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97" r:id="rId4"/>
    <p:sldId id="325" r:id="rId5"/>
    <p:sldId id="328" r:id="rId6"/>
    <p:sldId id="313" r:id="rId7"/>
    <p:sldId id="336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B800"/>
    <a:srgbClr val="E2AC00"/>
    <a:srgbClr val="503D00"/>
    <a:srgbClr val="4D4D4D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B0E0C-813F-4E4B-B394-B8311F86F131}" type="datetimeFigureOut">
              <a:rPr lang="en-GB" smtClean="0"/>
              <a:t>25/01/2015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0B32-0CBC-49C0-98D0-106FF55CCA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95031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B0E0C-813F-4E4B-B394-B8311F86F131}" type="datetimeFigureOut">
              <a:rPr lang="en-GB" smtClean="0"/>
              <a:t>25/01/2015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0B32-0CBC-49C0-98D0-106FF55CCA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95083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B0E0C-813F-4E4B-B394-B8311F86F131}" type="datetimeFigureOut">
              <a:rPr lang="en-GB" smtClean="0"/>
              <a:t>25/01/2015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0B32-0CBC-49C0-98D0-106FF55CCA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86416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B0E0C-813F-4E4B-B394-B8311F86F131}" type="datetimeFigureOut">
              <a:rPr lang="en-GB" smtClean="0"/>
              <a:t>25/01/2015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0B32-0CBC-49C0-98D0-106FF55CCA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9821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B0E0C-813F-4E4B-B394-B8311F86F131}" type="datetimeFigureOut">
              <a:rPr lang="en-GB" smtClean="0"/>
              <a:t>25/01/2015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0B32-0CBC-49C0-98D0-106FF55CCA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4204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B0E0C-813F-4E4B-B394-B8311F86F131}" type="datetimeFigureOut">
              <a:rPr lang="en-GB" smtClean="0"/>
              <a:t>25/01/2015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0B32-0CBC-49C0-98D0-106FF55CCA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9073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B0E0C-813F-4E4B-B394-B8311F86F131}" type="datetimeFigureOut">
              <a:rPr lang="en-GB" smtClean="0"/>
              <a:t>25/01/2015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0B32-0CBC-49C0-98D0-106FF55CCA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96480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B0E0C-813F-4E4B-B394-B8311F86F131}" type="datetimeFigureOut">
              <a:rPr lang="en-GB" smtClean="0"/>
              <a:t>25/01/2015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0B32-0CBC-49C0-98D0-106FF55CCA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9073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B0E0C-813F-4E4B-B394-B8311F86F131}" type="datetimeFigureOut">
              <a:rPr lang="en-GB" smtClean="0"/>
              <a:t>25/01/2015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0B32-0CBC-49C0-98D0-106FF55CCA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29800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B0E0C-813F-4E4B-B394-B8311F86F131}" type="datetimeFigureOut">
              <a:rPr lang="en-GB" smtClean="0"/>
              <a:t>25/01/2015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0B32-0CBC-49C0-98D0-106FF55CCA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8745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B0E0C-813F-4E4B-B394-B8311F86F131}" type="datetimeFigureOut">
              <a:rPr lang="en-GB" smtClean="0"/>
              <a:t>25/01/2015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0B32-0CBC-49C0-98D0-106FF55CCA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31733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15000" t="5000" r="15000" b="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8B0E0C-813F-4E4B-B394-B8311F86F131}" type="datetimeFigureOut">
              <a:rPr lang="en-GB" smtClean="0"/>
              <a:t>25/01/2015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7F0B32-0CBC-49C0-98D0-106FF55CCA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8568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gif"/><Relationship Id="rId7" Type="http://schemas.openxmlformats.org/officeDocument/2006/relationships/image" Target="../media/image9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7" Type="http://schemas.openxmlformats.org/officeDocument/2006/relationships/image" Target="../media/image15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0413" y="766042"/>
            <a:ext cx="3249637" cy="520504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4162" y="1089005"/>
            <a:ext cx="2742137" cy="4559122"/>
          </a:xfrm>
          <a:prstGeom prst="rect">
            <a:avLst/>
          </a:prstGeom>
          <a:blipFill dpi="0" rotWithShape="1">
            <a:blip r:embed="rId2"/>
            <a:srcRect/>
            <a:stretch>
              <a:fillRect r="10000"/>
            </a:stretch>
          </a:blipFill>
        </p:spPr>
      </p:pic>
      <p:sp>
        <p:nvSpPr>
          <p:cNvPr id="9" name="Subtitle 2"/>
          <p:cNvSpPr>
            <a:spLocks noGrp="1"/>
          </p:cNvSpPr>
          <p:nvPr/>
        </p:nvSpPr>
        <p:spPr>
          <a:xfrm>
            <a:off x="2574162" y="3368566"/>
            <a:ext cx="2613647" cy="12535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kern="1200">
                <a:solidFill>
                  <a:srgbClr val="42424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Done by:</a:t>
            </a:r>
          </a:p>
          <a:p>
            <a:r>
              <a:rPr lang="en-US" sz="2000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Iman</a:t>
            </a: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 Abu</a:t>
            </a:r>
            <a:r>
              <a:rPr lang="ar-JO" sz="20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-</a:t>
            </a:r>
            <a:r>
              <a:rPr lang="en-US" sz="2000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Mazen</a:t>
            </a:r>
            <a:endParaRPr lang="en-US" sz="2000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Beesan Imad </a:t>
            </a:r>
            <a:r>
              <a:rPr lang="en-US" sz="2000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Zraiqi</a:t>
            </a:r>
            <a:endParaRPr lang="en-US" sz="20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0" name="Title 1"/>
          <p:cNvSpPr>
            <a:spLocks noGrp="1"/>
          </p:cNvSpPr>
          <p:nvPr/>
        </p:nvSpPr>
        <p:spPr>
          <a:xfrm>
            <a:off x="2574162" y="1683912"/>
            <a:ext cx="2742137" cy="121368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GB" sz="1800" b="1" i="1" dirty="0">
                <a:solidFill>
                  <a:schemeClr val="accent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Health </a:t>
            </a:r>
            <a:r>
              <a:rPr lang="en-GB" sz="1800" b="1" i="1" dirty="0" smtClean="0">
                <a:solidFill>
                  <a:schemeClr val="accent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Tracker Windows –phone &amp; Android  Applications</a:t>
            </a:r>
            <a:endParaRPr lang="en-US" sz="1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587437" y="4676097"/>
            <a:ext cx="2587096" cy="6863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2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Supervised by </a:t>
            </a:r>
            <a:r>
              <a:rPr lang="en-US" sz="2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:</a:t>
            </a:r>
            <a:endParaRPr lang="en-US" sz="22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0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Dr</a:t>
            </a: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. </a:t>
            </a:r>
            <a:r>
              <a:rPr lang="en-US" sz="2000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AlaDin</a:t>
            </a: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 Al-</a:t>
            </a:r>
            <a:r>
              <a:rPr lang="en-US" sz="2000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Masri</a:t>
            </a:r>
            <a:endParaRPr lang="en-US" sz="20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11" name="Picture 10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0046" y="1805327"/>
            <a:ext cx="2326720" cy="28167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49259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7102" y="731520"/>
            <a:ext cx="7596554" cy="527538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6986" y="868615"/>
            <a:ext cx="7342802" cy="5026162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833352" y="882593"/>
            <a:ext cx="6484885" cy="1019745"/>
          </a:xfrm>
        </p:spPr>
        <p:txBody>
          <a:bodyPr>
            <a:normAutofit/>
          </a:bodyPr>
          <a:lstStyle/>
          <a:p>
            <a:r>
              <a:rPr lang="en-GB" sz="3800" dirty="0" smtClean="0">
                <a:solidFill>
                  <a:schemeClr val="accent4">
                    <a:lumMod val="7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Outline:</a:t>
            </a:r>
            <a:endParaRPr lang="en-GB" sz="3800" dirty="0">
              <a:solidFill>
                <a:schemeClr val="accent4">
                  <a:lumMod val="75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3502138" y="1910691"/>
            <a:ext cx="311727" cy="311727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a-DK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b="1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3792750" y="2542143"/>
            <a:ext cx="311727" cy="311727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a-DK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b="1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9" name="Oval 58"/>
          <p:cNvSpPr/>
          <p:nvPr/>
        </p:nvSpPr>
        <p:spPr>
          <a:xfrm>
            <a:off x="4110712" y="3204579"/>
            <a:ext cx="311727" cy="311727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a-DK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b="1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0" name="Oval 59"/>
          <p:cNvSpPr/>
          <p:nvPr/>
        </p:nvSpPr>
        <p:spPr>
          <a:xfrm>
            <a:off x="4499413" y="3849126"/>
            <a:ext cx="311727" cy="311727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a-DK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b="1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1" name="Oval 60"/>
          <p:cNvSpPr/>
          <p:nvPr/>
        </p:nvSpPr>
        <p:spPr>
          <a:xfrm>
            <a:off x="4914302" y="4495979"/>
            <a:ext cx="311727" cy="311727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a-DK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b="1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3837419" y="1902783"/>
            <a:ext cx="205547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dirty="0" smtClean="0">
                <a:solidFill>
                  <a:schemeClr val="accent4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Introduction</a:t>
            </a:r>
            <a:endParaRPr lang="en-GB" sz="22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4571590" y="3210116"/>
            <a:ext cx="303904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dirty="0" smtClean="0">
                <a:solidFill>
                  <a:schemeClr val="accent4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Windows-Phone app</a:t>
            </a:r>
            <a:endParaRPr lang="en-GB" sz="22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4914302" y="3882402"/>
            <a:ext cx="303904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dirty="0" smtClean="0">
                <a:solidFill>
                  <a:schemeClr val="accent4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Android app</a:t>
            </a:r>
            <a:endParaRPr lang="en-GB" sz="22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5384241" y="4487046"/>
            <a:ext cx="303904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dirty="0" smtClean="0">
                <a:solidFill>
                  <a:schemeClr val="accent4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Demo</a:t>
            </a:r>
            <a:endParaRPr lang="en-GB" sz="22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68" name="Oval 67"/>
          <p:cNvSpPr/>
          <p:nvPr/>
        </p:nvSpPr>
        <p:spPr>
          <a:xfrm>
            <a:off x="5411966" y="5100623"/>
            <a:ext cx="311727" cy="311727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a-DK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b="1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5769354" y="5105762"/>
            <a:ext cx="303904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dirty="0" smtClean="0">
                <a:solidFill>
                  <a:schemeClr val="accent4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Questions</a:t>
            </a:r>
            <a:endParaRPr lang="en-GB" sz="22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73" name="Oval 72"/>
          <p:cNvSpPr/>
          <p:nvPr/>
        </p:nvSpPr>
        <p:spPr>
          <a:xfrm>
            <a:off x="2656529" y="1266092"/>
            <a:ext cx="121455" cy="192901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a-DK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b="1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092851" y="2505948"/>
            <a:ext cx="205547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dirty="0" smtClean="0">
                <a:solidFill>
                  <a:schemeClr val="accent4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The problem</a:t>
            </a:r>
            <a:endParaRPr lang="en-GB" sz="22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97648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8966" y="696349"/>
            <a:ext cx="7652825" cy="5423097"/>
          </a:xfrm>
          <a:prstGeom prst="rect">
            <a:avLst/>
          </a:prstGeom>
        </p:spPr>
      </p:pic>
      <p:sp>
        <p:nvSpPr>
          <p:cNvPr id="15" name="Subtitle 2"/>
          <p:cNvSpPr>
            <a:spLocks noGrp="1"/>
          </p:cNvSpPr>
          <p:nvPr/>
        </p:nvSpPr>
        <p:spPr>
          <a:xfrm>
            <a:off x="2689537" y="2109991"/>
            <a:ext cx="6871183" cy="43095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kern="1200">
                <a:solidFill>
                  <a:srgbClr val="42424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 dirty="0" smtClean="0">
              <a:solidFill>
                <a:schemeClr val="accent4">
                  <a:lumMod val="50000"/>
                </a:schemeClr>
              </a:solidFill>
            </a:endParaRPr>
          </a:p>
          <a:p>
            <a:endParaRPr lang="en-GB" sz="2000" dirty="0">
              <a:solidFill>
                <a:schemeClr val="accent4">
                  <a:lumMod val="50000"/>
                </a:schemeClr>
              </a:solidFill>
            </a:endParaRPr>
          </a:p>
          <a:p>
            <a:pPr>
              <a:buFont typeface="Courier New" panose="02070309020205020404" pitchFamily="49" charset="0"/>
              <a:buChar char="o"/>
            </a:pPr>
            <a:endParaRPr lang="en-GB" sz="2000" dirty="0">
              <a:solidFill>
                <a:schemeClr val="accent4">
                  <a:lumMod val="50000"/>
                </a:schemeClr>
              </a:solidFill>
            </a:endParaRPr>
          </a:p>
          <a:p>
            <a:endParaRPr lang="en-US" sz="2000" dirty="0" smtClean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6986" y="868615"/>
            <a:ext cx="7342802" cy="5026162"/>
          </a:xfrm>
          <a:prstGeom prst="rect">
            <a:avLst/>
          </a:prstGeom>
        </p:spPr>
      </p:pic>
      <p:sp>
        <p:nvSpPr>
          <p:cNvPr id="31" name="Oval 30"/>
          <p:cNvSpPr/>
          <p:nvPr/>
        </p:nvSpPr>
        <p:spPr>
          <a:xfrm>
            <a:off x="2656529" y="1266092"/>
            <a:ext cx="121455" cy="192901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a-DK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b="1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2" name="Title 1"/>
          <p:cNvSpPr txBox="1">
            <a:spLocks/>
          </p:cNvSpPr>
          <p:nvPr/>
        </p:nvSpPr>
        <p:spPr>
          <a:xfrm>
            <a:off x="2833352" y="882593"/>
            <a:ext cx="6484885" cy="10197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800" dirty="0" smtClean="0">
                <a:solidFill>
                  <a:schemeClr val="accent4">
                    <a:lumMod val="7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Introduction</a:t>
            </a:r>
            <a:endParaRPr lang="en-GB" sz="3800" dirty="0">
              <a:solidFill>
                <a:schemeClr val="accent4">
                  <a:lumMod val="75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11" name="Picture 10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3229" y="910932"/>
            <a:ext cx="608223" cy="598022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1780" y="1882228"/>
            <a:ext cx="1853437" cy="289583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7371" y="1871146"/>
            <a:ext cx="1862327" cy="29197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6249" y="1832509"/>
            <a:ext cx="1798069" cy="300994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6227" y="1929195"/>
            <a:ext cx="1655841" cy="284886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72861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4560" y="747865"/>
            <a:ext cx="7821637" cy="546529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2757" y="898453"/>
            <a:ext cx="7645241" cy="5233182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2833352" y="882593"/>
            <a:ext cx="6484885" cy="10197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800" dirty="0" smtClean="0">
                <a:solidFill>
                  <a:schemeClr val="accent4">
                    <a:lumMod val="7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Problems</a:t>
            </a:r>
            <a:endParaRPr lang="en-GB" sz="3800" dirty="0">
              <a:solidFill>
                <a:schemeClr val="accent4">
                  <a:lumMod val="75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5" name="عنصر نائب للمحتوى 2"/>
          <p:cNvSpPr txBox="1">
            <a:spLocks/>
          </p:cNvSpPr>
          <p:nvPr/>
        </p:nvSpPr>
        <p:spPr>
          <a:xfrm>
            <a:off x="2433711" y="1902338"/>
            <a:ext cx="7230794" cy="402016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600" dirty="0">
                <a:solidFill>
                  <a:schemeClr val="accent2">
                    <a:lumMod val="50000"/>
                  </a:schemeClr>
                </a:solidFill>
              </a:rPr>
              <a:t>Which diet to try </a:t>
            </a:r>
            <a:endParaRPr lang="en-GB" sz="3600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en-GB" sz="3600" i="1" dirty="0" smtClean="0">
                <a:solidFill>
                  <a:schemeClr val="accent2">
                    <a:lumMod val="50000"/>
                  </a:schemeClr>
                </a:solidFill>
              </a:rPr>
              <a:t>Which </a:t>
            </a:r>
            <a:r>
              <a:rPr lang="en-GB" sz="3600" i="1" dirty="0">
                <a:solidFill>
                  <a:schemeClr val="accent2">
                    <a:lumMod val="50000"/>
                  </a:schemeClr>
                </a:solidFill>
              </a:rPr>
              <a:t>exercise regimen to follow </a:t>
            </a:r>
            <a:endParaRPr lang="en-GB" sz="3600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en-GB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7" name="Picture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5798" y="3191618"/>
            <a:ext cx="1905302" cy="27308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91491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4560" y="747865"/>
            <a:ext cx="7821637" cy="546529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7571" y="875465"/>
            <a:ext cx="7645242" cy="5164722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2330418" y="882593"/>
            <a:ext cx="3709774" cy="10197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800" dirty="0" smtClean="0">
                <a:solidFill>
                  <a:schemeClr val="accent4">
                    <a:lumMod val="7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Calculations</a:t>
            </a:r>
            <a:endParaRPr lang="en-GB" sz="3800" dirty="0">
              <a:solidFill>
                <a:schemeClr val="accent4">
                  <a:lumMod val="75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5" name="عنصر نائب للمحتوى 2"/>
          <p:cNvSpPr txBox="1">
            <a:spLocks/>
          </p:cNvSpPr>
          <p:nvPr/>
        </p:nvSpPr>
        <p:spPr>
          <a:xfrm>
            <a:off x="2282757" y="2037066"/>
            <a:ext cx="7645242" cy="388543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3200" dirty="0">
              <a:solidFill>
                <a:schemeClr val="accent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marL="0" indent="0">
              <a:buNone/>
            </a:pPr>
            <a:endParaRPr lang="en-US" sz="3400" b="1" dirty="0" smtClean="0">
              <a:solidFill>
                <a:schemeClr val="accent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US" sz="3400" b="1" dirty="0">
              <a:solidFill>
                <a:schemeClr val="accent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GB" sz="3600" dirty="0" smtClean="0">
              <a:solidFill>
                <a:schemeClr val="accent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US" sz="3600" dirty="0">
              <a:solidFill>
                <a:schemeClr val="accent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8" name="Picture 7" descr="Description: Image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4956" y="1045031"/>
            <a:ext cx="4059445" cy="167245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Description: E:\New folder\14.PN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9879" y="3063939"/>
            <a:ext cx="1765063" cy="2861949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1081" y="3178238"/>
            <a:ext cx="2718196" cy="24955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140" y="3191539"/>
            <a:ext cx="2924930" cy="24822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28325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7102" y="731520"/>
            <a:ext cx="7596554" cy="527538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7102" y="855736"/>
            <a:ext cx="7342802" cy="5026162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736060" y="2099256"/>
            <a:ext cx="6484885" cy="1779433"/>
          </a:xfrm>
        </p:spPr>
        <p:txBody>
          <a:bodyPr>
            <a:normAutofit/>
          </a:bodyPr>
          <a:lstStyle/>
          <a:p>
            <a:pPr algn="ctr"/>
            <a:r>
              <a:rPr lang="en-GB" sz="6000" i="1" dirty="0" smtClean="0">
                <a:solidFill>
                  <a:schemeClr val="accent4">
                    <a:lumMod val="7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Demo for all parts</a:t>
            </a:r>
            <a:endParaRPr lang="en-GB" sz="6000" i="1" dirty="0">
              <a:solidFill>
                <a:schemeClr val="accent4">
                  <a:lumMod val="75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360862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7102" y="731520"/>
            <a:ext cx="7596554" cy="527538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6986" y="868615"/>
            <a:ext cx="7342802" cy="5026162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875944" y="2725460"/>
            <a:ext cx="6484885" cy="1019745"/>
          </a:xfrm>
        </p:spPr>
        <p:txBody>
          <a:bodyPr>
            <a:normAutofit/>
          </a:bodyPr>
          <a:lstStyle/>
          <a:p>
            <a:pPr algn="ctr"/>
            <a:r>
              <a:rPr lang="en-GB" sz="6000" i="1" dirty="0" smtClean="0">
                <a:solidFill>
                  <a:schemeClr val="accent4">
                    <a:lumMod val="7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Questions ??</a:t>
            </a:r>
            <a:endParaRPr lang="en-GB" sz="6000" i="1" dirty="0">
              <a:solidFill>
                <a:schemeClr val="accent4">
                  <a:lumMod val="75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305089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4063</TotalTime>
  <Words>54</Words>
  <Application>Microsoft Office PowerPoint</Application>
  <PresentationFormat>Widescreen</PresentationFormat>
  <Paragraphs>25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Andalus</vt:lpstr>
      <vt:lpstr>Arial</vt:lpstr>
      <vt:lpstr>Calibri</vt:lpstr>
      <vt:lpstr>Calibri Light</vt:lpstr>
      <vt:lpstr>Courier New</vt:lpstr>
      <vt:lpstr>Wingdings 2</vt:lpstr>
      <vt:lpstr>Office Theme</vt:lpstr>
      <vt:lpstr>PowerPoint Presentation</vt:lpstr>
      <vt:lpstr>Outline:</vt:lpstr>
      <vt:lpstr>PowerPoint Presentation</vt:lpstr>
      <vt:lpstr>PowerPoint Presentation</vt:lpstr>
      <vt:lpstr>PowerPoint Presentation</vt:lpstr>
      <vt:lpstr>Demo for all parts</vt:lpstr>
      <vt:lpstr>Questions ??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إيمان ابومازن</dc:creator>
  <cp:lastModifiedBy>إيمان ابومازن</cp:lastModifiedBy>
  <cp:revision>194</cp:revision>
  <dcterms:created xsi:type="dcterms:W3CDTF">2014-08-18T13:48:23Z</dcterms:created>
  <dcterms:modified xsi:type="dcterms:W3CDTF">2015-01-25T15:49:36Z</dcterms:modified>
</cp:coreProperties>
</file>