
<file path=[Content_Types].xml><?xml version="1.0" encoding="utf-8"?>
<Types xmlns="http://schemas.openxmlformats.org/package/2006/content-types">
  <Override PartName="/ppt/slides/slide29.xml" ContentType="application/vnd.openxmlformats-officedocument.presentationml.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diagrams/colors11.xml" ContentType="application/vnd.openxmlformats-officedocument.drawingml.diagramColors+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diagrams/layout9.xml" ContentType="application/vnd.openxmlformats-officedocument.drawingml.diagramLayout+xml"/>
  <Override PartName="/ppt/diagrams/data13.xml" ContentType="application/vnd.openxmlformats-officedocument.drawingml.diagramData+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diagrams/layout3.xml" ContentType="application/vnd.openxmlformats-officedocument.drawingml.diagramLayout+xml"/>
  <Override PartName="/ppt/diagrams/data4.xml" ContentType="application/vnd.openxmlformats-officedocument.drawingml.diagramData+xml"/>
  <Override PartName="/ppt/diagrams/colors8.xml" ContentType="application/vnd.openxmlformats-officedocument.drawingml.diagramColors+xml"/>
  <Override PartName="/ppt/diagrams/quickStyle13.xml" ContentType="application/vnd.openxmlformats-officedocument.drawingml.diagramStyle+xml"/>
  <Override PartName="/ppt/diagrams/drawing9.xml" ContentType="application/vnd.ms-office.drawingml.diagramDrawing+xml"/>
  <Override PartName="/ppt/diagrams/layout1.xml" ContentType="application/vnd.openxmlformats-officedocument.drawingml.diagramLayout+xml"/>
  <Override PartName="/ppt/diagrams/data2.xml" ContentType="application/vnd.openxmlformats-officedocument.drawingml.diagramData+xml"/>
  <Override PartName="/ppt/diagrams/colors6.xml" ContentType="application/vnd.openxmlformats-officedocument.drawingml.diagramColors+xml"/>
  <Override PartName="/ppt/diagrams/quickStyle9.xml" ContentType="application/vnd.openxmlformats-officedocument.drawingml.diagramStyle+xml"/>
  <Override PartName="/ppt/diagrams/quickStyle11.xml" ContentType="application/vnd.openxmlformats-officedocument.drawingml.diagramStyle+xml"/>
  <Override PartName="/ppt/diagrams/layout13.xml" ContentType="application/vnd.openxmlformats-officedocument.drawingml.diagramLayout+xml"/>
  <Override PartName="/ppt/diagrams/drawing7.xml" ContentType="application/vnd.ms-office.drawingml.diagramDrawing+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colors4.xml" ContentType="application/vnd.openxmlformats-officedocument.drawingml.diagramColors+xml"/>
  <Override PartName="/ppt/diagrams/quickStyle7.xml" ContentType="application/vnd.openxmlformats-officedocument.drawingml.diagramStyle+xml"/>
  <Override PartName="/ppt/diagrams/layout11.xml" ContentType="application/vnd.openxmlformats-officedocument.drawingml.diagramLayout+xml"/>
  <Override PartName="/ppt/diagrams/drawing5.xml" ContentType="application/vnd.ms-office.drawingml.diagramDrawing+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diagrams/quickStyle5.xml" ContentType="application/vnd.openxmlformats-officedocument.drawingml.diagramStyle+xml"/>
  <Override PartName="/ppt/diagrams/colors1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diagrams/colors10.xml" ContentType="application/vnd.openxmlformats-officedocument.drawingml.diagramColors+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Override PartName="/ppt/diagrams/layout8.xml" ContentType="application/vnd.openxmlformats-officedocument.drawingml.diagramLayout+xml"/>
  <Default Extension="jpeg" ContentType="image/jpeg"/>
  <Override PartName="/ppt/diagrams/data12.xml" ContentType="application/vnd.openxmlformats-officedocument.drawingml.diagramData+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ppt/diagrams/data9.xml" ContentType="application/vnd.openxmlformats-officedocument.drawingml.diagramData+xml"/>
  <Override PartName="/ppt/diagrams/data10.xml" ContentType="application/vnd.openxmlformats-officedocument.drawingml.diagramData+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diagrams/layout4.xml" ContentType="application/vnd.openxmlformats-officedocument.drawingml.diagramLayout+xml"/>
  <Override PartName="/ppt/diagrams/data7.xml" ContentType="application/vnd.openxmlformats-officedocument.drawingml.diagramData+xml"/>
  <Override PartName="/ppt/diagrams/colors9.xml" ContentType="application/vnd.openxmlformats-officedocument.drawingml.diagramColors+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quickStyle12.xml" ContentType="application/vnd.openxmlformats-officedocument.drawingml.diagramStyle+xml"/>
  <Override PartName="/ppt/diagrams/drawing8.xml" ContentType="application/vnd.ms-office.drawingml.diagramDrawing+xml"/>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Override PartName="/ppt/diagrams/quickStyle10.xml" ContentType="application/vnd.openxmlformats-officedocument.drawingml.diagramStyle+xml"/>
  <Override PartName="/ppt/diagrams/drawing6.xml" ContentType="application/vnd.ms-office.drawingml.diagramDrawing+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ppt/diagrams/layout12.xml" ContentType="application/vnd.openxmlformats-officedocument.drawingml.diagramLayout+xml"/>
  <Override PartName="/docProps/core.xml" ContentType="application/vnd.openxmlformats-package.core-properties+xml"/>
  <Override PartName="/ppt/diagrams/drawing4.xml" ContentType="application/vnd.ms-office.drawingml.diagramDrawing+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diagrams/colors13.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diagrams/data11.xml" ContentType="application/vnd.openxmlformats-officedocument.drawingml.diagramData+xml"/>
  <Default Extension="rels" ContentType="application/vnd.openxmlformats-package.relationships+xml"/>
  <Override PartName="/ppt/slides/slide23.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3"/>
  </p:notesMasterIdLst>
  <p:sldIdLst>
    <p:sldId id="256" r:id="rId2"/>
    <p:sldId id="259" r:id="rId3"/>
    <p:sldId id="260" r:id="rId4"/>
    <p:sldId id="261" r:id="rId5"/>
    <p:sldId id="262" r:id="rId6"/>
    <p:sldId id="264" r:id="rId7"/>
    <p:sldId id="265" r:id="rId8"/>
    <p:sldId id="266" r:id="rId9"/>
    <p:sldId id="267" r:id="rId10"/>
    <p:sldId id="268" r:id="rId11"/>
    <p:sldId id="269" r:id="rId12"/>
    <p:sldId id="270" r:id="rId13"/>
    <p:sldId id="271" r:id="rId14"/>
    <p:sldId id="273" r:id="rId15"/>
    <p:sldId id="274" r:id="rId16"/>
    <p:sldId id="275" r:id="rId17"/>
    <p:sldId id="276" r:id="rId18"/>
    <p:sldId id="277" r:id="rId19"/>
    <p:sldId id="279" r:id="rId20"/>
    <p:sldId id="281" r:id="rId21"/>
    <p:sldId id="282" r:id="rId22"/>
    <p:sldId id="283" r:id="rId23"/>
    <p:sldId id="284" r:id="rId24"/>
    <p:sldId id="285" r:id="rId25"/>
    <p:sldId id="286" r:id="rId26"/>
    <p:sldId id="287" r:id="rId27"/>
    <p:sldId id="288" r:id="rId28"/>
    <p:sldId id="289" r:id="rId29"/>
    <p:sldId id="290" r:id="rId30"/>
    <p:sldId id="291" r:id="rId31"/>
    <p:sldId id="292" r:id="rId3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CE3CC"/>
    <a:srgbClr val="FFCCFF"/>
    <a:srgbClr val="FFCC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551" autoAdjust="0"/>
    <p:restoredTop sz="94660"/>
  </p:normalViewPr>
  <p:slideViewPr>
    <p:cSldViewPr>
      <p:cViewPr>
        <p:scale>
          <a:sx n="78" d="100"/>
          <a:sy n="78" d="100"/>
        </p:scale>
        <p:origin x="-144" y="63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diagrams/_rels/data8.xml.rels><?xml version="1.0" encoding="UTF-8" standalone="yes"?>
<Relationships xmlns="http://schemas.openxmlformats.org/package/2006/relationships"><Relationship Id="rId1" Type="http://schemas.openxmlformats.org/officeDocument/2006/relationships/image" Target="../media/image20.png"/></Relationships>
</file>

<file path=ppt/diagrams/_rels/drawing8.xml.rels><?xml version="1.0" encoding="UTF-8" standalone="yes"?>
<Relationships xmlns="http://schemas.openxmlformats.org/package/2006/relationships"><Relationship Id="rId1" Type="http://schemas.openxmlformats.org/officeDocument/2006/relationships/image" Target="../media/image201.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3264231-5D6F-42C4-863B-CD6D25B7B078}" type="doc">
      <dgm:prSet loTypeId="urn:microsoft.com/office/officeart/2005/8/layout/hProcess9" loCatId="process" qsTypeId="urn:microsoft.com/office/officeart/2005/8/quickstyle/simple1" qsCatId="simple" csTypeId="urn:microsoft.com/office/officeart/2005/8/colors/accent1_2" csCatId="accent1" phldr="1"/>
      <dgm:spPr/>
      <dgm:t>
        <a:bodyPr/>
        <a:lstStyle/>
        <a:p>
          <a:pPr rtl="1"/>
          <a:endParaRPr lang="ar-SA"/>
        </a:p>
      </dgm:t>
    </dgm:pt>
    <dgm:pt modelId="{B7F29BF9-607D-4486-AE19-F131EDF8C077}">
      <dgm:prSet phldrT="[Text]"/>
      <dgm:spPr>
        <a:effectLst>
          <a:glow rad="139700">
            <a:schemeClr val="accent1">
              <a:satMod val="175000"/>
              <a:alpha val="40000"/>
            </a:schemeClr>
          </a:glow>
        </a:effectLst>
      </dgm:spPr>
      <dgm:t>
        <a:bodyPr/>
        <a:lstStyle/>
        <a:p>
          <a:pPr rtl="1"/>
          <a:r>
            <a:rPr lang="en-US" b="1" dirty="0" smtClean="0">
              <a:solidFill>
                <a:schemeClr val="tx1"/>
              </a:solidFill>
              <a:latin typeface="Andalus" pitchFamily="2" charset="-78"/>
              <a:cs typeface="Andalus" pitchFamily="2" charset="-78"/>
            </a:rPr>
            <a:t>Creativity</a:t>
          </a:r>
          <a:r>
            <a:rPr lang="en-US" b="1" dirty="0" smtClean="0">
              <a:latin typeface="Andalus" pitchFamily="2" charset="-78"/>
              <a:cs typeface="Andalus" pitchFamily="2" charset="-78"/>
            </a:rPr>
            <a:t> is the generation of new ideas</a:t>
          </a:r>
          <a:endParaRPr lang="ar-SA" dirty="0"/>
        </a:p>
      </dgm:t>
    </dgm:pt>
    <dgm:pt modelId="{54E06EBD-27CD-4EDC-B104-684B7E7B7181}" type="parTrans" cxnId="{154D102A-9C2E-4F64-AB9D-546F74717D12}">
      <dgm:prSet/>
      <dgm:spPr/>
      <dgm:t>
        <a:bodyPr/>
        <a:lstStyle/>
        <a:p>
          <a:pPr rtl="1"/>
          <a:endParaRPr lang="ar-SA"/>
        </a:p>
      </dgm:t>
    </dgm:pt>
    <dgm:pt modelId="{E126021D-3B2E-46D4-80EF-64DE52CDE5A1}" type="sibTrans" cxnId="{154D102A-9C2E-4F64-AB9D-546F74717D12}">
      <dgm:prSet/>
      <dgm:spPr/>
      <dgm:t>
        <a:bodyPr/>
        <a:lstStyle/>
        <a:p>
          <a:pPr rtl="1"/>
          <a:endParaRPr lang="ar-SA"/>
        </a:p>
      </dgm:t>
    </dgm:pt>
    <dgm:pt modelId="{A563A806-B63F-445F-A66B-43B3EF14B2C3}">
      <dgm:prSet phldrT="[Text]"/>
      <dgm:spPr>
        <a:effectLst>
          <a:glow rad="139700">
            <a:schemeClr val="accent1">
              <a:satMod val="175000"/>
              <a:alpha val="40000"/>
            </a:schemeClr>
          </a:glow>
        </a:effectLst>
      </dgm:spPr>
      <dgm:t>
        <a:bodyPr/>
        <a:lstStyle/>
        <a:p>
          <a:pPr rtl="1"/>
          <a:r>
            <a:rPr lang="en-US" b="1" dirty="0" smtClean="0">
              <a:solidFill>
                <a:schemeClr val="tx1"/>
              </a:solidFill>
              <a:latin typeface="Andalus" pitchFamily="2" charset="-78"/>
              <a:cs typeface="Andalus" pitchFamily="2" charset="-78"/>
            </a:rPr>
            <a:t>Innovation </a:t>
          </a:r>
          <a:r>
            <a:rPr lang="en-US" b="1" dirty="0" smtClean="0">
              <a:latin typeface="Andalus" pitchFamily="2" charset="-78"/>
              <a:cs typeface="Andalus" pitchFamily="2" charset="-78"/>
            </a:rPr>
            <a:t>is the process of transformation of creative ideas into desired outputs</a:t>
          </a:r>
          <a:endParaRPr lang="ar-SA" dirty="0"/>
        </a:p>
      </dgm:t>
    </dgm:pt>
    <dgm:pt modelId="{D3C2CCFC-3124-47D5-96AA-37633995EE49}" type="parTrans" cxnId="{A24D7219-2989-4402-9DB5-BC464DDAA0D9}">
      <dgm:prSet/>
      <dgm:spPr/>
      <dgm:t>
        <a:bodyPr/>
        <a:lstStyle/>
        <a:p>
          <a:pPr rtl="1"/>
          <a:endParaRPr lang="ar-SA"/>
        </a:p>
      </dgm:t>
    </dgm:pt>
    <dgm:pt modelId="{04C342F1-C942-4ACB-88FD-37F2E47DCB17}" type="sibTrans" cxnId="{A24D7219-2989-4402-9DB5-BC464DDAA0D9}">
      <dgm:prSet/>
      <dgm:spPr/>
      <dgm:t>
        <a:bodyPr/>
        <a:lstStyle/>
        <a:p>
          <a:pPr rtl="1"/>
          <a:endParaRPr lang="ar-SA"/>
        </a:p>
      </dgm:t>
    </dgm:pt>
    <dgm:pt modelId="{F95E50FC-2438-46C8-BAA2-220D4144CBFC}">
      <dgm:prSet phldrT="[Text]"/>
      <dgm:spPr>
        <a:effectLst>
          <a:glow rad="139700">
            <a:schemeClr val="accent1">
              <a:satMod val="175000"/>
              <a:alpha val="40000"/>
            </a:schemeClr>
          </a:glow>
        </a:effectLst>
      </dgm:spPr>
      <dgm:t>
        <a:bodyPr/>
        <a:lstStyle/>
        <a:p>
          <a:pPr rtl="1"/>
          <a:r>
            <a:rPr lang="en-US" b="1" smtClean="0">
              <a:solidFill>
                <a:schemeClr val="tx1"/>
              </a:solidFill>
              <a:latin typeface="Andalus" pitchFamily="2" charset="-78"/>
              <a:cs typeface="Andalus" pitchFamily="2" charset="-78"/>
            </a:rPr>
            <a:t>Innovation Management</a:t>
          </a:r>
          <a:r>
            <a:rPr lang="en-US" b="1" smtClean="0">
              <a:latin typeface="Andalus" pitchFamily="2" charset="-78"/>
              <a:cs typeface="Andalus" pitchFamily="2" charset="-78"/>
            </a:rPr>
            <a:t> is the process of capturing and managing organizational innovation through the stages of the innovation cycle</a:t>
          </a:r>
          <a:endParaRPr lang="ar-SA" b="1" dirty="0">
            <a:latin typeface="Andalus" pitchFamily="2" charset="-78"/>
            <a:cs typeface="Andalus" pitchFamily="2" charset="-78"/>
          </a:endParaRPr>
        </a:p>
      </dgm:t>
    </dgm:pt>
    <dgm:pt modelId="{3B5698CD-9275-4EE7-AB99-62D14AC177FA}" type="parTrans" cxnId="{5784DCC8-A604-4F91-AFA7-F2157522D74B}">
      <dgm:prSet/>
      <dgm:spPr/>
      <dgm:t>
        <a:bodyPr/>
        <a:lstStyle/>
        <a:p>
          <a:pPr rtl="1"/>
          <a:endParaRPr lang="ar-SA"/>
        </a:p>
      </dgm:t>
    </dgm:pt>
    <dgm:pt modelId="{518C5189-7D06-49FF-9D3F-7C5F4CC34096}" type="sibTrans" cxnId="{5784DCC8-A604-4F91-AFA7-F2157522D74B}">
      <dgm:prSet/>
      <dgm:spPr/>
      <dgm:t>
        <a:bodyPr/>
        <a:lstStyle/>
        <a:p>
          <a:pPr rtl="1"/>
          <a:endParaRPr lang="ar-SA"/>
        </a:p>
      </dgm:t>
    </dgm:pt>
    <dgm:pt modelId="{23ADDAE1-32BF-483A-9149-8E5A004DA383}" type="pres">
      <dgm:prSet presAssocID="{53264231-5D6F-42C4-863B-CD6D25B7B078}" presName="CompostProcess" presStyleCnt="0">
        <dgm:presLayoutVars>
          <dgm:dir/>
          <dgm:resizeHandles val="exact"/>
        </dgm:presLayoutVars>
      </dgm:prSet>
      <dgm:spPr/>
      <dgm:t>
        <a:bodyPr/>
        <a:lstStyle/>
        <a:p>
          <a:pPr rtl="1"/>
          <a:endParaRPr lang="ar-SA"/>
        </a:p>
      </dgm:t>
    </dgm:pt>
    <dgm:pt modelId="{6E5B2D2F-C8D5-4EA9-A684-CF98F2E6DE93}" type="pres">
      <dgm:prSet presAssocID="{53264231-5D6F-42C4-863B-CD6D25B7B078}" presName="arrow" presStyleLbl="bgShp" presStyleIdx="0" presStyleCnt="1"/>
      <dgm:spPr>
        <a:solidFill>
          <a:srgbClr val="ECE3CC"/>
        </a:solidFill>
      </dgm:spPr>
      <dgm:t>
        <a:bodyPr/>
        <a:lstStyle/>
        <a:p>
          <a:pPr rtl="1"/>
          <a:endParaRPr lang="ar-SA"/>
        </a:p>
      </dgm:t>
    </dgm:pt>
    <dgm:pt modelId="{9DCEA1EA-8B9B-47B6-8883-B33276F1DAF1}" type="pres">
      <dgm:prSet presAssocID="{53264231-5D6F-42C4-863B-CD6D25B7B078}" presName="linearProcess" presStyleCnt="0"/>
      <dgm:spPr/>
    </dgm:pt>
    <dgm:pt modelId="{E309663C-9843-4269-B6DF-1D0DD61866B9}" type="pres">
      <dgm:prSet presAssocID="{B7F29BF9-607D-4486-AE19-F131EDF8C077}" presName="textNode" presStyleLbl="node1" presStyleIdx="0" presStyleCnt="3">
        <dgm:presLayoutVars>
          <dgm:bulletEnabled val="1"/>
        </dgm:presLayoutVars>
      </dgm:prSet>
      <dgm:spPr/>
      <dgm:t>
        <a:bodyPr/>
        <a:lstStyle/>
        <a:p>
          <a:pPr rtl="1"/>
          <a:endParaRPr lang="ar-SA"/>
        </a:p>
      </dgm:t>
    </dgm:pt>
    <dgm:pt modelId="{1F9D944A-438C-451A-AA0F-17D32FBBA236}" type="pres">
      <dgm:prSet presAssocID="{E126021D-3B2E-46D4-80EF-64DE52CDE5A1}" presName="sibTrans" presStyleCnt="0"/>
      <dgm:spPr/>
    </dgm:pt>
    <dgm:pt modelId="{B775F5FA-B067-4925-A030-C3EF1D0B1143}" type="pres">
      <dgm:prSet presAssocID="{A563A806-B63F-445F-A66B-43B3EF14B2C3}" presName="textNode" presStyleLbl="node1" presStyleIdx="1" presStyleCnt="3">
        <dgm:presLayoutVars>
          <dgm:bulletEnabled val="1"/>
        </dgm:presLayoutVars>
      </dgm:prSet>
      <dgm:spPr/>
      <dgm:t>
        <a:bodyPr/>
        <a:lstStyle/>
        <a:p>
          <a:pPr rtl="1"/>
          <a:endParaRPr lang="ar-SA"/>
        </a:p>
      </dgm:t>
    </dgm:pt>
    <dgm:pt modelId="{CAA49ACF-370D-4CFE-BEE1-2020897740CF}" type="pres">
      <dgm:prSet presAssocID="{04C342F1-C942-4ACB-88FD-37F2E47DCB17}" presName="sibTrans" presStyleCnt="0"/>
      <dgm:spPr/>
    </dgm:pt>
    <dgm:pt modelId="{4EA533C5-E182-41D2-BF8B-D57EA060DBB2}" type="pres">
      <dgm:prSet presAssocID="{F95E50FC-2438-46C8-BAA2-220D4144CBFC}" presName="textNode" presStyleLbl="node1" presStyleIdx="2" presStyleCnt="3">
        <dgm:presLayoutVars>
          <dgm:bulletEnabled val="1"/>
        </dgm:presLayoutVars>
      </dgm:prSet>
      <dgm:spPr/>
      <dgm:t>
        <a:bodyPr/>
        <a:lstStyle/>
        <a:p>
          <a:pPr rtl="1"/>
          <a:endParaRPr lang="ar-SA"/>
        </a:p>
      </dgm:t>
    </dgm:pt>
  </dgm:ptLst>
  <dgm:cxnLst>
    <dgm:cxn modelId="{4857B166-0F54-4A4F-B980-57E414C16E1A}" type="presOf" srcId="{53264231-5D6F-42C4-863B-CD6D25B7B078}" destId="{23ADDAE1-32BF-483A-9149-8E5A004DA383}" srcOrd="0" destOrd="0" presId="urn:microsoft.com/office/officeart/2005/8/layout/hProcess9"/>
    <dgm:cxn modelId="{BF6D0CDF-425D-4E2D-9B32-50624323217B}" type="presOf" srcId="{A563A806-B63F-445F-A66B-43B3EF14B2C3}" destId="{B775F5FA-B067-4925-A030-C3EF1D0B1143}" srcOrd="0" destOrd="0" presId="urn:microsoft.com/office/officeart/2005/8/layout/hProcess9"/>
    <dgm:cxn modelId="{5784DCC8-A604-4F91-AFA7-F2157522D74B}" srcId="{53264231-5D6F-42C4-863B-CD6D25B7B078}" destId="{F95E50FC-2438-46C8-BAA2-220D4144CBFC}" srcOrd="2" destOrd="0" parTransId="{3B5698CD-9275-4EE7-AB99-62D14AC177FA}" sibTransId="{518C5189-7D06-49FF-9D3F-7C5F4CC34096}"/>
    <dgm:cxn modelId="{3583E73B-05C3-4758-B970-5ABCEACB8950}" type="presOf" srcId="{B7F29BF9-607D-4486-AE19-F131EDF8C077}" destId="{E309663C-9843-4269-B6DF-1D0DD61866B9}" srcOrd="0" destOrd="0" presId="urn:microsoft.com/office/officeart/2005/8/layout/hProcess9"/>
    <dgm:cxn modelId="{A24D7219-2989-4402-9DB5-BC464DDAA0D9}" srcId="{53264231-5D6F-42C4-863B-CD6D25B7B078}" destId="{A563A806-B63F-445F-A66B-43B3EF14B2C3}" srcOrd="1" destOrd="0" parTransId="{D3C2CCFC-3124-47D5-96AA-37633995EE49}" sibTransId="{04C342F1-C942-4ACB-88FD-37F2E47DCB17}"/>
    <dgm:cxn modelId="{32C9CB3A-2E6F-4E09-A719-11A4139E1196}" type="presOf" srcId="{F95E50FC-2438-46C8-BAA2-220D4144CBFC}" destId="{4EA533C5-E182-41D2-BF8B-D57EA060DBB2}" srcOrd="0" destOrd="0" presId="urn:microsoft.com/office/officeart/2005/8/layout/hProcess9"/>
    <dgm:cxn modelId="{154D102A-9C2E-4F64-AB9D-546F74717D12}" srcId="{53264231-5D6F-42C4-863B-CD6D25B7B078}" destId="{B7F29BF9-607D-4486-AE19-F131EDF8C077}" srcOrd="0" destOrd="0" parTransId="{54E06EBD-27CD-4EDC-B104-684B7E7B7181}" sibTransId="{E126021D-3B2E-46D4-80EF-64DE52CDE5A1}"/>
    <dgm:cxn modelId="{DA638BC1-0D42-46B5-8ADA-EBF5371A94E9}" type="presParOf" srcId="{23ADDAE1-32BF-483A-9149-8E5A004DA383}" destId="{6E5B2D2F-C8D5-4EA9-A684-CF98F2E6DE93}" srcOrd="0" destOrd="0" presId="urn:microsoft.com/office/officeart/2005/8/layout/hProcess9"/>
    <dgm:cxn modelId="{55704541-A8F3-4251-BA68-CD99B0E5A07B}" type="presParOf" srcId="{23ADDAE1-32BF-483A-9149-8E5A004DA383}" destId="{9DCEA1EA-8B9B-47B6-8883-B33276F1DAF1}" srcOrd="1" destOrd="0" presId="urn:microsoft.com/office/officeart/2005/8/layout/hProcess9"/>
    <dgm:cxn modelId="{DA579C2C-A413-4D6D-A4EC-6028CFB2C478}" type="presParOf" srcId="{9DCEA1EA-8B9B-47B6-8883-B33276F1DAF1}" destId="{E309663C-9843-4269-B6DF-1D0DD61866B9}" srcOrd="0" destOrd="0" presId="urn:microsoft.com/office/officeart/2005/8/layout/hProcess9"/>
    <dgm:cxn modelId="{7A7EC9C3-F7F6-4FC9-AE9E-8090E8403372}" type="presParOf" srcId="{9DCEA1EA-8B9B-47B6-8883-B33276F1DAF1}" destId="{1F9D944A-438C-451A-AA0F-17D32FBBA236}" srcOrd="1" destOrd="0" presId="urn:microsoft.com/office/officeart/2005/8/layout/hProcess9"/>
    <dgm:cxn modelId="{EC2A73B2-0BB1-4821-83E3-FFBCCA1728AB}" type="presParOf" srcId="{9DCEA1EA-8B9B-47B6-8883-B33276F1DAF1}" destId="{B775F5FA-B067-4925-A030-C3EF1D0B1143}" srcOrd="2" destOrd="0" presId="urn:microsoft.com/office/officeart/2005/8/layout/hProcess9"/>
    <dgm:cxn modelId="{B273E8E7-52C9-4F7C-932D-46F95D0D0672}" type="presParOf" srcId="{9DCEA1EA-8B9B-47B6-8883-B33276F1DAF1}" destId="{CAA49ACF-370D-4CFE-BEE1-2020897740CF}" srcOrd="3" destOrd="0" presId="urn:microsoft.com/office/officeart/2005/8/layout/hProcess9"/>
    <dgm:cxn modelId="{CC9E725D-36E3-46EF-B3C1-681B2A11415D}" type="presParOf" srcId="{9DCEA1EA-8B9B-47B6-8883-B33276F1DAF1}" destId="{4EA533C5-E182-41D2-BF8B-D57EA060DBB2}" srcOrd="4" destOrd="0" presId="urn:microsoft.com/office/officeart/2005/8/layout/hProcess9"/>
  </dgm:cxnLst>
  <dgm:bg/>
  <dgm:whole>
    <a:ln>
      <a:solidFill>
        <a:schemeClr val="accent1">
          <a:lumMod val="60000"/>
          <a:lumOff val="40000"/>
        </a:schemeClr>
      </a:solidFill>
    </a:ln>
  </dgm:whole>
  <dgm:extLst>
    <a:ext uri="http://schemas.microsoft.com/office/drawing/2008/diagram">
      <dsp:dataModelExt xmlns:dsp="http://schemas.microsoft.com/office/drawing/2008/diagram" xmlns=""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B2B142F7-D80F-4BF2-AD26-389B55AC6AF4}" type="doc">
      <dgm:prSet loTypeId="urn:microsoft.com/office/officeart/2005/8/layout/vList4" loCatId="list" qsTypeId="urn:microsoft.com/office/officeart/2005/8/quickstyle/simple1" qsCatId="simple" csTypeId="urn:microsoft.com/office/officeart/2005/8/colors/colorful5" csCatId="colorful" phldr="1"/>
      <dgm:spPr/>
      <dgm:t>
        <a:bodyPr/>
        <a:lstStyle/>
        <a:p>
          <a:endParaRPr lang="en-US"/>
        </a:p>
      </dgm:t>
    </dgm:pt>
    <dgm:pt modelId="{F4E48EFD-4C07-4CCC-9483-33AFB7A910C8}">
      <dgm:prSet phldrT="[Text]"/>
      <dgm:spPr/>
      <dgm:t>
        <a:bodyPr/>
        <a:lstStyle/>
        <a:p>
          <a:r>
            <a:rPr lang="en-US" dirty="0" smtClean="0">
              <a:latin typeface="Times New Roman" pitchFamily="18" charset="0"/>
              <a:cs typeface="Times New Roman" pitchFamily="18" charset="0"/>
            </a:rPr>
            <a:t>Planning phase</a:t>
          </a:r>
          <a:endParaRPr lang="en-US" dirty="0">
            <a:latin typeface="Times New Roman" pitchFamily="18" charset="0"/>
            <a:cs typeface="Times New Roman" pitchFamily="18" charset="0"/>
          </a:endParaRPr>
        </a:p>
      </dgm:t>
    </dgm:pt>
    <dgm:pt modelId="{625580E5-78C1-4A04-8A14-11C9179D8003}" type="parTrans" cxnId="{45790E75-1B57-412C-8B9D-2935F3586353}">
      <dgm:prSet/>
      <dgm:spPr/>
      <dgm:t>
        <a:bodyPr/>
        <a:lstStyle/>
        <a:p>
          <a:endParaRPr lang="en-US"/>
        </a:p>
      </dgm:t>
    </dgm:pt>
    <dgm:pt modelId="{C4021440-9681-46B7-9257-08A6794C8052}" type="sibTrans" cxnId="{45790E75-1B57-412C-8B9D-2935F3586353}">
      <dgm:prSet/>
      <dgm:spPr/>
      <dgm:t>
        <a:bodyPr/>
        <a:lstStyle/>
        <a:p>
          <a:endParaRPr lang="en-US"/>
        </a:p>
      </dgm:t>
    </dgm:pt>
    <dgm:pt modelId="{41B0472B-BD0F-40ED-9230-6384DEB1325B}">
      <dgm:prSet phldrT="[Text]"/>
      <dgm:spPr/>
      <dgm:t>
        <a:bodyPr/>
        <a:lstStyle/>
        <a:p>
          <a:r>
            <a:rPr lang="en-US" dirty="0" smtClean="0">
              <a:latin typeface="Times New Roman" pitchFamily="18" charset="0"/>
              <a:cs typeface="Times New Roman" pitchFamily="18" charset="0"/>
            </a:rPr>
            <a:t>Detail design phase </a:t>
          </a:r>
          <a:endParaRPr lang="en-US" dirty="0">
            <a:latin typeface="Times New Roman" pitchFamily="18" charset="0"/>
            <a:cs typeface="Times New Roman" pitchFamily="18" charset="0"/>
          </a:endParaRPr>
        </a:p>
      </dgm:t>
    </dgm:pt>
    <dgm:pt modelId="{E3D463AF-A2CD-40A4-9DD5-7E01B7C4D6B6}" type="parTrans" cxnId="{423B799A-5E9C-4E4C-9F7B-83916490005D}">
      <dgm:prSet/>
      <dgm:spPr/>
      <dgm:t>
        <a:bodyPr/>
        <a:lstStyle/>
        <a:p>
          <a:endParaRPr lang="en-US"/>
        </a:p>
      </dgm:t>
    </dgm:pt>
    <dgm:pt modelId="{B826BB2B-8225-407D-A7CE-F6283185E34F}" type="sibTrans" cxnId="{423B799A-5E9C-4E4C-9F7B-83916490005D}">
      <dgm:prSet/>
      <dgm:spPr/>
      <dgm:t>
        <a:bodyPr/>
        <a:lstStyle/>
        <a:p>
          <a:endParaRPr lang="en-US"/>
        </a:p>
      </dgm:t>
    </dgm:pt>
    <dgm:pt modelId="{BC184669-9357-49D9-8705-CBE8E15F9F28}">
      <dgm:prSet phldrT="[Text]"/>
      <dgm:spPr/>
      <dgm:t>
        <a:bodyPr/>
        <a:lstStyle/>
        <a:p>
          <a:r>
            <a:rPr lang="en-US" dirty="0" smtClean="0">
              <a:latin typeface="Times New Roman" pitchFamily="18" charset="0"/>
              <a:cs typeface="Times New Roman" pitchFamily="18" charset="0"/>
            </a:rPr>
            <a:t>Testing and development phase </a:t>
          </a:r>
          <a:endParaRPr lang="en-US" dirty="0">
            <a:latin typeface="Times New Roman" pitchFamily="18" charset="0"/>
            <a:cs typeface="Times New Roman" pitchFamily="18" charset="0"/>
          </a:endParaRPr>
        </a:p>
      </dgm:t>
    </dgm:pt>
    <dgm:pt modelId="{14D9442D-70E1-432E-B51F-A06075B12781}" type="parTrans" cxnId="{99DE8ED6-AA52-4B0B-9B3D-A33AA0B58D72}">
      <dgm:prSet/>
      <dgm:spPr/>
      <dgm:t>
        <a:bodyPr/>
        <a:lstStyle/>
        <a:p>
          <a:endParaRPr lang="en-US"/>
        </a:p>
      </dgm:t>
    </dgm:pt>
    <dgm:pt modelId="{36377164-168B-43BB-94E8-91F5705AE61F}" type="sibTrans" cxnId="{99DE8ED6-AA52-4B0B-9B3D-A33AA0B58D72}">
      <dgm:prSet/>
      <dgm:spPr/>
      <dgm:t>
        <a:bodyPr/>
        <a:lstStyle/>
        <a:p>
          <a:endParaRPr lang="en-US"/>
        </a:p>
      </dgm:t>
    </dgm:pt>
    <dgm:pt modelId="{AF76DFC9-23F1-44BB-BC6D-7C26EAC6923E}">
      <dgm:prSet phldrT="[Text]"/>
      <dgm:spPr/>
      <dgm:t>
        <a:bodyPr/>
        <a:lstStyle/>
        <a:p>
          <a:r>
            <a:rPr lang="en-US" dirty="0" smtClean="0">
              <a:latin typeface="Times New Roman" pitchFamily="18" charset="0"/>
              <a:cs typeface="Times New Roman" pitchFamily="18" charset="0"/>
            </a:rPr>
            <a:t>Production </a:t>
          </a:r>
          <a:r>
            <a:rPr lang="en-US" i="0" dirty="0" smtClean="0">
              <a:latin typeface="Times New Roman" pitchFamily="18" charset="0"/>
              <a:cs typeface="Times New Roman" pitchFamily="18" charset="0"/>
            </a:rPr>
            <a:t>ramp-up</a:t>
          </a:r>
          <a:r>
            <a:rPr lang="en-US" dirty="0" smtClean="0">
              <a:latin typeface="Times New Roman" pitchFamily="18" charset="0"/>
              <a:cs typeface="Times New Roman" pitchFamily="18" charset="0"/>
            </a:rPr>
            <a:t> phase </a:t>
          </a:r>
          <a:endParaRPr lang="en-US" dirty="0">
            <a:latin typeface="Times New Roman" pitchFamily="18" charset="0"/>
            <a:cs typeface="Times New Roman" pitchFamily="18" charset="0"/>
          </a:endParaRPr>
        </a:p>
      </dgm:t>
    </dgm:pt>
    <dgm:pt modelId="{CAE0B676-2D8D-441A-8ADF-C4DDF5321352}" type="parTrans" cxnId="{3E29406E-B396-4D3A-8F89-2161FEB6952E}">
      <dgm:prSet/>
      <dgm:spPr/>
      <dgm:t>
        <a:bodyPr/>
        <a:lstStyle/>
        <a:p>
          <a:endParaRPr lang="en-US"/>
        </a:p>
      </dgm:t>
    </dgm:pt>
    <dgm:pt modelId="{31BDD429-0105-4930-A98B-DD09A9974E3C}" type="sibTrans" cxnId="{3E29406E-B396-4D3A-8F89-2161FEB6952E}">
      <dgm:prSet/>
      <dgm:spPr/>
      <dgm:t>
        <a:bodyPr/>
        <a:lstStyle/>
        <a:p>
          <a:endParaRPr lang="en-US"/>
        </a:p>
      </dgm:t>
    </dgm:pt>
    <dgm:pt modelId="{B291BAF7-54AF-4422-AAD7-F8CD2EEBA6B2}">
      <dgm:prSet phldrT="[Text]"/>
      <dgm:spPr/>
      <dgm:t>
        <a:bodyPr/>
        <a:lstStyle/>
        <a:p>
          <a:r>
            <a:rPr lang="en-US" dirty="0" smtClean="0">
              <a:latin typeface="Times New Roman" pitchFamily="18" charset="0"/>
              <a:cs typeface="Times New Roman" pitchFamily="18" charset="0"/>
            </a:rPr>
            <a:t>Concept development phase </a:t>
          </a:r>
          <a:endParaRPr lang="en-US" dirty="0">
            <a:latin typeface="Times New Roman" pitchFamily="18" charset="0"/>
            <a:cs typeface="Times New Roman" pitchFamily="18" charset="0"/>
          </a:endParaRPr>
        </a:p>
      </dgm:t>
    </dgm:pt>
    <dgm:pt modelId="{309CF3CF-156D-4CC9-B867-0737C6D0617F}" type="parTrans" cxnId="{EEA59356-AE8B-4846-AF8E-8DD78C6284AC}">
      <dgm:prSet/>
      <dgm:spPr/>
      <dgm:t>
        <a:bodyPr/>
        <a:lstStyle/>
        <a:p>
          <a:endParaRPr lang="en-US"/>
        </a:p>
      </dgm:t>
    </dgm:pt>
    <dgm:pt modelId="{1B8605F2-3727-4B51-836B-7307260FBD4A}" type="sibTrans" cxnId="{EEA59356-AE8B-4846-AF8E-8DD78C6284AC}">
      <dgm:prSet/>
      <dgm:spPr/>
      <dgm:t>
        <a:bodyPr/>
        <a:lstStyle/>
        <a:p>
          <a:endParaRPr lang="en-US"/>
        </a:p>
      </dgm:t>
    </dgm:pt>
    <dgm:pt modelId="{7487A3C1-661C-4C04-9DB2-9D11435F821B}" type="pres">
      <dgm:prSet presAssocID="{B2B142F7-D80F-4BF2-AD26-389B55AC6AF4}" presName="linear" presStyleCnt="0">
        <dgm:presLayoutVars>
          <dgm:dir/>
          <dgm:resizeHandles val="exact"/>
        </dgm:presLayoutVars>
      </dgm:prSet>
      <dgm:spPr/>
      <dgm:t>
        <a:bodyPr/>
        <a:lstStyle/>
        <a:p>
          <a:endParaRPr lang="en-US"/>
        </a:p>
      </dgm:t>
    </dgm:pt>
    <dgm:pt modelId="{F9D0692F-237E-4A66-B61E-14B7AEAB8166}" type="pres">
      <dgm:prSet presAssocID="{F4E48EFD-4C07-4CCC-9483-33AFB7A910C8}" presName="comp" presStyleCnt="0"/>
      <dgm:spPr/>
    </dgm:pt>
    <dgm:pt modelId="{5033EB17-2DD8-4EB5-98CB-971074E6F58F}" type="pres">
      <dgm:prSet presAssocID="{F4E48EFD-4C07-4CCC-9483-33AFB7A910C8}" presName="box" presStyleLbl="node1" presStyleIdx="0" presStyleCnt="5" custLinFactNeighborX="-1172" custLinFactNeighborY="-17589"/>
      <dgm:spPr/>
      <dgm:t>
        <a:bodyPr/>
        <a:lstStyle/>
        <a:p>
          <a:endParaRPr lang="en-US"/>
        </a:p>
      </dgm:t>
    </dgm:pt>
    <dgm:pt modelId="{FB288895-7915-411E-A1A8-0ECF8BC6FEB0}" type="pres">
      <dgm:prSet presAssocID="{F4E48EFD-4C07-4CCC-9483-33AFB7A910C8}" presName="img" presStyleLbl="fgImgPlace1" presStyleIdx="0" presStyleCnt="5" custLinFactNeighborX="-2758" custLinFactNeighborY="3377"/>
      <dgm:spPr/>
    </dgm:pt>
    <dgm:pt modelId="{71FAA937-4689-47F9-B8F0-FAC13A2551CC}" type="pres">
      <dgm:prSet presAssocID="{F4E48EFD-4C07-4CCC-9483-33AFB7A910C8}" presName="text" presStyleLbl="node1" presStyleIdx="0" presStyleCnt="5">
        <dgm:presLayoutVars>
          <dgm:bulletEnabled val="1"/>
        </dgm:presLayoutVars>
      </dgm:prSet>
      <dgm:spPr/>
      <dgm:t>
        <a:bodyPr/>
        <a:lstStyle/>
        <a:p>
          <a:endParaRPr lang="en-US"/>
        </a:p>
      </dgm:t>
    </dgm:pt>
    <dgm:pt modelId="{1A98E3CB-E9F8-4191-99DB-0D1FAF097237}" type="pres">
      <dgm:prSet presAssocID="{C4021440-9681-46B7-9257-08A6794C8052}" presName="spacer" presStyleCnt="0"/>
      <dgm:spPr/>
    </dgm:pt>
    <dgm:pt modelId="{0FB7A703-46FA-457F-A2F0-081889A16208}" type="pres">
      <dgm:prSet presAssocID="{B291BAF7-54AF-4422-AAD7-F8CD2EEBA6B2}" presName="comp" presStyleCnt="0"/>
      <dgm:spPr/>
    </dgm:pt>
    <dgm:pt modelId="{D9E9CF4D-32A5-47CA-B8EA-7C2D7B1D354C}" type="pres">
      <dgm:prSet presAssocID="{B291BAF7-54AF-4422-AAD7-F8CD2EEBA6B2}" presName="box" presStyleLbl="node1" presStyleIdx="1" presStyleCnt="5"/>
      <dgm:spPr/>
      <dgm:t>
        <a:bodyPr/>
        <a:lstStyle/>
        <a:p>
          <a:endParaRPr lang="en-US"/>
        </a:p>
      </dgm:t>
    </dgm:pt>
    <dgm:pt modelId="{CF7B2D9E-D475-47FB-835C-E57D39A78DD3}" type="pres">
      <dgm:prSet presAssocID="{B291BAF7-54AF-4422-AAD7-F8CD2EEBA6B2}" presName="img" presStyleLbl="fgImgPlace1" presStyleIdx="1" presStyleCnt="5"/>
      <dgm:spPr/>
    </dgm:pt>
    <dgm:pt modelId="{5E3DBDC6-1CFA-4955-873F-4C18589EEA22}" type="pres">
      <dgm:prSet presAssocID="{B291BAF7-54AF-4422-AAD7-F8CD2EEBA6B2}" presName="text" presStyleLbl="node1" presStyleIdx="1" presStyleCnt="5">
        <dgm:presLayoutVars>
          <dgm:bulletEnabled val="1"/>
        </dgm:presLayoutVars>
      </dgm:prSet>
      <dgm:spPr/>
      <dgm:t>
        <a:bodyPr/>
        <a:lstStyle/>
        <a:p>
          <a:endParaRPr lang="en-US"/>
        </a:p>
      </dgm:t>
    </dgm:pt>
    <dgm:pt modelId="{26944FE1-929B-4037-A429-2093245CEA30}" type="pres">
      <dgm:prSet presAssocID="{1B8605F2-3727-4B51-836B-7307260FBD4A}" presName="spacer" presStyleCnt="0"/>
      <dgm:spPr/>
    </dgm:pt>
    <dgm:pt modelId="{9A2F5C33-B246-4F54-8BFE-B14BEF8C3C8A}" type="pres">
      <dgm:prSet presAssocID="{41B0472B-BD0F-40ED-9230-6384DEB1325B}" presName="comp" presStyleCnt="0"/>
      <dgm:spPr/>
    </dgm:pt>
    <dgm:pt modelId="{B2ED8143-364C-46DA-8EB8-983F1721E150}" type="pres">
      <dgm:prSet presAssocID="{41B0472B-BD0F-40ED-9230-6384DEB1325B}" presName="box" presStyleLbl="node1" presStyleIdx="2" presStyleCnt="5"/>
      <dgm:spPr/>
      <dgm:t>
        <a:bodyPr/>
        <a:lstStyle/>
        <a:p>
          <a:endParaRPr lang="en-US"/>
        </a:p>
      </dgm:t>
    </dgm:pt>
    <dgm:pt modelId="{3FAD67E1-2F1D-4CFC-8CD3-D19955BC9E58}" type="pres">
      <dgm:prSet presAssocID="{41B0472B-BD0F-40ED-9230-6384DEB1325B}" presName="img" presStyleLbl="fgImgPlace1" presStyleIdx="2" presStyleCnt="5"/>
      <dgm:spPr/>
    </dgm:pt>
    <dgm:pt modelId="{E3744AE8-F76E-45A6-AA2F-4D51BA8454CD}" type="pres">
      <dgm:prSet presAssocID="{41B0472B-BD0F-40ED-9230-6384DEB1325B}" presName="text" presStyleLbl="node1" presStyleIdx="2" presStyleCnt="5">
        <dgm:presLayoutVars>
          <dgm:bulletEnabled val="1"/>
        </dgm:presLayoutVars>
      </dgm:prSet>
      <dgm:spPr/>
      <dgm:t>
        <a:bodyPr/>
        <a:lstStyle/>
        <a:p>
          <a:endParaRPr lang="en-US"/>
        </a:p>
      </dgm:t>
    </dgm:pt>
    <dgm:pt modelId="{7E5F0095-D50E-4217-A7A9-62E68E4F1316}" type="pres">
      <dgm:prSet presAssocID="{B826BB2B-8225-407D-A7CE-F6283185E34F}" presName="spacer" presStyleCnt="0"/>
      <dgm:spPr/>
    </dgm:pt>
    <dgm:pt modelId="{D26ADF3F-0FCB-4D10-BB5B-FA8F6788ED5B}" type="pres">
      <dgm:prSet presAssocID="{BC184669-9357-49D9-8705-CBE8E15F9F28}" presName="comp" presStyleCnt="0"/>
      <dgm:spPr/>
    </dgm:pt>
    <dgm:pt modelId="{909E1781-28B2-44C1-8847-D6C4C635E158}" type="pres">
      <dgm:prSet presAssocID="{BC184669-9357-49D9-8705-CBE8E15F9F28}" presName="box" presStyleLbl="node1" presStyleIdx="3" presStyleCnt="5"/>
      <dgm:spPr/>
      <dgm:t>
        <a:bodyPr/>
        <a:lstStyle/>
        <a:p>
          <a:endParaRPr lang="en-US"/>
        </a:p>
      </dgm:t>
    </dgm:pt>
    <dgm:pt modelId="{524EEAB5-1E33-45B9-B4F8-D2E4FB85F965}" type="pres">
      <dgm:prSet presAssocID="{BC184669-9357-49D9-8705-CBE8E15F9F28}" presName="img" presStyleLbl="fgImgPlace1" presStyleIdx="3" presStyleCnt="5"/>
      <dgm:spPr/>
    </dgm:pt>
    <dgm:pt modelId="{1BE5EAA3-C69F-4455-8F10-AEEA2E09BDD6}" type="pres">
      <dgm:prSet presAssocID="{BC184669-9357-49D9-8705-CBE8E15F9F28}" presName="text" presStyleLbl="node1" presStyleIdx="3" presStyleCnt="5">
        <dgm:presLayoutVars>
          <dgm:bulletEnabled val="1"/>
        </dgm:presLayoutVars>
      </dgm:prSet>
      <dgm:spPr/>
      <dgm:t>
        <a:bodyPr/>
        <a:lstStyle/>
        <a:p>
          <a:endParaRPr lang="en-US"/>
        </a:p>
      </dgm:t>
    </dgm:pt>
    <dgm:pt modelId="{70CA4CFF-69CC-4845-8421-91A2E511767F}" type="pres">
      <dgm:prSet presAssocID="{36377164-168B-43BB-94E8-91F5705AE61F}" presName="spacer" presStyleCnt="0"/>
      <dgm:spPr/>
    </dgm:pt>
    <dgm:pt modelId="{37B4BFD8-F9A4-43BA-A841-F9D46AB0E0A8}" type="pres">
      <dgm:prSet presAssocID="{AF76DFC9-23F1-44BB-BC6D-7C26EAC6923E}" presName="comp" presStyleCnt="0"/>
      <dgm:spPr/>
    </dgm:pt>
    <dgm:pt modelId="{B00C1FF2-7890-4EE4-912E-72260A4C662F}" type="pres">
      <dgm:prSet presAssocID="{AF76DFC9-23F1-44BB-BC6D-7C26EAC6923E}" presName="box" presStyleLbl="node1" presStyleIdx="4" presStyleCnt="5"/>
      <dgm:spPr/>
      <dgm:t>
        <a:bodyPr/>
        <a:lstStyle/>
        <a:p>
          <a:endParaRPr lang="en-US"/>
        </a:p>
      </dgm:t>
    </dgm:pt>
    <dgm:pt modelId="{10D0CCCC-0836-4B67-9726-202D99169FC9}" type="pres">
      <dgm:prSet presAssocID="{AF76DFC9-23F1-44BB-BC6D-7C26EAC6923E}" presName="img" presStyleLbl="fgImgPlace1" presStyleIdx="4" presStyleCnt="5"/>
      <dgm:spPr/>
    </dgm:pt>
    <dgm:pt modelId="{5976757B-ECE6-4F86-910F-032A0C02B36C}" type="pres">
      <dgm:prSet presAssocID="{AF76DFC9-23F1-44BB-BC6D-7C26EAC6923E}" presName="text" presStyleLbl="node1" presStyleIdx="4" presStyleCnt="5">
        <dgm:presLayoutVars>
          <dgm:bulletEnabled val="1"/>
        </dgm:presLayoutVars>
      </dgm:prSet>
      <dgm:spPr/>
      <dgm:t>
        <a:bodyPr/>
        <a:lstStyle/>
        <a:p>
          <a:endParaRPr lang="en-US"/>
        </a:p>
      </dgm:t>
    </dgm:pt>
  </dgm:ptLst>
  <dgm:cxnLst>
    <dgm:cxn modelId="{8F7682E9-E316-45B6-838C-5B9AA920A884}" type="presOf" srcId="{AF76DFC9-23F1-44BB-BC6D-7C26EAC6923E}" destId="{5976757B-ECE6-4F86-910F-032A0C02B36C}" srcOrd="1" destOrd="0" presId="urn:microsoft.com/office/officeart/2005/8/layout/vList4"/>
    <dgm:cxn modelId="{3ADC8E06-F56A-44F6-95CB-78E8F166FDCD}" type="presOf" srcId="{41B0472B-BD0F-40ED-9230-6384DEB1325B}" destId="{E3744AE8-F76E-45A6-AA2F-4D51BA8454CD}" srcOrd="1" destOrd="0" presId="urn:microsoft.com/office/officeart/2005/8/layout/vList4"/>
    <dgm:cxn modelId="{99DE8ED6-AA52-4B0B-9B3D-A33AA0B58D72}" srcId="{B2B142F7-D80F-4BF2-AD26-389B55AC6AF4}" destId="{BC184669-9357-49D9-8705-CBE8E15F9F28}" srcOrd="3" destOrd="0" parTransId="{14D9442D-70E1-432E-B51F-A06075B12781}" sibTransId="{36377164-168B-43BB-94E8-91F5705AE61F}"/>
    <dgm:cxn modelId="{F2B53F9F-A79F-41C0-9A7D-94E9C4A7B672}" type="presOf" srcId="{F4E48EFD-4C07-4CCC-9483-33AFB7A910C8}" destId="{71FAA937-4689-47F9-B8F0-FAC13A2551CC}" srcOrd="1" destOrd="0" presId="urn:microsoft.com/office/officeart/2005/8/layout/vList4"/>
    <dgm:cxn modelId="{5ACFFFA5-3D1E-4474-9D5C-30B548F07E6B}" type="presOf" srcId="{B291BAF7-54AF-4422-AAD7-F8CD2EEBA6B2}" destId="{D9E9CF4D-32A5-47CA-B8EA-7C2D7B1D354C}" srcOrd="0" destOrd="0" presId="urn:microsoft.com/office/officeart/2005/8/layout/vList4"/>
    <dgm:cxn modelId="{EEA59356-AE8B-4846-AF8E-8DD78C6284AC}" srcId="{B2B142F7-D80F-4BF2-AD26-389B55AC6AF4}" destId="{B291BAF7-54AF-4422-AAD7-F8CD2EEBA6B2}" srcOrd="1" destOrd="0" parTransId="{309CF3CF-156D-4CC9-B867-0737C6D0617F}" sibTransId="{1B8605F2-3727-4B51-836B-7307260FBD4A}"/>
    <dgm:cxn modelId="{45790E75-1B57-412C-8B9D-2935F3586353}" srcId="{B2B142F7-D80F-4BF2-AD26-389B55AC6AF4}" destId="{F4E48EFD-4C07-4CCC-9483-33AFB7A910C8}" srcOrd="0" destOrd="0" parTransId="{625580E5-78C1-4A04-8A14-11C9179D8003}" sibTransId="{C4021440-9681-46B7-9257-08A6794C8052}"/>
    <dgm:cxn modelId="{C2100EAB-204A-4CC8-A962-4E8809E780E0}" type="presOf" srcId="{BC184669-9357-49D9-8705-CBE8E15F9F28}" destId="{909E1781-28B2-44C1-8847-D6C4C635E158}" srcOrd="0" destOrd="0" presId="urn:microsoft.com/office/officeart/2005/8/layout/vList4"/>
    <dgm:cxn modelId="{6567AE62-948E-4B92-BA75-1FF8FA186E7E}" type="presOf" srcId="{AF76DFC9-23F1-44BB-BC6D-7C26EAC6923E}" destId="{B00C1FF2-7890-4EE4-912E-72260A4C662F}" srcOrd="0" destOrd="0" presId="urn:microsoft.com/office/officeart/2005/8/layout/vList4"/>
    <dgm:cxn modelId="{3E29406E-B396-4D3A-8F89-2161FEB6952E}" srcId="{B2B142F7-D80F-4BF2-AD26-389B55AC6AF4}" destId="{AF76DFC9-23F1-44BB-BC6D-7C26EAC6923E}" srcOrd="4" destOrd="0" parTransId="{CAE0B676-2D8D-441A-8ADF-C4DDF5321352}" sibTransId="{31BDD429-0105-4930-A98B-DD09A9974E3C}"/>
    <dgm:cxn modelId="{A41619EF-C866-483F-B4DA-D6D6A195FB17}" type="presOf" srcId="{41B0472B-BD0F-40ED-9230-6384DEB1325B}" destId="{B2ED8143-364C-46DA-8EB8-983F1721E150}" srcOrd="0" destOrd="0" presId="urn:microsoft.com/office/officeart/2005/8/layout/vList4"/>
    <dgm:cxn modelId="{D5E1AF82-B5C7-4975-AFF9-4F64826F9D3C}" type="presOf" srcId="{BC184669-9357-49D9-8705-CBE8E15F9F28}" destId="{1BE5EAA3-C69F-4455-8F10-AEEA2E09BDD6}" srcOrd="1" destOrd="0" presId="urn:microsoft.com/office/officeart/2005/8/layout/vList4"/>
    <dgm:cxn modelId="{C17103FC-A4B4-45D4-8EE1-305C04A3987E}" type="presOf" srcId="{B2B142F7-D80F-4BF2-AD26-389B55AC6AF4}" destId="{7487A3C1-661C-4C04-9DB2-9D11435F821B}" srcOrd="0" destOrd="0" presId="urn:microsoft.com/office/officeart/2005/8/layout/vList4"/>
    <dgm:cxn modelId="{4324ECB1-5F42-49AE-B342-8D52A53B79C5}" type="presOf" srcId="{F4E48EFD-4C07-4CCC-9483-33AFB7A910C8}" destId="{5033EB17-2DD8-4EB5-98CB-971074E6F58F}" srcOrd="0" destOrd="0" presId="urn:microsoft.com/office/officeart/2005/8/layout/vList4"/>
    <dgm:cxn modelId="{D6DC99DF-889D-4F9C-A261-1EB06D895D7A}" type="presOf" srcId="{B291BAF7-54AF-4422-AAD7-F8CD2EEBA6B2}" destId="{5E3DBDC6-1CFA-4955-873F-4C18589EEA22}" srcOrd="1" destOrd="0" presId="urn:microsoft.com/office/officeart/2005/8/layout/vList4"/>
    <dgm:cxn modelId="{423B799A-5E9C-4E4C-9F7B-83916490005D}" srcId="{B2B142F7-D80F-4BF2-AD26-389B55AC6AF4}" destId="{41B0472B-BD0F-40ED-9230-6384DEB1325B}" srcOrd="2" destOrd="0" parTransId="{E3D463AF-A2CD-40A4-9DD5-7E01B7C4D6B6}" sibTransId="{B826BB2B-8225-407D-A7CE-F6283185E34F}"/>
    <dgm:cxn modelId="{A64D8414-62A7-4279-B311-D5187F202390}" type="presParOf" srcId="{7487A3C1-661C-4C04-9DB2-9D11435F821B}" destId="{F9D0692F-237E-4A66-B61E-14B7AEAB8166}" srcOrd="0" destOrd="0" presId="urn:microsoft.com/office/officeart/2005/8/layout/vList4"/>
    <dgm:cxn modelId="{508F8FC4-A86A-4AC9-A593-A71F730FF947}" type="presParOf" srcId="{F9D0692F-237E-4A66-B61E-14B7AEAB8166}" destId="{5033EB17-2DD8-4EB5-98CB-971074E6F58F}" srcOrd="0" destOrd="0" presId="urn:microsoft.com/office/officeart/2005/8/layout/vList4"/>
    <dgm:cxn modelId="{8A3B7444-EF06-4A67-A51B-A7AA01885D18}" type="presParOf" srcId="{F9D0692F-237E-4A66-B61E-14B7AEAB8166}" destId="{FB288895-7915-411E-A1A8-0ECF8BC6FEB0}" srcOrd="1" destOrd="0" presId="urn:microsoft.com/office/officeart/2005/8/layout/vList4"/>
    <dgm:cxn modelId="{FDEA37F6-3000-4E5F-B3D9-DA3124647803}" type="presParOf" srcId="{F9D0692F-237E-4A66-B61E-14B7AEAB8166}" destId="{71FAA937-4689-47F9-B8F0-FAC13A2551CC}" srcOrd="2" destOrd="0" presId="urn:microsoft.com/office/officeart/2005/8/layout/vList4"/>
    <dgm:cxn modelId="{4DF4F3D0-26BE-43E3-A7E3-53321D56EE2F}" type="presParOf" srcId="{7487A3C1-661C-4C04-9DB2-9D11435F821B}" destId="{1A98E3CB-E9F8-4191-99DB-0D1FAF097237}" srcOrd="1" destOrd="0" presId="urn:microsoft.com/office/officeart/2005/8/layout/vList4"/>
    <dgm:cxn modelId="{9EAF8B54-D8FD-449C-A652-8E61DEA416FA}" type="presParOf" srcId="{7487A3C1-661C-4C04-9DB2-9D11435F821B}" destId="{0FB7A703-46FA-457F-A2F0-081889A16208}" srcOrd="2" destOrd="0" presId="urn:microsoft.com/office/officeart/2005/8/layout/vList4"/>
    <dgm:cxn modelId="{1F16B6D4-2299-4F2F-9F82-694EC5790AAE}" type="presParOf" srcId="{0FB7A703-46FA-457F-A2F0-081889A16208}" destId="{D9E9CF4D-32A5-47CA-B8EA-7C2D7B1D354C}" srcOrd="0" destOrd="0" presId="urn:microsoft.com/office/officeart/2005/8/layout/vList4"/>
    <dgm:cxn modelId="{F1931EA3-CD0E-4B09-A69C-307EBEAC5635}" type="presParOf" srcId="{0FB7A703-46FA-457F-A2F0-081889A16208}" destId="{CF7B2D9E-D475-47FB-835C-E57D39A78DD3}" srcOrd="1" destOrd="0" presId="urn:microsoft.com/office/officeart/2005/8/layout/vList4"/>
    <dgm:cxn modelId="{708BD6F4-BDA1-4E0A-87FF-1920973FCBBE}" type="presParOf" srcId="{0FB7A703-46FA-457F-A2F0-081889A16208}" destId="{5E3DBDC6-1CFA-4955-873F-4C18589EEA22}" srcOrd="2" destOrd="0" presId="urn:microsoft.com/office/officeart/2005/8/layout/vList4"/>
    <dgm:cxn modelId="{6F3441BE-AF7B-452C-859A-6B2896C28805}" type="presParOf" srcId="{7487A3C1-661C-4C04-9DB2-9D11435F821B}" destId="{26944FE1-929B-4037-A429-2093245CEA30}" srcOrd="3" destOrd="0" presId="urn:microsoft.com/office/officeart/2005/8/layout/vList4"/>
    <dgm:cxn modelId="{B03972C2-63A3-4948-A0A2-89EEAFFBBA4F}" type="presParOf" srcId="{7487A3C1-661C-4C04-9DB2-9D11435F821B}" destId="{9A2F5C33-B246-4F54-8BFE-B14BEF8C3C8A}" srcOrd="4" destOrd="0" presId="urn:microsoft.com/office/officeart/2005/8/layout/vList4"/>
    <dgm:cxn modelId="{845B078A-7DBE-41D8-812C-677670C932F9}" type="presParOf" srcId="{9A2F5C33-B246-4F54-8BFE-B14BEF8C3C8A}" destId="{B2ED8143-364C-46DA-8EB8-983F1721E150}" srcOrd="0" destOrd="0" presId="urn:microsoft.com/office/officeart/2005/8/layout/vList4"/>
    <dgm:cxn modelId="{BD3744CC-B2DE-4B5E-887A-C07F2FC8BAAB}" type="presParOf" srcId="{9A2F5C33-B246-4F54-8BFE-B14BEF8C3C8A}" destId="{3FAD67E1-2F1D-4CFC-8CD3-D19955BC9E58}" srcOrd="1" destOrd="0" presId="urn:microsoft.com/office/officeart/2005/8/layout/vList4"/>
    <dgm:cxn modelId="{0F2DF9B3-D8F8-45E2-9937-AD15CF082FC0}" type="presParOf" srcId="{9A2F5C33-B246-4F54-8BFE-B14BEF8C3C8A}" destId="{E3744AE8-F76E-45A6-AA2F-4D51BA8454CD}" srcOrd="2" destOrd="0" presId="urn:microsoft.com/office/officeart/2005/8/layout/vList4"/>
    <dgm:cxn modelId="{EDA6358A-652C-45F7-A2B5-B3EDF51620A0}" type="presParOf" srcId="{7487A3C1-661C-4C04-9DB2-9D11435F821B}" destId="{7E5F0095-D50E-4217-A7A9-62E68E4F1316}" srcOrd="5" destOrd="0" presId="urn:microsoft.com/office/officeart/2005/8/layout/vList4"/>
    <dgm:cxn modelId="{B0486215-2A6A-4C44-A473-468F6533EA15}" type="presParOf" srcId="{7487A3C1-661C-4C04-9DB2-9D11435F821B}" destId="{D26ADF3F-0FCB-4D10-BB5B-FA8F6788ED5B}" srcOrd="6" destOrd="0" presId="urn:microsoft.com/office/officeart/2005/8/layout/vList4"/>
    <dgm:cxn modelId="{A27EEC35-235B-4094-B9E8-A8CEA632DC17}" type="presParOf" srcId="{D26ADF3F-0FCB-4D10-BB5B-FA8F6788ED5B}" destId="{909E1781-28B2-44C1-8847-D6C4C635E158}" srcOrd="0" destOrd="0" presId="urn:microsoft.com/office/officeart/2005/8/layout/vList4"/>
    <dgm:cxn modelId="{BC980486-E34C-49AF-BEC6-98ABA503227B}" type="presParOf" srcId="{D26ADF3F-0FCB-4D10-BB5B-FA8F6788ED5B}" destId="{524EEAB5-1E33-45B9-B4F8-D2E4FB85F965}" srcOrd="1" destOrd="0" presId="urn:microsoft.com/office/officeart/2005/8/layout/vList4"/>
    <dgm:cxn modelId="{F9328E2A-54E7-407C-A83E-6199B442328C}" type="presParOf" srcId="{D26ADF3F-0FCB-4D10-BB5B-FA8F6788ED5B}" destId="{1BE5EAA3-C69F-4455-8F10-AEEA2E09BDD6}" srcOrd="2" destOrd="0" presId="urn:microsoft.com/office/officeart/2005/8/layout/vList4"/>
    <dgm:cxn modelId="{D845E8B1-3F5D-4974-9B31-C7DDA1D5CCF2}" type="presParOf" srcId="{7487A3C1-661C-4C04-9DB2-9D11435F821B}" destId="{70CA4CFF-69CC-4845-8421-91A2E511767F}" srcOrd="7" destOrd="0" presId="urn:microsoft.com/office/officeart/2005/8/layout/vList4"/>
    <dgm:cxn modelId="{18E97B42-4A4C-47F9-B64F-D7A492595CB9}" type="presParOf" srcId="{7487A3C1-661C-4C04-9DB2-9D11435F821B}" destId="{37B4BFD8-F9A4-43BA-A841-F9D46AB0E0A8}" srcOrd="8" destOrd="0" presId="urn:microsoft.com/office/officeart/2005/8/layout/vList4"/>
    <dgm:cxn modelId="{5A97031A-AD20-4ABA-BF4C-A24DB9A7FC8D}" type="presParOf" srcId="{37B4BFD8-F9A4-43BA-A841-F9D46AB0E0A8}" destId="{B00C1FF2-7890-4EE4-912E-72260A4C662F}" srcOrd="0" destOrd="0" presId="urn:microsoft.com/office/officeart/2005/8/layout/vList4"/>
    <dgm:cxn modelId="{8A08B980-3CAA-4F30-8EFB-C7F39AA16B51}" type="presParOf" srcId="{37B4BFD8-F9A4-43BA-A841-F9D46AB0E0A8}" destId="{10D0CCCC-0836-4B67-9726-202D99169FC9}" srcOrd="1" destOrd="0" presId="urn:microsoft.com/office/officeart/2005/8/layout/vList4"/>
    <dgm:cxn modelId="{FF59AE01-70B0-4C7B-A1E4-EAAFAE9427AD}" type="presParOf" srcId="{37B4BFD8-F9A4-43BA-A841-F9D46AB0E0A8}" destId="{5976757B-ECE6-4F86-910F-032A0C02B36C}" srcOrd="2" destOrd="0" presId="urn:microsoft.com/office/officeart/2005/8/layout/vList4"/>
  </dgm:cxnLst>
  <dgm:bg/>
  <dgm:whole/>
</dgm:dataModel>
</file>

<file path=ppt/diagrams/data11.xml><?xml version="1.0" encoding="utf-8"?>
<dgm:dataModel xmlns:dgm="http://schemas.openxmlformats.org/drawingml/2006/diagram" xmlns:a="http://schemas.openxmlformats.org/drawingml/2006/main">
  <dgm:ptLst>
    <dgm:pt modelId="{EB6CF1F5-2AF4-4B56-8379-5573ABF0EA81}" type="doc">
      <dgm:prSet loTypeId="urn:microsoft.com/office/officeart/2005/8/layout/cycle3" loCatId="cycle" qsTypeId="urn:microsoft.com/office/officeart/2005/8/quickstyle/simple1" qsCatId="simple" csTypeId="urn:microsoft.com/office/officeart/2005/8/colors/colorful2" csCatId="colorful" phldr="1"/>
      <dgm:spPr/>
      <dgm:t>
        <a:bodyPr/>
        <a:lstStyle/>
        <a:p>
          <a:endParaRPr lang="en-US"/>
        </a:p>
      </dgm:t>
    </dgm:pt>
    <dgm:pt modelId="{61C9CD00-58D7-49E2-BDE8-930ED836EB0A}" type="pres">
      <dgm:prSet presAssocID="{EB6CF1F5-2AF4-4B56-8379-5573ABF0EA81}" presName="Name0" presStyleCnt="0">
        <dgm:presLayoutVars>
          <dgm:dir/>
          <dgm:resizeHandles val="exact"/>
        </dgm:presLayoutVars>
      </dgm:prSet>
      <dgm:spPr/>
      <dgm:t>
        <a:bodyPr/>
        <a:lstStyle/>
        <a:p>
          <a:endParaRPr lang="en-US"/>
        </a:p>
      </dgm:t>
    </dgm:pt>
    <dgm:pt modelId="{95274A31-91E5-4B9E-9CF3-BD95257FBA37}" type="pres">
      <dgm:prSet presAssocID="{EB6CF1F5-2AF4-4B56-8379-5573ABF0EA81}" presName="cycle" presStyleCnt="0"/>
      <dgm:spPr/>
    </dgm:pt>
  </dgm:ptLst>
  <dgm:cxnLst>
    <dgm:cxn modelId="{D58CAF75-21CE-485E-8689-2B323A0A9A7F}" type="presOf" srcId="{EB6CF1F5-2AF4-4B56-8379-5573ABF0EA81}" destId="{61C9CD00-58D7-49E2-BDE8-930ED836EB0A}" srcOrd="0" destOrd="0" presId="urn:microsoft.com/office/officeart/2005/8/layout/cycle3"/>
    <dgm:cxn modelId="{D103BD67-FAF3-4F6E-9919-85F8D93B9118}" type="presParOf" srcId="{61C9CD00-58D7-49E2-BDE8-930ED836EB0A}" destId="{95274A31-91E5-4B9E-9CF3-BD95257FBA37}" srcOrd="0" destOrd="0" presId="urn:microsoft.com/office/officeart/2005/8/layout/cycle3"/>
  </dgm:cxnLst>
  <dgm:bg/>
  <dgm:whole/>
</dgm:dataModel>
</file>

<file path=ppt/diagrams/data12.xml><?xml version="1.0" encoding="utf-8"?>
<dgm:dataModel xmlns:dgm="http://schemas.openxmlformats.org/drawingml/2006/diagram" xmlns:a="http://schemas.openxmlformats.org/drawingml/2006/main">
  <dgm:ptLst>
    <dgm:pt modelId="{58E02ED4-B50E-42D0-84D9-59A7F6E7BA15}" type="doc">
      <dgm:prSet loTypeId="urn:microsoft.com/office/officeart/2005/8/layout/vList3" loCatId="list" qsTypeId="urn:microsoft.com/office/officeart/2005/8/quickstyle/simple1" qsCatId="simple" csTypeId="urn:microsoft.com/office/officeart/2005/8/colors/colorful1" csCatId="colorful" phldr="1"/>
      <dgm:spPr/>
    </dgm:pt>
    <dgm:pt modelId="{DF62F4E1-6C82-483F-9D44-E48B9F3982A9}">
      <dgm:prSet phldrT="[Text]"/>
      <dgm:spPr/>
      <dgm:t>
        <a:bodyPr/>
        <a:lstStyle/>
        <a:p>
          <a:r>
            <a:rPr lang="en-US" b="1" i="0" baseline="0" dirty="0" smtClean="0"/>
            <a:t>Identifying customer needs</a:t>
          </a:r>
          <a:endParaRPr lang="en-US" b="1" i="0" baseline="0" dirty="0"/>
        </a:p>
      </dgm:t>
    </dgm:pt>
    <dgm:pt modelId="{B2BBCABA-6862-4AD3-A52E-5BA979686F90}" type="parTrans" cxnId="{EDCC9C88-B01D-44A9-80A2-1D97D933041D}">
      <dgm:prSet/>
      <dgm:spPr/>
    </dgm:pt>
    <dgm:pt modelId="{6A13BEB8-7FF6-4E6F-B665-C2F6B4B03584}" type="sibTrans" cxnId="{EDCC9C88-B01D-44A9-80A2-1D97D933041D}">
      <dgm:prSet/>
      <dgm:spPr/>
    </dgm:pt>
    <dgm:pt modelId="{7C25EE88-3C68-4166-A0B3-4301A23B4027}">
      <dgm:prSet phldrT="[Text]"/>
      <dgm:spPr/>
      <dgm:t>
        <a:bodyPr/>
        <a:lstStyle/>
        <a:p>
          <a:r>
            <a:rPr lang="en-US" b="1" i="0" baseline="0" dirty="0" smtClean="0"/>
            <a:t>Identifying product specification </a:t>
          </a:r>
          <a:endParaRPr lang="en-US" b="1" i="0" baseline="0" dirty="0"/>
        </a:p>
      </dgm:t>
    </dgm:pt>
    <dgm:pt modelId="{2674A012-8DA0-4984-A025-CB71449D7BFB}" type="parTrans" cxnId="{50B13A4F-C1E3-45E5-838D-BFB972E9D244}">
      <dgm:prSet/>
      <dgm:spPr/>
    </dgm:pt>
    <dgm:pt modelId="{C709F1E2-4144-4C7B-86A7-7F43CFE43A2B}" type="sibTrans" cxnId="{50B13A4F-C1E3-45E5-838D-BFB972E9D244}">
      <dgm:prSet/>
      <dgm:spPr/>
    </dgm:pt>
    <dgm:pt modelId="{FAC44BBA-B932-4443-A06A-6D695A48A685}">
      <dgm:prSet phldrT="[Text]"/>
      <dgm:spPr/>
      <dgm:t>
        <a:bodyPr/>
        <a:lstStyle/>
        <a:p>
          <a:r>
            <a:rPr lang="en-US" b="1" i="0" baseline="0" dirty="0" smtClean="0"/>
            <a:t>Concept generation, selection and testing </a:t>
          </a:r>
          <a:endParaRPr lang="en-US" b="1" i="0" baseline="0" dirty="0"/>
        </a:p>
      </dgm:t>
    </dgm:pt>
    <dgm:pt modelId="{5B9A6186-75C1-4DE8-8F65-AA64CC600988}" type="parTrans" cxnId="{2451611E-6538-4671-9AC6-E5C3B57CB6DD}">
      <dgm:prSet/>
      <dgm:spPr/>
    </dgm:pt>
    <dgm:pt modelId="{98BCA84E-3B6C-437F-ACD2-571A7D0F1EEA}" type="sibTrans" cxnId="{2451611E-6538-4671-9AC6-E5C3B57CB6DD}">
      <dgm:prSet/>
      <dgm:spPr/>
    </dgm:pt>
    <dgm:pt modelId="{86520673-6094-4E84-BB90-06A1E66B1FE9}">
      <dgm:prSet phldrT="[Text]"/>
      <dgm:spPr/>
      <dgm:t>
        <a:bodyPr/>
        <a:lstStyle/>
        <a:p>
          <a:r>
            <a:rPr lang="en-US" b="1" i="0" baseline="0" dirty="0" smtClean="0"/>
            <a:t>Project planning</a:t>
          </a:r>
          <a:endParaRPr lang="en-US" b="1" i="0" baseline="0" dirty="0"/>
        </a:p>
      </dgm:t>
    </dgm:pt>
    <dgm:pt modelId="{34A1439F-B4C4-4097-9D70-871731644A65}" type="parTrans" cxnId="{E221A3BB-13A5-45DE-9B2B-93C69F8D68FD}">
      <dgm:prSet/>
      <dgm:spPr/>
    </dgm:pt>
    <dgm:pt modelId="{57F12F78-A4A8-4D1C-9DCC-54C56B62B358}" type="sibTrans" cxnId="{E221A3BB-13A5-45DE-9B2B-93C69F8D68FD}">
      <dgm:prSet/>
      <dgm:spPr/>
    </dgm:pt>
    <dgm:pt modelId="{A83E9901-AC9C-445B-943C-53EA1CB8A966}" type="pres">
      <dgm:prSet presAssocID="{58E02ED4-B50E-42D0-84D9-59A7F6E7BA15}" presName="linearFlow" presStyleCnt="0">
        <dgm:presLayoutVars>
          <dgm:dir/>
          <dgm:resizeHandles val="exact"/>
        </dgm:presLayoutVars>
      </dgm:prSet>
      <dgm:spPr/>
    </dgm:pt>
    <dgm:pt modelId="{095A26D7-2DE4-4F4C-BF1F-F3EACD19C0E6}" type="pres">
      <dgm:prSet presAssocID="{DF62F4E1-6C82-483F-9D44-E48B9F3982A9}" presName="composite" presStyleCnt="0"/>
      <dgm:spPr/>
    </dgm:pt>
    <dgm:pt modelId="{CC5D628D-ADE2-4959-9CF1-63D6AF9ABF19}" type="pres">
      <dgm:prSet presAssocID="{DF62F4E1-6C82-483F-9D44-E48B9F3982A9}" presName="imgShp" presStyleLbl="fgImgPlace1" presStyleIdx="0" presStyleCnt="4"/>
      <dgm:spPr/>
    </dgm:pt>
    <dgm:pt modelId="{D5EB55A6-F1DE-461B-9497-FF80D5139217}" type="pres">
      <dgm:prSet presAssocID="{DF62F4E1-6C82-483F-9D44-E48B9F3982A9}" presName="txShp" presStyleLbl="node1" presStyleIdx="0" presStyleCnt="4">
        <dgm:presLayoutVars>
          <dgm:bulletEnabled val="1"/>
        </dgm:presLayoutVars>
      </dgm:prSet>
      <dgm:spPr/>
      <dgm:t>
        <a:bodyPr/>
        <a:lstStyle/>
        <a:p>
          <a:endParaRPr lang="en-US"/>
        </a:p>
      </dgm:t>
    </dgm:pt>
    <dgm:pt modelId="{2E0F8688-9B48-4D12-8CCF-4639D0BC6C28}" type="pres">
      <dgm:prSet presAssocID="{6A13BEB8-7FF6-4E6F-B665-C2F6B4B03584}" presName="spacing" presStyleCnt="0"/>
      <dgm:spPr/>
    </dgm:pt>
    <dgm:pt modelId="{EEF8FB8F-1527-4230-9B30-2299B72D9EC8}" type="pres">
      <dgm:prSet presAssocID="{7C25EE88-3C68-4166-A0B3-4301A23B4027}" presName="composite" presStyleCnt="0"/>
      <dgm:spPr/>
    </dgm:pt>
    <dgm:pt modelId="{1750FE5C-BC1E-44F6-A49B-E09B1853C684}" type="pres">
      <dgm:prSet presAssocID="{7C25EE88-3C68-4166-A0B3-4301A23B4027}" presName="imgShp" presStyleLbl="fgImgPlace1" presStyleIdx="1" presStyleCnt="4"/>
      <dgm:spPr/>
    </dgm:pt>
    <dgm:pt modelId="{AE46B1B4-1E20-417E-A9F8-2961AA5B4542}" type="pres">
      <dgm:prSet presAssocID="{7C25EE88-3C68-4166-A0B3-4301A23B4027}" presName="txShp" presStyleLbl="node1" presStyleIdx="1" presStyleCnt="4">
        <dgm:presLayoutVars>
          <dgm:bulletEnabled val="1"/>
        </dgm:presLayoutVars>
      </dgm:prSet>
      <dgm:spPr/>
      <dgm:t>
        <a:bodyPr/>
        <a:lstStyle/>
        <a:p>
          <a:pPr rtl="1"/>
          <a:endParaRPr lang="ar-JO"/>
        </a:p>
      </dgm:t>
    </dgm:pt>
    <dgm:pt modelId="{89F41D7A-EC3A-402D-98F6-97DFD00B81C8}" type="pres">
      <dgm:prSet presAssocID="{C709F1E2-4144-4C7B-86A7-7F43CFE43A2B}" presName="spacing" presStyleCnt="0"/>
      <dgm:spPr/>
    </dgm:pt>
    <dgm:pt modelId="{7ABA1D14-7630-4789-B42B-9B4A1A3CCBAB}" type="pres">
      <dgm:prSet presAssocID="{FAC44BBA-B932-4443-A06A-6D695A48A685}" presName="composite" presStyleCnt="0"/>
      <dgm:spPr/>
    </dgm:pt>
    <dgm:pt modelId="{39266968-6377-4E4D-97FC-EF417ABC9F87}" type="pres">
      <dgm:prSet presAssocID="{FAC44BBA-B932-4443-A06A-6D695A48A685}" presName="imgShp" presStyleLbl="fgImgPlace1" presStyleIdx="2" presStyleCnt="4"/>
      <dgm:spPr/>
    </dgm:pt>
    <dgm:pt modelId="{148440BB-EAA0-4C89-9CA1-E97BDB5E342C}" type="pres">
      <dgm:prSet presAssocID="{FAC44BBA-B932-4443-A06A-6D695A48A685}" presName="txShp" presStyleLbl="node1" presStyleIdx="2" presStyleCnt="4">
        <dgm:presLayoutVars>
          <dgm:bulletEnabled val="1"/>
        </dgm:presLayoutVars>
      </dgm:prSet>
      <dgm:spPr/>
      <dgm:t>
        <a:bodyPr/>
        <a:lstStyle/>
        <a:p>
          <a:pPr rtl="1"/>
          <a:endParaRPr lang="ar-JO"/>
        </a:p>
      </dgm:t>
    </dgm:pt>
    <dgm:pt modelId="{5BC2DB30-8B3F-4991-A017-A51FF986FAFF}" type="pres">
      <dgm:prSet presAssocID="{98BCA84E-3B6C-437F-ACD2-571A7D0F1EEA}" presName="spacing" presStyleCnt="0"/>
      <dgm:spPr/>
    </dgm:pt>
    <dgm:pt modelId="{6D03B1C2-2F48-4CA3-8AD2-EDD330980DB1}" type="pres">
      <dgm:prSet presAssocID="{86520673-6094-4E84-BB90-06A1E66B1FE9}" presName="composite" presStyleCnt="0"/>
      <dgm:spPr/>
    </dgm:pt>
    <dgm:pt modelId="{7EFE6C0C-B0DA-4BAB-99A0-C634D83FD3D3}" type="pres">
      <dgm:prSet presAssocID="{86520673-6094-4E84-BB90-06A1E66B1FE9}" presName="imgShp" presStyleLbl="fgImgPlace1" presStyleIdx="3" presStyleCnt="4"/>
      <dgm:spPr/>
    </dgm:pt>
    <dgm:pt modelId="{BD9311F4-680B-4A55-922B-911DA14C83BC}" type="pres">
      <dgm:prSet presAssocID="{86520673-6094-4E84-BB90-06A1E66B1FE9}" presName="txShp" presStyleLbl="node1" presStyleIdx="3" presStyleCnt="4">
        <dgm:presLayoutVars>
          <dgm:bulletEnabled val="1"/>
        </dgm:presLayoutVars>
      </dgm:prSet>
      <dgm:spPr/>
      <dgm:t>
        <a:bodyPr/>
        <a:lstStyle/>
        <a:p>
          <a:endParaRPr lang="en-US"/>
        </a:p>
      </dgm:t>
    </dgm:pt>
  </dgm:ptLst>
  <dgm:cxnLst>
    <dgm:cxn modelId="{61A8937A-13A1-47FB-B626-6884141421CE}" type="presOf" srcId="{86520673-6094-4E84-BB90-06A1E66B1FE9}" destId="{BD9311F4-680B-4A55-922B-911DA14C83BC}" srcOrd="0" destOrd="0" presId="urn:microsoft.com/office/officeart/2005/8/layout/vList3"/>
    <dgm:cxn modelId="{50B13A4F-C1E3-45E5-838D-BFB972E9D244}" srcId="{58E02ED4-B50E-42D0-84D9-59A7F6E7BA15}" destId="{7C25EE88-3C68-4166-A0B3-4301A23B4027}" srcOrd="1" destOrd="0" parTransId="{2674A012-8DA0-4984-A025-CB71449D7BFB}" sibTransId="{C709F1E2-4144-4C7B-86A7-7F43CFE43A2B}"/>
    <dgm:cxn modelId="{CF85F89E-2B5D-4CD1-8B15-9614BC74013B}" type="presOf" srcId="{7C25EE88-3C68-4166-A0B3-4301A23B4027}" destId="{AE46B1B4-1E20-417E-A9F8-2961AA5B4542}" srcOrd="0" destOrd="0" presId="urn:microsoft.com/office/officeart/2005/8/layout/vList3"/>
    <dgm:cxn modelId="{2A7E8BC5-0712-4677-98BA-ACAAB1F74E33}" type="presOf" srcId="{FAC44BBA-B932-4443-A06A-6D695A48A685}" destId="{148440BB-EAA0-4C89-9CA1-E97BDB5E342C}" srcOrd="0" destOrd="0" presId="urn:microsoft.com/office/officeart/2005/8/layout/vList3"/>
    <dgm:cxn modelId="{4BE855EF-D5C5-4142-B4F6-A89960001979}" type="presOf" srcId="{58E02ED4-B50E-42D0-84D9-59A7F6E7BA15}" destId="{A83E9901-AC9C-445B-943C-53EA1CB8A966}" srcOrd="0" destOrd="0" presId="urn:microsoft.com/office/officeart/2005/8/layout/vList3"/>
    <dgm:cxn modelId="{EDCC9C88-B01D-44A9-80A2-1D97D933041D}" srcId="{58E02ED4-B50E-42D0-84D9-59A7F6E7BA15}" destId="{DF62F4E1-6C82-483F-9D44-E48B9F3982A9}" srcOrd="0" destOrd="0" parTransId="{B2BBCABA-6862-4AD3-A52E-5BA979686F90}" sibTransId="{6A13BEB8-7FF6-4E6F-B665-C2F6B4B03584}"/>
    <dgm:cxn modelId="{E221A3BB-13A5-45DE-9B2B-93C69F8D68FD}" srcId="{58E02ED4-B50E-42D0-84D9-59A7F6E7BA15}" destId="{86520673-6094-4E84-BB90-06A1E66B1FE9}" srcOrd="3" destOrd="0" parTransId="{34A1439F-B4C4-4097-9D70-871731644A65}" sibTransId="{57F12F78-A4A8-4D1C-9DCC-54C56B62B358}"/>
    <dgm:cxn modelId="{CA885408-085F-45B5-998E-825C223CB5B0}" type="presOf" srcId="{DF62F4E1-6C82-483F-9D44-E48B9F3982A9}" destId="{D5EB55A6-F1DE-461B-9497-FF80D5139217}" srcOrd="0" destOrd="0" presId="urn:microsoft.com/office/officeart/2005/8/layout/vList3"/>
    <dgm:cxn modelId="{2451611E-6538-4671-9AC6-E5C3B57CB6DD}" srcId="{58E02ED4-B50E-42D0-84D9-59A7F6E7BA15}" destId="{FAC44BBA-B932-4443-A06A-6D695A48A685}" srcOrd="2" destOrd="0" parTransId="{5B9A6186-75C1-4DE8-8F65-AA64CC600988}" sibTransId="{98BCA84E-3B6C-437F-ACD2-571A7D0F1EEA}"/>
    <dgm:cxn modelId="{C13A2ED9-3179-4DC5-98FD-78EC0F57B639}" type="presParOf" srcId="{A83E9901-AC9C-445B-943C-53EA1CB8A966}" destId="{095A26D7-2DE4-4F4C-BF1F-F3EACD19C0E6}" srcOrd="0" destOrd="0" presId="urn:microsoft.com/office/officeart/2005/8/layout/vList3"/>
    <dgm:cxn modelId="{CD78F5BC-DC81-4834-B303-5E68341F2D35}" type="presParOf" srcId="{095A26D7-2DE4-4F4C-BF1F-F3EACD19C0E6}" destId="{CC5D628D-ADE2-4959-9CF1-63D6AF9ABF19}" srcOrd="0" destOrd="0" presId="urn:microsoft.com/office/officeart/2005/8/layout/vList3"/>
    <dgm:cxn modelId="{A7CEB30D-1C66-4EA3-9945-CCAF8C8247AE}" type="presParOf" srcId="{095A26D7-2DE4-4F4C-BF1F-F3EACD19C0E6}" destId="{D5EB55A6-F1DE-461B-9497-FF80D5139217}" srcOrd="1" destOrd="0" presId="urn:microsoft.com/office/officeart/2005/8/layout/vList3"/>
    <dgm:cxn modelId="{7A5257BC-11B3-4BA9-BD42-37336EAACD71}" type="presParOf" srcId="{A83E9901-AC9C-445B-943C-53EA1CB8A966}" destId="{2E0F8688-9B48-4D12-8CCF-4639D0BC6C28}" srcOrd="1" destOrd="0" presId="urn:microsoft.com/office/officeart/2005/8/layout/vList3"/>
    <dgm:cxn modelId="{AF11CE06-CE88-4CD4-AFCD-BB74BD951A3E}" type="presParOf" srcId="{A83E9901-AC9C-445B-943C-53EA1CB8A966}" destId="{EEF8FB8F-1527-4230-9B30-2299B72D9EC8}" srcOrd="2" destOrd="0" presId="urn:microsoft.com/office/officeart/2005/8/layout/vList3"/>
    <dgm:cxn modelId="{EA1CF2DE-6477-4418-B25C-D1EAE2173871}" type="presParOf" srcId="{EEF8FB8F-1527-4230-9B30-2299B72D9EC8}" destId="{1750FE5C-BC1E-44F6-A49B-E09B1853C684}" srcOrd="0" destOrd="0" presId="urn:microsoft.com/office/officeart/2005/8/layout/vList3"/>
    <dgm:cxn modelId="{00BC1792-7A55-4D3E-86A6-95A7537D6142}" type="presParOf" srcId="{EEF8FB8F-1527-4230-9B30-2299B72D9EC8}" destId="{AE46B1B4-1E20-417E-A9F8-2961AA5B4542}" srcOrd="1" destOrd="0" presId="urn:microsoft.com/office/officeart/2005/8/layout/vList3"/>
    <dgm:cxn modelId="{5F69F9D7-68B1-46B5-8EFB-E1D85932B3C7}" type="presParOf" srcId="{A83E9901-AC9C-445B-943C-53EA1CB8A966}" destId="{89F41D7A-EC3A-402D-98F6-97DFD00B81C8}" srcOrd="3" destOrd="0" presId="urn:microsoft.com/office/officeart/2005/8/layout/vList3"/>
    <dgm:cxn modelId="{3E055A26-DF26-4AF6-AD22-617DEB0111D7}" type="presParOf" srcId="{A83E9901-AC9C-445B-943C-53EA1CB8A966}" destId="{7ABA1D14-7630-4789-B42B-9B4A1A3CCBAB}" srcOrd="4" destOrd="0" presId="urn:microsoft.com/office/officeart/2005/8/layout/vList3"/>
    <dgm:cxn modelId="{F0D1C343-3DF3-4235-9A48-27D81CC762C7}" type="presParOf" srcId="{7ABA1D14-7630-4789-B42B-9B4A1A3CCBAB}" destId="{39266968-6377-4E4D-97FC-EF417ABC9F87}" srcOrd="0" destOrd="0" presId="urn:microsoft.com/office/officeart/2005/8/layout/vList3"/>
    <dgm:cxn modelId="{0A916953-2E06-462A-BE58-B6FCCA9DF19C}" type="presParOf" srcId="{7ABA1D14-7630-4789-B42B-9B4A1A3CCBAB}" destId="{148440BB-EAA0-4C89-9CA1-E97BDB5E342C}" srcOrd="1" destOrd="0" presId="urn:microsoft.com/office/officeart/2005/8/layout/vList3"/>
    <dgm:cxn modelId="{618C013B-A941-4630-BD51-6C50A6EC80A4}" type="presParOf" srcId="{A83E9901-AC9C-445B-943C-53EA1CB8A966}" destId="{5BC2DB30-8B3F-4991-A017-A51FF986FAFF}" srcOrd="5" destOrd="0" presId="urn:microsoft.com/office/officeart/2005/8/layout/vList3"/>
    <dgm:cxn modelId="{1837DCB1-300D-4E09-A53C-CDD966938261}" type="presParOf" srcId="{A83E9901-AC9C-445B-943C-53EA1CB8A966}" destId="{6D03B1C2-2F48-4CA3-8AD2-EDD330980DB1}" srcOrd="6" destOrd="0" presId="urn:microsoft.com/office/officeart/2005/8/layout/vList3"/>
    <dgm:cxn modelId="{14015813-A0E3-4C7F-8598-FF1E17847A89}" type="presParOf" srcId="{6D03B1C2-2F48-4CA3-8AD2-EDD330980DB1}" destId="{7EFE6C0C-B0DA-4BAB-99A0-C634D83FD3D3}" srcOrd="0" destOrd="0" presId="urn:microsoft.com/office/officeart/2005/8/layout/vList3"/>
    <dgm:cxn modelId="{B93001C5-6FDE-477C-9C95-1B68F452B0AF}" type="presParOf" srcId="{6D03B1C2-2F48-4CA3-8AD2-EDD330980DB1}" destId="{BD9311F4-680B-4A55-922B-911DA14C83BC}" srcOrd="1" destOrd="0" presId="urn:microsoft.com/office/officeart/2005/8/layout/vList3"/>
  </dgm:cxnLst>
  <dgm:bg/>
  <dgm:whole/>
</dgm:dataModel>
</file>

<file path=ppt/diagrams/data13.xml><?xml version="1.0" encoding="utf-8"?>
<dgm:dataModel xmlns:dgm="http://schemas.openxmlformats.org/drawingml/2006/diagram" xmlns:a="http://schemas.openxmlformats.org/drawingml/2006/main">
  <dgm:ptLst>
    <dgm:pt modelId="{6B48DA5D-8989-4063-BB1C-38D03120F144}" type="doc">
      <dgm:prSet loTypeId="urn:microsoft.com/office/officeart/2005/8/layout/vList2" loCatId="list" qsTypeId="urn:microsoft.com/office/officeart/2005/8/quickstyle/simple2" qsCatId="simple" csTypeId="urn:microsoft.com/office/officeart/2005/8/colors/colorful2" csCatId="colorful" phldr="1"/>
      <dgm:spPr/>
      <dgm:t>
        <a:bodyPr/>
        <a:lstStyle/>
        <a:p>
          <a:endParaRPr lang="en-US"/>
        </a:p>
      </dgm:t>
    </dgm:pt>
    <dgm:pt modelId="{8F19F5A0-7FF9-4DDA-BE68-3FA653D529CA}">
      <dgm:prSet phldrT="[Text]" custT="1"/>
      <dgm:spPr/>
      <dgm:t>
        <a:bodyPr/>
        <a:lstStyle/>
        <a:p>
          <a:r>
            <a:rPr lang="en-US" sz="2200" b="1" i="0" baseline="0" dirty="0" smtClean="0"/>
            <a:t>Prepare  the product architecture </a:t>
          </a:r>
          <a:endParaRPr lang="en-US" sz="2200" b="1" i="0" baseline="0" dirty="0"/>
        </a:p>
      </dgm:t>
    </dgm:pt>
    <dgm:pt modelId="{D7C3DF66-8E94-4E21-973D-6061E0AC9B59}" type="parTrans" cxnId="{632C20C9-DBFA-4DDC-BFA6-CE8258B43321}">
      <dgm:prSet/>
      <dgm:spPr/>
      <dgm:t>
        <a:bodyPr/>
        <a:lstStyle/>
        <a:p>
          <a:endParaRPr lang="en-US"/>
        </a:p>
      </dgm:t>
    </dgm:pt>
    <dgm:pt modelId="{A8B1F68E-EF8C-422B-AD82-84F3D9C3470A}" type="sibTrans" cxnId="{632C20C9-DBFA-4DDC-BFA6-CE8258B43321}">
      <dgm:prSet/>
      <dgm:spPr/>
      <dgm:t>
        <a:bodyPr/>
        <a:lstStyle/>
        <a:p>
          <a:endParaRPr lang="en-US"/>
        </a:p>
      </dgm:t>
    </dgm:pt>
    <dgm:pt modelId="{310C958D-6718-4632-9C79-92F0C17858A9}">
      <dgm:prSet phldrT="[Text]" custT="1"/>
      <dgm:spPr/>
      <dgm:t>
        <a:bodyPr/>
        <a:lstStyle/>
        <a:p>
          <a:r>
            <a:rPr lang="en-US" sz="2200" b="1" i="0" baseline="0" dirty="0" smtClean="0"/>
            <a:t>Decompose the product into subsystems </a:t>
          </a:r>
          <a:endParaRPr lang="en-US" sz="2200" b="1" i="0" baseline="0" dirty="0"/>
        </a:p>
      </dgm:t>
    </dgm:pt>
    <dgm:pt modelId="{C2BEA690-D957-44DE-B275-DE4648535750}" type="parTrans" cxnId="{8949D97F-E47A-46FC-93B6-33C6DD73C77C}">
      <dgm:prSet/>
      <dgm:spPr/>
      <dgm:t>
        <a:bodyPr/>
        <a:lstStyle/>
        <a:p>
          <a:endParaRPr lang="en-US"/>
        </a:p>
      </dgm:t>
    </dgm:pt>
    <dgm:pt modelId="{9E8F1D54-689B-4B09-AC30-A3825B4E21E8}" type="sibTrans" cxnId="{8949D97F-E47A-46FC-93B6-33C6DD73C77C}">
      <dgm:prSet/>
      <dgm:spPr/>
      <dgm:t>
        <a:bodyPr/>
        <a:lstStyle/>
        <a:p>
          <a:endParaRPr lang="en-US"/>
        </a:p>
      </dgm:t>
    </dgm:pt>
    <dgm:pt modelId="{C9CF9227-1AF9-4D92-8658-3193701B4A40}">
      <dgm:prSet phldrT="[Text]" custT="1"/>
      <dgm:spPr/>
      <dgm:t>
        <a:bodyPr/>
        <a:lstStyle/>
        <a:p>
          <a:r>
            <a:rPr lang="en-US" sz="2200" baseline="0" dirty="0" smtClean="0"/>
            <a:t>Standards parts to be purchased are identified  .</a:t>
          </a:r>
          <a:endParaRPr lang="en-US" sz="2200" baseline="0" dirty="0"/>
        </a:p>
      </dgm:t>
    </dgm:pt>
    <dgm:pt modelId="{FDC92212-AC20-4E9F-BBF3-C1AB2668D156}" type="parTrans" cxnId="{8A1B6333-4236-4DF4-80E2-FF1D09BAEABC}">
      <dgm:prSet/>
      <dgm:spPr/>
      <dgm:t>
        <a:bodyPr/>
        <a:lstStyle/>
        <a:p>
          <a:endParaRPr lang="en-US"/>
        </a:p>
      </dgm:t>
    </dgm:pt>
    <dgm:pt modelId="{8B2A8DF8-1B3E-4427-AF83-E3A49B4FC79F}" type="sibTrans" cxnId="{8A1B6333-4236-4DF4-80E2-FF1D09BAEABC}">
      <dgm:prSet/>
      <dgm:spPr/>
      <dgm:t>
        <a:bodyPr/>
        <a:lstStyle/>
        <a:p>
          <a:endParaRPr lang="en-US"/>
        </a:p>
      </dgm:t>
    </dgm:pt>
    <dgm:pt modelId="{BD26CFFE-6664-41BC-BBF0-10B4A7F9647F}" type="pres">
      <dgm:prSet presAssocID="{6B48DA5D-8989-4063-BB1C-38D03120F144}" presName="linear" presStyleCnt="0">
        <dgm:presLayoutVars>
          <dgm:animLvl val="lvl"/>
          <dgm:resizeHandles val="exact"/>
        </dgm:presLayoutVars>
      </dgm:prSet>
      <dgm:spPr/>
      <dgm:t>
        <a:bodyPr/>
        <a:lstStyle/>
        <a:p>
          <a:endParaRPr lang="en-US"/>
        </a:p>
      </dgm:t>
    </dgm:pt>
    <dgm:pt modelId="{CD0ED36E-D545-4077-8238-8EF5D8DCE5FC}" type="pres">
      <dgm:prSet presAssocID="{8F19F5A0-7FF9-4DDA-BE68-3FA653D529CA}" presName="parentText" presStyleLbl="node1" presStyleIdx="0" presStyleCnt="3" custLinFactY="-3839" custLinFactNeighborY="-100000">
        <dgm:presLayoutVars>
          <dgm:chMax val="0"/>
          <dgm:bulletEnabled val="1"/>
        </dgm:presLayoutVars>
      </dgm:prSet>
      <dgm:spPr/>
      <dgm:t>
        <a:bodyPr/>
        <a:lstStyle/>
        <a:p>
          <a:endParaRPr lang="en-US"/>
        </a:p>
      </dgm:t>
    </dgm:pt>
    <dgm:pt modelId="{E5F0FC55-3044-40D7-A210-162B2CB5660D}" type="pres">
      <dgm:prSet presAssocID="{A8B1F68E-EF8C-422B-AD82-84F3D9C3470A}" presName="spacer" presStyleCnt="0"/>
      <dgm:spPr/>
    </dgm:pt>
    <dgm:pt modelId="{0F12231D-20C7-4C40-AF70-6A8FFFEF2605}" type="pres">
      <dgm:prSet presAssocID="{310C958D-6718-4632-9C79-92F0C17858A9}" presName="parentText" presStyleLbl="node1" presStyleIdx="1" presStyleCnt="3">
        <dgm:presLayoutVars>
          <dgm:chMax val="0"/>
          <dgm:bulletEnabled val="1"/>
        </dgm:presLayoutVars>
      </dgm:prSet>
      <dgm:spPr/>
      <dgm:t>
        <a:bodyPr/>
        <a:lstStyle/>
        <a:p>
          <a:endParaRPr lang="en-US"/>
        </a:p>
      </dgm:t>
    </dgm:pt>
    <dgm:pt modelId="{BA0622A8-647F-496B-BC2E-2942266D8307}" type="pres">
      <dgm:prSet presAssocID="{9E8F1D54-689B-4B09-AC30-A3825B4E21E8}" presName="spacer" presStyleCnt="0"/>
      <dgm:spPr/>
    </dgm:pt>
    <dgm:pt modelId="{9F58FB55-F53B-4567-9A52-E8C996DC449F}" type="pres">
      <dgm:prSet presAssocID="{C9CF9227-1AF9-4D92-8658-3193701B4A40}" presName="parentText" presStyleLbl="node1" presStyleIdx="2" presStyleCnt="3">
        <dgm:presLayoutVars>
          <dgm:chMax val="0"/>
          <dgm:bulletEnabled val="1"/>
        </dgm:presLayoutVars>
      </dgm:prSet>
      <dgm:spPr/>
      <dgm:t>
        <a:bodyPr/>
        <a:lstStyle/>
        <a:p>
          <a:endParaRPr lang="en-US"/>
        </a:p>
      </dgm:t>
    </dgm:pt>
  </dgm:ptLst>
  <dgm:cxnLst>
    <dgm:cxn modelId="{B47C755D-ADC9-4C30-8D31-35ED660B861F}" type="presOf" srcId="{310C958D-6718-4632-9C79-92F0C17858A9}" destId="{0F12231D-20C7-4C40-AF70-6A8FFFEF2605}" srcOrd="0" destOrd="0" presId="urn:microsoft.com/office/officeart/2005/8/layout/vList2"/>
    <dgm:cxn modelId="{8949D97F-E47A-46FC-93B6-33C6DD73C77C}" srcId="{6B48DA5D-8989-4063-BB1C-38D03120F144}" destId="{310C958D-6718-4632-9C79-92F0C17858A9}" srcOrd="1" destOrd="0" parTransId="{C2BEA690-D957-44DE-B275-DE4648535750}" sibTransId="{9E8F1D54-689B-4B09-AC30-A3825B4E21E8}"/>
    <dgm:cxn modelId="{632C20C9-DBFA-4DDC-BFA6-CE8258B43321}" srcId="{6B48DA5D-8989-4063-BB1C-38D03120F144}" destId="{8F19F5A0-7FF9-4DDA-BE68-3FA653D529CA}" srcOrd="0" destOrd="0" parTransId="{D7C3DF66-8E94-4E21-973D-6061E0AC9B59}" sibTransId="{A8B1F68E-EF8C-422B-AD82-84F3D9C3470A}"/>
    <dgm:cxn modelId="{984B51FE-25CC-4E08-84B2-70DC0E622FAF}" type="presOf" srcId="{8F19F5A0-7FF9-4DDA-BE68-3FA653D529CA}" destId="{CD0ED36E-D545-4077-8238-8EF5D8DCE5FC}" srcOrd="0" destOrd="0" presId="urn:microsoft.com/office/officeart/2005/8/layout/vList2"/>
    <dgm:cxn modelId="{75AA9942-922C-4E31-929F-C166B5C6E2BC}" type="presOf" srcId="{C9CF9227-1AF9-4D92-8658-3193701B4A40}" destId="{9F58FB55-F53B-4567-9A52-E8C996DC449F}" srcOrd="0" destOrd="0" presId="urn:microsoft.com/office/officeart/2005/8/layout/vList2"/>
    <dgm:cxn modelId="{8A1B6333-4236-4DF4-80E2-FF1D09BAEABC}" srcId="{6B48DA5D-8989-4063-BB1C-38D03120F144}" destId="{C9CF9227-1AF9-4D92-8658-3193701B4A40}" srcOrd="2" destOrd="0" parTransId="{FDC92212-AC20-4E9F-BBF3-C1AB2668D156}" sibTransId="{8B2A8DF8-1B3E-4427-AF83-E3A49B4FC79F}"/>
    <dgm:cxn modelId="{4DAC63C0-72B7-4157-A3A1-CE32EBAB1223}" type="presOf" srcId="{6B48DA5D-8989-4063-BB1C-38D03120F144}" destId="{BD26CFFE-6664-41BC-BBF0-10B4A7F9647F}" srcOrd="0" destOrd="0" presId="urn:microsoft.com/office/officeart/2005/8/layout/vList2"/>
    <dgm:cxn modelId="{9DB803D5-68E2-4C58-A2FC-DD58EE3A20FA}" type="presParOf" srcId="{BD26CFFE-6664-41BC-BBF0-10B4A7F9647F}" destId="{CD0ED36E-D545-4077-8238-8EF5D8DCE5FC}" srcOrd="0" destOrd="0" presId="urn:microsoft.com/office/officeart/2005/8/layout/vList2"/>
    <dgm:cxn modelId="{C9DA21C2-2BEC-4DF7-806E-ECE8B2EBE638}" type="presParOf" srcId="{BD26CFFE-6664-41BC-BBF0-10B4A7F9647F}" destId="{E5F0FC55-3044-40D7-A210-162B2CB5660D}" srcOrd="1" destOrd="0" presId="urn:microsoft.com/office/officeart/2005/8/layout/vList2"/>
    <dgm:cxn modelId="{36807577-FE30-482E-8250-309D18AB9C6F}" type="presParOf" srcId="{BD26CFFE-6664-41BC-BBF0-10B4A7F9647F}" destId="{0F12231D-20C7-4C40-AF70-6A8FFFEF2605}" srcOrd="2" destOrd="0" presId="urn:microsoft.com/office/officeart/2005/8/layout/vList2"/>
    <dgm:cxn modelId="{09E88F17-6038-4FA0-B31A-497048D08437}" type="presParOf" srcId="{BD26CFFE-6664-41BC-BBF0-10B4A7F9647F}" destId="{BA0622A8-647F-496B-BC2E-2942266D8307}" srcOrd="3" destOrd="0" presId="urn:microsoft.com/office/officeart/2005/8/layout/vList2"/>
    <dgm:cxn modelId="{A9D187B3-E8A2-4ADC-B3B2-B2BC89616F9F}" type="presParOf" srcId="{BD26CFFE-6664-41BC-BBF0-10B4A7F9647F}" destId="{9F58FB55-F53B-4567-9A52-E8C996DC449F}" srcOrd="4" destOrd="0" presId="urn:microsoft.com/office/officeart/2005/8/layout/vList2"/>
  </dgm:cxnLst>
  <dgm:bg/>
  <dgm:whole/>
</dgm:dataModel>
</file>

<file path=ppt/diagrams/data2.xml><?xml version="1.0" encoding="utf-8"?>
<dgm:dataModel xmlns:dgm="http://schemas.openxmlformats.org/drawingml/2006/diagram" xmlns:a="http://schemas.openxmlformats.org/drawingml/2006/main">
  <dgm:ptLst>
    <dgm:pt modelId="{A153F338-9747-4F0F-AF42-4F39299DF3ED}" type="doc">
      <dgm:prSet loTypeId="urn:microsoft.com/office/officeart/2005/8/layout/hierarchy3" loCatId="relationship" qsTypeId="urn:microsoft.com/office/officeart/2005/8/quickstyle/3d3" qsCatId="3D" csTypeId="urn:microsoft.com/office/officeart/2005/8/colors/accent3_1" csCatId="accent3" phldr="1"/>
      <dgm:spPr/>
      <dgm:t>
        <a:bodyPr/>
        <a:lstStyle/>
        <a:p>
          <a:pPr rtl="1"/>
          <a:endParaRPr lang="ar-SA"/>
        </a:p>
      </dgm:t>
    </dgm:pt>
    <dgm:pt modelId="{6F92DA79-9A97-401F-A145-6FAEEAB840CC}">
      <dgm:prSet phldrT="[Text]" custT="1">
        <dgm:style>
          <a:lnRef idx="2">
            <a:schemeClr val="accent3"/>
          </a:lnRef>
          <a:fillRef idx="1">
            <a:schemeClr val="lt1"/>
          </a:fillRef>
          <a:effectRef idx="0">
            <a:schemeClr val="accent3"/>
          </a:effectRef>
          <a:fontRef idx="minor">
            <a:schemeClr val="dk1"/>
          </a:fontRef>
        </dgm:style>
      </dgm:prSet>
      <dgm:spPr>
        <a:solidFill>
          <a:srgbClr val="ECE3CC"/>
        </a:solidFill>
      </dgm:spPr>
      <dgm:t>
        <a:bodyPr/>
        <a:lstStyle/>
        <a:p>
          <a:pPr rtl="1"/>
          <a:r>
            <a:rPr lang="en-US" sz="1800" b="1" cap="none" spc="0" dirty="0" smtClean="0">
              <a:ln w="900" cmpd="sng">
                <a:solidFill>
                  <a:schemeClr val="accent1">
                    <a:satMod val="190000"/>
                    <a:alpha val="55000"/>
                  </a:schemeClr>
                </a:solidFill>
                <a:prstDash val="solid"/>
              </a:ln>
              <a:solidFill>
                <a:schemeClr val="accent1">
                  <a:lumMod val="50000"/>
                </a:schemeClr>
              </a:solidFill>
              <a:effectLst>
                <a:innerShdw blurRad="101600" dist="76200" dir="5400000">
                  <a:schemeClr val="accent1">
                    <a:satMod val="190000"/>
                    <a:tint val="100000"/>
                    <a:alpha val="74000"/>
                  </a:schemeClr>
                </a:innerShdw>
              </a:effectLst>
              <a:latin typeface="Andalus" pitchFamily="2" charset="-78"/>
              <a:cs typeface="Andalus" pitchFamily="2" charset="-78"/>
            </a:rPr>
            <a:t>Service </a:t>
          </a:r>
          <a:endParaRPr lang="ar-SA" sz="1800" b="1" cap="none" spc="0" dirty="0">
            <a:ln w="900" cmpd="sng">
              <a:solidFill>
                <a:schemeClr val="accent1">
                  <a:satMod val="190000"/>
                  <a:alpha val="55000"/>
                </a:schemeClr>
              </a:solidFill>
              <a:prstDash val="solid"/>
            </a:ln>
            <a:solidFill>
              <a:schemeClr val="accent1">
                <a:lumMod val="50000"/>
              </a:schemeClr>
            </a:solidFill>
            <a:effectLst>
              <a:innerShdw blurRad="101600" dist="76200" dir="5400000">
                <a:schemeClr val="accent1">
                  <a:satMod val="190000"/>
                  <a:tint val="100000"/>
                  <a:alpha val="74000"/>
                </a:schemeClr>
              </a:innerShdw>
            </a:effectLst>
            <a:latin typeface="Andalus" pitchFamily="2" charset="-78"/>
            <a:cs typeface="Andalus" pitchFamily="2" charset="-78"/>
          </a:endParaRPr>
        </a:p>
      </dgm:t>
    </dgm:pt>
    <dgm:pt modelId="{2B8453DE-1FF6-4319-A996-C058E300A488}" type="parTrans" cxnId="{BBE1565D-C47C-4AD3-AC41-7CA0A518CBFC}">
      <dgm:prSet/>
      <dgm:spPr/>
      <dgm:t>
        <a:bodyPr/>
        <a:lstStyle/>
        <a:p>
          <a:pPr rtl="1"/>
          <a:endParaRPr lang="ar-SA" b="1" cap="none" spc="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dgm:t>
    </dgm:pt>
    <dgm:pt modelId="{269FE957-6ACD-4CFD-B8A8-BCB83832B689}" type="sibTrans" cxnId="{BBE1565D-C47C-4AD3-AC41-7CA0A518CBFC}">
      <dgm:prSet/>
      <dgm:spPr/>
      <dgm:t>
        <a:bodyPr/>
        <a:lstStyle/>
        <a:p>
          <a:pPr rtl="1"/>
          <a:endParaRPr lang="ar-SA" b="1" cap="none" spc="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dgm:t>
    </dgm:pt>
    <dgm:pt modelId="{33CA4D2A-3790-4BDB-BF47-498B4B447DB9}">
      <dgm:prSet phldrT="[Text]" custT="1">
        <dgm:style>
          <a:lnRef idx="2">
            <a:schemeClr val="accent3"/>
          </a:lnRef>
          <a:fillRef idx="1">
            <a:schemeClr val="lt1"/>
          </a:fillRef>
          <a:effectRef idx="0">
            <a:schemeClr val="accent3"/>
          </a:effectRef>
          <a:fontRef idx="minor">
            <a:schemeClr val="dk1"/>
          </a:fontRef>
        </dgm:style>
      </dgm:prSet>
      <dgm:spPr>
        <a:solidFill>
          <a:srgbClr val="ECE3CC"/>
        </a:solidFill>
      </dgm:spPr>
      <dgm:t>
        <a:bodyPr/>
        <a:lstStyle/>
        <a:p>
          <a:pPr rtl="1"/>
          <a:r>
            <a:rPr lang="en-US" sz="4400" b="1" cap="none" spc="0" dirty="0" smtClean="0">
              <a:ln w="900" cmpd="sng">
                <a:solidFill>
                  <a:schemeClr val="accent1">
                    <a:satMod val="190000"/>
                    <a:alpha val="55000"/>
                  </a:schemeClr>
                </a:solidFill>
                <a:prstDash val="solid"/>
              </a:ln>
              <a:solidFill>
                <a:schemeClr val="accent1">
                  <a:lumMod val="50000"/>
                </a:schemeClr>
              </a:solidFill>
              <a:effectLst>
                <a:innerShdw blurRad="101600" dist="76200" dir="5400000">
                  <a:schemeClr val="accent1">
                    <a:satMod val="190000"/>
                    <a:tint val="100000"/>
                    <a:alpha val="74000"/>
                  </a:schemeClr>
                </a:innerShdw>
              </a:effectLst>
              <a:latin typeface="Andalus" pitchFamily="2" charset="-78"/>
              <a:cs typeface="Andalus" pitchFamily="2" charset="-78"/>
            </a:rPr>
            <a:t>Product</a:t>
          </a:r>
          <a:endParaRPr lang="ar-SA" sz="4400" b="1" cap="none" spc="0" dirty="0">
            <a:ln w="900" cmpd="sng">
              <a:solidFill>
                <a:schemeClr val="accent1">
                  <a:satMod val="190000"/>
                  <a:alpha val="55000"/>
                </a:schemeClr>
              </a:solidFill>
              <a:prstDash val="solid"/>
            </a:ln>
            <a:solidFill>
              <a:schemeClr val="accent1">
                <a:lumMod val="50000"/>
              </a:schemeClr>
            </a:solidFill>
            <a:effectLst>
              <a:innerShdw blurRad="101600" dist="76200" dir="5400000">
                <a:schemeClr val="accent1">
                  <a:satMod val="190000"/>
                  <a:tint val="100000"/>
                  <a:alpha val="74000"/>
                </a:schemeClr>
              </a:innerShdw>
            </a:effectLst>
            <a:latin typeface="Andalus" pitchFamily="2" charset="-78"/>
            <a:cs typeface="Andalus" pitchFamily="2" charset="-78"/>
          </a:endParaRPr>
        </a:p>
      </dgm:t>
    </dgm:pt>
    <dgm:pt modelId="{95C95FD3-06E9-4EB0-831B-8AF9660A412D}" type="parTrans" cxnId="{5DD9BC68-5DAF-474F-B4F1-E5399F25512B}">
      <dgm:prSet/>
      <dgm:spPr/>
      <dgm:t>
        <a:bodyPr/>
        <a:lstStyle/>
        <a:p>
          <a:pPr rtl="1"/>
          <a:endParaRPr lang="ar-SA" b="1" cap="none" spc="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dgm:t>
    </dgm:pt>
    <dgm:pt modelId="{FFC2F328-7E39-408B-BC56-F91D8E4C3689}" type="sibTrans" cxnId="{5DD9BC68-5DAF-474F-B4F1-E5399F25512B}">
      <dgm:prSet/>
      <dgm:spPr/>
      <dgm:t>
        <a:bodyPr/>
        <a:lstStyle/>
        <a:p>
          <a:pPr rtl="1"/>
          <a:endParaRPr lang="ar-SA" b="1" cap="none" spc="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dgm:t>
    </dgm:pt>
    <dgm:pt modelId="{AAF015C6-5A63-40B1-B89A-A7BAE8A1330A}">
      <dgm:prSet phldrT="[Text]" custT="1">
        <dgm:style>
          <a:lnRef idx="2">
            <a:schemeClr val="accent4"/>
          </a:lnRef>
          <a:fillRef idx="1">
            <a:schemeClr val="lt1"/>
          </a:fillRef>
          <a:effectRef idx="0">
            <a:schemeClr val="accent4"/>
          </a:effectRef>
          <a:fontRef idx="minor">
            <a:schemeClr val="dk1"/>
          </a:fontRef>
        </dgm:style>
      </dgm:prSet>
      <dgm:spPr/>
      <dgm:t>
        <a:bodyPr/>
        <a:lstStyle/>
        <a:p>
          <a:pPr rtl="1"/>
          <a:r>
            <a:rPr lang="en-US" sz="1800" b="1" i="0" cap="none" spc="0" dirty="0" smtClean="0">
              <a:ln w="900" cmpd="sng">
                <a:solidFill>
                  <a:schemeClr val="accent1">
                    <a:satMod val="190000"/>
                    <a:alpha val="55000"/>
                  </a:schemeClr>
                </a:solidFill>
                <a:prstDash val="solid"/>
              </a:ln>
              <a:solidFill>
                <a:schemeClr val="accent1">
                  <a:lumMod val="50000"/>
                </a:schemeClr>
              </a:solidFill>
              <a:effectLst>
                <a:innerShdw blurRad="101600" dist="76200" dir="5400000">
                  <a:schemeClr val="accent1">
                    <a:satMod val="190000"/>
                    <a:tint val="100000"/>
                    <a:alpha val="74000"/>
                  </a:schemeClr>
                </a:innerShdw>
              </a:effectLst>
              <a:latin typeface="Andalus" pitchFamily="2" charset="-78"/>
              <a:cs typeface="Andalus" pitchFamily="2" charset="-78"/>
            </a:rPr>
            <a:t>Radical</a:t>
          </a:r>
          <a:endParaRPr lang="ar-SA" sz="1800" b="1" cap="none" spc="0" dirty="0">
            <a:ln w="900" cmpd="sng">
              <a:solidFill>
                <a:schemeClr val="accent1">
                  <a:satMod val="190000"/>
                  <a:alpha val="55000"/>
                </a:schemeClr>
              </a:solidFill>
              <a:prstDash val="solid"/>
            </a:ln>
            <a:solidFill>
              <a:schemeClr val="accent1">
                <a:lumMod val="50000"/>
              </a:schemeClr>
            </a:solidFill>
            <a:effectLst>
              <a:innerShdw blurRad="101600" dist="76200" dir="5400000">
                <a:schemeClr val="accent1">
                  <a:satMod val="190000"/>
                  <a:tint val="100000"/>
                  <a:alpha val="74000"/>
                </a:schemeClr>
              </a:innerShdw>
            </a:effectLst>
            <a:latin typeface="Andalus" pitchFamily="2" charset="-78"/>
            <a:cs typeface="Andalus" pitchFamily="2" charset="-78"/>
          </a:endParaRPr>
        </a:p>
      </dgm:t>
    </dgm:pt>
    <dgm:pt modelId="{47C0A904-850A-4C1B-8BF3-29CA5E992E0B}" type="parTrans" cxnId="{66083C34-8FEF-4EFC-8314-1615DFAF76F5}">
      <dgm:prSet/>
      <dgm:spPr/>
      <dgm:t>
        <a:bodyPr/>
        <a:lstStyle/>
        <a:p>
          <a:pPr rtl="1"/>
          <a:endParaRPr lang="ar-SA" sz="1800" b="1" cap="none" spc="0">
            <a:ln w="900" cmpd="sng">
              <a:solidFill>
                <a:schemeClr val="accent1">
                  <a:satMod val="190000"/>
                  <a:alpha val="55000"/>
                </a:schemeClr>
              </a:solidFill>
              <a:prstDash val="solid"/>
            </a:ln>
            <a:solidFill>
              <a:schemeClr val="accent1">
                <a:lumMod val="50000"/>
              </a:schemeClr>
            </a:solidFill>
            <a:effectLst>
              <a:innerShdw blurRad="101600" dist="76200" dir="5400000">
                <a:schemeClr val="accent1">
                  <a:satMod val="190000"/>
                  <a:tint val="100000"/>
                  <a:alpha val="74000"/>
                </a:schemeClr>
              </a:innerShdw>
            </a:effectLst>
            <a:latin typeface="Andalus" pitchFamily="2" charset="-78"/>
            <a:cs typeface="Andalus" pitchFamily="2" charset="-78"/>
          </a:endParaRPr>
        </a:p>
      </dgm:t>
    </dgm:pt>
    <dgm:pt modelId="{46CDB31F-CACD-4684-B764-C561193C98B9}" type="sibTrans" cxnId="{66083C34-8FEF-4EFC-8314-1615DFAF76F5}">
      <dgm:prSet/>
      <dgm:spPr/>
      <dgm:t>
        <a:bodyPr/>
        <a:lstStyle/>
        <a:p>
          <a:pPr rtl="1"/>
          <a:endParaRPr lang="ar-SA" b="1" cap="none" spc="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dgm:t>
    </dgm:pt>
    <dgm:pt modelId="{D2CB44F8-F6E1-4D70-AF14-982BC4EB408C}">
      <dgm:prSet phldrT="[Text]" custT="1">
        <dgm:style>
          <a:lnRef idx="2">
            <a:schemeClr val="accent4"/>
          </a:lnRef>
          <a:fillRef idx="1">
            <a:schemeClr val="lt1"/>
          </a:fillRef>
          <a:effectRef idx="0">
            <a:schemeClr val="accent4"/>
          </a:effectRef>
          <a:fontRef idx="minor">
            <a:schemeClr val="dk1"/>
          </a:fontRef>
        </dgm:style>
      </dgm:prSet>
      <dgm:spPr/>
      <dgm:t>
        <a:bodyPr/>
        <a:lstStyle/>
        <a:p>
          <a:pPr rtl="1"/>
          <a:r>
            <a:rPr lang="en-US" sz="1800" b="1" i="0" cap="none" spc="0" dirty="0" smtClean="0">
              <a:ln w="900" cmpd="sng">
                <a:solidFill>
                  <a:schemeClr val="accent1">
                    <a:satMod val="190000"/>
                    <a:alpha val="55000"/>
                  </a:schemeClr>
                </a:solidFill>
                <a:prstDash val="solid"/>
              </a:ln>
              <a:solidFill>
                <a:schemeClr val="accent1">
                  <a:lumMod val="50000"/>
                </a:schemeClr>
              </a:solidFill>
              <a:effectLst>
                <a:innerShdw blurRad="101600" dist="76200" dir="5400000">
                  <a:schemeClr val="accent1">
                    <a:satMod val="190000"/>
                    <a:tint val="100000"/>
                    <a:alpha val="74000"/>
                  </a:schemeClr>
                </a:innerShdw>
              </a:effectLst>
              <a:latin typeface="Andalus" pitchFamily="2" charset="-78"/>
              <a:cs typeface="Andalus" pitchFamily="2" charset="-78"/>
            </a:rPr>
            <a:t>Incremental</a:t>
          </a:r>
          <a:endParaRPr lang="ar-SA" sz="1800" b="1" cap="none" spc="0" dirty="0">
            <a:ln w="900" cmpd="sng">
              <a:solidFill>
                <a:schemeClr val="accent1">
                  <a:satMod val="190000"/>
                  <a:alpha val="55000"/>
                </a:schemeClr>
              </a:solidFill>
              <a:prstDash val="solid"/>
            </a:ln>
            <a:solidFill>
              <a:schemeClr val="accent1">
                <a:lumMod val="50000"/>
              </a:schemeClr>
            </a:solidFill>
            <a:effectLst>
              <a:innerShdw blurRad="101600" dist="76200" dir="5400000">
                <a:schemeClr val="accent1">
                  <a:satMod val="190000"/>
                  <a:tint val="100000"/>
                  <a:alpha val="74000"/>
                </a:schemeClr>
              </a:innerShdw>
            </a:effectLst>
            <a:latin typeface="Andalus" pitchFamily="2" charset="-78"/>
            <a:cs typeface="Andalus" pitchFamily="2" charset="-78"/>
          </a:endParaRPr>
        </a:p>
      </dgm:t>
    </dgm:pt>
    <dgm:pt modelId="{617A2334-40CF-45CF-AB0D-4D90580CE4D6}" type="parTrans" cxnId="{4E7746F0-7DB2-4234-B84A-E79BC1CEADD4}">
      <dgm:prSet/>
      <dgm:spPr/>
      <dgm:t>
        <a:bodyPr/>
        <a:lstStyle/>
        <a:p>
          <a:pPr rtl="1"/>
          <a:endParaRPr lang="ar-SA" sz="1800" b="1" cap="none" spc="0">
            <a:ln w="900" cmpd="sng">
              <a:solidFill>
                <a:schemeClr val="accent1">
                  <a:satMod val="190000"/>
                  <a:alpha val="55000"/>
                </a:schemeClr>
              </a:solidFill>
              <a:prstDash val="solid"/>
            </a:ln>
            <a:solidFill>
              <a:schemeClr val="accent1">
                <a:lumMod val="50000"/>
              </a:schemeClr>
            </a:solidFill>
            <a:effectLst>
              <a:innerShdw blurRad="101600" dist="76200" dir="5400000">
                <a:schemeClr val="accent1">
                  <a:satMod val="190000"/>
                  <a:tint val="100000"/>
                  <a:alpha val="74000"/>
                </a:schemeClr>
              </a:innerShdw>
            </a:effectLst>
            <a:latin typeface="Andalus" pitchFamily="2" charset="-78"/>
            <a:cs typeface="Andalus" pitchFamily="2" charset="-78"/>
          </a:endParaRPr>
        </a:p>
      </dgm:t>
    </dgm:pt>
    <dgm:pt modelId="{5E73272F-1D14-48CE-9F29-E79723B121FE}" type="sibTrans" cxnId="{4E7746F0-7DB2-4234-B84A-E79BC1CEADD4}">
      <dgm:prSet/>
      <dgm:spPr/>
      <dgm:t>
        <a:bodyPr/>
        <a:lstStyle/>
        <a:p>
          <a:pPr rtl="1"/>
          <a:endParaRPr lang="ar-SA" b="1" cap="none" spc="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dgm:t>
    </dgm:pt>
    <dgm:pt modelId="{2168DFF0-EA8D-40D9-B45F-B1E887CE3534}">
      <dgm:prSet custT="1">
        <dgm:style>
          <a:lnRef idx="2">
            <a:schemeClr val="accent3"/>
          </a:lnRef>
          <a:fillRef idx="1">
            <a:schemeClr val="lt1"/>
          </a:fillRef>
          <a:effectRef idx="0">
            <a:schemeClr val="accent3"/>
          </a:effectRef>
          <a:fontRef idx="minor">
            <a:schemeClr val="dk1"/>
          </a:fontRef>
        </dgm:style>
      </dgm:prSet>
      <dgm:spPr>
        <a:solidFill>
          <a:srgbClr val="ECE3CC"/>
        </a:solidFill>
      </dgm:spPr>
      <dgm:t>
        <a:bodyPr/>
        <a:lstStyle/>
        <a:p>
          <a:pPr rtl="1"/>
          <a:r>
            <a:rPr lang="en-US" sz="1800" b="1" cap="none" spc="0" dirty="0" smtClean="0">
              <a:ln w="900" cmpd="sng">
                <a:solidFill>
                  <a:schemeClr val="accent1">
                    <a:satMod val="190000"/>
                    <a:alpha val="55000"/>
                  </a:schemeClr>
                </a:solidFill>
                <a:prstDash val="solid"/>
              </a:ln>
              <a:solidFill>
                <a:schemeClr val="accent1">
                  <a:lumMod val="50000"/>
                </a:schemeClr>
              </a:solidFill>
              <a:effectLst>
                <a:innerShdw blurRad="101600" dist="76200" dir="5400000">
                  <a:schemeClr val="accent1">
                    <a:satMod val="190000"/>
                    <a:tint val="100000"/>
                    <a:alpha val="74000"/>
                  </a:schemeClr>
                </a:innerShdw>
              </a:effectLst>
              <a:latin typeface="Andalus" pitchFamily="2" charset="-78"/>
              <a:cs typeface="Andalus" pitchFamily="2" charset="-78"/>
            </a:rPr>
            <a:t>Process</a:t>
          </a:r>
          <a:endParaRPr lang="ar-SA" sz="1800" b="1" cap="none" spc="0" dirty="0">
            <a:ln w="900" cmpd="sng">
              <a:solidFill>
                <a:schemeClr val="accent1">
                  <a:satMod val="190000"/>
                  <a:alpha val="55000"/>
                </a:schemeClr>
              </a:solidFill>
              <a:prstDash val="solid"/>
            </a:ln>
            <a:solidFill>
              <a:schemeClr val="accent1">
                <a:lumMod val="50000"/>
              </a:schemeClr>
            </a:solidFill>
            <a:effectLst>
              <a:innerShdw blurRad="101600" dist="76200" dir="5400000">
                <a:schemeClr val="accent1">
                  <a:satMod val="190000"/>
                  <a:tint val="100000"/>
                  <a:alpha val="74000"/>
                </a:schemeClr>
              </a:innerShdw>
            </a:effectLst>
            <a:latin typeface="Andalus" pitchFamily="2" charset="-78"/>
            <a:cs typeface="Andalus" pitchFamily="2" charset="-78"/>
          </a:endParaRPr>
        </a:p>
      </dgm:t>
    </dgm:pt>
    <dgm:pt modelId="{0A12F737-7202-47AD-959F-36FBE723B3F2}" type="parTrans" cxnId="{4F990118-6866-4045-A16B-806C4ABD344F}">
      <dgm:prSet/>
      <dgm:spPr/>
      <dgm:t>
        <a:bodyPr/>
        <a:lstStyle/>
        <a:p>
          <a:pPr rtl="1"/>
          <a:endParaRPr lang="ar-SA" b="1" cap="none" spc="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dgm:t>
    </dgm:pt>
    <dgm:pt modelId="{9029E8C7-4EC4-4185-82FB-FE4CAB7D6AB2}" type="sibTrans" cxnId="{4F990118-6866-4045-A16B-806C4ABD344F}">
      <dgm:prSet/>
      <dgm:spPr/>
      <dgm:t>
        <a:bodyPr/>
        <a:lstStyle/>
        <a:p>
          <a:pPr rtl="1"/>
          <a:endParaRPr lang="ar-SA" b="1" cap="none" spc="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dgm:t>
    </dgm:pt>
    <dgm:pt modelId="{2952DF0A-DD3A-481D-AA4A-865FEA10A088}">
      <dgm:prSet custT="1">
        <dgm:style>
          <a:lnRef idx="2">
            <a:schemeClr val="accent3"/>
          </a:lnRef>
          <a:fillRef idx="1">
            <a:schemeClr val="lt1"/>
          </a:fillRef>
          <a:effectRef idx="0">
            <a:schemeClr val="accent3"/>
          </a:effectRef>
          <a:fontRef idx="minor">
            <a:schemeClr val="dk1"/>
          </a:fontRef>
        </dgm:style>
      </dgm:prSet>
      <dgm:spPr>
        <a:solidFill>
          <a:srgbClr val="ECE3CC"/>
        </a:solidFill>
      </dgm:spPr>
      <dgm:t>
        <a:bodyPr/>
        <a:lstStyle/>
        <a:p>
          <a:pPr rtl="1"/>
          <a:r>
            <a:rPr lang="en-US" sz="1800" b="1" cap="none" spc="0" dirty="0" smtClean="0">
              <a:ln w="900" cmpd="sng">
                <a:solidFill>
                  <a:schemeClr val="accent1">
                    <a:satMod val="190000"/>
                    <a:alpha val="55000"/>
                  </a:schemeClr>
                </a:solidFill>
                <a:prstDash val="solid"/>
              </a:ln>
              <a:solidFill>
                <a:schemeClr val="accent1">
                  <a:lumMod val="50000"/>
                </a:schemeClr>
              </a:solidFill>
              <a:effectLst>
                <a:innerShdw blurRad="101600" dist="76200" dir="5400000">
                  <a:schemeClr val="accent1">
                    <a:satMod val="190000"/>
                    <a:tint val="100000"/>
                    <a:alpha val="74000"/>
                  </a:schemeClr>
                </a:innerShdw>
              </a:effectLst>
              <a:latin typeface="Andalus" pitchFamily="2" charset="-78"/>
              <a:cs typeface="Andalus" pitchFamily="2" charset="-78"/>
            </a:rPr>
            <a:t>Commercial/ marketing</a:t>
          </a:r>
          <a:endParaRPr lang="ar-SA" sz="1800" b="1" cap="none" spc="0" dirty="0">
            <a:ln w="900" cmpd="sng">
              <a:solidFill>
                <a:schemeClr val="accent1">
                  <a:satMod val="190000"/>
                  <a:alpha val="55000"/>
                </a:schemeClr>
              </a:solidFill>
              <a:prstDash val="solid"/>
            </a:ln>
            <a:solidFill>
              <a:schemeClr val="accent1">
                <a:lumMod val="50000"/>
              </a:schemeClr>
            </a:solidFill>
            <a:effectLst>
              <a:innerShdw blurRad="101600" dist="76200" dir="5400000">
                <a:schemeClr val="accent1">
                  <a:satMod val="190000"/>
                  <a:tint val="100000"/>
                  <a:alpha val="74000"/>
                </a:schemeClr>
              </a:innerShdw>
            </a:effectLst>
            <a:latin typeface="Andalus" pitchFamily="2" charset="-78"/>
            <a:cs typeface="Andalus" pitchFamily="2" charset="-78"/>
          </a:endParaRPr>
        </a:p>
      </dgm:t>
    </dgm:pt>
    <dgm:pt modelId="{58B812F5-0AF7-4E9C-9F84-F8634A955888}" type="parTrans" cxnId="{94B2B50A-D40A-48D9-89FF-6702FBFA1B60}">
      <dgm:prSet/>
      <dgm:spPr/>
      <dgm:t>
        <a:bodyPr/>
        <a:lstStyle/>
        <a:p>
          <a:pPr rtl="1"/>
          <a:endParaRPr lang="ar-SA" b="1" cap="none" spc="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dgm:t>
    </dgm:pt>
    <dgm:pt modelId="{89BA221E-310C-4856-B3FF-82FA52B404BF}" type="sibTrans" cxnId="{94B2B50A-D40A-48D9-89FF-6702FBFA1B60}">
      <dgm:prSet/>
      <dgm:spPr/>
      <dgm:t>
        <a:bodyPr/>
        <a:lstStyle/>
        <a:p>
          <a:pPr rtl="1"/>
          <a:endParaRPr lang="ar-SA" b="1" cap="none" spc="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dgm:t>
    </dgm:pt>
    <dgm:pt modelId="{0DBF2C1C-AC27-4A32-B1FC-43B62DD6E410}">
      <dgm:prSet custT="1">
        <dgm:style>
          <a:lnRef idx="2">
            <a:schemeClr val="accent3"/>
          </a:lnRef>
          <a:fillRef idx="1">
            <a:schemeClr val="lt1"/>
          </a:fillRef>
          <a:effectRef idx="0">
            <a:schemeClr val="accent3"/>
          </a:effectRef>
          <a:fontRef idx="minor">
            <a:schemeClr val="dk1"/>
          </a:fontRef>
        </dgm:style>
      </dgm:prSet>
      <dgm:spPr>
        <a:solidFill>
          <a:srgbClr val="ECE3CC"/>
        </a:solidFill>
      </dgm:spPr>
      <dgm:t>
        <a:bodyPr/>
        <a:lstStyle/>
        <a:p>
          <a:pPr rtl="1"/>
          <a:r>
            <a:rPr lang="en-US" sz="1800" b="1" cap="none" spc="0" dirty="0" smtClean="0">
              <a:ln w="900" cmpd="sng">
                <a:solidFill>
                  <a:schemeClr val="accent1">
                    <a:satMod val="190000"/>
                    <a:alpha val="55000"/>
                  </a:schemeClr>
                </a:solidFill>
                <a:prstDash val="solid"/>
              </a:ln>
              <a:solidFill>
                <a:schemeClr val="accent1">
                  <a:lumMod val="50000"/>
                </a:schemeClr>
              </a:solidFill>
              <a:effectLst>
                <a:innerShdw blurRad="101600" dist="76200" dir="5400000">
                  <a:schemeClr val="accent1">
                    <a:satMod val="190000"/>
                    <a:tint val="100000"/>
                    <a:alpha val="74000"/>
                  </a:schemeClr>
                </a:innerShdw>
              </a:effectLst>
              <a:latin typeface="Andalus" pitchFamily="2" charset="-78"/>
              <a:cs typeface="Andalus" pitchFamily="2" charset="-78"/>
            </a:rPr>
            <a:t>Organizational</a:t>
          </a:r>
          <a:endParaRPr lang="ar-SA" sz="1800" b="1" cap="none" spc="0" dirty="0">
            <a:ln w="900" cmpd="sng">
              <a:solidFill>
                <a:schemeClr val="accent1">
                  <a:satMod val="190000"/>
                  <a:alpha val="55000"/>
                </a:schemeClr>
              </a:solidFill>
              <a:prstDash val="solid"/>
            </a:ln>
            <a:solidFill>
              <a:schemeClr val="accent1">
                <a:lumMod val="50000"/>
              </a:schemeClr>
            </a:solidFill>
            <a:effectLst>
              <a:innerShdw blurRad="101600" dist="76200" dir="5400000">
                <a:schemeClr val="accent1">
                  <a:satMod val="190000"/>
                  <a:tint val="100000"/>
                  <a:alpha val="74000"/>
                </a:schemeClr>
              </a:innerShdw>
            </a:effectLst>
            <a:latin typeface="Andalus" pitchFamily="2" charset="-78"/>
            <a:cs typeface="Andalus" pitchFamily="2" charset="-78"/>
          </a:endParaRPr>
        </a:p>
      </dgm:t>
    </dgm:pt>
    <dgm:pt modelId="{9562B5F4-1304-42AC-9D15-5C3E7FF76095}" type="parTrans" cxnId="{9C046F5A-1AA8-4874-A400-F7AE0ABC1058}">
      <dgm:prSet/>
      <dgm:spPr/>
      <dgm:t>
        <a:bodyPr/>
        <a:lstStyle/>
        <a:p>
          <a:pPr rtl="1"/>
          <a:endParaRPr lang="ar-SA" b="1" cap="none" spc="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dgm:t>
    </dgm:pt>
    <dgm:pt modelId="{208F7FCD-B088-42A1-9505-8D5002710899}" type="sibTrans" cxnId="{9C046F5A-1AA8-4874-A400-F7AE0ABC1058}">
      <dgm:prSet/>
      <dgm:spPr/>
      <dgm:t>
        <a:bodyPr/>
        <a:lstStyle/>
        <a:p>
          <a:pPr rtl="1"/>
          <a:endParaRPr lang="ar-SA" b="1" cap="none" spc="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dgm:t>
    </dgm:pt>
    <dgm:pt modelId="{5A087AB1-41D8-42A8-B1AA-3F86C87CDD1D}" type="pres">
      <dgm:prSet presAssocID="{A153F338-9747-4F0F-AF42-4F39299DF3ED}" presName="diagram" presStyleCnt="0">
        <dgm:presLayoutVars>
          <dgm:chPref val="1"/>
          <dgm:dir/>
          <dgm:animOne val="branch"/>
          <dgm:animLvl val="lvl"/>
          <dgm:resizeHandles/>
        </dgm:presLayoutVars>
      </dgm:prSet>
      <dgm:spPr/>
      <dgm:t>
        <a:bodyPr/>
        <a:lstStyle/>
        <a:p>
          <a:pPr rtl="1"/>
          <a:endParaRPr lang="ar-SA"/>
        </a:p>
      </dgm:t>
    </dgm:pt>
    <dgm:pt modelId="{0CBF6DA2-D55B-4451-B859-6FB68704F1EB}" type="pres">
      <dgm:prSet presAssocID="{6F92DA79-9A97-401F-A145-6FAEEAB840CC}" presName="root" presStyleCnt="0"/>
      <dgm:spPr/>
    </dgm:pt>
    <dgm:pt modelId="{EF7D5F4F-CB69-4315-BA8E-7278EB4C26C3}" type="pres">
      <dgm:prSet presAssocID="{6F92DA79-9A97-401F-A145-6FAEEAB840CC}" presName="rootComposite" presStyleCnt="0"/>
      <dgm:spPr/>
    </dgm:pt>
    <dgm:pt modelId="{6D633A36-0548-46E6-A35E-BF4A0357DE1B}" type="pres">
      <dgm:prSet presAssocID="{6F92DA79-9A97-401F-A145-6FAEEAB840CC}" presName="rootText" presStyleLbl="node1" presStyleIdx="0" presStyleCnt="5" custScaleX="112201"/>
      <dgm:spPr/>
      <dgm:t>
        <a:bodyPr/>
        <a:lstStyle/>
        <a:p>
          <a:pPr rtl="1"/>
          <a:endParaRPr lang="ar-SA"/>
        </a:p>
      </dgm:t>
    </dgm:pt>
    <dgm:pt modelId="{D196B7E5-2E69-495A-B7E1-957A779A3522}" type="pres">
      <dgm:prSet presAssocID="{6F92DA79-9A97-401F-A145-6FAEEAB840CC}" presName="rootConnector" presStyleLbl="node1" presStyleIdx="0" presStyleCnt="5"/>
      <dgm:spPr/>
      <dgm:t>
        <a:bodyPr/>
        <a:lstStyle/>
        <a:p>
          <a:pPr rtl="1"/>
          <a:endParaRPr lang="ar-SA"/>
        </a:p>
      </dgm:t>
    </dgm:pt>
    <dgm:pt modelId="{B8C878B4-417D-4794-A5DE-8884474443D9}" type="pres">
      <dgm:prSet presAssocID="{6F92DA79-9A97-401F-A145-6FAEEAB840CC}" presName="childShape" presStyleCnt="0"/>
      <dgm:spPr/>
    </dgm:pt>
    <dgm:pt modelId="{0781DA75-C11F-4434-9FD3-06DA3D3D22AB}" type="pres">
      <dgm:prSet presAssocID="{2168DFF0-EA8D-40D9-B45F-B1E887CE3534}" presName="root" presStyleCnt="0"/>
      <dgm:spPr/>
    </dgm:pt>
    <dgm:pt modelId="{7B8C1199-D594-4343-ABC2-48D00BA1BF02}" type="pres">
      <dgm:prSet presAssocID="{2168DFF0-EA8D-40D9-B45F-B1E887CE3534}" presName="rootComposite" presStyleCnt="0"/>
      <dgm:spPr/>
    </dgm:pt>
    <dgm:pt modelId="{8DDF70DB-3C9F-44DF-AA38-880EFD2E5221}" type="pres">
      <dgm:prSet presAssocID="{2168DFF0-EA8D-40D9-B45F-B1E887CE3534}" presName="rootText" presStyleLbl="node1" presStyleIdx="1" presStyleCnt="5" custScaleX="113209"/>
      <dgm:spPr/>
      <dgm:t>
        <a:bodyPr/>
        <a:lstStyle/>
        <a:p>
          <a:pPr rtl="1"/>
          <a:endParaRPr lang="ar-SA"/>
        </a:p>
      </dgm:t>
    </dgm:pt>
    <dgm:pt modelId="{CCCAFE51-8609-4443-A8FD-D5C2DA867D4F}" type="pres">
      <dgm:prSet presAssocID="{2168DFF0-EA8D-40D9-B45F-B1E887CE3534}" presName="rootConnector" presStyleLbl="node1" presStyleIdx="1" presStyleCnt="5"/>
      <dgm:spPr/>
      <dgm:t>
        <a:bodyPr/>
        <a:lstStyle/>
        <a:p>
          <a:pPr rtl="1"/>
          <a:endParaRPr lang="ar-SA"/>
        </a:p>
      </dgm:t>
    </dgm:pt>
    <dgm:pt modelId="{410590E1-3738-42FC-A411-6152B6352054}" type="pres">
      <dgm:prSet presAssocID="{2168DFF0-EA8D-40D9-B45F-B1E887CE3534}" presName="childShape" presStyleCnt="0"/>
      <dgm:spPr/>
    </dgm:pt>
    <dgm:pt modelId="{69D99DB5-F089-4492-B752-A06538F2A33F}" type="pres">
      <dgm:prSet presAssocID="{2952DF0A-DD3A-481D-AA4A-865FEA10A088}" presName="root" presStyleCnt="0"/>
      <dgm:spPr/>
    </dgm:pt>
    <dgm:pt modelId="{83672FF1-7446-43AC-840E-E3105C025DCA}" type="pres">
      <dgm:prSet presAssocID="{2952DF0A-DD3A-481D-AA4A-865FEA10A088}" presName="rootComposite" presStyleCnt="0"/>
      <dgm:spPr/>
    </dgm:pt>
    <dgm:pt modelId="{59190723-399D-4ECF-BD9A-13E6F016B81B}" type="pres">
      <dgm:prSet presAssocID="{2952DF0A-DD3A-481D-AA4A-865FEA10A088}" presName="rootText" presStyleLbl="node1" presStyleIdx="2" presStyleCnt="5" custScaleX="120424"/>
      <dgm:spPr/>
      <dgm:t>
        <a:bodyPr/>
        <a:lstStyle/>
        <a:p>
          <a:pPr rtl="1"/>
          <a:endParaRPr lang="ar-SA"/>
        </a:p>
      </dgm:t>
    </dgm:pt>
    <dgm:pt modelId="{1062B3D8-2EAD-4C99-8B44-3DFB12D490EE}" type="pres">
      <dgm:prSet presAssocID="{2952DF0A-DD3A-481D-AA4A-865FEA10A088}" presName="rootConnector" presStyleLbl="node1" presStyleIdx="2" presStyleCnt="5"/>
      <dgm:spPr/>
      <dgm:t>
        <a:bodyPr/>
        <a:lstStyle/>
        <a:p>
          <a:pPr rtl="1"/>
          <a:endParaRPr lang="ar-SA"/>
        </a:p>
      </dgm:t>
    </dgm:pt>
    <dgm:pt modelId="{37D73273-5637-4EBC-9E12-AA015EC954B9}" type="pres">
      <dgm:prSet presAssocID="{2952DF0A-DD3A-481D-AA4A-865FEA10A088}" presName="childShape" presStyleCnt="0"/>
      <dgm:spPr/>
    </dgm:pt>
    <dgm:pt modelId="{AF0DF366-AD24-4A03-AB63-9B5A24174DA2}" type="pres">
      <dgm:prSet presAssocID="{0DBF2C1C-AC27-4A32-B1FC-43B62DD6E410}" presName="root" presStyleCnt="0"/>
      <dgm:spPr/>
    </dgm:pt>
    <dgm:pt modelId="{E5B37B56-9EAF-48C6-A864-9C28408C7D36}" type="pres">
      <dgm:prSet presAssocID="{0DBF2C1C-AC27-4A32-B1FC-43B62DD6E410}" presName="rootComposite" presStyleCnt="0"/>
      <dgm:spPr/>
    </dgm:pt>
    <dgm:pt modelId="{CFFA3F5D-9567-4338-8BA8-C2AE967F4D7A}" type="pres">
      <dgm:prSet presAssocID="{0DBF2C1C-AC27-4A32-B1FC-43B62DD6E410}" presName="rootText" presStyleLbl="node1" presStyleIdx="3" presStyleCnt="5" custScaleX="130166"/>
      <dgm:spPr/>
      <dgm:t>
        <a:bodyPr/>
        <a:lstStyle/>
        <a:p>
          <a:pPr rtl="1"/>
          <a:endParaRPr lang="ar-SA"/>
        </a:p>
      </dgm:t>
    </dgm:pt>
    <dgm:pt modelId="{4308D7B4-E61A-404C-A572-805FEC73A240}" type="pres">
      <dgm:prSet presAssocID="{0DBF2C1C-AC27-4A32-B1FC-43B62DD6E410}" presName="rootConnector" presStyleLbl="node1" presStyleIdx="3" presStyleCnt="5"/>
      <dgm:spPr/>
      <dgm:t>
        <a:bodyPr/>
        <a:lstStyle/>
        <a:p>
          <a:pPr rtl="1"/>
          <a:endParaRPr lang="ar-SA"/>
        </a:p>
      </dgm:t>
    </dgm:pt>
    <dgm:pt modelId="{1553218A-934A-49CB-9C75-A6B01C4C075D}" type="pres">
      <dgm:prSet presAssocID="{0DBF2C1C-AC27-4A32-B1FC-43B62DD6E410}" presName="childShape" presStyleCnt="0"/>
      <dgm:spPr/>
    </dgm:pt>
    <dgm:pt modelId="{AFBA5D8F-A3C6-40FE-A022-1F2739208D10}" type="pres">
      <dgm:prSet presAssocID="{33CA4D2A-3790-4BDB-BF47-498B4B447DB9}" presName="root" presStyleCnt="0"/>
      <dgm:spPr/>
    </dgm:pt>
    <dgm:pt modelId="{5C60FF54-B6A5-417B-BF23-F853E388DF60}" type="pres">
      <dgm:prSet presAssocID="{33CA4D2A-3790-4BDB-BF47-498B4B447DB9}" presName="rootComposite" presStyleCnt="0"/>
      <dgm:spPr/>
    </dgm:pt>
    <dgm:pt modelId="{B2E208DD-A1D5-4724-A5B3-FE4D1A004F28}" type="pres">
      <dgm:prSet presAssocID="{33CA4D2A-3790-4BDB-BF47-498B4B447DB9}" presName="rootText" presStyleLbl="node1" presStyleIdx="4" presStyleCnt="5" custScaleX="175503" custScaleY="190010" custLinFactNeighborX="-4194" custLinFactNeighborY="3610"/>
      <dgm:spPr/>
      <dgm:t>
        <a:bodyPr/>
        <a:lstStyle/>
        <a:p>
          <a:pPr rtl="1"/>
          <a:endParaRPr lang="ar-SA"/>
        </a:p>
      </dgm:t>
    </dgm:pt>
    <dgm:pt modelId="{CA0420F5-34C1-4F2C-9C39-884E39874DC7}" type="pres">
      <dgm:prSet presAssocID="{33CA4D2A-3790-4BDB-BF47-498B4B447DB9}" presName="rootConnector" presStyleLbl="node1" presStyleIdx="4" presStyleCnt="5"/>
      <dgm:spPr/>
      <dgm:t>
        <a:bodyPr/>
        <a:lstStyle/>
        <a:p>
          <a:pPr rtl="1"/>
          <a:endParaRPr lang="ar-SA"/>
        </a:p>
      </dgm:t>
    </dgm:pt>
    <dgm:pt modelId="{6676B574-7BD0-440C-8A2D-95EB1EED6D91}" type="pres">
      <dgm:prSet presAssocID="{33CA4D2A-3790-4BDB-BF47-498B4B447DB9}" presName="childShape" presStyleCnt="0"/>
      <dgm:spPr/>
    </dgm:pt>
    <dgm:pt modelId="{CE2416AB-CEEE-4423-8230-541F8C4973E2}" type="pres">
      <dgm:prSet presAssocID="{47C0A904-850A-4C1B-8BF3-29CA5E992E0B}" presName="Name13" presStyleLbl="parChTrans1D2" presStyleIdx="0" presStyleCnt="2"/>
      <dgm:spPr/>
      <dgm:t>
        <a:bodyPr/>
        <a:lstStyle/>
        <a:p>
          <a:pPr rtl="1"/>
          <a:endParaRPr lang="ar-SA"/>
        </a:p>
      </dgm:t>
    </dgm:pt>
    <dgm:pt modelId="{FAC74234-776E-493F-A513-46541C204DD6}" type="pres">
      <dgm:prSet presAssocID="{AAF015C6-5A63-40B1-B89A-A7BAE8A1330A}" presName="childText" presStyleLbl="bgAcc1" presStyleIdx="0" presStyleCnt="2" custScaleX="147396">
        <dgm:presLayoutVars>
          <dgm:bulletEnabled val="1"/>
        </dgm:presLayoutVars>
      </dgm:prSet>
      <dgm:spPr/>
      <dgm:t>
        <a:bodyPr/>
        <a:lstStyle/>
        <a:p>
          <a:pPr rtl="1"/>
          <a:endParaRPr lang="ar-SA"/>
        </a:p>
      </dgm:t>
    </dgm:pt>
    <dgm:pt modelId="{2874A685-3D04-4775-8A4A-D62C9D6587C7}" type="pres">
      <dgm:prSet presAssocID="{617A2334-40CF-45CF-AB0D-4D90580CE4D6}" presName="Name13" presStyleLbl="parChTrans1D2" presStyleIdx="1" presStyleCnt="2"/>
      <dgm:spPr/>
      <dgm:t>
        <a:bodyPr/>
        <a:lstStyle/>
        <a:p>
          <a:pPr rtl="1"/>
          <a:endParaRPr lang="ar-SA"/>
        </a:p>
      </dgm:t>
    </dgm:pt>
    <dgm:pt modelId="{EC6435FD-F0BD-4C4B-8685-D76FBF7AC001}" type="pres">
      <dgm:prSet presAssocID="{D2CB44F8-F6E1-4D70-AF14-982BC4EB408C}" presName="childText" presStyleLbl="bgAcc1" presStyleIdx="1" presStyleCnt="2" custScaleX="147395">
        <dgm:presLayoutVars>
          <dgm:bulletEnabled val="1"/>
        </dgm:presLayoutVars>
      </dgm:prSet>
      <dgm:spPr/>
      <dgm:t>
        <a:bodyPr/>
        <a:lstStyle/>
        <a:p>
          <a:pPr rtl="1"/>
          <a:endParaRPr lang="ar-SA"/>
        </a:p>
      </dgm:t>
    </dgm:pt>
  </dgm:ptLst>
  <dgm:cxnLst>
    <dgm:cxn modelId="{DB765CE6-DAD1-49BB-8D0F-10313D888AD2}" type="presOf" srcId="{AAF015C6-5A63-40B1-B89A-A7BAE8A1330A}" destId="{FAC74234-776E-493F-A513-46541C204DD6}" srcOrd="0" destOrd="0" presId="urn:microsoft.com/office/officeart/2005/8/layout/hierarchy3"/>
    <dgm:cxn modelId="{BBE1565D-C47C-4AD3-AC41-7CA0A518CBFC}" srcId="{A153F338-9747-4F0F-AF42-4F39299DF3ED}" destId="{6F92DA79-9A97-401F-A145-6FAEEAB840CC}" srcOrd="0" destOrd="0" parTransId="{2B8453DE-1FF6-4319-A996-C058E300A488}" sibTransId="{269FE957-6ACD-4CFD-B8A8-BCB83832B689}"/>
    <dgm:cxn modelId="{632FDAE1-9016-4EBD-8F3E-1E83D59EAF6F}" type="presOf" srcId="{2952DF0A-DD3A-481D-AA4A-865FEA10A088}" destId="{1062B3D8-2EAD-4C99-8B44-3DFB12D490EE}" srcOrd="1" destOrd="0" presId="urn:microsoft.com/office/officeart/2005/8/layout/hierarchy3"/>
    <dgm:cxn modelId="{94B2B50A-D40A-48D9-89FF-6702FBFA1B60}" srcId="{A153F338-9747-4F0F-AF42-4F39299DF3ED}" destId="{2952DF0A-DD3A-481D-AA4A-865FEA10A088}" srcOrd="2" destOrd="0" parTransId="{58B812F5-0AF7-4E9C-9F84-F8634A955888}" sibTransId="{89BA221E-310C-4856-B3FF-82FA52B404BF}"/>
    <dgm:cxn modelId="{392A17A5-D499-4C9E-82A0-AC2DC29CADF8}" type="presOf" srcId="{A153F338-9747-4F0F-AF42-4F39299DF3ED}" destId="{5A087AB1-41D8-42A8-B1AA-3F86C87CDD1D}" srcOrd="0" destOrd="0" presId="urn:microsoft.com/office/officeart/2005/8/layout/hierarchy3"/>
    <dgm:cxn modelId="{467C3C61-4DC1-456F-8E0C-4F732254F43B}" type="presOf" srcId="{0DBF2C1C-AC27-4A32-B1FC-43B62DD6E410}" destId="{CFFA3F5D-9567-4338-8BA8-C2AE967F4D7A}" srcOrd="0" destOrd="0" presId="urn:microsoft.com/office/officeart/2005/8/layout/hierarchy3"/>
    <dgm:cxn modelId="{5DCAC9CF-29F8-4E20-ADCC-0FB17F7A695C}" type="presOf" srcId="{33CA4D2A-3790-4BDB-BF47-498B4B447DB9}" destId="{B2E208DD-A1D5-4724-A5B3-FE4D1A004F28}" srcOrd="0" destOrd="0" presId="urn:microsoft.com/office/officeart/2005/8/layout/hierarchy3"/>
    <dgm:cxn modelId="{0E3E6769-CF24-4F9C-9C75-FCEE229DE4F1}" type="presOf" srcId="{6F92DA79-9A97-401F-A145-6FAEEAB840CC}" destId="{D196B7E5-2E69-495A-B7E1-957A779A3522}" srcOrd="1" destOrd="0" presId="urn:microsoft.com/office/officeart/2005/8/layout/hierarchy3"/>
    <dgm:cxn modelId="{546957FA-3861-40F9-8A6A-2EB189242668}" type="presOf" srcId="{2952DF0A-DD3A-481D-AA4A-865FEA10A088}" destId="{59190723-399D-4ECF-BD9A-13E6F016B81B}" srcOrd="0" destOrd="0" presId="urn:microsoft.com/office/officeart/2005/8/layout/hierarchy3"/>
    <dgm:cxn modelId="{A341C49A-D34A-4AF0-BAC7-1A8F386B85D1}" type="presOf" srcId="{6F92DA79-9A97-401F-A145-6FAEEAB840CC}" destId="{6D633A36-0548-46E6-A35E-BF4A0357DE1B}" srcOrd="0" destOrd="0" presId="urn:microsoft.com/office/officeart/2005/8/layout/hierarchy3"/>
    <dgm:cxn modelId="{A8E0F48F-6799-443B-8D4C-C2573050D37C}" type="presOf" srcId="{617A2334-40CF-45CF-AB0D-4D90580CE4D6}" destId="{2874A685-3D04-4775-8A4A-D62C9D6587C7}" srcOrd="0" destOrd="0" presId="urn:microsoft.com/office/officeart/2005/8/layout/hierarchy3"/>
    <dgm:cxn modelId="{A7F13647-6D73-45C5-A1F5-2EFE70E92D6B}" type="presOf" srcId="{47C0A904-850A-4C1B-8BF3-29CA5E992E0B}" destId="{CE2416AB-CEEE-4423-8230-541F8C4973E2}" srcOrd="0" destOrd="0" presId="urn:microsoft.com/office/officeart/2005/8/layout/hierarchy3"/>
    <dgm:cxn modelId="{59651533-0523-4BA7-AF63-652BF1E8BBB3}" type="presOf" srcId="{33CA4D2A-3790-4BDB-BF47-498B4B447DB9}" destId="{CA0420F5-34C1-4F2C-9C39-884E39874DC7}" srcOrd="1" destOrd="0" presId="urn:microsoft.com/office/officeart/2005/8/layout/hierarchy3"/>
    <dgm:cxn modelId="{A058F18B-9CA9-48E8-9980-E2EDF32E4A22}" type="presOf" srcId="{D2CB44F8-F6E1-4D70-AF14-982BC4EB408C}" destId="{EC6435FD-F0BD-4C4B-8685-D76FBF7AC001}" srcOrd="0" destOrd="0" presId="urn:microsoft.com/office/officeart/2005/8/layout/hierarchy3"/>
    <dgm:cxn modelId="{F263F026-674F-416F-99BC-31EA316D66EB}" type="presOf" srcId="{2168DFF0-EA8D-40D9-B45F-B1E887CE3534}" destId="{8DDF70DB-3C9F-44DF-AA38-880EFD2E5221}" srcOrd="0" destOrd="0" presId="urn:microsoft.com/office/officeart/2005/8/layout/hierarchy3"/>
    <dgm:cxn modelId="{107BA255-BB34-46BB-ABC3-CFDC2A658760}" type="presOf" srcId="{2168DFF0-EA8D-40D9-B45F-B1E887CE3534}" destId="{CCCAFE51-8609-4443-A8FD-D5C2DA867D4F}" srcOrd="1" destOrd="0" presId="urn:microsoft.com/office/officeart/2005/8/layout/hierarchy3"/>
    <dgm:cxn modelId="{9C046F5A-1AA8-4874-A400-F7AE0ABC1058}" srcId="{A153F338-9747-4F0F-AF42-4F39299DF3ED}" destId="{0DBF2C1C-AC27-4A32-B1FC-43B62DD6E410}" srcOrd="3" destOrd="0" parTransId="{9562B5F4-1304-42AC-9D15-5C3E7FF76095}" sibTransId="{208F7FCD-B088-42A1-9505-8D5002710899}"/>
    <dgm:cxn modelId="{5DD9BC68-5DAF-474F-B4F1-E5399F25512B}" srcId="{A153F338-9747-4F0F-AF42-4F39299DF3ED}" destId="{33CA4D2A-3790-4BDB-BF47-498B4B447DB9}" srcOrd="4" destOrd="0" parTransId="{95C95FD3-06E9-4EB0-831B-8AF9660A412D}" sibTransId="{FFC2F328-7E39-408B-BC56-F91D8E4C3689}"/>
    <dgm:cxn modelId="{4E7746F0-7DB2-4234-B84A-E79BC1CEADD4}" srcId="{33CA4D2A-3790-4BDB-BF47-498B4B447DB9}" destId="{D2CB44F8-F6E1-4D70-AF14-982BC4EB408C}" srcOrd="1" destOrd="0" parTransId="{617A2334-40CF-45CF-AB0D-4D90580CE4D6}" sibTransId="{5E73272F-1D14-48CE-9F29-E79723B121FE}"/>
    <dgm:cxn modelId="{785F98F0-02A0-49EC-90C0-486566AAF5AB}" type="presOf" srcId="{0DBF2C1C-AC27-4A32-B1FC-43B62DD6E410}" destId="{4308D7B4-E61A-404C-A572-805FEC73A240}" srcOrd="1" destOrd="0" presId="urn:microsoft.com/office/officeart/2005/8/layout/hierarchy3"/>
    <dgm:cxn modelId="{4F990118-6866-4045-A16B-806C4ABD344F}" srcId="{A153F338-9747-4F0F-AF42-4F39299DF3ED}" destId="{2168DFF0-EA8D-40D9-B45F-B1E887CE3534}" srcOrd="1" destOrd="0" parTransId="{0A12F737-7202-47AD-959F-36FBE723B3F2}" sibTransId="{9029E8C7-4EC4-4185-82FB-FE4CAB7D6AB2}"/>
    <dgm:cxn modelId="{66083C34-8FEF-4EFC-8314-1615DFAF76F5}" srcId="{33CA4D2A-3790-4BDB-BF47-498B4B447DB9}" destId="{AAF015C6-5A63-40B1-B89A-A7BAE8A1330A}" srcOrd="0" destOrd="0" parTransId="{47C0A904-850A-4C1B-8BF3-29CA5E992E0B}" sibTransId="{46CDB31F-CACD-4684-B764-C561193C98B9}"/>
    <dgm:cxn modelId="{F7390438-3B77-4FE8-8DC9-4D8FEC2A9C51}" type="presParOf" srcId="{5A087AB1-41D8-42A8-B1AA-3F86C87CDD1D}" destId="{0CBF6DA2-D55B-4451-B859-6FB68704F1EB}" srcOrd="0" destOrd="0" presId="urn:microsoft.com/office/officeart/2005/8/layout/hierarchy3"/>
    <dgm:cxn modelId="{40528F68-3AB6-4429-9D96-EDE47747779B}" type="presParOf" srcId="{0CBF6DA2-D55B-4451-B859-6FB68704F1EB}" destId="{EF7D5F4F-CB69-4315-BA8E-7278EB4C26C3}" srcOrd="0" destOrd="0" presId="urn:microsoft.com/office/officeart/2005/8/layout/hierarchy3"/>
    <dgm:cxn modelId="{5F3430AF-24AD-4969-86A5-394C31E90A6E}" type="presParOf" srcId="{EF7D5F4F-CB69-4315-BA8E-7278EB4C26C3}" destId="{6D633A36-0548-46E6-A35E-BF4A0357DE1B}" srcOrd="0" destOrd="0" presId="urn:microsoft.com/office/officeart/2005/8/layout/hierarchy3"/>
    <dgm:cxn modelId="{A5CE15FA-4167-484C-8DAB-CA1297AAD396}" type="presParOf" srcId="{EF7D5F4F-CB69-4315-BA8E-7278EB4C26C3}" destId="{D196B7E5-2E69-495A-B7E1-957A779A3522}" srcOrd="1" destOrd="0" presId="urn:microsoft.com/office/officeart/2005/8/layout/hierarchy3"/>
    <dgm:cxn modelId="{8A82071D-7EA0-4C60-B270-DDDCC3EF312A}" type="presParOf" srcId="{0CBF6DA2-D55B-4451-B859-6FB68704F1EB}" destId="{B8C878B4-417D-4794-A5DE-8884474443D9}" srcOrd="1" destOrd="0" presId="urn:microsoft.com/office/officeart/2005/8/layout/hierarchy3"/>
    <dgm:cxn modelId="{92E2609F-06B2-406A-BD45-1E414CE66E17}" type="presParOf" srcId="{5A087AB1-41D8-42A8-B1AA-3F86C87CDD1D}" destId="{0781DA75-C11F-4434-9FD3-06DA3D3D22AB}" srcOrd="1" destOrd="0" presId="urn:microsoft.com/office/officeart/2005/8/layout/hierarchy3"/>
    <dgm:cxn modelId="{AA667D99-C750-4335-B05D-F975993FCFCA}" type="presParOf" srcId="{0781DA75-C11F-4434-9FD3-06DA3D3D22AB}" destId="{7B8C1199-D594-4343-ABC2-48D00BA1BF02}" srcOrd="0" destOrd="0" presId="urn:microsoft.com/office/officeart/2005/8/layout/hierarchy3"/>
    <dgm:cxn modelId="{1EDAD51E-C860-4EB4-9A2E-C4FE528BAE1E}" type="presParOf" srcId="{7B8C1199-D594-4343-ABC2-48D00BA1BF02}" destId="{8DDF70DB-3C9F-44DF-AA38-880EFD2E5221}" srcOrd="0" destOrd="0" presId="urn:microsoft.com/office/officeart/2005/8/layout/hierarchy3"/>
    <dgm:cxn modelId="{8B54A1FD-2BAE-4908-9974-990006BB11FC}" type="presParOf" srcId="{7B8C1199-D594-4343-ABC2-48D00BA1BF02}" destId="{CCCAFE51-8609-4443-A8FD-D5C2DA867D4F}" srcOrd="1" destOrd="0" presId="urn:microsoft.com/office/officeart/2005/8/layout/hierarchy3"/>
    <dgm:cxn modelId="{FB5E2F1E-ADBB-402A-84FC-BE8EF071E1F7}" type="presParOf" srcId="{0781DA75-C11F-4434-9FD3-06DA3D3D22AB}" destId="{410590E1-3738-42FC-A411-6152B6352054}" srcOrd="1" destOrd="0" presId="urn:microsoft.com/office/officeart/2005/8/layout/hierarchy3"/>
    <dgm:cxn modelId="{CDD0FE37-5765-4791-8EE4-23854A86DD2F}" type="presParOf" srcId="{5A087AB1-41D8-42A8-B1AA-3F86C87CDD1D}" destId="{69D99DB5-F089-4492-B752-A06538F2A33F}" srcOrd="2" destOrd="0" presId="urn:microsoft.com/office/officeart/2005/8/layout/hierarchy3"/>
    <dgm:cxn modelId="{93636BD2-FE33-40AC-BA96-CF95E0858D62}" type="presParOf" srcId="{69D99DB5-F089-4492-B752-A06538F2A33F}" destId="{83672FF1-7446-43AC-840E-E3105C025DCA}" srcOrd="0" destOrd="0" presId="urn:microsoft.com/office/officeart/2005/8/layout/hierarchy3"/>
    <dgm:cxn modelId="{12942D00-4542-4FBF-AAE0-C78F22B84D5A}" type="presParOf" srcId="{83672FF1-7446-43AC-840E-E3105C025DCA}" destId="{59190723-399D-4ECF-BD9A-13E6F016B81B}" srcOrd="0" destOrd="0" presId="urn:microsoft.com/office/officeart/2005/8/layout/hierarchy3"/>
    <dgm:cxn modelId="{00F2010D-3456-46DE-A9EF-A480C56B9DC6}" type="presParOf" srcId="{83672FF1-7446-43AC-840E-E3105C025DCA}" destId="{1062B3D8-2EAD-4C99-8B44-3DFB12D490EE}" srcOrd="1" destOrd="0" presId="urn:microsoft.com/office/officeart/2005/8/layout/hierarchy3"/>
    <dgm:cxn modelId="{D8DE977D-38CF-4D5D-AC97-33F8574624B3}" type="presParOf" srcId="{69D99DB5-F089-4492-B752-A06538F2A33F}" destId="{37D73273-5637-4EBC-9E12-AA015EC954B9}" srcOrd="1" destOrd="0" presId="urn:microsoft.com/office/officeart/2005/8/layout/hierarchy3"/>
    <dgm:cxn modelId="{65BE3609-F20A-4BAE-80D1-76087DD472B8}" type="presParOf" srcId="{5A087AB1-41D8-42A8-B1AA-3F86C87CDD1D}" destId="{AF0DF366-AD24-4A03-AB63-9B5A24174DA2}" srcOrd="3" destOrd="0" presId="urn:microsoft.com/office/officeart/2005/8/layout/hierarchy3"/>
    <dgm:cxn modelId="{033C26C5-C495-4F3D-B2F5-17856804C55E}" type="presParOf" srcId="{AF0DF366-AD24-4A03-AB63-9B5A24174DA2}" destId="{E5B37B56-9EAF-48C6-A864-9C28408C7D36}" srcOrd="0" destOrd="0" presId="urn:microsoft.com/office/officeart/2005/8/layout/hierarchy3"/>
    <dgm:cxn modelId="{07675925-66A5-4F8D-99B9-6CF573D58DBA}" type="presParOf" srcId="{E5B37B56-9EAF-48C6-A864-9C28408C7D36}" destId="{CFFA3F5D-9567-4338-8BA8-C2AE967F4D7A}" srcOrd="0" destOrd="0" presId="urn:microsoft.com/office/officeart/2005/8/layout/hierarchy3"/>
    <dgm:cxn modelId="{DF593D63-37D6-4B31-93E7-DC248896C16E}" type="presParOf" srcId="{E5B37B56-9EAF-48C6-A864-9C28408C7D36}" destId="{4308D7B4-E61A-404C-A572-805FEC73A240}" srcOrd="1" destOrd="0" presId="urn:microsoft.com/office/officeart/2005/8/layout/hierarchy3"/>
    <dgm:cxn modelId="{BA0F4D83-804F-4365-9291-0F563FAF9D31}" type="presParOf" srcId="{AF0DF366-AD24-4A03-AB63-9B5A24174DA2}" destId="{1553218A-934A-49CB-9C75-A6B01C4C075D}" srcOrd="1" destOrd="0" presId="urn:microsoft.com/office/officeart/2005/8/layout/hierarchy3"/>
    <dgm:cxn modelId="{DC2FAA4F-1AF8-4261-BC15-CD00D05CBFDC}" type="presParOf" srcId="{5A087AB1-41D8-42A8-B1AA-3F86C87CDD1D}" destId="{AFBA5D8F-A3C6-40FE-A022-1F2739208D10}" srcOrd="4" destOrd="0" presId="urn:microsoft.com/office/officeart/2005/8/layout/hierarchy3"/>
    <dgm:cxn modelId="{02FEFBA4-62FF-4025-94D1-9AD8BE94BFC8}" type="presParOf" srcId="{AFBA5D8F-A3C6-40FE-A022-1F2739208D10}" destId="{5C60FF54-B6A5-417B-BF23-F853E388DF60}" srcOrd="0" destOrd="0" presId="urn:microsoft.com/office/officeart/2005/8/layout/hierarchy3"/>
    <dgm:cxn modelId="{2454F1BB-664F-40DF-8707-A71107B623C1}" type="presParOf" srcId="{5C60FF54-B6A5-417B-BF23-F853E388DF60}" destId="{B2E208DD-A1D5-4724-A5B3-FE4D1A004F28}" srcOrd="0" destOrd="0" presId="urn:microsoft.com/office/officeart/2005/8/layout/hierarchy3"/>
    <dgm:cxn modelId="{3EDD88F6-2216-4F8F-A6DB-B16140D75795}" type="presParOf" srcId="{5C60FF54-B6A5-417B-BF23-F853E388DF60}" destId="{CA0420F5-34C1-4F2C-9C39-884E39874DC7}" srcOrd="1" destOrd="0" presId="urn:microsoft.com/office/officeart/2005/8/layout/hierarchy3"/>
    <dgm:cxn modelId="{7D7D5037-C6E0-4A56-9E9B-4558A4B2C2DF}" type="presParOf" srcId="{AFBA5D8F-A3C6-40FE-A022-1F2739208D10}" destId="{6676B574-7BD0-440C-8A2D-95EB1EED6D91}" srcOrd="1" destOrd="0" presId="urn:microsoft.com/office/officeart/2005/8/layout/hierarchy3"/>
    <dgm:cxn modelId="{F0131729-72F0-4D5C-910E-356C74E6C6AC}" type="presParOf" srcId="{6676B574-7BD0-440C-8A2D-95EB1EED6D91}" destId="{CE2416AB-CEEE-4423-8230-541F8C4973E2}" srcOrd="0" destOrd="0" presId="urn:microsoft.com/office/officeart/2005/8/layout/hierarchy3"/>
    <dgm:cxn modelId="{99C26740-918E-4767-A191-F7632F7E99EC}" type="presParOf" srcId="{6676B574-7BD0-440C-8A2D-95EB1EED6D91}" destId="{FAC74234-776E-493F-A513-46541C204DD6}" srcOrd="1" destOrd="0" presId="urn:microsoft.com/office/officeart/2005/8/layout/hierarchy3"/>
    <dgm:cxn modelId="{B576B45D-C7D4-433A-8B4F-DCECA3F867A7}" type="presParOf" srcId="{6676B574-7BD0-440C-8A2D-95EB1EED6D91}" destId="{2874A685-3D04-4775-8A4A-D62C9D6587C7}" srcOrd="2" destOrd="0" presId="urn:microsoft.com/office/officeart/2005/8/layout/hierarchy3"/>
    <dgm:cxn modelId="{B7314D69-F995-41B7-A3EE-F1868569935B}" type="presParOf" srcId="{6676B574-7BD0-440C-8A2D-95EB1EED6D91}" destId="{EC6435FD-F0BD-4C4B-8685-D76FBF7AC001}" srcOrd="3" destOrd="0" presId="urn:microsoft.com/office/officeart/2005/8/layout/hierarchy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6F9CB29-1531-4337-9BE9-83DA9095CD78}" type="doc">
      <dgm:prSet loTypeId="urn:microsoft.com/office/officeart/2005/8/layout/chevron2" loCatId="process" qsTypeId="urn:microsoft.com/office/officeart/2005/8/quickstyle/simple5" qsCatId="simple" csTypeId="urn:microsoft.com/office/officeart/2005/8/colors/colorful3" csCatId="colorful" phldr="1"/>
      <dgm:spPr/>
      <dgm:t>
        <a:bodyPr/>
        <a:lstStyle/>
        <a:p>
          <a:pPr rtl="1"/>
          <a:endParaRPr lang="ar-SA"/>
        </a:p>
      </dgm:t>
    </dgm:pt>
    <dgm:pt modelId="{B7247CB5-5EAF-42B9-ADE4-46D36936D889}">
      <dgm:prSet/>
      <dgm:spPr>
        <a:solidFill>
          <a:schemeClr val="accent1">
            <a:lumMod val="50000"/>
          </a:schemeClr>
        </a:solidFill>
        <a:effectLst>
          <a:glow rad="228600">
            <a:schemeClr val="accent5">
              <a:satMod val="175000"/>
              <a:alpha val="40000"/>
            </a:schemeClr>
          </a:glow>
        </a:effectLst>
      </dgm:spPr>
      <dgm:t>
        <a:bodyPr/>
        <a:lstStyle/>
        <a:p>
          <a:pPr rtl="1"/>
          <a:endParaRPr lang="ar-SA" dirty="0"/>
        </a:p>
      </dgm:t>
    </dgm:pt>
    <dgm:pt modelId="{B7803018-488E-451C-B9E3-68FDFA7035A2}" type="parTrans" cxnId="{2C5F9789-D934-41A1-99FD-B53BD08A2C35}">
      <dgm:prSet/>
      <dgm:spPr/>
      <dgm:t>
        <a:bodyPr/>
        <a:lstStyle/>
        <a:p>
          <a:pPr rtl="1"/>
          <a:endParaRPr lang="ar-SA"/>
        </a:p>
      </dgm:t>
    </dgm:pt>
    <dgm:pt modelId="{412683F3-C0CB-438A-A09F-CCEB5FDBC780}" type="sibTrans" cxnId="{2C5F9789-D934-41A1-99FD-B53BD08A2C35}">
      <dgm:prSet/>
      <dgm:spPr/>
      <dgm:t>
        <a:bodyPr/>
        <a:lstStyle/>
        <a:p>
          <a:pPr rtl="1"/>
          <a:endParaRPr lang="ar-SA"/>
        </a:p>
      </dgm:t>
    </dgm:pt>
    <dgm:pt modelId="{18D4A0E8-4F4F-4798-A66F-B4DF67F0C46A}">
      <dgm:prSet custT="1"/>
      <dgm:spPr>
        <a:solidFill>
          <a:srgbClr val="ECE3CC">
            <a:alpha val="89804"/>
          </a:srgbClr>
        </a:solidFill>
      </dgm:spPr>
      <dgm:t>
        <a:bodyPr/>
        <a:lstStyle/>
        <a:p>
          <a:pPr algn="l" rtl="0"/>
          <a:endParaRPr lang="ar-SA" sz="1800" dirty="0"/>
        </a:p>
      </dgm:t>
    </dgm:pt>
    <dgm:pt modelId="{E49098C3-3FAA-4F2E-BECB-F5491AFE2844}" type="parTrans" cxnId="{3508A036-DDFD-42B2-8A5E-565380926F08}">
      <dgm:prSet/>
      <dgm:spPr/>
      <dgm:t>
        <a:bodyPr/>
        <a:lstStyle/>
        <a:p>
          <a:pPr rtl="1"/>
          <a:endParaRPr lang="ar-SA"/>
        </a:p>
      </dgm:t>
    </dgm:pt>
    <dgm:pt modelId="{42160F64-7D17-4FD2-9B9E-62DA7CF3D866}" type="sibTrans" cxnId="{3508A036-DDFD-42B2-8A5E-565380926F08}">
      <dgm:prSet/>
      <dgm:spPr/>
      <dgm:t>
        <a:bodyPr/>
        <a:lstStyle/>
        <a:p>
          <a:pPr rtl="1"/>
          <a:endParaRPr lang="ar-SA"/>
        </a:p>
      </dgm:t>
    </dgm:pt>
    <dgm:pt modelId="{06BDD183-E491-41BD-90D6-2C503FE740A6}">
      <dgm:prSet custT="1"/>
      <dgm:spPr>
        <a:solidFill>
          <a:srgbClr val="ECE3CC">
            <a:alpha val="89804"/>
          </a:srgbClr>
        </a:solidFill>
      </dgm:spPr>
      <dgm:t>
        <a:bodyPr/>
        <a:lstStyle/>
        <a:p>
          <a:pPr algn="l" rtl="0"/>
          <a:endParaRPr lang="ar-SA" sz="1800" dirty="0"/>
        </a:p>
      </dgm:t>
    </dgm:pt>
    <dgm:pt modelId="{E6AD057F-4CC2-429C-8A6B-85E92C08B98C}" type="parTrans" cxnId="{DDCCB5EB-D1BE-4440-AE23-D3F6833CD99F}">
      <dgm:prSet/>
      <dgm:spPr/>
      <dgm:t>
        <a:bodyPr/>
        <a:lstStyle/>
        <a:p>
          <a:pPr rtl="1"/>
          <a:endParaRPr lang="ar-SA"/>
        </a:p>
      </dgm:t>
    </dgm:pt>
    <dgm:pt modelId="{26DA1032-80FB-44E0-BC8E-42483CEF9F70}" type="sibTrans" cxnId="{DDCCB5EB-D1BE-4440-AE23-D3F6833CD99F}">
      <dgm:prSet/>
      <dgm:spPr/>
      <dgm:t>
        <a:bodyPr/>
        <a:lstStyle/>
        <a:p>
          <a:pPr rtl="1"/>
          <a:endParaRPr lang="ar-SA"/>
        </a:p>
      </dgm:t>
    </dgm:pt>
    <dgm:pt modelId="{5E61D18C-5EA0-4265-B483-AC0EF6A59EA3}">
      <dgm:prSet custT="1"/>
      <dgm:spPr>
        <a:solidFill>
          <a:srgbClr val="ECE3CC">
            <a:alpha val="89804"/>
          </a:srgbClr>
        </a:solidFill>
      </dgm:spPr>
      <dgm:t>
        <a:bodyPr/>
        <a:lstStyle/>
        <a:p>
          <a:pPr algn="l" rtl="0"/>
          <a:endParaRPr lang="ar-SA" sz="1800" dirty="0"/>
        </a:p>
      </dgm:t>
    </dgm:pt>
    <dgm:pt modelId="{F1A25B2B-0847-4541-8ABE-6E5FC89C8849}" type="parTrans" cxnId="{DEE28222-9ED6-4FBC-8BCB-9164C733A25C}">
      <dgm:prSet/>
      <dgm:spPr/>
      <dgm:t>
        <a:bodyPr/>
        <a:lstStyle/>
        <a:p>
          <a:pPr rtl="1"/>
          <a:endParaRPr lang="ar-SA"/>
        </a:p>
      </dgm:t>
    </dgm:pt>
    <dgm:pt modelId="{287F632F-67A4-4968-80CF-FC76847C9AA0}" type="sibTrans" cxnId="{DEE28222-9ED6-4FBC-8BCB-9164C733A25C}">
      <dgm:prSet/>
      <dgm:spPr/>
      <dgm:t>
        <a:bodyPr/>
        <a:lstStyle/>
        <a:p>
          <a:pPr rtl="1"/>
          <a:endParaRPr lang="ar-SA"/>
        </a:p>
      </dgm:t>
    </dgm:pt>
    <dgm:pt modelId="{FD522863-3771-4347-98CA-394FA5A1E297}">
      <dgm:prSet custT="1"/>
      <dgm:spPr>
        <a:solidFill>
          <a:srgbClr val="ECE3CC">
            <a:alpha val="89804"/>
          </a:srgbClr>
        </a:solidFill>
      </dgm:spPr>
      <dgm:t>
        <a:bodyPr/>
        <a:lstStyle/>
        <a:p>
          <a:pPr algn="l" rtl="0"/>
          <a:endParaRPr lang="ar-SA" sz="1800" dirty="0"/>
        </a:p>
      </dgm:t>
    </dgm:pt>
    <dgm:pt modelId="{4A362A0B-D983-4C34-8F88-1838D66E5011}" type="parTrans" cxnId="{E921F797-D1B8-4686-9E9F-295D7E610D83}">
      <dgm:prSet/>
      <dgm:spPr/>
      <dgm:t>
        <a:bodyPr/>
        <a:lstStyle/>
        <a:p>
          <a:pPr rtl="1"/>
          <a:endParaRPr lang="ar-SA"/>
        </a:p>
      </dgm:t>
    </dgm:pt>
    <dgm:pt modelId="{50D91E7F-0603-4B6B-B11A-4C468601F44D}" type="sibTrans" cxnId="{E921F797-D1B8-4686-9E9F-295D7E610D83}">
      <dgm:prSet/>
      <dgm:spPr/>
      <dgm:t>
        <a:bodyPr/>
        <a:lstStyle/>
        <a:p>
          <a:pPr rtl="1"/>
          <a:endParaRPr lang="ar-SA"/>
        </a:p>
      </dgm:t>
    </dgm:pt>
    <dgm:pt modelId="{0AE653AA-5367-49FD-8DEA-7E10AF0A7980}">
      <dgm:prSet/>
      <dgm:spPr>
        <a:solidFill>
          <a:schemeClr val="accent1">
            <a:lumMod val="75000"/>
          </a:schemeClr>
        </a:solidFill>
        <a:effectLst>
          <a:glow rad="228600">
            <a:schemeClr val="accent5">
              <a:satMod val="175000"/>
              <a:alpha val="40000"/>
            </a:schemeClr>
          </a:glow>
        </a:effectLst>
      </dgm:spPr>
      <dgm:t>
        <a:bodyPr/>
        <a:lstStyle/>
        <a:p>
          <a:pPr rtl="1"/>
          <a:endParaRPr lang="ar-SA"/>
        </a:p>
      </dgm:t>
    </dgm:pt>
    <dgm:pt modelId="{2E54CA3A-01F8-4DA9-9545-8F2CA9A87514}" type="parTrans" cxnId="{BDD713B0-542B-471C-A086-FF2F777C0318}">
      <dgm:prSet/>
      <dgm:spPr/>
      <dgm:t>
        <a:bodyPr/>
        <a:lstStyle/>
        <a:p>
          <a:pPr rtl="1"/>
          <a:endParaRPr lang="ar-SA"/>
        </a:p>
      </dgm:t>
    </dgm:pt>
    <dgm:pt modelId="{529BA777-4F4E-421E-AACA-4657E0AEA319}" type="sibTrans" cxnId="{BDD713B0-542B-471C-A086-FF2F777C0318}">
      <dgm:prSet/>
      <dgm:spPr/>
      <dgm:t>
        <a:bodyPr/>
        <a:lstStyle/>
        <a:p>
          <a:pPr rtl="1"/>
          <a:endParaRPr lang="ar-SA"/>
        </a:p>
      </dgm:t>
    </dgm:pt>
    <dgm:pt modelId="{AAD9B31C-065D-4826-BB94-0B5FDC340CC8}">
      <dgm:prSet custT="1"/>
      <dgm:spPr>
        <a:solidFill>
          <a:srgbClr val="ECE3CC">
            <a:alpha val="90000"/>
          </a:srgbClr>
        </a:solidFill>
      </dgm:spPr>
      <dgm:t>
        <a:bodyPr/>
        <a:lstStyle/>
        <a:p>
          <a:pPr algn="l" rtl="0"/>
          <a:endParaRPr lang="ar-SA" sz="1800" dirty="0"/>
        </a:p>
      </dgm:t>
    </dgm:pt>
    <dgm:pt modelId="{05430574-A3A1-4B94-82AC-129483026395}" type="parTrans" cxnId="{BFB38CCD-FB82-4E27-84A1-C80C1E6CCB8C}">
      <dgm:prSet/>
      <dgm:spPr/>
      <dgm:t>
        <a:bodyPr/>
        <a:lstStyle/>
        <a:p>
          <a:pPr rtl="1"/>
          <a:endParaRPr lang="ar-SA"/>
        </a:p>
      </dgm:t>
    </dgm:pt>
    <dgm:pt modelId="{FDF281D5-7240-47F5-AFF4-3FE333C0B2DA}" type="sibTrans" cxnId="{BFB38CCD-FB82-4E27-84A1-C80C1E6CCB8C}">
      <dgm:prSet/>
      <dgm:spPr/>
      <dgm:t>
        <a:bodyPr/>
        <a:lstStyle/>
        <a:p>
          <a:pPr rtl="1"/>
          <a:endParaRPr lang="ar-SA"/>
        </a:p>
      </dgm:t>
    </dgm:pt>
    <dgm:pt modelId="{9C419905-8B14-419A-9263-00ECFA5C8402}">
      <dgm:prSet/>
      <dgm:spPr>
        <a:solidFill>
          <a:schemeClr val="accent1">
            <a:lumMod val="60000"/>
            <a:lumOff val="40000"/>
          </a:schemeClr>
        </a:solidFill>
        <a:effectLst>
          <a:glow rad="228600">
            <a:schemeClr val="accent5">
              <a:satMod val="175000"/>
              <a:alpha val="40000"/>
            </a:schemeClr>
          </a:glow>
        </a:effectLst>
      </dgm:spPr>
      <dgm:t>
        <a:bodyPr/>
        <a:lstStyle/>
        <a:p>
          <a:pPr rtl="1"/>
          <a:endParaRPr lang="ar-SA"/>
        </a:p>
      </dgm:t>
    </dgm:pt>
    <dgm:pt modelId="{4D016830-E34B-47BC-BCF6-60B579F1AFC7}" type="parTrans" cxnId="{E1987136-85AD-44E2-B398-C5B6DF985426}">
      <dgm:prSet/>
      <dgm:spPr/>
      <dgm:t>
        <a:bodyPr/>
        <a:lstStyle/>
        <a:p>
          <a:pPr rtl="1"/>
          <a:endParaRPr lang="ar-SA"/>
        </a:p>
      </dgm:t>
    </dgm:pt>
    <dgm:pt modelId="{CB071927-1831-4B55-93E5-3C27C9D02EBA}" type="sibTrans" cxnId="{E1987136-85AD-44E2-B398-C5B6DF985426}">
      <dgm:prSet/>
      <dgm:spPr/>
      <dgm:t>
        <a:bodyPr/>
        <a:lstStyle/>
        <a:p>
          <a:pPr rtl="1"/>
          <a:endParaRPr lang="ar-SA"/>
        </a:p>
      </dgm:t>
    </dgm:pt>
    <dgm:pt modelId="{79E48A5F-8C31-4884-98BA-3119206CD416}">
      <dgm:prSet custT="1"/>
      <dgm:spPr>
        <a:solidFill>
          <a:srgbClr val="ECE3CC">
            <a:alpha val="89804"/>
          </a:srgbClr>
        </a:solidFill>
      </dgm:spPr>
      <dgm:t>
        <a:bodyPr/>
        <a:lstStyle/>
        <a:p>
          <a:pPr algn="l" rtl="0"/>
          <a:r>
            <a:rPr lang="en-US" sz="1800" b="1" dirty="0" smtClean="0">
              <a:latin typeface="Andalus" pitchFamily="2" charset="-78"/>
              <a:cs typeface="Andalus" pitchFamily="2" charset="-78"/>
            </a:rPr>
            <a:t>Evaluate the current situation of innovation process management</a:t>
          </a:r>
          <a:br>
            <a:rPr lang="en-US" sz="1800" b="1" dirty="0" smtClean="0">
              <a:latin typeface="Andalus" pitchFamily="2" charset="-78"/>
              <a:cs typeface="Andalus" pitchFamily="2" charset="-78"/>
            </a:rPr>
          </a:br>
          <a:endParaRPr lang="ar-SA" sz="1800" dirty="0"/>
        </a:p>
      </dgm:t>
    </dgm:pt>
    <dgm:pt modelId="{140A58C1-6212-416A-91F0-BD82EC9C1AC9}" type="parTrans" cxnId="{465A0D65-E501-4326-9A30-B516EDC8294B}">
      <dgm:prSet/>
      <dgm:spPr/>
      <dgm:t>
        <a:bodyPr/>
        <a:lstStyle/>
        <a:p>
          <a:pPr rtl="1"/>
          <a:endParaRPr lang="ar-SA"/>
        </a:p>
      </dgm:t>
    </dgm:pt>
    <dgm:pt modelId="{6152C66C-1014-4089-BAC1-26164A46003F}" type="sibTrans" cxnId="{465A0D65-E501-4326-9A30-B516EDC8294B}">
      <dgm:prSet/>
      <dgm:spPr/>
      <dgm:t>
        <a:bodyPr/>
        <a:lstStyle/>
        <a:p>
          <a:pPr rtl="1"/>
          <a:endParaRPr lang="ar-SA"/>
        </a:p>
      </dgm:t>
    </dgm:pt>
    <dgm:pt modelId="{2539DD87-1CC1-480B-B256-8407B5A450E3}">
      <dgm:prSet custT="1"/>
      <dgm:spPr>
        <a:solidFill>
          <a:srgbClr val="ECE3CC">
            <a:alpha val="90000"/>
          </a:srgbClr>
        </a:solidFill>
      </dgm:spPr>
      <dgm:t>
        <a:bodyPr/>
        <a:lstStyle/>
        <a:p>
          <a:pPr algn="l" rtl="0"/>
          <a:r>
            <a:rPr lang="en-US" sz="1800" b="1" dirty="0" smtClean="0">
              <a:latin typeface="Andalus" pitchFamily="2" charset="-78"/>
              <a:cs typeface="Andalus" pitchFamily="2" charset="-78"/>
            </a:rPr>
            <a:t>Identify if a relationship between the level of innovation management and size of firms</a:t>
          </a:r>
          <a:endParaRPr lang="ar-SA" sz="1800" dirty="0"/>
        </a:p>
      </dgm:t>
    </dgm:pt>
    <dgm:pt modelId="{347FFD18-0604-40BA-AFCF-FD2CC278CDA1}" type="parTrans" cxnId="{ADDA278D-7882-4860-8E18-7B3DAFB3549F}">
      <dgm:prSet/>
      <dgm:spPr/>
      <dgm:t>
        <a:bodyPr/>
        <a:lstStyle/>
        <a:p>
          <a:pPr rtl="1"/>
          <a:endParaRPr lang="ar-SA"/>
        </a:p>
      </dgm:t>
    </dgm:pt>
    <dgm:pt modelId="{2ABF2A78-E340-4488-8BB6-91738904C457}" type="sibTrans" cxnId="{ADDA278D-7882-4860-8E18-7B3DAFB3549F}">
      <dgm:prSet/>
      <dgm:spPr/>
      <dgm:t>
        <a:bodyPr/>
        <a:lstStyle/>
        <a:p>
          <a:pPr rtl="1"/>
          <a:endParaRPr lang="ar-SA"/>
        </a:p>
      </dgm:t>
    </dgm:pt>
    <dgm:pt modelId="{416A8767-89C6-4E62-8D6C-298BF7500F03}">
      <dgm:prSet custT="1"/>
      <dgm:spPr>
        <a:solidFill>
          <a:srgbClr val="ECE3CC">
            <a:alpha val="90000"/>
          </a:srgbClr>
        </a:solidFill>
      </dgm:spPr>
      <dgm:t>
        <a:bodyPr/>
        <a:lstStyle/>
        <a:p>
          <a:pPr algn="l" rtl="0"/>
          <a:r>
            <a:rPr lang="en-US" sz="1800" b="1" dirty="0" smtClean="0">
              <a:latin typeface="Andalus" pitchFamily="2" charset="-78"/>
              <a:cs typeface="Andalus" pitchFamily="2" charset="-78"/>
            </a:rPr>
            <a:t>Introduce a conceptual model </a:t>
          </a:r>
          <a:endParaRPr lang="ar-SA" sz="1800" dirty="0"/>
        </a:p>
      </dgm:t>
    </dgm:pt>
    <dgm:pt modelId="{EFDD4DB2-CE82-44A3-BD4F-E70FD56FB39E}" type="parTrans" cxnId="{418D339C-7D6D-47CB-85C6-06405ED6BB35}">
      <dgm:prSet/>
      <dgm:spPr/>
      <dgm:t>
        <a:bodyPr/>
        <a:lstStyle/>
        <a:p>
          <a:pPr rtl="1"/>
          <a:endParaRPr lang="ar-SA"/>
        </a:p>
      </dgm:t>
    </dgm:pt>
    <dgm:pt modelId="{AFB35A6C-F20D-4D95-B7DA-56130F118E4E}" type="sibTrans" cxnId="{418D339C-7D6D-47CB-85C6-06405ED6BB35}">
      <dgm:prSet/>
      <dgm:spPr/>
      <dgm:t>
        <a:bodyPr/>
        <a:lstStyle/>
        <a:p>
          <a:pPr rtl="1"/>
          <a:endParaRPr lang="ar-SA"/>
        </a:p>
      </dgm:t>
    </dgm:pt>
    <dgm:pt modelId="{3CC2EB71-CA67-474C-AE1A-8499A322CDC2}">
      <dgm:prSet custT="1"/>
      <dgm:spPr>
        <a:solidFill>
          <a:srgbClr val="ECE3CC">
            <a:alpha val="89804"/>
          </a:srgbClr>
        </a:solidFill>
      </dgm:spPr>
      <dgm:t>
        <a:bodyPr/>
        <a:lstStyle/>
        <a:p>
          <a:pPr algn="l" rtl="0"/>
          <a:endParaRPr lang="ar-SA" sz="1800" dirty="0"/>
        </a:p>
      </dgm:t>
    </dgm:pt>
    <dgm:pt modelId="{30A6C0B0-2FA5-4BF9-A654-9F8756E40D78}" type="parTrans" cxnId="{2866F7B5-C964-48AC-8B22-EF8486F9B2D1}">
      <dgm:prSet/>
      <dgm:spPr/>
      <dgm:t>
        <a:bodyPr/>
        <a:lstStyle/>
        <a:p>
          <a:pPr rtl="1"/>
          <a:endParaRPr lang="ar-SA"/>
        </a:p>
      </dgm:t>
    </dgm:pt>
    <dgm:pt modelId="{01C6A2E9-09B6-4B85-8597-90245AD67223}" type="sibTrans" cxnId="{2866F7B5-C964-48AC-8B22-EF8486F9B2D1}">
      <dgm:prSet/>
      <dgm:spPr/>
      <dgm:t>
        <a:bodyPr/>
        <a:lstStyle/>
        <a:p>
          <a:pPr rtl="1"/>
          <a:endParaRPr lang="ar-SA"/>
        </a:p>
      </dgm:t>
    </dgm:pt>
    <dgm:pt modelId="{C8D6A8F4-E39F-47D3-97CC-DB71B9403B28}">
      <dgm:prSet custT="1"/>
      <dgm:spPr>
        <a:solidFill>
          <a:srgbClr val="ECE3CC">
            <a:alpha val="89804"/>
          </a:srgbClr>
        </a:solidFill>
      </dgm:spPr>
      <dgm:t>
        <a:bodyPr/>
        <a:lstStyle/>
        <a:p>
          <a:pPr algn="l" rtl="0"/>
          <a:endParaRPr lang="ar-SA" sz="1800" dirty="0"/>
        </a:p>
      </dgm:t>
    </dgm:pt>
    <dgm:pt modelId="{152C6A20-DDF7-4CDA-897B-10F064C3BF09}" type="parTrans" cxnId="{F2AF4C91-7351-430F-85D3-992E9A1B5756}">
      <dgm:prSet/>
      <dgm:spPr/>
      <dgm:t>
        <a:bodyPr/>
        <a:lstStyle/>
        <a:p>
          <a:pPr rtl="1"/>
          <a:endParaRPr lang="ar-SA"/>
        </a:p>
      </dgm:t>
    </dgm:pt>
    <dgm:pt modelId="{E9E0774C-DA21-4A9D-880B-74640B61B5AA}" type="sibTrans" cxnId="{F2AF4C91-7351-430F-85D3-992E9A1B5756}">
      <dgm:prSet/>
      <dgm:spPr/>
      <dgm:t>
        <a:bodyPr/>
        <a:lstStyle/>
        <a:p>
          <a:pPr rtl="1"/>
          <a:endParaRPr lang="ar-SA"/>
        </a:p>
      </dgm:t>
    </dgm:pt>
    <dgm:pt modelId="{F2FD1812-9549-4817-B2E4-1E9BE204E5B6}" type="pres">
      <dgm:prSet presAssocID="{96F9CB29-1531-4337-9BE9-83DA9095CD78}" presName="linearFlow" presStyleCnt="0">
        <dgm:presLayoutVars>
          <dgm:dir/>
          <dgm:animLvl val="lvl"/>
          <dgm:resizeHandles val="exact"/>
        </dgm:presLayoutVars>
      </dgm:prSet>
      <dgm:spPr/>
      <dgm:t>
        <a:bodyPr/>
        <a:lstStyle/>
        <a:p>
          <a:pPr rtl="1"/>
          <a:endParaRPr lang="ar-SA"/>
        </a:p>
      </dgm:t>
    </dgm:pt>
    <dgm:pt modelId="{B19B06C6-33E9-47D4-9306-2C08A0E9EB75}" type="pres">
      <dgm:prSet presAssocID="{B7247CB5-5EAF-42B9-ADE4-46D36936D889}" presName="composite" presStyleCnt="0"/>
      <dgm:spPr/>
    </dgm:pt>
    <dgm:pt modelId="{04EB86E2-DC7C-4EEC-99D2-B05D04EA69DF}" type="pres">
      <dgm:prSet presAssocID="{B7247CB5-5EAF-42B9-ADE4-46D36936D889}" presName="parentText" presStyleLbl="alignNode1" presStyleIdx="0" presStyleCnt="3" custLinFactNeighborX="0" custLinFactNeighborY="-81">
        <dgm:presLayoutVars>
          <dgm:chMax val="1"/>
          <dgm:bulletEnabled val="1"/>
        </dgm:presLayoutVars>
      </dgm:prSet>
      <dgm:spPr/>
      <dgm:t>
        <a:bodyPr/>
        <a:lstStyle/>
        <a:p>
          <a:pPr rtl="1"/>
          <a:endParaRPr lang="ar-SA"/>
        </a:p>
      </dgm:t>
    </dgm:pt>
    <dgm:pt modelId="{617D0B40-A284-4898-A498-5571870852DD}" type="pres">
      <dgm:prSet presAssocID="{B7247CB5-5EAF-42B9-ADE4-46D36936D889}" presName="descendantText" presStyleLbl="alignAcc1" presStyleIdx="0" presStyleCnt="3">
        <dgm:presLayoutVars>
          <dgm:bulletEnabled val="1"/>
        </dgm:presLayoutVars>
      </dgm:prSet>
      <dgm:spPr/>
      <dgm:t>
        <a:bodyPr/>
        <a:lstStyle/>
        <a:p>
          <a:pPr rtl="1"/>
          <a:endParaRPr lang="ar-SA"/>
        </a:p>
      </dgm:t>
    </dgm:pt>
    <dgm:pt modelId="{99DE61CA-718A-45EA-9DFF-657BBC7D8484}" type="pres">
      <dgm:prSet presAssocID="{412683F3-C0CB-438A-A09F-CCEB5FDBC780}" presName="sp" presStyleCnt="0"/>
      <dgm:spPr/>
    </dgm:pt>
    <dgm:pt modelId="{1177E06F-20FA-4D12-9C64-4AD1DE04E23A}" type="pres">
      <dgm:prSet presAssocID="{0AE653AA-5367-49FD-8DEA-7E10AF0A7980}" presName="composite" presStyleCnt="0"/>
      <dgm:spPr/>
    </dgm:pt>
    <dgm:pt modelId="{0B6FD6ED-A653-4AA1-AEB9-4CB945461073}" type="pres">
      <dgm:prSet presAssocID="{0AE653AA-5367-49FD-8DEA-7E10AF0A7980}" presName="parentText" presStyleLbl="alignNode1" presStyleIdx="1" presStyleCnt="3">
        <dgm:presLayoutVars>
          <dgm:chMax val="1"/>
          <dgm:bulletEnabled val="1"/>
        </dgm:presLayoutVars>
      </dgm:prSet>
      <dgm:spPr/>
      <dgm:t>
        <a:bodyPr/>
        <a:lstStyle/>
        <a:p>
          <a:pPr rtl="1"/>
          <a:endParaRPr lang="ar-SA"/>
        </a:p>
      </dgm:t>
    </dgm:pt>
    <dgm:pt modelId="{2DDD0C2A-19AF-48A7-A980-40E4CB716C7D}" type="pres">
      <dgm:prSet presAssocID="{0AE653AA-5367-49FD-8DEA-7E10AF0A7980}" presName="descendantText" presStyleLbl="alignAcc1" presStyleIdx="1" presStyleCnt="3">
        <dgm:presLayoutVars>
          <dgm:bulletEnabled val="1"/>
        </dgm:presLayoutVars>
      </dgm:prSet>
      <dgm:spPr/>
      <dgm:t>
        <a:bodyPr/>
        <a:lstStyle/>
        <a:p>
          <a:pPr rtl="1"/>
          <a:endParaRPr lang="ar-SA"/>
        </a:p>
      </dgm:t>
    </dgm:pt>
    <dgm:pt modelId="{882AEA69-FE9C-417C-BEF2-C2A4B404392A}" type="pres">
      <dgm:prSet presAssocID="{529BA777-4F4E-421E-AACA-4657E0AEA319}" presName="sp" presStyleCnt="0"/>
      <dgm:spPr/>
    </dgm:pt>
    <dgm:pt modelId="{74C6E454-AF64-434C-80F6-CFC8975DF79B}" type="pres">
      <dgm:prSet presAssocID="{9C419905-8B14-419A-9263-00ECFA5C8402}" presName="composite" presStyleCnt="0"/>
      <dgm:spPr/>
    </dgm:pt>
    <dgm:pt modelId="{AE5DE572-9E3D-4A04-AA31-3A29B0ABAE21}" type="pres">
      <dgm:prSet presAssocID="{9C419905-8B14-419A-9263-00ECFA5C8402}" presName="parentText" presStyleLbl="alignNode1" presStyleIdx="2" presStyleCnt="3">
        <dgm:presLayoutVars>
          <dgm:chMax val="1"/>
          <dgm:bulletEnabled val="1"/>
        </dgm:presLayoutVars>
      </dgm:prSet>
      <dgm:spPr/>
      <dgm:t>
        <a:bodyPr/>
        <a:lstStyle/>
        <a:p>
          <a:pPr rtl="1"/>
          <a:endParaRPr lang="ar-SA"/>
        </a:p>
      </dgm:t>
    </dgm:pt>
    <dgm:pt modelId="{765C658A-55DF-470C-835E-00DB10279224}" type="pres">
      <dgm:prSet presAssocID="{9C419905-8B14-419A-9263-00ECFA5C8402}" presName="descendantText" presStyleLbl="alignAcc1" presStyleIdx="2" presStyleCnt="3">
        <dgm:presLayoutVars>
          <dgm:bulletEnabled val="1"/>
        </dgm:presLayoutVars>
      </dgm:prSet>
      <dgm:spPr/>
      <dgm:t>
        <a:bodyPr/>
        <a:lstStyle/>
        <a:p>
          <a:pPr rtl="1"/>
          <a:endParaRPr lang="ar-SA"/>
        </a:p>
      </dgm:t>
    </dgm:pt>
  </dgm:ptLst>
  <dgm:cxnLst>
    <dgm:cxn modelId="{2C5F9789-D934-41A1-99FD-B53BD08A2C35}" srcId="{96F9CB29-1531-4337-9BE9-83DA9095CD78}" destId="{B7247CB5-5EAF-42B9-ADE4-46D36936D889}" srcOrd="0" destOrd="0" parTransId="{B7803018-488E-451C-B9E3-68FDFA7035A2}" sibTransId="{412683F3-C0CB-438A-A09F-CCEB5FDBC780}"/>
    <dgm:cxn modelId="{2866F7B5-C964-48AC-8B22-EF8486F9B2D1}" srcId="{B7247CB5-5EAF-42B9-ADE4-46D36936D889}" destId="{3CC2EB71-CA67-474C-AE1A-8499A322CDC2}" srcOrd="1" destOrd="0" parTransId="{30A6C0B0-2FA5-4BF9-A654-9F8756E40D78}" sibTransId="{01C6A2E9-09B6-4B85-8597-90245AD67223}"/>
    <dgm:cxn modelId="{BDD713B0-542B-471C-A086-FF2F777C0318}" srcId="{96F9CB29-1531-4337-9BE9-83DA9095CD78}" destId="{0AE653AA-5367-49FD-8DEA-7E10AF0A7980}" srcOrd="1" destOrd="0" parTransId="{2E54CA3A-01F8-4DA9-9545-8F2CA9A87514}" sibTransId="{529BA777-4F4E-421E-AACA-4657E0AEA319}"/>
    <dgm:cxn modelId="{AB73A423-666D-4F5D-BF32-83EF22D5D66D}" type="presOf" srcId="{9C419905-8B14-419A-9263-00ECFA5C8402}" destId="{AE5DE572-9E3D-4A04-AA31-3A29B0ABAE21}" srcOrd="0" destOrd="0" presId="urn:microsoft.com/office/officeart/2005/8/layout/chevron2"/>
    <dgm:cxn modelId="{3B35C23E-E6D9-42D9-8C0B-88380F82747D}" type="presOf" srcId="{79E48A5F-8C31-4884-98BA-3119206CD416}" destId="{617D0B40-A284-4898-A498-5571870852DD}" srcOrd="0" destOrd="3" presId="urn:microsoft.com/office/officeart/2005/8/layout/chevron2"/>
    <dgm:cxn modelId="{7C050841-47B5-4883-8C51-BDAA923E107F}" type="presOf" srcId="{C8D6A8F4-E39F-47D3-97CC-DB71B9403B28}" destId="{617D0B40-A284-4898-A498-5571870852DD}" srcOrd="0" destOrd="2" presId="urn:microsoft.com/office/officeart/2005/8/layout/chevron2"/>
    <dgm:cxn modelId="{ADDA278D-7882-4860-8E18-7B3DAFB3549F}" srcId="{0AE653AA-5367-49FD-8DEA-7E10AF0A7980}" destId="{2539DD87-1CC1-480B-B256-8407B5A450E3}" srcOrd="1" destOrd="0" parTransId="{347FFD18-0604-40BA-AFCF-FD2CC278CDA1}" sibTransId="{2ABF2A78-E340-4488-8BB6-91738904C457}"/>
    <dgm:cxn modelId="{0BCCA88A-A12D-48D9-9B75-EE6F94CA1AEC}" type="presOf" srcId="{B7247CB5-5EAF-42B9-ADE4-46D36936D889}" destId="{04EB86E2-DC7C-4EEC-99D2-B05D04EA69DF}" srcOrd="0" destOrd="0" presId="urn:microsoft.com/office/officeart/2005/8/layout/chevron2"/>
    <dgm:cxn modelId="{BFB38CCD-FB82-4E27-84A1-C80C1E6CCB8C}" srcId="{0AE653AA-5367-49FD-8DEA-7E10AF0A7980}" destId="{AAD9B31C-065D-4826-BB94-0B5FDC340CC8}" srcOrd="0" destOrd="0" parTransId="{05430574-A3A1-4B94-82AC-129483026395}" sibTransId="{FDF281D5-7240-47F5-AFF4-3FE333C0B2DA}"/>
    <dgm:cxn modelId="{CF1F786C-3F85-425E-ABBC-976A83058587}" type="presOf" srcId="{06BDD183-E491-41BD-90D6-2C503FE740A6}" destId="{617D0B40-A284-4898-A498-5571870852DD}" srcOrd="0" destOrd="4" presId="urn:microsoft.com/office/officeart/2005/8/layout/chevron2"/>
    <dgm:cxn modelId="{E921F797-D1B8-4686-9E9F-295D7E610D83}" srcId="{B7247CB5-5EAF-42B9-ADE4-46D36936D889}" destId="{FD522863-3771-4347-98CA-394FA5A1E297}" srcOrd="6" destOrd="0" parTransId="{4A362A0B-D983-4C34-8F88-1838D66E5011}" sibTransId="{50D91E7F-0603-4B6B-B11A-4C468601F44D}"/>
    <dgm:cxn modelId="{F2AF4C91-7351-430F-85D3-992E9A1B5756}" srcId="{B7247CB5-5EAF-42B9-ADE4-46D36936D889}" destId="{C8D6A8F4-E39F-47D3-97CC-DB71B9403B28}" srcOrd="2" destOrd="0" parTransId="{152C6A20-DDF7-4CDA-897B-10F064C3BF09}" sibTransId="{E9E0774C-DA21-4A9D-880B-74640B61B5AA}"/>
    <dgm:cxn modelId="{DEE28222-9ED6-4FBC-8BCB-9164C733A25C}" srcId="{B7247CB5-5EAF-42B9-ADE4-46D36936D889}" destId="{5E61D18C-5EA0-4265-B483-AC0EF6A59EA3}" srcOrd="5" destOrd="0" parTransId="{F1A25B2B-0847-4541-8ABE-6E5FC89C8849}" sibTransId="{287F632F-67A4-4968-80CF-FC76847C9AA0}"/>
    <dgm:cxn modelId="{F92DBBC7-CA6C-4E26-9C21-09843D09D330}" type="presOf" srcId="{96F9CB29-1531-4337-9BE9-83DA9095CD78}" destId="{F2FD1812-9549-4817-B2E4-1E9BE204E5B6}" srcOrd="0" destOrd="0" presId="urn:microsoft.com/office/officeart/2005/8/layout/chevron2"/>
    <dgm:cxn modelId="{E1987136-85AD-44E2-B398-C5B6DF985426}" srcId="{96F9CB29-1531-4337-9BE9-83DA9095CD78}" destId="{9C419905-8B14-419A-9263-00ECFA5C8402}" srcOrd="2" destOrd="0" parTransId="{4D016830-E34B-47BC-BCF6-60B579F1AFC7}" sibTransId="{CB071927-1831-4B55-93E5-3C27C9D02EBA}"/>
    <dgm:cxn modelId="{43B98EE0-C94F-43AD-A6DC-66E9F5FA7B7E}" type="presOf" srcId="{5E61D18C-5EA0-4265-B483-AC0EF6A59EA3}" destId="{617D0B40-A284-4898-A498-5571870852DD}" srcOrd="0" destOrd="5" presId="urn:microsoft.com/office/officeart/2005/8/layout/chevron2"/>
    <dgm:cxn modelId="{465A0D65-E501-4326-9A30-B516EDC8294B}" srcId="{B7247CB5-5EAF-42B9-ADE4-46D36936D889}" destId="{79E48A5F-8C31-4884-98BA-3119206CD416}" srcOrd="3" destOrd="0" parTransId="{140A58C1-6212-416A-91F0-BD82EC9C1AC9}" sibTransId="{6152C66C-1014-4089-BAC1-26164A46003F}"/>
    <dgm:cxn modelId="{418D339C-7D6D-47CB-85C6-06405ED6BB35}" srcId="{9C419905-8B14-419A-9263-00ECFA5C8402}" destId="{416A8767-89C6-4E62-8D6C-298BF7500F03}" srcOrd="0" destOrd="0" parTransId="{EFDD4DB2-CE82-44A3-BD4F-E70FD56FB39E}" sibTransId="{AFB35A6C-F20D-4D95-B7DA-56130F118E4E}"/>
    <dgm:cxn modelId="{3508A036-DDFD-42B2-8A5E-565380926F08}" srcId="{B7247CB5-5EAF-42B9-ADE4-46D36936D889}" destId="{18D4A0E8-4F4F-4798-A66F-B4DF67F0C46A}" srcOrd="0" destOrd="0" parTransId="{E49098C3-3FAA-4F2E-BECB-F5491AFE2844}" sibTransId="{42160F64-7D17-4FD2-9B9E-62DA7CF3D866}"/>
    <dgm:cxn modelId="{14D9FF0C-65F3-4311-98D8-54A630F95A7E}" type="presOf" srcId="{FD522863-3771-4347-98CA-394FA5A1E297}" destId="{617D0B40-A284-4898-A498-5571870852DD}" srcOrd="0" destOrd="6" presId="urn:microsoft.com/office/officeart/2005/8/layout/chevron2"/>
    <dgm:cxn modelId="{5D288F23-89B8-4828-B5DC-625B74663919}" type="presOf" srcId="{416A8767-89C6-4E62-8D6C-298BF7500F03}" destId="{765C658A-55DF-470C-835E-00DB10279224}" srcOrd="0" destOrd="0" presId="urn:microsoft.com/office/officeart/2005/8/layout/chevron2"/>
    <dgm:cxn modelId="{AD1E631F-A7A7-490B-84CE-21497C0BC70C}" type="presOf" srcId="{0AE653AA-5367-49FD-8DEA-7E10AF0A7980}" destId="{0B6FD6ED-A653-4AA1-AEB9-4CB945461073}" srcOrd="0" destOrd="0" presId="urn:microsoft.com/office/officeart/2005/8/layout/chevron2"/>
    <dgm:cxn modelId="{D0D4D9B6-5D47-423A-A698-7AB477CBE062}" type="presOf" srcId="{3CC2EB71-CA67-474C-AE1A-8499A322CDC2}" destId="{617D0B40-A284-4898-A498-5571870852DD}" srcOrd="0" destOrd="1" presId="urn:microsoft.com/office/officeart/2005/8/layout/chevron2"/>
    <dgm:cxn modelId="{DDCCB5EB-D1BE-4440-AE23-D3F6833CD99F}" srcId="{B7247CB5-5EAF-42B9-ADE4-46D36936D889}" destId="{06BDD183-E491-41BD-90D6-2C503FE740A6}" srcOrd="4" destOrd="0" parTransId="{E6AD057F-4CC2-429C-8A6B-85E92C08B98C}" sibTransId="{26DA1032-80FB-44E0-BC8E-42483CEF9F70}"/>
    <dgm:cxn modelId="{C57E0C4A-E3E0-4A3E-9F0B-7F62C1051796}" type="presOf" srcId="{AAD9B31C-065D-4826-BB94-0B5FDC340CC8}" destId="{2DDD0C2A-19AF-48A7-A980-40E4CB716C7D}" srcOrd="0" destOrd="0" presId="urn:microsoft.com/office/officeart/2005/8/layout/chevron2"/>
    <dgm:cxn modelId="{DA65D569-697B-410C-919F-A1705B4C0858}" type="presOf" srcId="{18D4A0E8-4F4F-4798-A66F-B4DF67F0C46A}" destId="{617D0B40-A284-4898-A498-5571870852DD}" srcOrd="0" destOrd="0" presId="urn:microsoft.com/office/officeart/2005/8/layout/chevron2"/>
    <dgm:cxn modelId="{58642784-78A3-4851-AC94-C7A2CCE0F49A}" type="presOf" srcId="{2539DD87-1CC1-480B-B256-8407B5A450E3}" destId="{2DDD0C2A-19AF-48A7-A980-40E4CB716C7D}" srcOrd="0" destOrd="1" presId="urn:microsoft.com/office/officeart/2005/8/layout/chevron2"/>
    <dgm:cxn modelId="{19824002-E501-4C52-85E4-68641CF4ADD3}" type="presParOf" srcId="{F2FD1812-9549-4817-B2E4-1E9BE204E5B6}" destId="{B19B06C6-33E9-47D4-9306-2C08A0E9EB75}" srcOrd="0" destOrd="0" presId="urn:microsoft.com/office/officeart/2005/8/layout/chevron2"/>
    <dgm:cxn modelId="{4A9E0D76-2789-4486-9939-128EE5A3AFAC}" type="presParOf" srcId="{B19B06C6-33E9-47D4-9306-2C08A0E9EB75}" destId="{04EB86E2-DC7C-4EEC-99D2-B05D04EA69DF}" srcOrd="0" destOrd="0" presId="urn:microsoft.com/office/officeart/2005/8/layout/chevron2"/>
    <dgm:cxn modelId="{64202D56-0AFC-453B-AEC8-7CB39E4F6F47}" type="presParOf" srcId="{B19B06C6-33E9-47D4-9306-2C08A0E9EB75}" destId="{617D0B40-A284-4898-A498-5571870852DD}" srcOrd="1" destOrd="0" presId="urn:microsoft.com/office/officeart/2005/8/layout/chevron2"/>
    <dgm:cxn modelId="{BBB4A44D-F5B2-4232-8F76-B7FE3D07DCF8}" type="presParOf" srcId="{F2FD1812-9549-4817-B2E4-1E9BE204E5B6}" destId="{99DE61CA-718A-45EA-9DFF-657BBC7D8484}" srcOrd="1" destOrd="0" presId="urn:microsoft.com/office/officeart/2005/8/layout/chevron2"/>
    <dgm:cxn modelId="{319B8D66-4589-4331-B69E-04BB81B02A72}" type="presParOf" srcId="{F2FD1812-9549-4817-B2E4-1E9BE204E5B6}" destId="{1177E06F-20FA-4D12-9C64-4AD1DE04E23A}" srcOrd="2" destOrd="0" presId="urn:microsoft.com/office/officeart/2005/8/layout/chevron2"/>
    <dgm:cxn modelId="{CAB6DC56-48BA-4E3C-B71E-6D6E6F7A7A86}" type="presParOf" srcId="{1177E06F-20FA-4D12-9C64-4AD1DE04E23A}" destId="{0B6FD6ED-A653-4AA1-AEB9-4CB945461073}" srcOrd="0" destOrd="0" presId="urn:microsoft.com/office/officeart/2005/8/layout/chevron2"/>
    <dgm:cxn modelId="{E558A2D0-D087-4D82-8366-C3DB9816C0C2}" type="presParOf" srcId="{1177E06F-20FA-4D12-9C64-4AD1DE04E23A}" destId="{2DDD0C2A-19AF-48A7-A980-40E4CB716C7D}" srcOrd="1" destOrd="0" presId="urn:microsoft.com/office/officeart/2005/8/layout/chevron2"/>
    <dgm:cxn modelId="{C0C8BBE4-5BD4-456D-8A56-A110350A84B3}" type="presParOf" srcId="{F2FD1812-9549-4817-B2E4-1E9BE204E5B6}" destId="{882AEA69-FE9C-417C-BEF2-C2A4B404392A}" srcOrd="3" destOrd="0" presId="urn:microsoft.com/office/officeart/2005/8/layout/chevron2"/>
    <dgm:cxn modelId="{0C2A1628-E6D9-493A-8F40-129B4EF7B328}" type="presParOf" srcId="{F2FD1812-9549-4817-B2E4-1E9BE204E5B6}" destId="{74C6E454-AF64-434C-80F6-CFC8975DF79B}" srcOrd="4" destOrd="0" presId="urn:microsoft.com/office/officeart/2005/8/layout/chevron2"/>
    <dgm:cxn modelId="{BD11F2A3-A096-482B-85F6-AA1D529349BD}" type="presParOf" srcId="{74C6E454-AF64-434C-80F6-CFC8975DF79B}" destId="{AE5DE572-9E3D-4A04-AA31-3A29B0ABAE21}" srcOrd="0" destOrd="0" presId="urn:microsoft.com/office/officeart/2005/8/layout/chevron2"/>
    <dgm:cxn modelId="{147BE2F6-CE2B-435E-9ADD-652DF99A3357}" type="presParOf" srcId="{74C6E454-AF64-434C-80F6-CFC8975DF79B}" destId="{765C658A-55DF-470C-835E-00DB10279224}" srcOrd="1" destOrd="0" presId="urn:microsoft.com/office/officeart/2005/8/layout/chevron2"/>
  </dgm:cxnLst>
  <dgm:bg>
    <a:noFill/>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D468850-56F3-4EDE-BF91-9F1815A4DEC7}" type="doc">
      <dgm:prSet loTypeId="urn:microsoft.com/office/officeart/2005/8/layout/arrow2" loCatId="process" qsTypeId="urn:microsoft.com/office/officeart/2005/8/quickstyle/simple1" qsCatId="simple" csTypeId="urn:microsoft.com/office/officeart/2005/8/colors/colorful2" csCatId="colorful" phldr="1"/>
      <dgm:spPr/>
    </dgm:pt>
    <dgm:pt modelId="{83CE2EDE-8CD1-488A-AAAB-F54C38C2B465}">
      <dgm:prSet phldrT="[Text]" custT="1"/>
      <dgm:spPr/>
      <dgm:t>
        <a:bodyPr/>
        <a:lstStyle/>
        <a:p>
          <a:pPr rtl="1"/>
          <a:r>
            <a:rPr lang="en-US" sz="2400" b="1" dirty="0" smtClean="0">
              <a:latin typeface="Andalus" pitchFamily="2" charset="-78"/>
              <a:cs typeface="Andalus" pitchFamily="2" charset="-78"/>
            </a:rPr>
            <a:t>Research Questions</a:t>
          </a:r>
          <a:endParaRPr lang="ar-SA" sz="2400" b="1" dirty="0">
            <a:latin typeface="Andalus" pitchFamily="2" charset="-78"/>
            <a:cs typeface="Andalus" pitchFamily="2" charset="-78"/>
          </a:endParaRPr>
        </a:p>
      </dgm:t>
    </dgm:pt>
    <dgm:pt modelId="{CFDF5CFD-AF70-48A4-84F5-CFC191F5D2C7}" type="parTrans" cxnId="{83580CE6-EBBD-44C2-A3A1-C785AF26B3F9}">
      <dgm:prSet/>
      <dgm:spPr/>
      <dgm:t>
        <a:bodyPr/>
        <a:lstStyle/>
        <a:p>
          <a:pPr rtl="1"/>
          <a:endParaRPr lang="ar-SA"/>
        </a:p>
      </dgm:t>
    </dgm:pt>
    <dgm:pt modelId="{19320255-23F4-4304-AD10-73D145DE4B93}" type="sibTrans" cxnId="{83580CE6-EBBD-44C2-A3A1-C785AF26B3F9}">
      <dgm:prSet/>
      <dgm:spPr/>
      <dgm:t>
        <a:bodyPr/>
        <a:lstStyle/>
        <a:p>
          <a:pPr rtl="1"/>
          <a:endParaRPr lang="ar-SA"/>
        </a:p>
      </dgm:t>
    </dgm:pt>
    <dgm:pt modelId="{7C47B0BD-6B1D-47C8-94B5-C9AC4106B5ED}">
      <dgm:prSet phldrT="[Text]" custT="1"/>
      <dgm:spPr/>
      <dgm:t>
        <a:bodyPr/>
        <a:lstStyle/>
        <a:p>
          <a:pPr rtl="1"/>
          <a:r>
            <a:rPr lang="en-US" sz="2400" b="1" dirty="0" smtClean="0">
              <a:latin typeface="Andalus" pitchFamily="2" charset="-78"/>
              <a:cs typeface="Andalus" pitchFamily="2" charset="-78"/>
            </a:rPr>
            <a:t>Data Analysis</a:t>
          </a:r>
          <a:endParaRPr lang="ar-SA" sz="2400" b="1" dirty="0">
            <a:latin typeface="Andalus" pitchFamily="2" charset="-78"/>
            <a:cs typeface="Andalus" pitchFamily="2" charset="-78"/>
          </a:endParaRPr>
        </a:p>
      </dgm:t>
    </dgm:pt>
    <dgm:pt modelId="{7D2D2205-5F25-4CD0-85FF-C03D2B3E4671}" type="parTrans" cxnId="{29D7B022-F266-4D37-94F1-549AAD0CA098}">
      <dgm:prSet/>
      <dgm:spPr/>
      <dgm:t>
        <a:bodyPr/>
        <a:lstStyle/>
        <a:p>
          <a:pPr rtl="1"/>
          <a:endParaRPr lang="ar-SA"/>
        </a:p>
      </dgm:t>
    </dgm:pt>
    <dgm:pt modelId="{710435A3-9B42-40B8-A868-6E0BA537B49C}" type="sibTrans" cxnId="{29D7B022-F266-4D37-94F1-549AAD0CA098}">
      <dgm:prSet/>
      <dgm:spPr/>
      <dgm:t>
        <a:bodyPr/>
        <a:lstStyle/>
        <a:p>
          <a:pPr rtl="1"/>
          <a:endParaRPr lang="ar-SA"/>
        </a:p>
      </dgm:t>
    </dgm:pt>
    <dgm:pt modelId="{05B000C0-99ED-46B6-968B-57E91D7B8A4E}">
      <dgm:prSet phldrT="[Text]" custT="1"/>
      <dgm:spPr/>
      <dgm:t>
        <a:bodyPr/>
        <a:lstStyle/>
        <a:p>
          <a:pPr rtl="1"/>
          <a:r>
            <a:rPr lang="en-US" sz="2400" b="1" dirty="0" smtClean="0">
              <a:latin typeface="Andalus" pitchFamily="2" charset="-78"/>
              <a:cs typeface="Andalus" pitchFamily="2" charset="-78"/>
            </a:rPr>
            <a:t>Best Model</a:t>
          </a:r>
          <a:endParaRPr lang="ar-SA" sz="2400" b="1" dirty="0">
            <a:latin typeface="Andalus" pitchFamily="2" charset="-78"/>
            <a:cs typeface="Andalus" pitchFamily="2" charset="-78"/>
          </a:endParaRPr>
        </a:p>
      </dgm:t>
    </dgm:pt>
    <dgm:pt modelId="{2DD09202-91FD-4F5F-BDF3-F0EAB154791D}" type="parTrans" cxnId="{822E810E-62DD-4315-9AA6-6987E4B87E69}">
      <dgm:prSet/>
      <dgm:spPr/>
      <dgm:t>
        <a:bodyPr/>
        <a:lstStyle/>
        <a:p>
          <a:pPr rtl="1"/>
          <a:endParaRPr lang="ar-SA"/>
        </a:p>
      </dgm:t>
    </dgm:pt>
    <dgm:pt modelId="{5EB98047-73D3-4A02-B4DB-D431D7D7355F}" type="sibTrans" cxnId="{822E810E-62DD-4315-9AA6-6987E4B87E69}">
      <dgm:prSet/>
      <dgm:spPr/>
      <dgm:t>
        <a:bodyPr/>
        <a:lstStyle/>
        <a:p>
          <a:pPr rtl="1"/>
          <a:endParaRPr lang="ar-SA"/>
        </a:p>
      </dgm:t>
    </dgm:pt>
    <dgm:pt modelId="{B67CD74D-0BC4-48EB-9922-0B61184A9C1D}">
      <dgm:prSet custT="1"/>
      <dgm:spPr/>
      <dgm:t>
        <a:bodyPr/>
        <a:lstStyle/>
        <a:p>
          <a:pPr rtl="1"/>
          <a:r>
            <a:rPr lang="en-GB" sz="2400" b="1" dirty="0" smtClean="0">
              <a:latin typeface="Andalus" pitchFamily="2" charset="-78"/>
              <a:cs typeface="Andalus" pitchFamily="2" charset="-78"/>
            </a:rPr>
            <a:t>Research Methods</a:t>
          </a:r>
          <a:endParaRPr lang="ar-SA" sz="2400" b="1" dirty="0">
            <a:latin typeface="Andalus" pitchFamily="2" charset="-78"/>
            <a:cs typeface="Andalus" pitchFamily="2" charset="-78"/>
          </a:endParaRPr>
        </a:p>
      </dgm:t>
    </dgm:pt>
    <dgm:pt modelId="{DD2E1AAC-4C88-48DF-86C5-99CB59934FE0}" type="parTrans" cxnId="{A8C64547-C2E6-43B9-A304-B1C0917C1DE6}">
      <dgm:prSet/>
      <dgm:spPr/>
      <dgm:t>
        <a:bodyPr/>
        <a:lstStyle/>
        <a:p>
          <a:pPr rtl="1"/>
          <a:endParaRPr lang="ar-SA"/>
        </a:p>
      </dgm:t>
    </dgm:pt>
    <dgm:pt modelId="{6EFA0DB2-0FF6-4D66-9C38-957CE69FBDEB}" type="sibTrans" cxnId="{A8C64547-C2E6-43B9-A304-B1C0917C1DE6}">
      <dgm:prSet/>
      <dgm:spPr/>
      <dgm:t>
        <a:bodyPr/>
        <a:lstStyle/>
        <a:p>
          <a:pPr rtl="1"/>
          <a:endParaRPr lang="ar-SA"/>
        </a:p>
      </dgm:t>
    </dgm:pt>
    <dgm:pt modelId="{4F20F4EB-0E23-47BD-8D70-1C72491A9B14}" type="pres">
      <dgm:prSet presAssocID="{5D468850-56F3-4EDE-BF91-9F1815A4DEC7}" presName="arrowDiagram" presStyleCnt="0">
        <dgm:presLayoutVars>
          <dgm:chMax val="5"/>
          <dgm:dir/>
          <dgm:resizeHandles val="exact"/>
        </dgm:presLayoutVars>
      </dgm:prSet>
      <dgm:spPr/>
    </dgm:pt>
    <dgm:pt modelId="{B431B1CF-5CBB-4C89-B376-5484BCD8C1FE}" type="pres">
      <dgm:prSet presAssocID="{5D468850-56F3-4EDE-BF91-9F1815A4DEC7}" presName="arrow" presStyleLbl="bgShp" presStyleIdx="0" presStyleCnt="1" custLinFactNeighborX="1001" custLinFactNeighborY="165"/>
      <dgm:spPr/>
    </dgm:pt>
    <dgm:pt modelId="{0BE667F1-13C9-4F39-A830-EA2F4231932C}" type="pres">
      <dgm:prSet presAssocID="{5D468850-56F3-4EDE-BF91-9F1815A4DEC7}" presName="arrowDiagram4" presStyleCnt="0"/>
      <dgm:spPr/>
    </dgm:pt>
    <dgm:pt modelId="{BE83599D-3537-474B-89D4-047505B439B9}" type="pres">
      <dgm:prSet presAssocID="{83CE2EDE-8CD1-488A-AAAB-F54C38C2B465}" presName="bullet4a" presStyleLbl="node1" presStyleIdx="0" presStyleCnt="4"/>
      <dgm:spPr>
        <a:solidFill>
          <a:schemeClr val="accent1">
            <a:lumMod val="40000"/>
            <a:lumOff val="60000"/>
          </a:schemeClr>
        </a:solidFill>
      </dgm:spPr>
    </dgm:pt>
    <dgm:pt modelId="{A28F5E73-9EB9-4F4B-89C6-C330C38C22A5}" type="pres">
      <dgm:prSet presAssocID="{83CE2EDE-8CD1-488A-AAAB-F54C38C2B465}" presName="textBox4a" presStyleLbl="revTx" presStyleIdx="0" presStyleCnt="4">
        <dgm:presLayoutVars>
          <dgm:bulletEnabled val="1"/>
        </dgm:presLayoutVars>
      </dgm:prSet>
      <dgm:spPr/>
      <dgm:t>
        <a:bodyPr/>
        <a:lstStyle/>
        <a:p>
          <a:pPr rtl="1"/>
          <a:endParaRPr lang="ar-SA"/>
        </a:p>
      </dgm:t>
    </dgm:pt>
    <dgm:pt modelId="{82A02326-671E-4402-BB9F-CAD485C573F3}" type="pres">
      <dgm:prSet presAssocID="{B67CD74D-0BC4-48EB-9922-0B61184A9C1D}" presName="bullet4b" presStyleLbl="node1" presStyleIdx="1" presStyleCnt="4"/>
      <dgm:spPr>
        <a:solidFill>
          <a:schemeClr val="accent1">
            <a:lumMod val="60000"/>
            <a:lumOff val="40000"/>
          </a:schemeClr>
        </a:solidFill>
      </dgm:spPr>
    </dgm:pt>
    <dgm:pt modelId="{D221625A-6CB7-4218-ADFB-964F325101B2}" type="pres">
      <dgm:prSet presAssocID="{B67CD74D-0BC4-48EB-9922-0B61184A9C1D}" presName="textBox4b" presStyleLbl="revTx" presStyleIdx="1" presStyleCnt="4">
        <dgm:presLayoutVars>
          <dgm:bulletEnabled val="1"/>
        </dgm:presLayoutVars>
      </dgm:prSet>
      <dgm:spPr/>
      <dgm:t>
        <a:bodyPr/>
        <a:lstStyle/>
        <a:p>
          <a:pPr rtl="1"/>
          <a:endParaRPr lang="ar-SA"/>
        </a:p>
      </dgm:t>
    </dgm:pt>
    <dgm:pt modelId="{60808285-D055-415C-A762-9319CAFE6520}" type="pres">
      <dgm:prSet presAssocID="{7C47B0BD-6B1D-47C8-94B5-C9AC4106B5ED}" presName="bullet4c" presStyleLbl="node1" presStyleIdx="2" presStyleCnt="4"/>
      <dgm:spPr>
        <a:solidFill>
          <a:schemeClr val="accent1">
            <a:lumMod val="75000"/>
          </a:schemeClr>
        </a:solidFill>
      </dgm:spPr>
    </dgm:pt>
    <dgm:pt modelId="{98A20761-2512-4C22-B253-82031766BBDD}" type="pres">
      <dgm:prSet presAssocID="{7C47B0BD-6B1D-47C8-94B5-C9AC4106B5ED}" presName="textBox4c" presStyleLbl="revTx" presStyleIdx="2" presStyleCnt="4">
        <dgm:presLayoutVars>
          <dgm:bulletEnabled val="1"/>
        </dgm:presLayoutVars>
      </dgm:prSet>
      <dgm:spPr/>
      <dgm:t>
        <a:bodyPr/>
        <a:lstStyle/>
        <a:p>
          <a:pPr rtl="1"/>
          <a:endParaRPr lang="ar-SA"/>
        </a:p>
      </dgm:t>
    </dgm:pt>
    <dgm:pt modelId="{BC453843-54AC-4397-9DE9-B8209AF1E8C3}" type="pres">
      <dgm:prSet presAssocID="{05B000C0-99ED-46B6-968B-57E91D7B8A4E}" presName="bullet4d" presStyleLbl="node1" presStyleIdx="3" presStyleCnt="4"/>
      <dgm:spPr>
        <a:solidFill>
          <a:schemeClr val="accent1">
            <a:lumMod val="50000"/>
          </a:schemeClr>
        </a:solidFill>
      </dgm:spPr>
    </dgm:pt>
    <dgm:pt modelId="{A5EC083A-01BC-4A53-A49E-8A13A09B23F0}" type="pres">
      <dgm:prSet presAssocID="{05B000C0-99ED-46B6-968B-57E91D7B8A4E}" presName="textBox4d" presStyleLbl="revTx" presStyleIdx="3" presStyleCnt="4">
        <dgm:presLayoutVars>
          <dgm:bulletEnabled val="1"/>
        </dgm:presLayoutVars>
      </dgm:prSet>
      <dgm:spPr/>
      <dgm:t>
        <a:bodyPr/>
        <a:lstStyle/>
        <a:p>
          <a:pPr rtl="1"/>
          <a:endParaRPr lang="ar-SA"/>
        </a:p>
      </dgm:t>
    </dgm:pt>
  </dgm:ptLst>
  <dgm:cxnLst>
    <dgm:cxn modelId="{822E810E-62DD-4315-9AA6-6987E4B87E69}" srcId="{5D468850-56F3-4EDE-BF91-9F1815A4DEC7}" destId="{05B000C0-99ED-46B6-968B-57E91D7B8A4E}" srcOrd="3" destOrd="0" parTransId="{2DD09202-91FD-4F5F-BDF3-F0EAB154791D}" sibTransId="{5EB98047-73D3-4A02-B4DB-D431D7D7355F}"/>
    <dgm:cxn modelId="{97381F60-1F2A-465E-A2ED-5AC4D21E3A8A}" type="presOf" srcId="{B67CD74D-0BC4-48EB-9922-0B61184A9C1D}" destId="{D221625A-6CB7-4218-ADFB-964F325101B2}" srcOrd="0" destOrd="0" presId="urn:microsoft.com/office/officeart/2005/8/layout/arrow2"/>
    <dgm:cxn modelId="{E135E166-8918-4343-97DE-EC4C5389B44E}" type="presOf" srcId="{05B000C0-99ED-46B6-968B-57E91D7B8A4E}" destId="{A5EC083A-01BC-4A53-A49E-8A13A09B23F0}" srcOrd="0" destOrd="0" presId="urn:microsoft.com/office/officeart/2005/8/layout/arrow2"/>
    <dgm:cxn modelId="{29D7B022-F266-4D37-94F1-549AAD0CA098}" srcId="{5D468850-56F3-4EDE-BF91-9F1815A4DEC7}" destId="{7C47B0BD-6B1D-47C8-94B5-C9AC4106B5ED}" srcOrd="2" destOrd="0" parTransId="{7D2D2205-5F25-4CD0-85FF-C03D2B3E4671}" sibTransId="{710435A3-9B42-40B8-A868-6E0BA537B49C}"/>
    <dgm:cxn modelId="{8B04E0F8-572E-4BED-A433-8A9BEC3F408E}" type="presOf" srcId="{5D468850-56F3-4EDE-BF91-9F1815A4DEC7}" destId="{4F20F4EB-0E23-47BD-8D70-1C72491A9B14}" srcOrd="0" destOrd="0" presId="urn:microsoft.com/office/officeart/2005/8/layout/arrow2"/>
    <dgm:cxn modelId="{A8C64547-C2E6-43B9-A304-B1C0917C1DE6}" srcId="{5D468850-56F3-4EDE-BF91-9F1815A4DEC7}" destId="{B67CD74D-0BC4-48EB-9922-0B61184A9C1D}" srcOrd="1" destOrd="0" parTransId="{DD2E1AAC-4C88-48DF-86C5-99CB59934FE0}" sibTransId="{6EFA0DB2-0FF6-4D66-9C38-957CE69FBDEB}"/>
    <dgm:cxn modelId="{83580CE6-EBBD-44C2-A3A1-C785AF26B3F9}" srcId="{5D468850-56F3-4EDE-BF91-9F1815A4DEC7}" destId="{83CE2EDE-8CD1-488A-AAAB-F54C38C2B465}" srcOrd="0" destOrd="0" parTransId="{CFDF5CFD-AF70-48A4-84F5-CFC191F5D2C7}" sibTransId="{19320255-23F4-4304-AD10-73D145DE4B93}"/>
    <dgm:cxn modelId="{253E3E5E-470C-4B7B-B23A-8FB280040A9F}" type="presOf" srcId="{83CE2EDE-8CD1-488A-AAAB-F54C38C2B465}" destId="{A28F5E73-9EB9-4F4B-89C6-C330C38C22A5}" srcOrd="0" destOrd="0" presId="urn:microsoft.com/office/officeart/2005/8/layout/arrow2"/>
    <dgm:cxn modelId="{8D8FCE0D-470E-4C08-B9F2-728C59E69D14}" type="presOf" srcId="{7C47B0BD-6B1D-47C8-94B5-C9AC4106B5ED}" destId="{98A20761-2512-4C22-B253-82031766BBDD}" srcOrd="0" destOrd="0" presId="urn:microsoft.com/office/officeart/2005/8/layout/arrow2"/>
    <dgm:cxn modelId="{96B6FEE6-C855-476E-9D7C-010A76CCBF53}" type="presParOf" srcId="{4F20F4EB-0E23-47BD-8D70-1C72491A9B14}" destId="{B431B1CF-5CBB-4C89-B376-5484BCD8C1FE}" srcOrd="0" destOrd="0" presId="urn:microsoft.com/office/officeart/2005/8/layout/arrow2"/>
    <dgm:cxn modelId="{7F9F8551-85CA-47E2-8B5E-3C9AFC657EE4}" type="presParOf" srcId="{4F20F4EB-0E23-47BD-8D70-1C72491A9B14}" destId="{0BE667F1-13C9-4F39-A830-EA2F4231932C}" srcOrd="1" destOrd="0" presId="urn:microsoft.com/office/officeart/2005/8/layout/arrow2"/>
    <dgm:cxn modelId="{1BDA53FF-4BE5-488D-9501-C3A4DC5E0A1D}" type="presParOf" srcId="{0BE667F1-13C9-4F39-A830-EA2F4231932C}" destId="{BE83599D-3537-474B-89D4-047505B439B9}" srcOrd="0" destOrd="0" presId="urn:microsoft.com/office/officeart/2005/8/layout/arrow2"/>
    <dgm:cxn modelId="{D856B52B-4982-40E4-B05E-C4A1384BA667}" type="presParOf" srcId="{0BE667F1-13C9-4F39-A830-EA2F4231932C}" destId="{A28F5E73-9EB9-4F4B-89C6-C330C38C22A5}" srcOrd="1" destOrd="0" presId="urn:microsoft.com/office/officeart/2005/8/layout/arrow2"/>
    <dgm:cxn modelId="{6661A985-F2C4-4BFB-9852-8D458A0FE267}" type="presParOf" srcId="{0BE667F1-13C9-4F39-A830-EA2F4231932C}" destId="{82A02326-671E-4402-BB9F-CAD485C573F3}" srcOrd="2" destOrd="0" presId="urn:microsoft.com/office/officeart/2005/8/layout/arrow2"/>
    <dgm:cxn modelId="{A35D94CC-E045-419A-B642-A3EA067FD44F}" type="presParOf" srcId="{0BE667F1-13C9-4F39-A830-EA2F4231932C}" destId="{D221625A-6CB7-4218-ADFB-964F325101B2}" srcOrd="3" destOrd="0" presId="urn:microsoft.com/office/officeart/2005/8/layout/arrow2"/>
    <dgm:cxn modelId="{9F174E87-7B5B-48C0-A91A-E7A02B23C550}" type="presParOf" srcId="{0BE667F1-13C9-4F39-A830-EA2F4231932C}" destId="{60808285-D055-415C-A762-9319CAFE6520}" srcOrd="4" destOrd="0" presId="urn:microsoft.com/office/officeart/2005/8/layout/arrow2"/>
    <dgm:cxn modelId="{D51FD7E9-E5B1-4D10-812C-0DEE17659E49}" type="presParOf" srcId="{0BE667F1-13C9-4F39-A830-EA2F4231932C}" destId="{98A20761-2512-4C22-B253-82031766BBDD}" srcOrd="5" destOrd="0" presId="urn:microsoft.com/office/officeart/2005/8/layout/arrow2"/>
    <dgm:cxn modelId="{954CB6E8-DC09-4D94-B8A8-7E057C0E63D4}" type="presParOf" srcId="{0BE667F1-13C9-4F39-A830-EA2F4231932C}" destId="{BC453843-54AC-4397-9DE9-B8209AF1E8C3}" srcOrd="6" destOrd="0" presId="urn:microsoft.com/office/officeart/2005/8/layout/arrow2"/>
    <dgm:cxn modelId="{293D0DE2-40B1-467B-8AE6-042080B88181}" type="presParOf" srcId="{0BE667F1-13C9-4F39-A830-EA2F4231932C}" destId="{A5EC083A-01BC-4A53-A49E-8A13A09B23F0}" srcOrd="7" destOrd="0" presId="urn:microsoft.com/office/officeart/2005/8/layout/arrow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C360F58-C6D9-42D5-A2E6-3E07C5437F0E}" type="doc">
      <dgm:prSet loTypeId="urn:microsoft.com/office/officeart/2005/8/layout/vProcess5" loCatId="process" qsTypeId="urn:microsoft.com/office/officeart/2005/8/quickstyle/simple3" qsCatId="simple" csTypeId="urn:microsoft.com/office/officeart/2005/8/colors/accent1_2" csCatId="accent1" phldr="1"/>
      <dgm:spPr/>
      <dgm:t>
        <a:bodyPr/>
        <a:lstStyle/>
        <a:p>
          <a:pPr rtl="1"/>
          <a:endParaRPr lang="ar-SA"/>
        </a:p>
      </dgm:t>
    </dgm:pt>
    <dgm:pt modelId="{B92DF192-B803-485A-9F5F-F3866EA8382C}">
      <dgm:prSet phldrT="[Text]" custT="1">
        <dgm:style>
          <a:lnRef idx="3">
            <a:schemeClr val="lt1"/>
          </a:lnRef>
          <a:fillRef idx="1">
            <a:schemeClr val="accent1"/>
          </a:fillRef>
          <a:effectRef idx="1">
            <a:schemeClr val="accent1"/>
          </a:effectRef>
          <a:fontRef idx="minor">
            <a:schemeClr val="lt1"/>
          </a:fontRef>
        </dgm:style>
      </dgm:prSet>
      <dgm:spPr/>
      <dgm:t>
        <a:bodyPr/>
        <a:lstStyle/>
        <a:p>
          <a:pPr algn="ctr" rtl="1"/>
          <a:endParaRPr lang="en-US" sz="3200" b="1" dirty="0" smtClean="0"/>
        </a:p>
        <a:p>
          <a:pPr algn="l" rtl="0"/>
          <a:r>
            <a:rPr lang="en-US" sz="3200" b="1" dirty="0" smtClean="0">
              <a:latin typeface="Andalus" pitchFamily="2" charset="-78"/>
              <a:cs typeface="Andalus" pitchFamily="2" charset="-78"/>
            </a:rPr>
            <a:t>Questionnaires</a:t>
          </a:r>
          <a:endParaRPr lang="en-US" sz="2800" b="1" dirty="0" smtClean="0">
            <a:latin typeface="Andalus" pitchFamily="2" charset="-78"/>
            <a:cs typeface="Andalus" pitchFamily="2" charset="-78"/>
          </a:endParaRPr>
        </a:p>
        <a:p>
          <a:pPr algn="ctr" rtl="1"/>
          <a:endParaRPr lang="en-US" sz="1600" b="1" dirty="0" smtClean="0"/>
        </a:p>
        <a:p>
          <a:pPr algn="ctr" rtl="1"/>
          <a:endParaRPr lang="en-US" sz="1600" b="1" dirty="0" smtClean="0"/>
        </a:p>
        <a:p>
          <a:pPr algn="ctr" rtl="1"/>
          <a:r>
            <a:rPr lang="en-US" sz="1600" b="1" dirty="0" smtClean="0"/>
            <a:t> </a:t>
          </a:r>
          <a:endParaRPr lang="ar-SA" sz="1600" b="1" dirty="0"/>
        </a:p>
      </dgm:t>
    </dgm:pt>
    <dgm:pt modelId="{3AE30C0C-0CAA-4321-BE99-7D2B50F9363D}" type="parTrans" cxnId="{A7720680-A36B-425E-B0FD-9DF014A74046}">
      <dgm:prSet/>
      <dgm:spPr/>
      <dgm:t>
        <a:bodyPr/>
        <a:lstStyle/>
        <a:p>
          <a:pPr rtl="1"/>
          <a:endParaRPr lang="ar-SA"/>
        </a:p>
      </dgm:t>
    </dgm:pt>
    <dgm:pt modelId="{41472AFC-8EF4-421C-A113-B91C13E8922C}" type="sibTrans" cxnId="{A7720680-A36B-425E-B0FD-9DF014A74046}">
      <dgm:prSet/>
      <dgm:spPr>
        <a:solidFill>
          <a:srgbClr val="ECE3CC">
            <a:alpha val="90000"/>
          </a:srgbClr>
        </a:solidFill>
      </dgm:spPr>
      <dgm:t>
        <a:bodyPr/>
        <a:lstStyle/>
        <a:p>
          <a:pPr rtl="1"/>
          <a:endParaRPr lang="ar-SA"/>
        </a:p>
      </dgm:t>
    </dgm:pt>
    <dgm:pt modelId="{645F734B-0DFE-40BA-B501-B2137234C0EB}">
      <dgm:prSet phldrT="[Text]" custT="1">
        <dgm:style>
          <a:lnRef idx="3">
            <a:schemeClr val="lt1"/>
          </a:lnRef>
          <a:fillRef idx="1">
            <a:schemeClr val="accent1"/>
          </a:fillRef>
          <a:effectRef idx="1">
            <a:schemeClr val="accent1"/>
          </a:effectRef>
          <a:fontRef idx="minor">
            <a:schemeClr val="lt1"/>
          </a:fontRef>
        </dgm:style>
      </dgm:prSet>
      <dgm:spPr/>
      <dgm:t>
        <a:bodyPr/>
        <a:lstStyle/>
        <a:p>
          <a:pPr algn="l" rtl="1"/>
          <a:r>
            <a:rPr lang="en-US" sz="3200" b="1" dirty="0" smtClean="0">
              <a:latin typeface="Andalus" pitchFamily="2" charset="-78"/>
              <a:cs typeface="Andalus" pitchFamily="2" charset="-78"/>
            </a:rPr>
            <a:t>Case Studies </a:t>
          </a:r>
          <a:endParaRPr lang="ar-LB" sz="3200" b="1" dirty="0" smtClean="0">
            <a:latin typeface="Andalus" pitchFamily="2" charset="-78"/>
            <a:cs typeface="Andalus" pitchFamily="2" charset="-78"/>
          </a:endParaRPr>
        </a:p>
      </dgm:t>
    </dgm:pt>
    <dgm:pt modelId="{50136FBF-F68D-48F6-919D-5336CB4B0F52}" type="parTrans" cxnId="{195D60B0-5166-4F11-A4AE-EB942F17731F}">
      <dgm:prSet/>
      <dgm:spPr/>
      <dgm:t>
        <a:bodyPr/>
        <a:lstStyle/>
        <a:p>
          <a:pPr rtl="1"/>
          <a:endParaRPr lang="ar-SA"/>
        </a:p>
      </dgm:t>
    </dgm:pt>
    <dgm:pt modelId="{3CF93F8E-E96B-48BC-8806-ADDB36A01AAB}" type="sibTrans" cxnId="{195D60B0-5166-4F11-A4AE-EB942F17731F}">
      <dgm:prSet/>
      <dgm:spPr/>
      <dgm:t>
        <a:bodyPr/>
        <a:lstStyle/>
        <a:p>
          <a:pPr rtl="1"/>
          <a:endParaRPr lang="ar-SA"/>
        </a:p>
      </dgm:t>
    </dgm:pt>
    <dgm:pt modelId="{49C00C48-806A-48E1-BB29-4C4E66792580}" type="pres">
      <dgm:prSet presAssocID="{6C360F58-C6D9-42D5-A2E6-3E07C5437F0E}" presName="outerComposite" presStyleCnt="0">
        <dgm:presLayoutVars>
          <dgm:chMax val="5"/>
          <dgm:dir/>
          <dgm:resizeHandles val="exact"/>
        </dgm:presLayoutVars>
      </dgm:prSet>
      <dgm:spPr/>
      <dgm:t>
        <a:bodyPr/>
        <a:lstStyle/>
        <a:p>
          <a:pPr rtl="1"/>
          <a:endParaRPr lang="ar-SA"/>
        </a:p>
      </dgm:t>
    </dgm:pt>
    <dgm:pt modelId="{3D0834DD-0BC7-4DB7-9E4F-A9656E3DB63F}" type="pres">
      <dgm:prSet presAssocID="{6C360F58-C6D9-42D5-A2E6-3E07C5437F0E}" presName="dummyMaxCanvas" presStyleCnt="0">
        <dgm:presLayoutVars/>
      </dgm:prSet>
      <dgm:spPr/>
    </dgm:pt>
    <dgm:pt modelId="{BC642572-57E4-47C7-B169-54E73CBB91BB}" type="pres">
      <dgm:prSet presAssocID="{6C360F58-C6D9-42D5-A2E6-3E07C5437F0E}" presName="TwoNodes_1" presStyleLbl="node1" presStyleIdx="0" presStyleCnt="2" custScaleX="117647" custScaleY="56863" custLinFactNeighborX="4412" custLinFactNeighborY="3268">
        <dgm:presLayoutVars>
          <dgm:bulletEnabled val="1"/>
        </dgm:presLayoutVars>
      </dgm:prSet>
      <dgm:spPr/>
      <dgm:t>
        <a:bodyPr/>
        <a:lstStyle/>
        <a:p>
          <a:pPr rtl="1"/>
          <a:endParaRPr lang="ar-SA"/>
        </a:p>
      </dgm:t>
    </dgm:pt>
    <dgm:pt modelId="{43057DBB-EF3F-4867-87BF-FF24A1C4A810}" type="pres">
      <dgm:prSet presAssocID="{6C360F58-C6D9-42D5-A2E6-3E07C5437F0E}" presName="TwoNodes_2" presStyleLbl="node1" presStyleIdx="1" presStyleCnt="2" custScaleY="56863" custLinFactNeighborX="-4412" custLinFactNeighborY="1961">
        <dgm:presLayoutVars>
          <dgm:bulletEnabled val="1"/>
        </dgm:presLayoutVars>
      </dgm:prSet>
      <dgm:spPr/>
      <dgm:t>
        <a:bodyPr/>
        <a:lstStyle/>
        <a:p>
          <a:pPr rtl="1"/>
          <a:endParaRPr lang="ar-SA"/>
        </a:p>
      </dgm:t>
    </dgm:pt>
    <dgm:pt modelId="{340398CF-4C85-459A-821F-DDBB6A36D698}" type="pres">
      <dgm:prSet presAssocID="{6C360F58-C6D9-42D5-A2E6-3E07C5437F0E}" presName="TwoConn_1-2" presStyleLbl="fgAccFollowNode1" presStyleIdx="0" presStyleCnt="1" custScaleX="52911" custScaleY="120664">
        <dgm:presLayoutVars>
          <dgm:bulletEnabled val="1"/>
        </dgm:presLayoutVars>
      </dgm:prSet>
      <dgm:spPr/>
      <dgm:t>
        <a:bodyPr/>
        <a:lstStyle/>
        <a:p>
          <a:pPr rtl="1"/>
          <a:endParaRPr lang="ar-SA"/>
        </a:p>
      </dgm:t>
    </dgm:pt>
    <dgm:pt modelId="{C920EB95-5175-440F-BA07-7270CB5A5A30}" type="pres">
      <dgm:prSet presAssocID="{6C360F58-C6D9-42D5-A2E6-3E07C5437F0E}" presName="TwoNodes_1_text" presStyleLbl="node1" presStyleIdx="1" presStyleCnt="2">
        <dgm:presLayoutVars>
          <dgm:bulletEnabled val="1"/>
        </dgm:presLayoutVars>
      </dgm:prSet>
      <dgm:spPr/>
      <dgm:t>
        <a:bodyPr/>
        <a:lstStyle/>
        <a:p>
          <a:pPr rtl="1"/>
          <a:endParaRPr lang="ar-SA"/>
        </a:p>
      </dgm:t>
    </dgm:pt>
    <dgm:pt modelId="{F2712BCA-B233-4A3D-87E1-768887330710}" type="pres">
      <dgm:prSet presAssocID="{6C360F58-C6D9-42D5-A2E6-3E07C5437F0E}" presName="TwoNodes_2_text" presStyleLbl="node1" presStyleIdx="1" presStyleCnt="2">
        <dgm:presLayoutVars>
          <dgm:bulletEnabled val="1"/>
        </dgm:presLayoutVars>
      </dgm:prSet>
      <dgm:spPr/>
      <dgm:t>
        <a:bodyPr/>
        <a:lstStyle/>
        <a:p>
          <a:pPr rtl="1"/>
          <a:endParaRPr lang="ar-SA"/>
        </a:p>
      </dgm:t>
    </dgm:pt>
  </dgm:ptLst>
  <dgm:cxnLst>
    <dgm:cxn modelId="{A7720680-A36B-425E-B0FD-9DF014A74046}" srcId="{6C360F58-C6D9-42D5-A2E6-3E07C5437F0E}" destId="{B92DF192-B803-485A-9F5F-F3866EA8382C}" srcOrd="0" destOrd="0" parTransId="{3AE30C0C-0CAA-4321-BE99-7D2B50F9363D}" sibTransId="{41472AFC-8EF4-421C-A113-B91C13E8922C}"/>
    <dgm:cxn modelId="{67F4E179-B854-4096-A925-567F097C989A}" type="presOf" srcId="{645F734B-0DFE-40BA-B501-B2137234C0EB}" destId="{43057DBB-EF3F-4867-87BF-FF24A1C4A810}" srcOrd="0" destOrd="0" presId="urn:microsoft.com/office/officeart/2005/8/layout/vProcess5"/>
    <dgm:cxn modelId="{B0CB9D25-42C5-4DE3-99C0-A3FC262FD218}" type="presOf" srcId="{645F734B-0DFE-40BA-B501-B2137234C0EB}" destId="{F2712BCA-B233-4A3D-87E1-768887330710}" srcOrd="1" destOrd="0" presId="urn:microsoft.com/office/officeart/2005/8/layout/vProcess5"/>
    <dgm:cxn modelId="{00577BA3-690D-43ED-ACBD-90E15FA29650}" type="presOf" srcId="{6C360F58-C6D9-42D5-A2E6-3E07C5437F0E}" destId="{49C00C48-806A-48E1-BB29-4C4E66792580}" srcOrd="0" destOrd="0" presId="urn:microsoft.com/office/officeart/2005/8/layout/vProcess5"/>
    <dgm:cxn modelId="{2287633F-B445-4131-B6A6-EC8305B497D8}" type="presOf" srcId="{41472AFC-8EF4-421C-A113-B91C13E8922C}" destId="{340398CF-4C85-459A-821F-DDBB6A36D698}" srcOrd="0" destOrd="0" presId="urn:microsoft.com/office/officeart/2005/8/layout/vProcess5"/>
    <dgm:cxn modelId="{F86861D0-E302-4AE8-8C77-2DC19B24B38C}" type="presOf" srcId="{B92DF192-B803-485A-9F5F-F3866EA8382C}" destId="{BC642572-57E4-47C7-B169-54E73CBB91BB}" srcOrd="0" destOrd="0" presId="urn:microsoft.com/office/officeart/2005/8/layout/vProcess5"/>
    <dgm:cxn modelId="{6DBC8AA9-0859-42E9-9120-23301F459541}" type="presOf" srcId="{B92DF192-B803-485A-9F5F-F3866EA8382C}" destId="{C920EB95-5175-440F-BA07-7270CB5A5A30}" srcOrd="1" destOrd="0" presId="urn:microsoft.com/office/officeart/2005/8/layout/vProcess5"/>
    <dgm:cxn modelId="{195D60B0-5166-4F11-A4AE-EB942F17731F}" srcId="{6C360F58-C6D9-42D5-A2E6-3E07C5437F0E}" destId="{645F734B-0DFE-40BA-B501-B2137234C0EB}" srcOrd="1" destOrd="0" parTransId="{50136FBF-F68D-48F6-919D-5336CB4B0F52}" sibTransId="{3CF93F8E-E96B-48BC-8806-ADDB36A01AAB}"/>
    <dgm:cxn modelId="{EE13A4F7-EED6-4238-88E0-8BD0902BB721}" type="presParOf" srcId="{49C00C48-806A-48E1-BB29-4C4E66792580}" destId="{3D0834DD-0BC7-4DB7-9E4F-A9656E3DB63F}" srcOrd="0" destOrd="0" presId="urn:microsoft.com/office/officeart/2005/8/layout/vProcess5"/>
    <dgm:cxn modelId="{36B51837-21C4-40D8-BFD4-F642EA5E302E}" type="presParOf" srcId="{49C00C48-806A-48E1-BB29-4C4E66792580}" destId="{BC642572-57E4-47C7-B169-54E73CBB91BB}" srcOrd="1" destOrd="0" presId="urn:microsoft.com/office/officeart/2005/8/layout/vProcess5"/>
    <dgm:cxn modelId="{8421CA68-9571-49FF-8CCD-D90AF15F7F5F}" type="presParOf" srcId="{49C00C48-806A-48E1-BB29-4C4E66792580}" destId="{43057DBB-EF3F-4867-87BF-FF24A1C4A810}" srcOrd="2" destOrd="0" presId="urn:microsoft.com/office/officeart/2005/8/layout/vProcess5"/>
    <dgm:cxn modelId="{D4F784D5-250A-4576-AEBF-2E55C2A70960}" type="presParOf" srcId="{49C00C48-806A-48E1-BB29-4C4E66792580}" destId="{340398CF-4C85-459A-821F-DDBB6A36D698}" srcOrd="3" destOrd="0" presId="urn:microsoft.com/office/officeart/2005/8/layout/vProcess5"/>
    <dgm:cxn modelId="{86F780B6-514E-43B1-A517-61402600B2E2}" type="presParOf" srcId="{49C00C48-806A-48E1-BB29-4C4E66792580}" destId="{C920EB95-5175-440F-BA07-7270CB5A5A30}" srcOrd="4" destOrd="0" presId="urn:microsoft.com/office/officeart/2005/8/layout/vProcess5"/>
    <dgm:cxn modelId="{E3BD0889-DE4F-40AC-8F73-151E7902ED21}" type="presParOf" srcId="{49C00C48-806A-48E1-BB29-4C4E66792580}" destId="{F2712BCA-B233-4A3D-87E1-768887330710}" srcOrd="5" destOrd="0" presId="urn:microsoft.com/office/officeart/2005/8/layout/vProcess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80F98E4A-87F1-423C-8FEA-0F80084ADB92}" type="doc">
      <dgm:prSet loTypeId="urn:microsoft.com/office/officeart/2005/8/layout/list1" loCatId="list" qsTypeId="urn:microsoft.com/office/officeart/2005/8/quickstyle/simple1" qsCatId="simple" csTypeId="urn:microsoft.com/office/officeart/2005/8/colors/accent1_2" csCatId="accent1" phldr="1"/>
      <dgm:spPr/>
      <dgm:t>
        <a:bodyPr/>
        <a:lstStyle/>
        <a:p>
          <a:pPr rtl="1"/>
          <a:endParaRPr lang="ar-SA"/>
        </a:p>
      </dgm:t>
    </dgm:pt>
    <dgm:pt modelId="{B72C3859-D618-47AC-BF15-32210B93885C}">
      <dgm:prSet phldrT="[Text]" custT="1"/>
      <dgm:spPr/>
      <dgm:t>
        <a:bodyPr/>
        <a:lstStyle/>
        <a:p>
          <a:pPr rtl="1"/>
          <a:r>
            <a:rPr lang="en-US" sz="1800" b="1" dirty="0" smtClean="0">
              <a:latin typeface="Andalus" pitchFamily="2" charset="-78"/>
              <a:cs typeface="Andalus" pitchFamily="2" charset="-78"/>
            </a:rPr>
            <a:t>Quantitative data :analyzed by using software's such as SPSS program, EXCEL program</a:t>
          </a:r>
          <a:endParaRPr lang="ar-SA" sz="1800" b="1" dirty="0">
            <a:latin typeface="Andalus" pitchFamily="2" charset="-78"/>
            <a:cs typeface="Andalus" pitchFamily="2" charset="-78"/>
          </a:endParaRPr>
        </a:p>
      </dgm:t>
    </dgm:pt>
    <dgm:pt modelId="{5D43B87E-73F7-4FD1-8489-E6ACC993B041}" type="parTrans" cxnId="{D1CAB697-1CC8-418A-951F-07B4C26184E7}">
      <dgm:prSet/>
      <dgm:spPr/>
      <dgm:t>
        <a:bodyPr/>
        <a:lstStyle/>
        <a:p>
          <a:pPr rtl="1"/>
          <a:endParaRPr lang="ar-SA"/>
        </a:p>
      </dgm:t>
    </dgm:pt>
    <dgm:pt modelId="{6CF4FA3C-11D3-4128-B713-C938ECD4C862}" type="sibTrans" cxnId="{D1CAB697-1CC8-418A-951F-07B4C26184E7}">
      <dgm:prSet/>
      <dgm:spPr/>
      <dgm:t>
        <a:bodyPr/>
        <a:lstStyle/>
        <a:p>
          <a:pPr rtl="1"/>
          <a:endParaRPr lang="ar-SA"/>
        </a:p>
      </dgm:t>
    </dgm:pt>
    <dgm:pt modelId="{9F9E9FC4-CE13-4F61-A428-8755D6041793}">
      <dgm:prSet phldrT="[Text]" custT="1"/>
      <dgm:spPr/>
      <dgm:t>
        <a:bodyPr/>
        <a:lstStyle/>
        <a:p>
          <a:pPr rtl="0"/>
          <a:r>
            <a:rPr lang="en-US" sz="1800" b="1" dirty="0" smtClean="0">
              <a:latin typeface="Andalus" pitchFamily="2" charset="-78"/>
              <a:cs typeface="Andalus" pitchFamily="2" charset="-78"/>
            </a:rPr>
            <a:t>Qualitative data : analyzed by studying the current situation in Palestinian  companies.</a:t>
          </a:r>
          <a:endParaRPr lang="ar-SA" sz="1800" b="1" dirty="0">
            <a:latin typeface="Andalus" pitchFamily="2" charset="-78"/>
            <a:cs typeface="Andalus" pitchFamily="2" charset="-78"/>
          </a:endParaRPr>
        </a:p>
      </dgm:t>
    </dgm:pt>
    <dgm:pt modelId="{698BA5C7-16F4-43E9-9775-45B1C4F1EA0B}" type="parTrans" cxnId="{047BFAB7-EFE6-4C29-A440-C96CCDF77CFF}">
      <dgm:prSet/>
      <dgm:spPr/>
      <dgm:t>
        <a:bodyPr/>
        <a:lstStyle/>
        <a:p>
          <a:pPr rtl="1"/>
          <a:endParaRPr lang="ar-SA"/>
        </a:p>
      </dgm:t>
    </dgm:pt>
    <dgm:pt modelId="{4C4DF149-91C4-492D-BA0B-5DBC9D01BC66}" type="sibTrans" cxnId="{047BFAB7-EFE6-4C29-A440-C96CCDF77CFF}">
      <dgm:prSet/>
      <dgm:spPr/>
      <dgm:t>
        <a:bodyPr/>
        <a:lstStyle/>
        <a:p>
          <a:pPr rtl="1"/>
          <a:endParaRPr lang="ar-SA"/>
        </a:p>
      </dgm:t>
    </dgm:pt>
    <dgm:pt modelId="{BF4A4A90-3561-4A86-8660-2DCF116B0133}" type="pres">
      <dgm:prSet presAssocID="{80F98E4A-87F1-423C-8FEA-0F80084ADB92}" presName="linear" presStyleCnt="0">
        <dgm:presLayoutVars>
          <dgm:dir/>
          <dgm:animLvl val="lvl"/>
          <dgm:resizeHandles val="exact"/>
        </dgm:presLayoutVars>
      </dgm:prSet>
      <dgm:spPr/>
      <dgm:t>
        <a:bodyPr/>
        <a:lstStyle/>
        <a:p>
          <a:pPr rtl="1"/>
          <a:endParaRPr lang="ar-SA"/>
        </a:p>
      </dgm:t>
    </dgm:pt>
    <dgm:pt modelId="{9972E77E-B148-4130-A56A-6A58DF3033F8}" type="pres">
      <dgm:prSet presAssocID="{B72C3859-D618-47AC-BF15-32210B93885C}" presName="parentLin" presStyleCnt="0"/>
      <dgm:spPr/>
    </dgm:pt>
    <dgm:pt modelId="{7D240327-3F40-469B-BC79-59A62CEF2199}" type="pres">
      <dgm:prSet presAssocID="{B72C3859-D618-47AC-BF15-32210B93885C}" presName="parentLeftMargin" presStyleLbl="node1" presStyleIdx="0" presStyleCnt="2"/>
      <dgm:spPr/>
      <dgm:t>
        <a:bodyPr/>
        <a:lstStyle/>
        <a:p>
          <a:pPr rtl="1"/>
          <a:endParaRPr lang="ar-SA"/>
        </a:p>
      </dgm:t>
    </dgm:pt>
    <dgm:pt modelId="{571BDE13-4CAD-4CE5-B36E-6555EE7C79B7}" type="pres">
      <dgm:prSet presAssocID="{B72C3859-D618-47AC-BF15-32210B93885C}" presName="parentText" presStyleLbl="node1" presStyleIdx="0" presStyleCnt="2" custScaleX="116546" custScaleY="283922">
        <dgm:presLayoutVars>
          <dgm:chMax val="0"/>
          <dgm:bulletEnabled val="1"/>
        </dgm:presLayoutVars>
      </dgm:prSet>
      <dgm:spPr/>
      <dgm:t>
        <a:bodyPr/>
        <a:lstStyle/>
        <a:p>
          <a:pPr rtl="1"/>
          <a:endParaRPr lang="ar-SA"/>
        </a:p>
      </dgm:t>
    </dgm:pt>
    <dgm:pt modelId="{0EF4E59E-A2B1-453B-8A7E-7C887297D2D2}" type="pres">
      <dgm:prSet presAssocID="{B72C3859-D618-47AC-BF15-32210B93885C}" presName="negativeSpace" presStyleCnt="0"/>
      <dgm:spPr/>
    </dgm:pt>
    <dgm:pt modelId="{960FF563-FDAF-47A3-B865-1D579B3FE80A}" type="pres">
      <dgm:prSet presAssocID="{B72C3859-D618-47AC-BF15-32210B93885C}" presName="childText" presStyleLbl="conFgAcc1" presStyleIdx="0" presStyleCnt="2">
        <dgm:presLayoutVars>
          <dgm:bulletEnabled val="1"/>
        </dgm:presLayoutVars>
      </dgm:prSet>
      <dgm:spPr/>
    </dgm:pt>
    <dgm:pt modelId="{A29559B0-8A01-4AE0-9DE6-EFF11D30B6FE}" type="pres">
      <dgm:prSet presAssocID="{6CF4FA3C-11D3-4128-B713-C938ECD4C862}" presName="spaceBetweenRectangles" presStyleCnt="0"/>
      <dgm:spPr/>
    </dgm:pt>
    <dgm:pt modelId="{8EC5BB2D-A80D-40F8-B467-DF098280AAF9}" type="pres">
      <dgm:prSet presAssocID="{9F9E9FC4-CE13-4F61-A428-8755D6041793}" presName="parentLin" presStyleCnt="0"/>
      <dgm:spPr/>
    </dgm:pt>
    <dgm:pt modelId="{3C6682F9-E9F1-4303-BE7B-550D58FFABE7}" type="pres">
      <dgm:prSet presAssocID="{9F9E9FC4-CE13-4F61-A428-8755D6041793}" presName="parentLeftMargin" presStyleLbl="node1" presStyleIdx="0" presStyleCnt="2"/>
      <dgm:spPr/>
      <dgm:t>
        <a:bodyPr/>
        <a:lstStyle/>
        <a:p>
          <a:pPr rtl="1"/>
          <a:endParaRPr lang="ar-SA"/>
        </a:p>
      </dgm:t>
    </dgm:pt>
    <dgm:pt modelId="{743ACED7-DED4-49D3-8BA3-9901B397DA8E}" type="pres">
      <dgm:prSet presAssocID="{9F9E9FC4-CE13-4F61-A428-8755D6041793}" presName="parentText" presStyleLbl="node1" presStyleIdx="1" presStyleCnt="2" custScaleX="116546" custScaleY="273139">
        <dgm:presLayoutVars>
          <dgm:chMax val="0"/>
          <dgm:bulletEnabled val="1"/>
        </dgm:presLayoutVars>
      </dgm:prSet>
      <dgm:spPr/>
      <dgm:t>
        <a:bodyPr/>
        <a:lstStyle/>
        <a:p>
          <a:pPr rtl="1"/>
          <a:endParaRPr lang="ar-SA"/>
        </a:p>
      </dgm:t>
    </dgm:pt>
    <dgm:pt modelId="{13697D0D-D56C-4B98-8830-6D1BAE5369F2}" type="pres">
      <dgm:prSet presAssocID="{9F9E9FC4-CE13-4F61-A428-8755D6041793}" presName="negativeSpace" presStyleCnt="0"/>
      <dgm:spPr/>
    </dgm:pt>
    <dgm:pt modelId="{35C2AD5E-0E65-4764-8489-693A5465884E}" type="pres">
      <dgm:prSet presAssocID="{9F9E9FC4-CE13-4F61-A428-8755D6041793}" presName="childText" presStyleLbl="conFgAcc1" presStyleIdx="1" presStyleCnt="2">
        <dgm:presLayoutVars>
          <dgm:bulletEnabled val="1"/>
        </dgm:presLayoutVars>
      </dgm:prSet>
      <dgm:spPr/>
    </dgm:pt>
  </dgm:ptLst>
  <dgm:cxnLst>
    <dgm:cxn modelId="{5EBFBFD2-B25B-480B-B0D2-E87B795EC5D4}" type="presOf" srcId="{9F9E9FC4-CE13-4F61-A428-8755D6041793}" destId="{3C6682F9-E9F1-4303-BE7B-550D58FFABE7}" srcOrd="0" destOrd="0" presId="urn:microsoft.com/office/officeart/2005/8/layout/list1"/>
    <dgm:cxn modelId="{047BFAB7-EFE6-4C29-A440-C96CCDF77CFF}" srcId="{80F98E4A-87F1-423C-8FEA-0F80084ADB92}" destId="{9F9E9FC4-CE13-4F61-A428-8755D6041793}" srcOrd="1" destOrd="0" parTransId="{698BA5C7-16F4-43E9-9775-45B1C4F1EA0B}" sibTransId="{4C4DF149-91C4-492D-BA0B-5DBC9D01BC66}"/>
    <dgm:cxn modelId="{7A372EE2-F5AE-4420-980F-2505D3EEF19D}" type="presOf" srcId="{9F9E9FC4-CE13-4F61-A428-8755D6041793}" destId="{743ACED7-DED4-49D3-8BA3-9901B397DA8E}" srcOrd="1" destOrd="0" presId="urn:microsoft.com/office/officeart/2005/8/layout/list1"/>
    <dgm:cxn modelId="{D1CAB697-1CC8-418A-951F-07B4C26184E7}" srcId="{80F98E4A-87F1-423C-8FEA-0F80084ADB92}" destId="{B72C3859-D618-47AC-BF15-32210B93885C}" srcOrd="0" destOrd="0" parTransId="{5D43B87E-73F7-4FD1-8489-E6ACC993B041}" sibTransId="{6CF4FA3C-11D3-4128-B713-C938ECD4C862}"/>
    <dgm:cxn modelId="{D2F814F3-2E35-47E9-9B05-9EFDB470BEA8}" type="presOf" srcId="{80F98E4A-87F1-423C-8FEA-0F80084ADB92}" destId="{BF4A4A90-3561-4A86-8660-2DCF116B0133}" srcOrd="0" destOrd="0" presId="urn:microsoft.com/office/officeart/2005/8/layout/list1"/>
    <dgm:cxn modelId="{9A43CFF9-DAFD-4628-8835-ABF5938920B5}" type="presOf" srcId="{B72C3859-D618-47AC-BF15-32210B93885C}" destId="{571BDE13-4CAD-4CE5-B36E-6555EE7C79B7}" srcOrd="1" destOrd="0" presId="urn:microsoft.com/office/officeart/2005/8/layout/list1"/>
    <dgm:cxn modelId="{D1B84484-5E2B-4679-8E9F-C05EC0345FF5}" type="presOf" srcId="{B72C3859-D618-47AC-BF15-32210B93885C}" destId="{7D240327-3F40-469B-BC79-59A62CEF2199}" srcOrd="0" destOrd="0" presId="urn:microsoft.com/office/officeart/2005/8/layout/list1"/>
    <dgm:cxn modelId="{4CF3A42A-D777-4EF5-A649-82F5A8D3F1C9}" type="presParOf" srcId="{BF4A4A90-3561-4A86-8660-2DCF116B0133}" destId="{9972E77E-B148-4130-A56A-6A58DF3033F8}" srcOrd="0" destOrd="0" presId="urn:microsoft.com/office/officeart/2005/8/layout/list1"/>
    <dgm:cxn modelId="{6C605A1C-6463-4E12-BE32-0C46BB7652BA}" type="presParOf" srcId="{9972E77E-B148-4130-A56A-6A58DF3033F8}" destId="{7D240327-3F40-469B-BC79-59A62CEF2199}" srcOrd="0" destOrd="0" presId="urn:microsoft.com/office/officeart/2005/8/layout/list1"/>
    <dgm:cxn modelId="{295A8D7A-C089-43E2-980E-D5EB2AE76A26}" type="presParOf" srcId="{9972E77E-B148-4130-A56A-6A58DF3033F8}" destId="{571BDE13-4CAD-4CE5-B36E-6555EE7C79B7}" srcOrd="1" destOrd="0" presId="urn:microsoft.com/office/officeart/2005/8/layout/list1"/>
    <dgm:cxn modelId="{BF766A00-7E02-4262-ADEA-61C6BA46F5AD}" type="presParOf" srcId="{BF4A4A90-3561-4A86-8660-2DCF116B0133}" destId="{0EF4E59E-A2B1-453B-8A7E-7C887297D2D2}" srcOrd="1" destOrd="0" presId="urn:microsoft.com/office/officeart/2005/8/layout/list1"/>
    <dgm:cxn modelId="{2D96F4BB-A270-44E5-B843-787BD255B835}" type="presParOf" srcId="{BF4A4A90-3561-4A86-8660-2DCF116B0133}" destId="{960FF563-FDAF-47A3-B865-1D579B3FE80A}" srcOrd="2" destOrd="0" presId="urn:microsoft.com/office/officeart/2005/8/layout/list1"/>
    <dgm:cxn modelId="{4D0E760B-CE67-4944-9734-F8B9FC11B306}" type="presParOf" srcId="{BF4A4A90-3561-4A86-8660-2DCF116B0133}" destId="{A29559B0-8A01-4AE0-9DE6-EFF11D30B6FE}" srcOrd="3" destOrd="0" presId="urn:microsoft.com/office/officeart/2005/8/layout/list1"/>
    <dgm:cxn modelId="{3BB44C75-DC71-46ED-9980-A62284E10EED}" type="presParOf" srcId="{BF4A4A90-3561-4A86-8660-2DCF116B0133}" destId="{8EC5BB2D-A80D-40F8-B467-DF098280AAF9}" srcOrd="4" destOrd="0" presId="urn:microsoft.com/office/officeart/2005/8/layout/list1"/>
    <dgm:cxn modelId="{62E32CFB-134D-48DF-9D48-6D34489D3844}" type="presParOf" srcId="{8EC5BB2D-A80D-40F8-B467-DF098280AAF9}" destId="{3C6682F9-E9F1-4303-BE7B-550D58FFABE7}" srcOrd="0" destOrd="0" presId="urn:microsoft.com/office/officeart/2005/8/layout/list1"/>
    <dgm:cxn modelId="{E42D50DA-7284-4AFE-985F-A3DA2F7B5AEA}" type="presParOf" srcId="{8EC5BB2D-A80D-40F8-B467-DF098280AAF9}" destId="{743ACED7-DED4-49D3-8BA3-9901B397DA8E}" srcOrd="1" destOrd="0" presId="urn:microsoft.com/office/officeart/2005/8/layout/list1"/>
    <dgm:cxn modelId="{4DB4636F-CA62-4AB3-95F2-65D3BF2B37EC}" type="presParOf" srcId="{BF4A4A90-3561-4A86-8660-2DCF116B0133}" destId="{13697D0D-D56C-4B98-8830-6D1BAE5369F2}" srcOrd="5" destOrd="0" presId="urn:microsoft.com/office/officeart/2005/8/layout/list1"/>
    <dgm:cxn modelId="{C0F407E9-0247-4FA2-94FA-E36D017362F5}" type="presParOf" srcId="{BF4A4A90-3561-4A86-8660-2DCF116B0133}" destId="{35C2AD5E-0E65-4764-8489-693A5465884E}" srcOrd="6" destOrd="0" presId="urn:microsoft.com/office/officeart/2005/8/layout/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8BD7B974-C123-4DFD-B247-2E42EEFDD36E}" type="doc">
      <dgm:prSet loTypeId="urn:microsoft.com/office/officeart/2005/8/layout/vList6" loCatId="process" qsTypeId="urn:microsoft.com/office/officeart/2005/8/quickstyle/simple1" qsCatId="simple" csTypeId="urn:microsoft.com/office/officeart/2005/8/colors/accent1_2" csCatId="accent1" phldr="1"/>
      <dgm:spPr/>
      <dgm:t>
        <a:bodyPr/>
        <a:lstStyle/>
        <a:p>
          <a:pPr rtl="1"/>
          <a:endParaRPr lang="ar-SA"/>
        </a:p>
      </dgm:t>
    </dgm:pt>
    <dgm:pt modelId="{A6BD0F11-5979-447B-A251-DD12E6806997}">
      <dgm:prSet phldrT="[Text]" custT="1"/>
      <dgm:spPr/>
      <dgm:t>
        <a:bodyPr/>
        <a:lstStyle/>
        <a:p>
          <a:pPr algn="l" rtl="0"/>
          <a:r>
            <a:rPr lang="en-US" sz="1800" b="1" dirty="0" smtClean="0">
              <a:latin typeface="Andalus" pitchFamily="2" charset="-78"/>
              <a:cs typeface="Andalus" pitchFamily="2" charset="-78"/>
            </a:rPr>
            <a:t>Suggesting best practice for innovation management which can be applied in Palestinian manufacturing companies</a:t>
          </a:r>
          <a:endParaRPr lang="ar-SA" sz="1800" b="1" dirty="0">
            <a:latin typeface="Andalus" pitchFamily="2" charset="-78"/>
            <a:cs typeface="Andalus" pitchFamily="2" charset="-78"/>
          </a:endParaRPr>
        </a:p>
      </dgm:t>
    </dgm:pt>
    <dgm:pt modelId="{10C45451-EC87-4A07-90F7-1C6893392B5D}" type="parTrans" cxnId="{4F00EBE0-AB29-4CA1-A10A-67CD51F75C7E}">
      <dgm:prSet/>
      <dgm:spPr/>
      <dgm:t>
        <a:bodyPr/>
        <a:lstStyle/>
        <a:p>
          <a:pPr rtl="1"/>
          <a:endParaRPr lang="ar-SA"/>
        </a:p>
      </dgm:t>
    </dgm:pt>
    <dgm:pt modelId="{72127B7A-ABF7-4981-A9BC-3D6A41A24696}" type="sibTrans" cxnId="{4F00EBE0-AB29-4CA1-A10A-67CD51F75C7E}">
      <dgm:prSet/>
      <dgm:spPr/>
      <dgm:t>
        <a:bodyPr/>
        <a:lstStyle/>
        <a:p>
          <a:pPr rtl="1"/>
          <a:endParaRPr lang="ar-SA"/>
        </a:p>
      </dgm:t>
    </dgm:pt>
    <dgm:pt modelId="{71EA647F-DA6D-4282-920B-92DE84CA286D}">
      <dgm:prSet phldrT="[Text]" custT="1"/>
      <dgm:spPr/>
      <dgm:t>
        <a:bodyPr/>
        <a:lstStyle/>
        <a:p>
          <a:pPr algn="l" rtl="0"/>
          <a:endParaRPr lang="ar-SA" sz="1800" b="1" dirty="0">
            <a:latin typeface="Andalus" pitchFamily="2" charset="-78"/>
            <a:cs typeface="Andalus" pitchFamily="2" charset="-78"/>
          </a:endParaRPr>
        </a:p>
      </dgm:t>
    </dgm:pt>
    <dgm:pt modelId="{2125545A-E593-49AC-9F2F-779B2CA521E7}" type="parTrans" cxnId="{8DC9A70A-847F-444B-B396-F9F894EF4FB0}">
      <dgm:prSet/>
      <dgm:spPr/>
      <dgm:t>
        <a:bodyPr/>
        <a:lstStyle/>
        <a:p>
          <a:pPr rtl="1"/>
          <a:endParaRPr lang="ar-SA"/>
        </a:p>
      </dgm:t>
    </dgm:pt>
    <dgm:pt modelId="{9843430C-5A8A-49BE-A241-461964A17128}" type="sibTrans" cxnId="{8DC9A70A-847F-444B-B396-F9F894EF4FB0}">
      <dgm:prSet/>
      <dgm:spPr/>
      <dgm:t>
        <a:bodyPr/>
        <a:lstStyle/>
        <a:p>
          <a:pPr rtl="1"/>
          <a:endParaRPr lang="ar-SA"/>
        </a:p>
      </dgm:t>
    </dgm:pt>
    <dgm:pt modelId="{0633970D-94EF-4AE9-9DBF-30788956D276}">
      <dgm:prSet phldrT="[Text]" custT="1"/>
      <dgm:spPr/>
      <dgm:t>
        <a:bodyPr/>
        <a:lstStyle/>
        <a:p>
          <a:pPr algn="l" rtl="0"/>
          <a:endParaRPr lang="ar-SA" sz="1800" b="1" dirty="0">
            <a:latin typeface="Andalus" pitchFamily="2" charset="-78"/>
            <a:cs typeface="Andalus" pitchFamily="2" charset="-78"/>
          </a:endParaRPr>
        </a:p>
      </dgm:t>
    </dgm:pt>
    <dgm:pt modelId="{5A631B3A-EE9A-43D2-A985-C71174A2EA13}" type="parTrans" cxnId="{BEF84FC2-96CC-43B8-A7E5-C988167F22D1}">
      <dgm:prSet/>
      <dgm:spPr/>
      <dgm:t>
        <a:bodyPr/>
        <a:lstStyle/>
        <a:p>
          <a:pPr rtl="1"/>
          <a:endParaRPr lang="ar-SA"/>
        </a:p>
      </dgm:t>
    </dgm:pt>
    <dgm:pt modelId="{891B3BA8-6881-4EA0-A2CD-B44F95638678}" type="sibTrans" cxnId="{BEF84FC2-96CC-43B8-A7E5-C988167F22D1}">
      <dgm:prSet/>
      <dgm:spPr/>
      <dgm:t>
        <a:bodyPr/>
        <a:lstStyle/>
        <a:p>
          <a:pPr rtl="1"/>
          <a:endParaRPr lang="ar-SA"/>
        </a:p>
      </dgm:t>
    </dgm:pt>
    <dgm:pt modelId="{9167C519-0F9F-42ED-9285-FB101DC6AC5C}" type="pres">
      <dgm:prSet presAssocID="{8BD7B974-C123-4DFD-B247-2E42EEFDD36E}" presName="Name0" presStyleCnt="0">
        <dgm:presLayoutVars>
          <dgm:dir/>
          <dgm:animLvl val="lvl"/>
          <dgm:resizeHandles/>
        </dgm:presLayoutVars>
      </dgm:prSet>
      <dgm:spPr/>
      <dgm:t>
        <a:bodyPr/>
        <a:lstStyle/>
        <a:p>
          <a:pPr rtl="1"/>
          <a:endParaRPr lang="ar-SA"/>
        </a:p>
      </dgm:t>
    </dgm:pt>
    <dgm:pt modelId="{B027AAEC-9BE3-4DCA-B54D-CE1D1F3CADE0}" type="pres">
      <dgm:prSet presAssocID="{71EA647F-DA6D-4282-920B-92DE84CA286D}" presName="linNode" presStyleCnt="0"/>
      <dgm:spPr/>
    </dgm:pt>
    <dgm:pt modelId="{234DBADA-FB3D-4E85-A786-6D8045DE4DAD}" type="pres">
      <dgm:prSet presAssocID="{71EA647F-DA6D-4282-920B-92DE84CA286D}" presName="parentShp" presStyleLbl="node1" presStyleIdx="0" presStyleCnt="1" custFlipHor="1" custScaleX="5970">
        <dgm:presLayoutVars>
          <dgm:bulletEnabled val="1"/>
        </dgm:presLayoutVars>
      </dgm:prSet>
      <dgm:spPr/>
      <dgm:t>
        <a:bodyPr/>
        <a:lstStyle/>
        <a:p>
          <a:pPr rtl="1"/>
          <a:endParaRPr lang="ar-SA"/>
        </a:p>
      </dgm:t>
    </dgm:pt>
    <dgm:pt modelId="{1E75FCB8-EF84-4797-B2CE-466F16B4A477}" type="pres">
      <dgm:prSet presAssocID="{71EA647F-DA6D-4282-920B-92DE84CA286D}" presName="childShp" presStyleLbl="bgAccFollowNode1" presStyleIdx="0" presStyleCnt="1">
        <dgm:presLayoutVars>
          <dgm:bulletEnabled val="1"/>
        </dgm:presLayoutVars>
      </dgm:prSet>
      <dgm:spPr/>
      <dgm:t>
        <a:bodyPr/>
        <a:lstStyle/>
        <a:p>
          <a:pPr rtl="1"/>
          <a:endParaRPr lang="ar-SA"/>
        </a:p>
      </dgm:t>
    </dgm:pt>
  </dgm:ptLst>
  <dgm:cxnLst>
    <dgm:cxn modelId="{4F00EBE0-AB29-4CA1-A10A-67CD51F75C7E}" srcId="{71EA647F-DA6D-4282-920B-92DE84CA286D}" destId="{A6BD0F11-5979-447B-A251-DD12E6806997}" srcOrd="1" destOrd="0" parTransId="{10C45451-EC87-4A07-90F7-1C6893392B5D}" sibTransId="{72127B7A-ABF7-4981-A9BC-3D6A41A24696}"/>
    <dgm:cxn modelId="{F119DBB6-7C86-4010-A506-6F97E2F5D697}" type="presOf" srcId="{71EA647F-DA6D-4282-920B-92DE84CA286D}" destId="{234DBADA-FB3D-4E85-A786-6D8045DE4DAD}" srcOrd="0" destOrd="0" presId="urn:microsoft.com/office/officeart/2005/8/layout/vList6"/>
    <dgm:cxn modelId="{8DC9A70A-847F-444B-B396-F9F894EF4FB0}" srcId="{8BD7B974-C123-4DFD-B247-2E42EEFDD36E}" destId="{71EA647F-DA6D-4282-920B-92DE84CA286D}" srcOrd="0" destOrd="0" parTransId="{2125545A-E593-49AC-9F2F-779B2CA521E7}" sibTransId="{9843430C-5A8A-49BE-A241-461964A17128}"/>
    <dgm:cxn modelId="{8932FA97-213E-434F-A306-EF6E74DE3DB4}" type="presOf" srcId="{A6BD0F11-5979-447B-A251-DD12E6806997}" destId="{1E75FCB8-EF84-4797-B2CE-466F16B4A477}" srcOrd="0" destOrd="1" presId="urn:microsoft.com/office/officeart/2005/8/layout/vList6"/>
    <dgm:cxn modelId="{E4F9820F-C97C-40C4-AB49-F1A61CD5531E}" type="presOf" srcId="{8BD7B974-C123-4DFD-B247-2E42EEFDD36E}" destId="{9167C519-0F9F-42ED-9285-FB101DC6AC5C}" srcOrd="0" destOrd="0" presId="urn:microsoft.com/office/officeart/2005/8/layout/vList6"/>
    <dgm:cxn modelId="{F703AA65-B74E-4D9A-A0F2-D5F3216169BF}" type="presOf" srcId="{0633970D-94EF-4AE9-9DBF-30788956D276}" destId="{1E75FCB8-EF84-4797-B2CE-466F16B4A477}" srcOrd="0" destOrd="0" presId="urn:microsoft.com/office/officeart/2005/8/layout/vList6"/>
    <dgm:cxn modelId="{BEF84FC2-96CC-43B8-A7E5-C988167F22D1}" srcId="{71EA647F-DA6D-4282-920B-92DE84CA286D}" destId="{0633970D-94EF-4AE9-9DBF-30788956D276}" srcOrd="0" destOrd="0" parTransId="{5A631B3A-EE9A-43D2-A985-C71174A2EA13}" sibTransId="{891B3BA8-6881-4EA0-A2CD-B44F95638678}"/>
    <dgm:cxn modelId="{18A6CFD9-E94D-4B09-B95C-877E765304CB}" type="presParOf" srcId="{9167C519-0F9F-42ED-9285-FB101DC6AC5C}" destId="{B027AAEC-9BE3-4DCA-B54D-CE1D1F3CADE0}" srcOrd="0" destOrd="0" presId="urn:microsoft.com/office/officeart/2005/8/layout/vList6"/>
    <dgm:cxn modelId="{E18CEE38-598D-49B9-AF34-65021937BE3F}" type="presParOf" srcId="{B027AAEC-9BE3-4DCA-B54D-CE1D1F3CADE0}" destId="{234DBADA-FB3D-4E85-A786-6D8045DE4DAD}" srcOrd="0" destOrd="0" presId="urn:microsoft.com/office/officeart/2005/8/layout/vList6"/>
    <dgm:cxn modelId="{41FE7689-E1B1-474E-A1B8-24820819CCF2}" type="presParOf" srcId="{B027AAEC-9BE3-4DCA-B54D-CE1D1F3CADE0}" destId="{1E75FCB8-EF84-4797-B2CE-466F16B4A477}" srcOrd="1" destOrd="0" presId="urn:microsoft.com/office/officeart/2005/8/layout/vList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3C0FEB93-CBD5-48FA-9437-E5948C128D7F}" type="doc">
      <dgm:prSet loTypeId="urn:microsoft.com/office/officeart/2005/8/layout/radial2" loCatId="relationship" qsTypeId="urn:microsoft.com/office/officeart/2005/8/quickstyle/simple1" qsCatId="simple" csTypeId="urn:microsoft.com/office/officeart/2005/8/colors/accent1_2" csCatId="accent1" phldr="1"/>
      <dgm:spPr/>
      <dgm:t>
        <a:bodyPr/>
        <a:lstStyle/>
        <a:p>
          <a:pPr rtl="1"/>
          <a:endParaRPr lang="ar-SA"/>
        </a:p>
      </dgm:t>
    </dgm:pt>
    <dgm:pt modelId="{999721A2-1262-4628-93CC-F5369E394EFA}">
      <dgm:prSet phldrT="[Text]" custT="1"/>
      <dgm:spPr/>
      <dgm:t>
        <a:bodyPr/>
        <a:lstStyle/>
        <a:p>
          <a:pPr rtl="1"/>
          <a:r>
            <a:rPr lang="en-US" sz="1600" b="1" dirty="0" smtClean="0">
              <a:latin typeface="Andalus" pitchFamily="2" charset="-78"/>
              <a:cs typeface="Andalus" pitchFamily="2" charset="-78"/>
            </a:rPr>
            <a:t>Strategy</a:t>
          </a:r>
          <a:endParaRPr lang="ar-SA" sz="1600" b="1" dirty="0">
            <a:latin typeface="Andalus" pitchFamily="2" charset="-78"/>
            <a:cs typeface="Andalus" pitchFamily="2" charset="-78"/>
          </a:endParaRPr>
        </a:p>
      </dgm:t>
    </dgm:pt>
    <dgm:pt modelId="{4A257C91-5DEA-4259-B2BE-B40700D48B93}" type="parTrans" cxnId="{8AA9EB8B-7519-4486-9C3D-84CEFBD59636}">
      <dgm:prSet/>
      <dgm:spPr/>
      <dgm:t>
        <a:bodyPr/>
        <a:lstStyle/>
        <a:p>
          <a:pPr rtl="1"/>
          <a:endParaRPr lang="ar-SA" sz="1600" b="1">
            <a:latin typeface="Andalus" pitchFamily="2" charset="-78"/>
            <a:cs typeface="Andalus" pitchFamily="2" charset="-78"/>
          </a:endParaRPr>
        </a:p>
      </dgm:t>
    </dgm:pt>
    <dgm:pt modelId="{E2695ABE-22C1-4437-A2BD-9858CE1D361E}" type="sibTrans" cxnId="{8AA9EB8B-7519-4486-9C3D-84CEFBD59636}">
      <dgm:prSet/>
      <dgm:spPr/>
      <dgm:t>
        <a:bodyPr/>
        <a:lstStyle/>
        <a:p>
          <a:pPr rtl="1"/>
          <a:endParaRPr lang="ar-SA"/>
        </a:p>
      </dgm:t>
    </dgm:pt>
    <dgm:pt modelId="{4E70F717-8642-45BE-85EE-42DC2B67D66D}">
      <dgm:prSet phldrT="[Text]" custT="1"/>
      <dgm:spPr/>
      <dgm:t>
        <a:bodyPr/>
        <a:lstStyle/>
        <a:p>
          <a:pPr rtl="1"/>
          <a:r>
            <a:rPr lang="en-US" sz="1600" b="1" dirty="0" smtClean="0">
              <a:latin typeface="Andalus" pitchFamily="2" charset="-78"/>
              <a:cs typeface="Andalus" pitchFamily="2" charset="-78"/>
            </a:rPr>
            <a:t>Processes</a:t>
          </a:r>
          <a:endParaRPr lang="ar-SA" sz="1600" b="1" dirty="0">
            <a:latin typeface="Andalus" pitchFamily="2" charset="-78"/>
            <a:cs typeface="Andalus" pitchFamily="2" charset="-78"/>
          </a:endParaRPr>
        </a:p>
      </dgm:t>
    </dgm:pt>
    <dgm:pt modelId="{B2D29900-F4DD-4204-9B0C-1EA3FAF8CB33}" type="parTrans" cxnId="{8A6BD4D2-35A9-4EE8-8CC5-610E7C2492EB}">
      <dgm:prSet/>
      <dgm:spPr/>
      <dgm:t>
        <a:bodyPr/>
        <a:lstStyle/>
        <a:p>
          <a:pPr rtl="1"/>
          <a:endParaRPr lang="ar-SA" sz="1600" b="1">
            <a:latin typeface="Andalus" pitchFamily="2" charset="-78"/>
            <a:cs typeface="Andalus" pitchFamily="2" charset="-78"/>
          </a:endParaRPr>
        </a:p>
      </dgm:t>
    </dgm:pt>
    <dgm:pt modelId="{16C4F943-1D1F-4F85-9143-7CBFB5E993D7}" type="sibTrans" cxnId="{8A6BD4D2-35A9-4EE8-8CC5-610E7C2492EB}">
      <dgm:prSet/>
      <dgm:spPr/>
      <dgm:t>
        <a:bodyPr/>
        <a:lstStyle/>
        <a:p>
          <a:pPr rtl="1"/>
          <a:endParaRPr lang="ar-SA"/>
        </a:p>
      </dgm:t>
    </dgm:pt>
    <dgm:pt modelId="{BB3ED9FF-D1AC-4219-94D0-239E6D031E41}">
      <dgm:prSet phldrT="[Text]" custT="1"/>
      <dgm:spPr/>
      <dgm:t>
        <a:bodyPr/>
        <a:lstStyle/>
        <a:p>
          <a:pPr rtl="1"/>
          <a:r>
            <a:rPr lang="en-US" sz="1600" b="1" dirty="0" smtClean="0">
              <a:latin typeface="Andalus" pitchFamily="2" charset="-78"/>
              <a:cs typeface="Andalus" pitchFamily="2" charset="-78"/>
            </a:rPr>
            <a:t>Linkages</a:t>
          </a:r>
          <a:endParaRPr lang="ar-SA" sz="1600" b="1" dirty="0">
            <a:latin typeface="Andalus" pitchFamily="2" charset="-78"/>
            <a:cs typeface="Andalus" pitchFamily="2" charset="-78"/>
          </a:endParaRPr>
        </a:p>
      </dgm:t>
    </dgm:pt>
    <dgm:pt modelId="{D24E070D-B8C0-479F-AA98-E2511323D794}" type="parTrans" cxnId="{9719AE37-167D-4E90-B857-B3BCAB5BCE04}">
      <dgm:prSet/>
      <dgm:spPr/>
      <dgm:t>
        <a:bodyPr/>
        <a:lstStyle/>
        <a:p>
          <a:pPr rtl="1"/>
          <a:endParaRPr lang="ar-SA" sz="1600" b="1">
            <a:latin typeface="Andalus" pitchFamily="2" charset="-78"/>
            <a:cs typeface="Andalus" pitchFamily="2" charset="-78"/>
          </a:endParaRPr>
        </a:p>
      </dgm:t>
    </dgm:pt>
    <dgm:pt modelId="{C42EA692-6826-459F-AA04-62DDF10BB4EB}" type="sibTrans" cxnId="{9719AE37-167D-4E90-B857-B3BCAB5BCE04}">
      <dgm:prSet/>
      <dgm:spPr/>
      <dgm:t>
        <a:bodyPr/>
        <a:lstStyle/>
        <a:p>
          <a:pPr rtl="1"/>
          <a:endParaRPr lang="ar-SA"/>
        </a:p>
      </dgm:t>
    </dgm:pt>
    <dgm:pt modelId="{22E2DFF3-DBA9-4611-97F6-F267698CCD75}">
      <dgm:prSet custT="1"/>
      <dgm:spPr/>
      <dgm:t>
        <a:bodyPr/>
        <a:lstStyle/>
        <a:p>
          <a:pPr rtl="1"/>
          <a:r>
            <a:rPr lang="en-US" sz="1600" b="1" dirty="0" smtClean="0">
              <a:latin typeface="Andalus" pitchFamily="2" charset="-78"/>
              <a:cs typeface="Andalus" pitchFamily="2" charset="-78"/>
            </a:rPr>
            <a:t>Organization</a:t>
          </a:r>
          <a:endParaRPr lang="ar-SA" sz="1600" b="1" dirty="0">
            <a:latin typeface="Andalus" pitchFamily="2" charset="-78"/>
            <a:cs typeface="Andalus" pitchFamily="2" charset="-78"/>
          </a:endParaRPr>
        </a:p>
      </dgm:t>
    </dgm:pt>
    <dgm:pt modelId="{44C0C27E-8EB0-4758-BBEA-27DC59919A8E}" type="parTrans" cxnId="{887C3D39-E060-47F4-A396-3D809EE5A73A}">
      <dgm:prSet/>
      <dgm:spPr/>
      <dgm:t>
        <a:bodyPr/>
        <a:lstStyle/>
        <a:p>
          <a:pPr rtl="1"/>
          <a:endParaRPr lang="ar-SA" sz="1600" b="1">
            <a:latin typeface="Andalus" pitchFamily="2" charset="-78"/>
            <a:cs typeface="Andalus" pitchFamily="2" charset="-78"/>
          </a:endParaRPr>
        </a:p>
      </dgm:t>
    </dgm:pt>
    <dgm:pt modelId="{89143F5E-DBBE-403D-B8FA-C5BA50900180}" type="sibTrans" cxnId="{887C3D39-E060-47F4-A396-3D809EE5A73A}">
      <dgm:prSet/>
      <dgm:spPr/>
      <dgm:t>
        <a:bodyPr/>
        <a:lstStyle/>
        <a:p>
          <a:pPr rtl="1"/>
          <a:endParaRPr lang="ar-SA"/>
        </a:p>
      </dgm:t>
    </dgm:pt>
    <dgm:pt modelId="{B94D848C-978C-41B1-8C40-C4CAC7CD52E7}">
      <dgm:prSet custT="1"/>
      <dgm:spPr/>
      <dgm:t>
        <a:bodyPr/>
        <a:lstStyle/>
        <a:p>
          <a:pPr rtl="1"/>
          <a:r>
            <a:rPr lang="en-US" sz="1600" b="1" dirty="0" smtClean="0">
              <a:latin typeface="Andalus" pitchFamily="2" charset="-78"/>
              <a:cs typeface="Andalus" pitchFamily="2" charset="-78"/>
            </a:rPr>
            <a:t>Learning</a:t>
          </a:r>
          <a:endParaRPr lang="ar-SA" sz="1600" b="1" dirty="0">
            <a:latin typeface="Andalus" pitchFamily="2" charset="-78"/>
            <a:cs typeface="Andalus" pitchFamily="2" charset="-78"/>
          </a:endParaRPr>
        </a:p>
      </dgm:t>
    </dgm:pt>
    <dgm:pt modelId="{29ED5968-7D13-4AB7-B5CA-FEF14E4479FB}" type="parTrans" cxnId="{FDFE3C20-5813-4C50-B61A-BA0CFC5375F0}">
      <dgm:prSet/>
      <dgm:spPr/>
      <dgm:t>
        <a:bodyPr/>
        <a:lstStyle/>
        <a:p>
          <a:pPr rtl="1"/>
          <a:endParaRPr lang="ar-SA" sz="1600" b="1">
            <a:latin typeface="Andalus" pitchFamily="2" charset="-78"/>
            <a:cs typeface="Andalus" pitchFamily="2" charset="-78"/>
          </a:endParaRPr>
        </a:p>
      </dgm:t>
    </dgm:pt>
    <dgm:pt modelId="{09400390-CEDF-4DE1-ADC3-EBCAFDD2816C}" type="sibTrans" cxnId="{FDFE3C20-5813-4C50-B61A-BA0CFC5375F0}">
      <dgm:prSet/>
      <dgm:spPr/>
      <dgm:t>
        <a:bodyPr/>
        <a:lstStyle/>
        <a:p>
          <a:pPr rtl="1"/>
          <a:endParaRPr lang="ar-SA"/>
        </a:p>
      </dgm:t>
    </dgm:pt>
    <dgm:pt modelId="{EDB6B275-1809-46C8-8CF4-E89FCED038EE}" type="pres">
      <dgm:prSet presAssocID="{3C0FEB93-CBD5-48FA-9437-E5948C128D7F}" presName="composite" presStyleCnt="0">
        <dgm:presLayoutVars>
          <dgm:chMax val="5"/>
          <dgm:dir/>
          <dgm:animLvl val="ctr"/>
          <dgm:resizeHandles val="exact"/>
        </dgm:presLayoutVars>
      </dgm:prSet>
      <dgm:spPr/>
      <dgm:t>
        <a:bodyPr/>
        <a:lstStyle/>
        <a:p>
          <a:pPr rtl="1"/>
          <a:endParaRPr lang="ar-SA"/>
        </a:p>
      </dgm:t>
    </dgm:pt>
    <dgm:pt modelId="{FF32D58A-3DBB-42B5-8FCC-0AC4B86B11CF}" type="pres">
      <dgm:prSet presAssocID="{3C0FEB93-CBD5-48FA-9437-E5948C128D7F}" presName="cycle" presStyleCnt="0"/>
      <dgm:spPr/>
    </dgm:pt>
    <dgm:pt modelId="{0D1E874C-D853-43B2-9BF8-7068BE173D72}" type="pres">
      <dgm:prSet presAssocID="{3C0FEB93-CBD5-48FA-9437-E5948C128D7F}" presName="centerShape" presStyleCnt="0"/>
      <dgm:spPr/>
    </dgm:pt>
    <dgm:pt modelId="{A9FD2F2B-17D5-4E96-9074-25B263CCBA3C}" type="pres">
      <dgm:prSet presAssocID="{3C0FEB93-CBD5-48FA-9437-E5948C128D7F}" presName="connSite" presStyleLbl="node1" presStyleIdx="0" presStyleCnt="6"/>
      <dgm:spPr/>
    </dgm:pt>
    <dgm:pt modelId="{3BB78211-24AC-4B1B-B12D-D76B21D91146}" type="pres">
      <dgm:prSet presAssocID="{3C0FEB93-CBD5-48FA-9437-E5948C128D7F}" presName="visible" presStyleLbl="node1" presStyleIdx="0" presStyleCnt="6" custScaleX="147231" custScaleY="35636">
        <dgm:style>
          <a:lnRef idx="1">
            <a:schemeClr val="accent2"/>
          </a:lnRef>
          <a:fillRef idx="2">
            <a:schemeClr val="accent2"/>
          </a:fillRef>
          <a:effectRef idx="1">
            <a:schemeClr val="accent2"/>
          </a:effectRef>
          <a:fontRef idx="minor">
            <a:schemeClr val="dk1"/>
          </a:fontRef>
        </dgm:style>
      </dgm:prSet>
      <dgm:spPr>
        <a:prstGeom prst="rect">
          <a:avLst/>
        </a:prstGeom>
        <a:blipFill rotWithShape="0">
          <a:blip xmlns:r="http://schemas.openxmlformats.org/officeDocument/2006/relationships" r:embed="rId1"/>
          <a:stretch>
            <a:fillRect/>
          </a:stretch>
        </a:blipFill>
      </dgm:spPr>
    </dgm:pt>
    <dgm:pt modelId="{8F82E1E9-8509-4D5B-8F46-A57699B5A96F}" type="pres">
      <dgm:prSet presAssocID="{4A257C91-5DEA-4259-B2BE-B40700D48B93}" presName="Name25" presStyleLbl="parChTrans1D1" presStyleIdx="0" presStyleCnt="5"/>
      <dgm:spPr/>
      <dgm:t>
        <a:bodyPr/>
        <a:lstStyle/>
        <a:p>
          <a:pPr rtl="1"/>
          <a:endParaRPr lang="ar-SA"/>
        </a:p>
      </dgm:t>
    </dgm:pt>
    <dgm:pt modelId="{6FF6C977-36A8-4D9E-B8B6-20C5B51E807E}" type="pres">
      <dgm:prSet presAssocID="{999721A2-1262-4628-93CC-F5369E394EFA}" presName="node" presStyleCnt="0"/>
      <dgm:spPr/>
    </dgm:pt>
    <dgm:pt modelId="{6298312E-A49D-4A2B-8DBE-F970A899C0CF}" type="pres">
      <dgm:prSet presAssocID="{999721A2-1262-4628-93CC-F5369E394EFA}" presName="parentNode" presStyleLbl="node1" presStyleIdx="1" presStyleCnt="6" custScaleX="196974">
        <dgm:presLayoutVars>
          <dgm:chMax val="1"/>
          <dgm:bulletEnabled val="1"/>
        </dgm:presLayoutVars>
      </dgm:prSet>
      <dgm:spPr/>
      <dgm:t>
        <a:bodyPr/>
        <a:lstStyle/>
        <a:p>
          <a:pPr rtl="1"/>
          <a:endParaRPr lang="ar-SA"/>
        </a:p>
      </dgm:t>
    </dgm:pt>
    <dgm:pt modelId="{2F53908A-250E-4019-8621-C08D6F9D0343}" type="pres">
      <dgm:prSet presAssocID="{999721A2-1262-4628-93CC-F5369E394EFA}" presName="childNode" presStyleLbl="revTx" presStyleIdx="0" presStyleCnt="0">
        <dgm:presLayoutVars>
          <dgm:bulletEnabled val="1"/>
        </dgm:presLayoutVars>
      </dgm:prSet>
      <dgm:spPr/>
      <dgm:t>
        <a:bodyPr/>
        <a:lstStyle/>
        <a:p>
          <a:pPr rtl="1"/>
          <a:endParaRPr lang="ar-SA"/>
        </a:p>
      </dgm:t>
    </dgm:pt>
    <dgm:pt modelId="{72820752-A296-41C7-B457-DA54A0CE7B20}" type="pres">
      <dgm:prSet presAssocID="{B2D29900-F4DD-4204-9B0C-1EA3FAF8CB33}" presName="Name25" presStyleLbl="parChTrans1D1" presStyleIdx="1" presStyleCnt="5"/>
      <dgm:spPr/>
      <dgm:t>
        <a:bodyPr/>
        <a:lstStyle/>
        <a:p>
          <a:pPr rtl="1"/>
          <a:endParaRPr lang="ar-SA"/>
        </a:p>
      </dgm:t>
    </dgm:pt>
    <dgm:pt modelId="{EB32F6CD-1C55-4943-99FB-C4EBF3262F62}" type="pres">
      <dgm:prSet presAssocID="{4E70F717-8642-45BE-85EE-42DC2B67D66D}" presName="node" presStyleCnt="0"/>
      <dgm:spPr/>
    </dgm:pt>
    <dgm:pt modelId="{0A57984C-806A-4AA4-A370-3B1F17AE8198}" type="pres">
      <dgm:prSet presAssocID="{4E70F717-8642-45BE-85EE-42DC2B67D66D}" presName="parentNode" presStyleLbl="node1" presStyleIdx="2" presStyleCnt="6" custScaleX="177768">
        <dgm:presLayoutVars>
          <dgm:chMax val="1"/>
          <dgm:bulletEnabled val="1"/>
        </dgm:presLayoutVars>
      </dgm:prSet>
      <dgm:spPr/>
      <dgm:t>
        <a:bodyPr/>
        <a:lstStyle/>
        <a:p>
          <a:pPr rtl="1"/>
          <a:endParaRPr lang="ar-SA"/>
        </a:p>
      </dgm:t>
    </dgm:pt>
    <dgm:pt modelId="{B2402C76-C72F-4161-A100-10345EB662FB}" type="pres">
      <dgm:prSet presAssocID="{4E70F717-8642-45BE-85EE-42DC2B67D66D}" presName="childNode" presStyleLbl="revTx" presStyleIdx="0" presStyleCnt="0">
        <dgm:presLayoutVars>
          <dgm:bulletEnabled val="1"/>
        </dgm:presLayoutVars>
      </dgm:prSet>
      <dgm:spPr/>
      <dgm:t>
        <a:bodyPr/>
        <a:lstStyle/>
        <a:p>
          <a:pPr rtl="1"/>
          <a:endParaRPr lang="ar-SA"/>
        </a:p>
      </dgm:t>
    </dgm:pt>
    <dgm:pt modelId="{CE738472-6BE0-4B8D-A533-9E9B0FD8CFCD}" type="pres">
      <dgm:prSet presAssocID="{44C0C27E-8EB0-4758-BBEA-27DC59919A8E}" presName="Name25" presStyleLbl="parChTrans1D1" presStyleIdx="2" presStyleCnt="5"/>
      <dgm:spPr/>
      <dgm:t>
        <a:bodyPr/>
        <a:lstStyle/>
        <a:p>
          <a:pPr rtl="1"/>
          <a:endParaRPr lang="ar-SA"/>
        </a:p>
      </dgm:t>
    </dgm:pt>
    <dgm:pt modelId="{B3C12A73-0BB7-493B-AB79-06D6CACEC082}" type="pres">
      <dgm:prSet presAssocID="{22E2DFF3-DBA9-4611-97F6-F267698CCD75}" presName="node" presStyleCnt="0"/>
      <dgm:spPr/>
    </dgm:pt>
    <dgm:pt modelId="{EEA0C2F4-52E1-4688-80AC-D75DABBED8C2}" type="pres">
      <dgm:prSet presAssocID="{22E2DFF3-DBA9-4611-97F6-F267698CCD75}" presName="parentNode" presStyleLbl="node1" presStyleIdx="3" presStyleCnt="6" custScaleX="192148">
        <dgm:presLayoutVars>
          <dgm:chMax val="1"/>
          <dgm:bulletEnabled val="1"/>
        </dgm:presLayoutVars>
      </dgm:prSet>
      <dgm:spPr/>
      <dgm:t>
        <a:bodyPr/>
        <a:lstStyle/>
        <a:p>
          <a:pPr rtl="1"/>
          <a:endParaRPr lang="ar-SA"/>
        </a:p>
      </dgm:t>
    </dgm:pt>
    <dgm:pt modelId="{CA36058D-C7FC-4B56-9B0A-732CED3B4C40}" type="pres">
      <dgm:prSet presAssocID="{22E2DFF3-DBA9-4611-97F6-F267698CCD75}" presName="childNode" presStyleLbl="revTx" presStyleIdx="0" presStyleCnt="0">
        <dgm:presLayoutVars>
          <dgm:bulletEnabled val="1"/>
        </dgm:presLayoutVars>
      </dgm:prSet>
      <dgm:spPr/>
    </dgm:pt>
    <dgm:pt modelId="{04317E97-8076-4A04-8932-7834BD6C1356}" type="pres">
      <dgm:prSet presAssocID="{29ED5968-7D13-4AB7-B5CA-FEF14E4479FB}" presName="Name25" presStyleLbl="parChTrans1D1" presStyleIdx="3" presStyleCnt="5"/>
      <dgm:spPr/>
      <dgm:t>
        <a:bodyPr/>
        <a:lstStyle/>
        <a:p>
          <a:pPr rtl="1"/>
          <a:endParaRPr lang="ar-SA"/>
        </a:p>
      </dgm:t>
    </dgm:pt>
    <dgm:pt modelId="{0AF7D5CF-3F98-43DC-A1E3-2FD084956995}" type="pres">
      <dgm:prSet presAssocID="{B94D848C-978C-41B1-8C40-C4CAC7CD52E7}" presName="node" presStyleCnt="0"/>
      <dgm:spPr/>
    </dgm:pt>
    <dgm:pt modelId="{BC2A5FBF-FC24-432F-93DE-D34B7F5EDECD}" type="pres">
      <dgm:prSet presAssocID="{B94D848C-978C-41B1-8C40-C4CAC7CD52E7}" presName="parentNode" presStyleLbl="node1" presStyleIdx="4" presStyleCnt="6" custScaleX="191080">
        <dgm:presLayoutVars>
          <dgm:chMax val="1"/>
          <dgm:bulletEnabled val="1"/>
        </dgm:presLayoutVars>
      </dgm:prSet>
      <dgm:spPr/>
      <dgm:t>
        <a:bodyPr/>
        <a:lstStyle/>
        <a:p>
          <a:pPr rtl="1"/>
          <a:endParaRPr lang="ar-SA"/>
        </a:p>
      </dgm:t>
    </dgm:pt>
    <dgm:pt modelId="{21CF961F-A4D1-4EFA-B515-0607C1407862}" type="pres">
      <dgm:prSet presAssocID="{B94D848C-978C-41B1-8C40-C4CAC7CD52E7}" presName="childNode" presStyleLbl="revTx" presStyleIdx="0" presStyleCnt="0">
        <dgm:presLayoutVars>
          <dgm:bulletEnabled val="1"/>
        </dgm:presLayoutVars>
      </dgm:prSet>
      <dgm:spPr/>
    </dgm:pt>
    <dgm:pt modelId="{62EC629B-94A3-4224-9639-6260FB39F477}" type="pres">
      <dgm:prSet presAssocID="{D24E070D-B8C0-479F-AA98-E2511323D794}" presName="Name25" presStyleLbl="parChTrans1D1" presStyleIdx="4" presStyleCnt="5"/>
      <dgm:spPr/>
      <dgm:t>
        <a:bodyPr/>
        <a:lstStyle/>
        <a:p>
          <a:pPr rtl="1"/>
          <a:endParaRPr lang="ar-SA"/>
        </a:p>
      </dgm:t>
    </dgm:pt>
    <dgm:pt modelId="{EF875D84-79A7-47F0-9C04-2D4120BE4ECA}" type="pres">
      <dgm:prSet presAssocID="{BB3ED9FF-D1AC-4219-94D0-239E6D031E41}" presName="node" presStyleCnt="0"/>
      <dgm:spPr/>
    </dgm:pt>
    <dgm:pt modelId="{CAD807FC-B3C2-499B-9024-428A7D28A0D5}" type="pres">
      <dgm:prSet presAssocID="{BB3ED9FF-D1AC-4219-94D0-239E6D031E41}" presName="parentNode" presStyleLbl="node1" presStyleIdx="5" presStyleCnt="6" custScaleX="183178">
        <dgm:presLayoutVars>
          <dgm:chMax val="1"/>
          <dgm:bulletEnabled val="1"/>
        </dgm:presLayoutVars>
      </dgm:prSet>
      <dgm:spPr/>
      <dgm:t>
        <a:bodyPr/>
        <a:lstStyle/>
        <a:p>
          <a:pPr rtl="1"/>
          <a:endParaRPr lang="ar-SA"/>
        </a:p>
      </dgm:t>
    </dgm:pt>
    <dgm:pt modelId="{9FF1A35E-D0DF-4ECA-AE3B-DDEE28144FE1}" type="pres">
      <dgm:prSet presAssocID="{BB3ED9FF-D1AC-4219-94D0-239E6D031E41}" presName="childNode" presStyleLbl="revTx" presStyleIdx="0" presStyleCnt="0">
        <dgm:presLayoutVars>
          <dgm:bulletEnabled val="1"/>
        </dgm:presLayoutVars>
      </dgm:prSet>
      <dgm:spPr/>
      <dgm:t>
        <a:bodyPr/>
        <a:lstStyle/>
        <a:p>
          <a:pPr rtl="1"/>
          <a:endParaRPr lang="ar-SA"/>
        </a:p>
      </dgm:t>
    </dgm:pt>
  </dgm:ptLst>
  <dgm:cxnLst>
    <dgm:cxn modelId="{9C4BD67E-0F95-43DD-A848-73AE1AA14BDB}" type="presOf" srcId="{B94D848C-978C-41B1-8C40-C4CAC7CD52E7}" destId="{BC2A5FBF-FC24-432F-93DE-D34B7F5EDECD}" srcOrd="0" destOrd="0" presId="urn:microsoft.com/office/officeart/2005/8/layout/radial2"/>
    <dgm:cxn modelId="{D9527339-91E8-43C8-AADB-562AB976D2CE}" type="presOf" srcId="{3C0FEB93-CBD5-48FA-9437-E5948C128D7F}" destId="{EDB6B275-1809-46C8-8CF4-E89FCED038EE}" srcOrd="0" destOrd="0" presId="urn:microsoft.com/office/officeart/2005/8/layout/radial2"/>
    <dgm:cxn modelId="{15017718-EDD0-4BC2-B097-DC936E0CDF0F}" type="presOf" srcId="{44C0C27E-8EB0-4758-BBEA-27DC59919A8E}" destId="{CE738472-6BE0-4B8D-A533-9E9B0FD8CFCD}" srcOrd="0" destOrd="0" presId="urn:microsoft.com/office/officeart/2005/8/layout/radial2"/>
    <dgm:cxn modelId="{24E87100-5F07-4F5E-B6E9-B775BA4E849F}" type="presOf" srcId="{4A257C91-5DEA-4259-B2BE-B40700D48B93}" destId="{8F82E1E9-8509-4D5B-8F46-A57699B5A96F}" srcOrd="0" destOrd="0" presId="urn:microsoft.com/office/officeart/2005/8/layout/radial2"/>
    <dgm:cxn modelId="{9C85BAF3-D1F1-440D-BB33-93F970307FA2}" type="presOf" srcId="{4E70F717-8642-45BE-85EE-42DC2B67D66D}" destId="{0A57984C-806A-4AA4-A370-3B1F17AE8198}" srcOrd="0" destOrd="0" presId="urn:microsoft.com/office/officeart/2005/8/layout/radial2"/>
    <dgm:cxn modelId="{A40DAC7A-AB0F-43F4-BA31-3A7370AA06B5}" type="presOf" srcId="{BB3ED9FF-D1AC-4219-94D0-239E6D031E41}" destId="{CAD807FC-B3C2-499B-9024-428A7D28A0D5}" srcOrd="0" destOrd="0" presId="urn:microsoft.com/office/officeart/2005/8/layout/radial2"/>
    <dgm:cxn modelId="{FDFE3C20-5813-4C50-B61A-BA0CFC5375F0}" srcId="{3C0FEB93-CBD5-48FA-9437-E5948C128D7F}" destId="{B94D848C-978C-41B1-8C40-C4CAC7CD52E7}" srcOrd="3" destOrd="0" parTransId="{29ED5968-7D13-4AB7-B5CA-FEF14E4479FB}" sibTransId="{09400390-CEDF-4DE1-ADC3-EBCAFDD2816C}"/>
    <dgm:cxn modelId="{8A6BD4D2-35A9-4EE8-8CC5-610E7C2492EB}" srcId="{3C0FEB93-CBD5-48FA-9437-E5948C128D7F}" destId="{4E70F717-8642-45BE-85EE-42DC2B67D66D}" srcOrd="1" destOrd="0" parTransId="{B2D29900-F4DD-4204-9B0C-1EA3FAF8CB33}" sibTransId="{16C4F943-1D1F-4F85-9143-7CBFB5E993D7}"/>
    <dgm:cxn modelId="{9719AE37-167D-4E90-B857-B3BCAB5BCE04}" srcId="{3C0FEB93-CBD5-48FA-9437-E5948C128D7F}" destId="{BB3ED9FF-D1AC-4219-94D0-239E6D031E41}" srcOrd="4" destOrd="0" parTransId="{D24E070D-B8C0-479F-AA98-E2511323D794}" sibTransId="{C42EA692-6826-459F-AA04-62DDF10BB4EB}"/>
    <dgm:cxn modelId="{8AA9EB8B-7519-4486-9C3D-84CEFBD59636}" srcId="{3C0FEB93-CBD5-48FA-9437-E5948C128D7F}" destId="{999721A2-1262-4628-93CC-F5369E394EFA}" srcOrd="0" destOrd="0" parTransId="{4A257C91-5DEA-4259-B2BE-B40700D48B93}" sibTransId="{E2695ABE-22C1-4437-A2BD-9858CE1D361E}"/>
    <dgm:cxn modelId="{887C3D39-E060-47F4-A396-3D809EE5A73A}" srcId="{3C0FEB93-CBD5-48FA-9437-E5948C128D7F}" destId="{22E2DFF3-DBA9-4611-97F6-F267698CCD75}" srcOrd="2" destOrd="0" parTransId="{44C0C27E-8EB0-4758-BBEA-27DC59919A8E}" sibTransId="{89143F5E-DBBE-403D-B8FA-C5BA50900180}"/>
    <dgm:cxn modelId="{6A501F47-2075-40BC-A943-00E7C0D4522A}" type="presOf" srcId="{29ED5968-7D13-4AB7-B5CA-FEF14E4479FB}" destId="{04317E97-8076-4A04-8932-7834BD6C1356}" srcOrd="0" destOrd="0" presId="urn:microsoft.com/office/officeart/2005/8/layout/radial2"/>
    <dgm:cxn modelId="{EB16FC51-28D8-4CCC-87FC-B23F9C773A7B}" type="presOf" srcId="{D24E070D-B8C0-479F-AA98-E2511323D794}" destId="{62EC629B-94A3-4224-9639-6260FB39F477}" srcOrd="0" destOrd="0" presId="urn:microsoft.com/office/officeart/2005/8/layout/radial2"/>
    <dgm:cxn modelId="{993073F7-BEA3-4C42-8698-C09C5D011C2B}" type="presOf" srcId="{999721A2-1262-4628-93CC-F5369E394EFA}" destId="{6298312E-A49D-4A2B-8DBE-F970A899C0CF}" srcOrd="0" destOrd="0" presId="urn:microsoft.com/office/officeart/2005/8/layout/radial2"/>
    <dgm:cxn modelId="{F80FB376-8275-4E29-B778-DD8821DEF3A8}" type="presOf" srcId="{22E2DFF3-DBA9-4611-97F6-F267698CCD75}" destId="{EEA0C2F4-52E1-4688-80AC-D75DABBED8C2}" srcOrd="0" destOrd="0" presId="urn:microsoft.com/office/officeart/2005/8/layout/radial2"/>
    <dgm:cxn modelId="{EA633370-A4B5-44D1-B3B7-799779B86859}" type="presOf" srcId="{B2D29900-F4DD-4204-9B0C-1EA3FAF8CB33}" destId="{72820752-A296-41C7-B457-DA54A0CE7B20}" srcOrd="0" destOrd="0" presId="urn:microsoft.com/office/officeart/2005/8/layout/radial2"/>
    <dgm:cxn modelId="{7250B60C-8D3D-40EB-BFC0-624AF2723FB1}" type="presParOf" srcId="{EDB6B275-1809-46C8-8CF4-E89FCED038EE}" destId="{FF32D58A-3DBB-42B5-8FCC-0AC4B86B11CF}" srcOrd="0" destOrd="0" presId="urn:microsoft.com/office/officeart/2005/8/layout/radial2"/>
    <dgm:cxn modelId="{F2B47978-7CDF-44CC-A268-000A46080360}" type="presParOf" srcId="{FF32D58A-3DBB-42B5-8FCC-0AC4B86B11CF}" destId="{0D1E874C-D853-43B2-9BF8-7068BE173D72}" srcOrd="0" destOrd="0" presId="urn:microsoft.com/office/officeart/2005/8/layout/radial2"/>
    <dgm:cxn modelId="{AAEF88A1-1CBE-4E30-9932-3081C5968058}" type="presParOf" srcId="{0D1E874C-D853-43B2-9BF8-7068BE173D72}" destId="{A9FD2F2B-17D5-4E96-9074-25B263CCBA3C}" srcOrd="0" destOrd="0" presId="urn:microsoft.com/office/officeart/2005/8/layout/radial2"/>
    <dgm:cxn modelId="{8C9C1F49-ACC2-4F2F-A1E8-DEFA3B326B1A}" type="presParOf" srcId="{0D1E874C-D853-43B2-9BF8-7068BE173D72}" destId="{3BB78211-24AC-4B1B-B12D-D76B21D91146}" srcOrd="1" destOrd="0" presId="urn:microsoft.com/office/officeart/2005/8/layout/radial2"/>
    <dgm:cxn modelId="{DA0A4B4C-6E35-4AD4-AAB7-3141F2634DCB}" type="presParOf" srcId="{FF32D58A-3DBB-42B5-8FCC-0AC4B86B11CF}" destId="{8F82E1E9-8509-4D5B-8F46-A57699B5A96F}" srcOrd="1" destOrd="0" presId="urn:microsoft.com/office/officeart/2005/8/layout/radial2"/>
    <dgm:cxn modelId="{24E3309D-A457-43B7-8D96-8338B03FAF9F}" type="presParOf" srcId="{FF32D58A-3DBB-42B5-8FCC-0AC4B86B11CF}" destId="{6FF6C977-36A8-4D9E-B8B6-20C5B51E807E}" srcOrd="2" destOrd="0" presId="urn:microsoft.com/office/officeart/2005/8/layout/radial2"/>
    <dgm:cxn modelId="{AD2F2B44-E82E-4D2B-9E8C-B69B51F2A254}" type="presParOf" srcId="{6FF6C977-36A8-4D9E-B8B6-20C5B51E807E}" destId="{6298312E-A49D-4A2B-8DBE-F970A899C0CF}" srcOrd="0" destOrd="0" presId="urn:microsoft.com/office/officeart/2005/8/layout/radial2"/>
    <dgm:cxn modelId="{BE68C3ED-CDA2-4A1A-A06C-085B03C7561E}" type="presParOf" srcId="{6FF6C977-36A8-4D9E-B8B6-20C5B51E807E}" destId="{2F53908A-250E-4019-8621-C08D6F9D0343}" srcOrd="1" destOrd="0" presId="urn:microsoft.com/office/officeart/2005/8/layout/radial2"/>
    <dgm:cxn modelId="{AE8E889F-3916-48EB-90E6-753C2828ED79}" type="presParOf" srcId="{FF32D58A-3DBB-42B5-8FCC-0AC4B86B11CF}" destId="{72820752-A296-41C7-B457-DA54A0CE7B20}" srcOrd="3" destOrd="0" presId="urn:microsoft.com/office/officeart/2005/8/layout/radial2"/>
    <dgm:cxn modelId="{1B4DFB4C-A155-4411-840F-5D2DCC6E0F0A}" type="presParOf" srcId="{FF32D58A-3DBB-42B5-8FCC-0AC4B86B11CF}" destId="{EB32F6CD-1C55-4943-99FB-C4EBF3262F62}" srcOrd="4" destOrd="0" presId="urn:microsoft.com/office/officeart/2005/8/layout/radial2"/>
    <dgm:cxn modelId="{B8FD8885-5CB6-41A8-9680-0958B477C57F}" type="presParOf" srcId="{EB32F6CD-1C55-4943-99FB-C4EBF3262F62}" destId="{0A57984C-806A-4AA4-A370-3B1F17AE8198}" srcOrd="0" destOrd="0" presId="urn:microsoft.com/office/officeart/2005/8/layout/radial2"/>
    <dgm:cxn modelId="{C978924F-F364-4C1F-A66B-E84C8DD58BFB}" type="presParOf" srcId="{EB32F6CD-1C55-4943-99FB-C4EBF3262F62}" destId="{B2402C76-C72F-4161-A100-10345EB662FB}" srcOrd="1" destOrd="0" presId="urn:microsoft.com/office/officeart/2005/8/layout/radial2"/>
    <dgm:cxn modelId="{2E6C2360-0693-48E4-B768-9252308586B2}" type="presParOf" srcId="{FF32D58A-3DBB-42B5-8FCC-0AC4B86B11CF}" destId="{CE738472-6BE0-4B8D-A533-9E9B0FD8CFCD}" srcOrd="5" destOrd="0" presId="urn:microsoft.com/office/officeart/2005/8/layout/radial2"/>
    <dgm:cxn modelId="{343B79B1-114B-44F4-B5F9-7D837680DE96}" type="presParOf" srcId="{FF32D58A-3DBB-42B5-8FCC-0AC4B86B11CF}" destId="{B3C12A73-0BB7-493B-AB79-06D6CACEC082}" srcOrd="6" destOrd="0" presId="urn:microsoft.com/office/officeart/2005/8/layout/radial2"/>
    <dgm:cxn modelId="{93195E18-216C-4FA8-B205-11D10590D103}" type="presParOf" srcId="{B3C12A73-0BB7-493B-AB79-06D6CACEC082}" destId="{EEA0C2F4-52E1-4688-80AC-D75DABBED8C2}" srcOrd="0" destOrd="0" presId="urn:microsoft.com/office/officeart/2005/8/layout/radial2"/>
    <dgm:cxn modelId="{CDE5824F-D99E-430D-91A8-579F7C78B3ED}" type="presParOf" srcId="{B3C12A73-0BB7-493B-AB79-06D6CACEC082}" destId="{CA36058D-C7FC-4B56-9B0A-732CED3B4C40}" srcOrd="1" destOrd="0" presId="urn:microsoft.com/office/officeart/2005/8/layout/radial2"/>
    <dgm:cxn modelId="{CC952228-D4FE-4C59-9AA2-AF69D44412C2}" type="presParOf" srcId="{FF32D58A-3DBB-42B5-8FCC-0AC4B86B11CF}" destId="{04317E97-8076-4A04-8932-7834BD6C1356}" srcOrd="7" destOrd="0" presId="urn:microsoft.com/office/officeart/2005/8/layout/radial2"/>
    <dgm:cxn modelId="{4E74B464-8B1A-4DAF-8ACF-738357697798}" type="presParOf" srcId="{FF32D58A-3DBB-42B5-8FCC-0AC4B86B11CF}" destId="{0AF7D5CF-3F98-43DC-A1E3-2FD084956995}" srcOrd="8" destOrd="0" presId="urn:microsoft.com/office/officeart/2005/8/layout/radial2"/>
    <dgm:cxn modelId="{5FBE8C67-C0D7-4097-B07C-242E7C281665}" type="presParOf" srcId="{0AF7D5CF-3F98-43DC-A1E3-2FD084956995}" destId="{BC2A5FBF-FC24-432F-93DE-D34B7F5EDECD}" srcOrd="0" destOrd="0" presId="urn:microsoft.com/office/officeart/2005/8/layout/radial2"/>
    <dgm:cxn modelId="{2B1388DD-303C-4D90-A046-1A4EBCE588FF}" type="presParOf" srcId="{0AF7D5CF-3F98-43DC-A1E3-2FD084956995}" destId="{21CF961F-A4D1-4EFA-B515-0607C1407862}" srcOrd="1" destOrd="0" presId="urn:microsoft.com/office/officeart/2005/8/layout/radial2"/>
    <dgm:cxn modelId="{C52980CF-4B09-414E-A1E5-ECA790E4BBBF}" type="presParOf" srcId="{FF32D58A-3DBB-42B5-8FCC-0AC4B86B11CF}" destId="{62EC629B-94A3-4224-9639-6260FB39F477}" srcOrd="9" destOrd="0" presId="urn:microsoft.com/office/officeart/2005/8/layout/radial2"/>
    <dgm:cxn modelId="{354CD39E-1733-4DE5-879B-122914990257}" type="presParOf" srcId="{FF32D58A-3DBB-42B5-8FCC-0AC4B86B11CF}" destId="{EF875D84-79A7-47F0-9C04-2D4120BE4ECA}" srcOrd="10" destOrd="0" presId="urn:microsoft.com/office/officeart/2005/8/layout/radial2"/>
    <dgm:cxn modelId="{132204FB-CD51-4FC4-9654-01DE22FD3897}" type="presParOf" srcId="{EF875D84-79A7-47F0-9C04-2D4120BE4ECA}" destId="{CAD807FC-B3C2-499B-9024-428A7D28A0D5}" srcOrd="0" destOrd="0" presId="urn:microsoft.com/office/officeart/2005/8/layout/radial2"/>
    <dgm:cxn modelId="{0977A206-6DE8-452B-8E78-C77B3FD595D6}" type="presParOf" srcId="{EF875D84-79A7-47F0-9C04-2D4120BE4ECA}" destId="{9FF1A35E-D0DF-4ECA-AE3B-DDEE28144FE1}" srcOrd="1" destOrd="0" presId="urn:microsoft.com/office/officeart/2005/8/layout/radial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8B1B6476-BCE2-43AC-954D-CEB6871D346B}" type="doc">
      <dgm:prSet loTypeId="urn:microsoft.com/office/officeart/2005/8/layout/default" loCatId="list" qsTypeId="urn:microsoft.com/office/officeart/2005/8/quickstyle/3d3" qsCatId="3D" csTypeId="urn:microsoft.com/office/officeart/2005/8/colors/accent1_2" csCatId="accent1" phldr="1"/>
      <dgm:spPr/>
      <dgm:t>
        <a:bodyPr/>
        <a:lstStyle/>
        <a:p>
          <a:pPr rtl="1"/>
          <a:endParaRPr lang="ar-SA"/>
        </a:p>
      </dgm:t>
    </dgm:pt>
    <dgm:pt modelId="{1A34E953-F335-40C5-BBFE-E60B237FFEFF}">
      <dgm:prSet phldrT="[Text]"/>
      <dgm:spPr>
        <a:solidFill>
          <a:srgbClr val="ECE3CC"/>
        </a:solidFill>
      </dgm:spPr>
      <dgm:t>
        <a:bodyPr/>
        <a:lstStyle/>
        <a:p>
          <a:pPr rtl="1"/>
          <a:r>
            <a:rPr lang="en-US" b="1" i="0" dirty="0" smtClean="0">
              <a:solidFill>
                <a:schemeClr val="tx2">
                  <a:lumMod val="50000"/>
                </a:schemeClr>
              </a:solidFill>
              <a:latin typeface="Andalus" pitchFamily="2" charset="-78"/>
              <a:cs typeface="Andalus" pitchFamily="2" charset="-78"/>
            </a:rPr>
            <a:t>Interest</a:t>
          </a:r>
          <a:endParaRPr lang="ar-SA" b="1" dirty="0">
            <a:solidFill>
              <a:schemeClr val="tx2">
                <a:lumMod val="50000"/>
              </a:schemeClr>
            </a:solidFill>
            <a:latin typeface="Andalus" pitchFamily="2" charset="-78"/>
            <a:cs typeface="Andalus" pitchFamily="2" charset="-78"/>
          </a:endParaRPr>
        </a:p>
      </dgm:t>
    </dgm:pt>
    <dgm:pt modelId="{BFAE7609-3ABA-4943-8260-BD894DBB2BDF}" type="parTrans" cxnId="{7073291D-2C31-4CDD-B693-D86764D2454E}">
      <dgm:prSet/>
      <dgm:spPr/>
      <dgm:t>
        <a:bodyPr/>
        <a:lstStyle/>
        <a:p>
          <a:pPr rtl="1"/>
          <a:endParaRPr lang="ar-SA"/>
        </a:p>
      </dgm:t>
    </dgm:pt>
    <dgm:pt modelId="{BFEC3847-A355-4560-BDBF-F821565C3F0A}" type="sibTrans" cxnId="{7073291D-2C31-4CDD-B693-D86764D2454E}">
      <dgm:prSet/>
      <dgm:spPr/>
      <dgm:t>
        <a:bodyPr/>
        <a:lstStyle/>
        <a:p>
          <a:pPr rtl="1"/>
          <a:endParaRPr lang="ar-SA"/>
        </a:p>
      </dgm:t>
    </dgm:pt>
    <dgm:pt modelId="{21B642B2-B5EE-43D6-A384-D16916DA3CD5}">
      <dgm:prSet phldrT="[Text]"/>
      <dgm:spPr/>
      <dgm:t>
        <a:bodyPr/>
        <a:lstStyle/>
        <a:p>
          <a:pPr rtl="1"/>
          <a:r>
            <a:rPr lang="en-US" b="1" i="0" dirty="0" smtClean="0">
              <a:solidFill>
                <a:schemeClr val="tx2">
                  <a:lumMod val="50000"/>
                </a:schemeClr>
              </a:solidFill>
              <a:latin typeface="Andalus" pitchFamily="2" charset="-78"/>
              <a:cs typeface="Andalus" pitchFamily="2" charset="-78"/>
            </a:rPr>
            <a:t>Motivation</a:t>
          </a:r>
          <a:endParaRPr lang="ar-SA" b="1" dirty="0">
            <a:solidFill>
              <a:schemeClr val="tx2">
                <a:lumMod val="50000"/>
              </a:schemeClr>
            </a:solidFill>
            <a:latin typeface="Andalus" pitchFamily="2" charset="-78"/>
            <a:cs typeface="Andalus" pitchFamily="2" charset="-78"/>
          </a:endParaRPr>
        </a:p>
      </dgm:t>
    </dgm:pt>
    <dgm:pt modelId="{4790A8E1-D532-45CE-89F9-3D2BC9E1F39B}" type="parTrans" cxnId="{BBEC06E0-3D67-4016-8D1D-2CA6968834FD}">
      <dgm:prSet/>
      <dgm:spPr/>
      <dgm:t>
        <a:bodyPr/>
        <a:lstStyle/>
        <a:p>
          <a:pPr rtl="1"/>
          <a:endParaRPr lang="ar-SA"/>
        </a:p>
      </dgm:t>
    </dgm:pt>
    <dgm:pt modelId="{99A8D33F-81B4-45F3-BAEF-E35E74CB01E1}" type="sibTrans" cxnId="{BBEC06E0-3D67-4016-8D1D-2CA6968834FD}">
      <dgm:prSet/>
      <dgm:spPr/>
      <dgm:t>
        <a:bodyPr/>
        <a:lstStyle/>
        <a:p>
          <a:pPr rtl="1"/>
          <a:endParaRPr lang="ar-SA"/>
        </a:p>
      </dgm:t>
    </dgm:pt>
    <dgm:pt modelId="{AC5416D4-8AC3-4385-81C5-3E8915717457}">
      <dgm:prSet phldrT="[Text]"/>
      <dgm:spPr/>
      <dgm:t>
        <a:bodyPr/>
        <a:lstStyle/>
        <a:p>
          <a:pPr rtl="1"/>
          <a:r>
            <a:rPr lang="en-US" b="1" dirty="0" smtClean="0">
              <a:solidFill>
                <a:schemeClr val="tx2">
                  <a:lumMod val="50000"/>
                </a:schemeClr>
              </a:solidFill>
              <a:latin typeface="Andalus" pitchFamily="2" charset="-78"/>
              <a:cs typeface="Andalus" pitchFamily="2" charset="-78"/>
            </a:rPr>
            <a:t>Challenges</a:t>
          </a:r>
          <a:endParaRPr lang="ar-SA" b="1" dirty="0">
            <a:solidFill>
              <a:schemeClr val="tx2">
                <a:lumMod val="50000"/>
              </a:schemeClr>
            </a:solidFill>
            <a:latin typeface="Andalus" pitchFamily="2" charset="-78"/>
            <a:cs typeface="Andalus" pitchFamily="2" charset="-78"/>
          </a:endParaRPr>
        </a:p>
      </dgm:t>
    </dgm:pt>
    <dgm:pt modelId="{47B0C067-CF36-4906-9B16-59893A636954}" type="parTrans" cxnId="{FD93B54D-36C0-46E1-84C8-F65F6AC3BFE4}">
      <dgm:prSet/>
      <dgm:spPr/>
      <dgm:t>
        <a:bodyPr/>
        <a:lstStyle/>
        <a:p>
          <a:pPr rtl="1"/>
          <a:endParaRPr lang="ar-SA"/>
        </a:p>
      </dgm:t>
    </dgm:pt>
    <dgm:pt modelId="{8F71D458-22C7-4F51-96D0-057E8FC68D9D}" type="sibTrans" cxnId="{FD93B54D-36C0-46E1-84C8-F65F6AC3BFE4}">
      <dgm:prSet/>
      <dgm:spPr/>
      <dgm:t>
        <a:bodyPr/>
        <a:lstStyle/>
        <a:p>
          <a:pPr rtl="1"/>
          <a:endParaRPr lang="ar-SA"/>
        </a:p>
      </dgm:t>
    </dgm:pt>
    <dgm:pt modelId="{1F9A6B5B-DD2B-4282-B2C9-C6FB6C51AE35}">
      <dgm:prSet phldrT="[Text]"/>
      <dgm:spPr>
        <a:solidFill>
          <a:srgbClr val="ECE3CC"/>
        </a:solidFill>
      </dgm:spPr>
      <dgm:t>
        <a:bodyPr/>
        <a:lstStyle/>
        <a:p>
          <a:pPr rtl="1"/>
          <a:r>
            <a:rPr lang="en-US" b="1" dirty="0" smtClean="0">
              <a:solidFill>
                <a:schemeClr val="tx2">
                  <a:lumMod val="50000"/>
                </a:schemeClr>
              </a:solidFill>
              <a:latin typeface="Andalus" pitchFamily="2" charset="-78"/>
              <a:cs typeface="Andalus" pitchFamily="2" charset="-78"/>
            </a:rPr>
            <a:t>Development team </a:t>
          </a:r>
          <a:endParaRPr lang="ar-SA" b="1" dirty="0">
            <a:solidFill>
              <a:schemeClr val="tx2">
                <a:lumMod val="50000"/>
              </a:schemeClr>
            </a:solidFill>
            <a:latin typeface="Andalus" pitchFamily="2" charset="-78"/>
            <a:cs typeface="Andalus" pitchFamily="2" charset="-78"/>
          </a:endParaRPr>
        </a:p>
      </dgm:t>
    </dgm:pt>
    <dgm:pt modelId="{58996CF0-E09B-41E4-8FE2-1E03D703B36A}" type="parTrans" cxnId="{C9A406EE-5E67-4714-80C6-4C032B67B915}">
      <dgm:prSet/>
      <dgm:spPr/>
      <dgm:t>
        <a:bodyPr/>
        <a:lstStyle/>
        <a:p>
          <a:pPr rtl="1"/>
          <a:endParaRPr lang="ar-SA"/>
        </a:p>
      </dgm:t>
    </dgm:pt>
    <dgm:pt modelId="{E76F54DE-2E4B-43C8-BAFC-0B823AE404CB}" type="sibTrans" cxnId="{C9A406EE-5E67-4714-80C6-4C032B67B915}">
      <dgm:prSet/>
      <dgm:spPr/>
      <dgm:t>
        <a:bodyPr/>
        <a:lstStyle/>
        <a:p>
          <a:pPr rtl="1"/>
          <a:endParaRPr lang="ar-SA"/>
        </a:p>
      </dgm:t>
    </dgm:pt>
    <dgm:pt modelId="{F5FA68F7-BE97-40E6-8F21-537401BBE271}">
      <dgm:prSet phldrT="[Text]"/>
      <dgm:spPr/>
      <dgm:t>
        <a:bodyPr/>
        <a:lstStyle/>
        <a:p>
          <a:pPr rtl="1"/>
          <a:r>
            <a:rPr lang="en-US" b="1" dirty="0" smtClean="0">
              <a:solidFill>
                <a:schemeClr val="tx2">
                  <a:lumMod val="50000"/>
                </a:schemeClr>
              </a:solidFill>
              <a:latin typeface="Andalus" pitchFamily="2" charset="-78"/>
              <a:cs typeface="Andalus" pitchFamily="2" charset="-78"/>
            </a:rPr>
            <a:t>Documentation</a:t>
          </a:r>
          <a:endParaRPr lang="ar-SA" b="1" dirty="0">
            <a:solidFill>
              <a:schemeClr val="tx2">
                <a:lumMod val="50000"/>
              </a:schemeClr>
            </a:solidFill>
            <a:latin typeface="Andalus" pitchFamily="2" charset="-78"/>
            <a:cs typeface="Andalus" pitchFamily="2" charset="-78"/>
          </a:endParaRPr>
        </a:p>
      </dgm:t>
    </dgm:pt>
    <dgm:pt modelId="{ADA4519E-4E0E-46A6-AF0C-CCEFFE09528F}" type="parTrans" cxnId="{882D9F57-E64F-4E1B-9D6D-C659B167A4A0}">
      <dgm:prSet/>
      <dgm:spPr/>
      <dgm:t>
        <a:bodyPr/>
        <a:lstStyle/>
        <a:p>
          <a:pPr rtl="1"/>
          <a:endParaRPr lang="ar-SA"/>
        </a:p>
      </dgm:t>
    </dgm:pt>
    <dgm:pt modelId="{3D2C025E-A8F9-4EF6-BEBF-F1460905B9D4}" type="sibTrans" cxnId="{882D9F57-E64F-4E1B-9D6D-C659B167A4A0}">
      <dgm:prSet/>
      <dgm:spPr/>
      <dgm:t>
        <a:bodyPr/>
        <a:lstStyle/>
        <a:p>
          <a:pPr rtl="1"/>
          <a:endParaRPr lang="ar-SA"/>
        </a:p>
      </dgm:t>
    </dgm:pt>
    <dgm:pt modelId="{DD6F0E97-98BD-431C-A27D-870CAEC24D6D}" type="pres">
      <dgm:prSet presAssocID="{8B1B6476-BCE2-43AC-954D-CEB6871D346B}" presName="diagram" presStyleCnt="0">
        <dgm:presLayoutVars>
          <dgm:dir/>
          <dgm:resizeHandles val="exact"/>
        </dgm:presLayoutVars>
      </dgm:prSet>
      <dgm:spPr/>
      <dgm:t>
        <a:bodyPr/>
        <a:lstStyle/>
        <a:p>
          <a:endParaRPr lang="en-US"/>
        </a:p>
      </dgm:t>
    </dgm:pt>
    <dgm:pt modelId="{12D7E1DF-6C87-4585-BA92-D5F31F3CABA8}" type="pres">
      <dgm:prSet presAssocID="{1A34E953-F335-40C5-BBFE-E60B237FFEFF}" presName="node" presStyleLbl="node1" presStyleIdx="0" presStyleCnt="5">
        <dgm:presLayoutVars>
          <dgm:bulletEnabled val="1"/>
        </dgm:presLayoutVars>
      </dgm:prSet>
      <dgm:spPr/>
      <dgm:t>
        <a:bodyPr/>
        <a:lstStyle/>
        <a:p>
          <a:pPr rtl="1"/>
          <a:endParaRPr lang="ar-SA"/>
        </a:p>
      </dgm:t>
    </dgm:pt>
    <dgm:pt modelId="{AD15B7F1-8FD4-4DF4-A40C-8062C468CB38}" type="pres">
      <dgm:prSet presAssocID="{BFEC3847-A355-4560-BDBF-F821565C3F0A}" presName="sibTrans" presStyleCnt="0"/>
      <dgm:spPr/>
    </dgm:pt>
    <dgm:pt modelId="{BB0D0806-252E-4422-85F4-EF88F6E857E4}" type="pres">
      <dgm:prSet presAssocID="{21B642B2-B5EE-43D6-A384-D16916DA3CD5}" presName="node" presStyleLbl="node1" presStyleIdx="1" presStyleCnt="5">
        <dgm:presLayoutVars>
          <dgm:bulletEnabled val="1"/>
        </dgm:presLayoutVars>
      </dgm:prSet>
      <dgm:spPr/>
      <dgm:t>
        <a:bodyPr/>
        <a:lstStyle/>
        <a:p>
          <a:pPr rtl="1"/>
          <a:endParaRPr lang="ar-SA"/>
        </a:p>
      </dgm:t>
    </dgm:pt>
    <dgm:pt modelId="{EEEE345C-8660-46ED-8CCA-38436A5A9236}" type="pres">
      <dgm:prSet presAssocID="{99A8D33F-81B4-45F3-BAEF-E35E74CB01E1}" presName="sibTrans" presStyleCnt="0"/>
      <dgm:spPr/>
    </dgm:pt>
    <dgm:pt modelId="{5DF7E08E-B369-4419-A747-E93A08FA653B}" type="pres">
      <dgm:prSet presAssocID="{AC5416D4-8AC3-4385-81C5-3E8915717457}" presName="node" presStyleLbl="node1" presStyleIdx="2" presStyleCnt="5">
        <dgm:presLayoutVars>
          <dgm:bulletEnabled val="1"/>
        </dgm:presLayoutVars>
      </dgm:prSet>
      <dgm:spPr/>
      <dgm:t>
        <a:bodyPr/>
        <a:lstStyle/>
        <a:p>
          <a:pPr rtl="1"/>
          <a:endParaRPr lang="ar-SA"/>
        </a:p>
      </dgm:t>
    </dgm:pt>
    <dgm:pt modelId="{A08BC442-948E-4EFF-ACCF-289B19138DA3}" type="pres">
      <dgm:prSet presAssocID="{8F71D458-22C7-4F51-96D0-057E8FC68D9D}" presName="sibTrans" presStyleCnt="0"/>
      <dgm:spPr/>
    </dgm:pt>
    <dgm:pt modelId="{336E1628-56DB-4079-B49B-6A4F329C7E82}" type="pres">
      <dgm:prSet presAssocID="{1F9A6B5B-DD2B-4282-B2C9-C6FB6C51AE35}" presName="node" presStyleLbl="node1" presStyleIdx="3" presStyleCnt="5">
        <dgm:presLayoutVars>
          <dgm:bulletEnabled val="1"/>
        </dgm:presLayoutVars>
      </dgm:prSet>
      <dgm:spPr/>
      <dgm:t>
        <a:bodyPr/>
        <a:lstStyle/>
        <a:p>
          <a:pPr rtl="1"/>
          <a:endParaRPr lang="ar-SA"/>
        </a:p>
      </dgm:t>
    </dgm:pt>
    <dgm:pt modelId="{D53ECCC7-1AE1-4E9C-B892-E92A931B4B67}" type="pres">
      <dgm:prSet presAssocID="{E76F54DE-2E4B-43C8-BAFC-0B823AE404CB}" presName="sibTrans" presStyleCnt="0"/>
      <dgm:spPr/>
    </dgm:pt>
    <dgm:pt modelId="{BCB58A98-4FDE-4F9A-9AC2-025117F8F700}" type="pres">
      <dgm:prSet presAssocID="{F5FA68F7-BE97-40E6-8F21-537401BBE271}" presName="node" presStyleLbl="node1" presStyleIdx="4" presStyleCnt="5">
        <dgm:presLayoutVars>
          <dgm:bulletEnabled val="1"/>
        </dgm:presLayoutVars>
      </dgm:prSet>
      <dgm:spPr/>
      <dgm:t>
        <a:bodyPr/>
        <a:lstStyle/>
        <a:p>
          <a:pPr rtl="1"/>
          <a:endParaRPr lang="ar-SA"/>
        </a:p>
      </dgm:t>
    </dgm:pt>
  </dgm:ptLst>
  <dgm:cxnLst>
    <dgm:cxn modelId="{CD69B1BC-FCCC-4EE7-A28C-B0469C6BA330}" type="presOf" srcId="{1F9A6B5B-DD2B-4282-B2C9-C6FB6C51AE35}" destId="{336E1628-56DB-4079-B49B-6A4F329C7E82}" srcOrd="0" destOrd="0" presId="urn:microsoft.com/office/officeart/2005/8/layout/default"/>
    <dgm:cxn modelId="{7073291D-2C31-4CDD-B693-D86764D2454E}" srcId="{8B1B6476-BCE2-43AC-954D-CEB6871D346B}" destId="{1A34E953-F335-40C5-BBFE-E60B237FFEFF}" srcOrd="0" destOrd="0" parTransId="{BFAE7609-3ABA-4943-8260-BD894DBB2BDF}" sibTransId="{BFEC3847-A355-4560-BDBF-F821565C3F0A}"/>
    <dgm:cxn modelId="{6F1D1105-FBFF-4876-8A12-F20808A57D75}" type="presOf" srcId="{F5FA68F7-BE97-40E6-8F21-537401BBE271}" destId="{BCB58A98-4FDE-4F9A-9AC2-025117F8F700}" srcOrd="0" destOrd="0" presId="urn:microsoft.com/office/officeart/2005/8/layout/default"/>
    <dgm:cxn modelId="{E411EDE4-11CF-4D2E-84C4-7E71D10C0E4A}" type="presOf" srcId="{AC5416D4-8AC3-4385-81C5-3E8915717457}" destId="{5DF7E08E-B369-4419-A747-E93A08FA653B}" srcOrd="0" destOrd="0" presId="urn:microsoft.com/office/officeart/2005/8/layout/default"/>
    <dgm:cxn modelId="{C9A406EE-5E67-4714-80C6-4C032B67B915}" srcId="{8B1B6476-BCE2-43AC-954D-CEB6871D346B}" destId="{1F9A6B5B-DD2B-4282-B2C9-C6FB6C51AE35}" srcOrd="3" destOrd="0" parTransId="{58996CF0-E09B-41E4-8FE2-1E03D703B36A}" sibTransId="{E76F54DE-2E4B-43C8-BAFC-0B823AE404CB}"/>
    <dgm:cxn modelId="{31E7B42B-CED6-4971-BBD9-E8BEE4C3DDD6}" type="presOf" srcId="{8B1B6476-BCE2-43AC-954D-CEB6871D346B}" destId="{DD6F0E97-98BD-431C-A27D-870CAEC24D6D}" srcOrd="0" destOrd="0" presId="urn:microsoft.com/office/officeart/2005/8/layout/default"/>
    <dgm:cxn modelId="{6E8F9373-7146-4E21-A453-388ED39F4647}" type="presOf" srcId="{1A34E953-F335-40C5-BBFE-E60B237FFEFF}" destId="{12D7E1DF-6C87-4585-BA92-D5F31F3CABA8}" srcOrd="0" destOrd="0" presId="urn:microsoft.com/office/officeart/2005/8/layout/default"/>
    <dgm:cxn modelId="{BBEC06E0-3D67-4016-8D1D-2CA6968834FD}" srcId="{8B1B6476-BCE2-43AC-954D-CEB6871D346B}" destId="{21B642B2-B5EE-43D6-A384-D16916DA3CD5}" srcOrd="1" destOrd="0" parTransId="{4790A8E1-D532-45CE-89F9-3D2BC9E1F39B}" sibTransId="{99A8D33F-81B4-45F3-BAEF-E35E74CB01E1}"/>
    <dgm:cxn modelId="{FD93B54D-36C0-46E1-84C8-F65F6AC3BFE4}" srcId="{8B1B6476-BCE2-43AC-954D-CEB6871D346B}" destId="{AC5416D4-8AC3-4385-81C5-3E8915717457}" srcOrd="2" destOrd="0" parTransId="{47B0C067-CF36-4906-9B16-59893A636954}" sibTransId="{8F71D458-22C7-4F51-96D0-057E8FC68D9D}"/>
    <dgm:cxn modelId="{58A4F1E1-5C2E-4758-91D1-158DB6AF9293}" type="presOf" srcId="{21B642B2-B5EE-43D6-A384-D16916DA3CD5}" destId="{BB0D0806-252E-4422-85F4-EF88F6E857E4}" srcOrd="0" destOrd="0" presId="urn:microsoft.com/office/officeart/2005/8/layout/default"/>
    <dgm:cxn modelId="{882D9F57-E64F-4E1B-9D6D-C659B167A4A0}" srcId="{8B1B6476-BCE2-43AC-954D-CEB6871D346B}" destId="{F5FA68F7-BE97-40E6-8F21-537401BBE271}" srcOrd="4" destOrd="0" parTransId="{ADA4519E-4E0E-46A6-AF0C-CCEFFE09528F}" sibTransId="{3D2C025E-A8F9-4EF6-BEBF-F1460905B9D4}"/>
    <dgm:cxn modelId="{833624BB-CB83-4EC8-84B9-EA8FB5EE4150}" type="presParOf" srcId="{DD6F0E97-98BD-431C-A27D-870CAEC24D6D}" destId="{12D7E1DF-6C87-4585-BA92-D5F31F3CABA8}" srcOrd="0" destOrd="0" presId="urn:microsoft.com/office/officeart/2005/8/layout/default"/>
    <dgm:cxn modelId="{D95DDE77-3E61-45EC-A3EC-994F62544B2C}" type="presParOf" srcId="{DD6F0E97-98BD-431C-A27D-870CAEC24D6D}" destId="{AD15B7F1-8FD4-4DF4-A40C-8062C468CB38}" srcOrd="1" destOrd="0" presId="urn:microsoft.com/office/officeart/2005/8/layout/default"/>
    <dgm:cxn modelId="{D50B7410-C42A-4524-B475-42349CEDB577}" type="presParOf" srcId="{DD6F0E97-98BD-431C-A27D-870CAEC24D6D}" destId="{BB0D0806-252E-4422-85F4-EF88F6E857E4}" srcOrd="2" destOrd="0" presId="urn:microsoft.com/office/officeart/2005/8/layout/default"/>
    <dgm:cxn modelId="{24BE2D86-D8BD-4D39-9A1C-451313931470}" type="presParOf" srcId="{DD6F0E97-98BD-431C-A27D-870CAEC24D6D}" destId="{EEEE345C-8660-46ED-8CCA-38436A5A9236}" srcOrd="3" destOrd="0" presId="urn:microsoft.com/office/officeart/2005/8/layout/default"/>
    <dgm:cxn modelId="{7E704E0A-EF4A-438B-BA1D-E09996B63711}" type="presParOf" srcId="{DD6F0E97-98BD-431C-A27D-870CAEC24D6D}" destId="{5DF7E08E-B369-4419-A747-E93A08FA653B}" srcOrd="4" destOrd="0" presId="urn:microsoft.com/office/officeart/2005/8/layout/default"/>
    <dgm:cxn modelId="{006A6459-AD14-4A4D-AA3A-DC2F6F085DFA}" type="presParOf" srcId="{DD6F0E97-98BD-431C-A27D-870CAEC24D6D}" destId="{A08BC442-948E-4EFF-ACCF-289B19138DA3}" srcOrd="5" destOrd="0" presId="urn:microsoft.com/office/officeart/2005/8/layout/default"/>
    <dgm:cxn modelId="{8C27A696-ECAC-4724-85ED-9D0ECC0BCF69}" type="presParOf" srcId="{DD6F0E97-98BD-431C-A27D-870CAEC24D6D}" destId="{336E1628-56DB-4079-B49B-6A4F329C7E82}" srcOrd="6" destOrd="0" presId="urn:microsoft.com/office/officeart/2005/8/layout/default"/>
    <dgm:cxn modelId="{46F89B1E-6F67-4285-94EE-5EC57772C693}" type="presParOf" srcId="{DD6F0E97-98BD-431C-A27D-870CAEC24D6D}" destId="{D53ECCC7-1AE1-4E9C-B892-E92A931B4B67}" srcOrd="7" destOrd="0" presId="urn:microsoft.com/office/officeart/2005/8/layout/default"/>
    <dgm:cxn modelId="{B74EEFE1-0765-450D-B0BA-A98905766CF4}" type="presParOf" srcId="{DD6F0E97-98BD-431C-A27D-870CAEC24D6D}" destId="{BCB58A98-4FDE-4F9A-9AC2-025117F8F700}" srcOrd="8" destOrd="0" presId="urn:microsoft.com/office/officeart/2005/8/layout/default"/>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E5B2D2F-C8D5-4EA9-A684-CF98F2E6DE93}">
      <dsp:nvSpPr>
        <dsp:cNvPr id="0" name=""/>
        <dsp:cNvSpPr/>
      </dsp:nvSpPr>
      <dsp:spPr>
        <a:xfrm>
          <a:off x="685799" y="0"/>
          <a:ext cx="7772400" cy="6858000"/>
        </a:xfrm>
        <a:prstGeom prst="rightArrow">
          <a:avLst/>
        </a:prstGeom>
        <a:solidFill>
          <a:srgbClr val="ECE3CC"/>
        </a:solidFill>
        <a:ln>
          <a:noFill/>
        </a:ln>
        <a:effectLst/>
      </dsp:spPr>
      <dsp:style>
        <a:lnRef idx="0">
          <a:scrgbClr r="0" g="0" b="0"/>
        </a:lnRef>
        <a:fillRef idx="1">
          <a:scrgbClr r="0" g="0" b="0"/>
        </a:fillRef>
        <a:effectRef idx="0">
          <a:scrgbClr r="0" g="0" b="0"/>
        </a:effectRef>
        <a:fontRef idx="minor"/>
      </dsp:style>
    </dsp:sp>
    <dsp:sp modelId="{E309663C-9843-4269-B6DF-1D0DD61866B9}">
      <dsp:nvSpPr>
        <dsp:cNvPr id="0" name=""/>
        <dsp:cNvSpPr/>
      </dsp:nvSpPr>
      <dsp:spPr>
        <a:xfrm>
          <a:off x="9822" y="2057400"/>
          <a:ext cx="2943225" cy="274320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a:glow rad="139700">
            <a:schemeClr val="accent1">
              <a:satMod val="175000"/>
              <a:alpha val="40000"/>
            </a:schemeClr>
          </a:glow>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rtl="1">
            <a:lnSpc>
              <a:spcPct val="90000"/>
            </a:lnSpc>
            <a:spcBef>
              <a:spcPct val="0"/>
            </a:spcBef>
            <a:spcAft>
              <a:spcPct val="35000"/>
            </a:spcAft>
          </a:pPr>
          <a:r>
            <a:rPr lang="en-US" sz="1900" b="1" kern="1200" dirty="0" smtClean="0">
              <a:solidFill>
                <a:schemeClr val="tx1"/>
              </a:solidFill>
              <a:latin typeface="Andalus" pitchFamily="2" charset="-78"/>
              <a:cs typeface="Andalus" pitchFamily="2" charset="-78"/>
            </a:rPr>
            <a:t>Creativity</a:t>
          </a:r>
          <a:r>
            <a:rPr lang="en-US" sz="1900" b="1" kern="1200" dirty="0" smtClean="0">
              <a:latin typeface="Andalus" pitchFamily="2" charset="-78"/>
              <a:cs typeface="Andalus" pitchFamily="2" charset="-78"/>
            </a:rPr>
            <a:t> is the generation of new ideas</a:t>
          </a:r>
          <a:endParaRPr lang="ar-SA" sz="1900" kern="1200" dirty="0"/>
        </a:p>
      </dsp:txBody>
      <dsp:txXfrm>
        <a:off x="9822" y="2057400"/>
        <a:ext cx="2943225" cy="2743200"/>
      </dsp:txXfrm>
    </dsp:sp>
    <dsp:sp modelId="{B775F5FA-B067-4925-A030-C3EF1D0B1143}">
      <dsp:nvSpPr>
        <dsp:cNvPr id="0" name=""/>
        <dsp:cNvSpPr/>
      </dsp:nvSpPr>
      <dsp:spPr>
        <a:xfrm>
          <a:off x="3100387" y="2057400"/>
          <a:ext cx="2943225" cy="274320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a:glow rad="139700">
            <a:schemeClr val="accent1">
              <a:satMod val="175000"/>
              <a:alpha val="40000"/>
            </a:schemeClr>
          </a:glow>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rtl="1">
            <a:lnSpc>
              <a:spcPct val="90000"/>
            </a:lnSpc>
            <a:spcBef>
              <a:spcPct val="0"/>
            </a:spcBef>
            <a:spcAft>
              <a:spcPct val="35000"/>
            </a:spcAft>
          </a:pPr>
          <a:r>
            <a:rPr lang="en-US" sz="1900" b="1" kern="1200" dirty="0" smtClean="0">
              <a:solidFill>
                <a:schemeClr val="tx1"/>
              </a:solidFill>
              <a:latin typeface="Andalus" pitchFamily="2" charset="-78"/>
              <a:cs typeface="Andalus" pitchFamily="2" charset="-78"/>
            </a:rPr>
            <a:t>Innovation </a:t>
          </a:r>
          <a:r>
            <a:rPr lang="en-US" sz="1900" b="1" kern="1200" dirty="0" smtClean="0">
              <a:latin typeface="Andalus" pitchFamily="2" charset="-78"/>
              <a:cs typeface="Andalus" pitchFamily="2" charset="-78"/>
            </a:rPr>
            <a:t>is the process of transformation of creative ideas into desired outputs</a:t>
          </a:r>
          <a:endParaRPr lang="ar-SA" sz="1900" kern="1200" dirty="0"/>
        </a:p>
      </dsp:txBody>
      <dsp:txXfrm>
        <a:off x="3100387" y="2057400"/>
        <a:ext cx="2943225" cy="2743200"/>
      </dsp:txXfrm>
    </dsp:sp>
    <dsp:sp modelId="{4EA533C5-E182-41D2-BF8B-D57EA060DBB2}">
      <dsp:nvSpPr>
        <dsp:cNvPr id="0" name=""/>
        <dsp:cNvSpPr/>
      </dsp:nvSpPr>
      <dsp:spPr>
        <a:xfrm>
          <a:off x="6190952" y="2057400"/>
          <a:ext cx="2943225" cy="274320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a:glow rad="139700">
            <a:schemeClr val="accent1">
              <a:satMod val="175000"/>
              <a:alpha val="40000"/>
            </a:schemeClr>
          </a:glow>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rtl="1">
            <a:lnSpc>
              <a:spcPct val="90000"/>
            </a:lnSpc>
            <a:spcBef>
              <a:spcPct val="0"/>
            </a:spcBef>
            <a:spcAft>
              <a:spcPct val="35000"/>
            </a:spcAft>
          </a:pPr>
          <a:r>
            <a:rPr lang="en-US" sz="1900" b="1" kern="1200" smtClean="0">
              <a:solidFill>
                <a:schemeClr val="tx1"/>
              </a:solidFill>
              <a:latin typeface="Andalus" pitchFamily="2" charset="-78"/>
              <a:cs typeface="Andalus" pitchFamily="2" charset="-78"/>
            </a:rPr>
            <a:t>Innovation Management</a:t>
          </a:r>
          <a:r>
            <a:rPr lang="en-US" sz="1900" b="1" kern="1200" smtClean="0">
              <a:latin typeface="Andalus" pitchFamily="2" charset="-78"/>
              <a:cs typeface="Andalus" pitchFamily="2" charset="-78"/>
            </a:rPr>
            <a:t> is the process of capturing and managing organizational innovation through the stages of the innovation cycle</a:t>
          </a:r>
          <a:endParaRPr lang="ar-SA" sz="1900" b="1" kern="1200" dirty="0">
            <a:latin typeface="Andalus" pitchFamily="2" charset="-78"/>
            <a:cs typeface="Andalus" pitchFamily="2" charset="-78"/>
          </a:endParaRPr>
        </a:p>
      </dsp:txBody>
      <dsp:txXfrm>
        <a:off x="6190952" y="2057400"/>
        <a:ext cx="2943225" cy="2743200"/>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D633A36-0548-46E6-A35E-BF4A0357DE1B}">
      <dsp:nvSpPr>
        <dsp:cNvPr id="0" name=""/>
        <dsp:cNvSpPr/>
      </dsp:nvSpPr>
      <dsp:spPr>
        <a:xfrm>
          <a:off x="333" y="2132641"/>
          <a:ext cx="1322266" cy="589240"/>
        </a:xfrm>
        <a:prstGeom prst="roundRect">
          <a:avLst>
            <a:gd name="adj" fmla="val 10000"/>
          </a:avLst>
        </a:prstGeom>
        <a:solidFill>
          <a:srgbClr val="ECE3CC"/>
        </a:solidFill>
        <a:ln w="19050" cap="flat" cmpd="sng" algn="ctr">
          <a:solidFill>
            <a:schemeClr val="accent3"/>
          </a:solidFill>
          <a:prstDash val="solid"/>
        </a:ln>
        <a:effectLst/>
        <a:scene3d>
          <a:camera prst="orthographicFront">
            <a:rot lat="0" lon="0" rev="0"/>
          </a:camera>
          <a:lightRig rig="contrasting" dir="t">
            <a:rot lat="0" lon="0" rev="1200000"/>
          </a:lightRig>
        </a:scene3d>
        <a:sp3d/>
      </dsp:spPr>
      <dsp:style>
        <a:lnRef idx="2">
          <a:schemeClr val="accent3"/>
        </a:lnRef>
        <a:fillRef idx="1">
          <a:schemeClr val="lt1"/>
        </a:fillRef>
        <a:effectRef idx="0">
          <a:schemeClr val="accent3"/>
        </a:effectRef>
        <a:fontRef idx="minor">
          <a:schemeClr val="dk1"/>
        </a:fontRef>
      </dsp:style>
      <dsp:txBody>
        <a:bodyPr spcFirstLastPara="0" vert="horz" wrap="square" lIns="34290" tIns="22860" rIns="34290" bIns="22860" numCol="1" spcCol="1270" anchor="ctr" anchorCtr="0">
          <a:noAutofit/>
        </a:bodyPr>
        <a:lstStyle/>
        <a:p>
          <a:pPr lvl="0" algn="ctr" defTabSz="800100" rtl="1">
            <a:lnSpc>
              <a:spcPct val="90000"/>
            </a:lnSpc>
            <a:spcBef>
              <a:spcPct val="0"/>
            </a:spcBef>
            <a:spcAft>
              <a:spcPct val="35000"/>
            </a:spcAft>
          </a:pPr>
          <a:r>
            <a:rPr lang="en-US" sz="1800" b="1" kern="1200" cap="none" spc="0" dirty="0" smtClean="0">
              <a:ln w="900" cmpd="sng">
                <a:solidFill>
                  <a:schemeClr val="accent1">
                    <a:satMod val="190000"/>
                    <a:alpha val="55000"/>
                  </a:schemeClr>
                </a:solidFill>
                <a:prstDash val="solid"/>
              </a:ln>
              <a:solidFill>
                <a:schemeClr val="accent1">
                  <a:lumMod val="50000"/>
                </a:schemeClr>
              </a:solidFill>
              <a:effectLst>
                <a:innerShdw blurRad="101600" dist="76200" dir="5400000">
                  <a:schemeClr val="accent1">
                    <a:satMod val="190000"/>
                    <a:tint val="100000"/>
                    <a:alpha val="74000"/>
                  </a:schemeClr>
                </a:innerShdw>
              </a:effectLst>
              <a:latin typeface="Andalus" pitchFamily="2" charset="-78"/>
              <a:cs typeface="Andalus" pitchFamily="2" charset="-78"/>
            </a:rPr>
            <a:t>Service </a:t>
          </a:r>
          <a:endParaRPr lang="ar-SA" sz="1800" b="1" kern="1200" cap="none" spc="0" dirty="0">
            <a:ln w="900" cmpd="sng">
              <a:solidFill>
                <a:schemeClr val="accent1">
                  <a:satMod val="190000"/>
                  <a:alpha val="55000"/>
                </a:schemeClr>
              </a:solidFill>
              <a:prstDash val="solid"/>
            </a:ln>
            <a:solidFill>
              <a:schemeClr val="accent1">
                <a:lumMod val="50000"/>
              </a:schemeClr>
            </a:solidFill>
            <a:effectLst>
              <a:innerShdw blurRad="101600" dist="76200" dir="5400000">
                <a:schemeClr val="accent1">
                  <a:satMod val="190000"/>
                  <a:tint val="100000"/>
                  <a:alpha val="74000"/>
                </a:schemeClr>
              </a:innerShdw>
            </a:effectLst>
            <a:latin typeface="Andalus" pitchFamily="2" charset="-78"/>
            <a:cs typeface="Andalus" pitchFamily="2" charset="-78"/>
          </a:endParaRPr>
        </a:p>
      </dsp:txBody>
      <dsp:txXfrm>
        <a:off x="333" y="2132641"/>
        <a:ext cx="1322266" cy="589240"/>
      </dsp:txXfrm>
    </dsp:sp>
    <dsp:sp modelId="{8DDF70DB-3C9F-44DF-AA38-880EFD2E5221}">
      <dsp:nvSpPr>
        <dsp:cNvPr id="0" name=""/>
        <dsp:cNvSpPr/>
      </dsp:nvSpPr>
      <dsp:spPr>
        <a:xfrm>
          <a:off x="1617220" y="2132641"/>
          <a:ext cx="1334146" cy="589240"/>
        </a:xfrm>
        <a:prstGeom prst="roundRect">
          <a:avLst>
            <a:gd name="adj" fmla="val 10000"/>
          </a:avLst>
        </a:prstGeom>
        <a:solidFill>
          <a:srgbClr val="ECE3CC"/>
        </a:solidFill>
        <a:ln w="19050" cap="flat" cmpd="sng" algn="ctr">
          <a:solidFill>
            <a:schemeClr val="accent3"/>
          </a:solidFill>
          <a:prstDash val="solid"/>
        </a:ln>
        <a:effectLst/>
        <a:scene3d>
          <a:camera prst="orthographicFront">
            <a:rot lat="0" lon="0" rev="0"/>
          </a:camera>
          <a:lightRig rig="contrasting" dir="t">
            <a:rot lat="0" lon="0" rev="1200000"/>
          </a:lightRig>
        </a:scene3d>
        <a:sp3d/>
      </dsp:spPr>
      <dsp:style>
        <a:lnRef idx="2">
          <a:schemeClr val="accent3"/>
        </a:lnRef>
        <a:fillRef idx="1">
          <a:schemeClr val="lt1"/>
        </a:fillRef>
        <a:effectRef idx="0">
          <a:schemeClr val="accent3"/>
        </a:effectRef>
        <a:fontRef idx="minor">
          <a:schemeClr val="dk1"/>
        </a:fontRef>
      </dsp:style>
      <dsp:txBody>
        <a:bodyPr spcFirstLastPara="0" vert="horz" wrap="square" lIns="34290" tIns="22860" rIns="34290" bIns="22860" numCol="1" spcCol="1270" anchor="ctr" anchorCtr="0">
          <a:noAutofit/>
        </a:bodyPr>
        <a:lstStyle/>
        <a:p>
          <a:pPr lvl="0" algn="ctr" defTabSz="800100" rtl="1">
            <a:lnSpc>
              <a:spcPct val="90000"/>
            </a:lnSpc>
            <a:spcBef>
              <a:spcPct val="0"/>
            </a:spcBef>
            <a:spcAft>
              <a:spcPct val="35000"/>
            </a:spcAft>
          </a:pPr>
          <a:r>
            <a:rPr lang="en-US" sz="1800" b="1" kern="1200" cap="none" spc="0" dirty="0" smtClean="0">
              <a:ln w="900" cmpd="sng">
                <a:solidFill>
                  <a:schemeClr val="accent1">
                    <a:satMod val="190000"/>
                    <a:alpha val="55000"/>
                  </a:schemeClr>
                </a:solidFill>
                <a:prstDash val="solid"/>
              </a:ln>
              <a:solidFill>
                <a:schemeClr val="accent1">
                  <a:lumMod val="50000"/>
                </a:schemeClr>
              </a:solidFill>
              <a:effectLst>
                <a:innerShdw blurRad="101600" dist="76200" dir="5400000">
                  <a:schemeClr val="accent1">
                    <a:satMod val="190000"/>
                    <a:tint val="100000"/>
                    <a:alpha val="74000"/>
                  </a:schemeClr>
                </a:innerShdw>
              </a:effectLst>
              <a:latin typeface="Andalus" pitchFamily="2" charset="-78"/>
              <a:cs typeface="Andalus" pitchFamily="2" charset="-78"/>
            </a:rPr>
            <a:t>Process</a:t>
          </a:r>
          <a:endParaRPr lang="ar-SA" sz="1800" b="1" kern="1200" cap="none" spc="0" dirty="0">
            <a:ln w="900" cmpd="sng">
              <a:solidFill>
                <a:schemeClr val="accent1">
                  <a:satMod val="190000"/>
                  <a:alpha val="55000"/>
                </a:schemeClr>
              </a:solidFill>
              <a:prstDash val="solid"/>
            </a:ln>
            <a:solidFill>
              <a:schemeClr val="accent1">
                <a:lumMod val="50000"/>
              </a:schemeClr>
            </a:solidFill>
            <a:effectLst>
              <a:innerShdw blurRad="101600" dist="76200" dir="5400000">
                <a:schemeClr val="accent1">
                  <a:satMod val="190000"/>
                  <a:tint val="100000"/>
                  <a:alpha val="74000"/>
                </a:schemeClr>
              </a:innerShdw>
            </a:effectLst>
            <a:latin typeface="Andalus" pitchFamily="2" charset="-78"/>
            <a:cs typeface="Andalus" pitchFamily="2" charset="-78"/>
          </a:endParaRPr>
        </a:p>
      </dsp:txBody>
      <dsp:txXfrm>
        <a:off x="1617220" y="2132641"/>
        <a:ext cx="1334146" cy="589240"/>
      </dsp:txXfrm>
    </dsp:sp>
    <dsp:sp modelId="{59190723-399D-4ECF-BD9A-13E6F016B81B}">
      <dsp:nvSpPr>
        <dsp:cNvPr id="0" name=""/>
        <dsp:cNvSpPr/>
      </dsp:nvSpPr>
      <dsp:spPr>
        <a:xfrm>
          <a:off x="3245986" y="2132641"/>
          <a:ext cx="1419173" cy="589240"/>
        </a:xfrm>
        <a:prstGeom prst="roundRect">
          <a:avLst>
            <a:gd name="adj" fmla="val 10000"/>
          </a:avLst>
        </a:prstGeom>
        <a:solidFill>
          <a:srgbClr val="ECE3CC"/>
        </a:solidFill>
        <a:ln w="19050" cap="flat" cmpd="sng" algn="ctr">
          <a:solidFill>
            <a:schemeClr val="accent3"/>
          </a:solidFill>
          <a:prstDash val="solid"/>
        </a:ln>
        <a:effectLst/>
        <a:scene3d>
          <a:camera prst="orthographicFront">
            <a:rot lat="0" lon="0" rev="0"/>
          </a:camera>
          <a:lightRig rig="contrasting" dir="t">
            <a:rot lat="0" lon="0" rev="1200000"/>
          </a:lightRig>
        </a:scene3d>
        <a:sp3d/>
      </dsp:spPr>
      <dsp:style>
        <a:lnRef idx="2">
          <a:schemeClr val="accent3"/>
        </a:lnRef>
        <a:fillRef idx="1">
          <a:schemeClr val="lt1"/>
        </a:fillRef>
        <a:effectRef idx="0">
          <a:schemeClr val="accent3"/>
        </a:effectRef>
        <a:fontRef idx="minor">
          <a:schemeClr val="dk1"/>
        </a:fontRef>
      </dsp:style>
      <dsp:txBody>
        <a:bodyPr spcFirstLastPara="0" vert="horz" wrap="square" lIns="34290" tIns="22860" rIns="34290" bIns="22860" numCol="1" spcCol="1270" anchor="ctr" anchorCtr="0">
          <a:noAutofit/>
        </a:bodyPr>
        <a:lstStyle/>
        <a:p>
          <a:pPr lvl="0" algn="ctr" defTabSz="800100" rtl="1">
            <a:lnSpc>
              <a:spcPct val="90000"/>
            </a:lnSpc>
            <a:spcBef>
              <a:spcPct val="0"/>
            </a:spcBef>
            <a:spcAft>
              <a:spcPct val="35000"/>
            </a:spcAft>
          </a:pPr>
          <a:r>
            <a:rPr lang="en-US" sz="1800" b="1" kern="1200" cap="none" spc="0" dirty="0" smtClean="0">
              <a:ln w="900" cmpd="sng">
                <a:solidFill>
                  <a:schemeClr val="accent1">
                    <a:satMod val="190000"/>
                    <a:alpha val="55000"/>
                  </a:schemeClr>
                </a:solidFill>
                <a:prstDash val="solid"/>
              </a:ln>
              <a:solidFill>
                <a:schemeClr val="accent1">
                  <a:lumMod val="50000"/>
                </a:schemeClr>
              </a:solidFill>
              <a:effectLst>
                <a:innerShdw blurRad="101600" dist="76200" dir="5400000">
                  <a:schemeClr val="accent1">
                    <a:satMod val="190000"/>
                    <a:tint val="100000"/>
                    <a:alpha val="74000"/>
                  </a:schemeClr>
                </a:innerShdw>
              </a:effectLst>
              <a:latin typeface="Andalus" pitchFamily="2" charset="-78"/>
              <a:cs typeface="Andalus" pitchFamily="2" charset="-78"/>
            </a:rPr>
            <a:t>Commercial/ marketing</a:t>
          </a:r>
          <a:endParaRPr lang="ar-SA" sz="1800" b="1" kern="1200" cap="none" spc="0" dirty="0">
            <a:ln w="900" cmpd="sng">
              <a:solidFill>
                <a:schemeClr val="accent1">
                  <a:satMod val="190000"/>
                  <a:alpha val="55000"/>
                </a:schemeClr>
              </a:solidFill>
              <a:prstDash val="solid"/>
            </a:ln>
            <a:solidFill>
              <a:schemeClr val="accent1">
                <a:lumMod val="50000"/>
              </a:schemeClr>
            </a:solidFill>
            <a:effectLst>
              <a:innerShdw blurRad="101600" dist="76200" dir="5400000">
                <a:schemeClr val="accent1">
                  <a:satMod val="190000"/>
                  <a:tint val="100000"/>
                  <a:alpha val="74000"/>
                </a:schemeClr>
              </a:innerShdw>
            </a:effectLst>
            <a:latin typeface="Andalus" pitchFamily="2" charset="-78"/>
            <a:cs typeface="Andalus" pitchFamily="2" charset="-78"/>
          </a:endParaRPr>
        </a:p>
      </dsp:txBody>
      <dsp:txXfrm>
        <a:off x="3245986" y="2132641"/>
        <a:ext cx="1419173" cy="589240"/>
      </dsp:txXfrm>
    </dsp:sp>
    <dsp:sp modelId="{CFFA3F5D-9567-4338-8BA8-C2AE967F4D7A}">
      <dsp:nvSpPr>
        <dsp:cNvPr id="0" name=""/>
        <dsp:cNvSpPr/>
      </dsp:nvSpPr>
      <dsp:spPr>
        <a:xfrm>
          <a:off x="4959780" y="2132641"/>
          <a:ext cx="1533980" cy="589240"/>
        </a:xfrm>
        <a:prstGeom prst="roundRect">
          <a:avLst>
            <a:gd name="adj" fmla="val 10000"/>
          </a:avLst>
        </a:prstGeom>
        <a:solidFill>
          <a:srgbClr val="ECE3CC"/>
        </a:solidFill>
        <a:ln w="19050" cap="flat" cmpd="sng" algn="ctr">
          <a:solidFill>
            <a:schemeClr val="accent3"/>
          </a:solidFill>
          <a:prstDash val="solid"/>
        </a:ln>
        <a:effectLst/>
        <a:scene3d>
          <a:camera prst="orthographicFront">
            <a:rot lat="0" lon="0" rev="0"/>
          </a:camera>
          <a:lightRig rig="contrasting" dir="t">
            <a:rot lat="0" lon="0" rev="1200000"/>
          </a:lightRig>
        </a:scene3d>
        <a:sp3d/>
      </dsp:spPr>
      <dsp:style>
        <a:lnRef idx="2">
          <a:schemeClr val="accent3"/>
        </a:lnRef>
        <a:fillRef idx="1">
          <a:schemeClr val="lt1"/>
        </a:fillRef>
        <a:effectRef idx="0">
          <a:schemeClr val="accent3"/>
        </a:effectRef>
        <a:fontRef idx="minor">
          <a:schemeClr val="dk1"/>
        </a:fontRef>
      </dsp:style>
      <dsp:txBody>
        <a:bodyPr spcFirstLastPara="0" vert="horz" wrap="square" lIns="34290" tIns="22860" rIns="34290" bIns="22860" numCol="1" spcCol="1270" anchor="ctr" anchorCtr="0">
          <a:noAutofit/>
        </a:bodyPr>
        <a:lstStyle/>
        <a:p>
          <a:pPr lvl="0" algn="ctr" defTabSz="800100" rtl="1">
            <a:lnSpc>
              <a:spcPct val="90000"/>
            </a:lnSpc>
            <a:spcBef>
              <a:spcPct val="0"/>
            </a:spcBef>
            <a:spcAft>
              <a:spcPct val="35000"/>
            </a:spcAft>
          </a:pPr>
          <a:r>
            <a:rPr lang="en-US" sz="1800" b="1" kern="1200" cap="none" spc="0" dirty="0" smtClean="0">
              <a:ln w="900" cmpd="sng">
                <a:solidFill>
                  <a:schemeClr val="accent1">
                    <a:satMod val="190000"/>
                    <a:alpha val="55000"/>
                  </a:schemeClr>
                </a:solidFill>
                <a:prstDash val="solid"/>
              </a:ln>
              <a:solidFill>
                <a:schemeClr val="accent1">
                  <a:lumMod val="50000"/>
                </a:schemeClr>
              </a:solidFill>
              <a:effectLst>
                <a:innerShdw blurRad="101600" dist="76200" dir="5400000">
                  <a:schemeClr val="accent1">
                    <a:satMod val="190000"/>
                    <a:tint val="100000"/>
                    <a:alpha val="74000"/>
                  </a:schemeClr>
                </a:innerShdw>
              </a:effectLst>
              <a:latin typeface="Andalus" pitchFamily="2" charset="-78"/>
              <a:cs typeface="Andalus" pitchFamily="2" charset="-78"/>
            </a:rPr>
            <a:t>Organizational</a:t>
          </a:r>
          <a:endParaRPr lang="ar-SA" sz="1800" b="1" kern="1200" cap="none" spc="0" dirty="0">
            <a:ln w="900" cmpd="sng">
              <a:solidFill>
                <a:schemeClr val="accent1">
                  <a:satMod val="190000"/>
                  <a:alpha val="55000"/>
                </a:schemeClr>
              </a:solidFill>
              <a:prstDash val="solid"/>
            </a:ln>
            <a:solidFill>
              <a:schemeClr val="accent1">
                <a:lumMod val="50000"/>
              </a:schemeClr>
            </a:solidFill>
            <a:effectLst>
              <a:innerShdw blurRad="101600" dist="76200" dir="5400000">
                <a:schemeClr val="accent1">
                  <a:satMod val="190000"/>
                  <a:tint val="100000"/>
                  <a:alpha val="74000"/>
                </a:schemeClr>
              </a:innerShdw>
            </a:effectLst>
            <a:latin typeface="Andalus" pitchFamily="2" charset="-78"/>
            <a:cs typeface="Andalus" pitchFamily="2" charset="-78"/>
          </a:endParaRPr>
        </a:p>
      </dsp:txBody>
      <dsp:txXfrm>
        <a:off x="4959780" y="2132641"/>
        <a:ext cx="1533980" cy="589240"/>
      </dsp:txXfrm>
    </dsp:sp>
    <dsp:sp modelId="{B2E208DD-A1D5-4724-A5B3-FE4D1A004F28}">
      <dsp:nvSpPr>
        <dsp:cNvPr id="0" name=""/>
        <dsp:cNvSpPr/>
      </dsp:nvSpPr>
      <dsp:spPr>
        <a:xfrm>
          <a:off x="6738956" y="2153913"/>
          <a:ext cx="2068268" cy="1119615"/>
        </a:xfrm>
        <a:prstGeom prst="roundRect">
          <a:avLst>
            <a:gd name="adj" fmla="val 10000"/>
          </a:avLst>
        </a:prstGeom>
        <a:solidFill>
          <a:srgbClr val="ECE3CC"/>
        </a:solidFill>
        <a:ln w="19050" cap="flat" cmpd="sng" algn="ctr">
          <a:solidFill>
            <a:schemeClr val="accent3"/>
          </a:solidFill>
          <a:prstDash val="solid"/>
        </a:ln>
        <a:effectLst/>
        <a:scene3d>
          <a:camera prst="orthographicFront">
            <a:rot lat="0" lon="0" rev="0"/>
          </a:camera>
          <a:lightRig rig="contrasting" dir="t">
            <a:rot lat="0" lon="0" rev="1200000"/>
          </a:lightRig>
        </a:scene3d>
        <a:sp3d/>
      </dsp:spPr>
      <dsp:style>
        <a:lnRef idx="2">
          <a:schemeClr val="accent3"/>
        </a:lnRef>
        <a:fillRef idx="1">
          <a:schemeClr val="lt1"/>
        </a:fillRef>
        <a:effectRef idx="0">
          <a:schemeClr val="accent3"/>
        </a:effectRef>
        <a:fontRef idx="minor">
          <a:schemeClr val="dk1"/>
        </a:fontRef>
      </dsp:style>
      <dsp:txBody>
        <a:bodyPr spcFirstLastPara="0" vert="horz" wrap="square" lIns="83820" tIns="55880" rIns="83820" bIns="55880" numCol="1" spcCol="1270" anchor="ctr" anchorCtr="0">
          <a:noAutofit/>
        </a:bodyPr>
        <a:lstStyle/>
        <a:p>
          <a:pPr lvl="0" algn="ctr" defTabSz="1955800" rtl="1">
            <a:lnSpc>
              <a:spcPct val="90000"/>
            </a:lnSpc>
            <a:spcBef>
              <a:spcPct val="0"/>
            </a:spcBef>
            <a:spcAft>
              <a:spcPct val="35000"/>
            </a:spcAft>
          </a:pPr>
          <a:r>
            <a:rPr lang="en-US" sz="4400" b="1" kern="1200" cap="none" spc="0" dirty="0" smtClean="0">
              <a:ln w="900" cmpd="sng">
                <a:solidFill>
                  <a:schemeClr val="accent1">
                    <a:satMod val="190000"/>
                    <a:alpha val="55000"/>
                  </a:schemeClr>
                </a:solidFill>
                <a:prstDash val="solid"/>
              </a:ln>
              <a:solidFill>
                <a:schemeClr val="accent1">
                  <a:lumMod val="50000"/>
                </a:schemeClr>
              </a:solidFill>
              <a:effectLst>
                <a:innerShdw blurRad="101600" dist="76200" dir="5400000">
                  <a:schemeClr val="accent1">
                    <a:satMod val="190000"/>
                    <a:tint val="100000"/>
                    <a:alpha val="74000"/>
                  </a:schemeClr>
                </a:innerShdw>
              </a:effectLst>
              <a:latin typeface="Andalus" pitchFamily="2" charset="-78"/>
              <a:cs typeface="Andalus" pitchFamily="2" charset="-78"/>
            </a:rPr>
            <a:t>Product</a:t>
          </a:r>
          <a:endParaRPr lang="ar-SA" sz="4400" b="1" kern="1200" cap="none" spc="0" dirty="0">
            <a:ln w="900" cmpd="sng">
              <a:solidFill>
                <a:schemeClr val="accent1">
                  <a:satMod val="190000"/>
                  <a:alpha val="55000"/>
                </a:schemeClr>
              </a:solidFill>
              <a:prstDash val="solid"/>
            </a:ln>
            <a:solidFill>
              <a:schemeClr val="accent1">
                <a:lumMod val="50000"/>
              </a:schemeClr>
            </a:solidFill>
            <a:effectLst>
              <a:innerShdw blurRad="101600" dist="76200" dir="5400000">
                <a:schemeClr val="accent1">
                  <a:satMod val="190000"/>
                  <a:tint val="100000"/>
                  <a:alpha val="74000"/>
                </a:schemeClr>
              </a:innerShdw>
            </a:effectLst>
            <a:latin typeface="Andalus" pitchFamily="2" charset="-78"/>
            <a:cs typeface="Andalus" pitchFamily="2" charset="-78"/>
          </a:endParaRPr>
        </a:p>
      </dsp:txBody>
      <dsp:txXfrm>
        <a:off x="6738956" y="2153913"/>
        <a:ext cx="2068268" cy="1119615"/>
      </dsp:txXfrm>
    </dsp:sp>
    <dsp:sp modelId="{CE2416AB-CEEE-4423-8230-541F8C4973E2}">
      <dsp:nvSpPr>
        <dsp:cNvPr id="0" name=""/>
        <dsp:cNvSpPr/>
      </dsp:nvSpPr>
      <dsp:spPr>
        <a:xfrm>
          <a:off x="6945782" y="3273528"/>
          <a:ext cx="256252" cy="420658"/>
        </a:xfrm>
        <a:custGeom>
          <a:avLst/>
          <a:gdLst/>
          <a:ahLst/>
          <a:cxnLst/>
          <a:rect l="0" t="0" r="0" b="0"/>
          <a:pathLst>
            <a:path>
              <a:moveTo>
                <a:pt x="0" y="0"/>
              </a:moveTo>
              <a:lnTo>
                <a:pt x="0" y="420658"/>
              </a:lnTo>
              <a:lnTo>
                <a:pt x="256252" y="420658"/>
              </a:lnTo>
            </a:path>
          </a:pathLst>
        </a:custGeom>
        <a:noFill/>
        <a:ln w="19050" cap="flat" cmpd="sng" algn="ctr">
          <a:solidFill>
            <a:schemeClr val="accent3">
              <a:shade val="6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FAC74234-776E-493F-A513-46541C204DD6}">
      <dsp:nvSpPr>
        <dsp:cNvPr id="0" name=""/>
        <dsp:cNvSpPr/>
      </dsp:nvSpPr>
      <dsp:spPr>
        <a:xfrm>
          <a:off x="7202035" y="3399567"/>
          <a:ext cx="1389626" cy="589240"/>
        </a:xfrm>
        <a:prstGeom prst="roundRect">
          <a:avLst>
            <a:gd name="adj" fmla="val 10000"/>
          </a:avLst>
        </a:prstGeom>
        <a:solidFill>
          <a:schemeClr val="lt1"/>
        </a:solidFill>
        <a:ln w="19050" cap="flat" cmpd="sng" algn="ctr">
          <a:solidFill>
            <a:schemeClr val="accent4"/>
          </a:solidFill>
          <a:prstDash val="solid"/>
        </a:ln>
        <a:effectLst/>
        <a:scene3d>
          <a:camera prst="orthographicFront">
            <a:rot lat="0" lon="0" rev="0"/>
          </a:camera>
          <a:lightRig rig="contrasting" dir="t">
            <a:rot lat="0" lon="0" rev="1200000"/>
          </a:lightRig>
        </a:scene3d>
        <a:sp3d z="-300000"/>
      </dsp:spPr>
      <dsp:style>
        <a:lnRef idx="2">
          <a:schemeClr val="accent4"/>
        </a:lnRef>
        <a:fillRef idx="1">
          <a:schemeClr val="lt1"/>
        </a:fillRef>
        <a:effectRef idx="0">
          <a:schemeClr val="accent4"/>
        </a:effectRef>
        <a:fontRef idx="minor">
          <a:schemeClr val="dk1"/>
        </a:fontRef>
      </dsp:style>
      <dsp:txBody>
        <a:bodyPr spcFirstLastPara="0" vert="horz" wrap="square" lIns="34290" tIns="22860" rIns="34290" bIns="22860" numCol="1" spcCol="1270" anchor="ctr" anchorCtr="0">
          <a:noAutofit/>
        </a:bodyPr>
        <a:lstStyle/>
        <a:p>
          <a:pPr lvl="0" algn="ctr" defTabSz="800100" rtl="1">
            <a:lnSpc>
              <a:spcPct val="90000"/>
            </a:lnSpc>
            <a:spcBef>
              <a:spcPct val="0"/>
            </a:spcBef>
            <a:spcAft>
              <a:spcPct val="35000"/>
            </a:spcAft>
          </a:pPr>
          <a:r>
            <a:rPr lang="en-US" sz="1800" b="1" i="0" kern="1200" cap="none" spc="0" dirty="0" smtClean="0">
              <a:ln w="900" cmpd="sng">
                <a:solidFill>
                  <a:schemeClr val="accent1">
                    <a:satMod val="190000"/>
                    <a:alpha val="55000"/>
                  </a:schemeClr>
                </a:solidFill>
                <a:prstDash val="solid"/>
              </a:ln>
              <a:solidFill>
                <a:schemeClr val="accent1">
                  <a:lumMod val="50000"/>
                </a:schemeClr>
              </a:solidFill>
              <a:effectLst>
                <a:innerShdw blurRad="101600" dist="76200" dir="5400000">
                  <a:schemeClr val="accent1">
                    <a:satMod val="190000"/>
                    <a:tint val="100000"/>
                    <a:alpha val="74000"/>
                  </a:schemeClr>
                </a:innerShdw>
              </a:effectLst>
              <a:latin typeface="Andalus" pitchFamily="2" charset="-78"/>
              <a:cs typeface="Andalus" pitchFamily="2" charset="-78"/>
            </a:rPr>
            <a:t>Radical</a:t>
          </a:r>
          <a:endParaRPr lang="ar-SA" sz="1800" b="1" kern="1200" cap="none" spc="0" dirty="0">
            <a:ln w="900" cmpd="sng">
              <a:solidFill>
                <a:schemeClr val="accent1">
                  <a:satMod val="190000"/>
                  <a:alpha val="55000"/>
                </a:schemeClr>
              </a:solidFill>
              <a:prstDash val="solid"/>
            </a:ln>
            <a:solidFill>
              <a:schemeClr val="accent1">
                <a:lumMod val="50000"/>
              </a:schemeClr>
            </a:solidFill>
            <a:effectLst>
              <a:innerShdw blurRad="101600" dist="76200" dir="5400000">
                <a:schemeClr val="accent1">
                  <a:satMod val="190000"/>
                  <a:tint val="100000"/>
                  <a:alpha val="74000"/>
                </a:schemeClr>
              </a:innerShdw>
            </a:effectLst>
            <a:latin typeface="Andalus" pitchFamily="2" charset="-78"/>
            <a:cs typeface="Andalus" pitchFamily="2" charset="-78"/>
          </a:endParaRPr>
        </a:p>
      </dsp:txBody>
      <dsp:txXfrm>
        <a:off x="7202035" y="3399567"/>
        <a:ext cx="1389626" cy="589240"/>
      </dsp:txXfrm>
    </dsp:sp>
    <dsp:sp modelId="{2874A685-3D04-4775-8A4A-D62C9D6587C7}">
      <dsp:nvSpPr>
        <dsp:cNvPr id="0" name=""/>
        <dsp:cNvSpPr/>
      </dsp:nvSpPr>
      <dsp:spPr>
        <a:xfrm>
          <a:off x="6945782" y="3273528"/>
          <a:ext cx="256252" cy="1157208"/>
        </a:xfrm>
        <a:custGeom>
          <a:avLst/>
          <a:gdLst/>
          <a:ahLst/>
          <a:cxnLst/>
          <a:rect l="0" t="0" r="0" b="0"/>
          <a:pathLst>
            <a:path>
              <a:moveTo>
                <a:pt x="0" y="0"/>
              </a:moveTo>
              <a:lnTo>
                <a:pt x="0" y="1157208"/>
              </a:lnTo>
              <a:lnTo>
                <a:pt x="256252" y="1157208"/>
              </a:lnTo>
            </a:path>
          </a:pathLst>
        </a:custGeom>
        <a:noFill/>
        <a:ln w="19050" cap="flat" cmpd="sng" algn="ctr">
          <a:solidFill>
            <a:schemeClr val="accent3">
              <a:shade val="6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EC6435FD-F0BD-4C4B-8685-D76FBF7AC001}">
      <dsp:nvSpPr>
        <dsp:cNvPr id="0" name=""/>
        <dsp:cNvSpPr/>
      </dsp:nvSpPr>
      <dsp:spPr>
        <a:xfrm>
          <a:off x="7202035" y="4136117"/>
          <a:ext cx="1389617" cy="589240"/>
        </a:xfrm>
        <a:prstGeom prst="roundRect">
          <a:avLst>
            <a:gd name="adj" fmla="val 10000"/>
          </a:avLst>
        </a:prstGeom>
        <a:solidFill>
          <a:schemeClr val="lt1"/>
        </a:solidFill>
        <a:ln w="19050" cap="flat" cmpd="sng" algn="ctr">
          <a:solidFill>
            <a:schemeClr val="accent4"/>
          </a:solidFill>
          <a:prstDash val="solid"/>
        </a:ln>
        <a:effectLst/>
        <a:scene3d>
          <a:camera prst="orthographicFront">
            <a:rot lat="0" lon="0" rev="0"/>
          </a:camera>
          <a:lightRig rig="contrasting" dir="t">
            <a:rot lat="0" lon="0" rev="1200000"/>
          </a:lightRig>
        </a:scene3d>
        <a:sp3d z="-300000"/>
      </dsp:spPr>
      <dsp:style>
        <a:lnRef idx="2">
          <a:schemeClr val="accent4"/>
        </a:lnRef>
        <a:fillRef idx="1">
          <a:schemeClr val="lt1"/>
        </a:fillRef>
        <a:effectRef idx="0">
          <a:schemeClr val="accent4"/>
        </a:effectRef>
        <a:fontRef idx="minor">
          <a:schemeClr val="dk1"/>
        </a:fontRef>
      </dsp:style>
      <dsp:txBody>
        <a:bodyPr spcFirstLastPara="0" vert="horz" wrap="square" lIns="34290" tIns="22860" rIns="34290" bIns="22860" numCol="1" spcCol="1270" anchor="ctr" anchorCtr="0">
          <a:noAutofit/>
        </a:bodyPr>
        <a:lstStyle/>
        <a:p>
          <a:pPr lvl="0" algn="ctr" defTabSz="800100" rtl="1">
            <a:lnSpc>
              <a:spcPct val="90000"/>
            </a:lnSpc>
            <a:spcBef>
              <a:spcPct val="0"/>
            </a:spcBef>
            <a:spcAft>
              <a:spcPct val="35000"/>
            </a:spcAft>
          </a:pPr>
          <a:r>
            <a:rPr lang="en-US" sz="1800" b="1" i="0" kern="1200" cap="none" spc="0" dirty="0" smtClean="0">
              <a:ln w="900" cmpd="sng">
                <a:solidFill>
                  <a:schemeClr val="accent1">
                    <a:satMod val="190000"/>
                    <a:alpha val="55000"/>
                  </a:schemeClr>
                </a:solidFill>
                <a:prstDash val="solid"/>
              </a:ln>
              <a:solidFill>
                <a:schemeClr val="accent1">
                  <a:lumMod val="50000"/>
                </a:schemeClr>
              </a:solidFill>
              <a:effectLst>
                <a:innerShdw blurRad="101600" dist="76200" dir="5400000">
                  <a:schemeClr val="accent1">
                    <a:satMod val="190000"/>
                    <a:tint val="100000"/>
                    <a:alpha val="74000"/>
                  </a:schemeClr>
                </a:innerShdw>
              </a:effectLst>
              <a:latin typeface="Andalus" pitchFamily="2" charset="-78"/>
              <a:cs typeface="Andalus" pitchFamily="2" charset="-78"/>
            </a:rPr>
            <a:t>Incremental</a:t>
          </a:r>
          <a:endParaRPr lang="ar-SA" sz="1800" b="1" kern="1200" cap="none" spc="0" dirty="0">
            <a:ln w="900" cmpd="sng">
              <a:solidFill>
                <a:schemeClr val="accent1">
                  <a:satMod val="190000"/>
                  <a:alpha val="55000"/>
                </a:schemeClr>
              </a:solidFill>
              <a:prstDash val="solid"/>
            </a:ln>
            <a:solidFill>
              <a:schemeClr val="accent1">
                <a:lumMod val="50000"/>
              </a:schemeClr>
            </a:solidFill>
            <a:effectLst>
              <a:innerShdw blurRad="101600" dist="76200" dir="5400000">
                <a:schemeClr val="accent1">
                  <a:satMod val="190000"/>
                  <a:tint val="100000"/>
                  <a:alpha val="74000"/>
                </a:schemeClr>
              </a:innerShdw>
            </a:effectLst>
            <a:latin typeface="Andalus" pitchFamily="2" charset="-78"/>
            <a:cs typeface="Andalus" pitchFamily="2" charset="-78"/>
          </a:endParaRPr>
        </a:p>
      </dsp:txBody>
      <dsp:txXfrm>
        <a:off x="7202035" y="4136117"/>
        <a:ext cx="1389617" cy="589240"/>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4EB86E2-DC7C-4EEC-99D2-B05D04EA69DF}">
      <dsp:nvSpPr>
        <dsp:cNvPr id="0" name=""/>
        <dsp:cNvSpPr/>
      </dsp:nvSpPr>
      <dsp:spPr>
        <a:xfrm rot="5400000">
          <a:off x="-274207" y="278469"/>
          <a:ext cx="1828053" cy="1279637"/>
        </a:xfrm>
        <a:prstGeom prst="chevron">
          <a:avLst/>
        </a:prstGeom>
        <a:solidFill>
          <a:schemeClr val="accent1">
            <a:lumMod val="50000"/>
          </a:schemeClr>
        </a:solidFill>
        <a:ln w="12000" cap="flat" cmpd="sng" algn="ctr">
          <a:solidFill>
            <a:schemeClr val="accent3">
              <a:hueOff val="0"/>
              <a:satOff val="0"/>
              <a:lumOff val="0"/>
              <a:alphaOff val="0"/>
            </a:schemeClr>
          </a:solidFill>
          <a:prstDash val="solid"/>
        </a:ln>
        <a:effectLst>
          <a:glow rad="228600">
            <a:schemeClr val="accent5">
              <a:satMod val="175000"/>
              <a:alpha val="40000"/>
            </a:schemeClr>
          </a:glow>
        </a:effectLst>
        <a:scene3d>
          <a:camera prst="orthographicFront" fov="0">
            <a:rot lat="0" lon="0" rev="0"/>
          </a:camera>
          <a:lightRig rig="glow" dir="t">
            <a:rot lat="0" lon="0" rev="4800000"/>
          </a:lightRig>
        </a:scene3d>
        <a:sp3d prstMaterial="powder">
          <a:bevelT w="50800" h="50800"/>
          <a:contourClr>
            <a:scrgbClr r="0" g="0" b="0"/>
          </a:contourClr>
        </a:sp3d>
      </dsp:spPr>
      <dsp:style>
        <a:lnRef idx="1">
          <a:scrgbClr r="0" g="0" b="0"/>
        </a:lnRef>
        <a:fillRef idx="3">
          <a:scrgbClr r="0" g="0" b="0"/>
        </a:fillRef>
        <a:effectRef idx="3">
          <a:scrgbClr r="0" g="0" b="0"/>
        </a:effectRef>
        <a:fontRef idx="minor">
          <a:schemeClr val="lt1"/>
        </a:fontRef>
      </dsp:style>
      <dsp:txBody>
        <a:bodyPr spcFirstLastPara="0" vert="horz" wrap="square" lIns="24130" tIns="24130" rIns="24130" bIns="24130" numCol="1" spcCol="1270" anchor="ctr" anchorCtr="0">
          <a:noAutofit/>
        </a:bodyPr>
        <a:lstStyle/>
        <a:p>
          <a:pPr lvl="0" algn="ctr" defTabSz="1689100" rtl="1">
            <a:lnSpc>
              <a:spcPct val="90000"/>
            </a:lnSpc>
            <a:spcBef>
              <a:spcPct val="0"/>
            </a:spcBef>
            <a:spcAft>
              <a:spcPct val="35000"/>
            </a:spcAft>
          </a:pPr>
          <a:endParaRPr lang="ar-SA" sz="3800" kern="1200" dirty="0"/>
        </a:p>
      </dsp:txBody>
      <dsp:txXfrm rot="5400000">
        <a:off x="-274207" y="278469"/>
        <a:ext cx="1828053" cy="1279637"/>
      </dsp:txXfrm>
    </dsp:sp>
    <dsp:sp modelId="{617D0B40-A284-4898-A498-5571870852DD}">
      <dsp:nvSpPr>
        <dsp:cNvPr id="0" name=""/>
        <dsp:cNvSpPr/>
      </dsp:nvSpPr>
      <dsp:spPr>
        <a:xfrm rot="5400000">
          <a:off x="4438189" y="-3152809"/>
          <a:ext cx="1188234" cy="7505338"/>
        </a:xfrm>
        <a:prstGeom prst="round2SameRect">
          <a:avLst/>
        </a:prstGeom>
        <a:solidFill>
          <a:srgbClr val="ECE3CC">
            <a:alpha val="89804"/>
          </a:srgbClr>
        </a:solidFill>
        <a:ln w="12000" cap="flat" cmpd="sng" algn="ctr">
          <a:solidFill>
            <a:schemeClr val="accent3">
              <a:hueOff val="0"/>
              <a:satOff val="0"/>
              <a:lumOff val="0"/>
              <a:alphaOff val="0"/>
            </a:schemeClr>
          </a:solidFill>
          <a:prstDash val="solid"/>
        </a:ln>
        <a:effectLst>
          <a:glow rad="63500">
            <a:schemeClr val="lt1">
              <a:alpha val="90000"/>
              <a:hueOff val="0"/>
              <a:satOff val="0"/>
              <a:lumOff val="0"/>
              <a:alphaOff val="0"/>
              <a:alpha val="45000"/>
              <a:satMod val="120000"/>
            </a:schemeClr>
          </a:glow>
        </a:effectLst>
        <a:scene3d>
          <a:camera prst="orthographicFront" fov="0">
            <a:rot lat="0" lon="0" rev="0"/>
          </a:camera>
          <a:lightRig rig="brightRoom" dir="tl">
            <a:rot lat="0" lon="0" rev="8700000"/>
          </a:lightRig>
        </a:scene3d>
        <a:sp3d>
          <a:bevelT w="0" h="0"/>
          <a:contourClr>
            <a:schemeClr val="lt1">
              <a:alpha val="90000"/>
              <a:hueOff val="0"/>
              <a:satOff val="0"/>
              <a:lumOff val="0"/>
              <a:alphaOff val="0"/>
              <a:tint val="70000"/>
            </a:schemeClr>
          </a:contourClr>
        </a:sp3d>
      </dsp:spPr>
      <dsp:style>
        <a:lnRef idx="1">
          <a:scrgbClr r="0" g="0" b="0"/>
        </a:lnRef>
        <a:fillRef idx="1">
          <a:scrgbClr r="0" g="0" b="0"/>
        </a:fillRef>
        <a:effectRef idx="2">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rtl="0">
            <a:lnSpc>
              <a:spcPct val="90000"/>
            </a:lnSpc>
            <a:spcBef>
              <a:spcPct val="0"/>
            </a:spcBef>
            <a:spcAft>
              <a:spcPct val="15000"/>
            </a:spcAft>
            <a:buChar char="••"/>
          </a:pPr>
          <a:endParaRPr lang="ar-SA" sz="1800" kern="1200" dirty="0"/>
        </a:p>
        <a:p>
          <a:pPr marL="171450" lvl="1" indent="-171450" algn="l" defTabSz="800100" rtl="0">
            <a:lnSpc>
              <a:spcPct val="90000"/>
            </a:lnSpc>
            <a:spcBef>
              <a:spcPct val="0"/>
            </a:spcBef>
            <a:spcAft>
              <a:spcPct val="15000"/>
            </a:spcAft>
            <a:buChar char="••"/>
          </a:pPr>
          <a:endParaRPr lang="ar-SA" sz="1800" kern="1200" dirty="0"/>
        </a:p>
        <a:p>
          <a:pPr marL="171450" lvl="1" indent="-171450" algn="l" defTabSz="800100" rtl="0">
            <a:lnSpc>
              <a:spcPct val="90000"/>
            </a:lnSpc>
            <a:spcBef>
              <a:spcPct val="0"/>
            </a:spcBef>
            <a:spcAft>
              <a:spcPct val="15000"/>
            </a:spcAft>
            <a:buChar char="••"/>
          </a:pPr>
          <a:endParaRPr lang="ar-SA" sz="1800" kern="1200" dirty="0"/>
        </a:p>
        <a:p>
          <a:pPr marL="171450" lvl="1" indent="-171450" algn="l" defTabSz="800100" rtl="0">
            <a:lnSpc>
              <a:spcPct val="90000"/>
            </a:lnSpc>
            <a:spcBef>
              <a:spcPct val="0"/>
            </a:spcBef>
            <a:spcAft>
              <a:spcPct val="15000"/>
            </a:spcAft>
            <a:buChar char="••"/>
          </a:pPr>
          <a:r>
            <a:rPr lang="en-US" sz="1800" b="1" kern="1200" dirty="0" smtClean="0">
              <a:latin typeface="Andalus" pitchFamily="2" charset="-78"/>
              <a:cs typeface="Andalus" pitchFamily="2" charset="-78"/>
            </a:rPr>
            <a:t>Evaluate the current situation of innovation process management</a:t>
          </a:r>
          <a:br>
            <a:rPr lang="en-US" sz="1800" b="1" kern="1200" dirty="0" smtClean="0">
              <a:latin typeface="Andalus" pitchFamily="2" charset="-78"/>
              <a:cs typeface="Andalus" pitchFamily="2" charset="-78"/>
            </a:rPr>
          </a:br>
          <a:endParaRPr lang="ar-SA" sz="1800" kern="1200" dirty="0"/>
        </a:p>
        <a:p>
          <a:pPr marL="171450" lvl="1" indent="-171450" algn="l" defTabSz="800100" rtl="0">
            <a:lnSpc>
              <a:spcPct val="90000"/>
            </a:lnSpc>
            <a:spcBef>
              <a:spcPct val="0"/>
            </a:spcBef>
            <a:spcAft>
              <a:spcPct val="15000"/>
            </a:spcAft>
            <a:buChar char="••"/>
          </a:pPr>
          <a:endParaRPr lang="ar-SA" sz="1800" kern="1200" dirty="0"/>
        </a:p>
        <a:p>
          <a:pPr marL="171450" lvl="1" indent="-171450" algn="l" defTabSz="800100" rtl="0">
            <a:lnSpc>
              <a:spcPct val="90000"/>
            </a:lnSpc>
            <a:spcBef>
              <a:spcPct val="0"/>
            </a:spcBef>
            <a:spcAft>
              <a:spcPct val="15000"/>
            </a:spcAft>
            <a:buChar char="••"/>
          </a:pPr>
          <a:endParaRPr lang="ar-SA" sz="1800" kern="1200" dirty="0"/>
        </a:p>
        <a:p>
          <a:pPr marL="171450" lvl="1" indent="-171450" algn="l" defTabSz="800100" rtl="0">
            <a:lnSpc>
              <a:spcPct val="90000"/>
            </a:lnSpc>
            <a:spcBef>
              <a:spcPct val="0"/>
            </a:spcBef>
            <a:spcAft>
              <a:spcPct val="15000"/>
            </a:spcAft>
            <a:buChar char="••"/>
          </a:pPr>
          <a:endParaRPr lang="ar-SA" sz="1800" kern="1200" dirty="0"/>
        </a:p>
      </dsp:txBody>
      <dsp:txXfrm rot="5400000">
        <a:off x="4438189" y="-3152809"/>
        <a:ext cx="1188234" cy="7505338"/>
      </dsp:txXfrm>
    </dsp:sp>
    <dsp:sp modelId="{0B6FD6ED-A653-4AA1-AEB9-4CB945461073}">
      <dsp:nvSpPr>
        <dsp:cNvPr id="0" name=""/>
        <dsp:cNvSpPr/>
      </dsp:nvSpPr>
      <dsp:spPr>
        <a:xfrm rot="5400000">
          <a:off x="-274207" y="1916465"/>
          <a:ext cx="1828053" cy="1279637"/>
        </a:xfrm>
        <a:prstGeom prst="chevron">
          <a:avLst/>
        </a:prstGeom>
        <a:solidFill>
          <a:schemeClr val="accent1">
            <a:lumMod val="75000"/>
          </a:schemeClr>
        </a:solidFill>
        <a:ln w="12000" cap="flat" cmpd="sng" algn="ctr">
          <a:solidFill>
            <a:schemeClr val="accent3">
              <a:hueOff val="-4839731"/>
              <a:satOff val="1619"/>
              <a:lumOff val="-7059"/>
              <a:alphaOff val="0"/>
            </a:schemeClr>
          </a:solidFill>
          <a:prstDash val="solid"/>
        </a:ln>
        <a:effectLst>
          <a:glow rad="228600">
            <a:schemeClr val="accent5">
              <a:satMod val="175000"/>
              <a:alpha val="40000"/>
            </a:schemeClr>
          </a:glow>
        </a:effectLst>
        <a:scene3d>
          <a:camera prst="orthographicFront" fov="0">
            <a:rot lat="0" lon="0" rev="0"/>
          </a:camera>
          <a:lightRig rig="glow" dir="t">
            <a:rot lat="0" lon="0" rev="4800000"/>
          </a:lightRig>
        </a:scene3d>
        <a:sp3d prstMaterial="powder">
          <a:bevelT w="50800" h="50800"/>
          <a:contourClr>
            <a:scrgbClr r="0" g="0" b="0"/>
          </a:contourClr>
        </a:sp3d>
      </dsp:spPr>
      <dsp:style>
        <a:lnRef idx="1">
          <a:scrgbClr r="0" g="0" b="0"/>
        </a:lnRef>
        <a:fillRef idx="3">
          <a:scrgbClr r="0" g="0" b="0"/>
        </a:fillRef>
        <a:effectRef idx="3">
          <a:scrgbClr r="0" g="0" b="0"/>
        </a:effectRef>
        <a:fontRef idx="minor">
          <a:schemeClr val="lt1"/>
        </a:fontRef>
      </dsp:style>
      <dsp:txBody>
        <a:bodyPr spcFirstLastPara="0" vert="horz" wrap="square" lIns="24130" tIns="24130" rIns="24130" bIns="24130" numCol="1" spcCol="1270" anchor="ctr" anchorCtr="0">
          <a:noAutofit/>
        </a:bodyPr>
        <a:lstStyle/>
        <a:p>
          <a:pPr lvl="0" algn="ctr" defTabSz="1689100" rtl="1">
            <a:lnSpc>
              <a:spcPct val="90000"/>
            </a:lnSpc>
            <a:spcBef>
              <a:spcPct val="0"/>
            </a:spcBef>
            <a:spcAft>
              <a:spcPct val="35000"/>
            </a:spcAft>
          </a:pPr>
          <a:endParaRPr lang="ar-SA" sz="3800" kern="1200"/>
        </a:p>
      </dsp:txBody>
      <dsp:txXfrm rot="5400000">
        <a:off x="-274207" y="1916465"/>
        <a:ext cx="1828053" cy="1279637"/>
      </dsp:txXfrm>
    </dsp:sp>
    <dsp:sp modelId="{2DDD0C2A-19AF-48A7-A980-40E4CB716C7D}">
      <dsp:nvSpPr>
        <dsp:cNvPr id="0" name=""/>
        <dsp:cNvSpPr/>
      </dsp:nvSpPr>
      <dsp:spPr>
        <a:xfrm rot="5400000">
          <a:off x="4438189" y="-1516294"/>
          <a:ext cx="1188234" cy="7505338"/>
        </a:xfrm>
        <a:prstGeom prst="round2SameRect">
          <a:avLst/>
        </a:prstGeom>
        <a:solidFill>
          <a:srgbClr val="ECE3CC">
            <a:alpha val="90000"/>
          </a:srgbClr>
        </a:solidFill>
        <a:ln w="12000" cap="flat" cmpd="sng" algn="ctr">
          <a:solidFill>
            <a:schemeClr val="accent3">
              <a:hueOff val="-4839731"/>
              <a:satOff val="1619"/>
              <a:lumOff val="-7059"/>
              <a:alphaOff val="0"/>
            </a:schemeClr>
          </a:solidFill>
          <a:prstDash val="solid"/>
        </a:ln>
        <a:effectLst>
          <a:glow rad="63500">
            <a:schemeClr val="lt1">
              <a:alpha val="90000"/>
              <a:hueOff val="0"/>
              <a:satOff val="0"/>
              <a:lumOff val="0"/>
              <a:alphaOff val="0"/>
              <a:alpha val="45000"/>
              <a:satMod val="120000"/>
            </a:schemeClr>
          </a:glow>
        </a:effectLst>
        <a:scene3d>
          <a:camera prst="orthographicFront" fov="0">
            <a:rot lat="0" lon="0" rev="0"/>
          </a:camera>
          <a:lightRig rig="brightRoom" dir="tl">
            <a:rot lat="0" lon="0" rev="8700000"/>
          </a:lightRig>
        </a:scene3d>
        <a:sp3d>
          <a:bevelT w="0" h="0"/>
          <a:contourClr>
            <a:schemeClr val="lt1">
              <a:alpha val="90000"/>
              <a:hueOff val="0"/>
              <a:satOff val="0"/>
              <a:lumOff val="0"/>
              <a:alphaOff val="0"/>
              <a:tint val="70000"/>
            </a:schemeClr>
          </a:contourClr>
        </a:sp3d>
      </dsp:spPr>
      <dsp:style>
        <a:lnRef idx="1">
          <a:scrgbClr r="0" g="0" b="0"/>
        </a:lnRef>
        <a:fillRef idx="1">
          <a:scrgbClr r="0" g="0" b="0"/>
        </a:fillRef>
        <a:effectRef idx="2">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rtl="0">
            <a:lnSpc>
              <a:spcPct val="90000"/>
            </a:lnSpc>
            <a:spcBef>
              <a:spcPct val="0"/>
            </a:spcBef>
            <a:spcAft>
              <a:spcPct val="15000"/>
            </a:spcAft>
            <a:buChar char="••"/>
          </a:pPr>
          <a:endParaRPr lang="ar-SA" sz="1800" kern="1200" dirty="0"/>
        </a:p>
        <a:p>
          <a:pPr marL="171450" lvl="1" indent="-171450" algn="l" defTabSz="800100" rtl="0">
            <a:lnSpc>
              <a:spcPct val="90000"/>
            </a:lnSpc>
            <a:spcBef>
              <a:spcPct val="0"/>
            </a:spcBef>
            <a:spcAft>
              <a:spcPct val="15000"/>
            </a:spcAft>
            <a:buChar char="••"/>
          </a:pPr>
          <a:r>
            <a:rPr lang="en-US" sz="1800" b="1" kern="1200" dirty="0" smtClean="0">
              <a:latin typeface="Andalus" pitchFamily="2" charset="-78"/>
              <a:cs typeface="Andalus" pitchFamily="2" charset="-78"/>
            </a:rPr>
            <a:t>Identify if a relationship between the level of innovation management and size of firms</a:t>
          </a:r>
          <a:endParaRPr lang="ar-SA" sz="1800" kern="1200" dirty="0"/>
        </a:p>
      </dsp:txBody>
      <dsp:txXfrm rot="5400000">
        <a:off x="4438189" y="-1516294"/>
        <a:ext cx="1188234" cy="7505338"/>
      </dsp:txXfrm>
    </dsp:sp>
    <dsp:sp modelId="{AE5DE572-9E3D-4A04-AA31-3A29B0ABAE21}">
      <dsp:nvSpPr>
        <dsp:cNvPr id="0" name=""/>
        <dsp:cNvSpPr/>
      </dsp:nvSpPr>
      <dsp:spPr>
        <a:xfrm rot="5400000">
          <a:off x="-274207" y="3552980"/>
          <a:ext cx="1828053" cy="1279637"/>
        </a:xfrm>
        <a:prstGeom prst="chevron">
          <a:avLst/>
        </a:prstGeom>
        <a:solidFill>
          <a:schemeClr val="accent1">
            <a:lumMod val="60000"/>
            <a:lumOff val="40000"/>
          </a:schemeClr>
        </a:solidFill>
        <a:ln w="12000" cap="flat" cmpd="sng" algn="ctr">
          <a:solidFill>
            <a:schemeClr val="accent3">
              <a:hueOff val="-9679462"/>
              <a:satOff val="3238"/>
              <a:lumOff val="-14118"/>
              <a:alphaOff val="0"/>
            </a:schemeClr>
          </a:solidFill>
          <a:prstDash val="solid"/>
        </a:ln>
        <a:effectLst>
          <a:glow rad="228600">
            <a:schemeClr val="accent5">
              <a:satMod val="175000"/>
              <a:alpha val="40000"/>
            </a:schemeClr>
          </a:glow>
        </a:effectLst>
        <a:scene3d>
          <a:camera prst="orthographicFront" fov="0">
            <a:rot lat="0" lon="0" rev="0"/>
          </a:camera>
          <a:lightRig rig="glow" dir="t">
            <a:rot lat="0" lon="0" rev="4800000"/>
          </a:lightRig>
        </a:scene3d>
        <a:sp3d prstMaterial="powder">
          <a:bevelT w="50800" h="50800"/>
          <a:contourClr>
            <a:scrgbClr r="0" g="0" b="0"/>
          </a:contourClr>
        </a:sp3d>
      </dsp:spPr>
      <dsp:style>
        <a:lnRef idx="1">
          <a:scrgbClr r="0" g="0" b="0"/>
        </a:lnRef>
        <a:fillRef idx="3">
          <a:scrgbClr r="0" g="0" b="0"/>
        </a:fillRef>
        <a:effectRef idx="3">
          <a:scrgbClr r="0" g="0" b="0"/>
        </a:effectRef>
        <a:fontRef idx="minor">
          <a:schemeClr val="lt1"/>
        </a:fontRef>
      </dsp:style>
      <dsp:txBody>
        <a:bodyPr spcFirstLastPara="0" vert="horz" wrap="square" lIns="24130" tIns="24130" rIns="24130" bIns="24130" numCol="1" spcCol="1270" anchor="ctr" anchorCtr="0">
          <a:noAutofit/>
        </a:bodyPr>
        <a:lstStyle/>
        <a:p>
          <a:pPr lvl="0" algn="ctr" defTabSz="1689100" rtl="1">
            <a:lnSpc>
              <a:spcPct val="90000"/>
            </a:lnSpc>
            <a:spcBef>
              <a:spcPct val="0"/>
            </a:spcBef>
            <a:spcAft>
              <a:spcPct val="35000"/>
            </a:spcAft>
          </a:pPr>
          <a:endParaRPr lang="ar-SA" sz="3800" kern="1200"/>
        </a:p>
      </dsp:txBody>
      <dsp:txXfrm rot="5400000">
        <a:off x="-274207" y="3552980"/>
        <a:ext cx="1828053" cy="1279637"/>
      </dsp:txXfrm>
    </dsp:sp>
    <dsp:sp modelId="{765C658A-55DF-470C-835E-00DB10279224}">
      <dsp:nvSpPr>
        <dsp:cNvPr id="0" name=""/>
        <dsp:cNvSpPr/>
      </dsp:nvSpPr>
      <dsp:spPr>
        <a:xfrm rot="5400000">
          <a:off x="4438189" y="120220"/>
          <a:ext cx="1188234" cy="7505338"/>
        </a:xfrm>
        <a:prstGeom prst="round2SameRect">
          <a:avLst/>
        </a:prstGeom>
        <a:solidFill>
          <a:srgbClr val="ECE3CC">
            <a:alpha val="90000"/>
          </a:srgbClr>
        </a:solidFill>
        <a:ln w="12000" cap="flat" cmpd="sng" algn="ctr">
          <a:solidFill>
            <a:schemeClr val="accent3">
              <a:hueOff val="-9679462"/>
              <a:satOff val="3238"/>
              <a:lumOff val="-14118"/>
              <a:alphaOff val="0"/>
            </a:schemeClr>
          </a:solidFill>
          <a:prstDash val="solid"/>
        </a:ln>
        <a:effectLst>
          <a:glow rad="63500">
            <a:schemeClr val="lt1">
              <a:alpha val="90000"/>
              <a:hueOff val="0"/>
              <a:satOff val="0"/>
              <a:lumOff val="0"/>
              <a:alphaOff val="0"/>
              <a:alpha val="45000"/>
              <a:satMod val="120000"/>
            </a:schemeClr>
          </a:glow>
        </a:effectLst>
        <a:scene3d>
          <a:camera prst="orthographicFront" fov="0">
            <a:rot lat="0" lon="0" rev="0"/>
          </a:camera>
          <a:lightRig rig="brightRoom" dir="tl">
            <a:rot lat="0" lon="0" rev="8700000"/>
          </a:lightRig>
        </a:scene3d>
        <a:sp3d>
          <a:bevelT w="0" h="0"/>
          <a:contourClr>
            <a:schemeClr val="lt1">
              <a:alpha val="90000"/>
              <a:hueOff val="0"/>
              <a:satOff val="0"/>
              <a:lumOff val="0"/>
              <a:alphaOff val="0"/>
              <a:tint val="70000"/>
            </a:schemeClr>
          </a:contourClr>
        </a:sp3d>
      </dsp:spPr>
      <dsp:style>
        <a:lnRef idx="1">
          <a:scrgbClr r="0" g="0" b="0"/>
        </a:lnRef>
        <a:fillRef idx="1">
          <a:scrgbClr r="0" g="0" b="0"/>
        </a:fillRef>
        <a:effectRef idx="2">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rtl="0">
            <a:lnSpc>
              <a:spcPct val="90000"/>
            </a:lnSpc>
            <a:spcBef>
              <a:spcPct val="0"/>
            </a:spcBef>
            <a:spcAft>
              <a:spcPct val="15000"/>
            </a:spcAft>
            <a:buChar char="••"/>
          </a:pPr>
          <a:r>
            <a:rPr lang="en-US" sz="1800" b="1" kern="1200" dirty="0" smtClean="0">
              <a:latin typeface="Andalus" pitchFamily="2" charset="-78"/>
              <a:cs typeface="Andalus" pitchFamily="2" charset="-78"/>
            </a:rPr>
            <a:t>Introduce a conceptual model </a:t>
          </a:r>
          <a:endParaRPr lang="ar-SA" sz="1800" kern="1200" dirty="0"/>
        </a:p>
      </dsp:txBody>
      <dsp:txXfrm rot="5400000">
        <a:off x="4438189" y="120220"/>
        <a:ext cx="1188234" cy="7505338"/>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431B1CF-5CBB-4C89-B376-5484BCD8C1FE}">
      <dsp:nvSpPr>
        <dsp:cNvPr id="0" name=""/>
        <dsp:cNvSpPr/>
      </dsp:nvSpPr>
      <dsp:spPr>
        <a:xfrm>
          <a:off x="0" y="562089"/>
          <a:ext cx="8229600" cy="5143500"/>
        </a:xfrm>
        <a:prstGeom prst="swooshArrow">
          <a:avLst>
            <a:gd name="adj1" fmla="val 25000"/>
            <a:gd name="adj2" fmla="val 25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E83599D-3537-474B-89D4-047505B439B9}">
      <dsp:nvSpPr>
        <dsp:cNvPr id="0" name=""/>
        <dsp:cNvSpPr/>
      </dsp:nvSpPr>
      <dsp:spPr>
        <a:xfrm>
          <a:off x="810615" y="4378309"/>
          <a:ext cx="189280" cy="189280"/>
        </a:xfrm>
        <a:prstGeom prst="ellipse">
          <a:avLst/>
        </a:prstGeom>
        <a:solidFill>
          <a:schemeClr val="accent1">
            <a:lumMod val="40000"/>
            <a:lumOff val="6000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28F5E73-9EB9-4F4B-89C6-C330C38C22A5}">
      <dsp:nvSpPr>
        <dsp:cNvPr id="0" name=""/>
        <dsp:cNvSpPr/>
      </dsp:nvSpPr>
      <dsp:spPr>
        <a:xfrm>
          <a:off x="905256" y="4472950"/>
          <a:ext cx="1407261" cy="12241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0296" tIns="0" rIns="0" bIns="0" numCol="1" spcCol="1270" anchor="t" anchorCtr="0">
          <a:noAutofit/>
        </a:bodyPr>
        <a:lstStyle/>
        <a:p>
          <a:pPr lvl="0" algn="l" defTabSz="1066800" rtl="1">
            <a:lnSpc>
              <a:spcPct val="90000"/>
            </a:lnSpc>
            <a:spcBef>
              <a:spcPct val="0"/>
            </a:spcBef>
            <a:spcAft>
              <a:spcPct val="35000"/>
            </a:spcAft>
          </a:pPr>
          <a:r>
            <a:rPr lang="en-US" sz="2400" b="1" kern="1200" dirty="0" smtClean="0">
              <a:latin typeface="Andalus" pitchFamily="2" charset="-78"/>
              <a:cs typeface="Andalus" pitchFamily="2" charset="-78"/>
            </a:rPr>
            <a:t>Research Questions</a:t>
          </a:r>
          <a:endParaRPr lang="ar-SA" sz="2400" b="1" kern="1200" dirty="0">
            <a:latin typeface="Andalus" pitchFamily="2" charset="-78"/>
            <a:cs typeface="Andalus" pitchFamily="2" charset="-78"/>
          </a:endParaRPr>
        </a:p>
      </dsp:txBody>
      <dsp:txXfrm>
        <a:off x="905256" y="4472950"/>
        <a:ext cx="1407261" cy="1224153"/>
      </dsp:txXfrm>
    </dsp:sp>
    <dsp:sp modelId="{82A02326-671E-4402-BB9F-CAD485C573F3}">
      <dsp:nvSpPr>
        <dsp:cNvPr id="0" name=""/>
        <dsp:cNvSpPr/>
      </dsp:nvSpPr>
      <dsp:spPr>
        <a:xfrm>
          <a:off x="2147925" y="3181931"/>
          <a:ext cx="329184" cy="329184"/>
        </a:xfrm>
        <a:prstGeom prst="ellipse">
          <a:avLst/>
        </a:prstGeom>
        <a:solidFill>
          <a:schemeClr val="accent1">
            <a:lumMod val="60000"/>
            <a:lumOff val="4000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221625A-6CB7-4218-ADFB-964F325101B2}">
      <dsp:nvSpPr>
        <dsp:cNvPr id="0" name=""/>
        <dsp:cNvSpPr/>
      </dsp:nvSpPr>
      <dsp:spPr>
        <a:xfrm>
          <a:off x="2312517" y="3346523"/>
          <a:ext cx="1728216" cy="23505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4428" tIns="0" rIns="0" bIns="0" numCol="1" spcCol="1270" anchor="t" anchorCtr="0">
          <a:noAutofit/>
        </a:bodyPr>
        <a:lstStyle/>
        <a:p>
          <a:pPr lvl="0" algn="l" defTabSz="1066800" rtl="1">
            <a:lnSpc>
              <a:spcPct val="90000"/>
            </a:lnSpc>
            <a:spcBef>
              <a:spcPct val="0"/>
            </a:spcBef>
            <a:spcAft>
              <a:spcPct val="35000"/>
            </a:spcAft>
          </a:pPr>
          <a:r>
            <a:rPr lang="en-GB" sz="2400" b="1" kern="1200" dirty="0" smtClean="0">
              <a:latin typeface="Andalus" pitchFamily="2" charset="-78"/>
              <a:cs typeface="Andalus" pitchFamily="2" charset="-78"/>
            </a:rPr>
            <a:t>Research Methods</a:t>
          </a:r>
          <a:endParaRPr lang="ar-SA" sz="2400" b="1" kern="1200" dirty="0">
            <a:latin typeface="Andalus" pitchFamily="2" charset="-78"/>
            <a:cs typeface="Andalus" pitchFamily="2" charset="-78"/>
          </a:endParaRPr>
        </a:p>
      </dsp:txBody>
      <dsp:txXfrm>
        <a:off x="2312517" y="3346523"/>
        <a:ext cx="1728216" cy="2350579"/>
      </dsp:txXfrm>
    </dsp:sp>
    <dsp:sp modelId="{60808285-D055-415C-A762-9319CAFE6520}">
      <dsp:nvSpPr>
        <dsp:cNvPr id="0" name=""/>
        <dsp:cNvSpPr/>
      </dsp:nvSpPr>
      <dsp:spPr>
        <a:xfrm>
          <a:off x="3855567" y="2300335"/>
          <a:ext cx="436168" cy="436168"/>
        </a:xfrm>
        <a:prstGeom prst="ellipse">
          <a:avLst/>
        </a:prstGeom>
        <a:solidFill>
          <a:schemeClr val="accent1">
            <a:lumMod val="7500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8A20761-2512-4C22-B253-82031766BBDD}">
      <dsp:nvSpPr>
        <dsp:cNvPr id="0" name=""/>
        <dsp:cNvSpPr/>
      </dsp:nvSpPr>
      <dsp:spPr>
        <a:xfrm>
          <a:off x="4073652" y="2518420"/>
          <a:ext cx="1728216" cy="317868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31117" tIns="0" rIns="0" bIns="0" numCol="1" spcCol="1270" anchor="t" anchorCtr="0">
          <a:noAutofit/>
        </a:bodyPr>
        <a:lstStyle/>
        <a:p>
          <a:pPr lvl="0" algn="l" defTabSz="1066800" rtl="1">
            <a:lnSpc>
              <a:spcPct val="90000"/>
            </a:lnSpc>
            <a:spcBef>
              <a:spcPct val="0"/>
            </a:spcBef>
            <a:spcAft>
              <a:spcPct val="35000"/>
            </a:spcAft>
          </a:pPr>
          <a:r>
            <a:rPr lang="en-US" sz="2400" b="1" kern="1200" dirty="0" smtClean="0">
              <a:latin typeface="Andalus" pitchFamily="2" charset="-78"/>
              <a:cs typeface="Andalus" pitchFamily="2" charset="-78"/>
            </a:rPr>
            <a:t>Data Analysis</a:t>
          </a:r>
          <a:endParaRPr lang="ar-SA" sz="2400" b="1" kern="1200" dirty="0">
            <a:latin typeface="Andalus" pitchFamily="2" charset="-78"/>
            <a:cs typeface="Andalus" pitchFamily="2" charset="-78"/>
          </a:endParaRPr>
        </a:p>
      </dsp:txBody>
      <dsp:txXfrm>
        <a:off x="4073652" y="2518420"/>
        <a:ext cx="1728216" cy="3178683"/>
      </dsp:txXfrm>
    </dsp:sp>
    <dsp:sp modelId="{BC453843-54AC-4397-9DE9-B8209AF1E8C3}">
      <dsp:nvSpPr>
        <dsp:cNvPr id="0" name=""/>
        <dsp:cNvSpPr/>
      </dsp:nvSpPr>
      <dsp:spPr>
        <a:xfrm>
          <a:off x="5715457" y="1717062"/>
          <a:ext cx="584301" cy="584301"/>
        </a:xfrm>
        <a:prstGeom prst="ellipse">
          <a:avLst/>
        </a:prstGeom>
        <a:solidFill>
          <a:schemeClr val="accent1">
            <a:lumMod val="5000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5EC083A-01BC-4A53-A49E-8A13A09B23F0}">
      <dsp:nvSpPr>
        <dsp:cNvPr id="0" name=""/>
        <dsp:cNvSpPr/>
      </dsp:nvSpPr>
      <dsp:spPr>
        <a:xfrm>
          <a:off x="6007608" y="2009213"/>
          <a:ext cx="1728216" cy="36878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9609" tIns="0" rIns="0" bIns="0" numCol="1" spcCol="1270" anchor="t" anchorCtr="0">
          <a:noAutofit/>
        </a:bodyPr>
        <a:lstStyle/>
        <a:p>
          <a:pPr lvl="0" algn="l" defTabSz="1066800" rtl="1">
            <a:lnSpc>
              <a:spcPct val="90000"/>
            </a:lnSpc>
            <a:spcBef>
              <a:spcPct val="0"/>
            </a:spcBef>
            <a:spcAft>
              <a:spcPct val="35000"/>
            </a:spcAft>
          </a:pPr>
          <a:r>
            <a:rPr lang="en-US" sz="2400" b="1" kern="1200" dirty="0" smtClean="0">
              <a:latin typeface="Andalus" pitchFamily="2" charset="-78"/>
              <a:cs typeface="Andalus" pitchFamily="2" charset="-78"/>
            </a:rPr>
            <a:t>Best Model</a:t>
          </a:r>
          <a:endParaRPr lang="ar-SA" sz="2400" b="1" kern="1200" dirty="0">
            <a:latin typeface="Andalus" pitchFamily="2" charset="-78"/>
            <a:cs typeface="Andalus" pitchFamily="2" charset="-78"/>
          </a:endParaRPr>
        </a:p>
      </dsp:txBody>
      <dsp:txXfrm>
        <a:off x="6007608" y="2009213"/>
        <a:ext cx="1728216" cy="3687889"/>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C642572-57E4-47C7-B169-54E73CBB91BB}">
      <dsp:nvSpPr>
        <dsp:cNvPr id="0" name=""/>
        <dsp:cNvSpPr/>
      </dsp:nvSpPr>
      <dsp:spPr>
        <a:xfrm>
          <a:off x="4" y="547258"/>
          <a:ext cx="9143995" cy="1252944"/>
        </a:xfrm>
        <a:prstGeom prst="roundRect">
          <a:avLst>
            <a:gd name="adj" fmla="val 10000"/>
          </a:avLst>
        </a:prstGeom>
        <a:solidFill>
          <a:schemeClr val="accent1"/>
        </a:solidFill>
        <a:ln w="38100" cap="flat" cmpd="sng" algn="ctr">
          <a:solidFill>
            <a:schemeClr val="lt1"/>
          </a:solidFill>
          <a:prstDash val="solid"/>
        </a:ln>
        <a:effectLst>
          <a:glow rad="63500">
            <a:schemeClr val="accent1">
              <a:alpha val="45000"/>
              <a:satMod val="120000"/>
            </a:schemeClr>
          </a:glow>
        </a:effectLst>
        <a:scene3d>
          <a:camera prst="orthographicFront"/>
          <a:lightRig rig="flat" dir="t"/>
        </a:scene3d>
        <a:sp3d/>
      </dsp:spPr>
      <dsp:style>
        <a:lnRef idx="3">
          <a:schemeClr val="lt1"/>
        </a:lnRef>
        <a:fillRef idx="1">
          <a:schemeClr val="accent1"/>
        </a:fillRef>
        <a:effectRef idx="1">
          <a:schemeClr val="accent1"/>
        </a:effectRef>
        <a:fontRef idx="minor">
          <a:schemeClr val="lt1"/>
        </a:fontRef>
      </dsp:style>
      <dsp:txBody>
        <a:bodyPr spcFirstLastPara="0" vert="horz" wrap="square" lIns="121920" tIns="121920" rIns="121920" bIns="121920" numCol="1" spcCol="1270" anchor="ctr" anchorCtr="0">
          <a:noAutofit/>
        </a:bodyPr>
        <a:lstStyle/>
        <a:p>
          <a:pPr lvl="0" algn="ctr" defTabSz="1422400" rtl="1">
            <a:lnSpc>
              <a:spcPct val="90000"/>
            </a:lnSpc>
            <a:spcBef>
              <a:spcPct val="0"/>
            </a:spcBef>
            <a:spcAft>
              <a:spcPct val="35000"/>
            </a:spcAft>
          </a:pPr>
          <a:endParaRPr lang="en-US" sz="3200" b="1" kern="1200" dirty="0" smtClean="0"/>
        </a:p>
        <a:p>
          <a:pPr lvl="0" algn="l" defTabSz="1422400" rtl="0">
            <a:lnSpc>
              <a:spcPct val="90000"/>
            </a:lnSpc>
            <a:spcBef>
              <a:spcPct val="0"/>
            </a:spcBef>
            <a:spcAft>
              <a:spcPct val="35000"/>
            </a:spcAft>
          </a:pPr>
          <a:r>
            <a:rPr lang="en-US" sz="3200" b="1" kern="1200" dirty="0" smtClean="0">
              <a:latin typeface="Andalus" pitchFamily="2" charset="-78"/>
              <a:cs typeface="Andalus" pitchFamily="2" charset="-78"/>
            </a:rPr>
            <a:t>Questionnaires</a:t>
          </a:r>
          <a:endParaRPr lang="en-US" sz="2800" b="1" kern="1200" dirty="0" smtClean="0">
            <a:latin typeface="Andalus" pitchFamily="2" charset="-78"/>
            <a:cs typeface="Andalus" pitchFamily="2" charset="-78"/>
          </a:endParaRPr>
        </a:p>
        <a:p>
          <a:pPr lvl="0" algn="ctr" defTabSz="1422400" rtl="1">
            <a:lnSpc>
              <a:spcPct val="90000"/>
            </a:lnSpc>
            <a:spcBef>
              <a:spcPct val="0"/>
            </a:spcBef>
            <a:spcAft>
              <a:spcPct val="35000"/>
            </a:spcAft>
          </a:pPr>
          <a:endParaRPr lang="en-US" sz="1600" b="1" kern="1200" dirty="0" smtClean="0"/>
        </a:p>
        <a:p>
          <a:pPr lvl="0" algn="ctr" defTabSz="1422400" rtl="1">
            <a:lnSpc>
              <a:spcPct val="90000"/>
            </a:lnSpc>
            <a:spcBef>
              <a:spcPct val="0"/>
            </a:spcBef>
            <a:spcAft>
              <a:spcPct val="35000"/>
            </a:spcAft>
          </a:pPr>
          <a:endParaRPr lang="en-US" sz="1600" b="1" kern="1200" dirty="0" smtClean="0"/>
        </a:p>
        <a:p>
          <a:pPr lvl="0" algn="ctr" defTabSz="1422400" rtl="1">
            <a:lnSpc>
              <a:spcPct val="90000"/>
            </a:lnSpc>
            <a:spcBef>
              <a:spcPct val="0"/>
            </a:spcBef>
            <a:spcAft>
              <a:spcPct val="35000"/>
            </a:spcAft>
          </a:pPr>
          <a:r>
            <a:rPr lang="en-US" sz="1600" b="1" kern="1200" dirty="0" smtClean="0"/>
            <a:t> </a:t>
          </a:r>
          <a:endParaRPr lang="ar-SA" sz="1600" b="1" kern="1200" dirty="0"/>
        </a:p>
      </dsp:txBody>
      <dsp:txXfrm>
        <a:off x="4" y="547258"/>
        <a:ext cx="6616515" cy="1252944"/>
      </dsp:txXfrm>
    </dsp:sp>
    <dsp:sp modelId="{43057DBB-EF3F-4867-87BF-FF24A1C4A810}">
      <dsp:nvSpPr>
        <dsp:cNvPr id="0" name=""/>
        <dsp:cNvSpPr/>
      </dsp:nvSpPr>
      <dsp:spPr>
        <a:xfrm>
          <a:off x="1371580" y="3211558"/>
          <a:ext cx="7772400" cy="1252944"/>
        </a:xfrm>
        <a:prstGeom prst="roundRect">
          <a:avLst>
            <a:gd name="adj" fmla="val 10000"/>
          </a:avLst>
        </a:prstGeom>
        <a:solidFill>
          <a:schemeClr val="accent1"/>
        </a:solidFill>
        <a:ln w="38100" cap="flat" cmpd="sng" algn="ctr">
          <a:solidFill>
            <a:schemeClr val="lt1"/>
          </a:solidFill>
          <a:prstDash val="solid"/>
        </a:ln>
        <a:effectLst>
          <a:glow rad="63500">
            <a:schemeClr val="accent1">
              <a:alpha val="45000"/>
              <a:satMod val="120000"/>
            </a:schemeClr>
          </a:glow>
        </a:effectLst>
        <a:scene3d>
          <a:camera prst="orthographicFront"/>
          <a:lightRig rig="flat" dir="t"/>
        </a:scene3d>
        <a:sp3d/>
      </dsp:spPr>
      <dsp:style>
        <a:lnRef idx="3">
          <a:schemeClr val="lt1"/>
        </a:lnRef>
        <a:fillRef idx="1">
          <a:schemeClr val="accent1"/>
        </a:fillRef>
        <a:effectRef idx="1">
          <a:schemeClr val="accent1"/>
        </a:effectRef>
        <a:fontRef idx="minor">
          <a:schemeClr val="lt1"/>
        </a:fontRef>
      </dsp:style>
      <dsp:txBody>
        <a:bodyPr spcFirstLastPara="0" vert="horz" wrap="square" lIns="121920" tIns="121920" rIns="121920" bIns="121920" numCol="1" spcCol="1270" anchor="ctr" anchorCtr="0">
          <a:noAutofit/>
        </a:bodyPr>
        <a:lstStyle/>
        <a:p>
          <a:pPr lvl="0" algn="l" defTabSz="1422400" rtl="1">
            <a:lnSpc>
              <a:spcPct val="90000"/>
            </a:lnSpc>
            <a:spcBef>
              <a:spcPct val="0"/>
            </a:spcBef>
            <a:spcAft>
              <a:spcPct val="35000"/>
            </a:spcAft>
          </a:pPr>
          <a:r>
            <a:rPr lang="en-US" sz="3200" b="1" kern="1200" dirty="0" smtClean="0">
              <a:latin typeface="Andalus" pitchFamily="2" charset="-78"/>
              <a:cs typeface="Andalus" pitchFamily="2" charset="-78"/>
            </a:rPr>
            <a:t>Case Studies </a:t>
          </a:r>
          <a:endParaRPr lang="ar-LB" sz="3200" b="1" kern="1200" dirty="0" smtClean="0">
            <a:latin typeface="Andalus" pitchFamily="2" charset="-78"/>
            <a:cs typeface="Andalus" pitchFamily="2" charset="-78"/>
          </a:endParaRPr>
        </a:p>
      </dsp:txBody>
      <dsp:txXfrm>
        <a:off x="1371580" y="3211558"/>
        <a:ext cx="4968560" cy="1252944"/>
      </dsp:txXfrm>
    </dsp:sp>
    <dsp:sp modelId="{340398CF-4C85-459A-821F-DDBB6A36D698}">
      <dsp:nvSpPr>
        <dsp:cNvPr id="0" name=""/>
        <dsp:cNvSpPr/>
      </dsp:nvSpPr>
      <dsp:spPr>
        <a:xfrm>
          <a:off x="7020273" y="1584173"/>
          <a:ext cx="757812" cy="1728197"/>
        </a:xfrm>
        <a:prstGeom prst="downArrow">
          <a:avLst>
            <a:gd name="adj1" fmla="val 55000"/>
            <a:gd name="adj2" fmla="val 45000"/>
          </a:avLst>
        </a:prstGeom>
        <a:solidFill>
          <a:srgbClr val="ECE3CC">
            <a:alpha val="90000"/>
          </a:srgbClr>
        </a:solidFill>
        <a:ln w="120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rtl="1">
            <a:lnSpc>
              <a:spcPct val="90000"/>
            </a:lnSpc>
            <a:spcBef>
              <a:spcPct val="0"/>
            </a:spcBef>
            <a:spcAft>
              <a:spcPct val="35000"/>
            </a:spcAft>
          </a:pPr>
          <a:endParaRPr lang="ar-SA" sz="3600" kern="1200"/>
        </a:p>
      </dsp:txBody>
      <dsp:txXfrm>
        <a:off x="7020273" y="1584173"/>
        <a:ext cx="757812" cy="1728197"/>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60FF563-FDAF-47A3-B865-1D579B3FE80A}">
      <dsp:nvSpPr>
        <dsp:cNvPr id="0" name=""/>
        <dsp:cNvSpPr/>
      </dsp:nvSpPr>
      <dsp:spPr>
        <a:xfrm>
          <a:off x="0" y="1649466"/>
          <a:ext cx="9144000" cy="579600"/>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1BDE13-4CAD-4CE5-B36E-6555EE7C79B7}">
      <dsp:nvSpPr>
        <dsp:cNvPr id="0" name=""/>
        <dsp:cNvSpPr/>
      </dsp:nvSpPr>
      <dsp:spPr>
        <a:xfrm>
          <a:off x="456753" y="61229"/>
          <a:ext cx="7452591" cy="1927716"/>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935" tIns="0" rIns="241935" bIns="0" numCol="1" spcCol="1270" anchor="ctr" anchorCtr="0">
          <a:noAutofit/>
        </a:bodyPr>
        <a:lstStyle/>
        <a:p>
          <a:pPr lvl="0" algn="l" defTabSz="800100" rtl="1">
            <a:lnSpc>
              <a:spcPct val="90000"/>
            </a:lnSpc>
            <a:spcBef>
              <a:spcPct val="0"/>
            </a:spcBef>
            <a:spcAft>
              <a:spcPct val="35000"/>
            </a:spcAft>
          </a:pPr>
          <a:r>
            <a:rPr lang="en-US" sz="1800" b="1" kern="1200" dirty="0" smtClean="0">
              <a:latin typeface="Andalus" pitchFamily="2" charset="-78"/>
              <a:cs typeface="Andalus" pitchFamily="2" charset="-78"/>
            </a:rPr>
            <a:t>Quantitative data :analyzed by using software's such as SPSS program, EXCEL program</a:t>
          </a:r>
          <a:endParaRPr lang="ar-SA" sz="1800" b="1" kern="1200" dirty="0">
            <a:latin typeface="Andalus" pitchFamily="2" charset="-78"/>
            <a:cs typeface="Andalus" pitchFamily="2" charset="-78"/>
          </a:endParaRPr>
        </a:p>
      </dsp:txBody>
      <dsp:txXfrm>
        <a:off x="456753" y="61229"/>
        <a:ext cx="7452591" cy="1927716"/>
      </dsp:txXfrm>
    </dsp:sp>
    <dsp:sp modelId="{35C2AD5E-0E65-4764-8489-693A5465884E}">
      <dsp:nvSpPr>
        <dsp:cNvPr id="0" name=""/>
        <dsp:cNvSpPr/>
      </dsp:nvSpPr>
      <dsp:spPr>
        <a:xfrm>
          <a:off x="0" y="3868290"/>
          <a:ext cx="9144000" cy="579600"/>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43ACED7-DED4-49D3-8BA3-9901B397DA8E}">
      <dsp:nvSpPr>
        <dsp:cNvPr id="0" name=""/>
        <dsp:cNvSpPr/>
      </dsp:nvSpPr>
      <dsp:spPr>
        <a:xfrm>
          <a:off x="456753" y="2353266"/>
          <a:ext cx="7452591" cy="1854504"/>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935" tIns="0" rIns="241935" bIns="0" numCol="1" spcCol="1270" anchor="ctr" anchorCtr="0">
          <a:noAutofit/>
        </a:bodyPr>
        <a:lstStyle/>
        <a:p>
          <a:pPr lvl="0" algn="l" defTabSz="800100" rtl="0">
            <a:lnSpc>
              <a:spcPct val="90000"/>
            </a:lnSpc>
            <a:spcBef>
              <a:spcPct val="0"/>
            </a:spcBef>
            <a:spcAft>
              <a:spcPct val="35000"/>
            </a:spcAft>
          </a:pPr>
          <a:r>
            <a:rPr lang="en-US" sz="1800" b="1" kern="1200" dirty="0" smtClean="0">
              <a:latin typeface="Andalus" pitchFamily="2" charset="-78"/>
              <a:cs typeface="Andalus" pitchFamily="2" charset="-78"/>
            </a:rPr>
            <a:t>Qualitative data : analyzed by studying the current situation in Palestinian  companies.</a:t>
          </a:r>
          <a:endParaRPr lang="ar-SA" sz="1800" b="1" kern="1200" dirty="0">
            <a:latin typeface="Andalus" pitchFamily="2" charset="-78"/>
            <a:cs typeface="Andalus" pitchFamily="2" charset="-78"/>
          </a:endParaRPr>
        </a:p>
      </dsp:txBody>
      <dsp:txXfrm>
        <a:off x="456753" y="2353266"/>
        <a:ext cx="7452591" cy="1854504"/>
      </dsp:txXfrm>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E75FCB8-EF84-4797-B2CE-466F16B4A477}">
      <dsp:nvSpPr>
        <dsp:cNvPr id="0" name=""/>
        <dsp:cNvSpPr/>
      </dsp:nvSpPr>
      <dsp:spPr>
        <a:xfrm>
          <a:off x="1744181" y="0"/>
          <a:ext cx="4937760" cy="2160240"/>
        </a:xfrm>
        <a:prstGeom prst="rightArrow">
          <a:avLst>
            <a:gd name="adj1" fmla="val 75000"/>
            <a:gd name="adj2" fmla="val 50000"/>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 tIns="11430" rIns="11430" bIns="11430" numCol="1" spcCol="1270" anchor="t" anchorCtr="0">
          <a:noAutofit/>
        </a:bodyPr>
        <a:lstStyle/>
        <a:p>
          <a:pPr marL="171450" lvl="1" indent="-171450" algn="l" defTabSz="800100" rtl="0">
            <a:lnSpc>
              <a:spcPct val="90000"/>
            </a:lnSpc>
            <a:spcBef>
              <a:spcPct val="0"/>
            </a:spcBef>
            <a:spcAft>
              <a:spcPct val="15000"/>
            </a:spcAft>
            <a:buChar char="••"/>
          </a:pPr>
          <a:endParaRPr lang="ar-SA" sz="1800" b="1" kern="1200" dirty="0">
            <a:latin typeface="Andalus" pitchFamily="2" charset="-78"/>
            <a:cs typeface="Andalus" pitchFamily="2" charset="-78"/>
          </a:endParaRPr>
        </a:p>
        <a:p>
          <a:pPr marL="171450" lvl="1" indent="-171450" algn="l" defTabSz="800100" rtl="0">
            <a:lnSpc>
              <a:spcPct val="90000"/>
            </a:lnSpc>
            <a:spcBef>
              <a:spcPct val="0"/>
            </a:spcBef>
            <a:spcAft>
              <a:spcPct val="15000"/>
            </a:spcAft>
            <a:buChar char="••"/>
          </a:pPr>
          <a:r>
            <a:rPr lang="en-US" sz="1800" b="1" kern="1200" dirty="0" smtClean="0">
              <a:latin typeface="Andalus" pitchFamily="2" charset="-78"/>
              <a:cs typeface="Andalus" pitchFamily="2" charset="-78"/>
            </a:rPr>
            <a:t>Suggesting best practice for innovation management which can be applied in Palestinian manufacturing companies</a:t>
          </a:r>
          <a:endParaRPr lang="ar-SA" sz="1800" b="1" kern="1200" dirty="0">
            <a:latin typeface="Andalus" pitchFamily="2" charset="-78"/>
            <a:cs typeface="Andalus" pitchFamily="2" charset="-78"/>
          </a:endParaRPr>
        </a:p>
      </dsp:txBody>
      <dsp:txXfrm>
        <a:off x="1744181" y="0"/>
        <a:ext cx="4937760" cy="2160240"/>
      </dsp:txXfrm>
    </dsp:sp>
    <dsp:sp modelId="{234DBADA-FB3D-4E85-A786-6D8045DE4DAD}">
      <dsp:nvSpPr>
        <dsp:cNvPr id="0" name=""/>
        <dsp:cNvSpPr/>
      </dsp:nvSpPr>
      <dsp:spPr>
        <a:xfrm flipH="1">
          <a:off x="1547658" y="0"/>
          <a:ext cx="196522" cy="216024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l" defTabSz="800100" rtl="0">
            <a:lnSpc>
              <a:spcPct val="90000"/>
            </a:lnSpc>
            <a:spcBef>
              <a:spcPct val="0"/>
            </a:spcBef>
            <a:spcAft>
              <a:spcPct val="35000"/>
            </a:spcAft>
          </a:pPr>
          <a:endParaRPr lang="ar-SA" sz="1800" b="1" kern="1200" dirty="0">
            <a:latin typeface="Andalus" pitchFamily="2" charset="-78"/>
            <a:cs typeface="Andalus" pitchFamily="2" charset="-78"/>
          </a:endParaRPr>
        </a:p>
      </dsp:txBody>
      <dsp:txXfrm flipH="1">
        <a:off x="1547658" y="0"/>
        <a:ext cx="196522" cy="2160240"/>
      </dsp:txXfrm>
    </dsp:sp>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2EC629B-94A3-4224-9639-6260FB39F477}">
      <dsp:nvSpPr>
        <dsp:cNvPr id="0" name=""/>
        <dsp:cNvSpPr/>
      </dsp:nvSpPr>
      <dsp:spPr>
        <a:xfrm rot="3475552">
          <a:off x="2002435" y="3800555"/>
          <a:ext cx="1468450" cy="35332"/>
        </a:xfrm>
        <a:custGeom>
          <a:avLst/>
          <a:gdLst/>
          <a:ahLst/>
          <a:cxnLst/>
          <a:rect l="0" t="0" r="0" b="0"/>
          <a:pathLst>
            <a:path>
              <a:moveTo>
                <a:pt x="0" y="17666"/>
              </a:moveTo>
              <a:lnTo>
                <a:pt x="1468450" y="17666"/>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4317E97-8076-4A04-8932-7834BD6C1356}">
      <dsp:nvSpPr>
        <dsp:cNvPr id="0" name=""/>
        <dsp:cNvSpPr/>
      </dsp:nvSpPr>
      <dsp:spPr>
        <a:xfrm rot="1813149">
          <a:off x="2471616" y="3229276"/>
          <a:ext cx="1084465" cy="35332"/>
        </a:xfrm>
        <a:custGeom>
          <a:avLst/>
          <a:gdLst/>
          <a:ahLst/>
          <a:cxnLst/>
          <a:rect l="0" t="0" r="0" b="0"/>
          <a:pathLst>
            <a:path>
              <a:moveTo>
                <a:pt x="0" y="17666"/>
              </a:moveTo>
              <a:lnTo>
                <a:pt x="1084465" y="17666"/>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E738472-6BE0-4B8D-A533-9E9B0FD8CFCD}">
      <dsp:nvSpPr>
        <dsp:cNvPr id="0" name=""/>
        <dsp:cNvSpPr/>
      </dsp:nvSpPr>
      <dsp:spPr>
        <a:xfrm>
          <a:off x="2545301" y="2646629"/>
          <a:ext cx="879777" cy="35332"/>
        </a:xfrm>
        <a:custGeom>
          <a:avLst/>
          <a:gdLst/>
          <a:ahLst/>
          <a:cxnLst/>
          <a:rect l="0" t="0" r="0" b="0"/>
          <a:pathLst>
            <a:path>
              <a:moveTo>
                <a:pt x="0" y="17666"/>
              </a:moveTo>
              <a:lnTo>
                <a:pt x="879777" y="17666"/>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2820752-A296-41C7-B457-DA54A0CE7B20}">
      <dsp:nvSpPr>
        <dsp:cNvPr id="0" name=""/>
        <dsp:cNvSpPr/>
      </dsp:nvSpPr>
      <dsp:spPr>
        <a:xfrm rot="19797848">
          <a:off x="2470121" y="2058942"/>
          <a:ext cx="1119686" cy="35332"/>
        </a:xfrm>
        <a:custGeom>
          <a:avLst/>
          <a:gdLst/>
          <a:ahLst/>
          <a:cxnLst/>
          <a:rect l="0" t="0" r="0" b="0"/>
          <a:pathLst>
            <a:path>
              <a:moveTo>
                <a:pt x="0" y="17666"/>
              </a:moveTo>
              <a:lnTo>
                <a:pt x="1119686" y="17666"/>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F82E1E9-8509-4D5B-8F46-A57699B5A96F}">
      <dsp:nvSpPr>
        <dsp:cNvPr id="0" name=""/>
        <dsp:cNvSpPr/>
      </dsp:nvSpPr>
      <dsp:spPr>
        <a:xfrm rot="18106812">
          <a:off x="1997545" y="1494473"/>
          <a:ext cx="1459601" cy="35332"/>
        </a:xfrm>
        <a:custGeom>
          <a:avLst/>
          <a:gdLst/>
          <a:ahLst/>
          <a:cxnLst/>
          <a:rect l="0" t="0" r="0" b="0"/>
          <a:pathLst>
            <a:path>
              <a:moveTo>
                <a:pt x="0" y="17666"/>
              </a:moveTo>
              <a:lnTo>
                <a:pt x="1459601" y="17666"/>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BB78211-24AC-4B1B-B12D-D76B21D91146}">
      <dsp:nvSpPr>
        <dsp:cNvPr id="0" name=""/>
        <dsp:cNvSpPr/>
      </dsp:nvSpPr>
      <dsp:spPr>
        <a:xfrm>
          <a:off x="895056" y="2393578"/>
          <a:ext cx="2236948" cy="541434"/>
        </a:xfrm>
        <a:prstGeom prst="rect">
          <a:avLst/>
        </a:prstGeom>
        <a:blipFill rotWithShape="0">
          <a:blip xmlns:r="http://schemas.openxmlformats.org/officeDocument/2006/relationships" r:embed="rId1"/>
          <a:stretch>
            <a:fillRect/>
          </a:stretch>
        </a:blipFill>
        <a:ln w="12000" cap="flat" cmpd="sng" algn="ctr">
          <a:solidFill>
            <a:schemeClr val="accent2"/>
          </a:solidFill>
          <a:prstDash val="solid"/>
        </a:ln>
        <a:effectLst>
          <a:glow rad="63500">
            <a:schemeClr val="accent2">
              <a:alpha val="45000"/>
              <a:satMod val="120000"/>
            </a:schemeClr>
          </a:glow>
        </a:effectLst>
      </dsp:spPr>
      <dsp:style>
        <a:lnRef idx="1">
          <a:schemeClr val="accent2"/>
        </a:lnRef>
        <a:fillRef idx="2">
          <a:schemeClr val="accent2"/>
        </a:fillRef>
        <a:effectRef idx="1">
          <a:schemeClr val="accent2"/>
        </a:effectRef>
        <a:fontRef idx="minor">
          <a:schemeClr val="dk1"/>
        </a:fontRef>
      </dsp:style>
    </dsp:sp>
    <dsp:sp modelId="{6298312E-A49D-4A2B-8DBE-F970A899C0CF}">
      <dsp:nvSpPr>
        <dsp:cNvPr id="0" name=""/>
        <dsp:cNvSpPr/>
      </dsp:nvSpPr>
      <dsp:spPr>
        <a:xfrm>
          <a:off x="2483271" y="1147"/>
          <a:ext cx="1795630" cy="911607"/>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rtl="1">
            <a:lnSpc>
              <a:spcPct val="90000"/>
            </a:lnSpc>
            <a:spcBef>
              <a:spcPct val="0"/>
            </a:spcBef>
            <a:spcAft>
              <a:spcPct val="35000"/>
            </a:spcAft>
          </a:pPr>
          <a:r>
            <a:rPr lang="en-US" sz="1600" b="1" kern="1200" dirty="0" smtClean="0">
              <a:latin typeface="Andalus" pitchFamily="2" charset="-78"/>
              <a:cs typeface="Andalus" pitchFamily="2" charset="-78"/>
            </a:rPr>
            <a:t>Strategy</a:t>
          </a:r>
          <a:endParaRPr lang="ar-SA" sz="1600" b="1" kern="1200" dirty="0">
            <a:latin typeface="Andalus" pitchFamily="2" charset="-78"/>
            <a:cs typeface="Andalus" pitchFamily="2" charset="-78"/>
          </a:endParaRPr>
        </a:p>
      </dsp:txBody>
      <dsp:txXfrm>
        <a:off x="2483271" y="1147"/>
        <a:ext cx="1795630" cy="911607"/>
      </dsp:txXfrm>
    </dsp:sp>
    <dsp:sp modelId="{0A57984C-806A-4AA4-A370-3B1F17AE8198}">
      <dsp:nvSpPr>
        <dsp:cNvPr id="0" name=""/>
        <dsp:cNvSpPr/>
      </dsp:nvSpPr>
      <dsp:spPr>
        <a:xfrm>
          <a:off x="3269388" y="1013885"/>
          <a:ext cx="1620547" cy="911607"/>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rtl="1">
            <a:lnSpc>
              <a:spcPct val="90000"/>
            </a:lnSpc>
            <a:spcBef>
              <a:spcPct val="0"/>
            </a:spcBef>
            <a:spcAft>
              <a:spcPct val="35000"/>
            </a:spcAft>
          </a:pPr>
          <a:r>
            <a:rPr lang="en-US" sz="1600" b="1" kern="1200" dirty="0" smtClean="0">
              <a:latin typeface="Andalus" pitchFamily="2" charset="-78"/>
              <a:cs typeface="Andalus" pitchFamily="2" charset="-78"/>
            </a:rPr>
            <a:t>Processes</a:t>
          </a:r>
          <a:endParaRPr lang="ar-SA" sz="1600" b="1" kern="1200" dirty="0">
            <a:latin typeface="Andalus" pitchFamily="2" charset="-78"/>
            <a:cs typeface="Andalus" pitchFamily="2" charset="-78"/>
          </a:endParaRPr>
        </a:p>
      </dsp:txBody>
      <dsp:txXfrm>
        <a:off x="3269388" y="1013885"/>
        <a:ext cx="1620547" cy="911607"/>
      </dsp:txXfrm>
    </dsp:sp>
    <dsp:sp modelId="{EEA0C2F4-52E1-4688-80AC-D75DABBED8C2}">
      <dsp:nvSpPr>
        <dsp:cNvPr id="0" name=""/>
        <dsp:cNvSpPr/>
      </dsp:nvSpPr>
      <dsp:spPr>
        <a:xfrm>
          <a:off x="3425079" y="2208492"/>
          <a:ext cx="1751636" cy="911607"/>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rtl="1">
            <a:lnSpc>
              <a:spcPct val="90000"/>
            </a:lnSpc>
            <a:spcBef>
              <a:spcPct val="0"/>
            </a:spcBef>
            <a:spcAft>
              <a:spcPct val="35000"/>
            </a:spcAft>
          </a:pPr>
          <a:r>
            <a:rPr lang="en-US" sz="1600" b="1" kern="1200" dirty="0" smtClean="0">
              <a:latin typeface="Andalus" pitchFamily="2" charset="-78"/>
              <a:cs typeface="Andalus" pitchFamily="2" charset="-78"/>
            </a:rPr>
            <a:t>Organization</a:t>
          </a:r>
          <a:endParaRPr lang="ar-SA" sz="1600" b="1" kern="1200" dirty="0">
            <a:latin typeface="Andalus" pitchFamily="2" charset="-78"/>
            <a:cs typeface="Andalus" pitchFamily="2" charset="-78"/>
          </a:endParaRPr>
        </a:p>
      </dsp:txBody>
      <dsp:txXfrm>
        <a:off x="3425079" y="2208492"/>
        <a:ext cx="1751636" cy="911607"/>
      </dsp:txXfrm>
    </dsp:sp>
    <dsp:sp modelId="{BC2A5FBF-FC24-432F-93DE-D34B7F5EDECD}">
      <dsp:nvSpPr>
        <dsp:cNvPr id="0" name=""/>
        <dsp:cNvSpPr/>
      </dsp:nvSpPr>
      <dsp:spPr>
        <a:xfrm>
          <a:off x="3193542" y="3403098"/>
          <a:ext cx="1741900" cy="911607"/>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rtl="1">
            <a:lnSpc>
              <a:spcPct val="90000"/>
            </a:lnSpc>
            <a:spcBef>
              <a:spcPct val="0"/>
            </a:spcBef>
            <a:spcAft>
              <a:spcPct val="35000"/>
            </a:spcAft>
          </a:pPr>
          <a:r>
            <a:rPr lang="en-US" sz="1600" b="1" kern="1200" dirty="0" smtClean="0">
              <a:latin typeface="Andalus" pitchFamily="2" charset="-78"/>
              <a:cs typeface="Andalus" pitchFamily="2" charset="-78"/>
            </a:rPr>
            <a:t>Learning</a:t>
          </a:r>
          <a:endParaRPr lang="ar-SA" sz="1600" b="1" kern="1200" dirty="0">
            <a:latin typeface="Andalus" pitchFamily="2" charset="-78"/>
            <a:cs typeface="Andalus" pitchFamily="2" charset="-78"/>
          </a:endParaRPr>
        </a:p>
      </dsp:txBody>
      <dsp:txXfrm>
        <a:off x="3193542" y="3403098"/>
        <a:ext cx="1741900" cy="911607"/>
      </dsp:txXfrm>
    </dsp:sp>
    <dsp:sp modelId="{CAD807FC-B3C2-499B-9024-428A7D28A0D5}">
      <dsp:nvSpPr>
        <dsp:cNvPr id="0" name=""/>
        <dsp:cNvSpPr/>
      </dsp:nvSpPr>
      <dsp:spPr>
        <a:xfrm>
          <a:off x="2561874" y="4415837"/>
          <a:ext cx="1669865" cy="911607"/>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rtl="1">
            <a:lnSpc>
              <a:spcPct val="90000"/>
            </a:lnSpc>
            <a:spcBef>
              <a:spcPct val="0"/>
            </a:spcBef>
            <a:spcAft>
              <a:spcPct val="35000"/>
            </a:spcAft>
          </a:pPr>
          <a:r>
            <a:rPr lang="en-US" sz="1600" b="1" kern="1200" dirty="0" smtClean="0">
              <a:latin typeface="Andalus" pitchFamily="2" charset="-78"/>
              <a:cs typeface="Andalus" pitchFamily="2" charset="-78"/>
            </a:rPr>
            <a:t>Linkages</a:t>
          </a:r>
          <a:endParaRPr lang="ar-SA" sz="1600" b="1" kern="1200" dirty="0">
            <a:latin typeface="Andalus" pitchFamily="2" charset="-78"/>
            <a:cs typeface="Andalus" pitchFamily="2" charset="-78"/>
          </a:endParaRPr>
        </a:p>
      </dsp:txBody>
      <dsp:txXfrm>
        <a:off x="2561874" y="4415837"/>
        <a:ext cx="1669865" cy="911607"/>
      </dsp:txXfrm>
    </dsp:sp>
  </dsp:spTree>
</dsp:drawing>
</file>

<file path=ppt/diagrams/drawing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2D7E1DF-6C87-4585-BA92-D5F31F3CABA8}">
      <dsp:nvSpPr>
        <dsp:cNvPr id="0" name=""/>
        <dsp:cNvSpPr/>
      </dsp:nvSpPr>
      <dsp:spPr>
        <a:xfrm>
          <a:off x="848013" y="1828"/>
          <a:ext cx="1798371" cy="1079023"/>
        </a:xfrm>
        <a:prstGeom prst="rect">
          <a:avLst/>
        </a:prstGeom>
        <a:solidFill>
          <a:srgbClr val="ECE3CC"/>
        </a:solidFill>
        <a:ln>
          <a:noFill/>
        </a:ln>
        <a:effectLst>
          <a:glow rad="63500">
            <a:schemeClr val="accent1">
              <a:hueOff val="0"/>
              <a:satOff val="0"/>
              <a:lumOff val="0"/>
              <a:alphaOff val="0"/>
              <a:alpha val="45000"/>
              <a:satMod val="120000"/>
            </a:schemeClr>
          </a:glo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en-US" sz="2000" b="1" i="0" kern="1200" dirty="0" smtClean="0">
              <a:solidFill>
                <a:schemeClr val="tx2">
                  <a:lumMod val="50000"/>
                </a:schemeClr>
              </a:solidFill>
              <a:latin typeface="Andalus" pitchFamily="2" charset="-78"/>
              <a:cs typeface="Andalus" pitchFamily="2" charset="-78"/>
            </a:rPr>
            <a:t>Interest</a:t>
          </a:r>
          <a:endParaRPr lang="ar-SA" sz="2000" b="1" kern="1200" dirty="0">
            <a:solidFill>
              <a:schemeClr val="tx2">
                <a:lumMod val="50000"/>
              </a:schemeClr>
            </a:solidFill>
            <a:latin typeface="Andalus" pitchFamily="2" charset="-78"/>
            <a:cs typeface="Andalus" pitchFamily="2" charset="-78"/>
          </a:endParaRPr>
        </a:p>
      </dsp:txBody>
      <dsp:txXfrm>
        <a:off x="848013" y="1828"/>
        <a:ext cx="1798371" cy="1079023"/>
      </dsp:txXfrm>
    </dsp:sp>
    <dsp:sp modelId="{BB0D0806-252E-4422-85F4-EF88F6E857E4}">
      <dsp:nvSpPr>
        <dsp:cNvPr id="0" name=""/>
        <dsp:cNvSpPr/>
      </dsp:nvSpPr>
      <dsp:spPr>
        <a:xfrm>
          <a:off x="2826222" y="1828"/>
          <a:ext cx="1798371" cy="1079023"/>
        </a:xfrm>
        <a:prstGeom prst="rect">
          <a:avLst/>
        </a:prstGeom>
        <a:solidFill>
          <a:schemeClr val="accent1">
            <a:hueOff val="0"/>
            <a:satOff val="0"/>
            <a:lumOff val="0"/>
            <a:alphaOff val="0"/>
          </a:schemeClr>
        </a:solidFill>
        <a:ln>
          <a:noFill/>
        </a:ln>
        <a:effectLst>
          <a:glow rad="63500">
            <a:schemeClr val="accent1">
              <a:hueOff val="0"/>
              <a:satOff val="0"/>
              <a:lumOff val="0"/>
              <a:alphaOff val="0"/>
              <a:alpha val="45000"/>
              <a:satMod val="120000"/>
            </a:schemeClr>
          </a:glo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en-US" sz="2000" b="1" i="0" kern="1200" dirty="0" smtClean="0">
              <a:solidFill>
                <a:schemeClr val="tx2">
                  <a:lumMod val="50000"/>
                </a:schemeClr>
              </a:solidFill>
              <a:latin typeface="Andalus" pitchFamily="2" charset="-78"/>
              <a:cs typeface="Andalus" pitchFamily="2" charset="-78"/>
            </a:rPr>
            <a:t>Motivation</a:t>
          </a:r>
          <a:endParaRPr lang="ar-SA" sz="2000" b="1" kern="1200" dirty="0">
            <a:solidFill>
              <a:schemeClr val="tx2">
                <a:lumMod val="50000"/>
              </a:schemeClr>
            </a:solidFill>
            <a:latin typeface="Andalus" pitchFamily="2" charset="-78"/>
            <a:cs typeface="Andalus" pitchFamily="2" charset="-78"/>
          </a:endParaRPr>
        </a:p>
      </dsp:txBody>
      <dsp:txXfrm>
        <a:off x="2826222" y="1828"/>
        <a:ext cx="1798371" cy="1079023"/>
      </dsp:txXfrm>
    </dsp:sp>
    <dsp:sp modelId="{5DF7E08E-B369-4419-A747-E93A08FA653B}">
      <dsp:nvSpPr>
        <dsp:cNvPr id="0" name=""/>
        <dsp:cNvSpPr/>
      </dsp:nvSpPr>
      <dsp:spPr>
        <a:xfrm>
          <a:off x="848013" y="1260688"/>
          <a:ext cx="1798371" cy="1079023"/>
        </a:xfrm>
        <a:prstGeom prst="rect">
          <a:avLst/>
        </a:prstGeom>
        <a:solidFill>
          <a:schemeClr val="accent1">
            <a:hueOff val="0"/>
            <a:satOff val="0"/>
            <a:lumOff val="0"/>
            <a:alphaOff val="0"/>
          </a:schemeClr>
        </a:solidFill>
        <a:ln>
          <a:noFill/>
        </a:ln>
        <a:effectLst>
          <a:glow rad="63500">
            <a:schemeClr val="accent1">
              <a:hueOff val="0"/>
              <a:satOff val="0"/>
              <a:lumOff val="0"/>
              <a:alphaOff val="0"/>
              <a:alpha val="45000"/>
              <a:satMod val="120000"/>
            </a:schemeClr>
          </a:glo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en-US" sz="2000" b="1" kern="1200" dirty="0" smtClean="0">
              <a:solidFill>
                <a:schemeClr val="tx2">
                  <a:lumMod val="50000"/>
                </a:schemeClr>
              </a:solidFill>
              <a:latin typeface="Andalus" pitchFamily="2" charset="-78"/>
              <a:cs typeface="Andalus" pitchFamily="2" charset="-78"/>
            </a:rPr>
            <a:t>Challenges</a:t>
          </a:r>
          <a:endParaRPr lang="ar-SA" sz="2000" b="1" kern="1200" dirty="0">
            <a:solidFill>
              <a:schemeClr val="tx2">
                <a:lumMod val="50000"/>
              </a:schemeClr>
            </a:solidFill>
            <a:latin typeface="Andalus" pitchFamily="2" charset="-78"/>
            <a:cs typeface="Andalus" pitchFamily="2" charset="-78"/>
          </a:endParaRPr>
        </a:p>
      </dsp:txBody>
      <dsp:txXfrm>
        <a:off x="848013" y="1260688"/>
        <a:ext cx="1798371" cy="1079023"/>
      </dsp:txXfrm>
    </dsp:sp>
    <dsp:sp modelId="{336E1628-56DB-4079-B49B-6A4F329C7E82}">
      <dsp:nvSpPr>
        <dsp:cNvPr id="0" name=""/>
        <dsp:cNvSpPr/>
      </dsp:nvSpPr>
      <dsp:spPr>
        <a:xfrm>
          <a:off x="2826222" y="1260688"/>
          <a:ext cx="1798371" cy="1079023"/>
        </a:xfrm>
        <a:prstGeom prst="rect">
          <a:avLst/>
        </a:prstGeom>
        <a:solidFill>
          <a:srgbClr val="ECE3CC"/>
        </a:solidFill>
        <a:ln>
          <a:noFill/>
        </a:ln>
        <a:effectLst>
          <a:glow rad="63500">
            <a:schemeClr val="accent1">
              <a:hueOff val="0"/>
              <a:satOff val="0"/>
              <a:lumOff val="0"/>
              <a:alphaOff val="0"/>
              <a:alpha val="45000"/>
              <a:satMod val="120000"/>
            </a:schemeClr>
          </a:glo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en-US" sz="2000" b="1" kern="1200" dirty="0" smtClean="0">
              <a:solidFill>
                <a:schemeClr val="tx2">
                  <a:lumMod val="50000"/>
                </a:schemeClr>
              </a:solidFill>
              <a:latin typeface="Andalus" pitchFamily="2" charset="-78"/>
              <a:cs typeface="Andalus" pitchFamily="2" charset="-78"/>
            </a:rPr>
            <a:t>Development team </a:t>
          </a:r>
          <a:endParaRPr lang="ar-SA" sz="2000" b="1" kern="1200" dirty="0">
            <a:solidFill>
              <a:schemeClr val="tx2">
                <a:lumMod val="50000"/>
              </a:schemeClr>
            </a:solidFill>
            <a:latin typeface="Andalus" pitchFamily="2" charset="-78"/>
            <a:cs typeface="Andalus" pitchFamily="2" charset="-78"/>
          </a:endParaRPr>
        </a:p>
      </dsp:txBody>
      <dsp:txXfrm>
        <a:off x="2826222" y="1260688"/>
        <a:ext cx="1798371" cy="1079023"/>
      </dsp:txXfrm>
    </dsp:sp>
    <dsp:sp modelId="{BCB58A98-4FDE-4F9A-9AC2-025117F8F700}">
      <dsp:nvSpPr>
        <dsp:cNvPr id="0" name=""/>
        <dsp:cNvSpPr/>
      </dsp:nvSpPr>
      <dsp:spPr>
        <a:xfrm>
          <a:off x="1837118" y="2519548"/>
          <a:ext cx="1798371" cy="1079023"/>
        </a:xfrm>
        <a:prstGeom prst="rect">
          <a:avLst/>
        </a:prstGeom>
        <a:solidFill>
          <a:schemeClr val="accent1">
            <a:hueOff val="0"/>
            <a:satOff val="0"/>
            <a:lumOff val="0"/>
            <a:alphaOff val="0"/>
          </a:schemeClr>
        </a:solidFill>
        <a:ln>
          <a:noFill/>
        </a:ln>
        <a:effectLst>
          <a:glow rad="63500">
            <a:schemeClr val="accent1">
              <a:hueOff val="0"/>
              <a:satOff val="0"/>
              <a:lumOff val="0"/>
              <a:alphaOff val="0"/>
              <a:alpha val="45000"/>
              <a:satMod val="120000"/>
            </a:schemeClr>
          </a:glo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en-US" sz="2000" b="1" kern="1200" dirty="0" smtClean="0">
              <a:solidFill>
                <a:schemeClr val="tx2">
                  <a:lumMod val="50000"/>
                </a:schemeClr>
              </a:solidFill>
              <a:latin typeface="Andalus" pitchFamily="2" charset="-78"/>
              <a:cs typeface="Andalus" pitchFamily="2" charset="-78"/>
            </a:rPr>
            <a:t>Documentation</a:t>
          </a:r>
          <a:endParaRPr lang="ar-SA" sz="2000" b="1" kern="1200" dirty="0">
            <a:solidFill>
              <a:schemeClr val="tx2">
                <a:lumMod val="50000"/>
              </a:schemeClr>
            </a:solidFill>
            <a:latin typeface="Andalus" pitchFamily="2" charset="-78"/>
            <a:cs typeface="Andalus" pitchFamily="2" charset="-78"/>
          </a:endParaRPr>
        </a:p>
      </dsp:txBody>
      <dsp:txXfrm>
        <a:off x="1837118" y="2519548"/>
        <a:ext cx="1798371" cy="1079023"/>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0.xml><?xml version="1.0" encoding="utf-8"?>
<dgm:layoutDef xmlns:dgm="http://schemas.openxmlformats.org/drawingml/2006/diagram" xmlns:a="http://schemas.openxmlformats.org/drawingml/2006/main" uniqueId="urn:microsoft.com/office/officeart/2005/8/layout/vList4">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12.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5.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9.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A0565130-2131-4F59-91CA-D9BAA0F1E190}" type="datetimeFigureOut">
              <a:rPr lang="ar-SA" smtClean="0"/>
              <a:pPr/>
              <a:t>18/07/1433</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81AD7B2B-D7B4-4693-A840-2E3C36294AF9}"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55B3A20A-C4DB-4A54-A4C3-035E2D9B267A}" type="datetimeFigureOut">
              <a:rPr lang="ar-SA" smtClean="0"/>
              <a:pPr/>
              <a:t>18/07/1433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50E052E-1D72-4438-8721-ED428568F60C}"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55B3A20A-C4DB-4A54-A4C3-035E2D9B267A}" type="datetimeFigureOut">
              <a:rPr lang="ar-SA" smtClean="0"/>
              <a:pPr/>
              <a:t>18/07/1433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50E052E-1D72-4438-8721-ED428568F60C}"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55B3A20A-C4DB-4A54-A4C3-035E2D9B267A}" type="datetimeFigureOut">
              <a:rPr lang="ar-SA" smtClean="0"/>
              <a:pPr/>
              <a:t>18/07/1433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50E052E-1D72-4438-8721-ED428568F60C}"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55B3A20A-C4DB-4A54-A4C3-035E2D9B267A}" type="datetimeFigureOut">
              <a:rPr lang="ar-SA" smtClean="0"/>
              <a:pPr/>
              <a:t>18/07/1433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50E052E-1D72-4438-8721-ED428568F60C}"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5B3A20A-C4DB-4A54-A4C3-035E2D9B267A}" type="datetimeFigureOut">
              <a:rPr lang="ar-SA" smtClean="0"/>
              <a:pPr/>
              <a:t>18/07/1433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50E052E-1D72-4438-8721-ED428568F60C}"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55B3A20A-C4DB-4A54-A4C3-035E2D9B267A}" type="datetimeFigureOut">
              <a:rPr lang="ar-SA" smtClean="0"/>
              <a:pPr/>
              <a:t>18/07/1433</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B50E052E-1D72-4438-8721-ED428568F60C}"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55B3A20A-C4DB-4A54-A4C3-035E2D9B267A}" type="datetimeFigureOut">
              <a:rPr lang="ar-SA" smtClean="0"/>
              <a:pPr/>
              <a:t>18/07/1433</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B50E052E-1D72-4438-8721-ED428568F60C}"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55B3A20A-C4DB-4A54-A4C3-035E2D9B267A}" type="datetimeFigureOut">
              <a:rPr lang="ar-SA" smtClean="0"/>
              <a:pPr/>
              <a:t>18/07/1433</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B50E052E-1D72-4438-8721-ED428568F60C}"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B3A20A-C4DB-4A54-A4C3-035E2D9B267A}" type="datetimeFigureOut">
              <a:rPr lang="ar-SA" smtClean="0"/>
              <a:pPr/>
              <a:t>18/07/1433</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B50E052E-1D72-4438-8721-ED428568F60C}"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B3A20A-C4DB-4A54-A4C3-035E2D9B267A}" type="datetimeFigureOut">
              <a:rPr lang="ar-SA" smtClean="0"/>
              <a:pPr/>
              <a:t>18/07/1433</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B50E052E-1D72-4438-8721-ED428568F60C}"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B3A20A-C4DB-4A54-A4C3-035E2D9B267A}" type="datetimeFigureOut">
              <a:rPr lang="ar-SA" smtClean="0"/>
              <a:pPr/>
              <a:t>18/07/1433</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B50E052E-1D72-4438-8721-ED428568F60C}"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55B3A20A-C4DB-4A54-A4C3-035E2D9B267A}" type="datetimeFigureOut">
              <a:rPr lang="ar-SA" smtClean="0"/>
              <a:pPr/>
              <a:t>18/07/1433</a:t>
            </a:fld>
            <a:endParaRPr lang="ar-S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B50E052E-1D72-4438-8721-ED428568F60C}"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6.xml"/><Relationship Id="rId7" Type="http://schemas.microsoft.com/office/2007/relationships/diagramDrawing" Target="../diagrams/drawing6.xml"/><Relationship Id="rId2" Type="http://schemas.openxmlformats.org/officeDocument/2006/relationships/diagramData" Target="../diagrams/data6.xml"/><Relationship Id="rId1" Type="http://schemas.openxmlformats.org/officeDocument/2006/relationships/slideLayout" Target="../slideLayouts/slideLayout6.xml"/><Relationship Id="rId6" Type="http://schemas.openxmlformats.org/officeDocument/2006/relationships/image" Target="../media/image16.png"/><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1.xml.rels><?xml version="1.0" encoding="UTF-8" standalone="yes"?>
<Relationships xmlns="http://schemas.openxmlformats.org/package/2006/relationships"><Relationship Id="rId8" Type="http://schemas.microsoft.com/office/2007/relationships/diagramDrawing" Target="../diagrams/drawing7.xml"/><Relationship Id="rId3" Type="http://schemas.openxmlformats.org/officeDocument/2006/relationships/diagramLayout" Target="../diagrams/layout7.xml"/><Relationship Id="rId7" Type="http://schemas.openxmlformats.org/officeDocument/2006/relationships/image" Target="../media/image18.png"/><Relationship Id="rId2" Type="http://schemas.openxmlformats.org/officeDocument/2006/relationships/diagramData" Target="../diagrams/data7.xml"/><Relationship Id="rId1" Type="http://schemas.openxmlformats.org/officeDocument/2006/relationships/slideLayout" Target="../slideLayouts/slideLayout6.xml"/><Relationship Id="rId6" Type="http://schemas.openxmlformats.org/officeDocument/2006/relationships/image" Target="../media/image17.png"/><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8" Type="http://schemas.microsoft.com/office/2007/relationships/diagramDrawing" Target="../diagrams/drawing8.xml"/><Relationship Id="rId3" Type="http://schemas.openxmlformats.org/officeDocument/2006/relationships/diagramLayout" Target="../diagrams/layout8.xml"/><Relationship Id="rId7" Type="http://schemas.openxmlformats.org/officeDocument/2006/relationships/image" Target="../media/image22.png"/><Relationship Id="rId2" Type="http://schemas.openxmlformats.org/officeDocument/2006/relationships/diagramData" Target="../diagrams/data8.xml"/><Relationship Id="rId1" Type="http://schemas.openxmlformats.org/officeDocument/2006/relationships/slideLayout" Target="../slideLayouts/slideLayout6.xml"/><Relationship Id="rId6" Type="http://schemas.openxmlformats.org/officeDocument/2006/relationships/image" Target="../media/image21.png"/><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 Id="rId5" Type="http://schemas.openxmlformats.org/officeDocument/2006/relationships/image" Target="../media/image26.png"/><Relationship Id="rId4" Type="http://schemas.openxmlformats.org/officeDocument/2006/relationships/image" Target="../media/image25.png"/></Relationships>
</file>

<file path=ppt/slides/_rels/slide1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7.xml"/><Relationship Id="rId4" Type="http://schemas.openxmlformats.org/officeDocument/2006/relationships/image" Target="../media/image29.png"/></Relationships>
</file>

<file path=ppt/slides/_rels/slide16.xml.rels><?xml version="1.0" encoding="UTF-8" standalone="yes"?>
<Relationships xmlns="http://schemas.openxmlformats.org/package/2006/relationships"><Relationship Id="rId3" Type="http://schemas.openxmlformats.org/officeDocument/2006/relationships/image" Target="../media/image31.png"/><Relationship Id="rId7" Type="http://schemas.openxmlformats.org/officeDocument/2006/relationships/image" Target="../media/image35.png"/><Relationship Id="rId2" Type="http://schemas.openxmlformats.org/officeDocument/2006/relationships/image" Target="../media/image30.png"/><Relationship Id="rId1" Type="http://schemas.openxmlformats.org/officeDocument/2006/relationships/slideLayout" Target="../slideLayouts/slideLayout7.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17.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image" Target="../media/image37.png"/><Relationship Id="rId7" Type="http://schemas.openxmlformats.org/officeDocument/2006/relationships/image" Target="../media/image41.png"/><Relationship Id="rId2" Type="http://schemas.openxmlformats.org/officeDocument/2006/relationships/image" Target="../media/image36.png"/><Relationship Id="rId1" Type="http://schemas.openxmlformats.org/officeDocument/2006/relationships/slideLayout" Target="../slideLayouts/slideLayout7.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s>
</file>

<file path=ppt/slides/_rels/slide1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6.xml"/><Relationship Id="rId5" Type="http://schemas.openxmlformats.org/officeDocument/2006/relationships/image" Target="../media/image46.png"/><Relationship Id="rId4" Type="http://schemas.openxmlformats.org/officeDocument/2006/relationships/image" Target="../media/image45.png"/></Relationships>
</file>

<file path=ppt/slides/_rels/slide19.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6.xml"/><Relationship Id="rId4" Type="http://schemas.openxmlformats.org/officeDocument/2006/relationships/image" Target="../media/image49.png"/></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7" Type="http://schemas.microsoft.com/office/2007/relationships/diagramDrawing" Target="../diagrams/drawing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openxmlformats.org/officeDocument/2006/relationships/image" Target="../media/image2.png"/><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image" Target="../media/image52.png"/><Relationship Id="rId1" Type="http://schemas.openxmlformats.org/officeDocument/2006/relationships/slideLayout" Target="../slideLayouts/slideLayout6.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1.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3.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diagramQuickStyle" Target="../diagrams/quickStyle12.xml"/><Relationship Id="rId3" Type="http://schemas.openxmlformats.org/officeDocument/2006/relationships/diagramLayout" Target="../diagrams/layout11.xml"/><Relationship Id="rId7" Type="http://schemas.openxmlformats.org/officeDocument/2006/relationships/diagramLayout" Target="../diagrams/layout12.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openxmlformats.org/officeDocument/2006/relationships/diagramData" Target="../diagrams/data12.xml"/><Relationship Id="rId5" Type="http://schemas.openxmlformats.org/officeDocument/2006/relationships/diagramColors" Target="../diagrams/colors11.xml"/><Relationship Id="rId4" Type="http://schemas.openxmlformats.org/officeDocument/2006/relationships/diagramQuickStyle" Target="../diagrams/quickStyle11.xml"/><Relationship Id="rId9" Type="http://schemas.openxmlformats.org/officeDocument/2006/relationships/diagramColors" Target="../diagrams/colors12.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diagramLayout" Target="../diagrams/layout2.xml"/><Relationship Id="rId7" Type="http://schemas.openxmlformats.org/officeDocument/2006/relationships/image" Target="../media/image8.png"/><Relationship Id="rId2" Type="http://schemas.openxmlformats.org/officeDocument/2006/relationships/diagramData" Target="../diagrams/data2.xml"/><Relationship Id="rId1" Type="http://schemas.openxmlformats.org/officeDocument/2006/relationships/slideLayout" Target="../slideLayouts/slideLayout6.xml"/><Relationship Id="rId6" Type="http://schemas.openxmlformats.org/officeDocument/2006/relationships/image" Target="../media/image7.png"/><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7" Type="http://schemas.microsoft.com/office/2007/relationships/diagramDrawing" Target="../diagrams/drawing3.xml"/><Relationship Id="rId2" Type="http://schemas.openxmlformats.org/officeDocument/2006/relationships/diagramData" Target="../diagrams/data3.xml"/><Relationship Id="rId1" Type="http://schemas.openxmlformats.org/officeDocument/2006/relationships/slideLayout" Target="../slideLayouts/slideLayout6.xml"/><Relationship Id="rId6" Type="http://schemas.openxmlformats.org/officeDocument/2006/relationships/image" Target="../media/image11.png"/><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diagramLayout" Target="../diagrams/layout4.xml"/><Relationship Id="rId7" Type="http://schemas.openxmlformats.org/officeDocument/2006/relationships/image" Target="../media/image13.png"/><Relationship Id="rId2" Type="http://schemas.openxmlformats.org/officeDocument/2006/relationships/diagramData" Target="../diagrams/data4.xml"/><Relationship Id="rId1" Type="http://schemas.openxmlformats.org/officeDocument/2006/relationships/slideLayout" Target="../slideLayouts/slideLayout6.xml"/><Relationship Id="rId6" Type="http://schemas.openxmlformats.org/officeDocument/2006/relationships/image" Target="../media/image12.png"/><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5.xml"/><Relationship Id="rId7" Type="http://schemas.microsoft.com/office/2007/relationships/diagramDrawing" Target="../diagrams/drawing5.xml"/><Relationship Id="rId2" Type="http://schemas.openxmlformats.org/officeDocument/2006/relationships/diagramData" Target="../diagrams/data5.xml"/><Relationship Id="rId1" Type="http://schemas.openxmlformats.org/officeDocument/2006/relationships/slideLayout" Target="../slideLayouts/slideLayout6.xml"/><Relationship Id="rId6" Type="http://schemas.openxmlformats.org/officeDocument/2006/relationships/image" Target="../media/image15.png"/><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9"/>
            <a:ext cx="8229600" cy="6250706"/>
          </a:xfrm>
        </p:spPr>
        <p:txBody>
          <a:bodyPr>
            <a:normAutofit fontScale="90000"/>
          </a:bodyPr>
          <a:lstStyle/>
          <a:p>
            <a:pPr algn="ctr" rtl="0"/>
            <a:r>
              <a:rPr lang="en-US" sz="2400" b="1" dirty="0">
                <a:effectLst>
                  <a:glow rad="63500">
                    <a:schemeClr val="accent1">
                      <a:satMod val="175000"/>
                      <a:alpha val="40000"/>
                    </a:schemeClr>
                  </a:glow>
                  <a:innerShdw blurRad="63500" dist="50800">
                    <a:prstClr val="black">
                      <a:alpha val="50000"/>
                    </a:prstClr>
                  </a:innerShdw>
                </a:effectLst>
                <a:latin typeface="Andalus" pitchFamily="2" charset="-78"/>
                <a:cs typeface="Andalus" pitchFamily="2" charset="-78"/>
              </a:rPr>
              <a:t/>
            </a:r>
            <a:br>
              <a:rPr lang="en-US" sz="2400" b="1" dirty="0">
                <a:effectLst>
                  <a:glow rad="63500">
                    <a:schemeClr val="accent1">
                      <a:satMod val="175000"/>
                      <a:alpha val="40000"/>
                    </a:schemeClr>
                  </a:glow>
                  <a:innerShdw blurRad="63500" dist="50800">
                    <a:prstClr val="black">
                      <a:alpha val="50000"/>
                    </a:prstClr>
                  </a:innerShdw>
                </a:effectLst>
                <a:latin typeface="Andalus" pitchFamily="2" charset="-78"/>
                <a:cs typeface="Andalus" pitchFamily="2" charset="-78"/>
              </a:rPr>
            </a:br>
            <a:r>
              <a:rPr lang="en-US" sz="2400" b="1" dirty="0" smtClean="0">
                <a:effectLst>
                  <a:glow rad="63500">
                    <a:schemeClr val="accent1">
                      <a:satMod val="175000"/>
                      <a:alpha val="40000"/>
                    </a:schemeClr>
                  </a:glow>
                  <a:innerShdw blurRad="63500" dist="50800">
                    <a:prstClr val="black">
                      <a:alpha val="50000"/>
                    </a:prstClr>
                  </a:innerShdw>
                </a:effectLst>
                <a:latin typeface="Andalus" pitchFamily="2" charset="-78"/>
                <a:cs typeface="Andalus" pitchFamily="2" charset="-78"/>
              </a:rPr>
              <a:t/>
            </a:r>
            <a:br>
              <a:rPr lang="en-US" sz="2400" b="1" dirty="0" smtClean="0">
                <a:effectLst>
                  <a:glow rad="63500">
                    <a:schemeClr val="accent1">
                      <a:satMod val="175000"/>
                      <a:alpha val="40000"/>
                    </a:schemeClr>
                  </a:glow>
                  <a:innerShdw blurRad="63500" dist="50800">
                    <a:prstClr val="black">
                      <a:alpha val="50000"/>
                    </a:prstClr>
                  </a:innerShdw>
                </a:effectLst>
                <a:latin typeface="Andalus" pitchFamily="2" charset="-78"/>
                <a:cs typeface="Andalus" pitchFamily="2" charset="-78"/>
              </a:rPr>
            </a:br>
            <a:r>
              <a:rPr lang="en-US" sz="2400" b="1" dirty="0">
                <a:effectLst>
                  <a:glow rad="63500">
                    <a:schemeClr val="accent1">
                      <a:satMod val="175000"/>
                      <a:alpha val="40000"/>
                    </a:schemeClr>
                  </a:glow>
                  <a:innerShdw blurRad="63500" dist="50800">
                    <a:prstClr val="black">
                      <a:alpha val="50000"/>
                    </a:prstClr>
                  </a:innerShdw>
                </a:effectLst>
                <a:latin typeface="Andalus" pitchFamily="2" charset="-78"/>
                <a:cs typeface="Andalus" pitchFamily="2" charset="-78"/>
              </a:rPr>
              <a:t/>
            </a:r>
            <a:br>
              <a:rPr lang="en-US" sz="2400" b="1" dirty="0">
                <a:effectLst>
                  <a:glow rad="63500">
                    <a:schemeClr val="accent1">
                      <a:satMod val="175000"/>
                      <a:alpha val="40000"/>
                    </a:schemeClr>
                  </a:glow>
                  <a:innerShdw blurRad="63500" dist="50800">
                    <a:prstClr val="black">
                      <a:alpha val="50000"/>
                    </a:prstClr>
                  </a:innerShdw>
                </a:effectLst>
                <a:latin typeface="Andalus" pitchFamily="2" charset="-78"/>
                <a:cs typeface="Andalus" pitchFamily="2" charset="-78"/>
              </a:rPr>
            </a:br>
            <a:r>
              <a:rPr lang="en-US" sz="2400" b="1" dirty="0" smtClean="0">
                <a:effectLst>
                  <a:glow rad="63500">
                    <a:schemeClr val="accent1">
                      <a:satMod val="175000"/>
                      <a:alpha val="40000"/>
                    </a:schemeClr>
                  </a:glow>
                  <a:innerShdw blurRad="63500" dist="50800">
                    <a:prstClr val="black">
                      <a:alpha val="50000"/>
                    </a:prstClr>
                  </a:innerShdw>
                </a:effectLst>
                <a:latin typeface="Andalus" pitchFamily="2" charset="-78"/>
                <a:cs typeface="Andalus" pitchFamily="2" charset="-78"/>
              </a:rPr>
              <a:t/>
            </a:r>
            <a:br>
              <a:rPr lang="en-US" sz="2400" b="1" dirty="0" smtClean="0">
                <a:effectLst>
                  <a:glow rad="63500">
                    <a:schemeClr val="accent1">
                      <a:satMod val="175000"/>
                      <a:alpha val="40000"/>
                    </a:schemeClr>
                  </a:glow>
                  <a:innerShdw blurRad="63500" dist="50800">
                    <a:prstClr val="black">
                      <a:alpha val="50000"/>
                    </a:prstClr>
                  </a:innerShdw>
                </a:effectLst>
                <a:latin typeface="Andalus" pitchFamily="2" charset="-78"/>
                <a:cs typeface="Andalus" pitchFamily="2" charset="-78"/>
              </a:rPr>
            </a:br>
            <a:r>
              <a:rPr lang="en-US" sz="2400" b="1" dirty="0">
                <a:effectLst>
                  <a:glow rad="63500">
                    <a:schemeClr val="accent1">
                      <a:satMod val="175000"/>
                      <a:alpha val="40000"/>
                    </a:schemeClr>
                  </a:glow>
                  <a:innerShdw blurRad="63500" dist="50800">
                    <a:prstClr val="black">
                      <a:alpha val="50000"/>
                    </a:prstClr>
                  </a:innerShdw>
                </a:effectLst>
                <a:latin typeface="Andalus" pitchFamily="2" charset="-78"/>
                <a:cs typeface="Andalus" pitchFamily="2" charset="-78"/>
              </a:rPr>
              <a:t/>
            </a:r>
            <a:br>
              <a:rPr lang="en-US" sz="2400" b="1" dirty="0">
                <a:effectLst>
                  <a:glow rad="63500">
                    <a:schemeClr val="accent1">
                      <a:satMod val="175000"/>
                      <a:alpha val="40000"/>
                    </a:schemeClr>
                  </a:glow>
                  <a:innerShdw blurRad="63500" dist="50800">
                    <a:prstClr val="black">
                      <a:alpha val="50000"/>
                    </a:prstClr>
                  </a:innerShdw>
                </a:effectLst>
                <a:latin typeface="Andalus" pitchFamily="2" charset="-78"/>
                <a:cs typeface="Andalus" pitchFamily="2" charset="-78"/>
              </a:rPr>
            </a:br>
            <a:r>
              <a:rPr lang="en-US" sz="2400" b="1" dirty="0" smtClean="0">
                <a:effectLst>
                  <a:glow rad="63500">
                    <a:schemeClr val="accent1">
                      <a:satMod val="175000"/>
                      <a:alpha val="40000"/>
                    </a:schemeClr>
                  </a:glow>
                  <a:innerShdw blurRad="63500" dist="50800">
                    <a:prstClr val="black">
                      <a:alpha val="50000"/>
                    </a:prstClr>
                  </a:innerShdw>
                </a:effectLst>
                <a:latin typeface="Andalus" pitchFamily="2" charset="-78"/>
                <a:cs typeface="Andalus" pitchFamily="2" charset="-78"/>
              </a:rPr>
              <a:t/>
            </a:r>
            <a:br>
              <a:rPr lang="en-US" sz="2400" b="1" dirty="0" smtClean="0">
                <a:effectLst>
                  <a:glow rad="63500">
                    <a:schemeClr val="accent1">
                      <a:satMod val="175000"/>
                      <a:alpha val="40000"/>
                    </a:schemeClr>
                  </a:glow>
                  <a:innerShdw blurRad="63500" dist="50800">
                    <a:prstClr val="black">
                      <a:alpha val="50000"/>
                    </a:prstClr>
                  </a:innerShdw>
                </a:effectLst>
                <a:latin typeface="Andalus" pitchFamily="2" charset="-78"/>
                <a:cs typeface="Andalus" pitchFamily="2" charset="-78"/>
              </a:rPr>
            </a:br>
            <a:r>
              <a:rPr lang="en-US" sz="2400" b="1" dirty="0">
                <a:effectLst>
                  <a:glow rad="63500">
                    <a:schemeClr val="accent1">
                      <a:satMod val="175000"/>
                      <a:alpha val="40000"/>
                    </a:schemeClr>
                  </a:glow>
                  <a:innerShdw blurRad="63500" dist="50800">
                    <a:prstClr val="black">
                      <a:alpha val="50000"/>
                    </a:prstClr>
                  </a:innerShdw>
                </a:effectLst>
                <a:latin typeface="Andalus" pitchFamily="2" charset="-78"/>
                <a:cs typeface="Andalus" pitchFamily="2" charset="-78"/>
              </a:rPr>
              <a:t/>
            </a:r>
            <a:br>
              <a:rPr lang="en-US" sz="2400" b="1" dirty="0">
                <a:effectLst>
                  <a:glow rad="63500">
                    <a:schemeClr val="accent1">
                      <a:satMod val="175000"/>
                      <a:alpha val="40000"/>
                    </a:schemeClr>
                  </a:glow>
                  <a:innerShdw blurRad="63500" dist="50800">
                    <a:prstClr val="black">
                      <a:alpha val="50000"/>
                    </a:prstClr>
                  </a:innerShdw>
                </a:effectLst>
                <a:latin typeface="Andalus" pitchFamily="2" charset="-78"/>
                <a:cs typeface="Andalus" pitchFamily="2" charset="-78"/>
              </a:rPr>
            </a:br>
            <a:r>
              <a:rPr lang="en-US" sz="2400" b="1" dirty="0" smtClean="0">
                <a:effectLst>
                  <a:glow rad="63500">
                    <a:schemeClr val="accent1">
                      <a:satMod val="175000"/>
                      <a:alpha val="40000"/>
                    </a:schemeClr>
                  </a:glow>
                  <a:innerShdw blurRad="63500" dist="50800">
                    <a:prstClr val="black">
                      <a:alpha val="50000"/>
                    </a:prstClr>
                  </a:innerShdw>
                </a:effectLst>
                <a:latin typeface="Andalus" pitchFamily="2" charset="-78"/>
                <a:cs typeface="Andalus" pitchFamily="2" charset="-78"/>
              </a:rPr>
              <a:t/>
            </a:r>
            <a:br>
              <a:rPr lang="en-US" sz="2400" b="1" dirty="0" smtClean="0">
                <a:effectLst>
                  <a:glow rad="63500">
                    <a:schemeClr val="accent1">
                      <a:satMod val="175000"/>
                      <a:alpha val="40000"/>
                    </a:schemeClr>
                  </a:glow>
                  <a:innerShdw blurRad="63500" dist="50800">
                    <a:prstClr val="black">
                      <a:alpha val="50000"/>
                    </a:prstClr>
                  </a:innerShdw>
                </a:effectLst>
                <a:latin typeface="Andalus" pitchFamily="2" charset="-78"/>
                <a:cs typeface="Andalus" pitchFamily="2" charset="-78"/>
              </a:rPr>
            </a:br>
            <a:r>
              <a:rPr lang="en-US" sz="2400" b="1" dirty="0" smtClean="0">
                <a:effectLst>
                  <a:glow rad="63500">
                    <a:schemeClr val="accent1">
                      <a:satMod val="175000"/>
                      <a:alpha val="40000"/>
                    </a:schemeClr>
                  </a:glow>
                  <a:innerShdw blurRad="63500" dist="50800">
                    <a:prstClr val="black">
                      <a:alpha val="50000"/>
                    </a:prstClr>
                  </a:innerShdw>
                </a:effectLst>
                <a:latin typeface="Andalus" pitchFamily="2" charset="-78"/>
                <a:cs typeface="Andalus" pitchFamily="2" charset="-78"/>
              </a:rPr>
              <a:t/>
            </a:r>
            <a:br>
              <a:rPr lang="en-US" sz="2400" b="1" dirty="0" smtClean="0">
                <a:effectLst>
                  <a:glow rad="63500">
                    <a:schemeClr val="accent1">
                      <a:satMod val="175000"/>
                      <a:alpha val="40000"/>
                    </a:schemeClr>
                  </a:glow>
                  <a:innerShdw blurRad="63500" dist="50800">
                    <a:prstClr val="black">
                      <a:alpha val="50000"/>
                    </a:prstClr>
                  </a:innerShdw>
                </a:effectLst>
                <a:latin typeface="Andalus" pitchFamily="2" charset="-78"/>
                <a:cs typeface="Andalus" pitchFamily="2" charset="-78"/>
              </a:rPr>
            </a:br>
            <a:r>
              <a:rPr lang="en-US" sz="2700" b="1" dirty="0" smtClean="0">
                <a:effectLst>
                  <a:glow rad="63500">
                    <a:schemeClr val="accent1">
                      <a:satMod val="175000"/>
                      <a:alpha val="40000"/>
                    </a:schemeClr>
                  </a:glow>
                  <a:innerShdw blurRad="63500" dist="50800">
                    <a:prstClr val="black">
                      <a:alpha val="50000"/>
                    </a:prstClr>
                  </a:innerShdw>
                </a:effectLst>
                <a:latin typeface="Andalus" pitchFamily="2" charset="-78"/>
                <a:cs typeface="Andalus" pitchFamily="2" charset="-78"/>
              </a:rPr>
              <a:t>An - Najah National University</a:t>
            </a:r>
            <a:br>
              <a:rPr lang="en-US" sz="2700" b="1" dirty="0" smtClean="0">
                <a:effectLst>
                  <a:glow rad="63500">
                    <a:schemeClr val="accent1">
                      <a:satMod val="175000"/>
                      <a:alpha val="40000"/>
                    </a:schemeClr>
                  </a:glow>
                  <a:innerShdw blurRad="63500" dist="50800">
                    <a:prstClr val="black">
                      <a:alpha val="50000"/>
                    </a:prstClr>
                  </a:innerShdw>
                </a:effectLst>
                <a:latin typeface="Andalus" pitchFamily="2" charset="-78"/>
                <a:cs typeface="Andalus" pitchFamily="2" charset="-78"/>
              </a:rPr>
            </a:br>
            <a:r>
              <a:rPr lang="en-US" sz="2700" b="1" dirty="0" smtClean="0">
                <a:effectLst>
                  <a:glow rad="63500">
                    <a:schemeClr val="accent1">
                      <a:satMod val="175000"/>
                      <a:alpha val="40000"/>
                    </a:schemeClr>
                  </a:glow>
                  <a:innerShdw blurRad="63500" dist="50800">
                    <a:prstClr val="black">
                      <a:alpha val="50000"/>
                    </a:prstClr>
                  </a:innerShdw>
                </a:effectLst>
                <a:latin typeface="Andalus" pitchFamily="2" charset="-78"/>
                <a:cs typeface="Andalus" pitchFamily="2" charset="-78"/>
              </a:rPr>
              <a:t>Faculty of Engineering </a:t>
            </a:r>
            <a:br>
              <a:rPr lang="en-US" sz="2700" b="1" dirty="0" smtClean="0">
                <a:effectLst>
                  <a:glow rad="63500">
                    <a:schemeClr val="accent1">
                      <a:satMod val="175000"/>
                      <a:alpha val="40000"/>
                    </a:schemeClr>
                  </a:glow>
                  <a:innerShdw blurRad="63500" dist="50800">
                    <a:prstClr val="black">
                      <a:alpha val="50000"/>
                    </a:prstClr>
                  </a:innerShdw>
                </a:effectLst>
                <a:latin typeface="Andalus" pitchFamily="2" charset="-78"/>
                <a:cs typeface="Andalus" pitchFamily="2" charset="-78"/>
              </a:rPr>
            </a:br>
            <a:r>
              <a:rPr lang="en-US" sz="2700" b="1" dirty="0" smtClean="0">
                <a:effectLst>
                  <a:glow rad="63500">
                    <a:schemeClr val="accent1">
                      <a:satMod val="175000"/>
                      <a:alpha val="40000"/>
                    </a:schemeClr>
                  </a:glow>
                  <a:innerShdw blurRad="63500" dist="50800">
                    <a:prstClr val="black">
                      <a:alpha val="50000"/>
                    </a:prstClr>
                  </a:innerShdw>
                </a:effectLst>
                <a:latin typeface="Andalus" pitchFamily="2" charset="-78"/>
                <a:cs typeface="Andalus" pitchFamily="2" charset="-78"/>
              </a:rPr>
              <a:t>Industrial Engineering Department</a:t>
            </a:r>
            <a:r>
              <a:rPr lang="en-US" sz="2400" b="1" dirty="0" smtClean="0">
                <a:effectLst>
                  <a:glow rad="63500">
                    <a:schemeClr val="accent1">
                      <a:satMod val="175000"/>
                      <a:alpha val="40000"/>
                    </a:schemeClr>
                  </a:glow>
                  <a:innerShdw blurRad="63500" dist="50800">
                    <a:prstClr val="black">
                      <a:alpha val="50000"/>
                    </a:prstClr>
                  </a:innerShdw>
                </a:effectLst>
                <a:latin typeface="Andalus" pitchFamily="2" charset="-78"/>
                <a:cs typeface="Andalus" pitchFamily="2" charset="-78"/>
              </a:rPr>
              <a:t/>
            </a:r>
            <a:br>
              <a:rPr lang="en-US" sz="2400" b="1" dirty="0" smtClean="0">
                <a:effectLst>
                  <a:glow rad="63500">
                    <a:schemeClr val="accent1">
                      <a:satMod val="175000"/>
                      <a:alpha val="40000"/>
                    </a:schemeClr>
                  </a:glow>
                  <a:innerShdw blurRad="63500" dist="50800">
                    <a:prstClr val="black">
                      <a:alpha val="50000"/>
                    </a:prstClr>
                  </a:innerShdw>
                </a:effectLst>
                <a:latin typeface="Andalus" pitchFamily="2" charset="-78"/>
                <a:cs typeface="Andalus" pitchFamily="2" charset="-78"/>
              </a:rPr>
            </a:br>
            <a:r>
              <a:rPr lang="ar-LB" sz="2400" b="1" dirty="0" smtClean="0">
                <a:effectLst>
                  <a:glow rad="63500">
                    <a:schemeClr val="accent1">
                      <a:satMod val="175000"/>
                      <a:alpha val="40000"/>
                    </a:schemeClr>
                  </a:glow>
                  <a:innerShdw blurRad="63500" dist="50800">
                    <a:prstClr val="black">
                      <a:alpha val="50000"/>
                    </a:prstClr>
                  </a:innerShdw>
                </a:effectLst>
                <a:latin typeface="Andalus" pitchFamily="2" charset="-78"/>
                <a:cs typeface="Andalus" pitchFamily="2" charset="-78"/>
              </a:rPr>
              <a:t/>
            </a:r>
            <a:br>
              <a:rPr lang="ar-LB" sz="2400" b="1" dirty="0" smtClean="0">
                <a:effectLst>
                  <a:glow rad="63500">
                    <a:schemeClr val="accent1">
                      <a:satMod val="175000"/>
                      <a:alpha val="40000"/>
                    </a:schemeClr>
                  </a:glow>
                  <a:innerShdw blurRad="63500" dist="50800">
                    <a:prstClr val="black">
                      <a:alpha val="50000"/>
                    </a:prstClr>
                  </a:innerShdw>
                </a:effectLst>
                <a:latin typeface="Andalus" pitchFamily="2" charset="-78"/>
                <a:cs typeface="Andalus" pitchFamily="2" charset="-78"/>
              </a:rPr>
            </a:br>
            <a:r>
              <a:rPr lang="ar-LB" sz="2400" b="1" dirty="0" smtClean="0">
                <a:solidFill>
                  <a:schemeClr val="accent1">
                    <a:lumMod val="75000"/>
                  </a:schemeClr>
                </a:solidFill>
                <a:effectLst>
                  <a:glow rad="63500">
                    <a:schemeClr val="accent1">
                      <a:satMod val="175000"/>
                      <a:alpha val="40000"/>
                    </a:schemeClr>
                  </a:glow>
                  <a:innerShdw blurRad="63500" dist="50800">
                    <a:prstClr val="black">
                      <a:alpha val="50000"/>
                    </a:prstClr>
                  </a:innerShdw>
                </a:effectLst>
                <a:latin typeface="Andalus" pitchFamily="2" charset="-78"/>
                <a:cs typeface="Andalus" pitchFamily="2" charset="-78"/>
              </a:rPr>
              <a:t/>
            </a:r>
            <a:br>
              <a:rPr lang="ar-LB" sz="2400" b="1" dirty="0" smtClean="0">
                <a:solidFill>
                  <a:schemeClr val="accent1">
                    <a:lumMod val="75000"/>
                  </a:schemeClr>
                </a:solidFill>
                <a:effectLst>
                  <a:glow rad="63500">
                    <a:schemeClr val="accent1">
                      <a:satMod val="175000"/>
                      <a:alpha val="40000"/>
                    </a:schemeClr>
                  </a:glow>
                  <a:innerShdw blurRad="63500" dist="50800">
                    <a:prstClr val="black">
                      <a:alpha val="50000"/>
                    </a:prstClr>
                  </a:innerShdw>
                </a:effectLst>
                <a:latin typeface="Andalus" pitchFamily="2" charset="-78"/>
                <a:cs typeface="Andalus" pitchFamily="2" charset="-78"/>
              </a:rPr>
            </a:br>
            <a:r>
              <a:rPr lang="en-US" sz="2400" b="1" dirty="0">
                <a:solidFill>
                  <a:schemeClr val="accent1">
                    <a:lumMod val="75000"/>
                  </a:schemeClr>
                </a:solidFill>
                <a:effectLst>
                  <a:glow rad="63500">
                    <a:schemeClr val="accent1">
                      <a:satMod val="175000"/>
                      <a:alpha val="40000"/>
                    </a:schemeClr>
                  </a:glow>
                  <a:innerShdw blurRad="63500" dist="50800">
                    <a:prstClr val="black">
                      <a:alpha val="50000"/>
                    </a:prstClr>
                  </a:innerShdw>
                </a:effectLst>
                <a:latin typeface="Andalus" pitchFamily="2" charset="-78"/>
                <a:cs typeface="Andalus" pitchFamily="2" charset="-78"/>
              </a:rPr>
              <a:t>An Evaluative Study of Innovation Management Practices in </a:t>
            </a:r>
            <a:r>
              <a:rPr lang="ar-LB" sz="2400" b="1" dirty="0" smtClean="0">
                <a:solidFill>
                  <a:schemeClr val="accent1">
                    <a:lumMod val="75000"/>
                  </a:schemeClr>
                </a:solidFill>
                <a:effectLst>
                  <a:glow rad="63500">
                    <a:schemeClr val="accent1">
                      <a:satMod val="175000"/>
                      <a:alpha val="40000"/>
                    </a:schemeClr>
                  </a:glow>
                  <a:innerShdw blurRad="63500" dist="50800">
                    <a:prstClr val="black">
                      <a:alpha val="50000"/>
                    </a:prstClr>
                  </a:innerShdw>
                </a:effectLst>
                <a:latin typeface="Andalus" pitchFamily="2" charset="-78"/>
                <a:cs typeface="Andalus" pitchFamily="2" charset="-78"/>
              </a:rPr>
              <a:t/>
            </a:r>
            <a:br>
              <a:rPr lang="ar-LB" sz="2400" b="1" dirty="0" smtClean="0">
                <a:solidFill>
                  <a:schemeClr val="accent1">
                    <a:lumMod val="75000"/>
                  </a:schemeClr>
                </a:solidFill>
                <a:effectLst>
                  <a:glow rad="63500">
                    <a:schemeClr val="accent1">
                      <a:satMod val="175000"/>
                      <a:alpha val="40000"/>
                    </a:schemeClr>
                  </a:glow>
                  <a:innerShdw blurRad="63500" dist="50800">
                    <a:prstClr val="black">
                      <a:alpha val="50000"/>
                    </a:prstClr>
                  </a:innerShdw>
                </a:effectLst>
                <a:latin typeface="Andalus" pitchFamily="2" charset="-78"/>
                <a:cs typeface="Andalus" pitchFamily="2" charset="-78"/>
              </a:rPr>
            </a:br>
            <a:r>
              <a:rPr lang="en-US" sz="2400" b="1" dirty="0" smtClean="0">
                <a:solidFill>
                  <a:schemeClr val="accent1">
                    <a:lumMod val="75000"/>
                  </a:schemeClr>
                </a:solidFill>
                <a:effectLst>
                  <a:glow rad="63500">
                    <a:schemeClr val="accent1">
                      <a:satMod val="175000"/>
                      <a:alpha val="40000"/>
                    </a:schemeClr>
                  </a:glow>
                  <a:innerShdw blurRad="63500" dist="50800">
                    <a:prstClr val="black">
                      <a:alpha val="50000"/>
                    </a:prstClr>
                  </a:innerShdw>
                </a:effectLst>
                <a:latin typeface="Andalus" pitchFamily="2" charset="-78"/>
                <a:cs typeface="Andalus" pitchFamily="2" charset="-78"/>
              </a:rPr>
              <a:t>Manufacturing </a:t>
            </a:r>
            <a:r>
              <a:rPr lang="en-US" sz="2400" b="1" dirty="0">
                <a:solidFill>
                  <a:schemeClr val="accent1">
                    <a:lumMod val="75000"/>
                  </a:schemeClr>
                </a:solidFill>
                <a:effectLst>
                  <a:glow rad="63500">
                    <a:schemeClr val="accent1">
                      <a:satMod val="175000"/>
                      <a:alpha val="40000"/>
                    </a:schemeClr>
                  </a:glow>
                  <a:innerShdw blurRad="63500" dist="50800">
                    <a:prstClr val="black">
                      <a:alpha val="50000"/>
                    </a:prstClr>
                  </a:innerShdw>
                </a:effectLst>
                <a:latin typeface="Andalus" pitchFamily="2" charset="-78"/>
                <a:cs typeface="Andalus" pitchFamily="2" charset="-78"/>
              </a:rPr>
              <a:t>Firms in Palestine</a:t>
            </a:r>
            <a:r>
              <a:rPr lang="en-US" sz="2400" dirty="0">
                <a:effectLst>
                  <a:glow rad="63500">
                    <a:schemeClr val="accent1">
                      <a:satMod val="175000"/>
                      <a:alpha val="40000"/>
                    </a:schemeClr>
                  </a:glow>
                  <a:innerShdw blurRad="63500" dist="50800">
                    <a:prstClr val="black">
                      <a:alpha val="50000"/>
                    </a:prstClr>
                  </a:innerShdw>
                </a:effectLst>
                <a:latin typeface="Andalus" pitchFamily="2" charset="-78"/>
                <a:cs typeface="Andalus" pitchFamily="2" charset="-78"/>
              </a:rPr>
              <a:t/>
            </a:r>
            <a:br>
              <a:rPr lang="en-US" sz="2400" dirty="0">
                <a:effectLst>
                  <a:glow rad="63500">
                    <a:schemeClr val="accent1">
                      <a:satMod val="175000"/>
                      <a:alpha val="40000"/>
                    </a:schemeClr>
                  </a:glow>
                  <a:innerShdw blurRad="63500" dist="50800">
                    <a:prstClr val="black">
                      <a:alpha val="50000"/>
                    </a:prstClr>
                  </a:innerShdw>
                </a:effectLst>
                <a:latin typeface="Andalus" pitchFamily="2" charset="-78"/>
                <a:cs typeface="Andalus" pitchFamily="2" charset="-78"/>
              </a:rPr>
            </a:br>
            <a:r>
              <a:rPr lang="ar-LB" sz="2400" b="1" dirty="0">
                <a:effectLst>
                  <a:glow rad="63500">
                    <a:schemeClr val="accent1">
                      <a:satMod val="175000"/>
                      <a:alpha val="40000"/>
                    </a:schemeClr>
                  </a:glow>
                  <a:innerShdw blurRad="63500" dist="50800">
                    <a:prstClr val="black">
                      <a:alpha val="50000"/>
                    </a:prstClr>
                  </a:innerShdw>
                </a:effectLst>
                <a:latin typeface="Andalus" pitchFamily="2" charset="-78"/>
                <a:cs typeface="Andalus" pitchFamily="2" charset="-78"/>
              </a:rPr>
              <a:t/>
            </a:r>
            <a:br>
              <a:rPr lang="ar-LB" sz="2400" b="1" dirty="0">
                <a:effectLst>
                  <a:glow rad="63500">
                    <a:schemeClr val="accent1">
                      <a:satMod val="175000"/>
                      <a:alpha val="40000"/>
                    </a:schemeClr>
                  </a:glow>
                  <a:innerShdw blurRad="63500" dist="50800">
                    <a:prstClr val="black">
                      <a:alpha val="50000"/>
                    </a:prstClr>
                  </a:innerShdw>
                </a:effectLst>
                <a:latin typeface="Andalus" pitchFamily="2" charset="-78"/>
                <a:cs typeface="Andalus" pitchFamily="2" charset="-78"/>
              </a:rPr>
            </a:br>
            <a:r>
              <a:rPr lang="ar-LB" sz="2400" b="1" dirty="0" smtClean="0">
                <a:effectLst>
                  <a:glow rad="63500">
                    <a:schemeClr val="accent1">
                      <a:satMod val="175000"/>
                      <a:alpha val="40000"/>
                    </a:schemeClr>
                  </a:glow>
                  <a:innerShdw blurRad="63500" dist="50800">
                    <a:prstClr val="black">
                      <a:alpha val="50000"/>
                    </a:prstClr>
                  </a:innerShdw>
                </a:effectLst>
                <a:latin typeface="Andalus" pitchFamily="2" charset="-78"/>
                <a:cs typeface="Andalus" pitchFamily="2" charset="-78"/>
              </a:rPr>
              <a:t/>
            </a:r>
            <a:br>
              <a:rPr lang="ar-LB" sz="2400" b="1" dirty="0" smtClean="0">
                <a:effectLst>
                  <a:glow rad="63500">
                    <a:schemeClr val="accent1">
                      <a:satMod val="175000"/>
                      <a:alpha val="40000"/>
                    </a:schemeClr>
                  </a:glow>
                  <a:innerShdw blurRad="63500" dist="50800">
                    <a:prstClr val="black">
                      <a:alpha val="50000"/>
                    </a:prstClr>
                  </a:innerShdw>
                </a:effectLst>
                <a:latin typeface="Andalus" pitchFamily="2" charset="-78"/>
                <a:cs typeface="Andalus" pitchFamily="2" charset="-78"/>
              </a:rPr>
            </a:br>
            <a:r>
              <a:rPr lang="en-GB" sz="2200" b="1" dirty="0">
                <a:effectLst>
                  <a:glow rad="63500">
                    <a:schemeClr val="accent1">
                      <a:satMod val="175000"/>
                      <a:alpha val="40000"/>
                    </a:schemeClr>
                  </a:glow>
                  <a:innerShdw blurRad="63500" dist="50800">
                    <a:prstClr val="black">
                      <a:alpha val="50000"/>
                    </a:prstClr>
                  </a:innerShdw>
                </a:effectLst>
                <a:latin typeface="Andalus" pitchFamily="2" charset="-78"/>
                <a:cs typeface="Andalus" pitchFamily="2" charset="-78"/>
              </a:rPr>
              <a:t>P</a:t>
            </a:r>
            <a:r>
              <a:rPr lang="en-GB" sz="2200" b="1" dirty="0" smtClean="0">
                <a:effectLst>
                  <a:glow rad="63500">
                    <a:schemeClr val="accent1">
                      <a:satMod val="175000"/>
                      <a:alpha val="40000"/>
                    </a:schemeClr>
                  </a:glow>
                  <a:innerShdw blurRad="63500" dist="50800">
                    <a:prstClr val="black">
                      <a:alpha val="50000"/>
                    </a:prstClr>
                  </a:innerShdw>
                </a:effectLst>
                <a:latin typeface="Andalus" pitchFamily="2" charset="-78"/>
                <a:cs typeface="Andalus" pitchFamily="2" charset="-78"/>
              </a:rPr>
              <a:t>repared by: </a:t>
            </a:r>
            <a:r>
              <a:rPr lang="en-US" sz="2000" b="1" dirty="0" smtClean="0">
                <a:effectLst>
                  <a:glow rad="63500">
                    <a:schemeClr val="accent1">
                      <a:satMod val="175000"/>
                      <a:alpha val="40000"/>
                    </a:schemeClr>
                  </a:glow>
                  <a:innerShdw blurRad="63500" dist="50800">
                    <a:prstClr val="black">
                      <a:alpha val="50000"/>
                    </a:prstClr>
                  </a:innerShdw>
                </a:effectLst>
                <a:latin typeface="Andalus" pitchFamily="2" charset="-78"/>
                <a:cs typeface="Andalus" pitchFamily="2" charset="-78"/>
              </a:rPr>
              <a:t/>
            </a:r>
            <a:br>
              <a:rPr lang="en-US" sz="2000" b="1" dirty="0" smtClean="0">
                <a:effectLst>
                  <a:glow rad="63500">
                    <a:schemeClr val="accent1">
                      <a:satMod val="175000"/>
                      <a:alpha val="40000"/>
                    </a:schemeClr>
                  </a:glow>
                  <a:innerShdw blurRad="63500" dist="50800">
                    <a:prstClr val="black">
                      <a:alpha val="50000"/>
                    </a:prstClr>
                  </a:innerShdw>
                </a:effectLst>
                <a:latin typeface="Andalus" pitchFamily="2" charset="-78"/>
                <a:cs typeface="Andalus" pitchFamily="2" charset="-78"/>
              </a:rPr>
            </a:br>
            <a:r>
              <a:rPr lang="en-US" sz="2000" b="1" dirty="0" smtClean="0">
                <a:effectLst>
                  <a:glow rad="63500">
                    <a:schemeClr val="accent1">
                      <a:satMod val="175000"/>
                      <a:alpha val="40000"/>
                    </a:schemeClr>
                  </a:glow>
                  <a:innerShdw blurRad="63500" dist="50800">
                    <a:prstClr val="black">
                      <a:alpha val="50000"/>
                    </a:prstClr>
                  </a:innerShdw>
                </a:effectLst>
                <a:latin typeface="Andalus" pitchFamily="2" charset="-78"/>
                <a:cs typeface="Andalus" pitchFamily="2" charset="-78"/>
              </a:rPr>
              <a:t> </a:t>
            </a:r>
            <a:r>
              <a:rPr lang="en-US" sz="2000" b="1" dirty="0" err="1" smtClean="0">
                <a:solidFill>
                  <a:schemeClr val="accent1">
                    <a:lumMod val="75000"/>
                  </a:schemeClr>
                </a:solidFill>
                <a:effectLst>
                  <a:glow rad="63500">
                    <a:schemeClr val="accent1">
                      <a:satMod val="175000"/>
                      <a:alpha val="40000"/>
                    </a:schemeClr>
                  </a:glow>
                  <a:innerShdw blurRad="63500" dist="50800">
                    <a:prstClr val="black">
                      <a:alpha val="50000"/>
                    </a:prstClr>
                  </a:innerShdw>
                </a:effectLst>
                <a:latin typeface="Andalus" pitchFamily="2" charset="-78"/>
                <a:cs typeface="Andalus" pitchFamily="2" charset="-78"/>
              </a:rPr>
              <a:t>Reem</a:t>
            </a:r>
            <a:r>
              <a:rPr lang="en-US" sz="2000" b="1" dirty="0" smtClean="0">
                <a:solidFill>
                  <a:schemeClr val="accent1">
                    <a:lumMod val="75000"/>
                  </a:schemeClr>
                </a:solidFill>
                <a:effectLst>
                  <a:glow rad="63500">
                    <a:schemeClr val="accent1">
                      <a:satMod val="175000"/>
                      <a:alpha val="40000"/>
                    </a:schemeClr>
                  </a:glow>
                  <a:innerShdw blurRad="63500" dist="50800">
                    <a:prstClr val="black">
                      <a:alpha val="50000"/>
                    </a:prstClr>
                  </a:innerShdw>
                </a:effectLst>
                <a:latin typeface="Andalus" pitchFamily="2" charset="-78"/>
                <a:cs typeface="Andalus" pitchFamily="2" charset="-78"/>
              </a:rPr>
              <a:t> </a:t>
            </a:r>
            <a:r>
              <a:rPr lang="en-US" sz="2000" b="1" dirty="0" err="1">
                <a:solidFill>
                  <a:schemeClr val="accent1">
                    <a:lumMod val="75000"/>
                  </a:schemeClr>
                </a:solidFill>
                <a:effectLst>
                  <a:glow rad="63500">
                    <a:schemeClr val="accent1">
                      <a:satMod val="175000"/>
                      <a:alpha val="40000"/>
                    </a:schemeClr>
                  </a:glow>
                  <a:innerShdw blurRad="63500" dist="50800">
                    <a:prstClr val="black">
                      <a:alpha val="50000"/>
                    </a:prstClr>
                  </a:innerShdw>
                </a:effectLst>
                <a:latin typeface="Andalus" pitchFamily="2" charset="-78"/>
                <a:cs typeface="Andalus" pitchFamily="2" charset="-78"/>
              </a:rPr>
              <a:t>Salahat</a:t>
            </a:r>
            <a:r>
              <a:rPr lang="en-US" sz="2000" b="1" dirty="0">
                <a:solidFill>
                  <a:schemeClr val="accent1">
                    <a:lumMod val="75000"/>
                  </a:schemeClr>
                </a:solidFill>
                <a:effectLst>
                  <a:glow rad="63500">
                    <a:schemeClr val="accent1">
                      <a:satMod val="175000"/>
                      <a:alpha val="40000"/>
                    </a:schemeClr>
                  </a:glow>
                  <a:innerShdw blurRad="63500" dist="50800">
                    <a:prstClr val="black">
                      <a:alpha val="50000"/>
                    </a:prstClr>
                  </a:innerShdw>
                </a:effectLst>
                <a:latin typeface="Andalus" pitchFamily="2" charset="-78"/>
                <a:cs typeface="Andalus" pitchFamily="2" charset="-78"/>
              </a:rPr>
              <a:t> </a:t>
            </a:r>
            <a:r>
              <a:rPr lang="en-US" sz="2000" b="1" dirty="0" smtClean="0">
                <a:solidFill>
                  <a:schemeClr val="accent1">
                    <a:lumMod val="75000"/>
                  </a:schemeClr>
                </a:solidFill>
                <a:effectLst>
                  <a:glow rad="63500">
                    <a:schemeClr val="accent1">
                      <a:satMod val="175000"/>
                      <a:alpha val="40000"/>
                    </a:schemeClr>
                  </a:glow>
                  <a:innerShdw blurRad="63500" dist="50800">
                    <a:prstClr val="black">
                      <a:alpha val="50000"/>
                    </a:prstClr>
                  </a:innerShdw>
                </a:effectLst>
                <a:latin typeface="Andalus" pitchFamily="2" charset="-78"/>
                <a:cs typeface="Andalus" pitchFamily="2" charset="-78"/>
              </a:rPr>
              <a:t/>
            </a:r>
            <a:br>
              <a:rPr lang="en-US" sz="2000" b="1" dirty="0" smtClean="0">
                <a:solidFill>
                  <a:schemeClr val="accent1">
                    <a:lumMod val="75000"/>
                  </a:schemeClr>
                </a:solidFill>
                <a:effectLst>
                  <a:glow rad="63500">
                    <a:schemeClr val="accent1">
                      <a:satMod val="175000"/>
                      <a:alpha val="40000"/>
                    </a:schemeClr>
                  </a:glow>
                  <a:innerShdw blurRad="63500" dist="50800">
                    <a:prstClr val="black">
                      <a:alpha val="50000"/>
                    </a:prstClr>
                  </a:innerShdw>
                </a:effectLst>
                <a:latin typeface="Andalus" pitchFamily="2" charset="-78"/>
                <a:cs typeface="Andalus" pitchFamily="2" charset="-78"/>
              </a:rPr>
            </a:br>
            <a:r>
              <a:rPr lang="en-US" sz="2000" b="1" dirty="0" smtClean="0">
                <a:solidFill>
                  <a:schemeClr val="accent1">
                    <a:lumMod val="75000"/>
                  </a:schemeClr>
                </a:solidFill>
                <a:effectLst>
                  <a:glow rad="63500">
                    <a:schemeClr val="accent1">
                      <a:satMod val="175000"/>
                      <a:alpha val="40000"/>
                    </a:schemeClr>
                  </a:glow>
                  <a:innerShdw blurRad="63500" dist="50800">
                    <a:prstClr val="black">
                      <a:alpha val="50000"/>
                    </a:prstClr>
                  </a:innerShdw>
                </a:effectLst>
                <a:latin typeface="Andalus" pitchFamily="2" charset="-78"/>
                <a:cs typeface="Andalus" pitchFamily="2" charset="-78"/>
              </a:rPr>
              <a:t> Sonya Al-</a:t>
            </a:r>
            <a:r>
              <a:rPr lang="en-US" sz="2000" b="1" dirty="0" err="1" smtClean="0">
                <a:solidFill>
                  <a:schemeClr val="accent1">
                    <a:lumMod val="75000"/>
                  </a:schemeClr>
                </a:solidFill>
                <a:effectLst>
                  <a:glow rad="63500">
                    <a:schemeClr val="accent1">
                      <a:satMod val="175000"/>
                      <a:alpha val="40000"/>
                    </a:schemeClr>
                  </a:glow>
                  <a:innerShdw blurRad="63500" dist="50800">
                    <a:prstClr val="black">
                      <a:alpha val="50000"/>
                    </a:prstClr>
                  </a:innerShdw>
                </a:effectLst>
                <a:latin typeface="Andalus" pitchFamily="2" charset="-78"/>
                <a:cs typeface="Andalus" pitchFamily="2" charset="-78"/>
              </a:rPr>
              <a:t>Qaisi</a:t>
            </a:r>
            <a:r>
              <a:rPr lang="en-US" sz="2000" b="1" dirty="0" smtClean="0">
                <a:solidFill>
                  <a:schemeClr val="accent1">
                    <a:lumMod val="75000"/>
                  </a:schemeClr>
                </a:solidFill>
                <a:effectLst>
                  <a:glow rad="63500">
                    <a:schemeClr val="accent1">
                      <a:satMod val="175000"/>
                      <a:alpha val="40000"/>
                    </a:schemeClr>
                  </a:glow>
                  <a:innerShdw blurRad="63500" dist="50800">
                    <a:prstClr val="black">
                      <a:alpha val="50000"/>
                    </a:prstClr>
                  </a:innerShdw>
                </a:effectLst>
                <a:latin typeface="Andalus" pitchFamily="2" charset="-78"/>
                <a:cs typeface="Andalus" pitchFamily="2" charset="-78"/>
              </a:rPr>
              <a:t/>
            </a:r>
            <a:br>
              <a:rPr lang="en-US" sz="2000" b="1" dirty="0" smtClean="0">
                <a:solidFill>
                  <a:schemeClr val="accent1">
                    <a:lumMod val="75000"/>
                  </a:schemeClr>
                </a:solidFill>
                <a:effectLst>
                  <a:glow rad="63500">
                    <a:schemeClr val="accent1">
                      <a:satMod val="175000"/>
                      <a:alpha val="40000"/>
                    </a:schemeClr>
                  </a:glow>
                  <a:innerShdw blurRad="63500" dist="50800">
                    <a:prstClr val="black">
                      <a:alpha val="50000"/>
                    </a:prstClr>
                  </a:innerShdw>
                </a:effectLst>
                <a:latin typeface="Andalus" pitchFamily="2" charset="-78"/>
                <a:cs typeface="Andalus" pitchFamily="2" charset="-78"/>
              </a:rPr>
            </a:br>
            <a:r>
              <a:rPr lang="en-US" sz="2000" b="1" dirty="0" smtClean="0">
                <a:solidFill>
                  <a:schemeClr val="accent1">
                    <a:lumMod val="75000"/>
                  </a:schemeClr>
                </a:solidFill>
                <a:effectLst>
                  <a:glow rad="63500">
                    <a:schemeClr val="accent1">
                      <a:satMod val="175000"/>
                      <a:alpha val="40000"/>
                    </a:schemeClr>
                  </a:glow>
                  <a:innerShdw blurRad="63500" dist="50800">
                    <a:prstClr val="black">
                      <a:alpha val="50000"/>
                    </a:prstClr>
                  </a:innerShdw>
                </a:effectLst>
                <a:latin typeface="Andalus" pitchFamily="2" charset="-78"/>
                <a:cs typeface="Andalus" pitchFamily="2" charset="-78"/>
              </a:rPr>
              <a:t> </a:t>
            </a:r>
            <a:r>
              <a:rPr lang="en-US" sz="2000" b="1" dirty="0" err="1" smtClean="0">
                <a:solidFill>
                  <a:schemeClr val="accent1">
                    <a:lumMod val="75000"/>
                  </a:schemeClr>
                </a:solidFill>
                <a:effectLst>
                  <a:glow rad="63500">
                    <a:schemeClr val="accent1">
                      <a:satMod val="175000"/>
                      <a:alpha val="40000"/>
                    </a:schemeClr>
                  </a:glow>
                  <a:innerShdw blurRad="63500" dist="50800">
                    <a:prstClr val="black">
                      <a:alpha val="50000"/>
                    </a:prstClr>
                  </a:innerShdw>
                </a:effectLst>
                <a:latin typeface="Andalus" pitchFamily="2" charset="-78"/>
                <a:cs typeface="Andalus" pitchFamily="2" charset="-78"/>
              </a:rPr>
              <a:t>Heba</a:t>
            </a:r>
            <a:r>
              <a:rPr lang="en-US" sz="2000" b="1" dirty="0" smtClean="0">
                <a:solidFill>
                  <a:schemeClr val="accent1">
                    <a:lumMod val="75000"/>
                  </a:schemeClr>
                </a:solidFill>
                <a:effectLst>
                  <a:glow rad="63500">
                    <a:schemeClr val="accent1">
                      <a:satMod val="175000"/>
                      <a:alpha val="40000"/>
                    </a:schemeClr>
                  </a:glow>
                  <a:innerShdw blurRad="63500" dist="50800">
                    <a:prstClr val="black">
                      <a:alpha val="50000"/>
                    </a:prstClr>
                  </a:innerShdw>
                </a:effectLst>
                <a:latin typeface="Andalus" pitchFamily="2" charset="-78"/>
                <a:cs typeface="Andalus" pitchFamily="2" charset="-78"/>
              </a:rPr>
              <a:t> Al-</a:t>
            </a:r>
            <a:r>
              <a:rPr lang="en-US" sz="2000" b="1" dirty="0" err="1" smtClean="0">
                <a:solidFill>
                  <a:schemeClr val="accent1">
                    <a:lumMod val="75000"/>
                  </a:schemeClr>
                </a:solidFill>
                <a:effectLst>
                  <a:glow rad="63500">
                    <a:schemeClr val="accent1">
                      <a:satMod val="175000"/>
                      <a:alpha val="40000"/>
                    </a:schemeClr>
                  </a:glow>
                  <a:innerShdw blurRad="63500" dist="50800">
                    <a:prstClr val="black">
                      <a:alpha val="50000"/>
                    </a:prstClr>
                  </a:innerShdw>
                </a:effectLst>
                <a:latin typeface="Andalus" pitchFamily="2" charset="-78"/>
                <a:cs typeface="Andalus" pitchFamily="2" charset="-78"/>
              </a:rPr>
              <a:t>Haj</a:t>
            </a:r>
            <a:r>
              <a:rPr lang="en-US" sz="2000" b="1" dirty="0" smtClean="0">
                <a:solidFill>
                  <a:schemeClr val="accent1">
                    <a:lumMod val="75000"/>
                  </a:schemeClr>
                </a:solidFill>
                <a:effectLst>
                  <a:glow rad="63500">
                    <a:schemeClr val="accent1">
                      <a:satMod val="175000"/>
                      <a:alpha val="40000"/>
                    </a:schemeClr>
                  </a:glow>
                  <a:innerShdw blurRad="63500" dist="50800">
                    <a:prstClr val="black">
                      <a:alpha val="50000"/>
                    </a:prstClr>
                  </a:innerShdw>
                </a:effectLst>
                <a:latin typeface="Andalus" pitchFamily="2" charset="-78"/>
                <a:cs typeface="Andalus" pitchFamily="2" charset="-78"/>
              </a:rPr>
              <a:t> Ahmad                                         </a:t>
            </a:r>
            <a:br>
              <a:rPr lang="en-US" sz="2000" b="1" dirty="0" smtClean="0">
                <a:solidFill>
                  <a:schemeClr val="accent1">
                    <a:lumMod val="75000"/>
                  </a:schemeClr>
                </a:solidFill>
                <a:effectLst>
                  <a:glow rad="63500">
                    <a:schemeClr val="accent1">
                      <a:satMod val="175000"/>
                      <a:alpha val="40000"/>
                    </a:schemeClr>
                  </a:glow>
                  <a:innerShdw blurRad="63500" dist="50800">
                    <a:prstClr val="black">
                      <a:alpha val="50000"/>
                    </a:prstClr>
                  </a:innerShdw>
                </a:effectLst>
                <a:latin typeface="Andalus" pitchFamily="2" charset="-78"/>
                <a:cs typeface="Andalus" pitchFamily="2" charset="-78"/>
              </a:rPr>
            </a:br>
            <a:r>
              <a:rPr lang="en-US" sz="2000" b="1" dirty="0" smtClean="0">
                <a:solidFill>
                  <a:schemeClr val="accent1">
                    <a:lumMod val="75000"/>
                  </a:schemeClr>
                </a:solidFill>
                <a:effectLst>
                  <a:glow rad="63500">
                    <a:schemeClr val="accent1">
                      <a:satMod val="175000"/>
                      <a:alpha val="40000"/>
                    </a:schemeClr>
                  </a:glow>
                  <a:innerShdw blurRad="63500" dist="50800">
                    <a:prstClr val="black">
                      <a:alpha val="50000"/>
                    </a:prstClr>
                  </a:innerShdw>
                </a:effectLst>
                <a:latin typeface="Andalus" pitchFamily="2" charset="-78"/>
                <a:cs typeface="Andalus" pitchFamily="2" charset="-78"/>
              </a:rPr>
              <a:t> </a:t>
            </a:r>
            <a:r>
              <a:rPr lang="en-US" sz="2000" b="1" dirty="0" err="1" smtClean="0">
                <a:solidFill>
                  <a:schemeClr val="accent1">
                    <a:lumMod val="75000"/>
                  </a:schemeClr>
                </a:solidFill>
                <a:effectLst>
                  <a:glow rad="63500">
                    <a:schemeClr val="accent1">
                      <a:satMod val="175000"/>
                      <a:alpha val="40000"/>
                    </a:schemeClr>
                  </a:glow>
                  <a:innerShdw blurRad="63500" dist="50800">
                    <a:prstClr val="black">
                      <a:alpha val="50000"/>
                    </a:prstClr>
                  </a:innerShdw>
                </a:effectLst>
                <a:latin typeface="Andalus" pitchFamily="2" charset="-78"/>
                <a:cs typeface="Andalus" pitchFamily="2" charset="-78"/>
              </a:rPr>
              <a:t>Rasha</a:t>
            </a:r>
            <a:r>
              <a:rPr lang="en-US" sz="2000" b="1" dirty="0" smtClean="0">
                <a:solidFill>
                  <a:schemeClr val="accent1">
                    <a:lumMod val="75000"/>
                  </a:schemeClr>
                </a:solidFill>
                <a:effectLst>
                  <a:glow rad="63500">
                    <a:schemeClr val="accent1">
                      <a:satMod val="175000"/>
                      <a:alpha val="40000"/>
                    </a:schemeClr>
                  </a:glow>
                  <a:innerShdw blurRad="63500" dist="50800">
                    <a:prstClr val="black">
                      <a:alpha val="50000"/>
                    </a:prstClr>
                  </a:innerShdw>
                </a:effectLst>
                <a:latin typeface="Andalus" pitchFamily="2" charset="-78"/>
                <a:cs typeface="Andalus" pitchFamily="2" charset="-78"/>
              </a:rPr>
              <a:t> </a:t>
            </a:r>
            <a:r>
              <a:rPr lang="en-US" sz="2000" b="1" dirty="0" err="1" smtClean="0">
                <a:solidFill>
                  <a:schemeClr val="accent1">
                    <a:lumMod val="75000"/>
                  </a:schemeClr>
                </a:solidFill>
                <a:effectLst>
                  <a:glow rad="63500">
                    <a:schemeClr val="accent1">
                      <a:satMod val="175000"/>
                      <a:alpha val="40000"/>
                    </a:schemeClr>
                  </a:glow>
                  <a:innerShdw blurRad="63500" dist="50800">
                    <a:prstClr val="black">
                      <a:alpha val="50000"/>
                    </a:prstClr>
                  </a:innerShdw>
                </a:effectLst>
                <a:latin typeface="Andalus" pitchFamily="2" charset="-78"/>
                <a:cs typeface="Andalus" pitchFamily="2" charset="-78"/>
              </a:rPr>
              <a:t>Rabaya</a:t>
            </a:r>
            <a:r>
              <a:rPr lang="en-US" sz="2000" b="1" dirty="0">
                <a:solidFill>
                  <a:schemeClr val="tx2">
                    <a:lumMod val="60000"/>
                    <a:lumOff val="40000"/>
                  </a:schemeClr>
                </a:solidFill>
                <a:effectLst>
                  <a:glow rad="63500">
                    <a:schemeClr val="accent1">
                      <a:satMod val="175000"/>
                      <a:alpha val="40000"/>
                    </a:schemeClr>
                  </a:glow>
                  <a:innerShdw blurRad="63500" dist="50800">
                    <a:prstClr val="black">
                      <a:alpha val="50000"/>
                    </a:prstClr>
                  </a:innerShdw>
                </a:effectLst>
                <a:latin typeface="Andalus" pitchFamily="2" charset="-78"/>
                <a:cs typeface="Andalus" pitchFamily="2" charset="-78"/>
              </a:rPr>
              <a:t/>
            </a:r>
            <a:br>
              <a:rPr lang="en-US" sz="2000" b="1" dirty="0">
                <a:solidFill>
                  <a:schemeClr val="tx2">
                    <a:lumMod val="60000"/>
                    <a:lumOff val="40000"/>
                  </a:schemeClr>
                </a:solidFill>
                <a:effectLst>
                  <a:glow rad="63500">
                    <a:schemeClr val="accent1">
                      <a:satMod val="175000"/>
                      <a:alpha val="40000"/>
                    </a:schemeClr>
                  </a:glow>
                  <a:innerShdw blurRad="63500" dist="50800">
                    <a:prstClr val="black">
                      <a:alpha val="50000"/>
                    </a:prstClr>
                  </a:innerShdw>
                </a:effectLst>
                <a:latin typeface="Andalus" pitchFamily="2" charset="-78"/>
                <a:cs typeface="Andalus" pitchFamily="2" charset="-78"/>
              </a:rPr>
            </a:br>
            <a:r>
              <a:rPr lang="en-US" sz="2000" b="1" dirty="0" smtClean="0">
                <a:effectLst>
                  <a:glow rad="63500">
                    <a:schemeClr val="accent1">
                      <a:satMod val="175000"/>
                      <a:alpha val="40000"/>
                    </a:schemeClr>
                  </a:glow>
                  <a:innerShdw blurRad="63500" dist="50800">
                    <a:prstClr val="black">
                      <a:alpha val="50000"/>
                    </a:prstClr>
                  </a:innerShdw>
                </a:effectLst>
                <a:latin typeface="Andalus" pitchFamily="2" charset="-78"/>
                <a:cs typeface="Andalus" pitchFamily="2" charset="-78"/>
              </a:rPr>
              <a:t/>
            </a:r>
            <a:br>
              <a:rPr lang="en-US" sz="2000" b="1" dirty="0" smtClean="0">
                <a:effectLst>
                  <a:glow rad="63500">
                    <a:schemeClr val="accent1">
                      <a:satMod val="175000"/>
                      <a:alpha val="40000"/>
                    </a:schemeClr>
                  </a:glow>
                  <a:innerShdw blurRad="63500" dist="50800">
                    <a:prstClr val="black">
                      <a:alpha val="50000"/>
                    </a:prstClr>
                  </a:innerShdw>
                </a:effectLst>
                <a:latin typeface="Andalus" pitchFamily="2" charset="-78"/>
                <a:cs typeface="Andalus" pitchFamily="2" charset="-78"/>
              </a:rPr>
            </a:br>
            <a:r>
              <a:rPr lang="en-US" sz="2000" dirty="0">
                <a:effectLst>
                  <a:glow rad="63500">
                    <a:schemeClr val="accent1">
                      <a:satMod val="175000"/>
                      <a:alpha val="40000"/>
                    </a:schemeClr>
                  </a:glow>
                  <a:innerShdw blurRad="63500" dist="50800">
                    <a:prstClr val="black">
                      <a:alpha val="50000"/>
                    </a:prstClr>
                  </a:innerShdw>
                </a:effectLst>
                <a:latin typeface="Andalus" pitchFamily="2" charset="-78"/>
                <a:cs typeface="Andalus" pitchFamily="2" charset="-78"/>
              </a:rPr>
              <a:t/>
            </a:r>
            <a:br>
              <a:rPr lang="en-US" sz="2000" dirty="0">
                <a:effectLst>
                  <a:glow rad="63500">
                    <a:schemeClr val="accent1">
                      <a:satMod val="175000"/>
                      <a:alpha val="40000"/>
                    </a:schemeClr>
                  </a:glow>
                  <a:innerShdw blurRad="63500" dist="50800">
                    <a:prstClr val="black">
                      <a:alpha val="50000"/>
                    </a:prstClr>
                  </a:innerShdw>
                </a:effectLst>
                <a:latin typeface="Andalus" pitchFamily="2" charset="-78"/>
                <a:cs typeface="Andalus" pitchFamily="2" charset="-78"/>
              </a:rPr>
            </a:br>
            <a:r>
              <a:rPr lang="en-US" sz="2200" b="1" dirty="0" smtClean="0">
                <a:effectLst>
                  <a:glow rad="63500">
                    <a:schemeClr val="accent1">
                      <a:satMod val="175000"/>
                      <a:alpha val="40000"/>
                    </a:schemeClr>
                  </a:glow>
                  <a:innerShdw blurRad="63500" dist="50800">
                    <a:prstClr val="black">
                      <a:alpha val="50000"/>
                    </a:prstClr>
                  </a:innerShdw>
                </a:effectLst>
                <a:latin typeface="Andalus" pitchFamily="2" charset="-78"/>
                <a:cs typeface="Andalus" pitchFamily="2" charset="-78"/>
              </a:rPr>
              <a:t>Supervised by: </a:t>
            </a:r>
            <a:r>
              <a:rPr lang="en-US" sz="2000" dirty="0">
                <a:effectLst>
                  <a:glow rad="63500">
                    <a:schemeClr val="accent1">
                      <a:satMod val="175000"/>
                      <a:alpha val="40000"/>
                    </a:schemeClr>
                  </a:glow>
                  <a:innerShdw blurRad="63500" dist="50800">
                    <a:prstClr val="black">
                      <a:alpha val="50000"/>
                    </a:prstClr>
                  </a:innerShdw>
                </a:effectLst>
                <a:latin typeface="Andalus" pitchFamily="2" charset="-78"/>
                <a:cs typeface="Andalus" pitchFamily="2" charset="-78"/>
              </a:rPr>
              <a:t/>
            </a:r>
            <a:br>
              <a:rPr lang="en-US" sz="2000" dirty="0">
                <a:effectLst>
                  <a:glow rad="63500">
                    <a:schemeClr val="accent1">
                      <a:satMod val="175000"/>
                      <a:alpha val="40000"/>
                    </a:schemeClr>
                  </a:glow>
                  <a:innerShdw blurRad="63500" dist="50800">
                    <a:prstClr val="black">
                      <a:alpha val="50000"/>
                    </a:prstClr>
                  </a:innerShdw>
                </a:effectLst>
                <a:latin typeface="Andalus" pitchFamily="2" charset="-78"/>
                <a:cs typeface="Andalus" pitchFamily="2" charset="-78"/>
              </a:rPr>
            </a:br>
            <a:r>
              <a:rPr lang="en-US" sz="2000" b="1" dirty="0" smtClean="0">
                <a:solidFill>
                  <a:schemeClr val="accent1">
                    <a:lumMod val="75000"/>
                  </a:schemeClr>
                </a:solidFill>
                <a:effectLst>
                  <a:glow rad="63500">
                    <a:schemeClr val="accent1">
                      <a:satMod val="175000"/>
                      <a:alpha val="40000"/>
                    </a:schemeClr>
                  </a:glow>
                  <a:innerShdw blurRad="63500" dist="50800">
                    <a:prstClr val="black">
                      <a:alpha val="50000"/>
                    </a:prstClr>
                  </a:innerShdw>
                </a:effectLst>
                <a:latin typeface="Andalus" pitchFamily="2" charset="-78"/>
                <a:cs typeface="Andalus" pitchFamily="2" charset="-78"/>
              </a:rPr>
              <a:t>Dr</a:t>
            </a:r>
            <a:r>
              <a:rPr lang="en-US" sz="2000" b="1" dirty="0">
                <a:solidFill>
                  <a:schemeClr val="accent1">
                    <a:lumMod val="75000"/>
                  </a:schemeClr>
                </a:solidFill>
                <a:effectLst>
                  <a:glow rad="63500">
                    <a:schemeClr val="accent1">
                      <a:satMod val="175000"/>
                      <a:alpha val="40000"/>
                    </a:schemeClr>
                  </a:glow>
                  <a:innerShdw blurRad="63500" dist="50800">
                    <a:prstClr val="black">
                      <a:alpha val="50000"/>
                    </a:prstClr>
                  </a:innerShdw>
                </a:effectLst>
                <a:latin typeface="Andalus" pitchFamily="2" charset="-78"/>
                <a:cs typeface="Andalus" pitchFamily="2" charset="-78"/>
              </a:rPr>
              <a:t>. </a:t>
            </a:r>
            <a:r>
              <a:rPr lang="en-US" sz="2000" b="1" dirty="0" err="1">
                <a:solidFill>
                  <a:schemeClr val="accent1">
                    <a:lumMod val="75000"/>
                  </a:schemeClr>
                </a:solidFill>
                <a:effectLst>
                  <a:glow rad="63500">
                    <a:schemeClr val="accent1">
                      <a:satMod val="175000"/>
                      <a:alpha val="40000"/>
                    </a:schemeClr>
                  </a:glow>
                  <a:innerShdw blurRad="63500" dist="50800">
                    <a:prstClr val="black">
                      <a:alpha val="50000"/>
                    </a:prstClr>
                  </a:innerShdw>
                </a:effectLst>
                <a:latin typeface="Andalus" pitchFamily="2" charset="-78"/>
                <a:cs typeface="Andalus" pitchFamily="2" charset="-78"/>
              </a:rPr>
              <a:t>Husam</a:t>
            </a:r>
            <a:r>
              <a:rPr lang="en-US" sz="2000" b="1" dirty="0">
                <a:solidFill>
                  <a:schemeClr val="accent1">
                    <a:lumMod val="75000"/>
                  </a:schemeClr>
                </a:solidFill>
                <a:effectLst>
                  <a:glow rad="63500">
                    <a:schemeClr val="accent1">
                      <a:satMod val="175000"/>
                      <a:alpha val="40000"/>
                    </a:schemeClr>
                  </a:glow>
                  <a:innerShdw blurRad="63500" dist="50800">
                    <a:prstClr val="black">
                      <a:alpha val="50000"/>
                    </a:prstClr>
                  </a:innerShdw>
                </a:effectLst>
                <a:latin typeface="Andalus" pitchFamily="2" charset="-78"/>
                <a:cs typeface="Andalus" pitchFamily="2" charset="-78"/>
              </a:rPr>
              <a:t> </a:t>
            </a:r>
            <a:r>
              <a:rPr lang="en-US" sz="2000" b="1" dirty="0" err="1">
                <a:solidFill>
                  <a:schemeClr val="accent1">
                    <a:lumMod val="75000"/>
                  </a:schemeClr>
                </a:solidFill>
                <a:effectLst>
                  <a:glow rad="63500">
                    <a:schemeClr val="accent1">
                      <a:satMod val="175000"/>
                      <a:alpha val="40000"/>
                    </a:schemeClr>
                  </a:glow>
                  <a:innerShdw blurRad="63500" dist="50800">
                    <a:prstClr val="black">
                      <a:alpha val="50000"/>
                    </a:prstClr>
                  </a:innerShdw>
                </a:effectLst>
                <a:latin typeface="Andalus" pitchFamily="2" charset="-78"/>
                <a:cs typeface="Andalus" pitchFamily="2" charset="-78"/>
              </a:rPr>
              <a:t>Arman</a:t>
            </a:r>
            <a:r>
              <a:rPr lang="ar-LB" sz="2400" b="1" dirty="0">
                <a:effectLst>
                  <a:glow rad="63500">
                    <a:schemeClr val="accent1">
                      <a:satMod val="175000"/>
                      <a:alpha val="40000"/>
                    </a:schemeClr>
                  </a:glow>
                  <a:innerShdw blurRad="63500" dist="50800">
                    <a:prstClr val="black">
                      <a:alpha val="50000"/>
                    </a:prstClr>
                  </a:innerShdw>
                </a:effectLst>
                <a:latin typeface="Andalus" pitchFamily="2" charset="-78"/>
                <a:cs typeface="Andalus" pitchFamily="2" charset="-78"/>
              </a:rPr>
              <a:t/>
            </a:r>
            <a:br>
              <a:rPr lang="ar-LB" sz="2400" b="1" dirty="0">
                <a:effectLst>
                  <a:glow rad="63500">
                    <a:schemeClr val="accent1">
                      <a:satMod val="175000"/>
                      <a:alpha val="40000"/>
                    </a:schemeClr>
                  </a:glow>
                  <a:innerShdw blurRad="63500" dist="50800">
                    <a:prstClr val="black">
                      <a:alpha val="50000"/>
                    </a:prstClr>
                  </a:innerShdw>
                </a:effectLst>
                <a:latin typeface="Andalus" pitchFamily="2" charset="-78"/>
                <a:cs typeface="Andalus" pitchFamily="2" charset="-78"/>
              </a:rPr>
            </a:br>
            <a:r>
              <a:rPr lang="ar-LB" sz="2400" b="1" dirty="0" smtClean="0">
                <a:effectLst>
                  <a:glow rad="63500">
                    <a:schemeClr val="accent1">
                      <a:satMod val="175000"/>
                      <a:alpha val="40000"/>
                    </a:schemeClr>
                  </a:glow>
                  <a:innerShdw blurRad="63500" dist="50800">
                    <a:prstClr val="black">
                      <a:alpha val="50000"/>
                    </a:prstClr>
                  </a:innerShdw>
                </a:effectLst>
                <a:latin typeface="Andalus" pitchFamily="2" charset="-78"/>
                <a:cs typeface="Andalus" pitchFamily="2" charset="-78"/>
              </a:rPr>
              <a:t/>
            </a:r>
            <a:br>
              <a:rPr lang="ar-LB" sz="2400" b="1" dirty="0" smtClean="0">
                <a:effectLst>
                  <a:glow rad="63500">
                    <a:schemeClr val="accent1">
                      <a:satMod val="175000"/>
                      <a:alpha val="40000"/>
                    </a:schemeClr>
                  </a:glow>
                  <a:innerShdw blurRad="63500" dist="50800">
                    <a:prstClr val="black">
                      <a:alpha val="50000"/>
                    </a:prstClr>
                  </a:innerShdw>
                </a:effectLst>
                <a:latin typeface="Andalus" pitchFamily="2" charset="-78"/>
                <a:cs typeface="Andalus" pitchFamily="2" charset="-78"/>
              </a:rPr>
            </a:br>
            <a:r>
              <a:rPr lang="ar-LB" sz="2400" b="1" dirty="0">
                <a:effectLst>
                  <a:glow rad="63500">
                    <a:schemeClr val="accent1">
                      <a:satMod val="175000"/>
                      <a:alpha val="40000"/>
                    </a:schemeClr>
                  </a:glow>
                  <a:innerShdw blurRad="63500" dist="50800">
                    <a:prstClr val="black">
                      <a:alpha val="50000"/>
                    </a:prstClr>
                  </a:innerShdw>
                </a:effectLst>
                <a:latin typeface="Andalus" pitchFamily="2" charset="-78"/>
                <a:cs typeface="Andalus" pitchFamily="2" charset="-78"/>
              </a:rPr>
              <a:t/>
            </a:r>
            <a:br>
              <a:rPr lang="ar-LB" sz="2400" b="1" dirty="0">
                <a:effectLst>
                  <a:glow rad="63500">
                    <a:schemeClr val="accent1">
                      <a:satMod val="175000"/>
                      <a:alpha val="40000"/>
                    </a:schemeClr>
                  </a:glow>
                  <a:innerShdw blurRad="63500" dist="50800">
                    <a:prstClr val="black">
                      <a:alpha val="50000"/>
                    </a:prstClr>
                  </a:innerShdw>
                </a:effectLst>
                <a:latin typeface="Andalus" pitchFamily="2" charset="-78"/>
                <a:cs typeface="Andalus" pitchFamily="2" charset="-78"/>
              </a:rPr>
            </a:br>
            <a:r>
              <a:rPr lang="ar-LB" sz="2400" b="1" dirty="0" smtClean="0">
                <a:effectLst>
                  <a:glow rad="63500">
                    <a:schemeClr val="accent1">
                      <a:satMod val="175000"/>
                      <a:alpha val="40000"/>
                    </a:schemeClr>
                  </a:glow>
                  <a:innerShdw blurRad="63500" dist="50800">
                    <a:prstClr val="black">
                      <a:alpha val="50000"/>
                    </a:prstClr>
                  </a:innerShdw>
                </a:effectLst>
                <a:latin typeface="Andalus" pitchFamily="2" charset="-78"/>
                <a:cs typeface="Andalus" pitchFamily="2" charset="-78"/>
              </a:rPr>
              <a:t/>
            </a:r>
            <a:br>
              <a:rPr lang="ar-LB" sz="2400" b="1" dirty="0" smtClean="0">
                <a:effectLst>
                  <a:glow rad="63500">
                    <a:schemeClr val="accent1">
                      <a:satMod val="175000"/>
                      <a:alpha val="40000"/>
                    </a:schemeClr>
                  </a:glow>
                  <a:innerShdw blurRad="63500" dist="50800">
                    <a:prstClr val="black">
                      <a:alpha val="50000"/>
                    </a:prstClr>
                  </a:innerShdw>
                </a:effectLst>
                <a:latin typeface="Andalus" pitchFamily="2" charset="-78"/>
                <a:cs typeface="Andalus" pitchFamily="2" charset="-78"/>
              </a:rPr>
            </a:br>
            <a:r>
              <a:rPr lang="ar-LB" sz="2400" b="1" dirty="0">
                <a:effectLst>
                  <a:glow rad="63500">
                    <a:schemeClr val="accent1">
                      <a:satMod val="175000"/>
                      <a:alpha val="40000"/>
                    </a:schemeClr>
                  </a:glow>
                  <a:innerShdw blurRad="63500" dist="50800">
                    <a:prstClr val="black">
                      <a:alpha val="50000"/>
                    </a:prstClr>
                  </a:innerShdw>
                </a:effectLst>
                <a:latin typeface="Andalus" pitchFamily="2" charset="-78"/>
                <a:cs typeface="Andalus" pitchFamily="2" charset="-78"/>
              </a:rPr>
              <a:t/>
            </a:r>
            <a:br>
              <a:rPr lang="ar-LB" sz="2400" b="1" dirty="0">
                <a:effectLst>
                  <a:glow rad="63500">
                    <a:schemeClr val="accent1">
                      <a:satMod val="175000"/>
                      <a:alpha val="40000"/>
                    </a:schemeClr>
                  </a:glow>
                  <a:innerShdw blurRad="63500" dist="50800">
                    <a:prstClr val="black">
                      <a:alpha val="50000"/>
                    </a:prstClr>
                  </a:innerShdw>
                </a:effectLst>
                <a:latin typeface="Andalus" pitchFamily="2" charset="-78"/>
                <a:cs typeface="Andalus" pitchFamily="2" charset="-78"/>
              </a:rPr>
            </a:br>
            <a:r>
              <a:rPr lang="ar-LB" sz="2400" b="1" dirty="0" smtClean="0">
                <a:effectLst>
                  <a:glow rad="63500">
                    <a:schemeClr val="accent1">
                      <a:satMod val="175000"/>
                      <a:alpha val="40000"/>
                    </a:schemeClr>
                  </a:glow>
                  <a:innerShdw blurRad="63500" dist="50800">
                    <a:prstClr val="black">
                      <a:alpha val="50000"/>
                    </a:prstClr>
                  </a:innerShdw>
                </a:effectLst>
                <a:latin typeface="Andalus" pitchFamily="2" charset="-78"/>
                <a:cs typeface="Andalus" pitchFamily="2" charset="-78"/>
              </a:rPr>
              <a:t/>
            </a:r>
            <a:br>
              <a:rPr lang="ar-LB" sz="2400" b="1" dirty="0" smtClean="0">
                <a:effectLst>
                  <a:glow rad="63500">
                    <a:schemeClr val="accent1">
                      <a:satMod val="175000"/>
                      <a:alpha val="40000"/>
                    </a:schemeClr>
                  </a:glow>
                  <a:innerShdw blurRad="63500" dist="50800">
                    <a:prstClr val="black">
                      <a:alpha val="50000"/>
                    </a:prstClr>
                  </a:innerShdw>
                </a:effectLst>
                <a:latin typeface="Andalus" pitchFamily="2" charset="-78"/>
                <a:cs typeface="Andalus" pitchFamily="2" charset="-78"/>
              </a:rPr>
            </a:br>
            <a:r>
              <a:rPr lang="ar-LB" sz="2400" b="1" dirty="0">
                <a:effectLst>
                  <a:glow rad="63500">
                    <a:schemeClr val="accent1">
                      <a:satMod val="175000"/>
                      <a:alpha val="40000"/>
                    </a:schemeClr>
                  </a:glow>
                  <a:innerShdw blurRad="63500" dist="50800">
                    <a:prstClr val="black">
                      <a:alpha val="50000"/>
                    </a:prstClr>
                  </a:innerShdw>
                </a:effectLst>
                <a:latin typeface="Andalus" pitchFamily="2" charset="-78"/>
                <a:cs typeface="Andalus" pitchFamily="2" charset="-78"/>
              </a:rPr>
              <a:t/>
            </a:r>
            <a:br>
              <a:rPr lang="ar-LB" sz="2400" b="1" dirty="0">
                <a:effectLst>
                  <a:glow rad="63500">
                    <a:schemeClr val="accent1">
                      <a:satMod val="175000"/>
                      <a:alpha val="40000"/>
                    </a:schemeClr>
                  </a:glow>
                  <a:innerShdw blurRad="63500" dist="50800">
                    <a:prstClr val="black">
                      <a:alpha val="50000"/>
                    </a:prstClr>
                  </a:innerShdw>
                </a:effectLst>
                <a:latin typeface="Andalus" pitchFamily="2" charset="-78"/>
                <a:cs typeface="Andalus" pitchFamily="2" charset="-78"/>
              </a:rPr>
            </a:br>
            <a:r>
              <a:rPr lang="ar-LB" sz="2400" b="1" dirty="0" smtClean="0">
                <a:effectLst>
                  <a:glow rad="63500">
                    <a:schemeClr val="accent1">
                      <a:satMod val="175000"/>
                      <a:alpha val="40000"/>
                    </a:schemeClr>
                  </a:glow>
                  <a:innerShdw blurRad="63500" dist="50800">
                    <a:prstClr val="black">
                      <a:alpha val="50000"/>
                    </a:prstClr>
                  </a:innerShdw>
                </a:effectLst>
                <a:latin typeface="Andalus" pitchFamily="2" charset="-78"/>
                <a:cs typeface="Andalus" pitchFamily="2" charset="-78"/>
              </a:rPr>
              <a:t/>
            </a:r>
            <a:br>
              <a:rPr lang="ar-LB" sz="2400" b="1" dirty="0" smtClean="0">
                <a:effectLst>
                  <a:glow rad="63500">
                    <a:schemeClr val="accent1">
                      <a:satMod val="175000"/>
                      <a:alpha val="40000"/>
                    </a:schemeClr>
                  </a:glow>
                  <a:innerShdw blurRad="63500" dist="50800">
                    <a:prstClr val="black">
                      <a:alpha val="50000"/>
                    </a:prstClr>
                  </a:innerShdw>
                </a:effectLst>
                <a:latin typeface="Andalus" pitchFamily="2" charset="-78"/>
                <a:cs typeface="Andalus" pitchFamily="2" charset="-78"/>
              </a:rPr>
            </a:br>
            <a:endParaRPr lang="ar-SA" sz="2400" b="1" dirty="0">
              <a:effectLst>
                <a:glow rad="63500">
                  <a:schemeClr val="accent1">
                    <a:satMod val="175000"/>
                    <a:alpha val="40000"/>
                  </a:schemeClr>
                </a:glow>
                <a:innerShdw blurRad="63500" dist="50800">
                  <a:prstClr val="black">
                    <a:alpha val="50000"/>
                  </a:prstClr>
                </a:innerShdw>
              </a:effectLst>
              <a:latin typeface="Andalus" pitchFamily="2" charset="-78"/>
              <a:cs typeface="Andalus" pitchFamily="2" charset="-78"/>
            </a:endParaRPr>
          </a:p>
        </p:txBody>
      </p:sp>
      <p:pic>
        <p:nvPicPr>
          <p:cNvPr id="1036" name="Picture 12"/>
          <p:cNvPicPr>
            <a:picLocks noChangeAspect="1" noChangeArrowheads="1"/>
          </p:cNvPicPr>
          <p:nvPr/>
        </p:nvPicPr>
        <p:blipFill>
          <a:blip r:embed="rId2" cstate="print"/>
          <a:srcRect/>
          <a:stretch>
            <a:fillRect/>
          </a:stretch>
        </p:blipFill>
        <p:spPr bwMode="auto">
          <a:xfrm rot="20382888">
            <a:off x="329789" y="4065429"/>
            <a:ext cx="2842313" cy="2108061"/>
          </a:xfrm>
          <a:prstGeom prst="rect">
            <a:avLst/>
          </a:prstGeom>
          <a:ln>
            <a:noFill/>
          </a:ln>
          <a:effectLst>
            <a:softEdge rad="112500"/>
          </a:effectLst>
        </p:spPr>
      </p:pic>
    </p:spTree>
  </p:cSld>
  <p:clrMapOvr>
    <a:masterClrMapping/>
  </p:clrMapOvr>
  <p:transition spd="med">
    <p:wipe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nvGraphicFramePr>
        <p:xfrm>
          <a:off x="0" y="2348880"/>
          <a:ext cx="9144000" cy="45091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8194" name="Picture 2"/>
          <p:cNvPicPr>
            <a:picLocks noChangeAspect="1" noChangeArrowheads="1"/>
          </p:cNvPicPr>
          <p:nvPr/>
        </p:nvPicPr>
        <p:blipFill>
          <a:blip r:embed="rId6" cstate="print"/>
          <a:srcRect/>
          <a:stretch>
            <a:fillRect/>
          </a:stretch>
        </p:blipFill>
        <p:spPr bwMode="auto">
          <a:xfrm>
            <a:off x="0" y="980728"/>
            <a:ext cx="3203848" cy="59992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nvGraphicFramePr>
        <p:xfrm>
          <a:off x="179512" y="3861048"/>
          <a:ext cx="8229600" cy="21602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9218" name="Picture 2"/>
          <p:cNvPicPr>
            <a:picLocks noChangeAspect="1" noChangeArrowheads="1"/>
          </p:cNvPicPr>
          <p:nvPr/>
        </p:nvPicPr>
        <p:blipFill>
          <a:blip r:embed="rId6" cstate="print"/>
          <a:srcRect/>
          <a:stretch>
            <a:fillRect/>
          </a:stretch>
        </p:blipFill>
        <p:spPr bwMode="auto">
          <a:xfrm>
            <a:off x="0" y="1124744"/>
            <a:ext cx="2968493" cy="648072"/>
          </a:xfrm>
          <a:prstGeom prst="rect">
            <a:avLst/>
          </a:prstGeom>
          <a:noFill/>
          <a:ln w="9525">
            <a:noFill/>
            <a:miter lim="800000"/>
            <a:headEnd/>
            <a:tailEnd/>
          </a:ln>
        </p:spPr>
      </p:pic>
      <p:pic>
        <p:nvPicPr>
          <p:cNvPr id="9220" name="Picture 4"/>
          <p:cNvPicPr>
            <a:picLocks noChangeAspect="1" noChangeArrowheads="1"/>
          </p:cNvPicPr>
          <p:nvPr/>
        </p:nvPicPr>
        <p:blipFill>
          <a:blip r:embed="rId7" cstate="print"/>
          <a:srcRect/>
          <a:stretch>
            <a:fillRect/>
          </a:stretch>
        </p:blipFill>
        <p:spPr bwMode="auto">
          <a:xfrm rot="435677">
            <a:off x="3590958" y="318657"/>
            <a:ext cx="5226130" cy="2897875"/>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34682"/>
          </a:xfrm>
        </p:spPr>
        <p:txBody>
          <a:bodyPr>
            <a:normAutofit/>
          </a:bodyPr>
          <a:lstStyle/>
          <a:p>
            <a:r>
              <a:rPr lang="en-US" sz="3200" b="1" dirty="0" smtClean="0">
                <a:effectLst>
                  <a:glow rad="101600">
                    <a:schemeClr val="accent1">
                      <a:satMod val="175000"/>
                      <a:alpha val="40000"/>
                    </a:schemeClr>
                  </a:glow>
                </a:effectLst>
                <a:latin typeface="Andalus" pitchFamily="2" charset="-78"/>
                <a:cs typeface="Andalus" pitchFamily="2" charset="-78"/>
              </a:rPr>
              <a:t/>
            </a:r>
            <a:br>
              <a:rPr lang="en-US" sz="3200" b="1" dirty="0" smtClean="0">
                <a:effectLst>
                  <a:glow rad="101600">
                    <a:schemeClr val="accent1">
                      <a:satMod val="175000"/>
                      <a:alpha val="40000"/>
                    </a:schemeClr>
                  </a:glow>
                </a:effectLst>
                <a:latin typeface="Andalus" pitchFamily="2" charset="-78"/>
                <a:cs typeface="Andalus" pitchFamily="2" charset="-78"/>
              </a:rPr>
            </a:br>
            <a:r>
              <a:rPr lang="en-US" sz="3200" b="1" dirty="0" smtClean="0">
                <a:effectLst>
                  <a:glow rad="101600">
                    <a:schemeClr val="accent1">
                      <a:satMod val="175000"/>
                      <a:alpha val="40000"/>
                    </a:schemeClr>
                  </a:glow>
                </a:effectLst>
                <a:latin typeface="Andalus" pitchFamily="2" charset="-78"/>
                <a:cs typeface="Andalus" pitchFamily="2" charset="-78"/>
              </a:rPr>
              <a:t>Evaluation the Current practice of innovation management in manufacturing sector</a:t>
            </a:r>
            <a:endParaRPr lang="ar-SA" sz="3200" b="1" dirty="0">
              <a:effectLst>
                <a:glow rad="101600">
                  <a:schemeClr val="accent1">
                    <a:satMod val="175000"/>
                    <a:alpha val="40000"/>
                  </a:schemeClr>
                </a:glow>
              </a:effectLst>
              <a:latin typeface="Andalus" pitchFamily="2" charset="-78"/>
              <a:cs typeface="Andalus" pitchFamily="2" charset="-78"/>
            </a:endParaRPr>
          </a:p>
        </p:txBody>
      </p:sp>
      <p:pic>
        <p:nvPicPr>
          <p:cNvPr id="1027" name="Picture 3"/>
          <p:cNvPicPr>
            <a:picLocks noChangeAspect="1" noChangeArrowheads="1"/>
          </p:cNvPicPr>
          <p:nvPr/>
        </p:nvPicPr>
        <p:blipFill>
          <a:blip r:embed="rId2" cstate="print"/>
          <a:srcRect/>
          <a:stretch>
            <a:fillRect/>
          </a:stretch>
        </p:blipFill>
        <p:spPr bwMode="auto">
          <a:xfrm rot="20457094">
            <a:off x="826961" y="499826"/>
            <a:ext cx="2190079" cy="1687438"/>
          </a:xfrm>
          <a:prstGeom prst="rect">
            <a:avLst/>
          </a:prstGeom>
          <a:noFill/>
          <a:ln w="9525">
            <a:noFill/>
            <a:miter lim="800000"/>
            <a:headEnd/>
            <a:tailEnd/>
          </a:ln>
          <a:effectLst>
            <a:glow rad="139700">
              <a:schemeClr val="accent1">
                <a:satMod val="175000"/>
                <a:alpha val="40000"/>
              </a:schemeClr>
            </a:glow>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nvGraphicFramePr>
        <p:xfrm>
          <a:off x="1403648" y="1340768"/>
          <a:ext cx="7740352" cy="53285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050" name="Picture 2"/>
          <p:cNvPicPr>
            <a:picLocks noChangeAspect="1" noChangeArrowheads="1"/>
          </p:cNvPicPr>
          <p:nvPr/>
        </p:nvPicPr>
        <p:blipFill>
          <a:blip r:embed="rId6" cstate="print"/>
          <a:srcRect/>
          <a:stretch>
            <a:fillRect/>
          </a:stretch>
        </p:blipFill>
        <p:spPr bwMode="auto">
          <a:xfrm>
            <a:off x="0" y="332656"/>
            <a:ext cx="3813544" cy="576064"/>
          </a:xfrm>
          <a:prstGeom prst="rect">
            <a:avLst/>
          </a:prstGeom>
          <a:noFill/>
          <a:ln w="9525">
            <a:noFill/>
            <a:miter lim="800000"/>
            <a:headEnd/>
            <a:tailEnd/>
          </a:ln>
        </p:spPr>
      </p:pic>
      <p:pic>
        <p:nvPicPr>
          <p:cNvPr id="2051" name="Picture 3"/>
          <p:cNvPicPr>
            <a:picLocks noChangeAspect="1" noChangeArrowheads="1"/>
          </p:cNvPicPr>
          <p:nvPr/>
        </p:nvPicPr>
        <p:blipFill>
          <a:blip r:embed="rId7" cstate="print"/>
          <a:srcRect/>
          <a:stretch>
            <a:fillRect/>
          </a:stretch>
        </p:blipFill>
        <p:spPr bwMode="auto">
          <a:xfrm>
            <a:off x="827584" y="1268760"/>
            <a:ext cx="2808312" cy="360040"/>
          </a:xfrm>
          <a:prstGeom prst="rect">
            <a:avLst/>
          </a:prstGeom>
          <a:noFill/>
          <a:ln w="9525">
            <a:noFill/>
            <a:miter lim="800000"/>
            <a:headEnd/>
            <a:tailEnd/>
          </a:ln>
        </p:spPr>
      </p:pic>
      <p:sp>
        <p:nvSpPr>
          <p:cNvPr id="20" name="Right Arrow 19"/>
          <p:cNvSpPr/>
          <p:nvPr/>
        </p:nvSpPr>
        <p:spPr>
          <a:xfrm>
            <a:off x="179512" y="1340768"/>
            <a:ext cx="576064" cy="216024"/>
          </a:xfrm>
          <a:prstGeom prst="rightArrow">
            <a:avLst/>
          </a:prstGeom>
          <a:solidFill>
            <a:srgbClr val="ECE3CC"/>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print"/>
          <a:srcRect/>
          <a:stretch>
            <a:fillRect/>
          </a:stretch>
        </p:blipFill>
        <p:spPr bwMode="auto">
          <a:xfrm>
            <a:off x="971600" y="260648"/>
            <a:ext cx="2808312" cy="302599"/>
          </a:xfrm>
          <a:prstGeom prst="rect">
            <a:avLst/>
          </a:prstGeom>
          <a:noFill/>
          <a:ln w="9525">
            <a:noFill/>
            <a:miter lim="800000"/>
            <a:headEnd/>
            <a:tailEnd/>
          </a:ln>
        </p:spPr>
      </p:pic>
      <p:sp>
        <p:nvSpPr>
          <p:cNvPr id="3" name="Right Arrow 2"/>
          <p:cNvSpPr/>
          <p:nvPr/>
        </p:nvSpPr>
        <p:spPr>
          <a:xfrm>
            <a:off x="251520" y="332656"/>
            <a:ext cx="576064" cy="216024"/>
          </a:xfrm>
          <a:prstGeom prst="rightArrow">
            <a:avLst/>
          </a:prstGeom>
          <a:solidFill>
            <a:srgbClr val="ECE3CC"/>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4098" name="Picture 2"/>
          <p:cNvPicPr>
            <a:picLocks noChangeAspect="1" noChangeArrowheads="1"/>
          </p:cNvPicPr>
          <p:nvPr/>
        </p:nvPicPr>
        <p:blipFill>
          <a:blip r:embed="rId3" cstate="print"/>
          <a:srcRect/>
          <a:stretch>
            <a:fillRect/>
          </a:stretch>
        </p:blipFill>
        <p:spPr bwMode="auto">
          <a:xfrm>
            <a:off x="107504" y="692696"/>
            <a:ext cx="3763119" cy="233197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4099" name="Picture 3"/>
          <p:cNvPicPr>
            <a:picLocks noChangeAspect="1" noChangeArrowheads="1"/>
          </p:cNvPicPr>
          <p:nvPr/>
        </p:nvPicPr>
        <p:blipFill>
          <a:blip r:embed="rId4" cstate="print"/>
          <a:srcRect/>
          <a:stretch>
            <a:fillRect/>
          </a:stretch>
        </p:blipFill>
        <p:spPr bwMode="auto">
          <a:xfrm>
            <a:off x="2915816" y="2636912"/>
            <a:ext cx="3719899" cy="230425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4100" name="Picture 4"/>
          <p:cNvPicPr>
            <a:picLocks noChangeAspect="1" noChangeArrowheads="1"/>
          </p:cNvPicPr>
          <p:nvPr/>
        </p:nvPicPr>
        <p:blipFill>
          <a:blip r:embed="rId5" cstate="print"/>
          <a:srcRect/>
          <a:stretch>
            <a:fillRect/>
          </a:stretch>
        </p:blipFill>
        <p:spPr bwMode="auto">
          <a:xfrm>
            <a:off x="5292080" y="4437112"/>
            <a:ext cx="3723649" cy="229227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cstate="print"/>
          <a:srcRect/>
          <a:stretch>
            <a:fillRect/>
          </a:stretch>
        </p:blipFill>
        <p:spPr bwMode="auto">
          <a:xfrm>
            <a:off x="179512" y="4149080"/>
            <a:ext cx="4011980" cy="237626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123" name="Picture 3"/>
          <p:cNvPicPr>
            <a:picLocks noChangeAspect="1" noChangeArrowheads="1"/>
          </p:cNvPicPr>
          <p:nvPr/>
        </p:nvPicPr>
        <p:blipFill>
          <a:blip r:embed="rId3" cstate="print"/>
          <a:srcRect/>
          <a:stretch>
            <a:fillRect/>
          </a:stretch>
        </p:blipFill>
        <p:spPr bwMode="auto">
          <a:xfrm>
            <a:off x="3563888" y="2060848"/>
            <a:ext cx="3960440" cy="242088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124" name="Picture 4"/>
          <p:cNvPicPr>
            <a:picLocks noChangeAspect="1" noChangeArrowheads="1"/>
          </p:cNvPicPr>
          <p:nvPr/>
        </p:nvPicPr>
        <p:blipFill>
          <a:blip r:embed="rId4" cstate="print"/>
          <a:srcRect/>
          <a:stretch>
            <a:fillRect/>
          </a:stretch>
        </p:blipFill>
        <p:spPr bwMode="auto">
          <a:xfrm>
            <a:off x="179512" y="188640"/>
            <a:ext cx="4107661" cy="235475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cstate="print"/>
          <a:srcRect/>
          <a:stretch>
            <a:fillRect/>
          </a:stretch>
        </p:blipFill>
        <p:spPr bwMode="auto">
          <a:xfrm>
            <a:off x="1875803" y="2114550"/>
            <a:ext cx="5144469" cy="2725022"/>
          </a:xfrm>
          <a:prstGeom prst="rect">
            <a:avLst/>
          </a:prstGeom>
          <a:ln w="38100" cap="sq">
            <a:solidFill>
              <a:srgbClr val="000000"/>
            </a:solidFill>
            <a:prstDash val="solid"/>
            <a:miter lim="800000"/>
          </a:ln>
          <a:effectLst>
            <a:glow rad="228600">
              <a:schemeClr val="accent1">
                <a:satMod val="175000"/>
                <a:alpha val="40000"/>
              </a:schemeClr>
            </a:glow>
            <a:outerShdw blurRad="50800" dist="38100" dir="2700000" algn="tl" rotWithShape="0">
              <a:srgbClr val="000000">
                <a:alpha val="43000"/>
              </a:srgbClr>
            </a:outerShdw>
          </a:effectLst>
        </p:spPr>
      </p:pic>
      <p:pic>
        <p:nvPicPr>
          <p:cNvPr id="6147" name="Picture 3"/>
          <p:cNvPicPr>
            <a:picLocks noChangeAspect="1" noChangeArrowheads="1"/>
          </p:cNvPicPr>
          <p:nvPr/>
        </p:nvPicPr>
        <p:blipFill>
          <a:blip r:embed="rId3" cstate="print"/>
          <a:srcRect/>
          <a:stretch>
            <a:fillRect/>
          </a:stretch>
        </p:blipFill>
        <p:spPr bwMode="auto">
          <a:xfrm>
            <a:off x="0" y="260648"/>
            <a:ext cx="2843808" cy="1944215"/>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6148" name="Picture 4"/>
          <p:cNvPicPr>
            <a:picLocks noChangeAspect="1" noChangeArrowheads="1"/>
          </p:cNvPicPr>
          <p:nvPr/>
        </p:nvPicPr>
        <p:blipFill>
          <a:blip r:embed="rId4" cstate="print"/>
          <a:srcRect/>
          <a:stretch>
            <a:fillRect/>
          </a:stretch>
        </p:blipFill>
        <p:spPr bwMode="auto">
          <a:xfrm>
            <a:off x="3203848" y="188640"/>
            <a:ext cx="2771800" cy="2016224"/>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6149" name="Picture 5"/>
          <p:cNvPicPr>
            <a:picLocks noChangeAspect="1" noChangeArrowheads="1"/>
          </p:cNvPicPr>
          <p:nvPr/>
        </p:nvPicPr>
        <p:blipFill>
          <a:blip r:embed="rId5" cstate="print"/>
          <a:srcRect/>
          <a:stretch>
            <a:fillRect/>
          </a:stretch>
        </p:blipFill>
        <p:spPr bwMode="auto">
          <a:xfrm>
            <a:off x="6300193" y="188640"/>
            <a:ext cx="2843807" cy="2016224"/>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6150" name="Picture 6"/>
          <p:cNvPicPr>
            <a:picLocks noChangeAspect="1" noChangeArrowheads="1"/>
          </p:cNvPicPr>
          <p:nvPr/>
        </p:nvPicPr>
        <p:blipFill>
          <a:blip r:embed="rId6" cstate="print"/>
          <a:srcRect/>
          <a:stretch>
            <a:fillRect/>
          </a:stretch>
        </p:blipFill>
        <p:spPr bwMode="auto">
          <a:xfrm>
            <a:off x="0" y="4713932"/>
            <a:ext cx="2843808" cy="188342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6151" name="Picture 7"/>
          <p:cNvPicPr>
            <a:picLocks noChangeAspect="1" noChangeArrowheads="1"/>
          </p:cNvPicPr>
          <p:nvPr/>
        </p:nvPicPr>
        <p:blipFill>
          <a:blip r:embed="rId7" cstate="print"/>
          <a:srcRect/>
          <a:stretch>
            <a:fillRect/>
          </a:stretch>
        </p:blipFill>
        <p:spPr bwMode="auto">
          <a:xfrm>
            <a:off x="6228185" y="4725144"/>
            <a:ext cx="2915816" cy="1872208"/>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1" name="Picture 3"/>
          <p:cNvPicPr>
            <a:picLocks noChangeAspect="1" noChangeArrowheads="1"/>
          </p:cNvPicPr>
          <p:nvPr/>
        </p:nvPicPr>
        <p:blipFill>
          <a:blip r:embed="rId2" cstate="print"/>
          <a:srcRect/>
          <a:stretch>
            <a:fillRect/>
          </a:stretch>
        </p:blipFill>
        <p:spPr bwMode="auto">
          <a:xfrm>
            <a:off x="2051720" y="2276872"/>
            <a:ext cx="4608513" cy="244827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7172" name="Picture 4"/>
          <p:cNvPicPr>
            <a:picLocks noChangeAspect="1" noChangeArrowheads="1"/>
          </p:cNvPicPr>
          <p:nvPr/>
        </p:nvPicPr>
        <p:blipFill>
          <a:blip r:embed="rId3" cstate="print"/>
          <a:srcRect/>
          <a:stretch>
            <a:fillRect/>
          </a:stretch>
        </p:blipFill>
        <p:spPr bwMode="auto">
          <a:xfrm>
            <a:off x="0" y="0"/>
            <a:ext cx="2915816" cy="2204864"/>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7173" name="Picture 5"/>
          <p:cNvPicPr>
            <a:picLocks noChangeAspect="1" noChangeArrowheads="1"/>
          </p:cNvPicPr>
          <p:nvPr/>
        </p:nvPicPr>
        <p:blipFill>
          <a:blip r:embed="rId4" cstate="print"/>
          <a:srcRect/>
          <a:stretch>
            <a:fillRect/>
          </a:stretch>
        </p:blipFill>
        <p:spPr bwMode="auto">
          <a:xfrm>
            <a:off x="2915816" y="4725144"/>
            <a:ext cx="3096344" cy="2132856"/>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7174" name="Picture 6"/>
          <p:cNvPicPr>
            <a:picLocks noChangeAspect="1" noChangeArrowheads="1"/>
          </p:cNvPicPr>
          <p:nvPr/>
        </p:nvPicPr>
        <p:blipFill>
          <a:blip r:embed="rId5" cstate="print"/>
          <a:srcRect/>
          <a:stretch>
            <a:fillRect/>
          </a:stretch>
        </p:blipFill>
        <p:spPr bwMode="auto">
          <a:xfrm>
            <a:off x="0" y="4797152"/>
            <a:ext cx="2915816" cy="2060848"/>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7175" name="Picture 7"/>
          <p:cNvPicPr>
            <a:picLocks noChangeAspect="1" noChangeArrowheads="1"/>
          </p:cNvPicPr>
          <p:nvPr/>
        </p:nvPicPr>
        <p:blipFill>
          <a:blip r:embed="rId6" cstate="print"/>
          <a:srcRect/>
          <a:stretch>
            <a:fillRect/>
          </a:stretch>
        </p:blipFill>
        <p:spPr bwMode="auto">
          <a:xfrm>
            <a:off x="6012160" y="4797152"/>
            <a:ext cx="3131840" cy="2060848"/>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7176" name="Picture 8"/>
          <p:cNvPicPr>
            <a:picLocks noChangeAspect="1" noChangeArrowheads="1"/>
          </p:cNvPicPr>
          <p:nvPr/>
        </p:nvPicPr>
        <p:blipFill>
          <a:blip r:embed="rId7" cstate="print"/>
          <a:srcRect/>
          <a:stretch>
            <a:fillRect/>
          </a:stretch>
        </p:blipFill>
        <p:spPr bwMode="auto">
          <a:xfrm>
            <a:off x="2915816" y="0"/>
            <a:ext cx="3096344" cy="2204864"/>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7177" name="Picture 9"/>
          <p:cNvPicPr>
            <a:picLocks noChangeAspect="1" noChangeArrowheads="1"/>
          </p:cNvPicPr>
          <p:nvPr/>
        </p:nvPicPr>
        <p:blipFill>
          <a:blip r:embed="rId8" cstate="print"/>
          <a:srcRect/>
          <a:stretch>
            <a:fillRect/>
          </a:stretch>
        </p:blipFill>
        <p:spPr bwMode="auto">
          <a:xfrm>
            <a:off x="6012160" y="0"/>
            <a:ext cx="3131840" cy="2204864"/>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0"/>
          </a:xfrm>
        </p:spPr>
        <p:txBody>
          <a:bodyPr>
            <a:normAutofit/>
          </a:bodyPr>
          <a:lstStyle/>
          <a:p>
            <a:r>
              <a:rPr lang="en-US" sz="1800" b="1" dirty="0" smtClean="0">
                <a:latin typeface="Andalus" pitchFamily="2" charset="-78"/>
                <a:cs typeface="Andalus" pitchFamily="2" charset="-78"/>
              </a:rPr>
              <a:t>It has been studied if the size of the company affect on the innovation process or not?</a:t>
            </a:r>
            <a:br>
              <a:rPr lang="en-US" sz="1800" b="1" dirty="0" smtClean="0">
                <a:latin typeface="Andalus" pitchFamily="2" charset="-78"/>
                <a:cs typeface="Andalus" pitchFamily="2" charset="-78"/>
              </a:rPr>
            </a:br>
            <a:r>
              <a:rPr lang="ar-LB" sz="1800" b="1" dirty="0" smtClean="0">
                <a:latin typeface="Andalus" pitchFamily="2" charset="-78"/>
                <a:cs typeface="Andalus" pitchFamily="2" charset="-78"/>
              </a:rPr>
              <a:t/>
            </a:r>
            <a:br>
              <a:rPr lang="ar-LB" sz="1800" b="1" dirty="0" smtClean="0">
                <a:latin typeface="Andalus" pitchFamily="2" charset="-78"/>
                <a:cs typeface="Andalus" pitchFamily="2" charset="-78"/>
              </a:rPr>
            </a:br>
            <a:r>
              <a:rPr lang="ar-LB" sz="1800" b="1" dirty="0" smtClean="0">
                <a:latin typeface="Andalus" pitchFamily="2" charset="-78"/>
                <a:cs typeface="Andalus" pitchFamily="2" charset="-78"/>
              </a:rPr>
              <a:t/>
            </a:r>
            <a:br>
              <a:rPr lang="ar-LB" sz="1800" b="1" dirty="0" smtClean="0">
                <a:latin typeface="Andalus" pitchFamily="2" charset="-78"/>
                <a:cs typeface="Andalus" pitchFamily="2" charset="-78"/>
              </a:rPr>
            </a:br>
            <a:r>
              <a:rPr lang="ar-LB" sz="1800" b="1" dirty="0" smtClean="0">
                <a:latin typeface="Andalus" pitchFamily="2" charset="-78"/>
                <a:cs typeface="Andalus" pitchFamily="2" charset="-78"/>
              </a:rPr>
              <a:t/>
            </a:r>
            <a:br>
              <a:rPr lang="ar-LB" sz="1800" b="1" dirty="0" smtClean="0">
                <a:latin typeface="Andalus" pitchFamily="2" charset="-78"/>
                <a:cs typeface="Andalus" pitchFamily="2" charset="-78"/>
              </a:rPr>
            </a:br>
            <a:r>
              <a:rPr lang="ar-LB" sz="1800" b="1" dirty="0" smtClean="0">
                <a:latin typeface="Andalus" pitchFamily="2" charset="-78"/>
                <a:cs typeface="Andalus" pitchFamily="2" charset="-78"/>
              </a:rPr>
              <a:t/>
            </a:r>
            <a:br>
              <a:rPr lang="ar-LB" sz="1800" b="1" dirty="0" smtClean="0">
                <a:latin typeface="Andalus" pitchFamily="2" charset="-78"/>
                <a:cs typeface="Andalus" pitchFamily="2" charset="-78"/>
              </a:rPr>
            </a:br>
            <a:r>
              <a:rPr lang="ar-LB" sz="1800" b="1" dirty="0" smtClean="0">
                <a:latin typeface="Andalus" pitchFamily="2" charset="-78"/>
                <a:cs typeface="Andalus" pitchFamily="2" charset="-78"/>
              </a:rPr>
              <a:t/>
            </a:r>
            <a:br>
              <a:rPr lang="ar-LB" sz="1800" b="1" dirty="0" smtClean="0">
                <a:latin typeface="Andalus" pitchFamily="2" charset="-78"/>
                <a:cs typeface="Andalus" pitchFamily="2" charset="-78"/>
              </a:rPr>
            </a:br>
            <a:r>
              <a:rPr lang="ar-LB" sz="1800" b="1" dirty="0" smtClean="0">
                <a:latin typeface="Andalus" pitchFamily="2" charset="-78"/>
                <a:cs typeface="Andalus" pitchFamily="2" charset="-78"/>
              </a:rPr>
              <a:t/>
            </a:r>
            <a:br>
              <a:rPr lang="ar-LB" sz="1800" b="1" dirty="0" smtClean="0">
                <a:latin typeface="Andalus" pitchFamily="2" charset="-78"/>
                <a:cs typeface="Andalus" pitchFamily="2" charset="-78"/>
              </a:rPr>
            </a:br>
            <a:r>
              <a:rPr lang="ar-LB" sz="1800" b="1" dirty="0" smtClean="0">
                <a:latin typeface="Andalus" pitchFamily="2" charset="-78"/>
                <a:cs typeface="Andalus" pitchFamily="2" charset="-78"/>
              </a:rPr>
              <a:t/>
            </a:r>
            <a:br>
              <a:rPr lang="ar-LB" sz="1800" b="1" dirty="0" smtClean="0">
                <a:latin typeface="Andalus" pitchFamily="2" charset="-78"/>
                <a:cs typeface="Andalus" pitchFamily="2" charset="-78"/>
              </a:rPr>
            </a:br>
            <a:r>
              <a:rPr lang="ar-LB" sz="1800" b="1" dirty="0" smtClean="0">
                <a:latin typeface="Andalus" pitchFamily="2" charset="-78"/>
                <a:cs typeface="Andalus" pitchFamily="2" charset="-78"/>
              </a:rPr>
              <a:t/>
            </a:r>
            <a:br>
              <a:rPr lang="ar-LB" sz="1800" b="1" dirty="0" smtClean="0">
                <a:latin typeface="Andalus" pitchFamily="2" charset="-78"/>
                <a:cs typeface="Andalus" pitchFamily="2" charset="-78"/>
              </a:rPr>
            </a:br>
            <a:r>
              <a:rPr lang="ar-LB" sz="1800" b="1" dirty="0" smtClean="0">
                <a:latin typeface="Andalus" pitchFamily="2" charset="-78"/>
                <a:cs typeface="Andalus" pitchFamily="2" charset="-78"/>
              </a:rPr>
              <a:t/>
            </a:r>
            <a:br>
              <a:rPr lang="ar-LB" sz="1800" b="1" dirty="0" smtClean="0">
                <a:latin typeface="Andalus" pitchFamily="2" charset="-78"/>
                <a:cs typeface="Andalus" pitchFamily="2" charset="-78"/>
              </a:rPr>
            </a:br>
            <a:r>
              <a:rPr lang="ar-LB" sz="1800" b="1" dirty="0" smtClean="0">
                <a:latin typeface="Andalus" pitchFamily="2" charset="-78"/>
                <a:cs typeface="Andalus" pitchFamily="2" charset="-78"/>
              </a:rPr>
              <a:t/>
            </a:r>
            <a:br>
              <a:rPr lang="ar-LB" sz="1800" b="1" dirty="0" smtClean="0">
                <a:latin typeface="Andalus" pitchFamily="2" charset="-78"/>
                <a:cs typeface="Andalus" pitchFamily="2" charset="-78"/>
              </a:rPr>
            </a:br>
            <a:r>
              <a:rPr lang="ar-LB" sz="1800" b="1" dirty="0" smtClean="0">
                <a:latin typeface="Andalus" pitchFamily="2" charset="-78"/>
                <a:cs typeface="Andalus" pitchFamily="2" charset="-78"/>
              </a:rPr>
              <a:t/>
            </a:r>
            <a:br>
              <a:rPr lang="ar-LB" sz="1800" b="1" dirty="0" smtClean="0">
                <a:latin typeface="Andalus" pitchFamily="2" charset="-78"/>
                <a:cs typeface="Andalus" pitchFamily="2" charset="-78"/>
              </a:rPr>
            </a:br>
            <a:r>
              <a:rPr lang="ar-LB" sz="1800" b="1" dirty="0" smtClean="0">
                <a:latin typeface="Andalus" pitchFamily="2" charset="-78"/>
                <a:cs typeface="Andalus" pitchFamily="2" charset="-78"/>
              </a:rPr>
              <a:t/>
            </a:r>
            <a:br>
              <a:rPr lang="ar-LB" sz="1800" b="1" dirty="0" smtClean="0">
                <a:latin typeface="Andalus" pitchFamily="2" charset="-78"/>
                <a:cs typeface="Andalus" pitchFamily="2" charset="-78"/>
              </a:rPr>
            </a:br>
            <a:r>
              <a:rPr lang="ar-LB" sz="1800" b="1" dirty="0" smtClean="0">
                <a:latin typeface="Andalus" pitchFamily="2" charset="-78"/>
                <a:cs typeface="Andalus" pitchFamily="2" charset="-78"/>
              </a:rPr>
              <a:t/>
            </a:r>
            <a:br>
              <a:rPr lang="ar-LB" sz="1800" b="1" dirty="0" smtClean="0">
                <a:latin typeface="Andalus" pitchFamily="2" charset="-78"/>
                <a:cs typeface="Andalus" pitchFamily="2" charset="-78"/>
              </a:rPr>
            </a:br>
            <a:r>
              <a:rPr lang="ar-LB" sz="1800" b="1" dirty="0" smtClean="0">
                <a:latin typeface="Andalus" pitchFamily="2" charset="-78"/>
                <a:cs typeface="Andalus" pitchFamily="2" charset="-78"/>
              </a:rPr>
              <a:t/>
            </a:r>
            <a:br>
              <a:rPr lang="ar-LB" sz="1800" b="1" dirty="0" smtClean="0">
                <a:latin typeface="Andalus" pitchFamily="2" charset="-78"/>
                <a:cs typeface="Andalus" pitchFamily="2" charset="-78"/>
              </a:rPr>
            </a:br>
            <a:r>
              <a:rPr lang="ar-LB" sz="1800" b="1" dirty="0" smtClean="0">
                <a:latin typeface="Andalus" pitchFamily="2" charset="-78"/>
                <a:cs typeface="Andalus" pitchFamily="2" charset="-78"/>
              </a:rPr>
              <a:t/>
            </a:r>
            <a:br>
              <a:rPr lang="ar-LB" sz="1800" b="1" dirty="0" smtClean="0">
                <a:latin typeface="Andalus" pitchFamily="2" charset="-78"/>
                <a:cs typeface="Andalus" pitchFamily="2" charset="-78"/>
              </a:rPr>
            </a:br>
            <a:r>
              <a:rPr lang="ar-LB" sz="1800" b="1" dirty="0" smtClean="0">
                <a:latin typeface="Andalus" pitchFamily="2" charset="-78"/>
                <a:cs typeface="Andalus" pitchFamily="2" charset="-78"/>
              </a:rPr>
              <a:t/>
            </a:r>
            <a:br>
              <a:rPr lang="ar-LB" sz="1800" b="1" dirty="0" smtClean="0">
                <a:latin typeface="Andalus" pitchFamily="2" charset="-78"/>
                <a:cs typeface="Andalus" pitchFamily="2" charset="-78"/>
              </a:rPr>
            </a:br>
            <a:endParaRPr lang="ar-SA" sz="1800" b="1" dirty="0">
              <a:latin typeface="Andalus" pitchFamily="2" charset="-78"/>
              <a:cs typeface="Andalus" pitchFamily="2" charset="-78"/>
            </a:endParaRPr>
          </a:p>
        </p:txBody>
      </p:sp>
      <p:pic>
        <p:nvPicPr>
          <p:cNvPr id="9218" name="Picture 2"/>
          <p:cNvPicPr>
            <a:picLocks noChangeAspect="1" noChangeArrowheads="1"/>
          </p:cNvPicPr>
          <p:nvPr/>
        </p:nvPicPr>
        <p:blipFill>
          <a:blip r:embed="rId2" cstate="print"/>
          <a:srcRect/>
          <a:stretch>
            <a:fillRect/>
          </a:stretch>
        </p:blipFill>
        <p:spPr bwMode="auto">
          <a:xfrm>
            <a:off x="683568" y="260648"/>
            <a:ext cx="6708745" cy="360040"/>
          </a:xfrm>
          <a:prstGeom prst="rect">
            <a:avLst/>
          </a:prstGeom>
          <a:noFill/>
          <a:ln w="9525">
            <a:noFill/>
            <a:miter lim="800000"/>
            <a:headEnd/>
            <a:tailEnd/>
          </a:ln>
        </p:spPr>
      </p:pic>
      <p:sp>
        <p:nvSpPr>
          <p:cNvPr id="6" name="Right Arrow 5"/>
          <p:cNvSpPr/>
          <p:nvPr/>
        </p:nvSpPr>
        <p:spPr>
          <a:xfrm>
            <a:off x="0" y="332656"/>
            <a:ext cx="575048" cy="216024"/>
          </a:xfrm>
          <a:prstGeom prst="rightArrow">
            <a:avLst/>
          </a:prstGeom>
          <a:solidFill>
            <a:srgbClr val="ECE3CC"/>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9219" name="Picture 3"/>
          <p:cNvPicPr>
            <a:picLocks noChangeAspect="1" noChangeArrowheads="1"/>
          </p:cNvPicPr>
          <p:nvPr/>
        </p:nvPicPr>
        <p:blipFill>
          <a:blip r:embed="rId3" cstate="print"/>
          <a:srcRect/>
          <a:stretch>
            <a:fillRect/>
          </a:stretch>
        </p:blipFill>
        <p:spPr bwMode="auto">
          <a:xfrm>
            <a:off x="179512" y="1412776"/>
            <a:ext cx="2733675" cy="2448272"/>
          </a:xfrm>
          <a:prstGeom prst="rect">
            <a:avLst/>
          </a:prstGeom>
          <a:noFill/>
          <a:ln w="9525">
            <a:noFill/>
            <a:miter lim="800000"/>
            <a:headEnd/>
            <a:tailEnd/>
          </a:ln>
        </p:spPr>
      </p:pic>
      <p:pic>
        <p:nvPicPr>
          <p:cNvPr id="9220" name="Picture 4"/>
          <p:cNvPicPr>
            <a:picLocks noChangeAspect="1" noChangeArrowheads="1"/>
          </p:cNvPicPr>
          <p:nvPr/>
        </p:nvPicPr>
        <p:blipFill>
          <a:blip r:embed="rId4" cstate="print"/>
          <a:srcRect/>
          <a:stretch>
            <a:fillRect/>
          </a:stretch>
        </p:blipFill>
        <p:spPr bwMode="auto">
          <a:xfrm>
            <a:off x="2843808" y="1412776"/>
            <a:ext cx="2853308" cy="3312368"/>
          </a:xfrm>
          <a:prstGeom prst="rect">
            <a:avLst/>
          </a:prstGeom>
          <a:noFill/>
          <a:ln w="9525">
            <a:noFill/>
            <a:miter lim="800000"/>
            <a:headEnd/>
            <a:tailEnd/>
          </a:ln>
        </p:spPr>
      </p:pic>
      <p:pic>
        <p:nvPicPr>
          <p:cNvPr id="9221" name="Picture 5"/>
          <p:cNvPicPr>
            <a:picLocks noChangeAspect="1" noChangeArrowheads="1"/>
          </p:cNvPicPr>
          <p:nvPr/>
        </p:nvPicPr>
        <p:blipFill>
          <a:blip r:embed="rId5" cstate="print"/>
          <a:srcRect/>
          <a:stretch>
            <a:fillRect/>
          </a:stretch>
        </p:blipFill>
        <p:spPr bwMode="auto">
          <a:xfrm>
            <a:off x="5652120" y="1412776"/>
            <a:ext cx="3162300" cy="403244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250706"/>
          </a:xfrm>
        </p:spPr>
        <p:txBody>
          <a:bodyPr>
            <a:normAutofit/>
          </a:bodyPr>
          <a:lstStyle/>
          <a:p>
            <a:pPr algn="l"/>
            <a:r>
              <a:rPr lang="en-US" sz="1800" b="1" dirty="0" smtClean="0">
                <a:latin typeface="Andalus" pitchFamily="2" charset="-78"/>
                <a:cs typeface="Andalus" pitchFamily="2" charset="-78"/>
              </a:rPr>
              <a:t>Null hypothesis means there is no statistically significant differences between the large, medium and small firms</a:t>
            </a:r>
            <a:br>
              <a:rPr lang="en-US" sz="1800" b="1" dirty="0" smtClean="0">
                <a:latin typeface="Andalus" pitchFamily="2" charset="-78"/>
                <a:cs typeface="Andalus" pitchFamily="2" charset="-78"/>
              </a:rPr>
            </a:br>
            <a:r>
              <a:rPr lang="en-US" sz="1800" b="1" dirty="0" smtClean="0">
                <a:latin typeface="Andalus" pitchFamily="2" charset="-78"/>
                <a:cs typeface="Andalus" pitchFamily="2" charset="-78"/>
              </a:rPr>
              <a:t/>
            </a:r>
            <a:br>
              <a:rPr lang="en-US" sz="1800" b="1" dirty="0" smtClean="0">
                <a:latin typeface="Andalus" pitchFamily="2" charset="-78"/>
                <a:cs typeface="Andalus" pitchFamily="2" charset="-78"/>
              </a:rPr>
            </a:br>
            <a:r>
              <a:rPr lang="en-US" sz="1800" b="1" dirty="0" smtClean="0">
                <a:latin typeface="Andalus" pitchFamily="2" charset="-78"/>
                <a:cs typeface="Andalus" pitchFamily="2" charset="-78"/>
              </a:rPr>
              <a:t/>
            </a:r>
            <a:br>
              <a:rPr lang="en-US" sz="1800" b="1" dirty="0" smtClean="0">
                <a:latin typeface="Andalus" pitchFamily="2" charset="-78"/>
                <a:cs typeface="Andalus" pitchFamily="2" charset="-78"/>
              </a:rPr>
            </a:br>
            <a:r>
              <a:rPr lang="ar-LB" sz="1800" b="1" dirty="0" smtClean="0">
                <a:latin typeface="Andalus" pitchFamily="2" charset="-78"/>
                <a:cs typeface="Andalus" pitchFamily="2" charset="-78"/>
              </a:rPr>
              <a:t/>
            </a:r>
            <a:br>
              <a:rPr lang="ar-LB" sz="1800" b="1" dirty="0" smtClean="0">
                <a:latin typeface="Andalus" pitchFamily="2" charset="-78"/>
                <a:cs typeface="Andalus" pitchFamily="2" charset="-78"/>
              </a:rPr>
            </a:br>
            <a:r>
              <a:rPr lang="ar-LB" sz="1800" b="1" dirty="0" smtClean="0">
                <a:latin typeface="Andalus" pitchFamily="2" charset="-78"/>
                <a:cs typeface="Andalus" pitchFamily="2" charset="-78"/>
              </a:rPr>
              <a:t/>
            </a:r>
            <a:br>
              <a:rPr lang="ar-LB" sz="1800" b="1" dirty="0" smtClean="0">
                <a:latin typeface="Andalus" pitchFamily="2" charset="-78"/>
                <a:cs typeface="Andalus" pitchFamily="2" charset="-78"/>
              </a:rPr>
            </a:br>
            <a:r>
              <a:rPr lang="ar-LB" sz="1800" b="1" dirty="0" smtClean="0">
                <a:latin typeface="Andalus" pitchFamily="2" charset="-78"/>
                <a:cs typeface="Andalus" pitchFamily="2" charset="-78"/>
              </a:rPr>
              <a:t/>
            </a:r>
            <a:br>
              <a:rPr lang="ar-LB" sz="1800" b="1" dirty="0" smtClean="0">
                <a:latin typeface="Andalus" pitchFamily="2" charset="-78"/>
                <a:cs typeface="Andalus" pitchFamily="2" charset="-78"/>
              </a:rPr>
            </a:br>
            <a:r>
              <a:rPr lang="ar-LB" sz="1800" b="1" dirty="0" smtClean="0">
                <a:latin typeface="Andalus" pitchFamily="2" charset="-78"/>
                <a:cs typeface="Andalus" pitchFamily="2" charset="-78"/>
              </a:rPr>
              <a:t/>
            </a:r>
            <a:br>
              <a:rPr lang="ar-LB" sz="1800" b="1" dirty="0" smtClean="0">
                <a:latin typeface="Andalus" pitchFamily="2" charset="-78"/>
                <a:cs typeface="Andalus" pitchFamily="2" charset="-78"/>
              </a:rPr>
            </a:br>
            <a:r>
              <a:rPr lang="ar-LB" sz="1800" b="1" dirty="0" smtClean="0">
                <a:latin typeface="Andalus" pitchFamily="2" charset="-78"/>
                <a:cs typeface="Andalus" pitchFamily="2" charset="-78"/>
              </a:rPr>
              <a:t/>
            </a:r>
            <a:br>
              <a:rPr lang="ar-LB" sz="1800" b="1" dirty="0" smtClean="0">
                <a:latin typeface="Andalus" pitchFamily="2" charset="-78"/>
                <a:cs typeface="Andalus" pitchFamily="2" charset="-78"/>
              </a:rPr>
            </a:br>
            <a:r>
              <a:rPr lang="ar-LB" sz="1800" b="1" dirty="0" smtClean="0">
                <a:latin typeface="Andalus" pitchFamily="2" charset="-78"/>
                <a:cs typeface="Andalus" pitchFamily="2" charset="-78"/>
              </a:rPr>
              <a:t/>
            </a:r>
            <a:br>
              <a:rPr lang="ar-LB" sz="1800" b="1" dirty="0" smtClean="0">
                <a:latin typeface="Andalus" pitchFamily="2" charset="-78"/>
                <a:cs typeface="Andalus" pitchFamily="2" charset="-78"/>
              </a:rPr>
            </a:br>
            <a:r>
              <a:rPr lang="ar-LB" sz="1800" b="1" dirty="0" smtClean="0">
                <a:latin typeface="Andalus" pitchFamily="2" charset="-78"/>
                <a:cs typeface="Andalus" pitchFamily="2" charset="-78"/>
              </a:rPr>
              <a:t/>
            </a:r>
            <a:br>
              <a:rPr lang="ar-LB" sz="1800" b="1" dirty="0" smtClean="0">
                <a:latin typeface="Andalus" pitchFamily="2" charset="-78"/>
                <a:cs typeface="Andalus" pitchFamily="2" charset="-78"/>
              </a:rPr>
            </a:br>
            <a:r>
              <a:rPr lang="ar-LB" sz="1800" b="1" dirty="0" smtClean="0">
                <a:latin typeface="Andalus" pitchFamily="2" charset="-78"/>
                <a:cs typeface="Andalus" pitchFamily="2" charset="-78"/>
              </a:rPr>
              <a:t/>
            </a:r>
            <a:br>
              <a:rPr lang="ar-LB" sz="1800" b="1" dirty="0" smtClean="0">
                <a:latin typeface="Andalus" pitchFamily="2" charset="-78"/>
                <a:cs typeface="Andalus" pitchFamily="2" charset="-78"/>
              </a:rPr>
            </a:br>
            <a:r>
              <a:rPr lang="ar-LB" sz="1800" b="1" dirty="0" smtClean="0">
                <a:latin typeface="Andalus" pitchFamily="2" charset="-78"/>
                <a:cs typeface="Andalus" pitchFamily="2" charset="-78"/>
              </a:rPr>
              <a:t/>
            </a:r>
            <a:br>
              <a:rPr lang="ar-LB" sz="1800" b="1" dirty="0" smtClean="0">
                <a:latin typeface="Andalus" pitchFamily="2" charset="-78"/>
                <a:cs typeface="Andalus" pitchFamily="2" charset="-78"/>
              </a:rPr>
            </a:br>
            <a:r>
              <a:rPr lang="ar-LB" sz="1800" b="1" dirty="0" smtClean="0">
                <a:latin typeface="Andalus" pitchFamily="2" charset="-78"/>
                <a:cs typeface="Andalus" pitchFamily="2" charset="-78"/>
              </a:rPr>
              <a:t/>
            </a:r>
            <a:br>
              <a:rPr lang="ar-LB" sz="1800" b="1" dirty="0" smtClean="0">
                <a:latin typeface="Andalus" pitchFamily="2" charset="-78"/>
                <a:cs typeface="Andalus" pitchFamily="2" charset="-78"/>
              </a:rPr>
            </a:br>
            <a:r>
              <a:rPr lang="ar-LB" sz="1800" b="1" dirty="0" smtClean="0">
                <a:latin typeface="Andalus" pitchFamily="2" charset="-78"/>
                <a:cs typeface="Andalus" pitchFamily="2" charset="-78"/>
              </a:rPr>
              <a:t/>
            </a:r>
            <a:br>
              <a:rPr lang="ar-LB" sz="1800" b="1" dirty="0" smtClean="0">
                <a:latin typeface="Andalus" pitchFamily="2" charset="-78"/>
                <a:cs typeface="Andalus" pitchFamily="2" charset="-78"/>
              </a:rPr>
            </a:br>
            <a:r>
              <a:rPr lang="ar-LB" sz="1800" b="1" dirty="0" smtClean="0">
                <a:latin typeface="Andalus" pitchFamily="2" charset="-78"/>
                <a:cs typeface="Andalus" pitchFamily="2" charset="-78"/>
              </a:rPr>
              <a:t/>
            </a:r>
            <a:br>
              <a:rPr lang="ar-LB" sz="1800" b="1" dirty="0" smtClean="0">
                <a:latin typeface="Andalus" pitchFamily="2" charset="-78"/>
                <a:cs typeface="Andalus" pitchFamily="2" charset="-78"/>
              </a:rPr>
            </a:br>
            <a:r>
              <a:rPr lang="ar-LB" sz="1800" b="1" dirty="0" smtClean="0">
                <a:latin typeface="Andalus" pitchFamily="2" charset="-78"/>
                <a:cs typeface="Andalus" pitchFamily="2" charset="-78"/>
              </a:rPr>
              <a:t/>
            </a:r>
            <a:br>
              <a:rPr lang="ar-LB" sz="1800" b="1" dirty="0" smtClean="0">
                <a:latin typeface="Andalus" pitchFamily="2" charset="-78"/>
                <a:cs typeface="Andalus" pitchFamily="2" charset="-78"/>
              </a:rPr>
            </a:br>
            <a:endParaRPr lang="ar-SA" sz="1800" b="1" dirty="0">
              <a:latin typeface="Andalus" pitchFamily="2" charset="-78"/>
              <a:cs typeface="Andalus" pitchFamily="2" charset="-78"/>
            </a:endParaRPr>
          </a:p>
        </p:txBody>
      </p:sp>
      <p:pic>
        <p:nvPicPr>
          <p:cNvPr id="5" name="Picture 2"/>
          <p:cNvPicPr>
            <a:picLocks noChangeAspect="1" noChangeArrowheads="1"/>
          </p:cNvPicPr>
          <p:nvPr/>
        </p:nvPicPr>
        <p:blipFill>
          <a:blip r:embed="rId2" cstate="print"/>
          <a:srcRect/>
          <a:stretch>
            <a:fillRect/>
          </a:stretch>
        </p:blipFill>
        <p:spPr bwMode="auto">
          <a:xfrm>
            <a:off x="0" y="188640"/>
            <a:ext cx="3590925" cy="457200"/>
          </a:xfrm>
          <a:prstGeom prst="rect">
            <a:avLst/>
          </a:prstGeom>
          <a:noFill/>
          <a:ln w="9525">
            <a:noFill/>
            <a:miter lim="800000"/>
            <a:headEnd/>
            <a:tailEnd/>
          </a:ln>
        </p:spPr>
      </p:pic>
      <p:pic>
        <p:nvPicPr>
          <p:cNvPr id="35844" name="Picture 4"/>
          <p:cNvPicPr>
            <a:picLocks noChangeAspect="1" noChangeArrowheads="1"/>
          </p:cNvPicPr>
          <p:nvPr/>
        </p:nvPicPr>
        <p:blipFill>
          <a:blip r:embed="rId3" cstate="print"/>
          <a:srcRect/>
          <a:stretch>
            <a:fillRect/>
          </a:stretch>
        </p:blipFill>
        <p:spPr bwMode="auto">
          <a:xfrm>
            <a:off x="467544" y="1700808"/>
            <a:ext cx="4176464" cy="2088232"/>
          </a:xfrm>
          <a:prstGeom prst="rect">
            <a:avLst/>
          </a:prstGeom>
          <a:noFill/>
          <a:ln w="9525">
            <a:noFill/>
            <a:miter lim="800000"/>
            <a:headEnd/>
            <a:tailEnd/>
          </a:ln>
        </p:spPr>
      </p:pic>
      <p:pic>
        <p:nvPicPr>
          <p:cNvPr id="35845" name="Picture 5"/>
          <p:cNvPicPr>
            <a:picLocks noChangeAspect="1" noChangeArrowheads="1"/>
          </p:cNvPicPr>
          <p:nvPr/>
        </p:nvPicPr>
        <p:blipFill>
          <a:blip r:embed="rId4" cstate="print"/>
          <a:srcRect/>
          <a:stretch>
            <a:fillRect/>
          </a:stretch>
        </p:blipFill>
        <p:spPr bwMode="auto">
          <a:xfrm>
            <a:off x="1259632" y="3933056"/>
            <a:ext cx="6336704" cy="271080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nvGraphicFramePr>
        <p:xfrm>
          <a:off x="0" y="0"/>
          <a:ext cx="914400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075" name="Picture 3"/>
          <p:cNvPicPr>
            <a:picLocks noChangeAspect="1" noChangeArrowheads="1"/>
          </p:cNvPicPr>
          <p:nvPr/>
        </p:nvPicPr>
        <p:blipFill>
          <a:blip r:embed="rId6" cstate="print"/>
          <a:srcRect/>
          <a:stretch>
            <a:fillRect/>
          </a:stretch>
        </p:blipFill>
        <p:spPr bwMode="auto">
          <a:xfrm>
            <a:off x="0" y="764704"/>
            <a:ext cx="4170714" cy="50405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med">
    <p:wipe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06690"/>
          </a:xfrm>
        </p:spPr>
        <p:txBody>
          <a:bodyPr>
            <a:normAutofit fontScale="90000"/>
          </a:bodyPr>
          <a:lstStyle/>
          <a:p>
            <a:pPr algn="l" rtl="0">
              <a:lnSpc>
                <a:spcPct val="150000"/>
              </a:lnSpc>
            </a:pPr>
            <a:r>
              <a:rPr lang="en-US" sz="1800" b="1" dirty="0" smtClean="0">
                <a:latin typeface="Andalus" pitchFamily="2" charset="-78"/>
                <a:cs typeface="Andalus" pitchFamily="2" charset="-78"/>
              </a:rPr>
              <a:t/>
            </a:r>
            <a:br>
              <a:rPr lang="en-US" sz="1800" b="1" dirty="0" smtClean="0">
                <a:latin typeface="Andalus" pitchFamily="2" charset="-78"/>
                <a:cs typeface="Andalus" pitchFamily="2" charset="-78"/>
              </a:rPr>
            </a:br>
            <a:r>
              <a:rPr lang="en-US" sz="1800" b="1" dirty="0" smtClean="0">
                <a:latin typeface="Andalus" pitchFamily="2" charset="-78"/>
                <a:cs typeface="Andalus" pitchFamily="2" charset="-78"/>
              </a:rPr>
              <a:t/>
            </a:r>
            <a:br>
              <a:rPr lang="en-US" sz="1800" b="1" dirty="0" smtClean="0">
                <a:latin typeface="Andalus" pitchFamily="2" charset="-78"/>
                <a:cs typeface="Andalus" pitchFamily="2" charset="-78"/>
              </a:rPr>
            </a:br>
            <a:r>
              <a:rPr lang="en-US" sz="1800" b="1" dirty="0" smtClean="0">
                <a:latin typeface="Andalus" pitchFamily="2" charset="-78"/>
                <a:cs typeface="Andalus" pitchFamily="2" charset="-78"/>
              </a:rPr>
              <a:t/>
            </a:r>
            <a:br>
              <a:rPr lang="en-US" sz="1800" b="1" dirty="0" smtClean="0">
                <a:latin typeface="Andalus" pitchFamily="2" charset="-78"/>
                <a:cs typeface="Andalus" pitchFamily="2" charset="-78"/>
              </a:rPr>
            </a:br>
            <a:r>
              <a:rPr lang="en-US" sz="1800" b="1" dirty="0" smtClean="0">
                <a:latin typeface="Andalus" pitchFamily="2" charset="-78"/>
                <a:cs typeface="Andalus" pitchFamily="2" charset="-78"/>
              </a:rPr>
              <a:t/>
            </a:r>
            <a:br>
              <a:rPr lang="en-US" sz="1800" b="1" dirty="0" smtClean="0">
                <a:latin typeface="Andalus" pitchFamily="2" charset="-78"/>
                <a:cs typeface="Andalus" pitchFamily="2" charset="-78"/>
              </a:rPr>
            </a:br>
            <a:r>
              <a:rPr lang="en-US" sz="1800" b="1" dirty="0" smtClean="0">
                <a:latin typeface="Andalus" pitchFamily="2" charset="-78"/>
                <a:cs typeface="Andalus" pitchFamily="2" charset="-78"/>
              </a:rPr>
              <a:t/>
            </a:r>
            <a:br>
              <a:rPr lang="en-US" sz="1800" b="1" dirty="0" smtClean="0">
                <a:latin typeface="Andalus" pitchFamily="2" charset="-78"/>
                <a:cs typeface="Andalus" pitchFamily="2" charset="-78"/>
              </a:rPr>
            </a:br>
            <a:r>
              <a:rPr lang="en-US" sz="2000" b="1" dirty="0" smtClean="0">
                <a:latin typeface="Andalus" pitchFamily="2" charset="-78"/>
                <a:cs typeface="Andalus" pitchFamily="2" charset="-78"/>
              </a:rPr>
              <a:t>The probability value P = 0.0046</a:t>
            </a:r>
            <a:br>
              <a:rPr lang="en-US" sz="2000" b="1" dirty="0" smtClean="0">
                <a:latin typeface="Andalus" pitchFamily="2" charset="-78"/>
                <a:cs typeface="Andalus" pitchFamily="2" charset="-78"/>
              </a:rPr>
            </a:br>
            <a:r>
              <a:rPr lang="en-US" sz="2000" b="1" dirty="0" smtClean="0">
                <a:latin typeface="Andalus" pitchFamily="2" charset="-78"/>
                <a:cs typeface="Andalus" pitchFamily="2" charset="-78"/>
              </a:rPr>
              <a:t>F table (2, 27) = 3.3541</a:t>
            </a:r>
            <a:r>
              <a:rPr lang="en-US" sz="1800" b="1" dirty="0" smtClean="0">
                <a:latin typeface="Andalus" pitchFamily="2" charset="-78"/>
                <a:cs typeface="Andalus" pitchFamily="2" charset="-78"/>
              </a:rPr>
              <a:t/>
            </a:r>
            <a:br>
              <a:rPr lang="en-US" sz="1800" b="1" dirty="0" smtClean="0">
                <a:latin typeface="Andalus" pitchFamily="2" charset="-78"/>
                <a:cs typeface="Andalus" pitchFamily="2" charset="-78"/>
              </a:rPr>
            </a:br>
            <a:r>
              <a:rPr lang="en-US" sz="1800" b="1" dirty="0" smtClean="0">
                <a:latin typeface="Andalus" pitchFamily="2" charset="-78"/>
                <a:cs typeface="Andalus" pitchFamily="2" charset="-78"/>
              </a:rPr>
              <a:t/>
            </a:r>
            <a:br>
              <a:rPr lang="en-US" sz="1800" b="1" dirty="0" smtClean="0">
                <a:latin typeface="Andalus" pitchFamily="2" charset="-78"/>
                <a:cs typeface="Andalus" pitchFamily="2" charset="-78"/>
              </a:rPr>
            </a:br>
            <a:r>
              <a:rPr lang="en-US" sz="2400" b="1" dirty="0" smtClean="0">
                <a:solidFill>
                  <a:schemeClr val="accent1">
                    <a:lumMod val="50000"/>
                  </a:schemeClr>
                </a:solidFill>
                <a:latin typeface="Andalus" pitchFamily="2" charset="-78"/>
                <a:cs typeface="Andalus" pitchFamily="2" charset="-78"/>
              </a:rPr>
              <a:t>By using P-value:</a:t>
            </a:r>
            <a:r>
              <a:rPr lang="en-US" sz="1800" b="1" dirty="0" smtClean="0">
                <a:latin typeface="Andalus" pitchFamily="2" charset="-78"/>
                <a:cs typeface="Andalus" pitchFamily="2" charset="-78"/>
              </a:rPr>
              <a:t/>
            </a:r>
            <a:br>
              <a:rPr lang="en-US" sz="1800" b="1" dirty="0" smtClean="0">
                <a:latin typeface="Andalus" pitchFamily="2" charset="-78"/>
                <a:cs typeface="Andalus" pitchFamily="2" charset="-78"/>
              </a:rPr>
            </a:br>
            <a:r>
              <a:rPr lang="en-US" sz="2000" b="1" dirty="0" smtClean="0">
                <a:latin typeface="Andalus" pitchFamily="2" charset="-78"/>
                <a:cs typeface="Andalus" pitchFamily="2" charset="-78"/>
              </a:rPr>
              <a:t>If P-value &lt;      , reject the null hypothesis  </a:t>
            </a:r>
            <a:br>
              <a:rPr lang="en-US" sz="2000" b="1" dirty="0" smtClean="0">
                <a:latin typeface="Andalus" pitchFamily="2" charset="-78"/>
                <a:cs typeface="Andalus" pitchFamily="2" charset="-78"/>
              </a:rPr>
            </a:br>
            <a:r>
              <a:rPr lang="en-US" sz="2000" b="1" dirty="0" smtClean="0">
                <a:latin typeface="Andalus" pitchFamily="2" charset="-78"/>
                <a:cs typeface="Andalus" pitchFamily="2" charset="-78"/>
              </a:rPr>
              <a:t>  0.0046 &lt; 0.05, so the null hypothesis rejected</a:t>
            </a:r>
            <a:r>
              <a:rPr lang="en-US" sz="1800" b="1" dirty="0" smtClean="0">
                <a:latin typeface="Andalus" pitchFamily="2" charset="-78"/>
                <a:cs typeface="Andalus" pitchFamily="2" charset="-78"/>
              </a:rPr>
              <a:t/>
            </a:r>
            <a:br>
              <a:rPr lang="en-US" sz="1800" b="1" dirty="0" smtClean="0">
                <a:latin typeface="Andalus" pitchFamily="2" charset="-78"/>
                <a:cs typeface="Andalus" pitchFamily="2" charset="-78"/>
              </a:rPr>
            </a:br>
            <a:r>
              <a:rPr lang="en-US" sz="1800" b="1" dirty="0" smtClean="0">
                <a:latin typeface="Andalus" pitchFamily="2" charset="-78"/>
                <a:cs typeface="Andalus" pitchFamily="2" charset="-78"/>
              </a:rPr>
              <a:t/>
            </a:r>
            <a:br>
              <a:rPr lang="en-US" sz="1800" b="1" dirty="0" smtClean="0">
                <a:latin typeface="Andalus" pitchFamily="2" charset="-78"/>
                <a:cs typeface="Andalus" pitchFamily="2" charset="-78"/>
              </a:rPr>
            </a:br>
            <a:r>
              <a:rPr lang="en-US" sz="2400" b="1" dirty="0" smtClean="0">
                <a:solidFill>
                  <a:schemeClr val="accent1">
                    <a:lumMod val="50000"/>
                  </a:schemeClr>
                </a:solidFill>
                <a:latin typeface="Andalus" pitchFamily="2" charset="-78"/>
                <a:cs typeface="Andalus" pitchFamily="2" charset="-78"/>
              </a:rPr>
              <a:t>By using F table:</a:t>
            </a:r>
            <a:r>
              <a:rPr lang="en-US" sz="1800" b="1" dirty="0" smtClean="0">
                <a:latin typeface="Andalus" pitchFamily="2" charset="-78"/>
                <a:cs typeface="Andalus" pitchFamily="2" charset="-78"/>
              </a:rPr>
              <a:t/>
            </a:r>
            <a:br>
              <a:rPr lang="en-US" sz="1800" b="1" dirty="0" smtClean="0">
                <a:latin typeface="Andalus" pitchFamily="2" charset="-78"/>
                <a:cs typeface="Andalus" pitchFamily="2" charset="-78"/>
              </a:rPr>
            </a:br>
            <a:r>
              <a:rPr lang="en-US" sz="2000" b="1" dirty="0" smtClean="0">
                <a:latin typeface="Andalus" pitchFamily="2" charset="-78"/>
                <a:cs typeface="Andalus" pitchFamily="2" charset="-78"/>
              </a:rPr>
              <a:t>If F </a:t>
            </a:r>
            <a:r>
              <a:rPr lang="en-US" sz="1600" b="1" dirty="0" smtClean="0">
                <a:latin typeface="Andalus" pitchFamily="2" charset="-78"/>
                <a:cs typeface="Andalus" pitchFamily="2" charset="-78"/>
              </a:rPr>
              <a:t>calculate </a:t>
            </a:r>
            <a:r>
              <a:rPr lang="en-US" sz="2000" b="1" dirty="0" smtClean="0">
                <a:latin typeface="Andalus" pitchFamily="2" charset="-78"/>
                <a:cs typeface="Andalus" pitchFamily="2" charset="-78"/>
              </a:rPr>
              <a:t>&gt; F </a:t>
            </a:r>
            <a:r>
              <a:rPr lang="en-US" sz="1600" b="1" dirty="0" smtClean="0">
                <a:latin typeface="Andalus" pitchFamily="2" charset="-78"/>
                <a:cs typeface="Andalus" pitchFamily="2" charset="-78"/>
              </a:rPr>
              <a:t>table,</a:t>
            </a:r>
            <a:r>
              <a:rPr lang="en-US" sz="1800" b="1" dirty="0" smtClean="0">
                <a:latin typeface="Andalus" pitchFamily="2" charset="-78"/>
                <a:cs typeface="Andalus" pitchFamily="2" charset="-78"/>
              </a:rPr>
              <a:t> </a:t>
            </a:r>
            <a:r>
              <a:rPr lang="en-US" sz="2000" b="1" dirty="0" smtClean="0">
                <a:latin typeface="Andalus" pitchFamily="2" charset="-78"/>
                <a:cs typeface="Andalus" pitchFamily="2" charset="-78"/>
              </a:rPr>
              <a:t>reject the null hypothesis  </a:t>
            </a:r>
            <a:r>
              <a:rPr lang="en-US" sz="1800" b="1" dirty="0" smtClean="0">
                <a:latin typeface="Andalus" pitchFamily="2" charset="-78"/>
                <a:cs typeface="Andalus" pitchFamily="2" charset="-78"/>
              </a:rPr>
              <a:t/>
            </a:r>
            <a:br>
              <a:rPr lang="en-US" sz="1800" b="1" dirty="0" smtClean="0">
                <a:latin typeface="Andalus" pitchFamily="2" charset="-78"/>
                <a:cs typeface="Andalus" pitchFamily="2" charset="-78"/>
              </a:rPr>
            </a:br>
            <a:r>
              <a:rPr lang="en-US" sz="2000" b="1" dirty="0" smtClean="0">
                <a:latin typeface="Andalus" pitchFamily="2" charset="-78"/>
                <a:cs typeface="Andalus" pitchFamily="2" charset="-78"/>
              </a:rPr>
              <a:t>F table = 3.3541</a:t>
            </a:r>
            <a:br>
              <a:rPr lang="en-US" sz="2000" b="1" dirty="0" smtClean="0">
                <a:latin typeface="Andalus" pitchFamily="2" charset="-78"/>
                <a:cs typeface="Andalus" pitchFamily="2" charset="-78"/>
              </a:rPr>
            </a:br>
            <a:r>
              <a:rPr lang="en-US" sz="2000" b="1" dirty="0" smtClean="0">
                <a:latin typeface="Andalus" pitchFamily="2" charset="-78"/>
                <a:cs typeface="Andalus" pitchFamily="2" charset="-78"/>
              </a:rPr>
              <a:t>F calculates = 6.603</a:t>
            </a:r>
            <a:br>
              <a:rPr lang="en-US" sz="2000" b="1" dirty="0" smtClean="0">
                <a:latin typeface="Andalus" pitchFamily="2" charset="-78"/>
                <a:cs typeface="Andalus" pitchFamily="2" charset="-78"/>
              </a:rPr>
            </a:br>
            <a:r>
              <a:rPr lang="en-US" sz="2000" b="1" dirty="0" smtClean="0">
                <a:latin typeface="Andalus" pitchFamily="2" charset="-78"/>
                <a:cs typeface="Andalus" pitchFamily="2" charset="-78"/>
              </a:rPr>
              <a:t>6.603 &gt; 3.3541, so the null hypothesis rejected</a:t>
            </a:r>
            <a:r>
              <a:rPr lang="en-US" sz="1800" b="1" dirty="0" smtClean="0">
                <a:latin typeface="Andalus" pitchFamily="2" charset="-78"/>
                <a:cs typeface="Andalus" pitchFamily="2" charset="-78"/>
              </a:rPr>
              <a:t/>
            </a:r>
            <a:br>
              <a:rPr lang="en-US" sz="1800" b="1" dirty="0" smtClean="0">
                <a:latin typeface="Andalus" pitchFamily="2" charset="-78"/>
                <a:cs typeface="Andalus" pitchFamily="2" charset="-78"/>
              </a:rPr>
            </a:br>
            <a:r>
              <a:rPr lang="en-US" sz="1800" b="1" dirty="0" smtClean="0">
                <a:latin typeface="Andalus" pitchFamily="2" charset="-78"/>
                <a:cs typeface="Andalus" pitchFamily="2" charset="-78"/>
              </a:rPr>
              <a:t/>
            </a:r>
            <a:br>
              <a:rPr lang="en-US" sz="1800" b="1" dirty="0" smtClean="0">
                <a:latin typeface="Andalus" pitchFamily="2" charset="-78"/>
                <a:cs typeface="Andalus" pitchFamily="2" charset="-78"/>
              </a:rPr>
            </a:br>
            <a:r>
              <a:rPr lang="en-US" sz="1800" b="1" dirty="0" smtClean="0">
                <a:latin typeface="Andalus" pitchFamily="2" charset="-78"/>
                <a:cs typeface="Andalus" pitchFamily="2" charset="-78"/>
              </a:rPr>
              <a:t/>
            </a:r>
            <a:br>
              <a:rPr lang="en-US" sz="1800" b="1" dirty="0" smtClean="0">
                <a:latin typeface="Andalus" pitchFamily="2" charset="-78"/>
                <a:cs typeface="Andalus" pitchFamily="2" charset="-78"/>
              </a:rPr>
            </a:br>
            <a:r>
              <a:rPr lang="en-US" sz="1800" b="1" dirty="0" smtClean="0">
                <a:latin typeface="Andalus" pitchFamily="2" charset="-78"/>
                <a:cs typeface="Andalus" pitchFamily="2" charset="-78"/>
              </a:rPr>
              <a:t/>
            </a:r>
            <a:br>
              <a:rPr lang="en-US" sz="1800" b="1" dirty="0" smtClean="0">
                <a:latin typeface="Andalus" pitchFamily="2" charset="-78"/>
                <a:cs typeface="Andalus" pitchFamily="2" charset="-78"/>
              </a:rPr>
            </a:br>
            <a:r>
              <a:rPr lang="en-US" sz="1800" b="1" dirty="0" smtClean="0">
                <a:latin typeface="Andalus" pitchFamily="2" charset="-78"/>
                <a:cs typeface="Andalus" pitchFamily="2" charset="-78"/>
              </a:rPr>
              <a:t/>
            </a:r>
            <a:br>
              <a:rPr lang="en-US" sz="1800" b="1" dirty="0" smtClean="0">
                <a:latin typeface="Andalus" pitchFamily="2" charset="-78"/>
                <a:cs typeface="Andalus" pitchFamily="2" charset="-78"/>
              </a:rPr>
            </a:br>
            <a:r>
              <a:rPr lang="en-US" sz="1800" b="1" dirty="0" smtClean="0">
                <a:latin typeface="Andalus" pitchFamily="2" charset="-78"/>
                <a:cs typeface="Andalus" pitchFamily="2" charset="-78"/>
              </a:rPr>
              <a:t/>
            </a:r>
            <a:br>
              <a:rPr lang="en-US" sz="1800" b="1" dirty="0" smtClean="0">
                <a:latin typeface="Andalus" pitchFamily="2" charset="-78"/>
                <a:cs typeface="Andalus" pitchFamily="2" charset="-78"/>
              </a:rPr>
            </a:br>
            <a:endParaRPr lang="ar-SA" sz="1800" b="1" dirty="0">
              <a:latin typeface="Andalus" pitchFamily="2" charset="-78"/>
              <a:cs typeface="Andalus" pitchFamily="2" charset="-78"/>
            </a:endParaRPr>
          </a:p>
        </p:txBody>
      </p:sp>
      <p:pic>
        <p:nvPicPr>
          <p:cNvPr id="6" name="Picture 3"/>
          <p:cNvPicPr>
            <a:picLocks noChangeAspect="1" noChangeArrowheads="1"/>
          </p:cNvPicPr>
          <p:nvPr/>
        </p:nvPicPr>
        <p:blipFill>
          <a:blip r:embed="rId2" cstate="print"/>
          <a:srcRect/>
          <a:stretch>
            <a:fillRect/>
          </a:stretch>
        </p:blipFill>
        <p:spPr bwMode="auto">
          <a:xfrm rot="1922161">
            <a:off x="5508104" y="1700808"/>
            <a:ext cx="2310755" cy="2435287"/>
          </a:xfrm>
          <a:prstGeom prst="rect">
            <a:avLst/>
          </a:prstGeom>
          <a:noFill/>
          <a:ln w="9525">
            <a:noFill/>
            <a:miter lim="800000"/>
            <a:headEnd/>
            <a:tailEnd/>
          </a:ln>
        </p:spPr>
      </p:pic>
      <p:pic>
        <p:nvPicPr>
          <p:cNvPr id="37892" name="Picture 4"/>
          <p:cNvPicPr>
            <a:picLocks noChangeAspect="1" noChangeArrowheads="1"/>
          </p:cNvPicPr>
          <p:nvPr/>
        </p:nvPicPr>
        <p:blipFill>
          <a:blip r:embed="rId3" cstate="print"/>
          <a:srcRect/>
          <a:stretch>
            <a:fillRect/>
          </a:stretch>
        </p:blipFill>
        <p:spPr bwMode="auto">
          <a:xfrm>
            <a:off x="1763688" y="2420888"/>
            <a:ext cx="252983" cy="23966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92696"/>
            <a:ext cx="8229600" cy="5760640"/>
          </a:xfrm>
        </p:spPr>
        <p:txBody>
          <a:bodyPr>
            <a:noAutofit/>
          </a:bodyPr>
          <a:lstStyle/>
          <a:p>
            <a:pPr algn="l" rtl="0"/>
            <a:r>
              <a:rPr lang="en-US" sz="1800" b="1" dirty="0" smtClean="0">
                <a:solidFill>
                  <a:schemeClr val="tx2">
                    <a:lumMod val="50000"/>
                  </a:schemeClr>
                </a:solidFill>
                <a:latin typeface="Andalus" pitchFamily="2" charset="-78"/>
                <a:cs typeface="Andalus" pitchFamily="2" charset="-78"/>
              </a:rPr>
              <a:t/>
            </a:r>
            <a:br>
              <a:rPr lang="en-US" sz="1800" b="1" dirty="0" smtClean="0">
                <a:solidFill>
                  <a:schemeClr val="tx2">
                    <a:lumMod val="50000"/>
                  </a:schemeClr>
                </a:solidFill>
                <a:latin typeface="Andalus" pitchFamily="2" charset="-78"/>
                <a:cs typeface="Andalus" pitchFamily="2" charset="-78"/>
              </a:rPr>
            </a:br>
            <a:r>
              <a:rPr lang="en-US" sz="1800" b="1" dirty="0" smtClean="0">
                <a:solidFill>
                  <a:schemeClr val="tx2">
                    <a:lumMod val="50000"/>
                  </a:schemeClr>
                </a:solidFill>
                <a:latin typeface="Andalus" pitchFamily="2" charset="-78"/>
                <a:cs typeface="Andalus" pitchFamily="2" charset="-78"/>
              </a:rPr>
              <a:t/>
            </a:r>
            <a:br>
              <a:rPr lang="en-US" sz="1800" b="1" dirty="0" smtClean="0">
                <a:solidFill>
                  <a:schemeClr val="tx2">
                    <a:lumMod val="50000"/>
                  </a:schemeClr>
                </a:solidFill>
                <a:latin typeface="Andalus" pitchFamily="2" charset="-78"/>
                <a:cs typeface="Andalus" pitchFamily="2" charset="-78"/>
              </a:rPr>
            </a:br>
            <a:r>
              <a:rPr lang="en-US" sz="1800" b="1" dirty="0" smtClean="0">
                <a:solidFill>
                  <a:schemeClr val="tx2">
                    <a:lumMod val="50000"/>
                  </a:schemeClr>
                </a:solidFill>
                <a:latin typeface="Andalus" pitchFamily="2" charset="-78"/>
                <a:cs typeface="Andalus" pitchFamily="2" charset="-78"/>
              </a:rPr>
              <a:t/>
            </a:r>
            <a:br>
              <a:rPr lang="en-US" sz="1800" b="1" dirty="0" smtClean="0">
                <a:solidFill>
                  <a:schemeClr val="tx2">
                    <a:lumMod val="50000"/>
                  </a:schemeClr>
                </a:solidFill>
                <a:latin typeface="Andalus" pitchFamily="2" charset="-78"/>
                <a:cs typeface="Andalus" pitchFamily="2" charset="-78"/>
              </a:rPr>
            </a:br>
            <a:r>
              <a:rPr lang="en-US" sz="1800" b="1" dirty="0" smtClean="0">
                <a:solidFill>
                  <a:schemeClr val="tx2">
                    <a:lumMod val="50000"/>
                  </a:schemeClr>
                </a:solidFill>
                <a:latin typeface="Andalus" pitchFamily="2" charset="-78"/>
                <a:cs typeface="Andalus" pitchFamily="2" charset="-78"/>
              </a:rPr>
              <a:t/>
            </a:r>
            <a:br>
              <a:rPr lang="en-US" sz="1800" b="1" dirty="0" smtClean="0">
                <a:solidFill>
                  <a:schemeClr val="tx2">
                    <a:lumMod val="50000"/>
                  </a:schemeClr>
                </a:solidFill>
                <a:latin typeface="Andalus" pitchFamily="2" charset="-78"/>
                <a:cs typeface="Andalus" pitchFamily="2" charset="-78"/>
              </a:rPr>
            </a:br>
            <a:r>
              <a:rPr lang="en-US" sz="1800" b="1" dirty="0" smtClean="0">
                <a:solidFill>
                  <a:schemeClr val="tx2">
                    <a:lumMod val="50000"/>
                  </a:schemeClr>
                </a:solidFill>
                <a:latin typeface="Andalus" pitchFamily="2" charset="-78"/>
                <a:cs typeface="Andalus" pitchFamily="2" charset="-78"/>
              </a:rPr>
              <a:t/>
            </a:r>
            <a:br>
              <a:rPr lang="en-US" sz="1800" b="1" dirty="0" smtClean="0">
                <a:solidFill>
                  <a:schemeClr val="tx2">
                    <a:lumMod val="50000"/>
                  </a:schemeClr>
                </a:solidFill>
                <a:latin typeface="Andalus" pitchFamily="2" charset="-78"/>
                <a:cs typeface="Andalus" pitchFamily="2" charset="-78"/>
              </a:rPr>
            </a:br>
            <a:r>
              <a:rPr lang="en-US" sz="1800" b="1" dirty="0" smtClean="0">
                <a:solidFill>
                  <a:schemeClr val="tx2">
                    <a:lumMod val="50000"/>
                  </a:schemeClr>
                </a:solidFill>
                <a:latin typeface="Andalus" pitchFamily="2" charset="-78"/>
                <a:cs typeface="Andalus" pitchFamily="2" charset="-78"/>
              </a:rPr>
              <a:t/>
            </a:r>
            <a:br>
              <a:rPr lang="en-US" sz="1800" b="1" dirty="0" smtClean="0">
                <a:solidFill>
                  <a:schemeClr val="tx2">
                    <a:lumMod val="50000"/>
                  </a:schemeClr>
                </a:solidFill>
                <a:latin typeface="Andalus" pitchFamily="2" charset="-78"/>
                <a:cs typeface="Andalus" pitchFamily="2" charset="-78"/>
              </a:rPr>
            </a:br>
            <a:r>
              <a:rPr lang="en-US" sz="1800" b="1" dirty="0" smtClean="0">
                <a:solidFill>
                  <a:schemeClr val="tx2">
                    <a:lumMod val="50000"/>
                  </a:schemeClr>
                </a:solidFill>
                <a:latin typeface="Andalus" pitchFamily="2" charset="-78"/>
                <a:cs typeface="Andalus" pitchFamily="2" charset="-78"/>
              </a:rPr>
              <a:t/>
            </a:r>
            <a:br>
              <a:rPr lang="en-US" sz="1800" b="1" dirty="0" smtClean="0">
                <a:solidFill>
                  <a:schemeClr val="tx2">
                    <a:lumMod val="50000"/>
                  </a:schemeClr>
                </a:solidFill>
                <a:latin typeface="Andalus" pitchFamily="2" charset="-78"/>
                <a:cs typeface="Andalus" pitchFamily="2" charset="-78"/>
              </a:rPr>
            </a:br>
            <a:r>
              <a:rPr lang="en-US" sz="1800" b="1" dirty="0" smtClean="0">
                <a:solidFill>
                  <a:schemeClr val="tx2">
                    <a:lumMod val="50000"/>
                  </a:schemeClr>
                </a:solidFill>
                <a:latin typeface="Andalus" pitchFamily="2" charset="-78"/>
                <a:cs typeface="Andalus" pitchFamily="2" charset="-78"/>
              </a:rPr>
              <a:t>Palestinian manufacturing companies have a good level of products development process, but lack the management of this process (innovation management).</a:t>
            </a:r>
            <a:br>
              <a:rPr lang="en-US" sz="1800" b="1" dirty="0" smtClean="0">
                <a:solidFill>
                  <a:schemeClr val="tx2">
                    <a:lumMod val="50000"/>
                  </a:schemeClr>
                </a:solidFill>
                <a:latin typeface="Andalus" pitchFamily="2" charset="-78"/>
                <a:cs typeface="Andalus" pitchFamily="2" charset="-78"/>
              </a:rPr>
            </a:br>
            <a:r>
              <a:rPr lang="en-US" sz="1800" b="1" dirty="0" smtClean="0">
                <a:solidFill>
                  <a:schemeClr val="tx2">
                    <a:lumMod val="50000"/>
                  </a:schemeClr>
                </a:solidFill>
                <a:latin typeface="Andalus" pitchFamily="2" charset="-78"/>
                <a:cs typeface="Andalus" pitchFamily="2" charset="-78"/>
              </a:rPr>
              <a:t/>
            </a:r>
            <a:br>
              <a:rPr lang="en-US" sz="1800" b="1" dirty="0" smtClean="0">
                <a:solidFill>
                  <a:schemeClr val="tx2">
                    <a:lumMod val="50000"/>
                  </a:schemeClr>
                </a:solidFill>
                <a:latin typeface="Andalus" pitchFamily="2" charset="-78"/>
                <a:cs typeface="Andalus" pitchFamily="2" charset="-78"/>
              </a:rPr>
            </a:br>
            <a:r>
              <a:rPr lang="en-US" sz="1800" b="1" dirty="0" smtClean="0">
                <a:solidFill>
                  <a:schemeClr val="tx2">
                    <a:lumMod val="50000"/>
                  </a:schemeClr>
                </a:solidFill>
                <a:latin typeface="Andalus" pitchFamily="2" charset="-78"/>
                <a:cs typeface="Andalus" pitchFamily="2" charset="-78"/>
              </a:rPr>
              <a:t>Although  there  are  common  points  between  these companies that represent different sizes, but there are differences should be taken into account. The most important differences:</a:t>
            </a:r>
            <a:br>
              <a:rPr lang="en-US" sz="1800" b="1" dirty="0" smtClean="0">
                <a:solidFill>
                  <a:schemeClr val="tx2">
                    <a:lumMod val="50000"/>
                  </a:schemeClr>
                </a:solidFill>
                <a:latin typeface="Andalus" pitchFamily="2" charset="-78"/>
                <a:cs typeface="Andalus" pitchFamily="2" charset="-78"/>
              </a:rPr>
            </a:br>
            <a:r>
              <a:rPr lang="en-US" sz="1800" b="1" dirty="0" smtClean="0">
                <a:solidFill>
                  <a:schemeClr val="tx2">
                    <a:lumMod val="50000"/>
                  </a:schemeClr>
                </a:solidFill>
                <a:latin typeface="Andalus" pitchFamily="2" charset="-78"/>
                <a:cs typeface="Andalus" pitchFamily="2" charset="-78"/>
              </a:rPr>
              <a:t/>
            </a:r>
            <a:br>
              <a:rPr lang="en-US" sz="1800" b="1" dirty="0" smtClean="0">
                <a:solidFill>
                  <a:schemeClr val="tx2">
                    <a:lumMod val="50000"/>
                  </a:schemeClr>
                </a:solidFill>
                <a:latin typeface="Andalus" pitchFamily="2" charset="-78"/>
                <a:cs typeface="Andalus" pitchFamily="2" charset="-78"/>
              </a:rPr>
            </a:br>
            <a:r>
              <a:rPr lang="en-US" sz="1800" b="1" dirty="0" smtClean="0">
                <a:solidFill>
                  <a:schemeClr val="tx2">
                    <a:lumMod val="50000"/>
                  </a:schemeClr>
                </a:solidFill>
                <a:latin typeface="Andalus" pitchFamily="2" charset="-78"/>
                <a:cs typeface="Andalus" pitchFamily="2" charset="-78"/>
              </a:rPr>
              <a:t/>
            </a:r>
            <a:br>
              <a:rPr lang="en-US" sz="1800" b="1" dirty="0" smtClean="0">
                <a:solidFill>
                  <a:schemeClr val="tx2">
                    <a:lumMod val="50000"/>
                  </a:schemeClr>
                </a:solidFill>
                <a:latin typeface="Andalus" pitchFamily="2" charset="-78"/>
                <a:cs typeface="Andalus" pitchFamily="2" charset="-78"/>
              </a:rPr>
            </a:br>
            <a:r>
              <a:rPr lang="en-US" sz="1800" b="1" dirty="0" smtClean="0">
                <a:solidFill>
                  <a:schemeClr val="tx2">
                    <a:lumMod val="50000"/>
                  </a:schemeClr>
                </a:solidFill>
                <a:latin typeface="Andalus" pitchFamily="2" charset="-78"/>
                <a:cs typeface="Andalus" pitchFamily="2" charset="-78"/>
              </a:rPr>
              <a:t/>
            </a:r>
            <a:br>
              <a:rPr lang="en-US" sz="1800" b="1" dirty="0" smtClean="0">
                <a:solidFill>
                  <a:schemeClr val="tx2">
                    <a:lumMod val="50000"/>
                  </a:schemeClr>
                </a:solidFill>
                <a:latin typeface="Andalus" pitchFamily="2" charset="-78"/>
                <a:cs typeface="Andalus" pitchFamily="2" charset="-78"/>
              </a:rPr>
            </a:br>
            <a:r>
              <a:rPr lang="en-US" sz="1800" b="1" dirty="0" smtClean="0">
                <a:solidFill>
                  <a:schemeClr val="tx2">
                    <a:lumMod val="50000"/>
                  </a:schemeClr>
                </a:solidFill>
                <a:latin typeface="Andalus" pitchFamily="2" charset="-78"/>
                <a:cs typeface="Andalus" pitchFamily="2" charset="-78"/>
              </a:rPr>
              <a:t/>
            </a:r>
            <a:br>
              <a:rPr lang="en-US" sz="1800" b="1" dirty="0" smtClean="0">
                <a:solidFill>
                  <a:schemeClr val="tx2">
                    <a:lumMod val="50000"/>
                  </a:schemeClr>
                </a:solidFill>
                <a:latin typeface="Andalus" pitchFamily="2" charset="-78"/>
                <a:cs typeface="Andalus" pitchFamily="2" charset="-78"/>
              </a:rPr>
            </a:br>
            <a:r>
              <a:rPr lang="en-US" sz="1800" b="1" dirty="0" smtClean="0">
                <a:solidFill>
                  <a:schemeClr val="tx2">
                    <a:lumMod val="50000"/>
                  </a:schemeClr>
                </a:solidFill>
                <a:latin typeface="Andalus" pitchFamily="2" charset="-78"/>
                <a:cs typeface="Andalus" pitchFamily="2" charset="-78"/>
              </a:rPr>
              <a:t/>
            </a:r>
            <a:br>
              <a:rPr lang="en-US" sz="1800" b="1" dirty="0" smtClean="0">
                <a:solidFill>
                  <a:schemeClr val="tx2">
                    <a:lumMod val="50000"/>
                  </a:schemeClr>
                </a:solidFill>
                <a:latin typeface="Andalus" pitchFamily="2" charset="-78"/>
                <a:cs typeface="Andalus" pitchFamily="2" charset="-78"/>
              </a:rPr>
            </a:br>
            <a:r>
              <a:rPr lang="en-US" sz="1800" b="1" dirty="0" smtClean="0">
                <a:solidFill>
                  <a:schemeClr val="tx2">
                    <a:lumMod val="50000"/>
                  </a:schemeClr>
                </a:solidFill>
                <a:latin typeface="Andalus" pitchFamily="2" charset="-78"/>
                <a:cs typeface="Andalus" pitchFamily="2" charset="-78"/>
              </a:rPr>
              <a:t/>
            </a:r>
            <a:br>
              <a:rPr lang="en-US" sz="1800" b="1" dirty="0" smtClean="0">
                <a:solidFill>
                  <a:schemeClr val="tx2">
                    <a:lumMod val="50000"/>
                  </a:schemeClr>
                </a:solidFill>
                <a:latin typeface="Andalus" pitchFamily="2" charset="-78"/>
                <a:cs typeface="Andalus" pitchFamily="2" charset="-78"/>
              </a:rPr>
            </a:br>
            <a:r>
              <a:rPr lang="en-US" sz="1800" b="1" dirty="0" smtClean="0">
                <a:solidFill>
                  <a:schemeClr val="tx2">
                    <a:lumMod val="50000"/>
                  </a:schemeClr>
                </a:solidFill>
                <a:latin typeface="Andalus" pitchFamily="2" charset="-78"/>
                <a:cs typeface="Andalus" pitchFamily="2" charset="-78"/>
              </a:rPr>
              <a:t/>
            </a:r>
            <a:br>
              <a:rPr lang="en-US" sz="1800" b="1" dirty="0" smtClean="0">
                <a:solidFill>
                  <a:schemeClr val="tx2">
                    <a:lumMod val="50000"/>
                  </a:schemeClr>
                </a:solidFill>
                <a:latin typeface="Andalus" pitchFamily="2" charset="-78"/>
                <a:cs typeface="Andalus" pitchFamily="2" charset="-78"/>
              </a:rPr>
            </a:br>
            <a:r>
              <a:rPr lang="en-US" sz="1800" b="1" dirty="0" smtClean="0">
                <a:solidFill>
                  <a:schemeClr val="tx2">
                    <a:lumMod val="50000"/>
                  </a:schemeClr>
                </a:solidFill>
                <a:latin typeface="Andalus" pitchFamily="2" charset="-78"/>
                <a:cs typeface="Andalus" pitchFamily="2" charset="-78"/>
              </a:rPr>
              <a:t/>
            </a:r>
            <a:br>
              <a:rPr lang="en-US" sz="1800" b="1" dirty="0" smtClean="0">
                <a:solidFill>
                  <a:schemeClr val="tx2">
                    <a:lumMod val="50000"/>
                  </a:schemeClr>
                </a:solidFill>
                <a:latin typeface="Andalus" pitchFamily="2" charset="-78"/>
                <a:cs typeface="Andalus" pitchFamily="2" charset="-78"/>
              </a:rPr>
            </a:br>
            <a:r>
              <a:rPr lang="en-US" sz="1800" b="1" dirty="0" smtClean="0">
                <a:solidFill>
                  <a:schemeClr val="tx2">
                    <a:lumMod val="50000"/>
                  </a:schemeClr>
                </a:solidFill>
                <a:latin typeface="Andalus" pitchFamily="2" charset="-78"/>
                <a:cs typeface="Andalus" pitchFamily="2" charset="-78"/>
              </a:rPr>
              <a:t/>
            </a:r>
            <a:br>
              <a:rPr lang="en-US" sz="1800" b="1" dirty="0" smtClean="0">
                <a:solidFill>
                  <a:schemeClr val="tx2">
                    <a:lumMod val="50000"/>
                  </a:schemeClr>
                </a:solidFill>
                <a:latin typeface="Andalus" pitchFamily="2" charset="-78"/>
                <a:cs typeface="Andalus" pitchFamily="2" charset="-78"/>
              </a:rPr>
            </a:br>
            <a:r>
              <a:rPr lang="en-US" sz="1800" b="1" dirty="0" smtClean="0">
                <a:solidFill>
                  <a:schemeClr val="tx2">
                    <a:lumMod val="50000"/>
                  </a:schemeClr>
                </a:solidFill>
                <a:latin typeface="Andalus" pitchFamily="2" charset="-78"/>
                <a:cs typeface="Andalus" pitchFamily="2" charset="-78"/>
              </a:rPr>
              <a:t/>
            </a:r>
            <a:br>
              <a:rPr lang="en-US" sz="1800" b="1" dirty="0" smtClean="0">
                <a:solidFill>
                  <a:schemeClr val="tx2">
                    <a:lumMod val="50000"/>
                  </a:schemeClr>
                </a:solidFill>
                <a:latin typeface="Andalus" pitchFamily="2" charset="-78"/>
                <a:cs typeface="Andalus" pitchFamily="2" charset="-78"/>
              </a:rPr>
            </a:br>
            <a:r>
              <a:rPr lang="en-US" sz="1800" b="1" dirty="0" smtClean="0">
                <a:solidFill>
                  <a:schemeClr val="tx2">
                    <a:lumMod val="50000"/>
                  </a:schemeClr>
                </a:solidFill>
                <a:latin typeface="Andalus" pitchFamily="2" charset="-78"/>
                <a:cs typeface="Andalus" pitchFamily="2" charset="-78"/>
              </a:rPr>
              <a:t/>
            </a:r>
            <a:br>
              <a:rPr lang="en-US" sz="1800" b="1" dirty="0" smtClean="0">
                <a:solidFill>
                  <a:schemeClr val="tx2">
                    <a:lumMod val="50000"/>
                  </a:schemeClr>
                </a:solidFill>
                <a:latin typeface="Andalus" pitchFamily="2" charset="-78"/>
                <a:cs typeface="Andalus" pitchFamily="2" charset="-78"/>
              </a:rPr>
            </a:br>
            <a:r>
              <a:rPr lang="en-US" sz="1800" b="1" dirty="0" smtClean="0">
                <a:solidFill>
                  <a:schemeClr val="tx2">
                    <a:lumMod val="50000"/>
                  </a:schemeClr>
                </a:solidFill>
                <a:latin typeface="Andalus" pitchFamily="2" charset="-78"/>
                <a:cs typeface="Andalus" pitchFamily="2" charset="-78"/>
              </a:rPr>
              <a:t/>
            </a:r>
            <a:br>
              <a:rPr lang="en-US" sz="1800" b="1" dirty="0" smtClean="0">
                <a:solidFill>
                  <a:schemeClr val="tx2">
                    <a:lumMod val="50000"/>
                  </a:schemeClr>
                </a:solidFill>
                <a:latin typeface="Andalus" pitchFamily="2" charset="-78"/>
                <a:cs typeface="Andalus" pitchFamily="2" charset="-78"/>
              </a:rPr>
            </a:br>
            <a:r>
              <a:rPr lang="en-US" sz="1800" b="1" dirty="0" smtClean="0">
                <a:solidFill>
                  <a:schemeClr val="tx2">
                    <a:lumMod val="50000"/>
                  </a:schemeClr>
                </a:solidFill>
                <a:latin typeface="Andalus" pitchFamily="2" charset="-78"/>
                <a:cs typeface="Andalus" pitchFamily="2" charset="-78"/>
              </a:rPr>
              <a:t/>
            </a:r>
            <a:br>
              <a:rPr lang="en-US" sz="1800" b="1" dirty="0" smtClean="0">
                <a:solidFill>
                  <a:schemeClr val="tx2">
                    <a:lumMod val="50000"/>
                  </a:schemeClr>
                </a:solidFill>
                <a:latin typeface="Andalus" pitchFamily="2" charset="-78"/>
                <a:cs typeface="Andalus" pitchFamily="2" charset="-78"/>
              </a:rPr>
            </a:br>
            <a:r>
              <a:rPr lang="en-US" sz="1800" b="1" dirty="0" smtClean="0">
                <a:solidFill>
                  <a:schemeClr val="tx2">
                    <a:lumMod val="50000"/>
                  </a:schemeClr>
                </a:solidFill>
                <a:latin typeface="Andalus" pitchFamily="2" charset="-78"/>
                <a:cs typeface="Andalus" pitchFamily="2" charset="-78"/>
              </a:rPr>
              <a:t/>
            </a:r>
            <a:br>
              <a:rPr lang="en-US" sz="1800" b="1" dirty="0" smtClean="0">
                <a:solidFill>
                  <a:schemeClr val="tx2">
                    <a:lumMod val="50000"/>
                  </a:schemeClr>
                </a:solidFill>
                <a:latin typeface="Andalus" pitchFamily="2" charset="-78"/>
                <a:cs typeface="Andalus" pitchFamily="2" charset="-78"/>
              </a:rPr>
            </a:br>
            <a:r>
              <a:rPr lang="en-US" sz="1800" b="1" dirty="0" smtClean="0">
                <a:solidFill>
                  <a:schemeClr val="tx2">
                    <a:lumMod val="50000"/>
                  </a:schemeClr>
                </a:solidFill>
                <a:latin typeface="Andalus" pitchFamily="2" charset="-78"/>
                <a:cs typeface="Andalus" pitchFamily="2" charset="-78"/>
              </a:rPr>
              <a:t/>
            </a:r>
            <a:br>
              <a:rPr lang="en-US" sz="1800" b="1" dirty="0" smtClean="0">
                <a:solidFill>
                  <a:schemeClr val="tx2">
                    <a:lumMod val="50000"/>
                  </a:schemeClr>
                </a:solidFill>
                <a:latin typeface="Andalus" pitchFamily="2" charset="-78"/>
                <a:cs typeface="Andalus" pitchFamily="2" charset="-78"/>
              </a:rPr>
            </a:br>
            <a:r>
              <a:rPr lang="en-US" sz="1800" b="1" dirty="0" smtClean="0">
                <a:solidFill>
                  <a:schemeClr val="tx2">
                    <a:lumMod val="50000"/>
                  </a:schemeClr>
                </a:solidFill>
                <a:latin typeface="Andalus" pitchFamily="2" charset="-78"/>
                <a:cs typeface="Andalus" pitchFamily="2" charset="-78"/>
              </a:rPr>
              <a:t/>
            </a:r>
            <a:br>
              <a:rPr lang="en-US" sz="1800" b="1" dirty="0" smtClean="0">
                <a:solidFill>
                  <a:schemeClr val="tx2">
                    <a:lumMod val="50000"/>
                  </a:schemeClr>
                </a:solidFill>
                <a:latin typeface="Andalus" pitchFamily="2" charset="-78"/>
                <a:cs typeface="Andalus" pitchFamily="2" charset="-78"/>
              </a:rPr>
            </a:br>
            <a:r>
              <a:rPr lang="en-US" sz="1800" b="1" dirty="0" smtClean="0">
                <a:solidFill>
                  <a:schemeClr val="tx2">
                    <a:lumMod val="50000"/>
                  </a:schemeClr>
                </a:solidFill>
                <a:latin typeface="Andalus" pitchFamily="2" charset="-78"/>
                <a:cs typeface="Andalus" pitchFamily="2" charset="-78"/>
              </a:rPr>
              <a:t/>
            </a:r>
            <a:br>
              <a:rPr lang="en-US" sz="1800" b="1" dirty="0" smtClean="0">
                <a:solidFill>
                  <a:schemeClr val="tx2">
                    <a:lumMod val="50000"/>
                  </a:schemeClr>
                </a:solidFill>
                <a:latin typeface="Andalus" pitchFamily="2" charset="-78"/>
                <a:cs typeface="Andalus" pitchFamily="2" charset="-78"/>
              </a:rPr>
            </a:br>
            <a:r>
              <a:rPr lang="en-US" sz="1800" b="1" dirty="0" smtClean="0">
                <a:solidFill>
                  <a:schemeClr val="tx2">
                    <a:lumMod val="50000"/>
                  </a:schemeClr>
                </a:solidFill>
                <a:latin typeface="Andalus" pitchFamily="2" charset="-78"/>
                <a:cs typeface="Andalus" pitchFamily="2" charset="-78"/>
              </a:rPr>
              <a:t/>
            </a:r>
            <a:br>
              <a:rPr lang="en-US" sz="1800" b="1" dirty="0" smtClean="0">
                <a:solidFill>
                  <a:schemeClr val="tx2">
                    <a:lumMod val="50000"/>
                  </a:schemeClr>
                </a:solidFill>
                <a:latin typeface="Andalus" pitchFamily="2" charset="-78"/>
                <a:cs typeface="Andalus" pitchFamily="2" charset="-78"/>
              </a:rPr>
            </a:br>
            <a:r>
              <a:rPr lang="en-US" sz="1800" b="1" dirty="0" smtClean="0">
                <a:solidFill>
                  <a:schemeClr val="tx2">
                    <a:lumMod val="50000"/>
                  </a:schemeClr>
                </a:solidFill>
                <a:latin typeface="Andalus" pitchFamily="2" charset="-78"/>
                <a:cs typeface="Andalus" pitchFamily="2" charset="-78"/>
              </a:rPr>
              <a:t/>
            </a:r>
            <a:br>
              <a:rPr lang="en-US" sz="1800" b="1" dirty="0" smtClean="0">
                <a:solidFill>
                  <a:schemeClr val="tx2">
                    <a:lumMod val="50000"/>
                  </a:schemeClr>
                </a:solidFill>
                <a:latin typeface="Andalus" pitchFamily="2" charset="-78"/>
                <a:cs typeface="Andalus" pitchFamily="2" charset="-78"/>
              </a:rPr>
            </a:br>
            <a:endParaRPr lang="ar-SA" sz="1800" b="1" dirty="0">
              <a:solidFill>
                <a:schemeClr val="tx2">
                  <a:lumMod val="50000"/>
                </a:schemeClr>
              </a:solidFill>
              <a:latin typeface="Andalus" pitchFamily="2" charset="-78"/>
              <a:cs typeface="Andalus" pitchFamily="2" charset="-78"/>
            </a:endParaRPr>
          </a:p>
        </p:txBody>
      </p:sp>
      <p:pic>
        <p:nvPicPr>
          <p:cNvPr id="1026" name="Picture 2"/>
          <p:cNvPicPr>
            <a:picLocks noChangeAspect="1" noChangeArrowheads="1"/>
          </p:cNvPicPr>
          <p:nvPr/>
        </p:nvPicPr>
        <p:blipFill>
          <a:blip r:embed="rId2" cstate="print"/>
          <a:srcRect/>
          <a:stretch>
            <a:fillRect/>
          </a:stretch>
        </p:blipFill>
        <p:spPr bwMode="auto">
          <a:xfrm>
            <a:off x="-1" y="188640"/>
            <a:ext cx="5508105" cy="576064"/>
          </a:xfrm>
          <a:prstGeom prst="rect">
            <a:avLst/>
          </a:prstGeom>
          <a:noFill/>
          <a:ln w="9525">
            <a:noFill/>
            <a:miter lim="800000"/>
            <a:headEnd/>
            <a:tailEnd/>
          </a:ln>
        </p:spPr>
      </p:pic>
      <p:graphicFrame>
        <p:nvGraphicFramePr>
          <p:cNvPr id="5" name="Diagram 4"/>
          <p:cNvGraphicFramePr/>
          <p:nvPr/>
        </p:nvGraphicFramePr>
        <p:xfrm>
          <a:off x="1979712" y="2780928"/>
          <a:ext cx="5472608" cy="3600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714348" y="571480"/>
            <a:ext cx="7772400" cy="1142984"/>
          </a:xfrm>
        </p:spPr>
        <p:txBody>
          <a:bodyPr>
            <a:normAutofit fontScale="90000"/>
          </a:bodyPr>
          <a:lstStyle/>
          <a:p>
            <a:pPr algn="l"/>
            <a:r>
              <a:rPr lang="en-US" b="1" dirty="0" smtClean="0">
                <a:solidFill>
                  <a:srgbClr val="0C3D84"/>
                </a:solidFill>
                <a:latin typeface="Times New Roman" pitchFamily="18" charset="0"/>
                <a:cs typeface="Times New Roman" pitchFamily="18" charset="0"/>
              </a:rPr>
              <a:t>The  conceptual model</a:t>
            </a:r>
            <a:r>
              <a:rPr lang="en-US" b="1" dirty="0" smtClean="0">
                <a:solidFill>
                  <a:schemeClr val="accent1">
                    <a:lumMod val="50000"/>
                  </a:schemeClr>
                </a:solidFill>
                <a:latin typeface="Times New Roman" pitchFamily="18" charset="0"/>
                <a:cs typeface="Times New Roman" pitchFamily="18" charset="0"/>
              </a:rPr>
              <a:t>.</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sz="3100" b="1" dirty="0" smtClean="0">
                <a:latin typeface="Times New Roman" pitchFamily="18" charset="0"/>
                <a:cs typeface="Times New Roman" pitchFamily="18" charset="0"/>
              </a:rPr>
              <a:t>The proposed innovation management process includes five phases:</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endParaRPr lang="en-US" dirty="0">
              <a:latin typeface="Times New Roman" pitchFamily="18" charset="0"/>
              <a:cs typeface="Times New Roman" pitchFamily="18" charset="0"/>
            </a:endParaRPr>
          </a:p>
        </p:txBody>
      </p:sp>
      <p:sp>
        <p:nvSpPr>
          <p:cNvPr id="5" name="Subtitle 4"/>
          <p:cNvSpPr>
            <a:spLocks noGrp="1"/>
          </p:cNvSpPr>
          <p:nvPr>
            <p:ph type="subTitle" idx="1"/>
          </p:nvPr>
        </p:nvSpPr>
        <p:spPr>
          <a:xfrm>
            <a:off x="1371600" y="2214554"/>
            <a:ext cx="6400800" cy="3424246"/>
          </a:xfrm>
        </p:spPr>
        <p:txBody>
          <a:bodyPr/>
          <a:lstStyle/>
          <a:p>
            <a:endParaRPr lang="en-US" dirty="0"/>
          </a:p>
        </p:txBody>
      </p:sp>
      <p:graphicFrame>
        <p:nvGraphicFramePr>
          <p:cNvPr id="7" name="Diagram 6"/>
          <p:cNvGraphicFramePr/>
          <p:nvPr/>
        </p:nvGraphicFramePr>
        <p:xfrm>
          <a:off x="1571604" y="1857364"/>
          <a:ext cx="6096000" cy="438945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C3D84"/>
                </a:solidFill>
                <a:latin typeface="Times New Roman" pitchFamily="18" charset="0"/>
                <a:cs typeface="Times New Roman" pitchFamily="18" charset="0"/>
              </a:rPr>
              <a:t>Planning phase </a:t>
            </a:r>
            <a:endParaRPr lang="en-US" b="1" dirty="0">
              <a:solidFill>
                <a:srgbClr val="0C3D84"/>
              </a:solidFill>
              <a:latin typeface="Times New Roman" pitchFamily="18" charset="0"/>
              <a:cs typeface="Times New Roman" pitchFamily="18" charset="0"/>
            </a:endParaRPr>
          </a:p>
        </p:txBody>
      </p:sp>
      <p:sp>
        <p:nvSpPr>
          <p:cNvPr id="3" name="Content Placeholder 2"/>
          <p:cNvSpPr>
            <a:spLocks noGrp="1"/>
          </p:cNvSpPr>
          <p:nvPr>
            <p:ph idx="1"/>
          </p:nvPr>
        </p:nvSpPr>
        <p:spPr>
          <a:xfrm>
            <a:off x="457200" y="1214422"/>
            <a:ext cx="8229600" cy="4911741"/>
          </a:xfrm>
        </p:spPr>
        <p:txBody>
          <a:bodyPr/>
          <a:lstStyle/>
          <a:p>
            <a:pPr algn="just">
              <a:lnSpc>
                <a:spcPct val="150000"/>
              </a:lnSpc>
            </a:pPr>
            <a:r>
              <a:rPr lang="en-US" sz="2400" dirty="0">
                <a:latin typeface="Times New Roman" pitchFamily="18" charset="0"/>
                <a:cs typeface="Times New Roman" pitchFamily="18" charset="0"/>
              </a:rPr>
              <a:t>This phase begins with corporate strategy which includes assessment of technology developments. The output of the planning phase is the mission statement, business goals, key assumptions, and constraints.</a:t>
            </a:r>
          </a:p>
          <a:p>
            <a:endParaRPr lang="en-US" dirty="0"/>
          </a:p>
        </p:txBody>
      </p:sp>
      <p:pic>
        <p:nvPicPr>
          <p:cNvPr id="5" name="Content Placeholder 4" descr="a.jpg"/>
          <p:cNvPicPr>
            <a:picLocks noChangeAspect="1"/>
          </p:cNvPicPr>
          <p:nvPr/>
        </p:nvPicPr>
        <p:blipFill>
          <a:blip r:embed="rId2" cstate="print"/>
          <a:stretch>
            <a:fillRect/>
          </a:stretch>
        </p:blipFill>
        <p:spPr>
          <a:xfrm>
            <a:off x="1357290" y="3714752"/>
            <a:ext cx="6459469" cy="2665411"/>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C3D84"/>
                </a:solidFill>
                <a:latin typeface="Times New Roman" pitchFamily="18" charset="0"/>
                <a:cs typeface="Times New Roman" pitchFamily="18" charset="0"/>
              </a:rPr>
              <a:t>Concept development phase </a:t>
            </a:r>
            <a:endParaRPr lang="en-US" b="1" dirty="0">
              <a:solidFill>
                <a:srgbClr val="0C3D84"/>
              </a:solidFill>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a:bodyPr>
          <a:lstStyle/>
          <a:p>
            <a:r>
              <a:rPr lang="en-US" sz="2800" dirty="0" smtClean="0">
                <a:latin typeface="Times New Roman" pitchFamily="18" charset="0"/>
                <a:cs typeface="Times New Roman" pitchFamily="18" charset="0"/>
              </a:rPr>
              <a:t>A concept is a description of the form, function, and features of the product .</a:t>
            </a:r>
          </a:p>
          <a:p>
            <a:endParaRPr lang="en-US" sz="2800" dirty="0">
              <a:latin typeface="Times New Roman" pitchFamily="18" charset="0"/>
              <a:cs typeface="Times New Roman" pitchFamily="18" charset="0"/>
            </a:endParaRPr>
          </a:p>
        </p:txBody>
      </p:sp>
      <p:pic>
        <p:nvPicPr>
          <p:cNvPr id="4" name="Picture 3" descr="ConceptDevWorld.jpg"/>
          <p:cNvPicPr>
            <a:picLocks noChangeAspect="1"/>
          </p:cNvPicPr>
          <p:nvPr/>
        </p:nvPicPr>
        <p:blipFill>
          <a:blip r:embed="rId2"/>
          <a:stretch>
            <a:fillRect/>
          </a:stretch>
        </p:blipFill>
        <p:spPr>
          <a:xfrm>
            <a:off x="1785918" y="2786058"/>
            <a:ext cx="6000792" cy="3571924"/>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 </a:t>
            </a:r>
            <a:r>
              <a:rPr lang="en-US" sz="3100" b="1" dirty="0">
                <a:solidFill>
                  <a:srgbClr val="0C3D84"/>
                </a:solidFill>
                <a:latin typeface="Times New Roman" pitchFamily="18" charset="0"/>
                <a:cs typeface="Times New Roman" pitchFamily="18" charset="0"/>
              </a:rPr>
              <a:t>During this phase, many front-end activities should be done: </a:t>
            </a:r>
            <a:r>
              <a:rPr lang="en-US" sz="3100" b="1" dirty="0" smtClean="0">
                <a:latin typeface="Times New Roman" pitchFamily="18" charset="0"/>
                <a:cs typeface="Times New Roman" pitchFamily="18" charset="0"/>
              </a:rPr>
              <a:t/>
            </a:r>
            <a:br>
              <a:rPr lang="en-US" sz="3100" b="1" dirty="0" smtClean="0">
                <a:latin typeface="Times New Roman" pitchFamily="18" charset="0"/>
                <a:cs typeface="Times New Roman" pitchFamily="18" charset="0"/>
              </a:rPr>
            </a:br>
            <a:endParaRPr lang="en-US" sz="3100" b="1" dirty="0">
              <a:latin typeface="Times New Roman" pitchFamily="18" charset="0"/>
              <a:cs typeface="Times New Roman" pitchFamily="18" charset="0"/>
            </a:endParaRPr>
          </a:p>
        </p:txBody>
      </p:sp>
      <p:graphicFrame>
        <p:nvGraphicFramePr>
          <p:cNvPr id="4" name="Content Placeholder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7" name="Diagram 6"/>
          <p:cNvGraphicFramePr/>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0"/>
            <a:ext cx="8229600" cy="1143000"/>
          </a:xfrm>
        </p:spPr>
        <p:txBody>
          <a:bodyPr>
            <a:normAutofit fontScale="90000"/>
          </a:bodyPr>
          <a:lstStyle/>
          <a:p>
            <a:r>
              <a:rPr lang="en-US" b="1" dirty="0" smtClean="0">
                <a:solidFill>
                  <a:srgbClr val="0C3D84"/>
                </a:solidFill>
                <a:latin typeface="Times New Roman" pitchFamily="18" charset="0"/>
                <a:cs typeface="Times New Roman" pitchFamily="18" charset="0"/>
              </a:rPr>
              <a:t>Detail design phase </a:t>
            </a:r>
            <a:r>
              <a:rPr lang="en-US" b="1" dirty="0">
                <a:solidFill>
                  <a:srgbClr val="0C3D84"/>
                </a:solidFill>
                <a:latin typeface="Times New Roman" pitchFamily="18" charset="0"/>
                <a:cs typeface="Times New Roman" pitchFamily="18" charset="0"/>
              </a:rPr>
              <a:t/>
            </a:r>
            <a:br>
              <a:rPr lang="en-US" b="1" dirty="0">
                <a:solidFill>
                  <a:srgbClr val="0C3D84"/>
                </a:solidFill>
                <a:latin typeface="Times New Roman" pitchFamily="18" charset="0"/>
                <a:cs typeface="Times New Roman" pitchFamily="18" charset="0"/>
              </a:rPr>
            </a:br>
            <a:endParaRPr lang="en-US" b="1" dirty="0">
              <a:solidFill>
                <a:srgbClr val="0C3D84"/>
              </a:solidFill>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r>
              <a:rPr lang="en-US" dirty="0" smtClean="0">
                <a:latin typeface="Times New Roman" pitchFamily="18" charset="0"/>
                <a:cs typeface="Times New Roman" pitchFamily="18" charset="0"/>
              </a:rPr>
              <a:t>This phase aims to:</a:t>
            </a:r>
          </a:p>
          <a:p>
            <a:endParaRPr lang="en-US" dirty="0"/>
          </a:p>
        </p:txBody>
      </p:sp>
      <p:graphicFrame>
        <p:nvGraphicFramePr>
          <p:cNvPr id="5" name="Diagram 4"/>
          <p:cNvGraphicFramePr/>
          <p:nvPr/>
        </p:nvGraphicFramePr>
        <p:xfrm>
          <a:off x="1500166" y="2285992"/>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C3D84"/>
                </a:solidFill>
                <a:latin typeface="Times New Roman" pitchFamily="18" charset="0"/>
                <a:cs typeface="Times New Roman" pitchFamily="18" charset="0"/>
              </a:rPr>
              <a:t>Detail design phase </a:t>
            </a:r>
            <a:endParaRPr lang="en-US" b="1" dirty="0">
              <a:solidFill>
                <a:srgbClr val="0C3D84"/>
              </a:solidFill>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r>
              <a:rPr lang="en-US" b="1" dirty="0" smtClean="0">
                <a:latin typeface="Times New Roman" pitchFamily="18" charset="0"/>
                <a:cs typeface="Times New Roman" pitchFamily="18" charset="0"/>
              </a:rPr>
              <a:t>Detail design phase outputs :</a:t>
            </a:r>
          </a:p>
          <a:p>
            <a:pPr>
              <a:buNone/>
            </a:pPr>
            <a:r>
              <a:rPr lang="en-US" dirty="0" smtClean="0">
                <a:latin typeface="Times New Roman" pitchFamily="18" charset="0"/>
                <a:cs typeface="Times New Roman" pitchFamily="18" charset="0"/>
              </a:rPr>
              <a:t>1.geometric layout.</a:t>
            </a: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2.functional specification of each product. </a:t>
            </a:r>
          </a:p>
          <a:p>
            <a:pPr>
              <a:buNone/>
            </a:pPr>
            <a:endParaRPr lang="en-US" b="1" dirty="0" smtClean="0">
              <a:latin typeface="Times New Roman" pitchFamily="18" charset="0"/>
              <a:cs typeface="Times New Roman" pitchFamily="18" charset="0"/>
            </a:endParaRPr>
          </a:p>
          <a:p>
            <a:r>
              <a:rPr lang="en-US" sz="2800" dirty="0" smtClean="0">
                <a:latin typeface="Times New Roman" pitchFamily="18" charset="0"/>
                <a:cs typeface="Times New Roman" pitchFamily="18" charset="0"/>
              </a:rPr>
              <a:t>By the end of this phase control documentation for the product should be ready by the drawings or computer files.</a:t>
            </a:r>
          </a:p>
          <a:p>
            <a:endParaRPr lang="en-US"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0C3D84"/>
                </a:solidFill>
              </a:rPr>
              <a:t>Testing and </a:t>
            </a:r>
            <a:r>
              <a:rPr lang="en-US" b="1" dirty="0">
                <a:solidFill>
                  <a:srgbClr val="0C3D84"/>
                </a:solidFill>
                <a:latin typeface="Times New Roman" pitchFamily="18" charset="0"/>
                <a:cs typeface="Times New Roman" pitchFamily="18" charset="0"/>
              </a:rPr>
              <a:t>Development</a:t>
            </a:r>
            <a:r>
              <a:rPr lang="en-US" b="1" dirty="0">
                <a:solidFill>
                  <a:srgbClr val="0C3D84"/>
                </a:solidFill>
              </a:rPr>
              <a:t> phase</a:t>
            </a:r>
            <a:r>
              <a:rPr lang="en-US" b="1" u="sng" dirty="0">
                <a:solidFill>
                  <a:srgbClr val="0C3D84"/>
                </a:solidFill>
              </a:rPr>
              <a:t> </a:t>
            </a:r>
            <a:endParaRPr lang="en-US" dirty="0">
              <a:solidFill>
                <a:srgbClr val="0C3D84"/>
              </a:solidFill>
            </a:endParaRPr>
          </a:p>
        </p:txBody>
      </p:sp>
      <p:sp>
        <p:nvSpPr>
          <p:cNvPr id="3" name="Content Placeholder 2"/>
          <p:cNvSpPr>
            <a:spLocks noGrp="1"/>
          </p:cNvSpPr>
          <p:nvPr>
            <p:ph idx="1"/>
          </p:nvPr>
        </p:nvSpPr>
        <p:spPr/>
        <p:txBody>
          <a:bodyPr/>
          <a:lstStyle/>
          <a:p>
            <a:r>
              <a:rPr lang="en-US" dirty="0" smtClean="0"/>
              <a:t>During this phase </a:t>
            </a:r>
            <a:r>
              <a:rPr lang="en-US" dirty="0"/>
              <a:t> </a:t>
            </a:r>
            <a:r>
              <a:rPr lang="en-US" dirty="0">
                <a:solidFill>
                  <a:srgbClr val="FF0000"/>
                </a:solidFill>
              </a:rPr>
              <a:t>Prototype</a:t>
            </a:r>
            <a:r>
              <a:rPr lang="en-US" dirty="0"/>
              <a:t> is an excellent mean for testing </a:t>
            </a:r>
            <a:r>
              <a:rPr lang="en-US" dirty="0" smtClean="0"/>
              <a:t>ideas.</a:t>
            </a:r>
          </a:p>
          <a:p>
            <a:endParaRPr lang="en-US" dirty="0"/>
          </a:p>
        </p:txBody>
      </p:sp>
      <p:pic>
        <p:nvPicPr>
          <p:cNvPr id="4" name="Picture 3" descr="TestDrivenDevelopment_155FE599.png"/>
          <p:cNvPicPr>
            <a:picLocks noChangeAspect="1"/>
          </p:cNvPicPr>
          <p:nvPr/>
        </p:nvPicPr>
        <p:blipFill>
          <a:blip r:embed="rId2"/>
          <a:stretch>
            <a:fillRect/>
          </a:stretch>
        </p:blipFill>
        <p:spPr>
          <a:xfrm>
            <a:off x="1428728" y="2857496"/>
            <a:ext cx="6572296" cy="314325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C3D84"/>
                </a:solidFill>
                <a:latin typeface="Times New Roman" pitchFamily="18" charset="0"/>
                <a:cs typeface="Times New Roman" pitchFamily="18" charset="0"/>
              </a:rPr>
              <a:t>Testing and development phase </a:t>
            </a:r>
            <a:endParaRPr lang="en-US" b="1" dirty="0">
              <a:solidFill>
                <a:srgbClr val="0C3D84"/>
              </a:solidFill>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a:bodyPr>
          <a:lstStyle/>
          <a:p>
            <a:r>
              <a:rPr lang="en-US" sz="2800" u="sng" dirty="0" smtClean="0">
                <a:solidFill>
                  <a:schemeClr val="accent2">
                    <a:lumMod val="60000"/>
                    <a:lumOff val="40000"/>
                  </a:schemeClr>
                </a:solidFill>
                <a:latin typeface="Times New Roman" pitchFamily="18" charset="0"/>
                <a:cs typeface="Times New Roman" pitchFamily="18" charset="0"/>
              </a:rPr>
              <a:t>Four purposes for prototyping :</a:t>
            </a:r>
          </a:p>
          <a:p>
            <a:pPr lvl="0">
              <a:buNone/>
            </a:pPr>
            <a:r>
              <a:rPr lang="en-US" sz="2800" dirty="0" smtClean="0">
                <a:latin typeface="Times New Roman" pitchFamily="18" charset="0"/>
                <a:cs typeface="Times New Roman" pitchFamily="18" charset="0"/>
              </a:rPr>
              <a:t>1.Learning.</a:t>
            </a:r>
            <a:endParaRPr lang="en-US" sz="2800" dirty="0">
              <a:latin typeface="Times New Roman" pitchFamily="18" charset="0"/>
              <a:cs typeface="Times New Roman" pitchFamily="18" charset="0"/>
            </a:endParaRPr>
          </a:p>
          <a:p>
            <a:pPr lvl="0">
              <a:buNone/>
            </a:pPr>
            <a:r>
              <a:rPr lang="en-US" sz="2800" dirty="0" smtClean="0">
                <a:latin typeface="Times New Roman" pitchFamily="18" charset="0"/>
                <a:cs typeface="Times New Roman" pitchFamily="18" charset="0"/>
              </a:rPr>
              <a:t>2.Communication:</a:t>
            </a:r>
            <a:endParaRPr lang="en-US" sz="2800" dirty="0">
              <a:latin typeface="Times New Roman" pitchFamily="18" charset="0"/>
              <a:cs typeface="Times New Roman" pitchFamily="18" charset="0"/>
            </a:endParaRPr>
          </a:p>
          <a:p>
            <a:pPr lvl="0">
              <a:buNone/>
            </a:pPr>
            <a:r>
              <a:rPr lang="en-US" sz="2800" dirty="0" smtClean="0">
                <a:latin typeface="Times New Roman" pitchFamily="18" charset="0"/>
                <a:cs typeface="Times New Roman" pitchFamily="18" charset="0"/>
              </a:rPr>
              <a:t>3.Integration </a:t>
            </a:r>
            <a:r>
              <a:rPr lang="en-US" sz="2800" dirty="0">
                <a:latin typeface="Times New Roman" pitchFamily="18" charset="0"/>
                <a:cs typeface="Times New Roman" pitchFamily="18" charset="0"/>
              </a:rPr>
              <a:t>prototypes are used to ensure that components and subsystems of the product work together as expected.</a:t>
            </a:r>
          </a:p>
          <a:p>
            <a:pPr lvl="0">
              <a:buNone/>
            </a:pPr>
            <a:r>
              <a:rPr lang="en-US" sz="2800" dirty="0" smtClean="0">
                <a:latin typeface="Times New Roman" pitchFamily="18" charset="0"/>
                <a:cs typeface="Times New Roman" pitchFamily="18" charset="0"/>
              </a:rPr>
              <a:t>4.Milestones</a:t>
            </a:r>
            <a:endParaRPr lang="en-US" sz="2800" dirty="0">
              <a:latin typeface="Times New Roman" pitchFamily="18" charset="0"/>
              <a:cs typeface="Times New Roman" pitchFamily="18" charset="0"/>
            </a:endParaRPr>
          </a:p>
          <a:p>
            <a:endParaRPr lang="en-US" sz="28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p:cNvPicPr>
            <a:picLocks noChangeAspect="1" noChangeArrowheads="1"/>
          </p:cNvPicPr>
          <p:nvPr/>
        </p:nvPicPr>
        <p:blipFill>
          <a:blip r:embed="rId2" cstate="print"/>
          <a:srcRect/>
          <a:stretch>
            <a:fillRect/>
          </a:stretch>
        </p:blipFill>
        <p:spPr bwMode="auto">
          <a:xfrm>
            <a:off x="666075" y="1708149"/>
            <a:ext cx="7794357" cy="4599775"/>
          </a:xfrm>
          <a:prstGeom prst="rect">
            <a:avLst/>
          </a:prstGeom>
          <a:noFill/>
          <a:ln w="9525">
            <a:noFill/>
            <a:miter lim="800000"/>
            <a:headEnd/>
            <a:tailEnd/>
          </a:ln>
        </p:spPr>
      </p:pic>
      <p:pic>
        <p:nvPicPr>
          <p:cNvPr id="4100" name="Picture 4"/>
          <p:cNvPicPr>
            <a:picLocks noChangeAspect="1" noChangeArrowheads="1"/>
          </p:cNvPicPr>
          <p:nvPr/>
        </p:nvPicPr>
        <p:blipFill>
          <a:blip r:embed="rId3" cstate="print"/>
          <a:srcRect/>
          <a:stretch>
            <a:fillRect/>
          </a:stretch>
        </p:blipFill>
        <p:spPr bwMode="auto">
          <a:xfrm>
            <a:off x="2627784" y="3284984"/>
            <a:ext cx="982663" cy="479425"/>
          </a:xfrm>
          <a:prstGeom prst="rect">
            <a:avLst/>
          </a:prstGeom>
          <a:noFill/>
          <a:ln w="9525">
            <a:noFill/>
            <a:miter lim="800000"/>
            <a:headEnd/>
            <a:tailEnd/>
          </a:ln>
        </p:spPr>
      </p:pic>
      <p:pic>
        <p:nvPicPr>
          <p:cNvPr id="4102" name="Picture 6"/>
          <p:cNvPicPr>
            <a:picLocks noChangeAspect="1" noChangeArrowheads="1"/>
          </p:cNvPicPr>
          <p:nvPr/>
        </p:nvPicPr>
        <p:blipFill>
          <a:blip r:embed="rId4" cstate="print"/>
          <a:srcRect/>
          <a:stretch>
            <a:fillRect/>
          </a:stretch>
        </p:blipFill>
        <p:spPr bwMode="auto">
          <a:xfrm>
            <a:off x="0" y="692697"/>
            <a:ext cx="3851920" cy="616307"/>
          </a:xfrm>
          <a:prstGeom prst="rect">
            <a:avLst/>
          </a:prstGeom>
          <a:noFill/>
          <a:ln w="9525">
            <a:noFill/>
            <a:miter lim="800000"/>
            <a:headEnd/>
            <a:tailEnd/>
          </a:ln>
        </p:spPr>
      </p:pic>
      <p:pic>
        <p:nvPicPr>
          <p:cNvPr id="4103" name="Picture 7"/>
          <p:cNvPicPr>
            <a:picLocks noChangeAspect="1" noChangeArrowheads="1"/>
          </p:cNvPicPr>
          <p:nvPr/>
        </p:nvPicPr>
        <p:blipFill>
          <a:blip r:embed="rId5" cstate="print"/>
          <a:srcRect/>
          <a:stretch>
            <a:fillRect/>
          </a:stretch>
        </p:blipFill>
        <p:spPr bwMode="auto">
          <a:xfrm>
            <a:off x="323529" y="3789040"/>
            <a:ext cx="2016223" cy="492641"/>
          </a:xfrm>
          <a:prstGeom prst="rect">
            <a:avLst/>
          </a:prstGeom>
          <a:noFill/>
          <a:ln w="9525">
            <a:noFill/>
            <a:miter lim="800000"/>
            <a:headEnd/>
            <a:tailEnd/>
          </a:ln>
        </p:spPr>
      </p:pic>
    </p:spTree>
  </p:cSld>
  <p:clrMapOvr>
    <a:masterClrMapping/>
  </p:clrMapOvr>
  <p:transition>
    <p:randomBar dir="vert"/>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C3D84"/>
                </a:solidFill>
                <a:latin typeface="Times New Roman" pitchFamily="18" charset="0"/>
                <a:cs typeface="Times New Roman" pitchFamily="18" charset="0"/>
              </a:rPr>
              <a:t>Production ramp-up phase </a:t>
            </a:r>
            <a:endParaRPr lang="en-US" dirty="0">
              <a:solidFill>
                <a:srgbClr val="0C3D84"/>
              </a:solidFill>
              <a:latin typeface="Times New Roman" pitchFamily="18" charset="0"/>
              <a:cs typeface="Times New Roman" pitchFamily="18" charset="0"/>
            </a:endParaRPr>
          </a:p>
        </p:txBody>
      </p:sp>
      <p:sp>
        <p:nvSpPr>
          <p:cNvPr id="3" name="Content Placeholder 2"/>
          <p:cNvSpPr>
            <a:spLocks noGrp="1"/>
          </p:cNvSpPr>
          <p:nvPr>
            <p:ph idx="1"/>
          </p:nvPr>
        </p:nvSpPr>
        <p:spPr/>
        <p:style>
          <a:lnRef idx="2">
            <a:schemeClr val="accent2"/>
          </a:lnRef>
          <a:fillRef idx="1">
            <a:schemeClr val="lt1"/>
          </a:fillRef>
          <a:effectRef idx="0">
            <a:schemeClr val="accent2"/>
          </a:effectRef>
          <a:fontRef idx="minor">
            <a:schemeClr val="dk1"/>
          </a:fontRef>
        </p:style>
        <p:txBody>
          <a:bodyPr/>
          <a:lstStyle/>
          <a:p>
            <a:pPr>
              <a:buFont typeface="Wingdings" pitchFamily="2" charset="2"/>
              <a:buChar char="v"/>
            </a:pPr>
            <a:r>
              <a:rPr lang="en-US" dirty="0"/>
              <a:t> </a:t>
            </a:r>
            <a:r>
              <a:rPr lang="en-US" sz="2400" dirty="0">
                <a:latin typeface="Times New Roman" pitchFamily="18" charset="0"/>
                <a:cs typeface="Times New Roman" pitchFamily="18" charset="0"/>
              </a:rPr>
              <a:t>The purpose of the ramp-up is to train the work force and to work out any remaining problems in the production </a:t>
            </a:r>
            <a:r>
              <a:rPr lang="en-US" sz="2400" dirty="0" smtClean="0">
                <a:latin typeface="Times New Roman" pitchFamily="18" charset="0"/>
                <a:cs typeface="Times New Roman" pitchFamily="18" charset="0"/>
              </a:rPr>
              <a:t>process.</a:t>
            </a:r>
          </a:p>
          <a:p>
            <a:pPr>
              <a:buNone/>
            </a:pPr>
            <a:endParaRPr lang="en-US" sz="2400" dirty="0" smtClean="0">
              <a:latin typeface="Times New Roman" pitchFamily="18" charset="0"/>
              <a:cs typeface="Times New Roman" pitchFamily="18" charset="0"/>
            </a:endParaRPr>
          </a:p>
          <a:p>
            <a:pPr>
              <a:buFont typeface="Wingdings" pitchFamily="2" charset="2"/>
              <a:buChar char="v"/>
            </a:pPr>
            <a:r>
              <a:rPr lang="en-US" sz="2400" dirty="0">
                <a:latin typeface="Times New Roman" pitchFamily="18" charset="0"/>
                <a:cs typeface="Times New Roman" pitchFamily="18" charset="0"/>
              </a:rPr>
              <a:t>Products produced during production ramp-up are sometimes supplied to </a:t>
            </a:r>
            <a:r>
              <a:rPr lang="en-US" sz="2400" dirty="0" smtClean="0">
                <a:latin typeface="Times New Roman" pitchFamily="18" charset="0"/>
                <a:cs typeface="Times New Roman" pitchFamily="18" charset="0"/>
              </a:rPr>
              <a:t>preferred </a:t>
            </a:r>
            <a:r>
              <a:rPr lang="en-US" sz="2400" dirty="0">
                <a:latin typeface="Times New Roman" pitchFamily="18" charset="0"/>
                <a:cs typeface="Times New Roman" pitchFamily="18" charset="0"/>
              </a:rPr>
              <a:t>customers </a:t>
            </a:r>
            <a:r>
              <a:rPr lang="en-US" sz="2400" dirty="0" smtClean="0">
                <a:latin typeface="Times New Roman" pitchFamily="18" charset="0"/>
                <a:cs typeface="Times New Roman" pitchFamily="18" charset="0"/>
              </a:rPr>
              <a:t>.</a:t>
            </a:r>
          </a:p>
          <a:p>
            <a:pPr>
              <a:buNone/>
            </a:pPr>
            <a:endParaRPr lang="en-US" sz="2400" dirty="0" smtClean="0">
              <a:latin typeface="Times New Roman" pitchFamily="18" charset="0"/>
              <a:cs typeface="Times New Roman" pitchFamily="18" charset="0"/>
            </a:endParaRPr>
          </a:p>
          <a:p>
            <a:pPr>
              <a:buFont typeface="Wingdings" pitchFamily="2" charset="2"/>
              <a:buChar char="v"/>
            </a:pPr>
            <a:r>
              <a:rPr lang="en-US" sz="2400" dirty="0">
                <a:latin typeface="Times New Roman" pitchFamily="18" charset="0"/>
                <a:cs typeface="Times New Roman" pitchFamily="18" charset="0"/>
              </a:rPr>
              <a:t> At some point </a:t>
            </a:r>
            <a:r>
              <a:rPr lang="en-US" sz="2400" dirty="0" smtClean="0">
                <a:latin typeface="Times New Roman" pitchFamily="18" charset="0"/>
                <a:cs typeface="Times New Roman" pitchFamily="18" charset="0"/>
              </a:rPr>
              <a:t>in the gradual  transaction</a:t>
            </a:r>
            <a:r>
              <a:rPr lang="en-US" sz="2400" dirty="0">
                <a:latin typeface="Times New Roman" pitchFamily="18" charset="0"/>
                <a:cs typeface="Times New Roman" pitchFamily="18" charset="0"/>
              </a:rPr>
              <a:t>, the product is launched and becomes available for widespread distribution.</a:t>
            </a:r>
          </a:p>
          <a:p>
            <a:pPr>
              <a:buFont typeface="Wingdings" pitchFamily="2" charset="2"/>
              <a:buChar char="v"/>
            </a:pPr>
            <a:endParaRPr lang="en-US" sz="28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785794"/>
            <a:ext cx="8229600" cy="1143000"/>
          </a:xfrm>
        </p:spPr>
        <p:txBody>
          <a:bodyPr>
            <a:noAutofit/>
          </a:bodyPr>
          <a:lstStyle/>
          <a:p>
            <a:r>
              <a:rPr lang="en-US" sz="2800" dirty="0">
                <a:latin typeface="Times New Roman" pitchFamily="18" charset="0"/>
                <a:cs typeface="Times New Roman" pitchFamily="18" charset="0"/>
              </a:rPr>
              <a:t/>
            </a:r>
            <a:br>
              <a:rPr lang="en-US" sz="2800" dirty="0">
                <a:latin typeface="Times New Roman" pitchFamily="18" charset="0"/>
                <a:cs typeface="Times New Roman" pitchFamily="18" charset="0"/>
              </a:rPr>
            </a:br>
            <a:r>
              <a:rPr lang="en-US" sz="7200" dirty="0" smtClean="0">
                <a:solidFill>
                  <a:srgbClr val="FF0000"/>
                </a:solidFill>
                <a:latin typeface="Times New Roman" pitchFamily="18" charset="0"/>
                <a:cs typeface="Times New Roman" pitchFamily="18" charset="0"/>
              </a:rPr>
              <a:t>Note </a:t>
            </a:r>
            <a:endParaRPr lang="en-US" sz="7200" dirty="0">
              <a:solidFill>
                <a:srgbClr val="FF0000"/>
              </a:solidFill>
              <a:latin typeface="Times New Roman" pitchFamily="18" charset="0"/>
              <a:cs typeface="Times New Roman" pitchFamily="18" charset="0"/>
            </a:endParaRPr>
          </a:p>
        </p:txBody>
      </p:sp>
      <p:sp>
        <p:nvSpPr>
          <p:cNvPr id="6" name="Content Placeholder 5"/>
          <p:cNvSpPr>
            <a:spLocks noGrp="1"/>
          </p:cNvSpPr>
          <p:nvPr>
            <p:ph idx="1"/>
          </p:nvPr>
        </p:nvSpPr>
        <p:spPr>
          <a:xfrm>
            <a:off x="357158" y="2500306"/>
            <a:ext cx="8229600" cy="3840171"/>
          </a:xfrm>
        </p:spPr>
        <p:txBody>
          <a:bodyPr/>
          <a:lstStyle/>
          <a:p>
            <a:pPr algn="l"/>
            <a:r>
              <a:rPr lang="en-US" sz="2800" dirty="0" smtClean="0">
                <a:latin typeface="Times New Roman" pitchFamily="18" charset="0"/>
                <a:cs typeface="Times New Roman" pitchFamily="18" charset="0"/>
              </a:rPr>
              <a:t>All the previous phases need for phase review at the end of each one; in order to ensure that all the steps were performed as planned, and the more important issue that should be taken into account is the documentation process for each step was mentioned; this action helps to discover any mistakes and avoid it in the next innovation process.</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nvGraphicFramePr>
        <p:xfrm>
          <a:off x="107504" y="0"/>
          <a:ext cx="8856984"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122" name="Picture 2"/>
          <p:cNvPicPr>
            <a:picLocks noChangeAspect="1" noChangeArrowheads="1"/>
          </p:cNvPicPr>
          <p:nvPr/>
        </p:nvPicPr>
        <p:blipFill>
          <a:blip r:embed="rId6" cstate="print"/>
          <a:srcRect/>
          <a:stretch>
            <a:fillRect/>
          </a:stretch>
        </p:blipFill>
        <p:spPr bwMode="auto">
          <a:xfrm>
            <a:off x="0" y="692696"/>
            <a:ext cx="4572000" cy="504056"/>
          </a:xfrm>
          <a:prstGeom prst="rect">
            <a:avLst/>
          </a:prstGeom>
          <a:noFill/>
          <a:ln w="9525">
            <a:noFill/>
            <a:miter lim="800000"/>
            <a:headEnd/>
            <a:tailEnd/>
          </a:ln>
        </p:spPr>
      </p:pic>
      <p:sp>
        <p:nvSpPr>
          <p:cNvPr id="8" name="Rounded Rectangle 7"/>
          <p:cNvSpPr/>
          <p:nvPr/>
        </p:nvSpPr>
        <p:spPr>
          <a:xfrm>
            <a:off x="324000" y="5229200"/>
            <a:ext cx="1512168" cy="720000"/>
          </a:xfrm>
          <a:prstGeom prst="round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b="1" dirty="0" smtClean="0">
                <a:solidFill>
                  <a:schemeClr val="bg1"/>
                </a:solidFill>
                <a:effectLst/>
                <a:latin typeface="Andalus" pitchFamily="2" charset="-78"/>
                <a:cs typeface="Andalus" pitchFamily="2" charset="-78"/>
              </a:rPr>
              <a:t>Market pull</a:t>
            </a:r>
            <a:endParaRPr lang="cs-CZ" b="1" dirty="0" smtClean="0">
              <a:solidFill>
                <a:schemeClr val="bg1"/>
              </a:solidFill>
              <a:effectLst/>
              <a:latin typeface="Andalus" pitchFamily="2" charset="-78"/>
              <a:cs typeface="Andalus" pitchFamily="2" charset="-78"/>
            </a:endParaRPr>
          </a:p>
          <a:p>
            <a:pPr algn="ctr"/>
            <a:endParaRPr lang="ar-SA" b="1" dirty="0">
              <a:solidFill>
                <a:schemeClr val="bg1"/>
              </a:solidFill>
              <a:latin typeface="Andalus" pitchFamily="2" charset="-78"/>
              <a:cs typeface="Andalus" pitchFamily="2" charset="-78"/>
            </a:endParaRPr>
          </a:p>
        </p:txBody>
      </p:sp>
      <p:sp>
        <p:nvSpPr>
          <p:cNvPr id="9" name="Rounded Rectangle 8"/>
          <p:cNvSpPr/>
          <p:nvPr/>
        </p:nvSpPr>
        <p:spPr>
          <a:xfrm>
            <a:off x="2411760" y="5229200"/>
            <a:ext cx="1512168" cy="7200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b="1" dirty="0" smtClean="0">
                <a:solidFill>
                  <a:schemeClr val="bg1"/>
                </a:solidFill>
                <a:latin typeface="Andalus" pitchFamily="2" charset="-78"/>
                <a:cs typeface="Andalus" pitchFamily="2" charset="-78"/>
              </a:rPr>
              <a:t>Technology Push</a:t>
            </a:r>
            <a:endParaRPr lang="ar-SA" b="1" dirty="0">
              <a:solidFill>
                <a:schemeClr val="bg1"/>
              </a:solidFill>
              <a:latin typeface="Andalus" pitchFamily="2" charset="-78"/>
              <a:cs typeface="Andalus" pitchFamily="2" charset="-78"/>
            </a:endParaRPr>
          </a:p>
        </p:txBody>
      </p:sp>
      <p:cxnSp>
        <p:nvCxnSpPr>
          <p:cNvPr id="11" name="Straight Arrow Connector 10"/>
          <p:cNvCxnSpPr/>
          <p:nvPr/>
        </p:nvCxnSpPr>
        <p:spPr>
          <a:xfrm flipH="1">
            <a:off x="1115616" y="4149080"/>
            <a:ext cx="432048" cy="93610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a:off x="2483768" y="4149080"/>
            <a:ext cx="576064" cy="86409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pic>
        <p:nvPicPr>
          <p:cNvPr id="5126" name="Picture 6"/>
          <p:cNvPicPr>
            <a:picLocks noChangeAspect="1" noChangeArrowheads="1"/>
          </p:cNvPicPr>
          <p:nvPr/>
        </p:nvPicPr>
        <p:blipFill>
          <a:blip r:embed="rId7" cstate="print"/>
          <a:srcRect/>
          <a:stretch>
            <a:fillRect/>
          </a:stretch>
        </p:blipFill>
        <p:spPr bwMode="auto">
          <a:xfrm>
            <a:off x="539552" y="3501009"/>
            <a:ext cx="3264396" cy="432048"/>
          </a:xfrm>
          <a:prstGeom prst="rect">
            <a:avLst/>
          </a:prstGeom>
          <a:noFill/>
          <a:ln w="9525">
            <a:noFill/>
            <a:miter lim="800000"/>
            <a:headEnd/>
            <a:tailEnd/>
          </a:ln>
        </p:spPr>
      </p:pic>
      <p:sp>
        <p:nvSpPr>
          <p:cNvPr id="18" name="6-Point Star 17"/>
          <p:cNvSpPr/>
          <p:nvPr/>
        </p:nvSpPr>
        <p:spPr>
          <a:xfrm>
            <a:off x="8460432" y="1916832"/>
            <a:ext cx="504056" cy="504056"/>
          </a:xfrm>
          <a:prstGeom prst="star6">
            <a:avLst/>
          </a:prstGeom>
        </p:spPr>
        <p:style>
          <a:lnRef idx="3">
            <a:schemeClr val="lt1"/>
          </a:lnRef>
          <a:fillRef idx="1">
            <a:schemeClr val="accent2"/>
          </a:fillRef>
          <a:effectRef idx="1">
            <a:schemeClr val="accent2"/>
          </a:effectRef>
          <a:fontRef idx="minor">
            <a:schemeClr val="lt1"/>
          </a:fontRef>
        </p:style>
        <p:txBody>
          <a:bodyPr rtlCol="1" anchor="ctr"/>
          <a:lstStyle/>
          <a:p>
            <a:pPr algn="ctr"/>
            <a:endParaRPr lang="ar-SA"/>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78698"/>
          </a:xfrm>
        </p:spPr>
        <p:txBody>
          <a:bodyPr>
            <a:normAutofit fontScale="90000"/>
          </a:bodyPr>
          <a:lstStyle/>
          <a:p>
            <a:pPr algn="l" rtl="0">
              <a:lnSpc>
                <a:spcPct val="150000"/>
              </a:lnSpc>
            </a:pPr>
            <a:r>
              <a:rPr lang="en-US" sz="1800" b="1" dirty="0" smtClean="0">
                <a:solidFill>
                  <a:schemeClr val="accent1">
                    <a:lumMod val="50000"/>
                  </a:schemeClr>
                </a:solidFill>
                <a:latin typeface="Andalus" pitchFamily="2" charset="-78"/>
                <a:cs typeface="Andalus" pitchFamily="2" charset="-78"/>
              </a:rPr>
              <a:t/>
            </a:r>
            <a:br>
              <a:rPr lang="en-US" sz="1800" b="1" dirty="0" smtClean="0">
                <a:solidFill>
                  <a:schemeClr val="accent1">
                    <a:lumMod val="50000"/>
                  </a:schemeClr>
                </a:solidFill>
                <a:latin typeface="Andalus" pitchFamily="2" charset="-78"/>
                <a:cs typeface="Andalus" pitchFamily="2" charset="-78"/>
              </a:rPr>
            </a:br>
            <a:r>
              <a:rPr lang="en-US" sz="2000" b="1" dirty="0" smtClean="0">
                <a:solidFill>
                  <a:srgbClr val="C00000"/>
                </a:solidFill>
                <a:latin typeface="Andalus" pitchFamily="2" charset="-78"/>
                <a:cs typeface="Andalus" pitchFamily="2" charset="-78"/>
              </a:rPr>
              <a:t/>
            </a:r>
            <a:br>
              <a:rPr lang="en-US" sz="2000" b="1" dirty="0" smtClean="0">
                <a:solidFill>
                  <a:srgbClr val="C00000"/>
                </a:solidFill>
                <a:latin typeface="Andalus" pitchFamily="2" charset="-78"/>
                <a:cs typeface="Andalus" pitchFamily="2" charset="-78"/>
              </a:rPr>
            </a:br>
            <a:r>
              <a:rPr lang="en-US" sz="2000" b="1" dirty="0" smtClean="0">
                <a:latin typeface="Andalus" pitchFamily="2" charset="-78"/>
                <a:cs typeface="Andalus" pitchFamily="2" charset="-78"/>
              </a:rPr>
              <a:t/>
            </a:r>
            <a:br>
              <a:rPr lang="en-US" sz="2000" b="1" dirty="0" smtClean="0">
                <a:latin typeface="Andalus" pitchFamily="2" charset="-78"/>
                <a:cs typeface="Andalus" pitchFamily="2" charset="-78"/>
              </a:rPr>
            </a:br>
            <a:r>
              <a:rPr lang="en-US" sz="2000" b="1" dirty="0" smtClean="0">
                <a:latin typeface="Andalus" pitchFamily="2" charset="-78"/>
                <a:cs typeface="Andalus" pitchFamily="2" charset="-78"/>
              </a:rPr>
              <a:t/>
            </a:r>
            <a:br>
              <a:rPr lang="en-US" sz="2000" b="1" dirty="0" smtClean="0">
                <a:latin typeface="Andalus" pitchFamily="2" charset="-78"/>
                <a:cs typeface="Andalus" pitchFamily="2" charset="-78"/>
              </a:rPr>
            </a:br>
            <a:r>
              <a:rPr lang="en-US" sz="2000" b="1" dirty="0" smtClean="0">
                <a:latin typeface="Andalus" pitchFamily="2" charset="-78"/>
                <a:cs typeface="Andalus" pitchFamily="2" charset="-78"/>
              </a:rPr>
              <a:t> A result    of    increased    awareness    of  the  role   of the   Palestinian    product  in supporting    and   improving   the  local   economy  and  increasing  its   chances   in competing in  the  international markets.</a:t>
            </a:r>
            <a:br>
              <a:rPr lang="en-US" sz="2000" b="1" dirty="0" smtClean="0">
                <a:latin typeface="Andalus" pitchFamily="2" charset="-78"/>
                <a:cs typeface="Andalus" pitchFamily="2" charset="-78"/>
              </a:rPr>
            </a:br>
            <a:r>
              <a:rPr lang="en-US" sz="2000" b="1" dirty="0" smtClean="0">
                <a:latin typeface="Andalus" pitchFamily="2" charset="-78"/>
                <a:cs typeface="Andalus" pitchFamily="2" charset="-78"/>
              </a:rPr>
              <a:t> More and more enterprises find that innovation is becoming the critical  source and driver  for  survival  and  development, and because   of the   important  effect of  the innovation management  in improvement product  development  process and product quality.</a:t>
            </a:r>
            <a:r>
              <a:rPr lang="en-US" sz="1800" b="1" dirty="0" smtClean="0">
                <a:latin typeface="Andalus" pitchFamily="2" charset="-78"/>
                <a:cs typeface="Andalus" pitchFamily="2" charset="-78"/>
              </a:rPr>
              <a:t/>
            </a:r>
            <a:br>
              <a:rPr lang="en-US" sz="1800" b="1" dirty="0" smtClean="0">
                <a:latin typeface="Andalus" pitchFamily="2" charset="-78"/>
                <a:cs typeface="Andalus" pitchFamily="2" charset="-78"/>
              </a:rPr>
            </a:br>
            <a:r>
              <a:rPr lang="en-US" sz="1800" b="1" dirty="0" smtClean="0">
                <a:latin typeface="Andalus" pitchFamily="2" charset="-78"/>
                <a:cs typeface="Andalus" pitchFamily="2" charset="-78"/>
              </a:rPr>
              <a:t/>
            </a:r>
            <a:br>
              <a:rPr lang="en-US" sz="1800" b="1" dirty="0" smtClean="0">
                <a:latin typeface="Andalus" pitchFamily="2" charset="-78"/>
                <a:cs typeface="Andalus" pitchFamily="2" charset="-78"/>
              </a:rPr>
            </a:br>
            <a:r>
              <a:rPr lang="en-US" sz="2000" b="1" dirty="0" smtClean="0">
                <a:solidFill>
                  <a:schemeClr val="accent1">
                    <a:lumMod val="50000"/>
                  </a:schemeClr>
                </a:solidFill>
                <a:latin typeface="Andalus" pitchFamily="2" charset="-78"/>
                <a:cs typeface="Andalus" pitchFamily="2" charset="-78"/>
              </a:rPr>
              <a:t>This research was chosen as a topic to  our graduation project</a:t>
            </a:r>
            <a:r>
              <a:rPr lang="en-US" sz="1800" b="1" dirty="0" smtClean="0">
                <a:latin typeface="Andalus" pitchFamily="2" charset="-78"/>
                <a:cs typeface="Andalus" pitchFamily="2" charset="-78"/>
              </a:rPr>
              <a:t/>
            </a:r>
            <a:br>
              <a:rPr lang="en-US" sz="1800" b="1" dirty="0" smtClean="0">
                <a:latin typeface="Andalus" pitchFamily="2" charset="-78"/>
                <a:cs typeface="Andalus" pitchFamily="2" charset="-78"/>
              </a:rPr>
            </a:br>
            <a:r>
              <a:rPr lang="en-US" sz="1800" b="1" dirty="0" smtClean="0">
                <a:latin typeface="Andalus" pitchFamily="2" charset="-78"/>
                <a:cs typeface="Andalus" pitchFamily="2" charset="-78"/>
              </a:rPr>
              <a:t/>
            </a:r>
            <a:br>
              <a:rPr lang="en-US" sz="1800" b="1" dirty="0" smtClean="0">
                <a:latin typeface="Andalus" pitchFamily="2" charset="-78"/>
                <a:cs typeface="Andalus" pitchFamily="2" charset="-78"/>
              </a:rPr>
            </a:br>
            <a:r>
              <a:rPr lang="en-US" sz="1800" b="1" dirty="0" smtClean="0">
                <a:latin typeface="Andalus" pitchFamily="2" charset="-78"/>
                <a:cs typeface="Andalus" pitchFamily="2" charset="-78"/>
              </a:rPr>
              <a:t/>
            </a:r>
            <a:br>
              <a:rPr lang="en-US" sz="1800" b="1" dirty="0" smtClean="0">
                <a:latin typeface="Andalus" pitchFamily="2" charset="-78"/>
                <a:cs typeface="Andalus" pitchFamily="2" charset="-78"/>
              </a:rPr>
            </a:br>
            <a:endParaRPr lang="ar-SA" sz="1800" b="1" dirty="0">
              <a:latin typeface="Andalus" pitchFamily="2" charset="-78"/>
              <a:cs typeface="Andalus" pitchFamily="2" charset="-78"/>
            </a:endParaRPr>
          </a:p>
        </p:txBody>
      </p:sp>
      <p:pic>
        <p:nvPicPr>
          <p:cNvPr id="2050" name="Picture 2"/>
          <p:cNvPicPr>
            <a:picLocks noChangeAspect="1" noChangeArrowheads="1"/>
          </p:cNvPicPr>
          <p:nvPr/>
        </p:nvPicPr>
        <p:blipFill>
          <a:blip r:embed="rId2" cstate="print"/>
          <a:srcRect/>
          <a:stretch>
            <a:fillRect/>
          </a:stretch>
        </p:blipFill>
        <p:spPr bwMode="auto">
          <a:xfrm>
            <a:off x="7308304" y="4293097"/>
            <a:ext cx="2085975" cy="2564903"/>
          </a:xfrm>
          <a:prstGeom prst="rect">
            <a:avLst/>
          </a:prstGeom>
          <a:noFill/>
          <a:ln w="9525">
            <a:noFill/>
            <a:miter lim="800000"/>
            <a:headEnd/>
            <a:tailEnd/>
          </a:ln>
        </p:spPr>
      </p:pic>
      <p:sp>
        <p:nvSpPr>
          <p:cNvPr id="16" name="Rectangle 15"/>
          <p:cNvSpPr/>
          <p:nvPr/>
        </p:nvSpPr>
        <p:spPr>
          <a:xfrm>
            <a:off x="6516216" y="4797152"/>
            <a:ext cx="1440160" cy="648072"/>
          </a:xfrm>
          <a:prstGeom prst="rect">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en-US" b="1" dirty="0" smtClean="0">
                <a:solidFill>
                  <a:schemeClr val="accent1">
                    <a:lumMod val="50000"/>
                  </a:schemeClr>
                </a:solidFill>
                <a:latin typeface="Andalus" pitchFamily="2" charset="-78"/>
                <a:cs typeface="Andalus" pitchFamily="2" charset="-78"/>
              </a:rPr>
              <a:t>Innovation management</a:t>
            </a:r>
            <a:endParaRPr lang="ar-SA" b="1" dirty="0">
              <a:solidFill>
                <a:schemeClr val="accent1">
                  <a:lumMod val="50000"/>
                </a:schemeClr>
              </a:solidFill>
              <a:latin typeface="Andalus" pitchFamily="2" charset="-78"/>
              <a:cs typeface="Andalus" pitchFamily="2" charset="-78"/>
            </a:endParaRPr>
          </a:p>
        </p:txBody>
      </p:sp>
      <p:sp>
        <p:nvSpPr>
          <p:cNvPr id="17" name="Oval 16"/>
          <p:cNvSpPr/>
          <p:nvPr/>
        </p:nvSpPr>
        <p:spPr>
          <a:xfrm>
            <a:off x="395536" y="1916832"/>
            <a:ext cx="144016" cy="144016"/>
          </a:xfrm>
          <a:prstGeom prst="ellipse">
            <a:avLst/>
          </a:prstGeom>
        </p:spPr>
        <p:style>
          <a:lnRef idx="0">
            <a:schemeClr val="accent1"/>
          </a:lnRef>
          <a:fillRef idx="3">
            <a:schemeClr val="accent1"/>
          </a:fillRef>
          <a:effectRef idx="3">
            <a:schemeClr val="accent1"/>
          </a:effectRef>
          <a:fontRef idx="minor">
            <a:schemeClr val="lt1"/>
          </a:fontRef>
        </p:style>
        <p:txBody>
          <a:bodyPr rtlCol="1" anchor="ctr"/>
          <a:lstStyle/>
          <a:p>
            <a:pPr algn="ctr"/>
            <a:endParaRPr lang="ar-SA"/>
          </a:p>
        </p:txBody>
      </p:sp>
      <p:sp>
        <p:nvSpPr>
          <p:cNvPr id="18" name="Oval 17"/>
          <p:cNvSpPr/>
          <p:nvPr/>
        </p:nvSpPr>
        <p:spPr>
          <a:xfrm>
            <a:off x="395536" y="3140968"/>
            <a:ext cx="144016" cy="144016"/>
          </a:xfrm>
          <a:prstGeom prst="ellipse">
            <a:avLst/>
          </a:prstGeom>
        </p:spPr>
        <p:style>
          <a:lnRef idx="0">
            <a:schemeClr val="accent1"/>
          </a:lnRef>
          <a:fillRef idx="3">
            <a:schemeClr val="accent1"/>
          </a:fillRef>
          <a:effectRef idx="3">
            <a:schemeClr val="accent1"/>
          </a:effectRef>
          <a:fontRef idx="minor">
            <a:schemeClr val="lt1"/>
          </a:fontRef>
        </p:style>
        <p:txBody>
          <a:bodyPr rtlCol="1" anchor="ctr"/>
          <a:lstStyle/>
          <a:p>
            <a:pPr algn="ctr"/>
            <a:endParaRPr lang="ar-SA"/>
          </a:p>
        </p:txBody>
      </p:sp>
      <p:pic>
        <p:nvPicPr>
          <p:cNvPr id="2054" name="Picture 6"/>
          <p:cNvPicPr>
            <a:picLocks noChangeAspect="1" noChangeArrowheads="1"/>
          </p:cNvPicPr>
          <p:nvPr/>
        </p:nvPicPr>
        <p:blipFill>
          <a:blip r:embed="rId3" cstate="print"/>
          <a:srcRect/>
          <a:stretch>
            <a:fillRect/>
          </a:stretch>
        </p:blipFill>
        <p:spPr bwMode="auto">
          <a:xfrm>
            <a:off x="467544" y="908720"/>
            <a:ext cx="3774558" cy="50405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 6"/>
          <p:cNvGraphicFramePr/>
          <p:nvPr/>
        </p:nvGraphicFramePr>
        <p:xfrm>
          <a:off x="179512" y="1556792"/>
          <a:ext cx="8784976" cy="51125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098" name="Picture 2"/>
          <p:cNvPicPr>
            <a:picLocks noChangeAspect="1" noChangeArrowheads="1"/>
          </p:cNvPicPr>
          <p:nvPr/>
        </p:nvPicPr>
        <p:blipFill>
          <a:blip r:embed="rId6" cstate="print"/>
          <a:srcRect/>
          <a:stretch>
            <a:fillRect/>
          </a:stretch>
        </p:blipFill>
        <p:spPr bwMode="auto">
          <a:xfrm>
            <a:off x="107504" y="0"/>
            <a:ext cx="5126732" cy="141277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457200" y="274638"/>
          <a:ext cx="8229600" cy="625070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122" name="Picture 2"/>
          <p:cNvPicPr>
            <a:picLocks noChangeAspect="1" noChangeArrowheads="1"/>
          </p:cNvPicPr>
          <p:nvPr/>
        </p:nvPicPr>
        <p:blipFill>
          <a:blip r:embed="rId6" cstate="print"/>
          <a:srcRect/>
          <a:stretch>
            <a:fillRect/>
          </a:stretch>
        </p:blipFill>
        <p:spPr bwMode="auto">
          <a:xfrm>
            <a:off x="-234" y="692696"/>
            <a:ext cx="3093627" cy="648072"/>
          </a:xfrm>
          <a:prstGeom prst="rect">
            <a:avLst/>
          </a:prstGeom>
          <a:noFill/>
          <a:ln w="9525">
            <a:noFill/>
            <a:miter lim="800000"/>
            <a:headEnd/>
            <a:tailEnd/>
          </a:ln>
        </p:spPr>
      </p:pic>
      <p:pic>
        <p:nvPicPr>
          <p:cNvPr id="5123" name="Picture 3"/>
          <p:cNvPicPr>
            <a:picLocks noChangeAspect="1" noChangeArrowheads="1"/>
          </p:cNvPicPr>
          <p:nvPr/>
        </p:nvPicPr>
        <p:blipFill>
          <a:blip r:embed="rId7" cstate="print"/>
          <a:srcRect/>
          <a:stretch>
            <a:fillRect/>
          </a:stretch>
        </p:blipFill>
        <p:spPr bwMode="auto">
          <a:xfrm rot="672747">
            <a:off x="6094018" y="4232760"/>
            <a:ext cx="2817578" cy="196876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06690"/>
          </a:xfrm>
        </p:spPr>
        <p:txBody>
          <a:bodyPr/>
          <a:lstStyle/>
          <a:p>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endParaRPr lang="ar-SA" dirty="0"/>
          </a:p>
        </p:txBody>
      </p:sp>
      <p:sp>
        <p:nvSpPr>
          <p:cNvPr id="4" name="Rounded Rectangle 3"/>
          <p:cNvSpPr/>
          <p:nvPr/>
        </p:nvSpPr>
        <p:spPr>
          <a:xfrm>
            <a:off x="179512" y="2996952"/>
            <a:ext cx="2880320" cy="1944216"/>
          </a:xfrm>
          <a:prstGeom prst="roundRect">
            <a:avLst/>
          </a:prstGeom>
        </p:spPr>
        <p:style>
          <a:lnRef idx="3">
            <a:schemeClr val="lt1"/>
          </a:lnRef>
          <a:fillRef idx="1">
            <a:schemeClr val="accent1"/>
          </a:fillRef>
          <a:effectRef idx="1">
            <a:schemeClr val="accent1"/>
          </a:effectRef>
          <a:fontRef idx="minor">
            <a:schemeClr val="lt1"/>
          </a:fontRef>
        </p:style>
        <p:txBody>
          <a:bodyPr rtlCol="1" anchor="ctr"/>
          <a:lstStyle/>
          <a:p>
            <a:pPr algn="ctr"/>
            <a:r>
              <a:rPr lang="en-US" sz="1600" b="1" dirty="0" smtClean="0">
                <a:latin typeface="Andalus" pitchFamily="2" charset="-78"/>
                <a:cs typeface="Andalus" pitchFamily="2" charset="-78"/>
              </a:rPr>
              <a:t>What is the level of innovation management process in Palestinian manufacturing firms?</a:t>
            </a:r>
            <a:endParaRPr lang="ar-SA" sz="1600" b="1" dirty="0">
              <a:latin typeface="Andalus" pitchFamily="2" charset="-78"/>
              <a:cs typeface="Andalus" pitchFamily="2" charset="-78"/>
            </a:endParaRPr>
          </a:p>
        </p:txBody>
      </p:sp>
      <p:sp>
        <p:nvSpPr>
          <p:cNvPr id="5" name="Rounded Rectangle 4"/>
          <p:cNvSpPr/>
          <p:nvPr/>
        </p:nvSpPr>
        <p:spPr>
          <a:xfrm>
            <a:off x="6300192" y="2996952"/>
            <a:ext cx="2664296" cy="1872208"/>
          </a:xfrm>
          <a:prstGeom prst="roundRect">
            <a:avLst/>
          </a:prstGeom>
        </p:spPr>
        <p:style>
          <a:lnRef idx="3">
            <a:schemeClr val="lt1"/>
          </a:lnRef>
          <a:fillRef idx="1">
            <a:schemeClr val="accent1"/>
          </a:fillRef>
          <a:effectRef idx="1">
            <a:schemeClr val="accent1"/>
          </a:effectRef>
          <a:fontRef idx="minor">
            <a:schemeClr val="lt1"/>
          </a:fontRef>
        </p:style>
        <p:txBody>
          <a:bodyPr rtlCol="1" anchor="ctr"/>
          <a:lstStyle/>
          <a:p>
            <a:pPr lvl="0" algn="ctr"/>
            <a:endParaRPr lang="en-US" sz="1600" b="1" dirty="0" smtClean="0">
              <a:latin typeface="Andalus" pitchFamily="2" charset="-78"/>
              <a:cs typeface="Andalus" pitchFamily="2" charset="-78"/>
            </a:endParaRPr>
          </a:p>
          <a:p>
            <a:pPr lvl="0" algn="ctr"/>
            <a:endParaRPr lang="en-US" sz="1600" b="1" dirty="0" smtClean="0">
              <a:latin typeface="Andalus" pitchFamily="2" charset="-78"/>
              <a:cs typeface="Andalus" pitchFamily="2" charset="-78"/>
            </a:endParaRPr>
          </a:p>
          <a:p>
            <a:pPr lvl="0" algn="ctr"/>
            <a:r>
              <a:rPr lang="en-US" sz="1600" b="1" dirty="0" smtClean="0">
                <a:latin typeface="Andalus" pitchFamily="2" charset="-78"/>
                <a:cs typeface="Andalus" pitchFamily="2" charset="-78"/>
              </a:rPr>
              <a:t>What is the best practice that could be applied in the manufacturing companies regarding this process?</a:t>
            </a:r>
          </a:p>
          <a:p>
            <a:pPr algn="ctr"/>
            <a:endParaRPr lang="ar-SA" sz="1600" dirty="0"/>
          </a:p>
        </p:txBody>
      </p:sp>
      <p:sp>
        <p:nvSpPr>
          <p:cNvPr id="6" name="Rounded Rectangle 5"/>
          <p:cNvSpPr/>
          <p:nvPr/>
        </p:nvSpPr>
        <p:spPr>
          <a:xfrm>
            <a:off x="3275856" y="2996952"/>
            <a:ext cx="2808312" cy="1872208"/>
          </a:xfrm>
          <a:prstGeom prst="roundRect">
            <a:avLst/>
          </a:prstGeom>
        </p:spPr>
        <p:style>
          <a:lnRef idx="3">
            <a:schemeClr val="lt1"/>
          </a:lnRef>
          <a:fillRef idx="1">
            <a:schemeClr val="accent1"/>
          </a:fillRef>
          <a:effectRef idx="1">
            <a:schemeClr val="accent1"/>
          </a:effectRef>
          <a:fontRef idx="minor">
            <a:schemeClr val="lt1"/>
          </a:fontRef>
        </p:style>
        <p:txBody>
          <a:bodyPr rtlCol="1" anchor="ctr"/>
          <a:lstStyle/>
          <a:p>
            <a:pPr lvl="0" algn="ctr"/>
            <a:endParaRPr lang="en-US" sz="1600" b="1" dirty="0" smtClean="0">
              <a:latin typeface="Andalus" pitchFamily="2" charset="-78"/>
              <a:cs typeface="Andalus" pitchFamily="2" charset="-78"/>
            </a:endParaRPr>
          </a:p>
          <a:p>
            <a:pPr lvl="0" algn="ctr"/>
            <a:r>
              <a:rPr lang="en-US" sz="1600" b="1" dirty="0" smtClean="0">
                <a:latin typeface="Andalus" pitchFamily="2" charset="-78"/>
                <a:cs typeface="Andalus" pitchFamily="2" charset="-78"/>
              </a:rPr>
              <a:t>Does the size of the company affect on the level of innovation management?</a:t>
            </a:r>
          </a:p>
          <a:p>
            <a:pPr algn="ctr"/>
            <a:endParaRPr lang="ar-SA" sz="1600" dirty="0"/>
          </a:p>
        </p:txBody>
      </p:sp>
      <p:sp>
        <p:nvSpPr>
          <p:cNvPr id="8" name="Curved Up Arrow 7"/>
          <p:cNvSpPr/>
          <p:nvPr/>
        </p:nvSpPr>
        <p:spPr>
          <a:xfrm>
            <a:off x="2195736" y="4941168"/>
            <a:ext cx="2232248" cy="792088"/>
          </a:xfrm>
          <a:prstGeom prst="curvedUpArrow">
            <a:avLst/>
          </a:prstGeom>
          <a:solidFill>
            <a:srgbClr val="ECE3CC"/>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solidFill>
                <a:schemeClr val="tx1"/>
              </a:solidFill>
            </a:endParaRPr>
          </a:p>
        </p:txBody>
      </p:sp>
      <p:sp>
        <p:nvSpPr>
          <p:cNvPr id="9" name="Curved Down Arrow 8"/>
          <p:cNvSpPr/>
          <p:nvPr/>
        </p:nvSpPr>
        <p:spPr>
          <a:xfrm>
            <a:off x="5220072" y="2204864"/>
            <a:ext cx="2232248" cy="792088"/>
          </a:xfrm>
          <a:prstGeom prst="curvedDownArrow">
            <a:avLst/>
          </a:prstGeom>
          <a:solidFill>
            <a:srgbClr val="ECE3CC"/>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solidFill>
                <a:schemeClr val="tx1"/>
              </a:solidFill>
            </a:endParaRPr>
          </a:p>
        </p:txBody>
      </p:sp>
      <p:pic>
        <p:nvPicPr>
          <p:cNvPr id="6146" name="Picture 2"/>
          <p:cNvPicPr>
            <a:picLocks noChangeAspect="1" noChangeArrowheads="1"/>
          </p:cNvPicPr>
          <p:nvPr/>
        </p:nvPicPr>
        <p:blipFill>
          <a:blip r:embed="rId2" cstate="print"/>
          <a:srcRect/>
          <a:stretch>
            <a:fillRect/>
          </a:stretch>
        </p:blipFill>
        <p:spPr bwMode="auto">
          <a:xfrm>
            <a:off x="0" y="836712"/>
            <a:ext cx="3974842" cy="57606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nvGraphicFramePr>
        <p:xfrm>
          <a:off x="0" y="1628800"/>
          <a:ext cx="9144000" cy="48965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170" name="Picture 2"/>
          <p:cNvPicPr>
            <a:picLocks noChangeAspect="1" noChangeArrowheads="1"/>
          </p:cNvPicPr>
          <p:nvPr/>
        </p:nvPicPr>
        <p:blipFill>
          <a:blip r:embed="rId6" cstate="print"/>
          <a:srcRect/>
          <a:stretch>
            <a:fillRect/>
          </a:stretch>
        </p:blipFill>
        <p:spPr bwMode="auto">
          <a:xfrm>
            <a:off x="0" y="548680"/>
            <a:ext cx="3876431" cy="57606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1704</TotalTime>
  <Words>556</Words>
  <Application>Microsoft Office PowerPoint</Application>
  <PresentationFormat>عرض على الشاشة (3:4)‏</PresentationFormat>
  <Paragraphs>96</Paragraphs>
  <Slides>31</Slides>
  <Notes>0</Notes>
  <HiddenSlides>0</HiddenSlides>
  <MMClips>0</MMClips>
  <ScaleCrop>false</ScaleCrop>
  <HeadingPairs>
    <vt:vector size="4" baseType="variant">
      <vt:variant>
        <vt:lpstr>سمة</vt:lpstr>
      </vt:variant>
      <vt:variant>
        <vt:i4>1</vt:i4>
      </vt:variant>
      <vt:variant>
        <vt:lpstr>عناوين الشرائح</vt:lpstr>
      </vt:variant>
      <vt:variant>
        <vt:i4>31</vt:i4>
      </vt:variant>
    </vt:vector>
  </HeadingPairs>
  <TitlesOfParts>
    <vt:vector size="32" baseType="lpstr">
      <vt:lpstr>Office Theme</vt:lpstr>
      <vt:lpstr>         An - Najah National University Faculty of Engineering  Industrial Engineering Department   An Evaluative Study of Innovation Management Practices in  Manufacturing Firms in Palestine   Prepared by:   Reem Salahat   Sonya Al-Qaisi  Heba Al-Haj Ahmad                                           Rasha Rabaya   Supervised by:  Dr. Husam Arman        </vt:lpstr>
      <vt:lpstr>الشريحة 2</vt:lpstr>
      <vt:lpstr>الشريحة 3</vt:lpstr>
      <vt:lpstr>الشريحة 4</vt:lpstr>
      <vt:lpstr>     A result    of    increased    awareness    of  the  role   of the   Palestinian    product  in supporting    and   improving   the  local   economy  and  increasing  its   chances   in competing in  the  international markets.  More and more enterprises find that innovation is becoming the critical  source and driver  for  survival  and  development, and because   of the   important  effect of  the innovation management  in improvement product  development  process and product quality.  This research was chosen as a topic to  our graduation project   </vt:lpstr>
      <vt:lpstr>الشريحة 6</vt:lpstr>
      <vt:lpstr>الشريحة 7</vt:lpstr>
      <vt:lpstr>    </vt:lpstr>
      <vt:lpstr>الشريحة 9</vt:lpstr>
      <vt:lpstr>الشريحة 10</vt:lpstr>
      <vt:lpstr>الشريحة 11</vt:lpstr>
      <vt:lpstr> Evaluation the Current practice of innovation management in manufacturing sector</vt:lpstr>
      <vt:lpstr>الشريحة 13</vt:lpstr>
      <vt:lpstr>الشريحة 14</vt:lpstr>
      <vt:lpstr>الشريحة 15</vt:lpstr>
      <vt:lpstr>الشريحة 16</vt:lpstr>
      <vt:lpstr>الشريحة 17</vt:lpstr>
      <vt:lpstr>It has been studied if the size of the company affect on the innovation process or not?                 </vt:lpstr>
      <vt:lpstr>Null hypothesis means there is no statistically significant differences between the large, medium and small firms                </vt:lpstr>
      <vt:lpstr>     The probability value P = 0.0046 F table (2, 27) = 3.3541  By using P-value: If P-value &lt;      , reject the null hypothesis     0.0046 &lt; 0.05, so the null hypothesis rejected  By using F table: If F calculate &gt; F table, reject the null hypothesis   F table = 3.3541 F calculates = 6.603 6.603 &gt; 3.3541, so the null hypothesis rejected      </vt:lpstr>
      <vt:lpstr>       Palestinian manufacturing companies have a good level of products development process, but lack the management of this process (innovation management).  Although  there  are  common  points  between  these companies that represent different sizes, but there are differences should be taken into account. The most important differences:                    </vt:lpstr>
      <vt:lpstr>The  conceptual model. The proposed innovation management process includes five phases: </vt:lpstr>
      <vt:lpstr>Planning phase </vt:lpstr>
      <vt:lpstr>Concept development phase </vt:lpstr>
      <vt:lpstr> During this phase, many front-end activities should be done:  </vt:lpstr>
      <vt:lpstr>Detail design phase  </vt:lpstr>
      <vt:lpstr>Detail design phase </vt:lpstr>
      <vt:lpstr>Testing and Development phase </vt:lpstr>
      <vt:lpstr>Testing and development phase </vt:lpstr>
      <vt:lpstr>Production ramp-up phase </vt:lpstr>
      <vt:lpstr> Note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 - Najah National University Faculty of Engineering  Industrial Engineering Department   An Evaluative Study of Innovation Management Practices in  Manufacturing Firms in Palestine   Prepared by:   Reem Salahat   Sonya Al-Qaisi  Heba Al-Haj Ahmad                                           Rasha Rabaya   Supervised by:  Dr. Husam Arman</dc:title>
  <dc:creator>REMOOO</dc:creator>
  <cp:lastModifiedBy>design-1</cp:lastModifiedBy>
  <cp:revision>25</cp:revision>
  <dcterms:created xsi:type="dcterms:W3CDTF">2012-05-16T13:18:23Z</dcterms:created>
  <dcterms:modified xsi:type="dcterms:W3CDTF">2012-06-07T07:09:20Z</dcterms:modified>
</cp:coreProperties>
</file>