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3"/>
    <p:sldId id="257" r:id="rId4"/>
    <p:sldId id="256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11344"/>
          <p:cNvPicPr>
            <a:picLocks noChangeAspect="1"/>
          </p:cNvPicPr>
          <p:nvPr>
            <p:ph idx="1"/>
          </p:nvPr>
        </p:nvPicPr>
        <p:blipFill>
          <a:blip r:embed="rId1"/>
          <a:srcRect l="21162" t="22632" r="24651" b="25142"/>
          <a:stretch>
            <a:fillRect/>
          </a:stretch>
        </p:blipFill>
        <p:spPr>
          <a:xfrm>
            <a:off x="0" y="-73025"/>
            <a:ext cx="12322810" cy="69310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506"/>
          <p:cNvPicPr>
            <a:picLocks noChangeAspect="1"/>
          </p:cNvPicPr>
          <p:nvPr>
            <p:ph idx="1"/>
          </p:nvPr>
        </p:nvPicPr>
        <p:blipFill>
          <a:blip r:embed="rId1"/>
          <a:srcRect l="20900" t="22632" r="24651" b="21815"/>
          <a:stretch>
            <a:fillRect/>
          </a:stretch>
        </p:blipFill>
        <p:spPr>
          <a:xfrm>
            <a:off x="-635" y="0"/>
            <a:ext cx="12192635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541"/>
          <p:cNvPicPr>
            <a:picLocks noChangeAspect="1"/>
          </p:cNvPicPr>
          <p:nvPr>
            <p:ph idx="1"/>
          </p:nvPr>
        </p:nvPicPr>
        <p:blipFill>
          <a:blip r:embed="rId1"/>
          <a:srcRect l="19947" t="23114" r="25826" b="17759"/>
          <a:stretch>
            <a:fillRect/>
          </a:stretch>
        </p:blipFill>
        <p:spPr>
          <a:xfrm>
            <a:off x="0" y="0"/>
            <a:ext cx="12191365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613"/>
          <p:cNvPicPr>
            <a:picLocks noChangeAspect="1"/>
          </p:cNvPicPr>
          <p:nvPr>
            <p:ph idx="1"/>
          </p:nvPr>
        </p:nvPicPr>
        <p:blipFill>
          <a:blip r:embed="rId1"/>
          <a:srcRect l="20497" t="22153" r="24914" b="22891"/>
          <a:stretch>
            <a:fillRect/>
          </a:stretch>
        </p:blipFill>
        <p:spPr>
          <a:xfrm>
            <a:off x="635" y="635"/>
            <a:ext cx="1219136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845"/>
          <p:cNvPicPr>
            <a:picLocks noChangeAspect="1"/>
          </p:cNvPicPr>
          <p:nvPr>
            <p:ph idx="1"/>
          </p:nvPr>
        </p:nvPicPr>
        <p:blipFill>
          <a:blip r:embed="rId1"/>
          <a:srcRect l="20629" t="21684" r="25456" b="22049"/>
          <a:stretch>
            <a:fillRect/>
          </a:stretch>
        </p:blipFill>
        <p:spPr>
          <a:xfrm>
            <a:off x="635" y="0"/>
            <a:ext cx="1219136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909"/>
          <p:cNvPicPr>
            <a:picLocks noChangeAspect="1"/>
          </p:cNvPicPr>
          <p:nvPr>
            <p:ph idx="1"/>
          </p:nvPr>
        </p:nvPicPr>
        <p:blipFill>
          <a:blip r:embed="rId1"/>
          <a:srcRect l="20497" t="21450" r="24380" b="21815"/>
          <a:stretch>
            <a:fillRect/>
          </a:stretch>
        </p:blipFill>
        <p:spPr>
          <a:xfrm>
            <a:off x="0" y="0"/>
            <a:ext cx="1219327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925"/>
          <p:cNvPicPr>
            <a:picLocks noChangeAspect="1"/>
          </p:cNvPicPr>
          <p:nvPr>
            <p:ph idx="1"/>
          </p:nvPr>
        </p:nvPicPr>
        <p:blipFill>
          <a:blip r:embed="rId1"/>
          <a:srcRect l="20227" t="22632" r="24782" b="21334"/>
          <a:stretch>
            <a:fillRect/>
          </a:stretch>
        </p:blipFill>
        <p:spPr>
          <a:xfrm>
            <a:off x="-635" y="0"/>
            <a:ext cx="12258040" cy="685863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11052"/>
          <p:cNvPicPr>
            <a:picLocks noChangeAspect="1"/>
          </p:cNvPicPr>
          <p:nvPr>
            <p:ph idx="1"/>
          </p:nvPr>
        </p:nvPicPr>
        <p:blipFill>
          <a:blip r:embed="rId1"/>
          <a:srcRect l="20760" t="22399" r="24782" b="22764"/>
          <a:stretch>
            <a:fillRect/>
          </a:stretch>
        </p:blipFill>
        <p:spPr>
          <a:xfrm>
            <a:off x="0" y="0"/>
            <a:ext cx="12260580" cy="694499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11110"/>
          <p:cNvPicPr>
            <a:picLocks noChangeAspect="1"/>
          </p:cNvPicPr>
          <p:nvPr>
            <p:ph idx="1"/>
          </p:nvPr>
        </p:nvPicPr>
        <p:blipFill>
          <a:blip r:embed="rId1"/>
          <a:srcRect l="21031" t="23829" r="24914" b="22049"/>
          <a:stretch>
            <a:fillRect/>
          </a:stretch>
        </p:blipFill>
        <p:spPr>
          <a:xfrm>
            <a:off x="0" y="635"/>
            <a:ext cx="12192000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11127"/>
          <p:cNvPicPr>
            <a:picLocks noChangeAspect="1"/>
          </p:cNvPicPr>
          <p:nvPr>
            <p:ph idx="1"/>
          </p:nvPr>
        </p:nvPicPr>
        <p:blipFill>
          <a:blip r:embed="rId1"/>
          <a:srcRect l="20358" t="21917" r="24512" b="21100"/>
          <a:stretch>
            <a:fillRect/>
          </a:stretch>
        </p:blipFill>
        <p:spPr>
          <a:xfrm>
            <a:off x="0" y="0"/>
            <a:ext cx="12192000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11145"/>
          <p:cNvPicPr>
            <a:picLocks noChangeAspect="1"/>
          </p:cNvPicPr>
          <p:nvPr>
            <p:ph idx="1"/>
          </p:nvPr>
        </p:nvPicPr>
        <p:blipFill>
          <a:blip r:embed="rId1"/>
          <a:srcRect l="20629" t="22399" r="24914" b="20852"/>
          <a:stretch>
            <a:fillRect/>
          </a:stretch>
        </p:blipFill>
        <p:spPr>
          <a:xfrm>
            <a:off x="635" y="0"/>
            <a:ext cx="12190730" cy="68586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306"/>
          <p:cNvPicPr>
            <a:picLocks noChangeAspect="1"/>
          </p:cNvPicPr>
          <p:nvPr>
            <p:ph idx="1"/>
          </p:nvPr>
        </p:nvPicPr>
        <p:blipFill>
          <a:blip r:embed="rId1"/>
          <a:srcRect l="20021" t="21684" r="25250" b="25142"/>
          <a:stretch>
            <a:fillRect/>
          </a:stretch>
        </p:blipFill>
        <p:spPr>
          <a:xfrm>
            <a:off x="0" y="0"/>
            <a:ext cx="12192000" cy="694245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11208"/>
          <p:cNvPicPr>
            <a:picLocks noChangeAspect="1"/>
          </p:cNvPicPr>
          <p:nvPr>
            <p:ph idx="1"/>
          </p:nvPr>
        </p:nvPicPr>
        <p:blipFill>
          <a:blip r:embed="rId1"/>
          <a:srcRect l="21704" t="22632" r="24512" b="21334"/>
          <a:stretch>
            <a:fillRect/>
          </a:stretch>
        </p:blipFill>
        <p:spPr>
          <a:xfrm>
            <a:off x="0" y="0"/>
            <a:ext cx="12192000" cy="685863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11222"/>
          <p:cNvPicPr>
            <a:picLocks noChangeAspect="1"/>
          </p:cNvPicPr>
          <p:nvPr>
            <p:ph idx="1"/>
          </p:nvPr>
        </p:nvPicPr>
        <p:blipFill>
          <a:blip r:embed="rId1"/>
          <a:srcRect l="20358" t="22632" r="24782" b="22764"/>
          <a:stretch>
            <a:fillRect/>
          </a:stretch>
        </p:blipFill>
        <p:spPr>
          <a:xfrm>
            <a:off x="0" y="0"/>
            <a:ext cx="1227518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Screenshot 2025-07-13 004253"/>
          <p:cNvPicPr>
            <a:picLocks noChangeAspect="1"/>
          </p:cNvPicPr>
          <p:nvPr/>
        </p:nvPicPr>
        <p:blipFill>
          <a:blip r:embed="rId1"/>
          <a:srcRect l="10785" t="24807" r="36851" b="23196"/>
          <a:stretch>
            <a:fillRect/>
          </a:stretch>
        </p:blipFill>
        <p:spPr>
          <a:xfrm>
            <a:off x="0" y="0"/>
            <a:ext cx="12245975" cy="68402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317"/>
          <p:cNvPicPr>
            <a:picLocks noChangeAspect="1"/>
          </p:cNvPicPr>
          <p:nvPr>
            <p:ph idx="1"/>
          </p:nvPr>
        </p:nvPicPr>
        <p:blipFill>
          <a:blip r:embed="rId1"/>
          <a:srcRect l="20834" t="22632" r="24717" b="23479"/>
          <a:stretch>
            <a:fillRect/>
          </a:stretch>
        </p:blipFill>
        <p:spPr>
          <a:xfrm>
            <a:off x="0" y="0"/>
            <a:ext cx="1222502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327"/>
          <p:cNvPicPr>
            <a:picLocks noChangeAspect="1"/>
          </p:cNvPicPr>
          <p:nvPr>
            <p:ph idx="1"/>
          </p:nvPr>
        </p:nvPicPr>
        <p:blipFill>
          <a:blip r:embed="rId1"/>
          <a:srcRect l="20161" t="22165" r="24848" b="22282"/>
          <a:stretch>
            <a:fillRect/>
          </a:stretch>
        </p:blipFill>
        <p:spPr>
          <a:xfrm>
            <a:off x="0" y="0"/>
            <a:ext cx="12192000" cy="69284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350"/>
          <p:cNvPicPr>
            <a:picLocks noChangeAspect="1"/>
          </p:cNvPicPr>
          <p:nvPr>
            <p:ph idx="1"/>
          </p:nvPr>
        </p:nvPicPr>
        <p:blipFill>
          <a:blip r:embed="rId1"/>
          <a:srcRect l="20358" t="23596" r="24651" b="22530"/>
          <a:stretch>
            <a:fillRect/>
          </a:stretch>
        </p:blipFill>
        <p:spPr>
          <a:xfrm>
            <a:off x="0" y="0"/>
            <a:ext cx="12192635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400"/>
          <p:cNvPicPr>
            <a:picLocks noChangeAspect="1"/>
          </p:cNvPicPr>
          <p:nvPr>
            <p:ph idx="1"/>
          </p:nvPr>
        </p:nvPicPr>
        <p:blipFill>
          <a:blip r:embed="rId1"/>
          <a:srcRect l="20095" t="22399" r="24512" b="22049"/>
          <a:stretch>
            <a:fillRect/>
          </a:stretch>
        </p:blipFill>
        <p:spPr>
          <a:xfrm>
            <a:off x="0" y="0"/>
            <a:ext cx="12191365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416"/>
          <p:cNvPicPr>
            <a:picLocks noChangeAspect="1"/>
          </p:cNvPicPr>
          <p:nvPr>
            <p:ph idx="1"/>
          </p:nvPr>
        </p:nvPicPr>
        <p:blipFill>
          <a:blip r:embed="rId1"/>
          <a:srcRect l="20095" t="22880" r="24607" b="21815"/>
          <a:stretch>
            <a:fillRect/>
          </a:stretch>
        </p:blipFill>
        <p:spPr>
          <a:xfrm>
            <a:off x="0" y="0"/>
            <a:ext cx="1219136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Screenshot 2025-07-13 004425"/>
          <p:cNvPicPr>
            <a:picLocks noChangeAspect="1"/>
          </p:cNvPicPr>
          <p:nvPr>
            <p:ph idx="1"/>
          </p:nvPr>
        </p:nvPicPr>
        <p:blipFill>
          <a:blip r:embed="rId1"/>
          <a:srcRect l="20358" t="22880" r="25316" b="21334"/>
          <a:stretch>
            <a:fillRect/>
          </a:stretch>
        </p:blipFill>
        <p:spPr>
          <a:xfrm>
            <a:off x="0" y="0"/>
            <a:ext cx="12191365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Widescreen</PresentationFormat>
  <Paragraphs>0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/>
  <cp:lastModifiedBy>islam atallah</cp:lastModifiedBy>
  <cp:revision>1</cp:revision>
  <dcterms:created xsi:type="dcterms:W3CDTF">2025-07-12T22:28:20Z</dcterms:created>
  <dcterms:modified xsi:type="dcterms:W3CDTF">2025-07-12T22:28:20Z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8B33367573484A4CB6872E212D74B3DA_11</vt:lpwstr>
  </property>
  <property fmtid="{D5CDD505-2E9C-101B-9397-08002B2CF9AE}" pid="3" name="KSOProductBuildVer">
    <vt:lpwstr>2057-12.2.0.21931</vt:lpwstr>
  </property>
</Properties>
</file>