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28"/>
  </p:notesMasterIdLst>
  <p:sldIdLst>
    <p:sldId id="256" r:id="rId2"/>
    <p:sldId id="261" r:id="rId3"/>
    <p:sldId id="260" r:id="rId4"/>
    <p:sldId id="302" r:id="rId5"/>
    <p:sldId id="298" r:id="rId6"/>
    <p:sldId id="288" r:id="rId7"/>
    <p:sldId id="258" r:id="rId8"/>
    <p:sldId id="284" r:id="rId9"/>
    <p:sldId id="285" r:id="rId10"/>
    <p:sldId id="286" r:id="rId11"/>
    <p:sldId id="287" r:id="rId12"/>
    <p:sldId id="289" r:id="rId13"/>
    <p:sldId id="290" r:id="rId14"/>
    <p:sldId id="291" r:id="rId15"/>
    <p:sldId id="292" r:id="rId16"/>
    <p:sldId id="294" r:id="rId17"/>
    <p:sldId id="295" r:id="rId18"/>
    <p:sldId id="293" r:id="rId19"/>
    <p:sldId id="299" r:id="rId20"/>
    <p:sldId id="259" r:id="rId21"/>
    <p:sldId id="300" r:id="rId22"/>
    <p:sldId id="296" r:id="rId23"/>
    <p:sldId id="301" r:id="rId24"/>
    <p:sldId id="297" r:id="rId25"/>
    <p:sldId id="303" r:id="rId26"/>
    <p:sldId id="279" r:id="rId27"/>
  </p:sldIdLst>
  <p:sldSz cx="9144000" cy="5143500" type="screen16x9"/>
  <p:notesSz cx="6858000" cy="9144000"/>
  <p:embeddedFontLst>
    <p:embeddedFont>
      <p:font typeface="Roboto Condensed" charset="0"/>
      <p:regular r:id="rId29"/>
      <p:bold r:id="rId30"/>
      <p:italic r:id="rId31"/>
      <p:boldItalic r:id="rId32"/>
    </p:embeddedFont>
    <p:embeddedFont>
      <p:font typeface="Roboto Condensed Light" charset="0"/>
      <p:regular r:id="rId33"/>
      <p:bold r:id="rId34"/>
      <p:italic r:id="rId35"/>
      <p:boldItalic r:id="rId36"/>
    </p:embeddedFont>
    <p:embeddedFont>
      <p:font typeface="Arvo"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E980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CA0C1C2D-3933-49C3-8360-51822598AD0D}">
  <a:tblStyle styleId="{CA0C1C2D-3933-49C3-8360-51822598AD0D}" styleName="Table_0">
    <a:wholeTbl>
      <a:tcTxStyle>
        <a:font>
          <a:latin typeface="Arial"/>
          <a:ea typeface="Arial"/>
          <a:cs typeface="Arial"/>
        </a:font>
        <a:srgbClr val="000000"/>
      </a:tcTxStyle>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4" autoAdjust="0"/>
    <p:restoredTop sz="94660"/>
  </p:normalViewPr>
  <p:slideViewPr>
    <p:cSldViewPr snapToGrid="0">
      <p:cViewPr varScale="1">
        <p:scale>
          <a:sx n="83" d="100"/>
          <a:sy n="83" d="100"/>
        </p:scale>
        <p:origin x="-864" y="-78"/>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a:endParaRPr/>
          </a:p>
        </p:txBody>
      </p:sp>
    </p:spTree>
    <p:extLst>
      <p:ext uri="{BB962C8B-B14F-4D97-AF65-F5344CB8AC3E}">
        <p14:creationId xmlns="" xmlns:p14="http://schemas.microsoft.com/office/powerpoint/2010/main" val="3285487500"/>
      </p:ext>
    </p:extLst>
  </p:cSld>
  <p:clrMap bg1="lt1" tx1="dk1" bg2="dk2" tx2="lt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1762810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436311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3584561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3090656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135135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1130636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3790965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432406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438695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33275410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253021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31880714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22554802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17478192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17478192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Shape 4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0" name="Shape 500"/>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2320596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7" name="Shape 22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287818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562243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3773617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3164470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772450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2837359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 xmlns:p14="http://schemas.microsoft.com/office/powerpoint/2010/main" val="4074649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9"/>
        <p:cNvGrpSpPr/>
        <p:nvPr/>
      </p:nvGrpSpPr>
      <p:grpSpPr>
        <a:xfrm>
          <a:off x="0" y="0"/>
          <a:ext cx="0" cy="0"/>
          <a:chOff x="0" y="0"/>
          <a:chExt cx="0" cy="0"/>
        </a:xfrm>
      </p:grpSpPr>
      <p:sp>
        <p:nvSpPr>
          <p:cNvPr id="10" name="Shape 10"/>
          <p:cNvSpPr/>
          <p:nvPr/>
        </p:nvSpPr>
        <p:spPr>
          <a:xfrm>
            <a:off x="7544483" y="657775"/>
            <a:ext cx="1299300" cy="432900"/>
          </a:xfrm>
          <a:prstGeom prst="triangle">
            <a:avLst>
              <a:gd name="adj" fmla="val 32425"/>
            </a:avLst>
          </a:prstGeom>
          <a:solidFill>
            <a:srgbClr val="26324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nvGrpSpPr>
          <p:cNvPr id="11" name="Shape 11"/>
          <p:cNvGrpSpPr/>
          <p:nvPr/>
        </p:nvGrpSpPr>
        <p:grpSpPr>
          <a:xfrm>
            <a:off x="0" y="-7088"/>
            <a:ext cx="8661398" cy="5150588"/>
            <a:chOff x="0" y="-7088"/>
            <a:chExt cx="8661398" cy="5150588"/>
          </a:xfrm>
        </p:grpSpPr>
        <p:sp>
          <p:nvSpPr>
            <p:cNvPr id="12" name="Shape 12"/>
            <p:cNvSpPr/>
            <p:nvPr/>
          </p:nvSpPr>
          <p:spPr>
            <a:xfrm>
              <a:off x="0" y="0"/>
              <a:ext cx="3525000" cy="5143500"/>
            </a:xfrm>
            <a:prstGeom prst="rect">
              <a:avLst/>
            </a:prstGeom>
            <a:solidFill>
              <a:srgbClr val="C7D3E6"/>
            </a:solidFill>
            <a:ln>
              <a:noFill/>
            </a:ln>
          </p:spPr>
          <p:txBody>
            <a:bodyPr wrap="square" lIns="91425" tIns="91425" rIns="91425" bIns="91425" anchor="ctr" anchorCtr="0">
              <a:noAutofit/>
            </a:bodyPr>
            <a:lstStyle/>
            <a:p>
              <a:pPr marL="0" lvl="0" indent="0">
                <a:spcBef>
                  <a:spcPts val="0"/>
                </a:spcBef>
                <a:buNone/>
              </a:pPr>
              <a:endParaRPr/>
            </a:p>
          </p:txBody>
        </p:sp>
        <p:sp>
          <p:nvSpPr>
            <p:cNvPr id="13" name="Shape 13"/>
            <p:cNvSpPr/>
            <p:nvPr/>
          </p:nvSpPr>
          <p:spPr>
            <a:xfrm rot="10800000" flipH="1">
              <a:off x="3517898" y="-7088"/>
              <a:ext cx="5143500" cy="5143500"/>
            </a:xfrm>
            <a:prstGeom prst="rtTriangle">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grpSp>
        <p:nvGrpSpPr>
          <p:cNvPr id="14" name="Shape 14"/>
          <p:cNvGrpSpPr/>
          <p:nvPr/>
        </p:nvGrpSpPr>
        <p:grpSpPr>
          <a:xfrm rot="10800000" flipH="1">
            <a:off x="1" y="1090763"/>
            <a:ext cx="8847502" cy="2961975"/>
            <a:chOff x="-8178042" y="-4493254"/>
            <a:chExt cx="19483598" cy="6522736"/>
          </a:xfrm>
        </p:grpSpPr>
        <p:sp>
          <p:nvSpPr>
            <p:cNvPr id="15" name="Shape 15"/>
            <p:cNvSpPr/>
            <p:nvPr/>
          </p:nvSpPr>
          <p:spPr>
            <a:xfrm>
              <a:off x="-8178042" y="-4493118"/>
              <a:ext cx="12968400" cy="6522600"/>
            </a:xfrm>
            <a:prstGeom prst="rect">
              <a:avLst/>
            </a:prstGeom>
            <a:solidFill>
              <a:srgbClr val="3F537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sp>
          <p:nvSpPr>
            <p:cNvPr id="16" name="Shape 16"/>
            <p:cNvSpPr/>
            <p:nvPr/>
          </p:nvSpPr>
          <p:spPr>
            <a:xfrm>
              <a:off x="4782955" y="-4493254"/>
              <a:ext cx="6522600" cy="6522600"/>
            </a:xfrm>
            <a:prstGeom prst="rtTriangle">
              <a:avLst/>
            </a:prstGeom>
            <a:solidFill>
              <a:srgbClr val="3F537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grpSp>
        <p:nvGrpSpPr>
          <p:cNvPr id="17" name="Shape 17"/>
          <p:cNvGrpSpPr/>
          <p:nvPr/>
        </p:nvGrpSpPr>
        <p:grpSpPr>
          <a:xfrm>
            <a:off x="3677236" y="4278349"/>
            <a:ext cx="5480829" cy="432996"/>
            <a:chOff x="5582265" y="4646738"/>
            <a:chExt cx="5480829" cy="432996"/>
          </a:xfrm>
        </p:grpSpPr>
        <p:sp>
          <p:nvSpPr>
            <p:cNvPr id="18" name="Shape 18"/>
            <p:cNvSpPr/>
            <p:nvPr/>
          </p:nvSpPr>
          <p:spPr>
            <a:xfrm rot="10800000">
              <a:off x="5582265" y="4948334"/>
              <a:ext cx="394200" cy="131400"/>
            </a:xfrm>
            <a:prstGeom prst="triangle">
              <a:avLst>
                <a:gd name="adj" fmla="val 32425"/>
              </a:avLst>
            </a:prstGeom>
            <a:solidFill>
              <a:srgbClr val="D26F00"/>
            </a:solidFill>
            <a:ln>
              <a:noFill/>
            </a:ln>
          </p:spPr>
          <p:txBody>
            <a:bodyPr wrap="square" lIns="91425" tIns="91425" rIns="91425" bIns="91425" anchor="ctr" anchorCtr="0">
              <a:noAutofit/>
            </a:bodyPr>
            <a:lstStyle/>
            <a:p>
              <a:pPr marL="0" lvl="0" indent="0">
                <a:spcBef>
                  <a:spcPts val="0"/>
                </a:spcBef>
                <a:buNone/>
              </a:pPr>
              <a:endParaRPr/>
            </a:p>
          </p:txBody>
        </p:sp>
        <p:grpSp>
          <p:nvGrpSpPr>
            <p:cNvPr id="19" name="Shape 19"/>
            <p:cNvGrpSpPr/>
            <p:nvPr/>
          </p:nvGrpSpPr>
          <p:grpSpPr>
            <a:xfrm flipH="1">
              <a:off x="5585232" y="4646738"/>
              <a:ext cx="5477861" cy="304551"/>
              <a:chOff x="-24158748" y="330075"/>
              <a:chExt cx="30568423" cy="1699506"/>
            </a:xfrm>
          </p:grpSpPr>
          <p:sp>
            <p:nvSpPr>
              <p:cNvPr id="20" name="Shape 20"/>
              <p:cNvSpPr/>
              <p:nvPr/>
            </p:nvSpPr>
            <p:spPr>
              <a:xfrm>
                <a:off x="-24158748" y="330081"/>
                <a:ext cx="28908000" cy="1699500"/>
              </a:xfrm>
              <a:prstGeom prst="rect">
                <a:avLst/>
              </a:prstGeom>
              <a:solidFill>
                <a:srgbClr val="FF9800"/>
              </a:solidFill>
              <a:ln>
                <a:noFill/>
              </a:ln>
            </p:spPr>
            <p:txBody>
              <a:bodyPr wrap="square" lIns="91425" tIns="91425" rIns="91425" bIns="91425" anchor="ctr" anchorCtr="0">
                <a:noAutofit/>
              </a:bodyPr>
              <a:lstStyle/>
              <a:p>
                <a:pPr marL="0" lvl="0" indent="0" rtl="0">
                  <a:spcBef>
                    <a:spcPts val="0"/>
                  </a:spcBef>
                  <a:buNone/>
                </a:pPr>
                <a:endParaRPr/>
              </a:p>
            </p:txBody>
          </p:sp>
          <p:sp>
            <p:nvSpPr>
              <p:cNvPr id="21" name="Shape 21"/>
              <p:cNvSpPr/>
              <p:nvPr/>
            </p:nvSpPr>
            <p:spPr>
              <a:xfrm>
                <a:off x="4710175" y="330075"/>
                <a:ext cx="1699500" cy="1699500"/>
              </a:xfrm>
              <a:prstGeom prst="rtTriangle">
                <a:avLst/>
              </a:prstGeom>
              <a:solidFill>
                <a:srgbClr val="FF9800"/>
              </a:solidFill>
              <a:ln>
                <a:noFill/>
              </a:ln>
            </p:spPr>
            <p:txBody>
              <a:bodyPr wrap="square" lIns="91425" tIns="91425" rIns="91425" bIns="91425" anchor="ctr" anchorCtr="0">
                <a:noAutofit/>
              </a:bodyPr>
              <a:lstStyle/>
              <a:p>
                <a:pPr marL="0" lvl="0" indent="0">
                  <a:spcBef>
                    <a:spcPts val="0"/>
                  </a:spcBef>
                  <a:buNone/>
                </a:pPr>
                <a:endParaRPr/>
              </a:p>
            </p:txBody>
          </p:sp>
        </p:grpSp>
      </p:grpSp>
      <p:sp>
        <p:nvSpPr>
          <p:cNvPr id="22" name="Shape 22"/>
          <p:cNvSpPr txBox="1">
            <a:spLocks noGrp="1"/>
          </p:cNvSpPr>
          <p:nvPr>
            <p:ph type="ctrTitle"/>
          </p:nvPr>
        </p:nvSpPr>
        <p:spPr>
          <a:xfrm>
            <a:off x="685800" y="1090750"/>
            <a:ext cx="5367900" cy="2961900"/>
          </a:xfrm>
          <a:prstGeom prst="rect">
            <a:avLst/>
          </a:prstGeom>
        </p:spPr>
        <p:txBody>
          <a:bodyPr wrap="square" lIns="91425" tIns="91425" rIns="91425" bIns="91425" anchor="ctr" anchorCtr="0"/>
          <a:lstStyle>
            <a:lvl1pPr lvl="0">
              <a:spcBef>
                <a:spcPts val="0"/>
              </a:spcBef>
              <a:buSzPts val="4800"/>
              <a:buNone/>
              <a:defRPr sz="4800"/>
            </a:lvl1pPr>
            <a:lvl2pPr lvl="1" algn="ctr">
              <a:spcBef>
                <a:spcPts val="0"/>
              </a:spcBef>
              <a:buSzPts val="4800"/>
              <a:buNone/>
              <a:defRPr sz="4800"/>
            </a:lvl2pPr>
            <a:lvl3pPr lvl="2" algn="ctr">
              <a:spcBef>
                <a:spcPts val="0"/>
              </a:spcBef>
              <a:buSzPts val="4800"/>
              <a:buNone/>
              <a:defRPr sz="4800"/>
            </a:lvl3pPr>
            <a:lvl4pPr lvl="3" algn="ctr">
              <a:spcBef>
                <a:spcPts val="0"/>
              </a:spcBef>
              <a:buSzPts val="4800"/>
              <a:buNone/>
              <a:defRPr sz="4800"/>
            </a:lvl4pPr>
            <a:lvl5pPr lvl="4" algn="ctr">
              <a:spcBef>
                <a:spcPts val="0"/>
              </a:spcBef>
              <a:buSzPts val="4800"/>
              <a:buNone/>
              <a:defRPr sz="4800"/>
            </a:lvl5pPr>
            <a:lvl6pPr lvl="5" algn="ctr">
              <a:spcBef>
                <a:spcPts val="0"/>
              </a:spcBef>
              <a:buSzPts val="4800"/>
              <a:buNone/>
              <a:defRPr sz="4800"/>
            </a:lvl6pPr>
            <a:lvl7pPr lvl="6" algn="ctr">
              <a:spcBef>
                <a:spcPts val="0"/>
              </a:spcBef>
              <a:buSzPts val="4800"/>
              <a:buNone/>
              <a:defRPr sz="4800"/>
            </a:lvl7pPr>
            <a:lvl8pPr lvl="7" algn="ctr">
              <a:spcBef>
                <a:spcPts val="0"/>
              </a:spcBef>
              <a:buSzPts val="4800"/>
              <a:buNone/>
              <a:defRPr sz="4800"/>
            </a:lvl8pPr>
            <a:lvl9pPr lvl="8" algn="ctr">
              <a:spcBef>
                <a:spcPts val="0"/>
              </a:spcBef>
              <a:buSzPts val="4800"/>
              <a:buNone/>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p:spTree>
      <p:nvGrpSpPr>
        <p:cNvPr id="1" name="Shape 23"/>
        <p:cNvGrpSpPr/>
        <p:nvPr/>
      </p:nvGrpSpPr>
      <p:grpSpPr>
        <a:xfrm>
          <a:off x="0" y="0"/>
          <a:ext cx="0" cy="0"/>
          <a:chOff x="0" y="0"/>
          <a:chExt cx="0" cy="0"/>
        </a:xfrm>
      </p:grpSpPr>
      <p:sp>
        <p:nvSpPr>
          <p:cNvPr id="24" name="Shape 24"/>
          <p:cNvSpPr/>
          <p:nvPr/>
        </p:nvSpPr>
        <p:spPr>
          <a:xfrm>
            <a:off x="5697214" y="2635519"/>
            <a:ext cx="889200" cy="296400"/>
          </a:xfrm>
          <a:prstGeom prst="triangle">
            <a:avLst>
              <a:gd name="adj" fmla="val 32425"/>
            </a:avLst>
          </a:prstGeom>
          <a:solidFill>
            <a:srgbClr val="26324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nvGrpSpPr>
          <p:cNvPr id="25" name="Shape 25"/>
          <p:cNvGrpSpPr/>
          <p:nvPr/>
        </p:nvGrpSpPr>
        <p:grpSpPr>
          <a:xfrm>
            <a:off x="0" y="-7088"/>
            <a:ext cx="8661398" cy="5150588"/>
            <a:chOff x="0" y="-7088"/>
            <a:chExt cx="8661398" cy="5150588"/>
          </a:xfrm>
        </p:grpSpPr>
        <p:sp>
          <p:nvSpPr>
            <p:cNvPr id="26" name="Shape 26"/>
            <p:cNvSpPr/>
            <p:nvPr/>
          </p:nvSpPr>
          <p:spPr>
            <a:xfrm>
              <a:off x="0" y="0"/>
              <a:ext cx="3525000" cy="5143500"/>
            </a:xfrm>
            <a:prstGeom prst="rect">
              <a:avLst/>
            </a:prstGeom>
            <a:solidFill>
              <a:srgbClr val="C7D3E6"/>
            </a:solidFill>
            <a:ln>
              <a:noFill/>
            </a:ln>
          </p:spPr>
          <p:txBody>
            <a:bodyPr wrap="square" lIns="91425" tIns="91425" rIns="91425" bIns="91425" anchor="ctr" anchorCtr="0">
              <a:noAutofit/>
            </a:bodyPr>
            <a:lstStyle/>
            <a:p>
              <a:pPr marL="0" lvl="0" indent="0">
                <a:spcBef>
                  <a:spcPts val="0"/>
                </a:spcBef>
                <a:buNone/>
              </a:pPr>
              <a:endParaRPr/>
            </a:p>
          </p:txBody>
        </p:sp>
        <p:sp>
          <p:nvSpPr>
            <p:cNvPr id="27" name="Shape 27"/>
            <p:cNvSpPr/>
            <p:nvPr/>
          </p:nvSpPr>
          <p:spPr>
            <a:xfrm rot="10800000" flipH="1">
              <a:off x="3517898" y="-7088"/>
              <a:ext cx="5143500" cy="5143500"/>
            </a:xfrm>
            <a:prstGeom prst="rtTriangle">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grpSp>
        <p:nvGrpSpPr>
          <p:cNvPr id="28" name="Shape 28"/>
          <p:cNvGrpSpPr/>
          <p:nvPr/>
        </p:nvGrpSpPr>
        <p:grpSpPr>
          <a:xfrm rot="10800000" flipH="1">
            <a:off x="-2" y="2924826"/>
            <a:ext cx="6589087" cy="2027268"/>
            <a:chOff x="-9894852" y="-4493254"/>
            <a:chExt cx="21200407" cy="6522740"/>
          </a:xfrm>
        </p:grpSpPr>
        <p:sp>
          <p:nvSpPr>
            <p:cNvPr id="29" name="Shape 29"/>
            <p:cNvSpPr/>
            <p:nvPr/>
          </p:nvSpPr>
          <p:spPr>
            <a:xfrm>
              <a:off x="-9894852" y="-4493114"/>
              <a:ext cx="14685300" cy="6522600"/>
            </a:xfrm>
            <a:prstGeom prst="rect">
              <a:avLst/>
            </a:prstGeom>
            <a:solidFill>
              <a:srgbClr val="3F537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sp>
          <p:nvSpPr>
            <p:cNvPr id="30" name="Shape 30"/>
            <p:cNvSpPr/>
            <p:nvPr/>
          </p:nvSpPr>
          <p:spPr>
            <a:xfrm>
              <a:off x="4782955" y="-4493254"/>
              <a:ext cx="6522600" cy="6522600"/>
            </a:xfrm>
            <a:prstGeom prst="rtTriangle">
              <a:avLst/>
            </a:prstGeom>
            <a:solidFill>
              <a:srgbClr val="3F537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grpSp>
        <p:nvGrpSpPr>
          <p:cNvPr id="31" name="Shape 31"/>
          <p:cNvGrpSpPr/>
          <p:nvPr/>
        </p:nvGrpSpPr>
        <p:grpSpPr>
          <a:xfrm>
            <a:off x="6946842" y="4472723"/>
            <a:ext cx="2202830" cy="670795"/>
            <a:chOff x="5575242" y="4472723"/>
            <a:chExt cx="2202830" cy="670795"/>
          </a:xfrm>
        </p:grpSpPr>
        <p:sp>
          <p:nvSpPr>
            <p:cNvPr id="32" name="Shape 32"/>
            <p:cNvSpPr/>
            <p:nvPr/>
          </p:nvSpPr>
          <p:spPr>
            <a:xfrm rot="10800000">
              <a:off x="5575242" y="4948334"/>
              <a:ext cx="394200" cy="131400"/>
            </a:xfrm>
            <a:prstGeom prst="triangle">
              <a:avLst>
                <a:gd name="adj" fmla="val 32425"/>
              </a:avLst>
            </a:prstGeom>
            <a:solidFill>
              <a:srgbClr val="D26F00"/>
            </a:solidFill>
            <a:ln>
              <a:noFill/>
            </a:ln>
          </p:spPr>
          <p:txBody>
            <a:bodyPr wrap="square" lIns="91425" tIns="91425" rIns="91425" bIns="91425" anchor="ctr" anchorCtr="0">
              <a:noAutofit/>
            </a:bodyPr>
            <a:lstStyle/>
            <a:p>
              <a:pPr marL="0" lvl="0" indent="0">
                <a:spcBef>
                  <a:spcPts val="0"/>
                </a:spcBef>
                <a:buNone/>
              </a:pPr>
              <a:endParaRPr/>
            </a:p>
          </p:txBody>
        </p:sp>
        <p:grpSp>
          <p:nvGrpSpPr>
            <p:cNvPr id="33" name="Shape 33"/>
            <p:cNvGrpSpPr/>
            <p:nvPr/>
          </p:nvGrpSpPr>
          <p:grpSpPr>
            <a:xfrm flipH="1">
              <a:off x="5734850" y="4472723"/>
              <a:ext cx="2040837" cy="670795"/>
              <a:chOff x="1297954" y="330075"/>
              <a:chExt cx="5169293" cy="1699506"/>
            </a:xfrm>
          </p:grpSpPr>
          <p:sp>
            <p:nvSpPr>
              <p:cNvPr id="34" name="Shape 34"/>
              <p:cNvSpPr/>
              <p:nvPr/>
            </p:nvSpPr>
            <p:spPr>
              <a:xfrm>
                <a:off x="1297954" y="330081"/>
                <a:ext cx="3476700" cy="1699500"/>
              </a:xfrm>
              <a:prstGeom prst="rect">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p>
            </p:txBody>
          </p:sp>
          <p:sp>
            <p:nvSpPr>
              <p:cNvPr id="35" name="Shape 35"/>
              <p:cNvSpPr/>
              <p:nvPr/>
            </p:nvSpPr>
            <p:spPr>
              <a:xfrm>
                <a:off x="4767747" y="330075"/>
                <a:ext cx="1699500" cy="1699500"/>
              </a:xfrm>
              <a:prstGeom prst="rtTriangle">
                <a:avLst/>
              </a:prstGeom>
              <a:solidFill>
                <a:srgbClr val="C7D3E6"/>
              </a:solidFill>
              <a:ln>
                <a:noFill/>
              </a:ln>
            </p:spPr>
            <p:txBody>
              <a:bodyPr wrap="square" lIns="91425" tIns="91425" rIns="91425" bIns="91425" anchor="ctr" anchorCtr="0">
                <a:noAutofit/>
              </a:bodyPr>
              <a:lstStyle/>
              <a:p>
                <a:pPr marL="0" lvl="0" indent="0">
                  <a:spcBef>
                    <a:spcPts val="0"/>
                  </a:spcBef>
                  <a:buNone/>
                </a:pPr>
                <a:endParaRPr/>
              </a:p>
            </p:txBody>
          </p:sp>
        </p:grpSp>
        <p:grpSp>
          <p:nvGrpSpPr>
            <p:cNvPr id="36" name="Shape 36"/>
            <p:cNvGrpSpPr/>
            <p:nvPr/>
          </p:nvGrpSpPr>
          <p:grpSpPr>
            <a:xfrm flipH="1">
              <a:off x="5578209" y="4646738"/>
              <a:ext cx="2199863" cy="304563"/>
              <a:chOff x="-5827153" y="330075"/>
              <a:chExt cx="12276019" cy="1699569"/>
            </a:xfrm>
          </p:grpSpPr>
          <p:sp>
            <p:nvSpPr>
              <p:cNvPr id="37" name="Shape 37"/>
              <p:cNvSpPr/>
              <p:nvPr/>
            </p:nvSpPr>
            <p:spPr>
              <a:xfrm>
                <a:off x="-5827153" y="330144"/>
                <a:ext cx="10612200" cy="1699500"/>
              </a:xfrm>
              <a:prstGeom prst="rect">
                <a:avLst/>
              </a:prstGeom>
              <a:solidFill>
                <a:srgbClr val="FF9800"/>
              </a:solidFill>
              <a:ln>
                <a:noFill/>
              </a:ln>
            </p:spPr>
            <p:txBody>
              <a:bodyPr wrap="square" lIns="91425" tIns="91425" rIns="91425" bIns="91425" anchor="ctr" anchorCtr="0">
                <a:noAutofit/>
              </a:bodyPr>
              <a:lstStyle/>
              <a:p>
                <a:pPr marL="0" lvl="0" indent="0" rtl="0">
                  <a:spcBef>
                    <a:spcPts val="0"/>
                  </a:spcBef>
                  <a:buNone/>
                </a:pPr>
                <a:endParaRPr/>
              </a:p>
            </p:txBody>
          </p:sp>
          <p:sp>
            <p:nvSpPr>
              <p:cNvPr id="38" name="Shape 38"/>
              <p:cNvSpPr/>
              <p:nvPr/>
            </p:nvSpPr>
            <p:spPr>
              <a:xfrm>
                <a:off x="4749366" y="330075"/>
                <a:ext cx="1699500" cy="1699500"/>
              </a:xfrm>
              <a:prstGeom prst="rtTriangle">
                <a:avLst/>
              </a:prstGeom>
              <a:solidFill>
                <a:srgbClr val="FF9800"/>
              </a:solidFill>
              <a:ln>
                <a:noFill/>
              </a:ln>
            </p:spPr>
            <p:txBody>
              <a:bodyPr wrap="square" lIns="91425" tIns="91425" rIns="91425" bIns="91425" anchor="ctr" anchorCtr="0">
                <a:noAutofit/>
              </a:bodyPr>
              <a:lstStyle/>
              <a:p>
                <a:pPr marL="0" lvl="0" indent="0">
                  <a:spcBef>
                    <a:spcPts val="0"/>
                  </a:spcBef>
                  <a:buNone/>
                </a:pPr>
                <a:endParaRPr/>
              </a:p>
            </p:txBody>
          </p:sp>
        </p:grpSp>
      </p:grpSp>
      <p:sp>
        <p:nvSpPr>
          <p:cNvPr id="39" name="Shape 39"/>
          <p:cNvSpPr txBox="1">
            <a:spLocks noGrp="1"/>
          </p:cNvSpPr>
          <p:nvPr>
            <p:ph type="ctrTitle"/>
          </p:nvPr>
        </p:nvSpPr>
        <p:spPr>
          <a:xfrm>
            <a:off x="463525" y="2871148"/>
            <a:ext cx="4094400" cy="1159800"/>
          </a:xfrm>
          <a:prstGeom prst="rect">
            <a:avLst/>
          </a:prstGeom>
        </p:spPr>
        <p:txBody>
          <a:bodyPr wrap="square" lIns="91425" tIns="91425" rIns="91425" bIns="91425" anchor="b" anchorCtr="0"/>
          <a:lstStyle>
            <a:lvl1pPr lvl="0" rtl="0">
              <a:spcBef>
                <a:spcPts val="0"/>
              </a:spcBef>
              <a:buSzPts val="3000"/>
              <a:buNone/>
              <a:defRPr sz="3000"/>
            </a:lvl1pPr>
            <a:lvl2pPr lvl="1" rtl="0">
              <a:spcBef>
                <a:spcPts val="0"/>
              </a:spcBef>
              <a:buSzPts val="3000"/>
              <a:buNone/>
              <a:defRPr sz="3000"/>
            </a:lvl2pPr>
            <a:lvl3pPr lvl="2" rtl="0">
              <a:spcBef>
                <a:spcPts val="0"/>
              </a:spcBef>
              <a:buSzPts val="3000"/>
              <a:buNone/>
              <a:defRPr sz="3000"/>
            </a:lvl3pPr>
            <a:lvl4pPr lvl="3" rtl="0">
              <a:spcBef>
                <a:spcPts val="0"/>
              </a:spcBef>
              <a:buSzPts val="3000"/>
              <a:buNone/>
              <a:defRPr sz="3000"/>
            </a:lvl4pPr>
            <a:lvl5pPr lvl="4" rtl="0">
              <a:spcBef>
                <a:spcPts val="0"/>
              </a:spcBef>
              <a:buSzPts val="3000"/>
              <a:buNone/>
              <a:defRPr sz="3000"/>
            </a:lvl5pPr>
            <a:lvl6pPr lvl="5" rtl="0">
              <a:spcBef>
                <a:spcPts val="0"/>
              </a:spcBef>
              <a:buSzPts val="3000"/>
              <a:buNone/>
              <a:defRPr sz="3000"/>
            </a:lvl6pPr>
            <a:lvl7pPr lvl="6" rtl="0">
              <a:spcBef>
                <a:spcPts val="0"/>
              </a:spcBef>
              <a:buSzPts val="3000"/>
              <a:buNone/>
              <a:defRPr sz="3000"/>
            </a:lvl7pPr>
            <a:lvl8pPr lvl="7" rtl="0">
              <a:spcBef>
                <a:spcPts val="0"/>
              </a:spcBef>
              <a:buSzPts val="3000"/>
              <a:buNone/>
              <a:defRPr sz="3000"/>
            </a:lvl8pPr>
            <a:lvl9pPr lvl="8" rtl="0">
              <a:spcBef>
                <a:spcPts val="0"/>
              </a:spcBef>
              <a:buSzPts val="3000"/>
              <a:buNone/>
              <a:defRPr sz="3000"/>
            </a:lvl9pPr>
          </a:lstStyle>
          <a:p>
            <a:endParaRPr/>
          </a:p>
        </p:txBody>
      </p:sp>
      <p:sp>
        <p:nvSpPr>
          <p:cNvPr id="40" name="Shape 40"/>
          <p:cNvSpPr txBox="1">
            <a:spLocks noGrp="1"/>
          </p:cNvSpPr>
          <p:nvPr>
            <p:ph type="subTitle" idx="1"/>
          </p:nvPr>
        </p:nvSpPr>
        <p:spPr>
          <a:xfrm>
            <a:off x="463525" y="3975449"/>
            <a:ext cx="4094400" cy="784800"/>
          </a:xfrm>
          <a:prstGeom prst="rect">
            <a:avLst/>
          </a:prstGeom>
        </p:spPr>
        <p:txBody>
          <a:bodyPr wrap="square" lIns="91425" tIns="91425" rIns="91425" bIns="91425" anchor="t" anchorCtr="0"/>
          <a:lstStyle>
            <a:lvl1pPr lvl="0" rtl="0">
              <a:spcBef>
                <a:spcPts val="0"/>
              </a:spcBef>
              <a:buClr>
                <a:srgbClr val="FF9800"/>
              </a:buClr>
              <a:buSzPts val="2000"/>
              <a:buNone/>
              <a:defRPr sz="2000">
                <a:solidFill>
                  <a:srgbClr val="FF9800"/>
                </a:solidFill>
              </a:defRPr>
            </a:lvl1pPr>
            <a:lvl2pPr lvl="1" rtl="0">
              <a:spcBef>
                <a:spcPts val="0"/>
              </a:spcBef>
              <a:buClr>
                <a:srgbClr val="FF9800"/>
              </a:buClr>
              <a:buSzPts val="2000"/>
              <a:buNone/>
              <a:defRPr sz="2000">
                <a:solidFill>
                  <a:srgbClr val="FF9800"/>
                </a:solidFill>
              </a:defRPr>
            </a:lvl2pPr>
            <a:lvl3pPr lvl="2" rtl="0">
              <a:spcBef>
                <a:spcPts val="0"/>
              </a:spcBef>
              <a:buClr>
                <a:srgbClr val="FF9800"/>
              </a:buClr>
              <a:buSzPts val="2000"/>
              <a:buNone/>
              <a:defRPr sz="2000">
                <a:solidFill>
                  <a:srgbClr val="FF9800"/>
                </a:solidFill>
              </a:defRPr>
            </a:lvl3pPr>
            <a:lvl4pPr lvl="3" rtl="0">
              <a:spcBef>
                <a:spcPts val="0"/>
              </a:spcBef>
              <a:buClr>
                <a:srgbClr val="FF9800"/>
              </a:buClr>
              <a:buSzPts val="2000"/>
              <a:buNone/>
              <a:defRPr sz="2000">
                <a:solidFill>
                  <a:srgbClr val="FF9800"/>
                </a:solidFill>
              </a:defRPr>
            </a:lvl4pPr>
            <a:lvl5pPr lvl="4" rtl="0">
              <a:spcBef>
                <a:spcPts val="0"/>
              </a:spcBef>
              <a:buClr>
                <a:srgbClr val="FF9800"/>
              </a:buClr>
              <a:buSzPts val="2000"/>
              <a:buNone/>
              <a:defRPr sz="2000">
                <a:solidFill>
                  <a:srgbClr val="FF9800"/>
                </a:solidFill>
              </a:defRPr>
            </a:lvl5pPr>
            <a:lvl6pPr lvl="5" rtl="0">
              <a:spcBef>
                <a:spcPts val="0"/>
              </a:spcBef>
              <a:buClr>
                <a:srgbClr val="FF9800"/>
              </a:buClr>
              <a:buSzPts val="2000"/>
              <a:buNone/>
              <a:defRPr sz="2000">
                <a:solidFill>
                  <a:srgbClr val="FF9800"/>
                </a:solidFill>
              </a:defRPr>
            </a:lvl6pPr>
            <a:lvl7pPr lvl="6" rtl="0">
              <a:spcBef>
                <a:spcPts val="0"/>
              </a:spcBef>
              <a:buClr>
                <a:srgbClr val="FF9800"/>
              </a:buClr>
              <a:buSzPts val="2000"/>
              <a:buNone/>
              <a:defRPr sz="2000">
                <a:solidFill>
                  <a:srgbClr val="FF9800"/>
                </a:solidFill>
              </a:defRPr>
            </a:lvl7pPr>
            <a:lvl8pPr lvl="7" rtl="0">
              <a:spcBef>
                <a:spcPts val="0"/>
              </a:spcBef>
              <a:buClr>
                <a:srgbClr val="FF9800"/>
              </a:buClr>
              <a:buSzPts val="2000"/>
              <a:buNone/>
              <a:defRPr sz="2000">
                <a:solidFill>
                  <a:srgbClr val="FF9800"/>
                </a:solidFill>
              </a:defRPr>
            </a:lvl8pPr>
            <a:lvl9pPr lvl="8" rtl="0">
              <a:spcBef>
                <a:spcPts val="0"/>
              </a:spcBef>
              <a:buClr>
                <a:srgbClr val="FF9800"/>
              </a:buClr>
              <a:buSzPts val="2000"/>
              <a:buNone/>
              <a:defRPr sz="2000">
                <a:solidFill>
                  <a:srgbClr val="FF9800"/>
                </a:solidFill>
              </a:defRPr>
            </a:lvl9pPr>
          </a:lstStyle>
          <a:p>
            <a:endParaRPr/>
          </a:p>
        </p:txBody>
      </p:sp>
      <p:sp>
        <p:nvSpPr>
          <p:cNvPr id="41" name="Shape 41"/>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Quote">
    <p:spTree>
      <p:nvGrpSpPr>
        <p:cNvPr id="1" name="Shape 42"/>
        <p:cNvGrpSpPr/>
        <p:nvPr/>
      </p:nvGrpSpPr>
      <p:grpSpPr>
        <a:xfrm>
          <a:off x="0" y="0"/>
          <a:ext cx="0" cy="0"/>
          <a:chOff x="0" y="0"/>
          <a:chExt cx="0" cy="0"/>
        </a:xfrm>
      </p:grpSpPr>
      <p:sp>
        <p:nvSpPr>
          <p:cNvPr id="43" name="Shape 43"/>
          <p:cNvSpPr/>
          <p:nvPr/>
        </p:nvSpPr>
        <p:spPr>
          <a:xfrm>
            <a:off x="7544483" y="657775"/>
            <a:ext cx="1299300" cy="432900"/>
          </a:xfrm>
          <a:prstGeom prst="triangle">
            <a:avLst>
              <a:gd name="adj" fmla="val 32425"/>
            </a:avLst>
          </a:prstGeom>
          <a:solidFill>
            <a:srgbClr val="26324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nvGrpSpPr>
          <p:cNvPr id="44" name="Shape 44"/>
          <p:cNvGrpSpPr/>
          <p:nvPr/>
        </p:nvGrpSpPr>
        <p:grpSpPr>
          <a:xfrm>
            <a:off x="0" y="-7088"/>
            <a:ext cx="8661398" cy="5150588"/>
            <a:chOff x="0" y="-7088"/>
            <a:chExt cx="8661398" cy="5150588"/>
          </a:xfrm>
        </p:grpSpPr>
        <p:sp>
          <p:nvSpPr>
            <p:cNvPr id="45" name="Shape 45"/>
            <p:cNvSpPr/>
            <p:nvPr/>
          </p:nvSpPr>
          <p:spPr>
            <a:xfrm>
              <a:off x="0" y="0"/>
              <a:ext cx="3525000" cy="5143500"/>
            </a:xfrm>
            <a:prstGeom prst="rect">
              <a:avLst/>
            </a:prstGeom>
            <a:solidFill>
              <a:srgbClr val="C7D3E6"/>
            </a:solidFill>
            <a:ln>
              <a:noFill/>
            </a:ln>
          </p:spPr>
          <p:txBody>
            <a:bodyPr wrap="square" lIns="91425" tIns="91425" rIns="91425" bIns="91425" anchor="ctr" anchorCtr="0">
              <a:noAutofit/>
            </a:bodyPr>
            <a:lstStyle/>
            <a:p>
              <a:pPr marL="0" lvl="0" indent="0">
                <a:spcBef>
                  <a:spcPts val="0"/>
                </a:spcBef>
                <a:buNone/>
              </a:pPr>
              <a:endParaRPr/>
            </a:p>
          </p:txBody>
        </p:sp>
        <p:sp>
          <p:nvSpPr>
            <p:cNvPr id="46" name="Shape 46"/>
            <p:cNvSpPr/>
            <p:nvPr/>
          </p:nvSpPr>
          <p:spPr>
            <a:xfrm rot="10800000" flipH="1">
              <a:off x="3517898" y="-7088"/>
              <a:ext cx="5143500" cy="5143500"/>
            </a:xfrm>
            <a:prstGeom prst="rtTriangle">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grpSp>
        <p:nvGrpSpPr>
          <p:cNvPr id="47" name="Shape 47"/>
          <p:cNvGrpSpPr/>
          <p:nvPr/>
        </p:nvGrpSpPr>
        <p:grpSpPr>
          <a:xfrm rot="10800000" flipH="1">
            <a:off x="1" y="1090763"/>
            <a:ext cx="8847502" cy="2961975"/>
            <a:chOff x="-8178042" y="-4493254"/>
            <a:chExt cx="19483598" cy="6522736"/>
          </a:xfrm>
        </p:grpSpPr>
        <p:sp>
          <p:nvSpPr>
            <p:cNvPr id="48" name="Shape 48"/>
            <p:cNvSpPr/>
            <p:nvPr/>
          </p:nvSpPr>
          <p:spPr>
            <a:xfrm>
              <a:off x="-8178042" y="-4493118"/>
              <a:ext cx="12968400" cy="6522600"/>
            </a:xfrm>
            <a:prstGeom prst="rect">
              <a:avLst/>
            </a:prstGeom>
            <a:solidFill>
              <a:srgbClr val="3F537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sp>
          <p:nvSpPr>
            <p:cNvPr id="49" name="Shape 49"/>
            <p:cNvSpPr/>
            <p:nvPr/>
          </p:nvSpPr>
          <p:spPr>
            <a:xfrm>
              <a:off x="4782955" y="-4493254"/>
              <a:ext cx="6522600" cy="6522600"/>
            </a:xfrm>
            <a:prstGeom prst="rtTriangle">
              <a:avLst/>
            </a:prstGeom>
            <a:solidFill>
              <a:srgbClr val="3F537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sp>
        <p:nvSpPr>
          <p:cNvPr id="50" name="Shape 50"/>
          <p:cNvSpPr txBox="1">
            <a:spLocks noGrp="1"/>
          </p:cNvSpPr>
          <p:nvPr>
            <p:ph type="body" idx="1"/>
          </p:nvPr>
        </p:nvSpPr>
        <p:spPr>
          <a:xfrm>
            <a:off x="829775" y="1202000"/>
            <a:ext cx="5090700" cy="2745000"/>
          </a:xfrm>
          <a:prstGeom prst="rect">
            <a:avLst/>
          </a:prstGeom>
        </p:spPr>
        <p:txBody>
          <a:bodyPr wrap="square" lIns="91425" tIns="91425" rIns="91425" bIns="91425" anchor="t" anchorCtr="0"/>
          <a:lstStyle>
            <a:lvl1pPr lvl="0" rtl="0">
              <a:spcBef>
                <a:spcPts val="0"/>
              </a:spcBef>
              <a:spcAft>
                <a:spcPts val="0"/>
              </a:spcAft>
              <a:buClr>
                <a:srgbClr val="FFFFFF"/>
              </a:buClr>
              <a:buSzPts val="3000"/>
              <a:buChar char="▰"/>
              <a:defRPr sz="3000" i="1">
                <a:solidFill>
                  <a:srgbClr val="FFFFFF"/>
                </a:solidFill>
              </a:defRPr>
            </a:lvl1pPr>
            <a:lvl2pPr lvl="1" rtl="0">
              <a:spcBef>
                <a:spcPts val="0"/>
              </a:spcBef>
              <a:spcAft>
                <a:spcPts val="0"/>
              </a:spcAft>
              <a:buClr>
                <a:srgbClr val="FFFFFF"/>
              </a:buClr>
              <a:buSzPts val="3000"/>
              <a:buChar char="▻"/>
              <a:defRPr sz="3000" i="1">
                <a:solidFill>
                  <a:srgbClr val="FFFFFF"/>
                </a:solidFill>
              </a:defRPr>
            </a:lvl2pPr>
            <a:lvl3pPr lvl="2" rtl="0">
              <a:spcBef>
                <a:spcPts val="0"/>
              </a:spcBef>
              <a:spcAft>
                <a:spcPts val="0"/>
              </a:spcAft>
              <a:buClr>
                <a:srgbClr val="FFFFFF"/>
              </a:buClr>
              <a:buSzPts val="3000"/>
              <a:buChar char="▻"/>
              <a:defRPr sz="3000" i="1">
                <a:solidFill>
                  <a:srgbClr val="FFFFFF"/>
                </a:solidFill>
              </a:defRPr>
            </a:lvl3pPr>
            <a:lvl4pPr lvl="3" rtl="0">
              <a:spcBef>
                <a:spcPts val="0"/>
              </a:spcBef>
              <a:spcAft>
                <a:spcPts val="0"/>
              </a:spcAft>
              <a:buClr>
                <a:srgbClr val="FFFFFF"/>
              </a:buClr>
              <a:buSzPts val="3000"/>
              <a:buChar char="▻"/>
              <a:defRPr sz="3000" i="1">
                <a:solidFill>
                  <a:srgbClr val="FFFFFF"/>
                </a:solidFill>
              </a:defRPr>
            </a:lvl4pPr>
            <a:lvl5pPr lvl="4" rtl="0">
              <a:spcBef>
                <a:spcPts val="0"/>
              </a:spcBef>
              <a:spcAft>
                <a:spcPts val="0"/>
              </a:spcAft>
              <a:buClr>
                <a:srgbClr val="FFFFFF"/>
              </a:buClr>
              <a:buSzPts val="3000"/>
              <a:buChar char="▻"/>
              <a:defRPr sz="3000" i="1">
                <a:solidFill>
                  <a:srgbClr val="FFFFFF"/>
                </a:solidFill>
              </a:defRPr>
            </a:lvl5pPr>
            <a:lvl6pPr lvl="5" rtl="0">
              <a:spcBef>
                <a:spcPts val="0"/>
              </a:spcBef>
              <a:spcAft>
                <a:spcPts val="0"/>
              </a:spcAft>
              <a:buClr>
                <a:srgbClr val="FFFFFF"/>
              </a:buClr>
              <a:buSzPts val="3000"/>
              <a:buChar char="▻"/>
              <a:defRPr sz="3000" i="1">
                <a:solidFill>
                  <a:srgbClr val="FFFFFF"/>
                </a:solidFill>
              </a:defRPr>
            </a:lvl6pPr>
            <a:lvl7pPr lvl="6" rtl="0">
              <a:spcBef>
                <a:spcPts val="0"/>
              </a:spcBef>
              <a:spcAft>
                <a:spcPts val="0"/>
              </a:spcAft>
              <a:buClr>
                <a:srgbClr val="FFFFFF"/>
              </a:buClr>
              <a:buSzPts val="3000"/>
              <a:buChar char="▻"/>
              <a:defRPr sz="3000" i="1">
                <a:solidFill>
                  <a:srgbClr val="FFFFFF"/>
                </a:solidFill>
              </a:defRPr>
            </a:lvl7pPr>
            <a:lvl8pPr lvl="7" rtl="0">
              <a:spcBef>
                <a:spcPts val="0"/>
              </a:spcBef>
              <a:spcAft>
                <a:spcPts val="0"/>
              </a:spcAft>
              <a:buClr>
                <a:srgbClr val="FFFFFF"/>
              </a:buClr>
              <a:buSzPts val="3000"/>
              <a:buChar char="▻"/>
              <a:defRPr sz="3000" i="1">
                <a:solidFill>
                  <a:srgbClr val="FFFFFF"/>
                </a:solidFill>
              </a:defRPr>
            </a:lvl8pPr>
            <a:lvl9pPr lvl="8">
              <a:spcBef>
                <a:spcPts val="0"/>
              </a:spcBef>
              <a:spcAft>
                <a:spcPts val="0"/>
              </a:spcAft>
              <a:buClr>
                <a:srgbClr val="FFFFFF"/>
              </a:buClr>
              <a:buSzPts val="3000"/>
              <a:buChar char="▻"/>
              <a:defRPr sz="3000" i="1">
                <a:solidFill>
                  <a:srgbClr val="FFFFFF"/>
                </a:solidFill>
              </a:defRPr>
            </a:lvl9pPr>
          </a:lstStyle>
          <a:p>
            <a:endParaRPr/>
          </a:p>
        </p:txBody>
      </p:sp>
      <p:sp>
        <p:nvSpPr>
          <p:cNvPr id="51" name="Shape 51"/>
          <p:cNvSpPr txBox="1"/>
          <p:nvPr/>
        </p:nvSpPr>
        <p:spPr>
          <a:xfrm>
            <a:off x="286600" y="1014575"/>
            <a:ext cx="676500" cy="653700"/>
          </a:xfrm>
          <a:prstGeom prst="rect">
            <a:avLst/>
          </a:prstGeom>
          <a:noFill/>
          <a:ln>
            <a:noFill/>
          </a:ln>
        </p:spPr>
        <p:txBody>
          <a:bodyPr wrap="square" lIns="91425" tIns="91425" rIns="91425" bIns="91425" anchor="t" anchorCtr="0">
            <a:noAutofit/>
          </a:bodyPr>
          <a:lstStyle/>
          <a:p>
            <a:pPr marL="0" lvl="0" indent="0" algn="ctr">
              <a:spcBef>
                <a:spcPts val="0"/>
              </a:spcBef>
              <a:buNone/>
            </a:pPr>
            <a:r>
              <a:rPr lang="en" sz="7200" b="1">
                <a:solidFill>
                  <a:srgbClr val="FF9800"/>
                </a:solidFill>
              </a:rPr>
              <a:t>“</a:t>
            </a:r>
          </a:p>
        </p:txBody>
      </p:sp>
      <p:grpSp>
        <p:nvGrpSpPr>
          <p:cNvPr id="52" name="Shape 52"/>
          <p:cNvGrpSpPr/>
          <p:nvPr/>
        </p:nvGrpSpPr>
        <p:grpSpPr>
          <a:xfrm>
            <a:off x="6946842" y="4472723"/>
            <a:ext cx="2202830" cy="670795"/>
            <a:chOff x="5575242" y="4472723"/>
            <a:chExt cx="2202830" cy="670795"/>
          </a:xfrm>
        </p:grpSpPr>
        <p:sp>
          <p:nvSpPr>
            <p:cNvPr id="53" name="Shape 53"/>
            <p:cNvSpPr/>
            <p:nvPr/>
          </p:nvSpPr>
          <p:spPr>
            <a:xfrm rot="10800000">
              <a:off x="5575242" y="4948334"/>
              <a:ext cx="394200" cy="131400"/>
            </a:xfrm>
            <a:prstGeom prst="triangle">
              <a:avLst>
                <a:gd name="adj" fmla="val 32425"/>
              </a:avLst>
            </a:prstGeom>
            <a:solidFill>
              <a:srgbClr val="D26F00"/>
            </a:solidFill>
            <a:ln>
              <a:noFill/>
            </a:ln>
          </p:spPr>
          <p:txBody>
            <a:bodyPr wrap="square" lIns="91425" tIns="91425" rIns="91425" bIns="91425" anchor="ctr" anchorCtr="0">
              <a:noAutofit/>
            </a:bodyPr>
            <a:lstStyle/>
            <a:p>
              <a:pPr marL="0" lvl="0" indent="0">
                <a:spcBef>
                  <a:spcPts val="0"/>
                </a:spcBef>
                <a:buNone/>
              </a:pPr>
              <a:endParaRPr/>
            </a:p>
          </p:txBody>
        </p:sp>
        <p:grpSp>
          <p:nvGrpSpPr>
            <p:cNvPr id="54" name="Shape 54"/>
            <p:cNvGrpSpPr/>
            <p:nvPr/>
          </p:nvGrpSpPr>
          <p:grpSpPr>
            <a:xfrm flipH="1">
              <a:off x="5734850" y="4472723"/>
              <a:ext cx="2040837" cy="670795"/>
              <a:chOff x="1297954" y="330075"/>
              <a:chExt cx="5169293" cy="1699506"/>
            </a:xfrm>
          </p:grpSpPr>
          <p:sp>
            <p:nvSpPr>
              <p:cNvPr id="55" name="Shape 55"/>
              <p:cNvSpPr/>
              <p:nvPr/>
            </p:nvSpPr>
            <p:spPr>
              <a:xfrm>
                <a:off x="1297954" y="330081"/>
                <a:ext cx="3476700" cy="1699500"/>
              </a:xfrm>
              <a:prstGeom prst="rect">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p>
            </p:txBody>
          </p:sp>
          <p:sp>
            <p:nvSpPr>
              <p:cNvPr id="56" name="Shape 56"/>
              <p:cNvSpPr/>
              <p:nvPr/>
            </p:nvSpPr>
            <p:spPr>
              <a:xfrm>
                <a:off x="4767747" y="330075"/>
                <a:ext cx="1699500" cy="1699500"/>
              </a:xfrm>
              <a:prstGeom prst="rtTriangle">
                <a:avLst/>
              </a:prstGeom>
              <a:solidFill>
                <a:srgbClr val="C7D3E6"/>
              </a:solidFill>
              <a:ln>
                <a:noFill/>
              </a:ln>
            </p:spPr>
            <p:txBody>
              <a:bodyPr wrap="square" lIns="91425" tIns="91425" rIns="91425" bIns="91425" anchor="ctr" anchorCtr="0">
                <a:noAutofit/>
              </a:bodyPr>
              <a:lstStyle/>
              <a:p>
                <a:pPr marL="0" lvl="0" indent="0">
                  <a:spcBef>
                    <a:spcPts val="0"/>
                  </a:spcBef>
                  <a:buNone/>
                </a:pPr>
                <a:endParaRPr/>
              </a:p>
            </p:txBody>
          </p:sp>
        </p:grpSp>
        <p:grpSp>
          <p:nvGrpSpPr>
            <p:cNvPr id="57" name="Shape 57"/>
            <p:cNvGrpSpPr/>
            <p:nvPr/>
          </p:nvGrpSpPr>
          <p:grpSpPr>
            <a:xfrm flipH="1">
              <a:off x="5578209" y="4646738"/>
              <a:ext cx="2199863" cy="304563"/>
              <a:chOff x="-5827153" y="330075"/>
              <a:chExt cx="12276019" cy="1699569"/>
            </a:xfrm>
          </p:grpSpPr>
          <p:sp>
            <p:nvSpPr>
              <p:cNvPr id="58" name="Shape 58"/>
              <p:cNvSpPr/>
              <p:nvPr/>
            </p:nvSpPr>
            <p:spPr>
              <a:xfrm>
                <a:off x="-5827153" y="330144"/>
                <a:ext cx="10612200" cy="1699500"/>
              </a:xfrm>
              <a:prstGeom prst="rect">
                <a:avLst/>
              </a:prstGeom>
              <a:solidFill>
                <a:srgbClr val="FF9800"/>
              </a:solidFill>
              <a:ln>
                <a:noFill/>
              </a:ln>
            </p:spPr>
            <p:txBody>
              <a:bodyPr wrap="square" lIns="91425" tIns="91425" rIns="91425" bIns="91425" anchor="ctr" anchorCtr="0">
                <a:noAutofit/>
              </a:bodyPr>
              <a:lstStyle/>
              <a:p>
                <a:pPr marL="0" lvl="0" indent="0" rtl="0">
                  <a:spcBef>
                    <a:spcPts val="0"/>
                  </a:spcBef>
                  <a:buNone/>
                </a:pPr>
                <a:endParaRPr/>
              </a:p>
            </p:txBody>
          </p:sp>
          <p:sp>
            <p:nvSpPr>
              <p:cNvPr id="59" name="Shape 59"/>
              <p:cNvSpPr/>
              <p:nvPr/>
            </p:nvSpPr>
            <p:spPr>
              <a:xfrm>
                <a:off x="4749366" y="330075"/>
                <a:ext cx="1699500" cy="1699500"/>
              </a:xfrm>
              <a:prstGeom prst="rtTriangle">
                <a:avLst/>
              </a:prstGeom>
              <a:solidFill>
                <a:srgbClr val="FF9800"/>
              </a:solidFill>
              <a:ln>
                <a:noFill/>
              </a:ln>
            </p:spPr>
            <p:txBody>
              <a:bodyPr wrap="square" lIns="91425" tIns="91425" rIns="91425" bIns="91425" anchor="ctr" anchorCtr="0">
                <a:noAutofit/>
              </a:bodyPr>
              <a:lstStyle/>
              <a:p>
                <a:pPr marL="0" lvl="0" indent="0">
                  <a:spcBef>
                    <a:spcPts val="0"/>
                  </a:spcBef>
                  <a:buNone/>
                </a:pPr>
                <a:endParaRPr/>
              </a:p>
            </p:txBody>
          </p:sp>
        </p:grpSp>
      </p:grpSp>
      <p:sp>
        <p:nvSpPr>
          <p:cNvPr id="60" name="Shape 60"/>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rtl="0">
              <a:spcBef>
                <a:spcPts val="0"/>
              </a:spcBef>
              <a:buNone/>
            </a:pPr>
            <a:fld id="{00000000-1234-1234-1234-123412341234}" type="slidenum">
              <a:rPr lang="en"/>
              <a:pPr marL="0" lvl="0" indent="0" rtl="0">
                <a:spcBef>
                  <a:spcPts val="0"/>
                </a:spcBef>
                <a:buNone/>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61"/>
        <p:cNvGrpSpPr/>
        <p:nvPr/>
      </p:nvGrpSpPr>
      <p:grpSpPr>
        <a:xfrm>
          <a:off x="0" y="0"/>
          <a:ext cx="0" cy="0"/>
          <a:chOff x="0" y="0"/>
          <a:chExt cx="0" cy="0"/>
        </a:xfrm>
      </p:grpSpPr>
      <p:grpSp>
        <p:nvGrpSpPr>
          <p:cNvPr id="62" name="Shape 62"/>
          <p:cNvGrpSpPr/>
          <p:nvPr/>
        </p:nvGrpSpPr>
        <p:grpSpPr>
          <a:xfrm>
            <a:off x="-4" y="40"/>
            <a:ext cx="7072430" cy="1327315"/>
            <a:chOff x="-4" y="40"/>
            <a:chExt cx="7072430" cy="1327315"/>
          </a:xfrm>
        </p:grpSpPr>
        <p:sp>
          <p:nvSpPr>
            <p:cNvPr id="63" name="Shape 63"/>
            <p:cNvSpPr/>
            <p:nvPr/>
          </p:nvSpPr>
          <p:spPr>
            <a:xfrm>
              <a:off x="6292649" y="126425"/>
              <a:ext cx="779700" cy="259800"/>
            </a:xfrm>
            <a:prstGeom prst="triangle">
              <a:avLst>
                <a:gd name="adj" fmla="val 32425"/>
              </a:avLst>
            </a:prstGeom>
            <a:solidFill>
              <a:srgbClr val="26324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nvGrpSpPr>
            <p:cNvPr id="64" name="Shape 64"/>
            <p:cNvGrpSpPr/>
            <p:nvPr/>
          </p:nvGrpSpPr>
          <p:grpSpPr>
            <a:xfrm rot="10800000" flipH="1">
              <a:off x="3" y="40"/>
              <a:ext cx="6756168" cy="1327315"/>
              <a:chOff x="-2168138" y="330075"/>
              <a:chExt cx="8650663" cy="1699506"/>
            </a:xfrm>
          </p:grpSpPr>
          <p:sp>
            <p:nvSpPr>
              <p:cNvPr id="65" name="Shape 65"/>
              <p:cNvSpPr/>
              <p:nvPr/>
            </p:nvSpPr>
            <p:spPr>
              <a:xfrm>
                <a:off x="-2168138" y="330081"/>
                <a:ext cx="6958200" cy="1699500"/>
              </a:xfrm>
              <a:prstGeom prst="rect">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sp>
            <p:nvSpPr>
              <p:cNvPr id="66" name="Shape 66"/>
              <p:cNvSpPr/>
              <p:nvPr/>
            </p:nvSpPr>
            <p:spPr>
              <a:xfrm>
                <a:off x="4783025" y="330075"/>
                <a:ext cx="1699500" cy="1699500"/>
              </a:xfrm>
              <a:prstGeom prst="rtTriangle">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grpSp>
          <p:nvGrpSpPr>
            <p:cNvPr id="67" name="Shape 67"/>
            <p:cNvGrpSpPr/>
            <p:nvPr/>
          </p:nvGrpSpPr>
          <p:grpSpPr>
            <a:xfrm rot="10800000" flipH="1">
              <a:off x="-4" y="381007"/>
              <a:ext cx="7072430" cy="771744"/>
              <a:chOff x="-9092084" y="330075"/>
              <a:chExt cx="15574609" cy="1699501"/>
            </a:xfrm>
          </p:grpSpPr>
          <p:sp>
            <p:nvSpPr>
              <p:cNvPr id="68" name="Shape 68"/>
              <p:cNvSpPr/>
              <p:nvPr/>
            </p:nvSpPr>
            <p:spPr>
              <a:xfrm>
                <a:off x="-9092084" y="330076"/>
                <a:ext cx="13882200" cy="1699500"/>
              </a:xfrm>
              <a:prstGeom prst="rect">
                <a:avLst/>
              </a:prstGeom>
              <a:solidFill>
                <a:srgbClr val="3F537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sp>
            <p:nvSpPr>
              <p:cNvPr id="69" name="Shape 69"/>
              <p:cNvSpPr/>
              <p:nvPr/>
            </p:nvSpPr>
            <p:spPr>
              <a:xfrm>
                <a:off x="4783025" y="330075"/>
                <a:ext cx="1699500" cy="1699500"/>
              </a:xfrm>
              <a:prstGeom prst="rtTriangle">
                <a:avLst/>
              </a:prstGeom>
              <a:solidFill>
                <a:srgbClr val="3F5378"/>
              </a:solidFill>
              <a:ln>
                <a:noFill/>
              </a:ln>
            </p:spPr>
            <p:txBody>
              <a:bodyPr wrap="square" lIns="91425" tIns="91425" rIns="91425" bIns="91425" anchor="ctr" anchorCtr="0">
                <a:noAutofit/>
              </a:bodyPr>
              <a:lstStyle/>
              <a:p>
                <a:pPr marL="0" lvl="0" indent="0" rtl="0">
                  <a:spcBef>
                    <a:spcPts val="0"/>
                  </a:spcBef>
                  <a:buNone/>
                </a:pPr>
                <a:endParaRPr>
                  <a:latin typeface="Arvo"/>
                  <a:ea typeface="Arvo"/>
                  <a:cs typeface="Arvo"/>
                  <a:sym typeface="Arvo"/>
                </a:endParaRPr>
              </a:p>
            </p:txBody>
          </p:sp>
        </p:grpSp>
      </p:grpSp>
      <p:grpSp>
        <p:nvGrpSpPr>
          <p:cNvPr id="70" name="Shape 70"/>
          <p:cNvGrpSpPr/>
          <p:nvPr/>
        </p:nvGrpSpPr>
        <p:grpSpPr>
          <a:xfrm>
            <a:off x="6946842" y="4472723"/>
            <a:ext cx="2202830" cy="670795"/>
            <a:chOff x="5575242" y="4472723"/>
            <a:chExt cx="2202830" cy="670795"/>
          </a:xfrm>
        </p:grpSpPr>
        <p:sp>
          <p:nvSpPr>
            <p:cNvPr id="71" name="Shape 71"/>
            <p:cNvSpPr/>
            <p:nvPr/>
          </p:nvSpPr>
          <p:spPr>
            <a:xfrm rot="10800000">
              <a:off x="5575242" y="4948334"/>
              <a:ext cx="394200" cy="131400"/>
            </a:xfrm>
            <a:prstGeom prst="triangle">
              <a:avLst>
                <a:gd name="adj" fmla="val 32425"/>
              </a:avLst>
            </a:prstGeom>
            <a:solidFill>
              <a:srgbClr val="D26F00"/>
            </a:solidFill>
            <a:ln>
              <a:noFill/>
            </a:ln>
          </p:spPr>
          <p:txBody>
            <a:bodyPr wrap="square" lIns="91425" tIns="91425" rIns="91425" bIns="91425" anchor="ctr" anchorCtr="0">
              <a:noAutofit/>
            </a:bodyPr>
            <a:lstStyle/>
            <a:p>
              <a:pPr marL="0" lvl="0" indent="0">
                <a:spcBef>
                  <a:spcPts val="0"/>
                </a:spcBef>
                <a:buNone/>
              </a:pPr>
              <a:endParaRPr/>
            </a:p>
          </p:txBody>
        </p:sp>
        <p:grpSp>
          <p:nvGrpSpPr>
            <p:cNvPr id="72" name="Shape 72"/>
            <p:cNvGrpSpPr/>
            <p:nvPr/>
          </p:nvGrpSpPr>
          <p:grpSpPr>
            <a:xfrm flipH="1">
              <a:off x="5734850" y="4472723"/>
              <a:ext cx="2040837" cy="670795"/>
              <a:chOff x="1297954" y="330075"/>
              <a:chExt cx="5169293" cy="1699506"/>
            </a:xfrm>
          </p:grpSpPr>
          <p:sp>
            <p:nvSpPr>
              <p:cNvPr id="73" name="Shape 73"/>
              <p:cNvSpPr/>
              <p:nvPr/>
            </p:nvSpPr>
            <p:spPr>
              <a:xfrm>
                <a:off x="1297954" y="330081"/>
                <a:ext cx="3476700" cy="1699500"/>
              </a:xfrm>
              <a:prstGeom prst="rect">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p>
            </p:txBody>
          </p:sp>
          <p:sp>
            <p:nvSpPr>
              <p:cNvPr id="74" name="Shape 74"/>
              <p:cNvSpPr/>
              <p:nvPr/>
            </p:nvSpPr>
            <p:spPr>
              <a:xfrm>
                <a:off x="4767747" y="330075"/>
                <a:ext cx="1699500" cy="1699500"/>
              </a:xfrm>
              <a:prstGeom prst="rtTriangle">
                <a:avLst/>
              </a:prstGeom>
              <a:solidFill>
                <a:srgbClr val="C7D3E6"/>
              </a:solidFill>
              <a:ln>
                <a:noFill/>
              </a:ln>
            </p:spPr>
            <p:txBody>
              <a:bodyPr wrap="square" lIns="91425" tIns="91425" rIns="91425" bIns="91425" anchor="ctr" anchorCtr="0">
                <a:noAutofit/>
              </a:bodyPr>
              <a:lstStyle/>
              <a:p>
                <a:pPr marL="0" lvl="0" indent="0">
                  <a:spcBef>
                    <a:spcPts val="0"/>
                  </a:spcBef>
                  <a:buNone/>
                </a:pPr>
                <a:endParaRPr/>
              </a:p>
            </p:txBody>
          </p:sp>
        </p:grpSp>
        <p:grpSp>
          <p:nvGrpSpPr>
            <p:cNvPr id="75" name="Shape 75"/>
            <p:cNvGrpSpPr/>
            <p:nvPr/>
          </p:nvGrpSpPr>
          <p:grpSpPr>
            <a:xfrm flipH="1">
              <a:off x="5578209" y="4646738"/>
              <a:ext cx="2199863" cy="304563"/>
              <a:chOff x="-5827153" y="330075"/>
              <a:chExt cx="12276019" cy="1699569"/>
            </a:xfrm>
          </p:grpSpPr>
          <p:sp>
            <p:nvSpPr>
              <p:cNvPr id="76" name="Shape 76"/>
              <p:cNvSpPr/>
              <p:nvPr/>
            </p:nvSpPr>
            <p:spPr>
              <a:xfrm>
                <a:off x="-5827153" y="330144"/>
                <a:ext cx="10612200" cy="1699500"/>
              </a:xfrm>
              <a:prstGeom prst="rect">
                <a:avLst/>
              </a:prstGeom>
              <a:solidFill>
                <a:srgbClr val="FF9800"/>
              </a:solidFill>
              <a:ln>
                <a:noFill/>
              </a:ln>
            </p:spPr>
            <p:txBody>
              <a:bodyPr wrap="square" lIns="91425" tIns="91425" rIns="91425" bIns="91425" anchor="ctr" anchorCtr="0">
                <a:noAutofit/>
              </a:bodyPr>
              <a:lstStyle/>
              <a:p>
                <a:pPr marL="0" lvl="0" indent="0" rtl="0">
                  <a:spcBef>
                    <a:spcPts val="0"/>
                  </a:spcBef>
                  <a:buNone/>
                </a:pPr>
                <a:endParaRPr/>
              </a:p>
            </p:txBody>
          </p:sp>
          <p:sp>
            <p:nvSpPr>
              <p:cNvPr id="77" name="Shape 77"/>
              <p:cNvSpPr/>
              <p:nvPr/>
            </p:nvSpPr>
            <p:spPr>
              <a:xfrm>
                <a:off x="4749366" y="330075"/>
                <a:ext cx="1699500" cy="1699500"/>
              </a:xfrm>
              <a:prstGeom prst="rtTriangle">
                <a:avLst/>
              </a:prstGeom>
              <a:solidFill>
                <a:srgbClr val="FF9800"/>
              </a:solidFill>
              <a:ln>
                <a:noFill/>
              </a:ln>
            </p:spPr>
            <p:txBody>
              <a:bodyPr wrap="square" lIns="91425" tIns="91425" rIns="91425" bIns="91425" anchor="ctr" anchorCtr="0">
                <a:noAutofit/>
              </a:bodyPr>
              <a:lstStyle/>
              <a:p>
                <a:pPr marL="0" lvl="0" indent="0">
                  <a:spcBef>
                    <a:spcPts val="0"/>
                  </a:spcBef>
                  <a:buNone/>
                </a:pPr>
                <a:endParaRPr/>
              </a:p>
            </p:txBody>
          </p:sp>
        </p:grpSp>
      </p:grpSp>
      <p:sp>
        <p:nvSpPr>
          <p:cNvPr id="78" name="Shape 78"/>
          <p:cNvSpPr txBox="1">
            <a:spLocks noGrp="1"/>
          </p:cNvSpPr>
          <p:nvPr>
            <p:ph type="title"/>
          </p:nvPr>
        </p:nvSpPr>
        <p:spPr>
          <a:xfrm>
            <a:off x="814275" y="392575"/>
            <a:ext cx="5492400" cy="766200"/>
          </a:xfrm>
          <a:prstGeom prst="rect">
            <a:avLst/>
          </a:prstGeom>
        </p:spPr>
        <p:txBody>
          <a:bodyPr wrap="square" lIns="91425" tIns="91425" rIns="91425" bIns="91425" anchor="ctr" anchorCtr="0"/>
          <a:lstStyle>
            <a:lvl1pPr lvl="0">
              <a:spcBef>
                <a:spcPts val="0"/>
              </a:spcBef>
              <a:buSzPts val="2000"/>
              <a:buNone/>
              <a:defRPr/>
            </a:lvl1pPr>
            <a:lvl2pPr lvl="1">
              <a:spcBef>
                <a:spcPts val="0"/>
              </a:spcBef>
              <a:buSzPts val="2000"/>
              <a:buNone/>
              <a:defRPr/>
            </a:lvl2pPr>
            <a:lvl3pPr lvl="2">
              <a:spcBef>
                <a:spcPts val="0"/>
              </a:spcBef>
              <a:buSzPts val="2000"/>
              <a:buNone/>
              <a:defRPr/>
            </a:lvl3pPr>
            <a:lvl4pPr lvl="3">
              <a:spcBef>
                <a:spcPts val="0"/>
              </a:spcBef>
              <a:buSzPts val="2000"/>
              <a:buNone/>
              <a:defRPr/>
            </a:lvl4pPr>
            <a:lvl5pPr lvl="4">
              <a:spcBef>
                <a:spcPts val="0"/>
              </a:spcBef>
              <a:buSzPts val="2000"/>
              <a:buNone/>
              <a:defRPr/>
            </a:lvl5pPr>
            <a:lvl6pPr lvl="5">
              <a:spcBef>
                <a:spcPts val="0"/>
              </a:spcBef>
              <a:buSzPts val="2000"/>
              <a:buNone/>
              <a:defRPr/>
            </a:lvl6pPr>
            <a:lvl7pPr lvl="6">
              <a:spcBef>
                <a:spcPts val="0"/>
              </a:spcBef>
              <a:buSzPts val="2000"/>
              <a:buNone/>
              <a:defRPr/>
            </a:lvl7pPr>
            <a:lvl8pPr lvl="7">
              <a:spcBef>
                <a:spcPts val="0"/>
              </a:spcBef>
              <a:buSzPts val="2000"/>
              <a:buNone/>
              <a:defRPr/>
            </a:lvl8pPr>
            <a:lvl9pPr lvl="8">
              <a:spcBef>
                <a:spcPts val="0"/>
              </a:spcBef>
              <a:buSzPts val="2000"/>
              <a:buNone/>
              <a:defRPr/>
            </a:lvl9pPr>
          </a:lstStyle>
          <a:p>
            <a:endParaRPr/>
          </a:p>
        </p:txBody>
      </p:sp>
      <p:sp>
        <p:nvSpPr>
          <p:cNvPr id="79" name="Shape 79"/>
          <p:cNvSpPr txBox="1">
            <a:spLocks noGrp="1"/>
          </p:cNvSpPr>
          <p:nvPr>
            <p:ph type="body" idx="1"/>
          </p:nvPr>
        </p:nvSpPr>
        <p:spPr>
          <a:xfrm>
            <a:off x="814275" y="1327350"/>
            <a:ext cx="6132600" cy="3145500"/>
          </a:xfrm>
          <a:prstGeom prst="rect">
            <a:avLst/>
          </a:prstGeom>
        </p:spPr>
        <p:txBody>
          <a:bodyPr wrap="square" lIns="91425" tIns="91425" rIns="91425" bIns="91425" anchor="ctr" anchorCtr="0"/>
          <a:lstStyle>
            <a:lvl1pPr lvl="0">
              <a:spcBef>
                <a:spcPts val="0"/>
              </a:spcBef>
              <a:buSzPts val="2400"/>
              <a:buChar char="▰"/>
              <a:defRPr/>
            </a:lvl1pPr>
            <a:lvl2pPr lvl="1">
              <a:spcBef>
                <a:spcPts val="0"/>
              </a:spcBef>
              <a:buSzPts val="2400"/>
              <a:buChar char="▻"/>
              <a:defRPr/>
            </a:lvl2pPr>
            <a:lvl3pPr lvl="2">
              <a:spcBef>
                <a:spcPts val="0"/>
              </a:spcBef>
              <a:buSzPts val="2400"/>
              <a:buChar char="▻"/>
              <a:defRPr/>
            </a:lvl3pPr>
            <a:lvl4pPr lvl="3">
              <a:spcBef>
                <a:spcPts val="0"/>
              </a:spcBef>
              <a:buSzPts val="2400"/>
              <a:buChar char="▻"/>
              <a:defRPr/>
            </a:lvl4pPr>
            <a:lvl5pPr lvl="4">
              <a:spcBef>
                <a:spcPts val="0"/>
              </a:spcBef>
              <a:buSzPts val="2400"/>
              <a:buChar char="▻"/>
              <a:defRPr/>
            </a:lvl5pPr>
            <a:lvl6pPr lvl="5">
              <a:spcBef>
                <a:spcPts val="0"/>
              </a:spcBef>
              <a:buSzPts val="2400"/>
              <a:buChar char="▻"/>
              <a:defRPr/>
            </a:lvl6pPr>
            <a:lvl7pPr lvl="6">
              <a:spcBef>
                <a:spcPts val="0"/>
              </a:spcBef>
              <a:buSzPts val="2400"/>
              <a:buChar char="▻"/>
              <a:defRPr/>
            </a:lvl7pPr>
            <a:lvl8pPr lvl="7">
              <a:spcBef>
                <a:spcPts val="0"/>
              </a:spcBef>
              <a:buSzPts val="2400"/>
              <a:buChar char="▻"/>
              <a:defRPr/>
            </a:lvl8pPr>
            <a:lvl9pPr lvl="8">
              <a:spcBef>
                <a:spcPts val="0"/>
              </a:spcBef>
              <a:buSzPts val="2400"/>
              <a:buChar char="▻"/>
              <a:defRPr/>
            </a:lvl9pPr>
          </a:lstStyle>
          <a:p>
            <a:endParaRPr/>
          </a:p>
        </p:txBody>
      </p:sp>
      <p:sp>
        <p:nvSpPr>
          <p:cNvPr id="80" name="Shape 80"/>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62"/>
        <p:cNvGrpSpPr/>
        <p:nvPr/>
      </p:nvGrpSpPr>
      <p:grpSpPr>
        <a:xfrm>
          <a:off x="0" y="0"/>
          <a:ext cx="0" cy="0"/>
          <a:chOff x="0" y="0"/>
          <a:chExt cx="0" cy="0"/>
        </a:xfrm>
      </p:grpSpPr>
      <p:sp>
        <p:nvSpPr>
          <p:cNvPr id="163" name="Shape 163"/>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a:t>
            </a:fld>
            <a:endParaRPr lang="en"/>
          </a:p>
        </p:txBody>
      </p:sp>
      <p:grpSp>
        <p:nvGrpSpPr>
          <p:cNvPr id="164" name="Shape 164"/>
          <p:cNvGrpSpPr/>
          <p:nvPr/>
        </p:nvGrpSpPr>
        <p:grpSpPr>
          <a:xfrm>
            <a:off x="6946842" y="4472723"/>
            <a:ext cx="2202830" cy="670795"/>
            <a:chOff x="5575242" y="4472723"/>
            <a:chExt cx="2202830" cy="670795"/>
          </a:xfrm>
        </p:grpSpPr>
        <p:sp>
          <p:nvSpPr>
            <p:cNvPr id="165" name="Shape 165"/>
            <p:cNvSpPr/>
            <p:nvPr/>
          </p:nvSpPr>
          <p:spPr>
            <a:xfrm rot="10800000">
              <a:off x="5575242" y="4948334"/>
              <a:ext cx="394200" cy="131400"/>
            </a:xfrm>
            <a:prstGeom prst="triangle">
              <a:avLst>
                <a:gd name="adj" fmla="val 32425"/>
              </a:avLst>
            </a:prstGeom>
            <a:solidFill>
              <a:srgbClr val="D26F00"/>
            </a:solidFill>
            <a:ln>
              <a:noFill/>
            </a:ln>
          </p:spPr>
          <p:txBody>
            <a:bodyPr wrap="square" lIns="91425" tIns="91425" rIns="91425" bIns="91425" anchor="ctr" anchorCtr="0">
              <a:noAutofit/>
            </a:bodyPr>
            <a:lstStyle/>
            <a:p>
              <a:pPr marL="0" lvl="0" indent="0">
                <a:spcBef>
                  <a:spcPts val="0"/>
                </a:spcBef>
                <a:buNone/>
              </a:pPr>
              <a:endParaRPr/>
            </a:p>
          </p:txBody>
        </p:sp>
        <p:grpSp>
          <p:nvGrpSpPr>
            <p:cNvPr id="166" name="Shape 166"/>
            <p:cNvGrpSpPr/>
            <p:nvPr/>
          </p:nvGrpSpPr>
          <p:grpSpPr>
            <a:xfrm flipH="1">
              <a:off x="5734850" y="4472723"/>
              <a:ext cx="2040837" cy="670795"/>
              <a:chOff x="1297954" y="330075"/>
              <a:chExt cx="5169293" cy="1699506"/>
            </a:xfrm>
          </p:grpSpPr>
          <p:sp>
            <p:nvSpPr>
              <p:cNvPr id="167" name="Shape 167"/>
              <p:cNvSpPr/>
              <p:nvPr/>
            </p:nvSpPr>
            <p:spPr>
              <a:xfrm>
                <a:off x="1297954" y="330081"/>
                <a:ext cx="3476700" cy="1699500"/>
              </a:xfrm>
              <a:prstGeom prst="rect">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p>
            </p:txBody>
          </p:sp>
          <p:sp>
            <p:nvSpPr>
              <p:cNvPr id="168" name="Shape 168"/>
              <p:cNvSpPr/>
              <p:nvPr/>
            </p:nvSpPr>
            <p:spPr>
              <a:xfrm>
                <a:off x="4767747" y="330075"/>
                <a:ext cx="1699500" cy="1699500"/>
              </a:xfrm>
              <a:prstGeom prst="rtTriangle">
                <a:avLst/>
              </a:prstGeom>
              <a:solidFill>
                <a:srgbClr val="C7D3E6"/>
              </a:solidFill>
              <a:ln>
                <a:noFill/>
              </a:ln>
            </p:spPr>
            <p:txBody>
              <a:bodyPr wrap="square" lIns="91425" tIns="91425" rIns="91425" bIns="91425" anchor="ctr" anchorCtr="0">
                <a:noAutofit/>
              </a:bodyPr>
              <a:lstStyle/>
              <a:p>
                <a:pPr marL="0" lvl="0" indent="0">
                  <a:spcBef>
                    <a:spcPts val="0"/>
                  </a:spcBef>
                  <a:buNone/>
                </a:pPr>
                <a:endParaRPr/>
              </a:p>
            </p:txBody>
          </p:sp>
        </p:grpSp>
        <p:grpSp>
          <p:nvGrpSpPr>
            <p:cNvPr id="169" name="Shape 169"/>
            <p:cNvGrpSpPr/>
            <p:nvPr/>
          </p:nvGrpSpPr>
          <p:grpSpPr>
            <a:xfrm flipH="1">
              <a:off x="5578209" y="4646738"/>
              <a:ext cx="2199863" cy="304563"/>
              <a:chOff x="-5827153" y="330075"/>
              <a:chExt cx="12276019" cy="1699569"/>
            </a:xfrm>
          </p:grpSpPr>
          <p:sp>
            <p:nvSpPr>
              <p:cNvPr id="170" name="Shape 170"/>
              <p:cNvSpPr/>
              <p:nvPr/>
            </p:nvSpPr>
            <p:spPr>
              <a:xfrm>
                <a:off x="-5827153" y="330144"/>
                <a:ext cx="10612200" cy="1699500"/>
              </a:xfrm>
              <a:prstGeom prst="rect">
                <a:avLst/>
              </a:prstGeom>
              <a:solidFill>
                <a:srgbClr val="FF9800"/>
              </a:solidFill>
              <a:ln>
                <a:noFill/>
              </a:ln>
            </p:spPr>
            <p:txBody>
              <a:bodyPr wrap="square" lIns="91425" tIns="91425" rIns="91425" bIns="91425" anchor="ctr" anchorCtr="0">
                <a:noAutofit/>
              </a:bodyPr>
              <a:lstStyle/>
              <a:p>
                <a:pPr marL="0" lvl="0" indent="0" rtl="0">
                  <a:spcBef>
                    <a:spcPts val="0"/>
                  </a:spcBef>
                  <a:buNone/>
                </a:pPr>
                <a:endParaRPr/>
              </a:p>
            </p:txBody>
          </p:sp>
          <p:sp>
            <p:nvSpPr>
              <p:cNvPr id="171" name="Shape 171"/>
              <p:cNvSpPr/>
              <p:nvPr/>
            </p:nvSpPr>
            <p:spPr>
              <a:xfrm>
                <a:off x="4749366" y="330075"/>
                <a:ext cx="1699500" cy="1699500"/>
              </a:xfrm>
              <a:prstGeom prst="rtTriangle">
                <a:avLst/>
              </a:prstGeom>
              <a:solidFill>
                <a:srgbClr val="FF9800"/>
              </a:solidFill>
              <a:ln>
                <a:noFill/>
              </a:ln>
            </p:spPr>
            <p:txBody>
              <a:bodyPr wrap="square" lIns="91425" tIns="91425" rIns="91425" bIns="91425" anchor="ctr" anchorCtr="0">
                <a:noAutofit/>
              </a:bodyPr>
              <a:lstStyle/>
              <a:p>
                <a:pPr marL="0" lvl="0" indent="0">
                  <a:spcBef>
                    <a:spcPts val="0"/>
                  </a:spcBef>
                  <a:buNone/>
                </a:pPr>
                <a:endParaRPr/>
              </a:p>
            </p:txBody>
          </p:sp>
        </p:grpSp>
      </p:grpSp>
      <p:grpSp>
        <p:nvGrpSpPr>
          <p:cNvPr id="172" name="Shape 172"/>
          <p:cNvGrpSpPr/>
          <p:nvPr/>
        </p:nvGrpSpPr>
        <p:grpSpPr>
          <a:xfrm rot="10800000">
            <a:off x="-8" y="-2"/>
            <a:ext cx="2202830" cy="670795"/>
            <a:chOff x="5575242" y="4472723"/>
            <a:chExt cx="2202830" cy="670795"/>
          </a:xfrm>
        </p:grpSpPr>
        <p:sp>
          <p:nvSpPr>
            <p:cNvPr id="173" name="Shape 173"/>
            <p:cNvSpPr/>
            <p:nvPr/>
          </p:nvSpPr>
          <p:spPr>
            <a:xfrm rot="10800000">
              <a:off x="5575242" y="4948334"/>
              <a:ext cx="394200" cy="131400"/>
            </a:xfrm>
            <a:prstGeom prst="triangle">
              <a:avLst>
                <a:gd name="adj" fmla="val 32425"/>
              </a:avLst>
            </a:prstGeom>
            <a:solidFill>
              <a:srgbClr val="263248"/>
            </a:solidFill>
            <a:ln>
              <a:noFill/>
            </a:ln>
          </p:spPr>
          <p:txBody>
            <a:bodyPr wrap="square" lIns="91425" tIns="91425" rIns="91425" bIns="91425" anchor="ctr" anchorCtr="0">
              <a:noAutofit/>
            </a:bodyPr>
            <a:lstStyle/>
            <a:p>
              <a:pPr marL="0" lvl="0" indent="0">
                <a:spcBef>
                  <a:spcPts val="0"/>
                </a:spcBef>
                <a:buNone/>
              </a:pPr>
              <a:endParaRPr/>
            </a:p>
          </p:txBody>
        </p:sp>
        <p:grpSp>
          <p:nvGrpSpPr>
            <p:cNvPr id="174" name="Shape 174"/>
            <p:cNvGrpSpPr/>
            <p:nvPr/>
          </p:nvGrpSpPr>
          <p:grpSpPr>
            <a:xfrm flipH="1">
              <a:off x="5734850" y="4472723"/>
              <a:ext cx="2040837" cy="670795"/>
              <a:chOff x="1297954" y="330075"/>
              <a:chExt cx="5169293" cy="1699506"/>
            </a:xfrm>
          </p:grpSpPr>
          <p:sp>
            <p:nvSpPr>
              <p:cNvPr id="175" name="Shape 175"/>
              <p:cNvSpPr/>
              <p:nvPr/>
            </p:nvSpPr>
            <p:spPr>
              <a:xfrm>
                <a:off x="1297954" y="330081"/>
                <a:ext cx="3476700" cy="1699500"/>
              </a:xfrm>
              <a:prstGeom prst="rect">
                <a:avLst/>
              </a:prstGeom>
              <a:solidFill>
                <a:srgbClr val="C7D3E6"/>
              </a:solidFill>
              <a:ln>
                <a:noFill/>
              </a:ln>
            </p:spPr>
            <p:txBody>
              <a:bodyPr wrap="square" lIns="91425" tIns="91425" rIns="91425" bIns="91425" anchor="ctr" anchorCtr="0">
                <a:noAutofit/>
              </a:bodyPr>
              <a:lstStyle/>
              <a:p>
                <a:pPr marL="0" lvl="0" indent="0" rtl="0">
                  <a:spcBef>
                    <a:spcPts val="0"/>
                  </a:spcBef>
                  <a:buNone/>
                </a:pPr>
                <a:endParaRPr/>
              </a:p>
            </p:txBody>
          </p:sp>
          <p:sp>
            <p:nvSpPr>
              <p:cNvPr id="176" name="Shape 176"/>
              <p:cNvSpPr/>
              <p:nvPr/>
            </p:nvSpPr>
            <p:spPr>
              <a:xfrm>
                <a:off x="4767747" y="330075"/>
                <a:ext cx="1699500" cy="1699500"/>
              </a:xfrm>
              <a:prstGeom prst="rtTriangle">
                <a:avLst/>
              </a:prstGeom>
              <a:solidFill>
                <a:srgbClr val="C7D3E6"/>
              </a:solidFill>
              <a:ln>
                <a:noFill/>
              </a:ln>
            </p:spPr>
            <p:txBody>
              <a:bodyPr wrap="square" lIns="91425" tIns="91425" rIns="91425" bIns="91425" anchor="ctr" anchorCtr="0">
                <a:noAutofit/>
              </a:bodyPr>
              <a:lstStyle/>
              <a:p>
                <a:pPr marL="0" lvl="0" indent="0">
                  <a:spcBef>
                    <a:spcPts val="0"/>
                  </a:spcBef>
                  <a:buNone/>
                </a:pPr>
                <a:endParaRPr/>
              </a:p>
            </p:txBody>
          </p:sp>
        </p:grpSp>
        <p:grpSp>
          <p:nvGrpSpPr>
            <p:cNvPr id="177" name="Shape 177"/>
            <p:cNvGrpSpPr/>
            <p:nvPr/>
          </p:nvGrpSpPr>
          <p:grpSpPr>
            <a:xfrm flipH="1">
              <a:off x="5578209" y="4646738"/>
              <a:ext cx="2199863" cy="304563"/>
              <a:chOff x="-5827153" y="330075"/>
              <a:chExt cx="12276019" cy="1699569"/>
            </a:xfrm>
          </p:grpSpPr>
          <p:sp>
            <p:nvSpPr>
              <p:cNvPr id="178" name="Shape 178"/>
              <p:cNvSpPr/>
              <p:nvPr/>
            </p:nvSpPr>
            <p:spPr>
              <a:xfrm>
                <a:off x="-5827153" y="330144"/>
                <a:ext cx="10612200" cy="1699500"/>
              </a:xfrm>
              <a:prstGeom prst="rect">
                <a:avLst/>
              </a:prstGeom>
              <a:solidFill>
                <a:srgbClr val="3F5378"/>
              </a:solidFill>
              <a:ln>
                <a:noFill/>
              </a:ln>
            </p:spPr>
            <p:txBody>
              <a:bodyPr wrap="square" lIns="91425" tIns="91425" rIns="91425" bIns="91425" anchor="ctr" anchorCtr="0">
                <a:noAutofit/>
              </a:bodyPr>
              <a:lstStyle/>
              <a:p>
                <a:pPr marL="0" lvl="0" indent="0" rtl="0">
                  <a:spcBef>
                    <a:spcPts val="0"/>
                  </a:spcBef>
                  <a:buNone/>
                </a:pPr>
                <a:endParaRPr/>
              </a:p>
            </p:txBody>
          </p:sp>
          <p:sp>
            <p:nvSpPr>
              <p:cNvPr id="179" name="Shape 179"/>
              <p:cNvSpPr/>
              <p:nvPr/>
            </p:nvSpPr>
            <p:spPr>
              <a:xfrm>
                <a:off x="4749366" y="330075"/>
                <a:ext cx="1699500" cy="1699500"/>
              </a:xfrm>
              <a:prstGeom prst="rtTriangle">
                <a:avLst/>
              </a:prstGeom>
              <a:solidFill>
                <a:srgbClr val="3F5378"/>
              </a:solidFill>
              <a:ln>
                <a:noFill/>
              </a:ln>
            </p:spPr>
            <p:txBody>
              <a:bodyPr wrap="square" lIns="91425" tIns="91425" rIns="91425" bIns="91425" anchor="ctr" anchorCtr="0">
                <a:noAutofit/>
              </a:bodyPr>
              <a:lstStyle/>
              <a:p>
                <a:pPr marL="0" lvl="0" indent="0">
                  <a:spcBef>
                    <a:spcPts val="0"/>
                  </a:spcBef>
                  <a:buNone/>
                </a:pPr>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14275" y="392575"/>
            <a:ext cx="5258400" cy="766200"/>
          </a:xfrm>
          <a:prstGeom prst="rect">
            <a:avLst/>
          </a:prstGeom>
          <a:noFill/>
          <a:ln>
            <a:noFill/>
          </a:ln>
        </p:spPr>
        <p:txBody>
          <a:bodyPr wrap="square" lIns="91425" tIns="91425" rIns="91425" bIns="91425" anchor="ctr" anchorCtr="0"/>
          <a:lstStyle>
            <a:lvl1pPr lvl="0">
              <a:spcBef>
                <a:spcPts val="0"/>
              </a:spcBef>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1pPr>
            <a:lvl2pPr lvl="1">
              <a:spcBef>
                <a:spcPts val="0"/>
              </a:spcBef>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2pPr>
            <a:lvl3pPr lvl="2">
              <a:spcBef>
                <a:spcPts val="0"/>
              </a:spcBef>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3pPr>
            <a:lvl4pPr lvl="3">
              <a:spcBef>
                <a:spcPts val="0"/>
              </a:spcBef>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4pPr>
            <a:lvl5pPr lvl="4">
              <a:spcBef>
                <a:spcPts val="0"/>
              </a:spcBef>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5pPr>
            <a:lvl6pPr lvl="5">
              <a:spcBef>
                <a:spcPts val="0"/>
              </a:spcBef>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6pPr>
            <a:lvl7pPr lvl="6">
              <a:spcBef>
                <a:spcPts val="0"/>
              </a:spcBef>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7pPr>
            <a:lvl8pPr lvl="7">
              <a:spcBef>
                <a:spcPts val="0"/>
              </a:spcBef>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8pPr>
            <a:lvl9pPr lvl="8">
              <a:spcBef>
                <a:spcPts val="0"/>
              </a:spcBef>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9pPr>
          </a:lstStyle>
          <a:p>
            <a:endParaRPr/>
          </a:p>
        </p:txBody>
      </p:sp>
      <p:sp>
        <p:nvSpPr>
          <p:cNvPr id="7" name="Shape 7"/>
          <p:cNvSpPr txBox="1">
            <a:spLocks noGrp="1"/>
          </p:cNvSpPr>
          <p:nvPr>
            <p:ph type="body" idx="1"/>
          </p:nvPr>
        </p:nvSpPr>
        <p:spPr>
          <a:xfrm>
            <a:off x="814275" y="1327350"/>
            <a:ext cx="6132600" cy="3145500"/>
          </a:xfrm>
          <a:prstGeom prst="rect">
            <a:avLst/>
          </a:prstGeom>
          <a:noFill/>
          <a:ln>
            <a:noFill/>
          </a:ln>
        </p:spPr>
        <p:txBody>
          <a:bodyPr wrap="square" lIns="91425" tIns="91425" rIns="91425" bIns="91425" anchor="ctr" anchorCtr="0"/>
          <a:lstStyle>
            <a:lvl1pPr lvl="0">
              <a:spcBef>
                <a:spcPts val="60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1pPr>
            <a:lvl2pPr lvl="1">
              <a:spcBef>
                <a:spcPts val="48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2pPr>
            <a:lvl3pPr lvl="2">
              <a:spcBef>
                <a:spcPts val="48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3pPr>
            <a:lvl4pPr lvl="3">
              <a:spcBef>
                <a:spcPts val="36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4pPr>
            <a:lvl5pPr lvl="4">
              <a:spcBef>
                <a:spcPts val="36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5pPr>
            <a:lvl6pPr lvl="5">
              <a:spcBef>
                <a:spcPts val="36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6pPr>
            <a:lvl7pPr lvl="6">
              <a:spcBef>
                <a:spcPts val="36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7pPr>
            <a:lvl8pPr lvl="7">
              <a:spcBef>
                <a:spcPts val="36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8pPr>
            <a:lvl9pPr lvl="8">
              <a:spcBef>
                <a:spcPts val="36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9pPr>
          </a:lstStyle>
          <a:p>
            <a:endParaRPr/>
          </a:p>
        </p:txBody>
      </p:sp>
      <p:sp>
        <p:nvSpPr>
          <p:cNvPr id="8" name="Shape 8"/>
          <p:cNvSpPr txBox="1">
            <a:spLocks noGrp="1"/>
          </p:cNvSpPr>
          <p:nvPr>
            <p:ph type="sldNum" idx="12"/>
          </p:nvPr>
        </p:nvSpPr>
        <p:spPr>
          <a:xfrm>
            <a:off x="7618000" y="4636500"/>
            <a:ext cx="1487400" cy="315600"/>
          </a:xfrm>
          <a:prstGeom prst="rect">
            <a:avLst/>
          </a:prstGeom>
          <a:noFill/>
          <a:ln>
            <a:noFill/>
          </a:ln>
        </p:spPr>
        <p:txBody>
          <a:bodyPr wrap="square" lIns="91425" tIns="91425" rIns="91425" bIns="91425" anchor="ctr" anchorCtr="0">
            <a:noAutofit/>
          </a:bodyPr>
          <a:lstStyle/>
          <a:p>
            <a:pPr marL="0" lvl="0" indent="0" algn="r">
              <a:spcBef>
                <a:spcPts val="0"/>
              </a:spcBef>
              <a:buNone/>
            </a:pPr>
            <a:fld id="{00000000-1234-1234-1234-123412341234}" type="slidenum">
              <a:rPr lang="en" sz="1200" b="1">
                <a:solidFill>
                  <a:srgbClr val="FFFFFF"/>
                </a:solidFill>
                <a:latin typeface="Roboto Condensed"/>
                <a:ea typeface="Roboto Condensed"/>
                <a:cs typeface="Roboto Condensed"/>
                <a:sym typeface="Roboto Condensed"/>
              </a:rPr>
              <a:pPr marL="0" lvl="0" indent="0" algn="r">
                <a:spcBef>
                  <a:spcPts val="0"/>
                </a:spcBef>
                <a:buNone/>
              </a:pPr>
              <a:t>‹#›</a:t>
            </a:fld>
            <a:endParaRPr lang="en" sz="1200" b="1">
              <a:solidFill>
                <a:srgbClr val="FFFFFF"/>
              </a:solidFill>
              <a:latin typeface="Roboto Condensed"/>
              <a:ea typeface="Roboto Condensed"/>
              <a:cs typeface="Roboto Condensed"/>
              <a:sym typeface="Roboto Condense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6"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ctrTitle"/>
          </p:nvPr>
        </p:nvSpPr>
        <p:spPr>
          <a:xfrm>
            <a:off x="685800" y="1090750"/>
            <a:ext cx="5367900" cy="2961900"/>
          </a:xfrm>
          <a:prstGeom prst="rect">
            <a:avLst/>
          </a:prstGeom>
        </p:spPr>
        <p:txBody>
          <a:bodyPr wrap="square" lIns="91425" tIns="91425" rIns="91425" bIns="91425" anchor="ctr" anchorCtr="0">
            <a:noAutofit/>
          </a:bodyPr>
          <a:lstStyle/>
          <a:p>
            <a:pPr marL="0" lvl="0" indent="0" algn="ctr">
              <a:spcBef>
                <a:spcPts val="0"/>
              </a:spcBef>
              <a:buNone/>
            </a:pPr>
            <a:r>
              <a:rPr lang="en" dirty="0" smtClean="0"/>
              <a:t>Chemical Robotic Arm</a:t>
            </a:r>
            <a:endParaRPr lang="en" dirty="0"/>
          </a:p>
        </p:txBody>
      </p:sp>
      <p:pic>
        <p:nvPicPr>
          <p:cNvPr id="1026" name="Picture 2" descr="https://lh5.googleusercontent.com/31gOBgla4RxzTyuu_bjDe-SEbiqJ96fq1a3D90v8w9qmohmTB1gy9aBLwS57n0Ao0QQSBKZj--JaxOlMt1Qb3zne-l6_KTMx4jSI6DDoJfXYzbhk2Qn0-qb419beCB8WyXVQpLPc"/>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470686" y="2476072"/>
            <a:ext cx="1673314" cy="1715784"/>
          </a:xfrm>
          <a:prstGeom prst="rect">
            <a:avLst/>
          </a:prstGeom>
          <a:noFill/>
          <a:extLst>
            <a:ext uri="{909E8E84-426E-40DD-AFC4-6F175D3DCCD1}">
              <a14:hiddenFill xmlns="" xmlns:a14="http://schemas.microsoft.com/office/drawing/2010/main">
                <a:solidFill>
                  <a:srgbClr val="FFFFFF"/>
                </a:solidFill>
              </a14:hiddenFill>
            </a:ext>
          </a:extLst>
        </p:spPr>
      </p:pic>
      <p:sp>
        <p:nvSpPr>
          <p:cNvPr id="5" name="مربع نص 4"/>
          <p:cNvSpPr txBox="1"/>
          <p:nvPr/>
        </p:nvSpPr>
        <p:spPr>
          <a:xfrm>
            <a:off x="0" y="3486150"/>
            <a:ext cx="5463540" cy="523220"/>
          </a:xfrm>
          <a:prstGeom prst="rect">
            <a:avLst/>
          </a:prstGeom>
          <a:noFill/>
        </p:spPr>
        <p:txBody>
          <a:bodyPr wrap="square" rtlCol="1">
            <a:spAutoFit/>
          </a:bodyPr>
          <a:lstStyle/>
          <a:p>
            <a:pPr algn="ctr"/>
            <a:r>
              <a:rPr lang="en-US" b="1" dirty="0" smtClean="0">
                <a:solidFill>
                  <a:schemeClr val="bg1"/>
                </a:solidFill>
              </a:rPr>
              <a:t>Prepared By: Hulwh Amjad </a:t>
            </a:r>
            <a:r>
              <a:rPr lang="en-US" b="1" dirty="0" smtClean="0">
                <a:solidFill>
                  <a:schemeClr val="bg1"/>
                </a:solidFill>
              </a:rPr>
              <a:t>, Aya </a:t>
            </a:r>
            <a:r>
              <a:rPr lang="en-US" b="1" dirty="0" smtClean="0">
                <a:solidFill>
                  <a:schemeClr val="bg1"/>
                </a:solidFill>
              </a:rPr>
              <a:t>Sabbah </a:t>
            </a:r>
            <a:r>
              <a:rPr lang="en-US" b="1" dirty="0" smtClean="0">
                <a:solidFill>
                  <a:schemeClr val="bg1"/>
                </a:solidFill>
              </a:rPr>
              <a:t>&amp; Aysha </a:t>
            </a:r>
            <a:r>
              <a:rPr lang="en-US" b="1" dirty="0" smtClean="0">
                <a:solidFill>
                  <a:schemeClr val="bg1"/>
                </a:solidFill>
              </a:rPr>
              <a:t>Aqil.</a:t>
            </a:r>
          </a:p>
          <a:p>
            <a:endParaRPr lang="ar-SA" dirty="0">
              <a:solidFill>
                <a:schemeClr val="tx1"/>
              </a:solidFill>
            </a:endParaRPr>
          </a:p>
        </p:txBody>
      </p:sp>
      <p:sp>
        <p:nvSpPr>
          <p:cNvPr id="6" name="مربع نص 5"/>
          <p:cNvSpPr txBox="1"/>
          <p:nvPr/>
        </p:nvSpPr>
        <p:spPr>
          <a:xfrm>
            <a:off x="228600" y="4274820"/>
            <a:ext cx="3280410" cy="738664"/>
          </a:xfrm>
          <a:prstGeom prst="rect">
            <a:avLst/>
          </a:prstGeom>
          <a:noFill/>
        </p:spPr>
        <p:txBody>
          <a:bodyPr wrap="square" rtlCol="1">
            <a:spAutoFit/>
          </a:bodyPr>
          <a:lstStyle/>
          <a:p>
            <a:r>
              <a:rPr lang="en-US" dirty="0" smtClean="0"/>
              <a:t>Supervisor : </a:t>
            </a:r>
          </a:p>
          <a:p>
            <a:r>
              <a:rPr lang="en-US" dirty="0" smtClean="0"/>
              <a:t>Dr. Emad Natsheh.</a:t>
            </a:r>
          </a:p>
          <a:p>
            <a:r>
              <a:rPr lang="en-US" dirty="0" smtClean="0"/>
              <a:t>Dr. Manar Qamhieh.</a:t>
            </a:r>
            <a:endParaRPr lang="ar-SA"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Bluetooth Hc-06</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10</a:t>
            </a:fld>
            <a:endParaRPr lang="en"/>
          </a:p>
        </p:txBody>
      </p:sp>
      <p:pic>
        <p:nvPicPr>
          <p:cNvPr id="6146" name="Picture 2" descr="https://lh6.googleusercontent.com/FR9Wy9DblJ1qYcF89zNpOl5x5R2l4g10kvD75l2fRnzQhMLHYWb4xURZ_71NXyvsLUuiqCfeyaTcI96tSzcXTAd38wmi0GbCQTWftcXnz4r_t85rdUt1cbZJdKdMgaNPRyGpWOUQ"/>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002470" y="1063773"/>
            <a:ext cx="5159608" cy="216365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6521061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Arduino Nano</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11</a:t>
            </a:fld>
            <a:endParaRPr lang="en"/>
          </a:p>
        </p:txBody>
      </p:sp>
      <p:pic>
        <p:nvPicPr>
          <p:cNvPr id="5122" name="Picture 2" descr="نتيجة بحث الصور عن ‪nano arduino‬‏"/>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141923" y="317070"/>
            <a:ext cx="2652822" cy="291035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0082061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884732" y="3983700"/>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The Arm </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12</a:t>
            </a:fld>
            <a:endParaRPr lang="en"/>
          </a:p>
        </p:txBody>
      </p:sp>
      <p:pic>
        <p:nvPicPr>
          <p:cNvPr id="9218" name="Picture 2" descr="https://lh3.googleusercontent.com/DXs5s-M3gwGwOu8wP21vX_TPyl7z2NRS9PmrNT8-lWJEKZYEEj-XT_E3z7wHeNjDmGpH3_M9GvZpmW7depza5_dDqd11s25zsTtFJKQs-7PFH97psKzE-LI5LVkCtpO2adau-j31"/>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321959" y="236305"/>
            <a:ext cx="4130211" cy="394484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348025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Servo Motors</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13</a:t>
            </a:fld>
            <a:endParaRPr lang="en"/>
          </a:p>
        </p:txBody>
      </p:sp>
      <p:pic>
        <p:nvPicPr>
          <p:cNvPr id="12290" name="Picture 2" descr="https://lh3.googleusercontent.com/HBLIjlgnLeC1AyPMLnDUQNtpop9T-kZAMH7rXCHVshBGlEPAJVfOCxs1jsMxZ7Fvkt7ayumZjJvcbHFuXyoUHpP1CO7uvSXUh-Uq0IcRBefLtdRw5Tu3iaLcHOKI0xhm-ug5IXU0"/>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887725" y="641142"/>
            <a:ext cx="3389098" cy="258628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9833255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lvl="0" algn="ctr"/>
            <a:r>
              <a:rPr lang="en" sz="6000" dirty="0">
                <a:solidFill>
                  <a:srgbClr val="FF9800"/>
                </a:solidFill>
              </a:rPr>
              <a:t>Bluetooth Hc-06</a:t>
            </a: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14</a:t>
            </a:fld>
            <a:endParaRPr lang="en"/>
          </a:p>
        </p:txBody>
      </p:sp>
      <p:pic>
        <p:nvPicPr>
          <p:cNvPr id="5" name="Picture 2" descr="https://lh6.googleusercontent.com/FR9Wy9DblJ1qYcF89zNpOl5x5R2l4g10kvD75l2fRnzQhMLHYWb4xURZ_71NXyvsLUuiqCfeyaTcI96tSzcXTAd38wmi0GbCQTWftcXnz4r_t85rdUt1cbZJdKdMgaNPRyGpWOUQ"/>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002470" y="1063773"/>
            <a:ext cx="5159608" cy="216365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3116996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Push Button</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15</a:t>
            </a:fld>
            <a:endParaRPr lang="en"/>
          </a:p>
        </p:txBody>
      </p:sp>
      <p:pic>
        <p:nvPicPr>
          <p:cNvPr id="3074" name="Picture 2" descr="نتيجة بحث الصور عن ‪push butt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209256" y="499730"/>
            <a:ext cx="4575913" cy="290268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4081304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Voltage Source</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16</a:t>
            </a:fld>
            <a:endParaRPr lang="en"/>
          </a:p>
        </p:txBody>
      </p:sp>
      <p:pic>
        <p:nvPicPr>
          <p:cNvPr id="14338" name="Picture 2" descr="https://lh6.googleusercontent.com/5HCkNzh3uYivdVGBGC6UbmIF21-UxUvGlNOn6BaYbhw9oWgnbRf5w93APrYR7YjHO8w-IuxTM4H9CG78vu3dIsefKWopZ_q-c3uz9DQwP47yml9wdLeS4EmOu9Saq5L2Pye2RyzC"/>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815386" y="693745"/>
            <a:ext cx="3533775" cy="228441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1329340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Voltage Regulator</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17</a:t>
            </a:fld>
            <a:endParaRPr lang="en"/>
          </a:p>
        </p:txBody>
      </p:sp>
      <p:pic>
        <p:nvPicPr>
          <p:cNvPr id="15362" name="Picture 2" descr="https://lh3.googleusercontent.com/nxFbxOE5ahsqK7P4IKW0L_sUbg9BoXn-vP32HjMKwW2PKtL9m22efJdOhQ8UXGyJax7eiJsm27k2BrfgQuFmDvjqv8pe9GdOak3H2nD3tELAXNK7zcqsIO2swqD_poTTI_8r0ScX"/>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30525" y="739965"/>
            <a:ext cx="4303497" cy="25146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7839889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Arduino Uno</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18</a:t>
            </a:fld>
            <a:endParaRPr lang="en"/>
          </a:p>
        </p:txBody>
      </p:sp>
      <p:pic>
        <p:nvPicPr>
          <p:cNvPr id="13314" name="Picture 2" descr="https://lh5.googleusercontent.com/5R5KSmBHDn4B99Vfz0Dxu1i8nbKX1NNMsSrS7CjPWhyx4pLxoFbYhgqanJP2VJlYEeDAWB_a9zrOxlh6eQg2XeWT8Vv9o1SACCwBKOm4mTRUQjyho-8UpSYkrugyIT_qSmGmmqPk"/>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816493" y="893803"/>
            <a:ext cx="3276600" cy="233362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3582322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814275" y="392575"/>
            <a:ext cx="5492400" cy="766200"/>
          </a:xfrm>
          <a:prstGeom prst="rect">
            <a:avLst/>
          </a:prstGeom>
        </p:spPr>
        <p:txBody>
          <a:bodyPr wrap="square" lIns="91425" tIns="91425" rIns="91425" bIns="91425" anchor="ctr" anchorCtr="0">
            <a:noAutofit/>
          </a:bodyPr>
          <a:lstStyle/>
          <a:p>
            <a:pPr marL="0" lvl="0" indent="0">
              <a:spcBef>
                <a:spcPts val="0"/>
              </a:spcBef>
              <a:buNone/>
            </a:pPr>
            <a:r>
              <a:rPr lang="en" sz="3200" dirty="0" smtClean="0"/>
              <a:t>Outline</a:t>
            </a:r>
            <a:endParaRPr lang="en" sz="3200" dirty="0"/>
          </a:p>
        </p:txBody>
      </p:sp>
      <p:sp>
        <p:nvSpPr>
          <p:cNvPr id="237" name="Shape 237"/>
          <p:cNvSpPr txBox="1">
            <a:spLocks noGrp="1"/>
          </p:cNvSpPr>
          <p:nvPr>
            <p:ph type="body" idx="1"/>
          </p:nvPr>
        </p:nvSpPr>
        <p:spPr>
          <a:xfrm>
            <a:off x="814275" y="1327350"/>
            <a:ext cx="6132600" cy="3145500"/>
          </a:xfrm>
          <a:prstGeom prst="rect">
            <a:avLst/>
          </a:prstGeom>
        </p:spPr>
        <p:txBody>
          <a:bodyPr wrap="square" lIns="91425" tIns="91425" rIns="91425" bIns="91425" anchor="ctr" anchorCtr="0">
            <a:noAutofit/>
          </a:bodyPr>
          <a:lstStyle/>
          <a:p>
            <a:pPr marL="457200" lvl="0" indent="-381000" rtl="0">
              <a:spcBef>
                <a:spcPts val="0"/>
              </a:spcBef>
              <a:spcAft>
                <a:spcPts val="1000"/>
              </a:spcAft>
              <a:buSzPts val="2400"/>
              <a:buChar char="▰"/>
            </a:pPr>
            <a:r>
              <a:rPr lang="en" dirty="0" smtClean="0">
                <a:solidFill>
                  <a:schemeClr val="tx1"/>
                </a:solidFill>
              </a:rPr>
              <a:t>Overview.</a:t>
            </a:r>
          </a:p>
          <a:p>
            <a:pPr marL="457200" indent="-381000"/>
            <a:r>
              <a:rPr lang="en" dirty="0"/>
              <a:t>Components</a:t>
            </a:r>
            <a:r>
              <a:rPr lang="en" dirty="0" smtClean="0"/>
              <a:t>.</a:t>
            </a:r>
            <a:endParaRPr lang="en" dirty="0"/>
          </a:p>
          <a:p>
            <a:pPr marL="457200" lvl="0" indent="-381000" rtl="0">
              <a:spcBef>
                <a:spcPts val="0"/>
              </a:spcBef>
              <a:spcAft>
                <a:spcPts val="1000"/>
              </a:spcAft>
              <a:buSzPts val="2400"/>
              <a:buChar char="▰"/>
            </a:pPr>
            <a:r>
              <a:rPr lang="en" b="1" dirty="0" smtClean="0">
                <a:solidFill>
                  <a:srgbClr val="FE9802"/>
                </a:solidFill>
              </a:rPr>
              <a:t>Design.</a:t>
            </a:r>
          </a:p>
          <a:p>
            <a:pPr marL="457200" indent="-381000"/>
            <a:r>
              <a:rPr lang="en" dirty="0" smtClean="0"/>
              <a:t>Constraints.</a:t>
            </a:r>
            <a:endParaRPr lang="en" dirty="0" smtClean="0">
              <a:solidFill>
                <a:schemeClr val="tx1"/>
              </a:solidFill>
            </a:endParaRPr>
          </a:p>
          <a:p>
            <a:pPr marL="457200" lvl="0" indent="-381000" rtl="0">
              <a:spcBef>
                <a:spcPts val="0"/>
              </a:spcBef>
              <a:spcAft>
                <a:spcPts val="1000"/>
              </a:spcAft>
              <a:buSzPts val="2400"/>
              <a:buChar char="▰"/>
            </a:pPr>
            <a:r>
              <a:rPr lang="en" dirty="0" smtClean="0"/>
              <a:t>Future Work.</a:t>
            </a:r>
          </a:p>
          <a:p>
            <a:pPr marL="457200" indent="-381000"/>
            <a:r>
              <a:rPr lang="en-US" dirty="0" smtClean="0"/>
              <a:t>Demo.</a:t>
            </a:r>
            <a:endParaRPr lang="en" dirty="0" smtClean="0"/>
          </a:p>
        </p:txBody>
      </p:sp>
      <p:sp>
        <p:nvSpPr>
          <p:cNvPr id="238" name="Shape 238"/>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19</a:t>
            </a:fld>
            <a:endParaRPr lang="en"/>
          </a:p>
        </p:txBody>
      </p:sp>
      <p:grpSp>
        <p:nvGrpSpPr>
          <p:cNvPr id="239" name="Shape 239"/>
          <p:cNvGrpSpPr/>
          <p:nvPr/>
        </p:nvGrpSpPr>
        <p:grpSpPr>
          <a:xfrm>
            <a:off x="282216" y="590918"/>
            <a:ext cx="369505" cy="369505"/>
            <a:chOff x="2594050" y="1631825"/>
            <a:chExt cx="439625" cy="439625"/>
          </a:xfrm>
        </p:grpSpPr>
        <p:sp>
          <p:nvSpPr>
            <p:cNvPr id="240" name="Shape 240"/>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1" name="Shape 241"/>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2" name="Shape 242"/>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3" name="Shape 243"/>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grpSp>
    </p:spTree>
    <p:extLst>
      <p:ext uri="{BB962C8B-B14F-4D97-AF65-F5344CB8AC3E}">
        <p14:creationId xmlns="" xmlns:p14="http://schemas.microsoft.com/office/powerpoint/2010/main" val="329756035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814275" y="392575"/>
            <a:ext cx="5492400" cy="766200"/>
          </a:xfrm>
          <a:prstGeom prst="rect">
            <a:avLst/>
          </a:prstGeom>
        </p:spPr>
        <p:txBody>
          <a:bodyPr wrap="square" lIns="91425" tIns="91425" rIns="91425" bIns="91425" anchor="ctr" anchorCtr="0">
            <a:noAutofit/>
          </a:bodyPr>
          <a:lstStyle/>
          <a:p>
            <a:pPr marL="0" lvl="0" indent="0">
              <a:spcBef>
                <a:spcPts val="0"/>
              </a:spcBef>
              <a:buNone/>
            </a:pPr>
            <a:r>
              <a:rPr lang="en" sz="3200" dirty="0" smtClean="0"/>
              <a:t>Outline</a:t>
            </a:r>
            <a:endParaRPr lang="en" sz="3200" dirty="0"/>
          </a:p>
        </p:txBody>
      </p:sp>
      <p:sp>
        <p:nvSpPr>
          <p:cNvPr id="237" name="Shape 237"/>
          <p:cNvSpPr txBox="1">
            <a:spLocks noGrp="1"/>
          </p:cNvSpPr>
          <p:nvPr>
            <p:ph type="body" idx="1"/>
          </p:nvPr>
        </p:nvSpPr>
        <p:spPr>
          <a:xfrm>
            <a:off x="814275" y="1327350"/>
            <a:ext cx="6132600" cy="3145500"/>
          </a:xfrm>
          <a:prstGeom prst="rect">
            <a:avLst/>
          </a:prstGeom>
        </p:spPr>
        <p:txBody>
          <a:bodyPr wrap="square" lIns="91425" tIns="91425" rIns="91425" bIns="91425" anchor="ctr" anchorCtr="0">
            <a:noAutofit/>
          </a:bodyPr>
          <a:lstStyle/>
          <a:p>
            <a:pPr marL="457200" lvl="0" indent="-381000" rtl="0">
              <a:spcBef>
                <a:spcPts val="0"/>
              </a:spcBef>
              <a:spcAft>
                <a:spcPts val="1000"/>
              </a:spcAft>
              <a:buSzPts val="2400"/>
              <a:buChar char="▰"/>
            </a:pPr>
            <a:r>
              <a:rPr lang="en" b="1" dirty="0" smtClean="0">
                <a:solidFill>
                  <a:srgbClr val="FE9802"/>
                </a:solidFill>
              </a:rPr>
              <a:t>Overview</a:t>
            </a:r>
            <a:r>
              <a:rPr lang="en" dirty="0" smtClean="0">
                <a:solidFill>
                  <a:srgbClr val="FE9802"/>
                </a:solidFill>
              </a:rPr>
              <a:t>.</a:t>
            </a:r>
          </a:p>
          <a:p>
            <a:pPr marL="457200" indent="-381000"/>
            <a:r>
              <a:rPr lang="en" dirty="0"/>
              <a:t>Components</a:t>
            </a:r>
            <a:r>
              <a:rPr lang="en" dirty="0" smtClean="0"/>
              <a:t>.</a:t>
            </a:r>
            <a:endParaRPr lang="en" dirty="0"/>
          </a:p>
          <a:p>
            <a:pPr marL="457200" lvl="0" indent="-381000" rtl="0">
              <a:spcBef>
                <a:spcPts val="0"/>
              </a:spcBef>
              <a:spcAft>
                <a:spcPts val="1000"/>
              </a:spcAft>
              <a:buSzPts val="2400"/>
              <a:buChar char="▰"/>
            </a:pPr>
            <a:r>
              <a:rPr lang="en" dirty="0" smtClean="0"/>
              <a:t>Design.</a:t>
            </a:r>
          </a:p>
          <a:p>
            <a:pPr marL="457200" indent="-381000"/>
            <a:r>
              <a:rPr lang="en" dirty="0" smtClean="0"/>
              <a:t>Constraints.</a:t>
            </a:r>
            <a:endParaRPr lang="en" dirty="0" smtClean="0">
              <a:solidFill>
                <a:schemeClr val="tx1"/>
              </a:solidFill>
            </a:endParaRPr>
          </a:p>
          <a:p>
            <a:pPr marL="457200" lvl="0" indent="-381000" rtl="0">
              <a:spcBef>
                <a:spcPts val="0"/>
              </a:spcBef>
              <a:spcAft>
                <a:spcPts val="1000"/>
              </a:spcAft>
              <a:buSzPts val="2400"/>
              <a:buChar char="▰"/>
            </a:pPr>
            <a:r>
              <a:rPr lang="en" dirty="0" smtClean="0"/>
              <a:t>Future Work.</a:t>
            </a:r>
          </a:p>
          <a:p>
            <a:pPr marL="457200" lvl="0" indent="-381000" rtl="0">
              <a:spcBef>
                <a:spcPts val="0"/>
              </a:spcBef>
              <a:spcAft>
                <a:spcPts val="1000"/>
              </a:spcAft>
              <a:buSzPts val="2400"/>
              <a:buChar char="▰"/>
            </a:pPr>
            <a:r>
              <a:rPr lang="en" dirty="0" smtClean="0"/>
              <a:t>Demo.</a:t>
            </a:r>
            <a:endParaRPr lang="en" dirty="0"/>
          </a:p>
        </p:txBody>
      </p:sp>
      <p:sp>
        <p:nvSpPr>
          <p:cNvPr id="238" name="Shape 238"/>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2</a:t>
            </a:fld>
            <a:endParaRPr lang="en"/>
          </a:p>
        </p:txBody>
      </p:sp>
      <p:grpSp>
        <p:nvGrpSpPr>
          <p:cNvPr id="239" name="Shape 239"/>
          <p:cNvGrpSpPr/>
          <p:nvPr/>
        </p:nvGrpSpPr>
        <p:grpSpPr>
          <a:xfrm>
            <a:off x="282216" y="590918"/>
            <a:ext cx="369505" cy="369505"/>
            <a:chOff x="2594050" y="1631825"/>
            <a:chExt cx="439625" cy="439625"/>
          </a:xfrm>
        </p:grpSpPr>
        <p:sp>
          <p:nvSpPr>
            <p:cNvPr id="240" name="Shape 240"/>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1" name="Shape 241"/>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2" name="Shape 242"/>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3" name="Shape 243"/>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gr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ctrTitle"/>
          </p:nvPr>
        </p:nvSpPr>
        <p:spPr>
          <a:xfrm>
            <a:off x="463525" y="2404153"/>
            <a:ext cx="4094400" cy="1626795"/>
          </a:xfrm>
          <a:prstGeom prst="rect">
            <a:avLst/>
          </a:prstGeom>
        </p:spPr>
        <p:txBody>
          <a:bodyPr wrap="square" lIns="91425" tIns="91425" rIns="91425" bIns="91425" anchor="b" anchorCtr="0">
            <a:noAutofit/>
          </a:bodyPr>
          <a:lstStyle/>
          <a:p>
            <a:pPr marL="0" lvl="0" indent="0" rtl="0">
              <a:spcBef>
                <a:spcPts val="0"/>
              </a:spcBef>
              <a:buNone/>
            </a:pPr>
            <a:r>
              <a:rPr lang="en" dirty="0" smtClean="0"/>
              <a:t>The Design Of The Glove</a:t>
            </a:r>
            <a:endParaRPr lang="en" dirty="0"/>
          </a:p>
        </p:txBody>
      </p:sp>
      <p:sp>
        <p:nvSpPr>
          <p:cNvPr id="222" name="Shape 222"/>
          <p:cNvSpPr txBox="1">
            <a:spLocks noGrp="1"/>
          </p:cNvSpPr>
          <p:nvPr>
            <p:ph type="subTitle" idx="1"/>
          </p:nvPr>
        </p:nvSpPr>
        <p:spPr>
          <a:xfrm>
            <a:off x="463525" y="3975449"/>
            <a:ext cx="4094400" cy="784800"/>
          </a:xfrm>
          <a:prstGeom prst="rect">
            <a:avLst/>
          </a:prstGeom>
        </p:spPr>
        <p:txBody>
          <a:bodyPr wrap="square" lIns="91425" tIns="91425" rIns="91425" bIns="91425" anchor="t" anchorCtr="0">
            <a:noAutofit/>
          </a:bodyPr>
          <a:lstStyle/>
          <a:p>
            <a:pPr marL="0" lvl="0" indent="0" rtl="0">
              <a:spcBef>
                <a:spcPts val="0"/>
              </a:spcBef>
              <a:buNone/>
            </a:pPr>
            <a:r>
              <a:rPr lang="en" dirty="0"/>
              <a:t>Let’s start with </a:t>
            </a:r>
            <a:r>
              <a:rPr lang="en" dirty="0" smtClean="0"/>
              <a:t>a short Demo.</a:t>
            </a:r>
            <a:endParaRPr lang="en" dirty="0"/>
          </a:p>
        </p:txBody>
      </p:sp>
      <p:pic>
        <p:nvPicPr>
          <p:cNvPr id="16390" name="Picture 6" descr="نتيجة بحث الصور عن ‪desig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84791" y="333221"/>
            <a:ext cx="4423144" cy="238991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814275" y="392575"/>
            <a:ext cx="5492400" cy="766200"/>
          </a:xfrm>
          <a:prstGeom prst="rect">
            <a:avLst/>
          </a:prstGeom>
        </p:spPr>
        <p:txBody>
          <a:bodyPr wrap="square" lIns="91425" tIns="91425" rIns="91425" bIns="91425" anchor="ctr" anchorCtr="0">
            <a:noAutofit/>
          </a:bodyPr>
          <a:lstStyle/>
          <a:p>
            <a:pPr marL="0" lvl="0" indent="0">
              <a:spcBef>
                <a:spcPts val="0"/>
              </a:spcBef>
              <a:buNone/>
            </a:pPr>
            <a:r>
              <a:rPr lang="en" sz="3200" dirty="0" smtClean="0"/>
              <a:t>Outline</a:t>
            </a:r>
            <a:endParaRPr lang="en" sz="3200" dirty="0"/>
          </a:p>
        </p:txBody>
      </p:sp>
      <p:sp>
        <p:nvSpPr>
          <p:cNvPr id="237" name="Shape 237"/>
          <p:cNvSpPr txBox="1">
            <a:spLocks noGrp="1"/>
          </p:cNvSpPr>
          <p:nvPr>
            <p:ph type="body" idx="1"/>
          </p:nvPr>
        </p:nvSpPr>
        <p:spPr>
          <a:xfrm>
            <a:off x="814275" y="1327350"/>
            <a:ext cx="6132600" cy="3145500"/>
          </a:xfrm>
          <a:prstGeom prst="rect">
            <a:avLst/>
          </a:prstGeom>
        </p:spPr>
        <p:txBody>
          <a:bodyPr wrap="square" lIns="91425" tIns="91425" rIns="91425" bIns="91425" anchor="ctr" anchorCtr="0">
            <a:noAutofit/>
          </a:bodyPr>
          <a:lstStyle/>
          <a:p>
            <a:pPr marL="457200" lvl="0" indent="-381000" rtl="0">
              <a:spcBef>
                <a:spcPts val="0"/>
              </a:spcBef>
              <a:spcAft>
                <a:spcPts val="1000"/>
              </a:spcAft>
              <a:buSzPts val="2400"/>
              <a:buChar char="▰"/>
            </a:pPr>
            <a:r>
              <a:rPr lang="en" dirty="0" smtClean="0">
                <a:solidFill>
                  <a:schemeClr val="tx1"/>
                </a:solidFill>
              </a:rPr>
              <a:t>Overview.</a:t>
            </a:r>
          </a:p>
          <a:p>
            <a:pPr marL="457200" indent="-381000"/>
            <a:r>
              <a:rPr lang="en" dirty="0"/>
              <a:t>Components</a:t>
            </a:r>
            <a:r>
              <a:rPr lang="en" dirty="0" smtClean="0"/>
              <a:t>.</a:t>
            </a:r>
            <a:endParaRPr lang="en" dirty="0"/>
          </a:p>
          <a:p>
            <a:pPr marL="457200" lvl="0" indent="-381000" rtl="0">
              <a:spcBef>
                <a:spcPts val="0"/>
              </a:spcBef>
              <a:spcAft>
                <a:spcPts val="1000"/>
              </a:spcAft>
              <a:buSzPts val="2400"/>
              <a:buChar char="▰"/>
            </a:pPr>
            <a:r>
              <a:rPr lang="en" dirty="0" smtClean="0"/>
              <a:t>Design.</a:t>
            </a:r>
          </a:p>
          <a:p>
            <a:pPr marL="457200" indent="-381000"/>
            <a:r>
              <a:rPr lang="en" b="1" dirty="0" smtClean="0">
                <a:solidFill>
                  <a:srgbClr val="FE9802"/>
                </a:solidFill>
              </a:rPr>
              <a:t>Constraints.</a:t>
            </a:r>
          </a:p>
          <a:p>
            <a:pPr marL="457200" lvl="0" indent="-381000" rtl="0">
              <a:spcBef>
                <a:spcPts val="0"/>
              </a:spcBef>
              <a:spcAft>
                <a:spcPts val="1000"/>
              </a:spcAft>
              <a:buSzPts val="2400"/>
              <a:buChar char="▰"/>
            </a:pPr>
            <a:r>
              <a:rPr lang="en" dirty="0" smtClean="0"/>
              <a:t>Future Work.</a:t>
            </a:r>
          </a:p>
          <a:p>
            <a:pPr marL="457200" indent="-381000"/>
            <a:r>
              <a:rPr lang="en-US" dirty="0" smtClean="0"/>
              <a:t>Demo.</a:t>
            </a:r>
            <a:endParaRPr lang="en" dirty="0" smtClean="0"/>
          </a:p>
        </p:txBody>
      </p:sp>
      <p:sp>
        <p:nvSpPr>
          <p:cNvPr id="238" name="Shape 238"/>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21</a:t>
            </a:fld>
            <a:endParaRPr lang="en"/>
          </a:p>
        </p:txBody>
      </p:sp>
      <p:grpSp>
        <p:nvGrpSpPr>
          <p:cNvPr id="239" name="Shape 239"/>
          <p:cNvGrpSpPr/>
          <p:nvPr/>
        </p:nvGrpSpPr>
        <p:grpSpPr>
          <a:xfrm>
            <a:off x="282216" y="590918"/>
            <a:ext cx="369505" cy="369505"/>
            <a:chOff x="2594050" y="1631825"/>
            <a:chExt cx="439625" cy="439625"/>
          </a:xfrm>
        </p:grpSpPr>
        <p:sp>
          <p:nvSpPr>
            <p:cNvPr id="240" name="Shape 240"/>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1" name="Shape 241"/>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2" name="Shape 242"/>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3" name="Shape 243"/>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grpSp>
    </p:spTree>
    <p:extLst>
      <p:ext uri="{BB962C8B-B14F-4D97-AF65-F5344CB8AC3E}">
        <p14:creationId xmlns="" xmlns:p14="http://schemas.microsoft.com/office/powerpoint/2010/main" val="341924534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sz="2400" dirty="0" smtClean="0"/>
              <a:t>Constraints</a:t>
            </a:r>
            <a:r>
              <a:rPr lang="en" sz="2400" dirty="0">
                <a:solidFill>
                  <a:schemeClr val="tx1"/>
                </a:solidFill>
              </a:rPr>
              <a:t/>
            </a:r>
            <a:br>
              <a:rPr lang="en" sz="2400" dirty="0">
                <a:solidFill>
                  <a:schemeClr val="tx1"/>
                </a:solidFill>
              </a:rPr>
            </a:br>
            <a:endParaRPr lang="en-US" sz="2400" dirty="0"/>
          </a:p>
        </p:txBody>
      </p:sp>
      <p:sp>
        <p:nvSpPr>
          <p:cNvPr id="3" name="Text Placeholder 2"/>
          <p:cNvSpPr>
            <a:spLocks noGrp="1"/>
          </p:cNvSpPr>
          <p:nvPr>
            <p:ph type="body" idx="1"/>
          </p:nvPr>
        </p:nvSpPr>
        <p:spPr>
          <a:xfrm>
            <a:off x="476655" y="1439694"/>
            <a:ext cx="6470220" cy="3033156"/>
          </a:xfrm>
        </p:spPr>
        <p:txBody>
          <a:bodyPr/>
          <a:lstStyle/>
          <a:p>
            <a:pPr marL="342900" indent="-342900"/>
            <a:r>
              <a:rPr lang="en-US" dirty="0" smtClean="0"/>
              <a:t>Choosing </a:t>
            </a:r>
            <a:r>
              <a:rPr lang="en-US" dirty="0"/>
              <a:t>the suitable design for </a:t>
            </a:r>
            <a:r>
              <a:rPr lang="en-US" dirty="0" smtClean="0"/>
              <a:t>Arm.</a:t>
            </a:r>
          </a:p>
          <a:p>
            <a:pPr marL="342900" indent="-342900"/>
            <a:r>
              <a:rPr lang="en-US" dirty="0" smtClean="0"/>
              <a:t>The </a:t>
            </a:r>
            <a:r>
              <a:rPr lang="en-US" dirty="0"/>
              <a:t>high cost of some </a:t>
            </a:r>
            <a:r>
              <a:rPr lang="en-US" dirty="0" smtClean="0"/>
              <a:t>component.</a:t>
            </a:r>
          </a:p>
          <a:p>
            <a:r>
              <a:rPr lang="en-US" dirty="0" smtClean="0"/>
              <a:t>    The difficulty of catching the object using flex.</a:t>
            </a:r>
          </a:p>
          <a:p>
            <a:r>
              <a:rPr lang="en-US" dirty="0" smtClean="0"/>
              <a:t>     Needing for external power source.</a:t>
            </a:r>
          </a:p>
          <a:p>
            <a:r>
              <a:rPr lang="en-US" dirty="0" smtClean="0"/>
              <a:t>     The </a:t>
            </a:r>
            <a:r>
              <a:rPr lang="en-US" dirty="0" err="1" smtClean="0"/>
              <a:t>arduino</a:t>
            </a:r>
            <a:r>
              <a:rPr lang="en-US" dirty="0" smtClean="0"/>
              <a:t> can record a limited number of movement.</a:t>
            </a:r>
            <a:br>
              <a:rPr lang="en-US" dirty="0" smtClean="0"/>
            </a:br>
            <a:endParaRPr lang="en-US" dirty="0" smtClean="0"/>
          </a:p>
          <a:p>
            <a:pPr marL="342900" indent="-342900"/>
            <a:endParaRPr lang="en-US" dirty="0"/>
          </a:p>
        </p:txBody>
      </p:sp>
      <p:sp>
        <p:nvSpPr>
          <p:cNvPr id="4" name="Slide Number Placeholder 3"/>
          <p:cNvSpPr>
            <a:spLocks noGrp="1"/>
          </p:cNvSpPr>
          <p:nvPr>
            <p:ph type="sldNum" idx="12"/>
          </p:nvPr>
        </p:nvSpPr>
        <p:spPr/>
        <p:txBody>
          <a:bodyPr/>
          <a:lstStyle/>
          <a:p>
            <a:pPr marL="0" lvl="0" indent="0">
              <a:spcBef>
                <a:spcPts val="0"/>
              </a:spcBef>
              <a:buNone/>
            </a:pPr>
            <a:fld id="{00000000-1234-1234-1234-123412341234}" type="slidenum">
              <a:rPr lang="en" smtClean="0"/>
              <a:pPr marL="0" lvl="0" indent="0">
                <a:spcBef>
                  <a:spcPts val="0"/>
                </a:spcBef>
                <a:buNone/>
              </a:pPr>
              <a:t>22</a:t>
            </a:fld>
            <a:endParaRPr lang="en"/>
          </a:p>
        </p:txBody>
      </p:sp>
    </p:spTree>
    <p:extLst>
      <p:ext uri="{BB962C8B-B14F-4D97-AF65-F5344CB8AC3E}">
        <p14:creationId xmlns="" xmlns:p14="http://schemas.microsoft.com/office/powerpoint/2010/main" val="107371387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814275" y="392575"/>
            <a:ext cx="5492400" cy="766200"/>
          </a:xfrm>
          <a:prstGeom prst="rect">
            <a:avLst/>
          </a:prstGeom>
        </p:spPr>
        <p:txBody>
          <a:bodyPr wrap="square" lIns="91425" tIns="91425" rIns="91425" bIns="91425" anchor="ctr" anchorCtr="0">
            <a:noAutofit/>
          </a:bodyPr>
          <a:lstStyle/>
          <a:p>
            <a:pPr marL="0" lvl="0" indent="0">
              <a:spcBef>
                <a:spcPts val="0"/>
              </a:spcBef>
              <a:buNone/>
            </a:pPr>
            <a:r>
              <a:rPr lang="en" sz="3200" dirty="0" smtClean="0"/>
              <a:t>Outline</a:t>
            </a:r>
            <a:endParaRPr lang="en" sz="3200" dirty="0"/>
          </a:p>
        </p:txBody>
      </p:sp>
      <p:sp>
        <p:nvSpPr>
          <p:cNvPr id="237" name="Shape 237"/>
          <p:cNvSpPr txBox="1">
            <a:spLocks noGrp="1"/>
          </p:cNvSpPr>
          <p:nvPr>
            <p:ph type="body" idx="1"/>
          </p:nvPr>
        </p:nvSpPr>
        <p:spPr>
          <a:xfrm>
            <a:off x="814275" y="1327350"/>
            <a:ext cx="6132600" cy="3145500"/>
          </a:xfrm>
          <a:prstGeom prst="rect">
            <a:avLst/>
          </a:prstGeom>
        </p:spPr>
        <p:txBody>
          <a:bodyPr wrap="square" lIns="91425" tIns="91425" rIns="91425" bIns="91425" anchor="ctr" anchorCtr="0">
            <a:noAutofit/>
          </a:bodyPr>
          <a:lstStyle/>
          <a:p>
            <a:pPr marL="457200" lvl="0" indent="-381000" rtl="0">
              <a:spcBef>
                <a:spcPts val="0"/>
              </a:spcBef>
              <a:spcAft>
                <a:spcPts val="1000"/>
              </a:spcAft>
              <a:buSzPts val="2400"/>
              <a:buChar char="▰"/>
            </a:pPr>
            <a:r>
              <a:rPr lang="en" dirty="0" smtClean="0">
                <a:solidFill>
                  <a:schemeClr val="tx1"/>
                </a:solidFill>
              </a:rPr>
              <a:t>Overview.</a:t>
            </a:r>
          </a:p>
          <a:p>
            <a:pPr marL="457200" indent="-381000"/>
            <a:r>
              <a:rPr lang="en" dirty="0"/>
              <a:t>Components</a:t>
            </a:r>
            <a:r>
              <a:rPr lang="en" dirty="0" smtClean="0"/>
              <a:t>.</a:t>
            </a:r>
            <a:endParaRPr lang="en" dirty="0"/>
          </a:p>
          <a:p>
            <a:pPr marL="457200" lvl="0" indent="-381000" rtl="0">
              <a:spcBef>
                <a:spcPts val="0"/>
              </a:spcBef>
              <a:spcAft>
                <a:spcPts val="1000"/>
              </a:spcAft>
              <a:buSzPts val="2400"/>
              <a:buChar char="▰"/>
            </a:pPr>
            <a:r>
              <a:rPr lang="en" dirty="0" smtClean="0"/>
              <a:t>Design.</a:t>
            </a:r>
          </a:p>
          <a:p>
            <a:pPr marL="457200" indent="-381000"/>
            <a:r>
              <a:rPr lang="en" dirty="0" smtClean="0"/>
              <a:t>Constraints.</a:t>
            </a:r>
            <a:endParaRPr lang="en" dirty="0" smtClean="0">
              <a:solidFill>
                <a:schemeClr val="tx1"/>
              </a:solidFill>
            </a:endParaRPr>
          </a:p>
          <a:p>
            <a:pPr marL="457200" lvl="0" indent="-381000" rtl="0">
              <a:spcBef>
                <a:spcPts val="0"/>
              </a:spcBef>
              <a:spcAft>
                <a:spcPts val="1000"/>
              </a:spcAft>
              <a:buSzPts val="2400"/>
              <a:buChar char="▰"/>
            </a:pPr>
            <a:r>
              <a:rPr lang="en" b="1" dirty="0" smtClean="0">
                <a:solidFill>
                  <a:srgbClr val="FE9802"/>
                </a:solidFill>
              </a:rPr>
              <a:t>Future Work.</a:t>
            </a:r>
          </a:p>
          <a:p>
            <a:pPr marL="457200" indent="-381000"/>
            <a:r>
              <a:rPr lang="en-US" dirty="0" smtClean="0"/>
              <a:t>Demo.</a:t>
            </a:r>
            <a:endParaRPr lang="en" dirty="0" smtClean="0"/>
          </a:p>
        </p:txBody>
      </p:sp>
      <p:sp>
        <p:nvSpPr>
          <p:cNvPr id="238" name="Shape 238"/>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23</a:t>
            </a:fld>
            <a:endParaRPr lang="en"/>
          </a:p>
        </p:txBody>
      </p:sp>
      <p:grpSp>
        <p:nvGrpSpPr>
          <p:cNvPr id="239" name="Shape 239"/>
          <p:cNvGrpSpPr/>
          <p:nvPr/>
        </p:nvGrpSpPr>
        <p:grpSpPr>
          <a:xfrm>
            <a:off x="282216" y="590918"/>
            <a:ext cx="369505" cy="369505"/>
            <a:chOff x="2594050" y="1631825"/>
            <a:chExt cx="439625" cy="439625"/>
          </a:xfrm>
        </p:grpSpPr>
        <p:sp>
          <p:nvSpPr>
            <p:cNvPr id="240" name="Shape 240"/>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1" name="Shape 241"/>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2" name="Shape 242"/>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3" name="Shape 243"/>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grpSp>
    </p:spTree>
    <p:extLst>
      <p:ext uri="{BB962C8B-B14F-4D97-AF65-F5344CB8AC3E}">
        <p14:creationId xmlns="" xmlns:p14="http://schemas.microsoft.com/office/powerpoint/2010/main" val="9445295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sz="2400" dirty="0"/>
              <a:t>Future Work</a:t>
            </a:r>
            <a:endParaRPr lang="en-US" sz="2400" dirty="0"/>
          </a:p>
        </p:txBody>
      </p:sp>
      <p:sp>
        <p:nvSpPr>
          <p:cNvPr id="3" name="Text Placeholder 2"/>
          <p:cNvSpPr>
            <a:spLocks noGrp="1"/>
          </p:cNvSpPr>
          <p:nvPr>
            <p:ph type="body" idx="1"/>
          </p:nvPr>
        </p:nvSpPr>
        <p:spPr/>
        <p:txBody>
          <a:bodyPr/>
          <a:lstStyle/>
          <a:p>
            <a:r>
              <a:rPr lang="en-US" dirty="0"/>
              <a:t>Add sensors such as, gas sensor, temperature sensor to detect the chemical reaction properties and shows them on a LCD</a:t>
            </a:r>
            <a:r>
              <a:rPr lang="en-US" dirty="0" smtClean="0"/>
              <a:t>.</a:t>
            </a:r>
          </a:p>
          <a:p>
            <a:r>
              <a:rPr lang="en-US" dirty="0" smtClean="0"/>
              <a:t>Convert it to mobile robotic arm ,so it become </a:t>
            </a:r>
            <a:r>
              <a:rPr lang="en-US" dirty="0"/>
              <a:t>more flexible and </a:t>
            </a:r>
            <a:r>
              <a:rPr lang="en-US" dirty="0" smtClean="0"/>
              <a:t>practical.</a:t>
            </a:r>
          </a:p>
          <a:p>
            <a:r>
              <a:rPr lang="en-US" dirty="0" smtClean="0"/>
              <a:t>Make it a full glove.</a:t>
            </a:r>
            <a:endParaRPr lang="en-US" dirty="0"/>
          </a:p>
        </p:txBody>
      </p:sp>
      <p:sp>
        <p:nvSpPr>
          <p:cNvPr id="4" name="Slide Number Placeholder 3"/>
          <p:cNvSpPr>
            <a:spLocks noGrp="1"/>
          </p:cNvSpPr>
          <p:nvPr>
            <p:ph type="sldNum" idx="12"/>
          </p:nvPr>
        </p:nvSpPr>
        <p:spPr/>
        <p:txBody>
          <a:bodyPr/>
          <a:lstStyle/>
          <a:p>
            <a:pPr marL="0" lvl="0" indent="0">
              <a:spcBef>
                <a:spcPts val="0"/>
              </a:spcBef>
              <a:buNone/>
            </a:pPr>
            <a:fld id="{00000000-1234-1234-1234-123412341234}" type="slidenum">
              <a:rPr lang="en" smtClean="0"/>
              <a:pPr marL="0" lvl="0" indent="0">
                <a:spcBef>
                  <a:spcPts val="0"/>
                </a:spcBef>
                <a:buNone/>
              </a:pPr>
              <a:t>24</a:t>
            </a:fld>
            <a:endParaRPr lang="en"/>
          </a:p>
        </p:txBody>
      </p:sp>
    </p:spTree>
    <p:extLst>
      <p:ext uri="{BB962C8B-B14F-4D97-AF65-F5344CB8AC3E}">
        <p14:creationId xmlns="" xmlns:p14="http://schemas.microsoft.com/office/powerpoint/2010/main" val="89783100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814275" y="392575"/>
            <a:ext cx="5492400" cy="766200"/>
          </a:xfrm>
          <a:prstGeom prst="rect">
            <a:avLst/>
          </a:prstGeom>
        </p:spPr>
        <p:txBody>
          <a:bodyPr wrap="square" lIns="91425" tIns="91425" rIns="91425" bIns="91425" anchor="ctr" anchorCtr="0">
            <a:noAutofit/>
          </a:bodyPr>
          <a:lstStyle/>
          <a:p>
            <a:pPr marL="0" lvl="0" indent="0">
              <a:spcBef>
                <a:spcPts val="0"/>
              </a:spcBef>
              <a:buNone/>
            </a:pPr>
            <a:r>
              <a:rPr lang="en" sz="3200" dirty="0" smtClean="0"/>
              <a:t>Outline</a:t>
            </a:r>
            <a:endParaRPr lang="en" sz="3200" dirty="0"/>
          </a:p>
        </p:txBody>
      </p:sp>
      <p:sp>
        <p:nvSpPr>
          <p:cNvPr id="237" name="Shape 237"/>
          <p:cNvSpPr txBox="1">
            <a:spLocks noGrp="1"/>
          </p:cNvSpPr>
          <p:nvPr>
            <p:ph type="body" idx="1"/>
          </p:nvPr>
        </p:nvSpPr>
        <p:spPr>
          <a:xfrm>
            <a:off x="814275" y="1327350"/>
            <a:ext cx="6132600" cy="3145500"/>
          </a:xfrm>
          <a:prstGeom prst="rect">
            <a:avLst/>
          </a:prstGeom>
        </p:spPr>
        <p:txBody>
          <a:bodyPr wrap="square" lIns="91425" tIns="91425" rIns="91425" bIns="91425" anchor="ctr" anchorCtr="0">
            <a:noAutofit/>
          </a:bodyPr>
          <a:lstStyle/>
          <a:p>
            <a:pPr marL="457200" lvl="0" indent="-381000" rtl="0">
              <a:spcBef>
                <a:spcPts val="0"/>
              </a:spcBef>
              <a:spcAft>
                <a:spcPts val="1000"/>
              </a:spcAft>
              <a:buSzPts val="2400"/>
              <a:buChar char="▰"/>
            </a:pPr>
            <a:r>
              <a:rPr lang="en" dirty="0" smtClean="0">
                <a:solidFill>
                  <a:schemeClr val="tx1"/>
                </a:solidFill>
              </a:rPr>
              <a:t>Overview.</a:t>
            </a:r>
          </a:p>
          <a:p>
            <a:pPr marL="457200" indent="-381000"/>
            <a:r>
              <a:rPr lang="en" dirty="0"/>
              <a:t>Components</a:t>
            </a:r>
            <a:r>
              <a:rPr lang="en" dirty="0" smtClean="0"/>
              <a:t>.</a:t>
            </a:r>
            <a:endParaRPr lang="en" dirty="0"/>
          </a:p>
          <a:p>
            <a:pPr marL="457200" lvl="0" indent="-381000" rtl="0">
              <a:spcBef>
                <a:spcPts val="0"/>
              </a:spcBef>
              <a:spcAft>
                <a:spcPts val="1000"/>
              </a:spcAft>
              <a:buSzPts val="2400"/>
              <a:buChar char="▰"/>
            </a:pPr>
            <a:r>
              <a:rPr lang="en" dirty="0" smtClean="0"/>
              <a:t>Design.</a:t>
            </a:r>
          </a:p>
          <a:p>
            <a:pPr marL="457200" indent="-381000"/>
            <a:r>
              <a:rPr lang="en" dirty="0" smtClean="0"/>
              <a:t>Constraints.</a:t>
            </a:r>
            <a:endParaRPr lang="en" dirty="0" smtClean="0">
              <a:solidFill>
                <a:schemeClr val="tx1"/>
              </a:solidFill>
            </a:endParaRPr>
          </a:p>
          <a:p>
            <a:pPr marL="457200" lvl="0" indent="-381000"/>
            <a:r>
              <a:rPr lang="en" dirty="0" smtClean="0"/>
              <a:t>Future Work.</a:t>
            </a:r>
          </a:p>
          <a:p>
            <a:pPr marL="457200" indent="-381000"/>
            <a:r>
              <a:rPr lang="en-US" b="1" dirty="0" smtClean="0">
                <a:solidFill>
                  <a:srgbClr val="FE9802"/>
                </a:solidFill>
              </a:rPr>
              <a:t>Demo.</a:t>
            </a:r>
            <a:endParaRPr lang="en" b="1" dirty="0" smtClean="0">
              <a:solidFill>
                <a:srgbClr val="FE9802"/>
              </a:solidFill>
            </a:endParaRPr>
          </a:p>
        </p:txBody>
      </p:sp>
      <p:sp>
        <p:nvSpPr>
          <p:cNvPr id="238" name="Shape 238"/>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25</a:t>
            </a:fld>
            <a:endParaRPr lang="en"/>
          </a:p>
        </p:txBody>
      </p:sp>
      <p:grpSp>
        <p:nvGrpSpPr>
          <p:cNvPr id="2" name="Shape 239"/>
          <p:cNvGrpSpPr/>
          <p:nvPr/>
        </p:nvGrpSpPr>
        <p:grpSpPr>
          <a:xfrm>
            <a:off x="282216" y="590918"/>
            <a:ext cx="369505" cy="369505"/>
            <a:chOff x="2594050" y="1631825"/>
            <a:chExt cx="439625" cy="439625"/>
          </a:xfrm>
        </p:grpSpPr>
        <p:sp>
          <p:nvSpPr>
            <p:cNvPr id="240" name="Shape 240"/>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1" name="Shape 241"/>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2" name="Shape 242"/>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3" name="Shape 243"/>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grpSp>
    </p:spTree>
    <p:extLst>
      <p:ext uri="{BB962C8B-B14F-4D97-AF65-F5344CB8AC3E}">
        <p14:creationId xmlns="" xmlns:p14="http://schemas.microsoft.com/office/powerpoint/2010/main" val="9445295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3" name="Shape 503"/>
          <p:cNvSpPr txBox="1">
            <a:spLocks noGrp="1"/>
          </p:cNvSpPr>
          <p:nvPr>
            <p:ph type="ctrTitle" idx="4294967295"/>
          </p:nvPr>
        </p:nvSpPr>
        <p:spPr>
          <a:xfrm>
            <a:off x="1275150" y="2364400"/>
            <a:ext cx="6593700" cy="1159800"/>
          </a:xfrm>
          <a:prstGeom prst="rect">
            <a:avLst/>
          </a:prstGeom>
        </p:spPr>
        <p:txBody>
          <a:bodyPr wrap="square" lIns="91425" tIns="91425" rIns="91425" bIns="91425" anchor="ctr" anchorCtr="0">
            <a:noAutofit/>
          </a:bodyPr>
          <a:lstStyle/>
          <a:p>
            <a:pPr marL="0" lvl="0" indent="0" algn="ctr" rtl="0">
              <a:spcBef>
                <a:spcPts val="0"/>
              </a:spcBef>
              <a:buNone/>
            </a:pPr>
            <a:r>
              <a:rPr lang="en" sz="6000">
                <a:solidFill>
                  <a:srgbClr val="FF9800"/>
                </a:solidFill>
              </a:rPr>
              <a:t>THANKS!</a:t>
            </a:r>
          </a:p>
        </p:txBody>
      </p:sp>
      <p:sp>
        <p:nvSpPr>
          <p:cNvPr id="504" name="Shape 504"/>
          <p:cNvSpPr txBox="1">
            <a:spLocks noGrp="1"/>
          </p:cNvSpPr>
          <p:nvPr>
            <p:ph type="subTitle" idx="4294967295"/>
          </p:nvPr>
        </p:nvSpPr>
        <p:spPr>
          <a:xfrm>
            <a:off x="1275150" y="3230000"/>
            <a:ext cx="6593700" cy="1342200"/>
          </a:xfrm>
          <a:prstGeom prst="rect">
            <a:avLst/>
          </a:prstGeom>
        </p:spPr>
        <p:txBody>
          <a:bodyPr wrap="square" lIns="91425" tIns="91425" rIns="91425" bIns="91425" anchor="ctr" anchorCtr="0">
            <a:noAutofit/>
          </a:bodyPr>
          <a:lstStyle/>
          <a:p>
            <a:pPr marL="0" lvl="0" indent="0" algn="ctr" rtl="0">
              <a:spcBef>
                <a:spcPts val="0"/>
              </a:spcBef>
              <a:spcAft>
                <a:spcPts val="0"/>
              </a:spcAft>
              <a:buNone/>
            </a:pPr>
            <a:r>
              <a:rPr lang="en" sz="2000" b="1" dirty="0"/>
              <a:t>Any questions</a:t>
            </a:r>
            <a:r>
              <a:rPr lang="en" sz="2000" b="1" dirty="0" smtClean="0"/>
              <a:t>?</a:t>
            </a:r>
            <a:endParaRPr lang="en" sz="2000" b="1" dirty="0"/>
          </a:p>
        </p:txBody>
      </p:sp>
      <p:grpSp>
        <p:nvGrpSpPr>
          <p:cNvPr id="505" name="Shape 505"/>
          <p:cNvGrpSpPr/>
          <p:nvPr/>
        </p:nvGrpSpPr>
        <p:grpSpPr>
          <a:xfrm>
            <a:off x="3996210" y="966817"/>
            <a:ext cx="1197664" cy="1126777"/>
            <a:chOff x="5972700" y="2330200"/>
            <a:chExt cx="411625" cy="387275"/>
          </a:xfrm>
        </p:grpSpPr>
        <p:sp>
          <p:nvSpPr>
            <p:cNvPr id="506" name="Shape 506"/>
            <p:cNvSpPr/>
            <p:nvPr/>
          </p:nvSpPr>
          <p:spPr>
            <a:xfrm>
              <a:off x="5972700" y="2476950"/>
              <a:ext cx="98050" cy="219825"/>
            </a:xfrm>
            <a:custGeom>
              <a:avLst/>
              <a:gdLst/>
              <a:ahLst/>
              <a:cxnLst/>
              <a:rect l="0" t="0" r="0" b="0"/>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9050" cap="rnd" cmpd="sng">
              <a:solidFill>
                <a:srgbClr val="3F5378"/>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507" name="Shape 507"/>
            <p:cNvSpPr/>
            <p:nvPr/>
          </p:nvSpPr>
          <p:spPr>
            <a:xfrm>
              <a:off x="6078025" y="2330200"/>
              <a:ext cx="306300" cy="387275"/>
            </a:xfrm>
            <a:custGeom>
              <a:avLst/>
              <a:gdLst/>
              <a:ahLst/>
              <a:cxnLst/>
              <a:rect l="0" t="0" r="0" b="0"/>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9050" cap="rnd" cmpd="sng">
              <a:solidFill>
                <a:srgbClr val="3F5378"/>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gr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829775" y="1202000"/>
            <a:ext cx="5090700" cy="2745000"/>
          </a:xfrm>
          <a:prstGeom prst="rect">
            <a:avLst/>
          </a:prstGeom>
        </p:spPr>
        <p:txBody>
          <a:bodyPr wrap="square" lIns="91425" tIns="91425" rIns="91425" bIns="91425" anchor="t" anchorCtr="0">
            <a:noAutofit/>
          </a:bodyPr>
          <a:lstStyle/>
          <a:p>
            <a:pPr marL="0" lvl="0" indent="0">
              <a:spcBef>
                <a:spcPts val="0"/>
              </a:spcBef>
              <a:buNone/>
            </a:pPr>
            <a:r>
              <a:rPr lang="en-US" dirty="0" smtClean="0"/>
              <a:t>Overview</a:t>
            </a:r>
            <a:endParaRPr lang="ar-JO" dirty="0" smtClean="0"/>
          </a:p>
          <a:p>
            <a:pPr lvl="0">
              <a:buNone/>
            </a:pPr>
            <a:r>
              <a:rPr lang="en-US" sz="2000" dirty="0" smtClean="0"/>
              <a:t>Our project consists of two parts. The first part is the glove which is responsible of controlling the arm .The second part is the robot arm that controlled by the glove to move up ,down ,rotate left or right to hold objects</a:t>
            </a:r>
            <a:endParaRPr lang="en" sz="2000" dirty="0"/>
          </a:p>
        </p:txBody>
      </p:sp>
      <p:sp>
        <p:nvSpPr>
          <p:cNvPr id="230" name="Shape 230"/>
          <p:cNvSpPr txBox="1">
            <a:spLocks noGrp="1"/>
          </p:cNvSpPr>
          <p:nvPr>
            <p:ph type="sldNum" idx="4294967295"/>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3</a:t>
            </a:fld>
            <a:endParaRPr lang="en"/>
          </a:p>
        </p:txBody>
      </p:sp>
      <p:sp>
        <p:nvSpPr>
          <p:cNvPr id="231" name="Shape 231"/>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3</a:t>
            </a:fld>
            <a:endParaRPr lang="en"/>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p:txBody>
          <a:bodyPr/>
          <a:lstStyle/>
          <a:p>
            <a:pPr>
              <a:buNone/>
            </a:pPr>
            <a:r>
              <a:rPr lang="en-US" dirty="0" smtClean="0"/>
              <a:t>The Goal</a:t>
            </a:r>
          </a:p>
          <a:p>
            <a:pPr>
              <a:buNone/>
            </a:pPr>
            <a:r>
              <a:rPr lang="en-US" sz="2000" dirty="0" smtClean="0"/>
              <a:t>In our life most of us deal with chemical materials in the laboratory as a student or at work .As we know most of these materials are dangerous and my cause skin burns or anything else</a:t>
            </a:r>
            <a:endParaRPr lang="ar-SA" sz="2000" dirty="0"/>
          </a:p>
        </p:txBody>
      </p:sp>
      <p:sp>
        <p:nvSpPr>
          <p:cNvPr id="3" name="عنصر نائب لرقم الشريحة 2"/>
          <p:cNvSpPr>
            <a:spLocks noGrp="1"/>
          </p:cNvSpPr>
          <p:nvPr>
            <p:ph type="sldNum" idx="12"/>
          </p:nvPr>
        </p:nvSpPr>
        <p:spPr/>
        <p:txBody>
          <a:bodyPr/>
          <a:lstStyle/>
          <a:p>
            <a:pPr marL="0" lvl="0" indent="0" rtl="0">
              <a:spcBef>
                <a:spcPts val="0"/>
              </a:spcBef>
              <a:buNone/>
            </a:pPr>
            <a:fld id="{00000000-1234-1234-1234-123412341234}" type="slidenum">
              <a:rPr lang="en" smtClean="0"/>
              <a:pPr marL="0" lvl="0" indent="0" rtl="0">
                <a:spcBef>
                  <a:spcPts val="0"/>
                </a:spcBef>
                <a:buNone/>
              </a:pPr>
              <a:t>4</a:t>
            </a:fld>
            <a:endParaRPr lang="en"/>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814275" y="392575"/>
            <a:ext cx="5492400" cy="766200"/>
          </a:xfrm>
          <a:prstGeom prst="rect">
            <a:avLst/>
          </a:prstGeom>
        </p:spPr>
        <p:txBody>
          <a:bodyPr wrap="square" lIns="91425" tIns="91425" rIns="91425" bIns="91425" anchor="ctr" anchorCtr="0">
            <a:noAutofit/>
          </a:bodyPr>
          <a:lstStyle/>
          <a:p>
            <a:pPr marL="0" lvl="0" indent="0">
              <a:spcBef>
                <a:spcPts val="0"/>
              </a:spcBef>
              <a:buNone/>
            </a:pPr>
            <a:r>
              <a:rPr lang="en" sz="3200" dirty="0" smtClean="0"/>
              <a:t>Outline</a:t>
            </a:r>
            <a:endParaRPr lang="en" sz="3200" dirty="0"/>
          </a:p>
        </p:txBody>
      </p:sp>
      <p:sp>
        <p:nvSpPr>
          <p:cNvPr id="237" name="Shape 237"/>
          <p:cNvSpPr txBox="1">
            <a:spLocks noGrp="1"/>
          </p:cNvSpPr>
          <p:nvPr>
            <p:ph type="body" idx="1"/>
          </p:nvPr>
        </p:nvSpPr>
        <p:spPr>
          <a:xfrm>
            <a:off x="814275" y="1327350"/>
            <a:ext cx="6132600" cy="3145500"/>
          </a:xfrm>
          <a:prstGeom prst="rect">
            <a:avLst/>
          </a:prstGeom>
        </p:spPr>
        <p:txBody>
          <a:bodyPr wrap="square" lIns="91425" tIns="91425" rIns="91425" bIns="91425" anchor="ctr" anchorCtr="0">
            <a:noAutofit/>
          </a:bodyPr>
          <a:lstStyle/>
          <a:p>
            <a:pPr marL="457200" lvl="0" indent="-381000" rtl="0">
              <a:spcBef>
                <a:spcPts val="0"/>
              </a:spcBef>
              <a:spcAft>
                <a:spcPts val="1000"/>
              </a:spcAft>
              <a:buSzPts val="2400"/>
              <a:buChar char="▰"/>
            </a:pPr>
            <a:r>
              <a:rPr lang="en" dirty="0" smtClean="0">
                <a:solidFill>
                  <a:schemeClr val="tx1"/>
                </a:solidFill>
              </a:rPr>
              <a:t>Overview.</a:t>
            </a:r>
          </a:p>
          <a:p>
            <a:pPr marL="457200" indent="-381000"/>
            <a:r>
              <a:rPr lang="en" b="1" dirty="0">
                <a:solidFill>
                  <a:srgbClr val="FE9802"/>
                </a:solidFill>
              </a:rPr>
              <a:t>Components</a:t>
            </a:r>
            <a:r>
              <a:rPr lang="en" b="1" dirty="0" smtClean="0">
                <a:solidFill>
                  <a:srgbClr val="FE9802"/>
                </a:solidFill>
              </a:rPr>
              <a:t>.</a:t>
            </a:r>
            <a:endParaRPr lang="en" b="1" dirty="0">
              <a:solidFill>
                <a:srgbClr val="FE9802"/>
              </a:solidFill>
            </a:endParaRPr>
          </a:p>
          <a:p>
            <a:pPr marL="457200" lvl="0" indent="-381000" rtl="0">
              <a:spcBef>
                <a:spcPts val="0"/>
              </a:spcBef>
              <a:spcAft>
                <a:spcPts val="1000"/>
              </a:spcAft>
              <a:buSzPts val="2400"/>
              <a:buChar char="▰"/>
            </a:pPr>
            <a:r>
              <a:rPr lang="en" dirty="0" smtClean="0"/>
              <a:t>Design.</a:t>
            </a:r>
          </a:p>
          <a:p>
            <a:pPr marL="457200" indent="-381000"/>
            <a:r>
              <a:rPr lang="en" dirty="0" smtClean="0"/>
              <a:t>Constraints.</a:t>
            </a:r>
            <a:endParaRPr lang="en" dirty="0" smtClean="0">
              <a:solidFill>
                <a:schemeClr val="tx1"/>
              </a:solidFill>
            </a:endParaRPr>
          </a:p>
          <a:p>
            <a:pPr marL="457200" lvl="0" indent="-381000" rtl="0">
              <a:spcBef>
                <a:spcPts val="0"/>
              </a:spcBef>
              <a:spcAft>
                <a:spcPts val="1000"/>
              </a:spcAft>
              <a:buSzPts val="2400"/>
              <a:buChar char="▰"/>
            </a:pPr>
            <a:r>
              <a:rPr lang="en" dirty="0" smtClean="0"/>
              <a:t>Future Work.</a:t>
            </a:r>
            <a:endParaRPr lang="ar-JO" dirty="0" smtClean="0"/>
          </a:p>
          <a:p>
            <a:pPr marL="457200" lvl="0" indent="-381000" rtl="0">
              <a:spcBef>
                <a:spcPts val="0"/>
              </a:spcBef>
              <a:spcAft>
                <a:spcPts val="1000"/>
              </a:spcAft>
              <a:buSzPts val="2400"/>
              <a:buChar char="▰"/>
            </a:pPr>
            <a:r>
              <a:rPr lang="en-US" dirty="0" smtClean="0"/>
              <a:t>Demo.</a:t>
            </a:r>
            <a:endParaRPr lang="en" dirty="0"/>
          </a:p>
        </p:txBody>
      </p:sp>
      <p:sp>
        <p:nvSpPr>
          <p:cNvPr id="238" name="Shape 238"/>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5</a:t>
            </a:fld>
            <a:endParaRPr lang="en"/>
          </a:p>
        </p:txBody>
      </p:sp>
      <p:grpSp>
        <p:nvGrpSpPr>
          <p:cNvPr id="239" name="Shape 239"/>
          <p:cNvGrpSpPr/>
          <p:nvPr/>
        </p:nvGrpSpPr>
        <p:grpSpPr>
          <a:xfrm>
            <a:off x="282216" y="590918"/>
            <a:ext cx="369505" cy="369505"/>
            <a:chOff x="2594050" y="1631825"/>
            <a:chExt cx="439625" cy="439625"/>
          </a:xfrm>
        </p:grpSpPr>
        <p:sp>
          <p:nvSpPr>
            <p:cNvPr id="240" name="Shape 240"/>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1" name="Shape 241"/>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2" name="Shape 242"/>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3" name="Shape 243"/>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grpSp>
    </p:spTree>
    <p:extLst>
      <p:ext uri="{BB962C8B-B14F-4D97-AF65-F5344CB8AC3E}">
        <p14:creationId xmlns="" xmlns:p14="http://schemas.microsoft.com/office/powerpoint/2010/main" val="40024569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884732" y="3983700"/>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The Glove </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6</a:t>
            </a:fld>
            <a:endParaRPr lang="en"/>
          </a:p>
        </p:txBody>
      </p:sp>
      <p:pic>
        <p:nvPicPr>
          <p:cNvPr id="2" name="Picture 1"/>
          <p:cNvPicPr>
            <a:picLocks noChangeAspect="1"/>
          </p:cNvPicPr>
          <p:nvPr/>
        </p:nvPicPr>
        <p:blipFill>
          <a:blip r:embed="rId3"/>
          <a:stretch>
            <a:fillRect/>
          </a:stretch>
        </p:blipFill>
        <p:spPr>
          <a:xfrm>
            <a:off x="2216087" y="248665"/>
            <a:ext cx="3930990" cy="3891819"/>
          </a:xfrm>
          <a:prstGeom prst="rect">
            <a:avLst/>
          </a:prstGeom>
        </p:spPr>
      </p:pic>
    </p:spTree>
    <p:extLst>
      <p:ext uri="{BB962C8B-B14F-4D97-AF65-F5344CB8AC3E}">
        <p14:creationId xmlns="" xmlns:p14="http://schemas.microsoft.com/office/powerpoint/2010/main" val="24731602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Flex Sensors</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7</a:t>
            </a:fld>
            <a:endParaRPr lang="en"/>
          </a:p>
        </p:txBody>
      </p:sp>
      <p:pic>
        <p:nvPicPr>
          <p:cNvPr id="2052" name="Picture 4" descr="نتيجة بحث الصور عن ‪flex senso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679539" y="616450"/>
            <a:ext cx="3805469" cy="2807414"/>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lvl="0" algn="ctr"/>
            <a:r>
              <a:rPr lang="en" sz="6000" dirty="0">
                <a:solidFill>
                  <a:srgbClr val="FF9800"/>
                </a:solidFill>
              </a:rPr>
              <a:t>MPU6050</a:t>
            </a: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8</a:t>
            </a:fld>
            <a:endParaRPr lang="en"/>
          </a:p>
        </p:txBody>
      </p:sp>
      <p:pic>
        <p:nvPicPr>
          <p:cNvPr id="4098" name="Picture 2" descr="نتيجة بحث الصور عن ‪mpu6050‬‏"/>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743200" y="522886"/>
            <a:ext cx="3540641" cy="245527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1270277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ctrTitle" idx="4294967295"/>
          </p:nvPr>
        </p:nvSpPr>
        <p:spPr>
          <a:xfrm>
            <a:off x="1285424" y="3227429"/>
            <a:ext cx="6593700" cy="1159800"/>
          </a:xfrm>
          <a:prstGeom prst="rect">
            <a:avLst/>
          </a:prstGeom>
        </p:spPr>
        <p:txBody>
          <a:bodyPr wrap="square" lIns="91425" tIns="91425" rIns="91425" bIns="91425" anchor="ctr" anchorCtr="0">
            <a:noAutofit/>
          </a:bodyPr>
          <a:lstStyle/>
          <a:p>
            <a:pPr marL="0" lvl="0" indent="0" algn="ctr">
              <a:spcBef>
                <a:spcPts val="0"/>
              </a:spcBef>
              <a:buNone/>
            </a:pPr>
            <a:r>
              <a:rPr lang="en" sz="6000" dirty="0" smtClean="0">
                <a:solidFill>
                  <a:srgbClr val="FF9800"/>
                </a:solidFill>
              </a:rPr>
              <a:t>Push Button</a:t>
            </a:r>
            <a:endParaRPr lang="en" sz="6000" dirty="0">
              <a:solidFill>
                <a:srgbClr val="FF9800"/>
              </a:solidFill>
            </a:endParaRPr>
          </a:p>
        </p:txBody>
      </p:sp>
      <p:sp>
        <p:nvSpPr>
          <p:cNvPr id="216" name="Shape 216"/>
          <p:cNvSpPr txBox="1">
            <a:spLocks noGrp="1"/>
          </p:cNvSpPr>
          <p:nvPr>
            <p:ph type="sldNum" idx="12"/>
          </p:nvPr>
        </p:nvSpPr>
        <p:spPr>
          <a:xfrm>
            <a:off x="7618000" y="4636500"/>
            <a:ext cx="1487400" cy="315600"/>
          </a:xfrm>
          <a:prstGeom prst="rect">
            <a:avLst/>
          </a:prstGeom>
        </p:spPr>
        <p:txBody>
          <a:bodyPr wrap="square" lIns="91425" tIns="91425" rIns="91425" bIns="91425" anchor="ctr" anchorCtr="0">
            <a:noAutofit/>
          </a:bodyPr>
          <a:lstStyle/>
          <a:p>
            <a:pPr marL="0" lvl="0" indent="0">
              <a:spcBef>
                <a:spcPts val="0"/>
              </a:spcBef>
              <a:buNone/>
            </a:pPr>
            <a:fld id="{00000000-1234-1234-1234-123412341234}" type="slidenum">
              <a:rPr lang="en"/>
              <a:pPr marL="0" lvl="0" indent="0">
                <a:spcBef>
                  <a:spcPts val="0"/>
                </a:spcBef>
                <a:buNone/>
              </a:pPr>
              <a:t>9</a:t>
            </a:fld>
            <a:endParaRPr lang="en"/>
          </a:p>
        </p:txBody>
      </p:sp>
      <p:pic>
        <p:nvPicPr>
          <p:cNvPr id="3074" name="Picture 2" descr="نتيجة بحث الصور عن ‪push button‬‏"/>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209256" y="499730"/>
            <a:ext cx="4575913" cy="290268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5362594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aler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TotalTime>
  <Words>352</Words>
  <Application>Microsoft Office PowerPoint</Application>
  <PresentationFormat>عرض على الشاشة (9:16)‏</PresentationFormat>
  <Paragraphs>102</Paragraphs>
  <Slides>26</Slides>
  <Notes>23</Notes>
  <HiddenSlides>0</HiddenSlides>
  <MMClips>0</MMClips>
  <ScaleCrop>false</ScaleCrop>
  <HeadingPairs>
    <vt:vector size="6" baseType="variant">
      <vt:variant>
        <vt:lpstr>الخطوط المستخدمة</vt:lpstr>
      </vt:variant>
      <vt:variant>
        <vt:i4>4</vt:i4>
      </vt:variant>
      <vt:variant>
        <vt:lpstr>سمة</vt:lpstr>
      </vt:variant>
      <vt:variant>
        <vt:i4>1</vt:i4>
      </vt:variant>
      <vt:variant>
        <vt:lpstr>عناوين الشرائح</vt:lpstr>
      </vt:variant>
      <vt:variant>
        <vt:i4>26</vt:i4>
      </vt:variant>
    </vt:vector>
  </HeadingPairs>
  <TitlesOfParts>
    <vt:vector size="31" baseType="lpstr">
      <vt:lpstr>Arial</vt:lpstr>
      <vt:lpstr>Roboto Condensed</vt:lpstr>
      <vt:lpstr>Roboto Condensed Light</vt:lpstr>
      <vt:lpstr>Arvo</vt:lpstr>
      <vt:lpstr>Salerio template</vt:lpstr>
      <vt:lpstr>Chemical Robotic Arm</vt:lpstr>
      <vt:lpstr>Outline</vt:lpstr>
      <vt:lpstr>الشريحة 3</vt:lpstr>
      <vt:lpstr>الشريحة 4</vt:lpstr>
      <vt:lpstr>Outline</vt:lpstr>
      <vt:lpstr>The Glove </vt:lpstr>
      <vt:lpstr>Flex Sensors</vt:lpstr>
      <vt:lpstr>MPU6050</vt:lpstr>
      <vt:lpstr>Push Button</vt:lpstr>
      <vt:lpstr>Bluetooth Hc-06</vt:lpstr>
      <vt:lpstr>Arduino Nano</vt:lpstr>
      <vt:lpstr>The Arm </vt:lpstr>
      <vt:lpstr>Servo Motors</vt:lpstr>
      <vt:lpstr>Bluetooth Hc-06</vt:lpstr>
      <vt:lpstr>Push Button</vt:lpstr>
      <vt:lpstr>Voltage Source</vt:lpstr>
      <vt:lpstr>Voltage Regulator</vt:lpstr>
      <vt:lpstr>Arduino Uno</vt:lpstr>
      <vt:lpstr>Outline</vt:lpstr>
      <vt:lpstr>The Design Of The Glove</vt:lpstr>
      <vt:lpstr>Outline</vt:lpstr>
      <vt:lpstr>Constraints </vt:lpstr>
      <vt:lpstr>Outline</vt:lpstr>
      <vt:lpstr>Future Work</vt:lpstr>
      <vt:lpstr>Outline</vt:lpstr>
      <vt:lpstr>THANKS!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Robotic Arm</dc:title>
  <dc:creator>aya sabbah</dc:creator>
  <cp:lastModifiedBy>Delll</cp:lastModifiedBy>
  <cp:revision>16</cp:revision>
  <dcterms:modified xsi:type="dcterms:W3CDTF">2017-12-21T00:00:40Z</dcterms:modified>
</cp:coreProperties>
</file>