
<file path=[Content_Types].xml><?xml version="1.0" encoding="utf-8"?>
<Types xmlns="http://schemas.openxmlformats.org/package/2006/content-types">
  <Override PartName="/ppt/slides/slide29.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5.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colors14.xml" ContentType="application/vnd.openxmlformats-officedocument.drawingml.diagramColors+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notesSlides/notesSlide1.xml" ContentType="application/vnd.openxmlformats-officedocument.presentationml.notesSlid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308" r:id="rId3"/>
    <p:sldId id="309" r:id="rId4"/>
    <p:sldId id="258" r:id="rId5"/>
    <p:sldId id="259" r:id="rId6"/>
    <p:sldId id="261" r:id="rId7"/>
    <p:sldId id="306" r:id="rId8"/>
    <p:sldId id="310" r:id="rId9"/>
    <p:sldId id="311" r:id="rId10"/>
    <p:sldId id="312" r:id="rId11"/>
    <p:sldId id="313" r:id="rId12"/>
    <p:sldId id="266" r:id="rId13"/>
    <p:sldId id="314" r:id="rId14"/>
    <p:sldId id="268" r:id="rId15"/>
    <p:sldId id="269" r:id="rId16"/>
    <p:sldId id="315" r:id="rId17"/>
    <p:sldId id="291" r:id="rId18"/>
    <p:sldId id="292" r:id="rId19"/>
    <p:sldId id="293" r:id="rId20"/>
    <p:sldId id="303" r:id="rId21"/>
    <p:sldId id="295" r:id="rId22"/>
    <p:sldId id="307" r:id="rId23"/>
    <p:sldId id="304" r:id="rId24"/>
    <p:sldId id="296" r:id="rId25"/>
    <p:sldId id="297" r:id="rId26"/>
    <p:sldId id="298" r:id="rId27"/>
    <p:sldId id="299" r:id="rId28"/>
    <p:sldId id="316" r:id="rId29"/>
    <p:sldId id="317" r:id="rId30"/>
    <p:sldId id="318" r:id="rId31"/>
    <p:sldId id="319" r:id="rId32"/>
    <p:sldId id="28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FCCFF"/>
    <a:srgbClr val="D60093"/>
    <a:srgbClr val="CC3399"/>
    <a:srgbClr val="9900CC"/>
    <a:srgbClr val="9F8192"/>
    <a:srgbClr val="FFCC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572"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5" Type="http://schemas.openxmlformats.org/officeDocument/2006/relationships/image" Target="../media/image8.jpeg"/><Relationship Id="rId4"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1F5E29-C677-4652-8EB2-59D8855501AF}"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8FEA137E-B3C7-4D14-B338-8B58EF26F8B5}">
      <dgm:prSet phldrT="[Text]"/>
      <dgm:spPr>
        <a:solidFill>
          <a:schemeClr val="bg1"/>
        </a:solidFill>
        <a:ln>
          <a:solidFill>
            <a:schemeClr val="accent4">
              <a:lumMod val="75000"/>
            </a:schemeClr>
          </a:solidFill>
        </a:ln>
      </dgm:spPr>
      <dgm:t>
        <a:bodyPr/>
        <a:lstStyle/>
        <a:p>
          <a:r>
            <a:rPr lang="en-US" b="1" dirty="0" smtClean="0">
              <a:solidFill>
                <a:schemeClr val="accent4">
                  <a:lumMod val="75000"/>
                </a:schemeClr>
              </a:solidFill>
            </a:rPr>
            <a:t>Eng. Suleiman </a:t>
          </a:r>
          <a:r>
            <a:rPr lang="en-US" b="1" dirty="0" err="1" smtClean="0">
              <a:solidFill>
                <a:schemeClr val="accent4">
                  <a:lumMod val="75000"/>
                </a:schemeClr>
              </a:solidFill>
            </a:rPr>
            <a:t>Daifi</a:t>
          </a:r>
          <a:endParaRPr lang="en-US" b="1" dirty="0">
            <a:solidFill>
              <a:schemeClr val="accent4">
                <a:lumMod val="75000"/>
              </a:schemeClr>
            </a:solidFill>
          </a:endParaRPr>
        </a:p>
      </dgm:t>
    </dgm:pt>
    <dgm:pt modelId="{AA339879-15E9-4AC4-8DC1-911E86545FE1}" type="parTrans" cxnId="{53F3ADAD-61F2-486A-8097-73CE45AC87EC}">
      <dgm:prSet/>
      <dgm:spPr/>
      <dgm:t>
        <a:bodyPr/>
        <a:lstStyle/>
        <a:p>
          <a:endParaRPr lang="en-US"/>
        </a:p>
      </dgm:t>
    </dgm:pt>
    <dgm:pt modelId="{3BAFF3E4-E1F0-4573-A2B8-18D45BE3FD24}" type="sibTrans" cxnId="{53F3ADAD-61F2-486A-8097-73CE45AC87EC}">
      <dgm:prSet/>
      <dgm:spPr/>
      <dgm:t>
        <a:bodyPr/>
        <a:lstStyle/>
        <a:p>
          <a:endParaRPr lang="en-US"/>
        </a:p>
      </dgm:t>
    </dgm:pt>
    <dgm:pt modelId="{15419844-2E30-45E8-B6F4-3F4B19231572}">
      <dgm:prSet phldrT="[Text]"/>
      <dgm:spPr>
        <a:solidFill>
          <a:schemeClr val="bg1"/>
        </a:solidFill>
        <a:ln>
          <a:solidFill>
            <a:srgbClr val="D60093"/>
          </a:solidFill>
        </a:ln>
      </dgm:spPr>
      <dgm:t>
        <a:bodyPr/>
        <a:lstStyle/>
        <a:p>
          <a:r>
            <a:rPr lang="en-US" b="1" dirty="0" err="1" smtClean="0">
              <a:solidFill>
                <a:srgbClr val="D60093"/>
              </a:solidFill>
            </a:rPr>
            <a:t>Bara’a</a:t>
          </a:r>
          <a:r>
            <a:rPr lang="en-US" b="1" dirty="0" smtClean="0">
              <a:solidFill>
                <a:srgbClr val="D60093"/>
              </a:solidFill>
            </a:rPr>
            <a:t> </a:t>
          </a:r>
          <a:r>
            <a:rPr lang="en-US" b="1" dirty="0" err="1" smtClean="0">
              <a:solidFill>
                <a:srgbClr val="D60093"/>
              </a:solidFill>
            </a:rPr>
            <a:t>Majdi</a:t>
          </a:r>
          <a:r>
            <a:rPr lang="en-US" b="1" dirty="0" smtClean="0">
              <a:solidFill>
                <a:srgbClr val="D60093"/>
              </a:solidFill>
            </a:rPr>
            <a:t> </a:t>
          </a:r>
          <a:r>
            <a:rPr lang="en-US" b="1" dirty="0" err="1" smtClean="0">
              <a:solidFill>
                <a:srgbClr val="D60093"/>
              </a:solidFill>
            </a:rPr>
            <a:t>Sawalhi</a:t>
          </a:r>
          <a:endParaRPr lang="en-US" b="1" dirty="0">
            <a:solidFill>
              <a:srgbClr val="D60093"/>
            </a:solidFill>
          </a:endParaRPr>
        </a:p>
      </dgm:t>
    </dgm:pt>
    <dgm:pt modelId="{3832CEE5-BD2A-4C0B-9C5D-9B3F58FEA54A}" type="parTrans" cxnId="{CBA8BC4C-CAA0-441A-9E12-67E719BCCE5A}">
      <dgm:prSet/>
      <dgm:spPr/>
      <dgm:t>
        <a:bodyPr/>
        <a:lstStyle/>
        <a:p>
          <a:endParaRPr lang="en-US"/>
        </a:p>
      </dgm:t>
    </dgm:pt>
    <dgm:pt modelId="{843BE806-87A8-4387-A34A-3C53F495EAAD}" type="sibTrans" cxnId="{CBA8BC4C-CAA0-441A-9E12-67E719BCCE5A}">
      <dgm:prSet/>
      <dgm:spPr/>
      <dgm:t>
        <a:bodyPr/>
        <a:lstStyle/>
        <a:p>
          <a:endParaRPr lang="en-US"/>
        </a:p>
      </dgm:t>
    </dgm:pt>
    <dgm:pt modelId="{065F846F-AB20-46D8-8032-F87825110258}">
      <dgm:prSet phldrT="[Text]"/>
      <dgm:spPr>
        <a:solidFill>
          <a:schemeClr val="bg1"/>
        </a:solidFill>
        <a:ln>
          <a:solidFill>
            <a:srgbClr val="D60093"/>
          </a:solidFill>
        </a:ln>
      </dgm:spPr>
      <dgm:t>
        <a:bodyPr/>
        <a:lstStyle/>
        <a:p>
          <a:r>
            <a:rPr lang="en-US" b="1" dirty="0" err="1" smtClean="0">
              <a:solidFill>
                <a:srgbClr val="D60093"/>
              </a:solidFill>
            </a:rPr>
            <a:t>Deema</a:t>
          </a:r>
          <a:r>
            <a:rPr lang="en-US" b="1" dirty="0" smtClean="0">
              <a:solidFill>
                <a:srgbClr val="D60093"/>
              </a:solidFill>
            </a:rPr>
            <a:t> </a:t>
          </a:r>
          <a:r>
            <a:rPr lang="en-US" b="1" dirty="0" err="1" smtClean="0">
              <a:solidFill>
                <a:srgbClr val="D60093"/>
              </a:solidFill>
            </a:rPr>
            <a:t>Abbas</a:t>
          </a:r>
          <a:r>
            <a:rPr lang="en-US" b="1" dirty="0" smtClean="0">
              <a:solidFill>
                <a:srgbClr val="D60093"/>
              </a:solidFill>
            </a:rPr>
            <a:t> </a:t>
          </a:r>
          <a:r>
            <a:rPr lang="en-US" b="1" dirty="0" err="1" smtClean="0">
              <a:solidFill>
                <a:srgbClr val="D60093"/>
              </a:solidFill>
            </a:rPr>
            <a:t>Hanbali</a:t>
          </a:r>
          <a:endParaRPr lang="en-US" b="1" dirty="0">
            <a:solidFill>
              <a:srgbClr val="D60093"/>
            </a:solidFill>
          </a:endParaRPr>
        </a:p>
      </dgm:t>
    </dgm:pt>
    <dgm:pt modelId="{CF73B788-5CA3-4C06-BDA7-0E6A334DC039}" type="sibTrans" cxnId="{240288DB-CA95-4987-876F-06857EC44AFC}">
      <dgm:prSet/>
      <dgm:spPr/>
      <dgm:t>
        <a:bodyPr/>
        <a:lstStyle/>
        <a:p>
          <a:endParaRPr lang="en-US"/>
        </a:p>
      </dgm:t>
    </dgm:pt>
    <dgm:pt modelId="{E6FFCCFD-E8CB-402C-A6DC-14D06F84FAA2}" type="parTrans" cxnId="{240288DB-CA95-4987-876F-06857EC44AFC}">
      <dgm:prSet/>
      <dgm:spPr/>
      <dgm:t>
        <a:bodyPr/>
        <a:lstStyle/>
        <a:p>
          <a:endParaRPr lang="en-US"/>
        </a:p>
      </dgm:t>
    </dgm:pt>
    <dgm:pt modelId="{2E74B945-764B-4B8A-8BF4-83806109FD3D}">
      <dgm:prSet phldrT="[Text]"/>
      <dgm:spPr>
        <a:solidFill>
          <a:schemeClr val="bg1"/>
        </a:solidFill>
        <a:ln>
          <a:solidFill>
            <a:srgbClr val="D60093"/>
          </a:solidFill>
        </a:ln>
      </dgm:spPr>
      <dgm:t>
        <a:bodyPr/>
        <a:lstStyle/>
        <a:p>
          <a:r>
            <a:rPr lang="en-US" b="1" dirty="0" err="1" smtClean="0">
              <a:solidFill>
                <a:srgbClr val="D60093"/>
              </a:solidFill>
            </a:rPr>
            <a:t>Yaman</a:t>
          </a:r>
          <a:r>
            <a:rPr lang="en-US" b="1" dirty="0" smtClean="0">
              <a:solidFill>
                <a:srgbClr val="D60093"/>
              </a:solidFill>
            </a:rPr>
            <a:t> </a:t>
          </a:r>
          <a:r>
            <a:rPr lang="en-US" b="1" dirty="0" err="1" smtClean="0">
              <a:solidFill>
                <a:srgbClr val="D60093"/>
              </a:solidFill>
            </a:rPr>
            <a:t>Adnan</a:t>
          </a:r>
          <a:r>
            <a:rPr lang="en-US" b="1" dirty="0" smtClean="0">
              <a:solidFill>
                <a:srgbClr val="D60093"/>
              </a:solidFill>
            </a:rPr>
            <a:t> </a:t>
          </a:r>
          <a:r>
            <a:rPr lang="en-US" b="1" dirty="0" err="1" smtClean="0">
              <a:solidFill>
                <a:srgbClr val="D60093"/>
              </a:solidFill>
            </a:rPr>
            <a:t>Asfour</a:t>
          </a:r>
          <a:endParaRPr lang="en-US" b="1" dirty="0">
            <a:solidFill>
              <a:srgbClr val="D60093"/>
            </a:solidFill>
          </a:endParaRPr>
        </a:p>
      </dgm:t>
    </dgm:pt>
    <dgm:pt modelId="{96119F6B-1A7C-4915-9A27-CFAE9781F317}" type="sibTrans" cxnId="{62FC9F3A-AC34-4943-9D4A-B1F2E3C4DC1B}">
      <dgm:prSet/>
      <dgm:spPr/>
      <dgm:t>
        <a:bodyPr/>
        <a:lstStyle/>
        <a:p>
          <a:endParaRPr lang="en-US"/>
        </a:p>
      </dgm:t>
    </dgm:pt>
    <dgm:pt modelId="{8E3B79F3-5D90-4AFC-84D5-9D54E0379844}" type="parTrans" cxnId="{62FC9F3A-AC34-4943-9D4A-B1F2E3C4DC1B}">
      <dgm:prSet/>
      <dgm:spPr/>
      <dgm:t>
        <a:bodyPr/>
        <a:lstStyle/>
        <a:p>
          <a:endParaRPr lang="en-US"/>
        </a:p>
      </dgm:t>
    </dgm:pt>
    <dgm:pt modelId="{FF6BB311-BBDC-4C32-88C3-9FB7BC187DB8}">
      <dgm:prSet phldrT="[Text]"/>
      <dgm:spPr>
        <a:solidFill>
          <a:schemeClr val="bg1"/>
        </a:solidFill>
        <a:ln>
          <a:solidFill>
            <a:srgbClr val="D60093"/>
          </a:solidFill>
        </a:ln>
      </dgm:spPr>
      <dgm:t>
        <a:bodyPr/>
        <a:lstStyle/>
        <a:p>
          <a:r>
            <a:rPr lang="en-US" b="1" dirty="0" err="1" smtClean="0">
              <a:solidFill>
                <a:srgbClr val="D60093"/>
              </a:solidFill>
            </a:rPr>
            <a:t>Majd</a:t>
          </a:r>
          <a:r>
            <a:rPr lang="en-US" b="1" dirty="0" smtClean="0">
              <a:solidFill>
                <a:srgbClr val="D60093"/>
              </a:solidFill>
            </a:rPr>
            <a:t> </a:t>
          </a:r>
          <a:r>
            <a:rPr lang="en-US" b="1" dirty="0" err="1" smtClean="0">
              <a:solidFill>
                <a:srgbClr val="D60093"/>
              </a:solidFill>
            </a:rPr>
            <a:t>Tareq</a:t>
          </a:r>
          <a:r>
            <a:rPr lang="en-US" b="1" dirty="0" smtClean="0">
              <a:solidFill>
                <a:srgbClr val="D60093"/>
              </a:solidFill>
            </a:rPr>
            <a:t> </a:t>
          </a:r>
          <a:r>
            <a:rPr lang="en-US" b="1" dirty="0" err="1" smtClean="0">
              <a:solidFill>
                <a:srgbClr val="D60093"/>
              </a:solidFill>
            </a:rPr>
            <a:t>Aghbar</a:t>
          </a:r>
          <a:endParaRPr lang="en-US" b="1" dirty="0">
            <a:solidFill>
              <a:srgbClr val="D60093"/>
            </a:solidFill>
          </a:endParaRPr>
        </a:p>
      </dgm:t>
    </dgm:pt>
    <dgm:pt modelId="{6C613D42-851A-4D06-B6A7-E2E2FE80B7CE}" type="sibTrans" cxnId="{5F8A8C11-80EC-4378-A3CD-6E40245259DB}">
      <dgm:prSet/>
      <dgm:spPr/>
      <dgm:t>
        <a:bodyPr/>
        <a:lstStyle/>
        <a:p>
          <a:endParaRPr lang="en-US"/>
        </a:p>
      </dgm:t>
    </dgm:pt>
    <dgm:pt modelId="{C8E68B74-41A6-409A-8989-7DE59CE6C03D}" type="parTrans" cxnId="{5F8A8C11-80EC-4378-A3CD-6E40245259DB}">
      <dgm:prSet/>
      <dgm:spPr/>
      <dgm:t>
        <a:bodyPr/>
        <a:lstStyle/>
        <a:p>
          <a:endParaRPr lang="en-US"/>
        </a:p>
      </dgm:t>
    </dgm:pt>
    <dgm:pt modelId="{E2D0E165-5F36-4069-B7E4-063350F5BEC6}" type="pres">
      <dgm:prSet presAssocID="{601F5E29-C677-4652-8EB2-59D8855501AF}" presName="linearFlow" presStyleCnt="0">
        <dgm:presLayoutVars>
          <dgm:dir/>
          <dgm:resizeHandles val="exact"/>
        </dgm:presLayoutVars>
      </dgm:prSet>
      <dgm:spPr/>
      <dgm:t>
        <a:bodyPr/>
        <a:lstStyle/>
        <a:p>
          <a:endParaRPr lang="en-US"/>
        </a:p>
      </dgm:t>
    </dgm:pt>
    <dgm:pt modelId="{82BCBDEC-3287-4C5B-B07A-BFEE79D3FCF6}" type="pres">
      <dgm:prSet presAssocID="{8FEA137E-B3C7-4D14-B338-8B58EF26F8B5}" presName="composite" presStyleCnt="0"/>
      <dgm:spPr/>
    </dgm:pt>
    <dgm:pt modelId="{2EEB7A61-51EA-4C43-9198-EE2004DCE955}" type="pres">
      <dgm:prSet presAssocID="{8FEA137E-B3C7-4D14-B338-8B58EF26F8B5}" presName="imgShp" presStyleLbl="fgImgPlace1" presStyleIdx="0" presStyleCnt="5" custScaleX="299492" custScaleY="283420" custLinFactX="-56792" custLinFactNeighborX="-100000" custLinFactNeighborY="36291"/>
      <dgm:spPr>
        <a:blipFill rotWithShape="0">
          <a:blip xmlns:r="http://schemas.openxmlformats.org/officeDocument/2006/relationships" r:embed="rId1"/>
          <a:stretch>
            <a:fillRect/>
          </a:stretch>
        </a:blipFill>
      </dgm:spPr>
      <dgm:t>
        <a:bodyPr/>
        <a:lstStyle/>
        <a:p>
          <a:endParaRPr lang="en-US"/>
        </a:p>
      </dgm:t>
    </dgm:pt>
    <dgm:pt modelId="{18ED6D07-F81E-4092-8384-C7FF35986E63}" type="pres">
      <dgm:prSet presAssocID="{8FEA137E-B3C7-4D14-B338-8B58EF26F8B5}" presName="txShp" presStyleLbl="node1" presStyleIdx="0" presStyleCnt="5" custAng="0" custLinFactNeighborX="2209" custLinFactNeighborY="16549">
        <dgm:presLayoutVars>
          <dgm:bulletEnabled val="1"/>
        </dgm:presLayoutVars>
      </dgm:prSet>
      <dgm:spPr/>
      <dgm:t>
        <a:bodyPr/>
        <a:lstStyle/>
        <a:p>
          <a:endParaRPr lang="en-US"/>
        </a:p>
      </dgm:t>
    </dgm:pt>
    <dgm:pt modelId="{3C3BA6AD-FCFE-413B-9139-7328261891A0}" type="pres">
      <dgm:prSet presAssocID="{3BAFF3E4-E1F0-4573-A2B8-18D45BE3FD24}" presName="spacing" presStyleCnt="0"/>
      <dgm:spPr/>
    </dgm:pt>
    <dgm:pt modelId="{F44BC72B-9FA8-4108-B436-DABCC914AEFC}" type="pres">
      <dgm:prSet presAssocID="{15419844-2E30-45E8-B6F4-3F4B19231572}" presName="composite" presStyleCnt="0"/>
      <dgm:spPr/>
    </dgm:pt>
    <dgm:pt modelId="{92ED7F2D-0DFF-4757-A44B-79A7D5FD0E0D}" type="pres">
      <dgm:prSet presAssocID="{15419844-2E30-45E8-B6F4-3F4B19231572}" presName="imgShp" presStyleLbl="fgImgPlace1" presStyleIdx="1" presStyleCnt="5" custScaleX="329934" custScaleY="311965" custLinFactNeighborX="57877" custLinFactNeighborY="-13575"/>
      <dgm:spPr>
        <a:blipFill rotWithShape="0">
          <a:blip xmlns:r="http://schemas.openxmlformats.org/officeDocument/2006/relationships" r:embed="rId2"/>
          <a:stretch>
            <a:fillRect/>
          </a:stretch>
        </a:blipFill>
      </dgm:spPr>
      <dgm:t>
        <a:bodyPr/>
        <a:lstStyle/>
        <a:p>
          <a:endParaRPr lang="en-US"/>
        </a:p>
      </dgm:t>
    </dgm:pt>
    <dgm:pt modelId="{E69EEFA5-735C-4EAF-B4AD-EBC75246335F}" type="pres">
      <dgm:prSet presAssocID="{15419844-2E30-45E8-B6F4-3F4B19231572}" presName="txShp" presStyleLbl="node1" presStyleIdx="1" presStyleCnt="5" custScaleX="91308" custLinFactNeighborX="14622" custLinFactNeighborY="-39528">
        <dgm:presLayoutVars>
          <dgm:bulletEnabled val="1"/>
        </dgm:presLayoutVars>
      </dgm:prSet>
      <dgm:spPr/>
      <dgm:t>
        <a:bodyPr/>
        <a:lstStyle/>
        <a:p>
          <a:endParaRPr lang="en-US"/>
        </a:p>
      </dgm:t>
    </dgm:pt>
    <dgm:pt modelId="{B041580D-E252-4DEF-98DD-5572ECD3B825}" type="pres">
      <dgm:prSet presAssocID="{843BE806-87A8-4387-A34A-3C53F495EAAD}" presName="spacing" presStyleCnt="0"/>
      <dgm:spPr/>
    </dgm:pt>
    <dgm:pt modelId="{5E99C4E7-95A1-44C8-9236-383D0D607C1B}" type="pres">
      <dgm:prSet presAssocID="{065F846F-AB20-46D8-8032-F87825110258}" presName="composite" presStyleCnt="0"/>
      <dgm:spPr/>
    </dgm:pt>
    <dgm:pt modelId="{8F747488-479E-4265-9366-ADD8253DC9D6}" type="pres">
      <dgm:prSet presAssocID="{065F846F-AB20-46D8-8032-F87825110258}" presName="imgShp" presStyleLbl="fgImgPlace1" presStyleIdx="2" presStyleCnt="5" custScaleX="321700" custScaleY="290731" custLinFactNeighborX="56795" custLinFactNeighborY="-37976"/>
      <dgm:spPr>
        <a:blipFill rotWithShape="0">
          <a:blip xmlns:r="http://schemas.openxmlformats.org/officeDocument/2006/relationships" r:embed="rId3"/>
          <a:stretch>
            <a:fillRect/>
          </a:stretch>
        </a:blipFill>
      </dgm:spPr>
      <dgm:t>
        <a:bodyPr/>
        <a:lstStyle/>
        <a:p>
          <a:endParaRPr lang="en-US"/>
        </a:p>
      </dgm:t>
    </dgm:pt>
    <dgm:pt modelId="{CB6A24E5-4EB5-42EA-ADA6-D2AEBCA2097E}" type="pres">
      <dgm:prSet presAssocID="{065F846F-AB20-46D8-8032-F87825110258}" presName="txShp" presStyleLbl="node1" presStyleIdx="2" presStyleCnt="5" custScaleX="91980" custLinFactNeighborX="14356" custLinFactNeighborY="-44966">
        <dgm:presLayoutVars>
          <dgm:bulletEnabled val="1"/>
        </dgm:presLayoutVars>
      </dgm:prSet>
      <dgm:spPr/>
      <dgm:t>
        <a:bodyPr/>
        <a:lstStyle/>
        <a:p>
          <a:endParaRPr lang="en-US"/>
        </a:p>
      </dgm:t>
    </dgm:pt>
    <dgm:pt modelId="{21989091-6DF2-4D8B-BF24-3E8DF2512F93}" type="pres">
      <dgm:prSet presAssocID="{CF73B788-5CA3-4C06-BDA7-0E6A334DC039}" presName="spacing" presStyleCnt="0"/>
      <dgm:spPr/>
    </dgm:pt>
    <dgm:pt modelId="{33C8CCDA-A3F3-42C7-AD61-B9189BEF108A}" type="pres">
      <dgm:prSet presAssocID="{FF6BB311-BBDC-4C32-88C3-9FB7BC187DB8}" presName="composite" presStyleCnt="0"/>
      <dgm:spPr/>
    </dgm:pt>
    <dgm:pt modelId="{2DAC2B16-9D53-4E72-B515-0BC88496B78A}" type="pres">
      <dgm:prSet presAssocID="{FF6BB311-BBDC-4C32-88C3-9FB7BC187DB8}" presName="imgShp" presStyleLbl="fgImgPlace1" presStyleIdx="3" presStyleCnt="5" custScaleX="313786" custScaleY="305639" custLinFactNeighborX="61365" custLinFactNeighborY="-50013"/>
      <dgm:spPr>
        <a:blipFill rotWithShape="0">
          <a:blip xmlns:r="http://schemas.openxmlformats.org/officeDocument/2006/relationships" r:embed="rId4"/>
          <a:stretch>
            <a:fillRect/>
          </a:stretch>
        </a:blipFill>
      </dgm:spPr>
      <dgm:t>
        <a:bodyPr/>
        <a:lstStyle/>
        <a:p>
          <a:endParaRPr lang="en-US"/>
        </a:p>
      </dgm:t>
    </dgm:pt>
    <dgm:pt modelId="{FDD3484C-72D1-4EA2-8CF4-D6D0C94F4796}" type="pres">
      <dgm:prSet presAssocID="{FF6BB311-BBDC-4C32-88C3-9FB7BC187DB8}" presName="txShp" presStyleLbl="node1" presStyleIdx="3" presStyleCnt="5" custScaleX="93188" custLinFactNeighborX="14339" custLinFactNeighborY="-47242">
        <dgm:presLayoutVars>
          <dgm:bulletEnabled val="1"/>
        </dgm:presLayoutVars>
      </dgm:prSet>
      <dgm:spPr/>
      <dgm:t>
        <a:bodyPr/>
        <a:lstStyle/>
        <a:p>
          <a:endParaRPr lang="en-US"/>
        </a:p>
      </dgm:t>
    </dgm:pt>
    <dgm:pt modelId="{1C0192C8-B12A-4EAE-98FB-83613898CB02}" type="pres">
      <dgm:prSet presAssocID="{6C613D42-851A-4D06-B6A7-E2E2FE80B7CE}" presName="spacing" presStyleCnt="0"/>
      <dgm:spPr/>
    </dgm:pt>
    <dgm:pt modelId="{831C18D9-52BE-484E-B79B-6D6E794082ED}" type="pres">
      <dgm:prSet presAssocID="{2E74B945-764B-4B8A-8BF4-83806109FD3D}" presName="composite" presStyleCnt="0"/>
      <dgm:spPr/>
    </dgm:pt>
    <dgm:pt modelId="{3FB4E410-A7F1-4B3A-B22E-677EF51067A5}" type="pres">
      <dgm:prSet presAssocID="{2E74B945-764B-4B8A-8BF4-83806109FD3D}" presName="imgShp" presStyleLbl="fgImgPlace1" presStyleIdx="4" presStyleCnt="5" custScaleX="340512" custScaleY="316987" custLinFactNeighborX="34180" custLinFactNeighborY="-35867"/>
      <dgm:spPr>
        <a:blipFill rotWithShape="0">
          <a:blip xmlns:r="http://schemas.openxmlformats.org/officeDocument/2006/relationships" r:embed="rId5"/>
          <a:stretch>
            <a:fillRect/>
          </a:stretch>
        </a:blipFill>
      </dgm:spPr>
      <dgm:t>
        <a:bodyPr/>
        <a:lstStyle/>
        <a:p>
          <a:endParaRPr lang="en-US"/>
        </a:p>
      </dgm:t>
    </dgm:pt>
    <dgm:pt modelId="{F185C630-5F6A-442F-BEC5-E13EE5EDBF49}" type="pres">
      <dgm:prSet presAssocID="{2E74B945-764B-4B8A-8BF4-83806109FD3D}" presName="txShp" presStyleLbl="node1" presStyleIdx="4" presStyleCnt="5" custScaleX="92481" custLinFactNeighborX="13153" custLinFactNeighborY="-44548">
        <dgm:presLayoutVars>
          <dgm:bulletEnabled val="1"/>
        </dgm:presLayoutVars>
      </dgm:prSet>
      <dgm:spPr/>
      <dgm:t>
        <a:bodyPr/>
        <a:lstStyle/>
        <a:p>
          <a:endParaRPr lang="en-US"/>
        </a:p>
      </dgm:t>
    </dgm:pt>
  </dgm:ptLst>
  <dgm:cxnLst>
    <dgm:cxn modelId="{2392ED3C-506A-4940-9A79-EE77D1A83B65}" type="presOf" srcId="{FF6BB311-BBDC-4C32-88C3-9FB7BC187DB8}" destId="{FDD3484C-72D1-4EA2-8CF4-D6D0C94F4796}" srcOrd="0" destOrd="0" presId="urn:microsoft.com/office/officeart/2005/8/layout/vList3"/>
    <dgm:cxn modelId="{62FC9F3A-AC34-4943-9D4A-B1F2E3C4DC1B}" srcId="{601F5E29-C677-4652-8EB2-59D8855501AF}" destId="{2E74B945-764B-4B8A-8BF4-83806109FD3D}" srcOrd="4" destOrd="0" parTransId="{8E3B79F3-5D90-4AFC-84D5-9D54E0379844}" sibTransId="{96119F6B-1A7C-4915-9A27-CFAE9781F317}"/>
    <dgm:cxn modelId="{5F8A8C11-80EC-4378-A3CD-6E40245259DB}" srcId="{601F5E29-C677-4652-8EB2-59D8855501AF}" destId="{FF6BB311-BBDC-4C32-88C3-9FB7BC187DB8}" srcOrd="3" destOrd="0" parTransId="{C8E68B74-41A6-409A-8989-7DE59CE6C03D}" sibTransId="{6C613D42-851A-4D06-B6A7-E2E2FE80B7CE}"/>
    <dgm:cxn modelId="{5E7AC1CA-F1DC-4FC6-9AF3-7982BFF92989}" type="presOf" srcId="{065F846F-AB20-46D8-8032-F87825110258}" destId="{CB6A24E5-4EB5-42EA-ADA6-D2AEBCA2097E}" srcOrd="0" destOrd="0" presId="urn:microsoft.com/office/officeart/2005/8/layout/vList3"/>
    <dgm:cxn modelId="{BA376406-5A9C-489E-9FFF-AF1ABF9E97BD}" type="presOf" srcId="{2E74B945-764B-4B8A-8BF4-83806109FD3D}" destId="{F185C630-5F6A-442F-BEC5-E13EE5EDBF49}" srcOrd="0" destOrd="0" presId="urn:microsoft.com/office/officeart/2005/8/layout/vList3"/>
    <dgm:cxn modelId="{240288DB-CA95-4987-876F-06857EC44AFC}" srcId="{601F5E29-C677-4652-8EB2-59D8855501AF}" destId="{065F846F-AB20-46D8-8032-F87825110258}" srcOrd="2" destOrd="0" parTransId="{E6FFCCFD-E8CB-402C-A6DC-14D06F84FAA2}" sibTransId="{CF73B788-5CA3-4C06-BDA7-0E6A334DC039}"/>
    <dgm:cxn modelId="{53F3ADAD-61F2-486A-8097-73CE45AC87EC}" srcId="{601F5E29-C677-4652-8EB2-59D8855501AF}" destId="{8FEA137E-B3C7-4D14-B338-8B58EF26F8B5}" srcOrd="0" destOrd="0" parTransId="{AA339879-15E9-4AC4-8DC1-911E86545FE1}" sibTransId="{3BAFF3E4-E1F0-4573-A2B8-18D45BE3FD24}"/>
    <dgm:cxn modelId="{23CBD217-23D4-4A3E-AD74-6C99B87F9D3B}" type="presOf" srcId="{601F5E29-C677-4652-8EB2-59D8855501AF}" destId="{E2D0E165-5F36-4069-B7E4-063350F5BEC6}" srcOrd="0" destOrd="0" presId="urn:microsoft.com/office/officeart/2005/8/layout/vList3"/>
    <dgm:cxn modelId="{CBA8BC4C-CAA0-441A-9E12-67E719BCCE5A}" srcId="{601F5E29-C677-4652-8EB2-59D8855501AF}" destId="{15419844-2E30-45E8-B6F4-3F4B19231572}" srcOrd="1" destOrd="0" parTransId="{3832CEE5-BD2A-4C0B-9C5D-9B3F58FEA54A}" sibTransId="{843BE806-87A8-4387-A34A-3C53F495EAAD}"/>
    <dgm:cxn modelId="{0646C021-C379-486E-AC85-9D7CDE6D4D63}" type="presOf" srcId="{8FEA137E-B3C7-4D14-B338-8B58EF26F8B5}" destId="{18ED6D07-F81E-4092-8384-C7FF35986E63}" srcOrd="0" destOrd="0" presId="urn:microsoft.com/office/officeart/2005/8/layout/vList3"/>
    <dgm:cxn modelId="{82A0CF0D-FC99-4CD3-B534-665DE6B4E825}" type="presOf" srcId="{15419844-2E30-45E8-B6F4-3F4B19231572}" destId="{E69EEFA5-735C-4EAF-B4AD-EBC75246335F}" srcOrd="0" destOrd="0" presId="urn:microsoft.com/office/officeart/2005/8/layout/vList3"/>
    <dgm:cxn modelId="{13356292-8C80-41BB-B23A-FA5D9F3E0B1F}" type="presParOf" srcId="{E2D0E165-5F36-4069-B7E4-063350F5BEC6}" destId="{82BCBDEC-3287-4C5B-B07A-BFEE79D3FCF6}" srcOrd="0" destOrd="0" presId="urn:microsoft.com/office/officeart/2005/8/layout/vList3"/>
    <dgm:cxn modelId="{760374E5-27BC-4706-BDB6-C62676407947}" type="presParOf" srcId="{82BCBDEC-3287-4C5B-B07A-BFEE79D3FCF6}" destId="{2EEB7A61-51EA-4C43-9198-EE2004DCE955}" srcOrd="0" destOrd="0" presId="urn:microsoft.com/office/officeart/2005/8/layout/vList3"/>
    <dgm:cxn modelId="{24D7F7E1-61CC-4B7B-9F3C-4A372D5B619E}" type="presParOf" srcId="{82BCBDEC-3287-4C5B-B07A-BFEE79D3FCF6}" destId="{18ED6D07-F81E-4092-8384-C7FF35986E63}" srcOrd="1" destOrd="0" presId="urn:microsoft.com/office/officeart/2005/8/layout/vList3"/>
    <dgm:cxn modelId="{BFB7B89F-E37D-406A-ABF5-DC4136EBD745}" type="presParOf" srcId="{E2D0E165-5F36-4069-B7E4-063350F5BEC6}" destId="{3C3BA6AD-FCFE-413B-9139-7328261891A0}" srcOrd="1" destOrd="0" presId="urn:microsoft.com/office/officeart/2005/8/layout/vList3"/>
    <dgm:cxn modelId="{D030C7B0-3986-485F-9D4D-7D4737B0D423}" type="presParOf" srcId="{E2D0E165-5F36-4069-B7E4-063350F5BEC6}" destId="{F44BC72B-9FA8-4108-B436-DABCC914AEFC}" srcOrd="2" destOrd="0" presId="urn:microsoft.com/office/officeart/2005/8/layout/vList3"/>
    <dgm:cxn modelId="{8D230653-E120-43B8-A210-0195B2F11C02}" type="presParOf" srcId="{F44BC72B-9FA8-4108-B436-DABCC914AEFC}" destId="{92ED7F2D-0DFF-4757-A44B-79A7D5FD0E0D}" srcOrd="0" destOrd="0" presId="urn:microsoft.com/office/officeart/2005/8/layout/vList3"/>
    <dgm:cxn modelId="{DE6D1203-1278-4918-81AA-525C13C24F5A}" type="presParOf" srcId="{F44BC72B-9FA8-4108-B436-DABCC914AEFC}" destId="{E69EEFA5-735C-4EAF-B4AD-EBC75246335F}" srcOrd="1" destOrd="0" presId="urn:microsoft.com/office/officeart/2005/8/layout/vList3"/>
    <dgm:cxn modelId="{7F4DB8C8-FBD5-4BD6-97F9-111454B8364D}" type="presParOf" srcId="{E2D0E165-5F36-4069-B7E4-063350F5BEC6}" destId="{B041580D-E252-4DEF-98DD-5572ECD3B825}" srcOrd="3" destOrd="0" presId="urn:microsoft.com/office/officeart/2005/8/layout/vList3"/>
    <dgm:cxn modelId="{78EEC09C-BC9F-4B74-8895-72624DD4ABE2}" type="presParOf" srcId="{E2D0E165-5F36-4069-B7E4-063350F5BEC6}" destId="{5E99C4E7-95A1-44C8-9236-383D0D607C1B}" srcOrd="4" destOrd="0" presId="urn:microsoft.com/office/officeart/2005/8/layout/vList3"/>
    <dgm:cxn modelId="{611F8396-8CE7-4859-A3DB-36E6949860CF}" type="presParOf" srcId="{5E99C4E7-95A1-44C8-9236-383D0D607C1B}" destId="{8F747488-479E-4265-9366-ADD8253DC9D6}" srcOrd="0" destOrd="0" presId="urn:microsoft.com/office/officeart/2005/8/layout/vList3"/>
    <dgm:cxn modelId="{86CB029B-20FB-43F7-A59E-9573A84F22F4}" type="presParOf" srcId="{5E99C4E7-95A1-44C8-9236-383D0D607C1B}" destId="{CB6A24E5-4EB5-42EA-ADA6-D2AEBCA2097E}" srcOrd="1" destOrd="0" presId="urn:microsoft.com/office/officeart/2005/8/layout/vList3"/>
    <dgm:cxn modelId="{1E1136F6-47DA-473D-84DB-857188DEFCD1}" type="presParOf" srcId="{E2D0E165-5F36-4069-B7E4-063350F5BEC6}" destId="{21989091-6DF2-4D8B-BF24-3E8DF2512F93}" srcOrd="5" destOrd="0" presId="urn:microsoft.com/office/officeart/2005/8/layout/vList3"/>
    <dgm:cxn modelId="{4FF3D9A0-A733-4E3D-B9E4-5C4E1BB7EBC3}" type="presParOf" srcId="{E2D0E165-5F36-4069-B7E4-063350F5BEC6}" destId="{33C8CCDA-A3F3-42C7-AD61-B9189BEF108A}" srcOrd="6" destOrd="0" presId="urn:microsoft.com/office/officeart/2005/8/layout/vList3"/>
    <dgm:cxn modelId="{B5FBCC80-3E41-4EB7-A3F9-8E83C10B537D}" type="presParOf" srcId="{33C8CCDA-A3F3-42C7-AD61-B9189BEF108A}" destId="{2DAC2B16-9D53-4E72-B515-0BC88496B78A}" srcOrd="0" destOrd="0" presId="urn:microsoft.com/office/officeart/2005/8/layout/vList3"/>
    <dgm:cxn modelId="{8B2D3D2E-6BC7-43A4-B8A2-DB1816C91757}" type="presParOf" srcId="{33C8CCDA-A3F3-42C7-AD61-B9189BEF108A}" destId="{FDD3484C-72D1-4EA2-8CF4-D6D0C94F4796}" srcOrd="1" destOrd="0" presId="urn:microsoft.com/office/officeart/2005/8/layout/vList3"/>
    <dgm:cxn modelId="{BEAB0F1D-66A6-4335-BA2A-2FD2B141C81A}" type="presParOf" srcId="{E2D0E165-5F36-4069-B7E4-063350F5BEC6}" destId="{1C0192C8-B12A-4EAE-98FB-83613898CB02}" srcOrd="7" destOrd="0" presId="urn:microsoft.com/office/officeart/2005/8/layout/vList3"/>
    <dgm:cxn modelId="{341D786C-2AED-46B7-BAB3-D19E7F559882}" type="presParOf" srcId="{E2D0E165-5F36-4069-B7E4-063350F5BEC6}" destId="{831C18D9-52BE-484E-B79B-6D6E794082ED}" srcOrd="8" destOrd="0" presId="urn:microsoft.com/office/officeart/2005/8/layout/vList3"/>
    <dgm:cxn modelId="{509D536B-9569-424F-A267-1333025D93E4}" type="presParOf" srcId="{831C18D9-52BE-484E-B79B-6D6E794082ED}" destId="{3FB4E410-A7F1-4B3A-B22E-677EF51067A5}" srcOrd="0" destOrd="0" presId="urn:microsoft.com/office/officeart/2005/8/layout/vList3"/>
    <dgm:cxn modelId="{2C78A87D-8727-4137-9780-584D15519DB7}" type="presParOf" srcId="{831C18D9-52BE-484E-B79B-6D6E794082ED}" destId="{F185C630-5F6A-442F-BEC5-E13EE5EDBF49}" srcOrd="1" destOrd="0" presId="urn:microsoft.com/office/officeart/2005/8/layout/vList3"/>
  </dgm:cxnLst>
  <dgm:bg/>
  <dgm:whole/>
</dgm:dataModel>
</file>

<file path=ppt/diagrams/data10.xml><?xml version="1.0" encoding="utf-8"?>
<dgm:dataModel xmlns:dgm="http://schemas.openxmlformats.org/drawingml/2006/diagram" xmlns:a="http://schemas.openxmlformats.org/drawingml/2006/main">
  <dgm:ptLst>
    <dgm:pt modelId="{81860664-8597-47F1-8AEF-9C0276D18743}"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5D0AE9D2-7E88-42AB-94F7-D86EE9194895}">
      <dgm:prSet phldrT="[Text]"/>
      <dgm:spPr/>
      <dgm:t>
        <a:bodyPr/>
        <a:lstStyle/>
        <a:p>
          <a:r>
            <a:rPr lang="en-US" dirty="0" smtClean="0">
              <a:solidFill>
                <a:schemeClr val="accent4">
                  <a:lumMod val="75000"/>
                </a:schemeClr>
              </a:solidFill>
            </a:rPr>
            <a:t>Full Name</a:t>
          </a:r>
          <a:endParaRPr lang="en-US" dirty="0">
            <a:solidFill>
              <a:schemeClr val="accent4">
                <a:lumMod val="75000"/>
              </a:schemeClr>
            </a:solidFill>
          </a:endParaRPr>
        </a:p>
      </dgm:t>
    </dgm:pt>
    <dgm:pt modelId="{BCB716F2-AE3A-43CD-BFAD-3D5ED6FE1CC1}" type="parTrans" cxnId="{3788FA58-29E4-4CDA-84EC-27FAC6AC7324}">
      <dgm:prSet/>
      <dgm:spPr/>
      <dgm:t>
        <a:bodyPr/>
        <a:lstStyle/>
        <a:p>
          <a:endParaRPr lang="en-US"/>
        </a:p>
      </dgm:t>
    </dgm:pt>
    <dgm:pt modelId="{3FB2972B-FE1A-4E62-A246-7D4216D30AAB}" type="sibTrans" cxnId="{3788FA58-29E4-4CDA-84EC-27FAC6AC7324}">
      <dgm:prSet/>
      <dgm:spPr/>
      <dgm:t>
        <a:bodyPr/>
        <a:lstStyle/>
        <a:p>
          <a:endParaRPr lang="en-US"/>
        </a:p>
      </dgm:t>
    </dgm:pt>
    <dgm:pt modelId="{E13CF927-A695-4FC3-9D48-2D8122B8B246}">
      <dgm:prSet phldrT="[Text]"/>
      <dgm:spPr/>
      <dgm:t>
        <a:bodyPr/>
        <a:lstStyle/>
        <a:p>
          <a:r>
            <a:rPr lang="en-US" dirty="0" smtClean="0">
              <a:solidFill>
                <a:srgbClr val="D60093"/>
              </a:solidFill>
            </a:rPr>
            <a:t>P-ED-SG</a:t>
          </a:r>
          <a:endParaRPr lang="en-US" dirty="0">
            <a:solidFill>
              <a:srgbClr val="D60093"/>
            </a:solidFill>
          </a:endParaRPr>
        </a:p>
      </dgm:t>
    </dgm:pt>
    <dgm:pt modelId="{1400DF93-9506-41CD-8229-92761B69F62B}" type="parTrans" cxnId="{3971FE7E-C7CF-424C-ABE1-5FA10EF0F028}">
      <dgm:prSet/>
      <dgm:spPr/>
      <dgm:t>
        <a:bodyPr/>
        <a:lstStyle/>
        <a:p>
          <a:endParaRPr lang="en-US"/>
        </a:p>
      </dgm:t>
    </dgm:pt>
    <dgm:pt modelId="{C77AA70D-52DF-4991-A6AD-800E044131B8}" type="sibTrans" cxnId="{3971FE7E-C7CF-424C-ABE1-5FA10EF0F028}">
      <dgm:prSet/>
      <dgm:spPr/>
      <dgm:t>
        <a:bodyPr/>
        <a:lstStyle/>
        <a:p>
          <a:endParaRPr lang="en-US"/>
        </a:p>
      </dgm:t>
    </dgm:pt>
    <dgm:pt modelId="{4E4B5A3F-CAE9-4C57-A383-70BF4E0110FA}" type="pres">
      <dgm:prSet presAssocID="{81860664-8597-47F1-8AEF-9C0276D18743}" presName="Name0" presStyleCnt="0">
        <dgm:presLayoutVars>
          <dgm:chMax val="7"/>
          <dgm:dir/>
          <dgm:animLvl val="lvl"/>
          <dgm:resizeHandles val="exact"/>
        </dgm:presLayoutVars>
      </dgm:prSet>
      <dgm:spPr/>
      <dgm:t>
        <a:bodyPr/>
        <a:lstStyle/>
        <a:p>
          <a:endParaRPr lang="en-US"/>
        </a:p>
      </dgm:t>
    </dgm:pt>
    <dgm:pt modelId="{20E76583-52B9-4AF8-B499-69EAB9ADDBC6}" type="pres">
      <dgm:prSet presAssocID="{5D0AE9D2-7E88-42AB-94F7-D86EE9194895}" presName="circle1" presStyleLbl="node1" presStyleIdx="0" presStyleCnt="1"/>
      <dgm:spPr>
        <a:solidFill>
          <a:srgbClr val="CC3399"/>
        </a:solidFill>
      </dgm:spPr>
    </dgm:pt>
    <dgm:pt modelId="{0BB93D04-8BB1-4E03-9FAE-9C2A46E7231C}" type="pres">
      <dgm:prSet presAssocID="{5D0AE9D2-7E88-42AB-94F7-D86EE9194895}" presName="space" presStyleCnt="0"/>
      <dgm:spPr/>
    </dgm:pt>
    <dgm:pt modelId="{ECB3AE36-4BAD-48A6-8911-6B75BA4D968B}" type="pres">
      <dgm:prSet presAssocID="{5D0AE9D2-7E88-42AB-94F7-D86EE9194895}" presName="rect1" presStyleLbl="alignAcc1" presStyleIdx="0" presStyleCnt="1"/>
      <dgm:spPr/>
      <dgm:t>
        <a:bodyPr/>
        <a:lstStyle/>
        <a:p>
          <a:endParaRPr lang="en-US"/>
        </a:p>
      </dgm:t>
    </dgm:pt>
    <dgm:pt modelId="{26D4FBE0-77D1-4493-A690-E76B63DE194C}" type="pres">
      <dgm:prSet presAssocID="{5D0AE9D2-7E88-42AB-94F7-D86EE9194895}" presName="rect1ParTx" presStyleLbl="alignAcc1" presStyleIdx="0" presStyleCnt="1">
        <dgm:presLayoutVars>
          <dgm:chMax val="1"/>
          <dgm:bulletEnabled val="1"/>
        </dgm:presLayoutVars>
      </dgm:prSet>
      <dgm:spPr/>
      <dgm:t>
        <a:bodyPr/>
        <a:lstStyle/>
        <a:p>
          <a:endParaRPr lang="en-US"/>
        </a:p>
      </dgm:t>
    </dgm:pt>
    <dgm:pt modelId="{37DFAD78-4493-48CE-A7CD-E2E24C8CB517}" type="pres">
      <dgm:prSet presAssocID="{5D0AE9D2-7E88-42AB-94F7-D86EE9194895}" presName="rect1ChTx" presStyleLbl="alignAcc1" presStyleIdx="0" presStyleCnt="1">
        <dgm:presLayoutVars>
          <dgm:bulletEnabled val="1"/>
        </dgm:presLayoutVars>
      </dgm:prSet>
      <dgm:spPr/>
      <dgm:t>
        <a:bodyPr/>
        <a:lstStyle/>
        <a:p>
          <a:endParaRPr lang="en-US"/>
        </a:p>
      </dgm:t>
    </dgm:pt>
  </dgm:ptLst>
  <dgm:cxnLst>
    <dgm:cxn modelId="{3788FA58-29E4-4CDA-84EC-27FAC6AC7324}" srcId="{81860664-8597-47F1-8AEF-9C0276D18743}" destId="{5D0AE9D2-7E88-42AB-94F7-D86EE9194895}" srcOrd="0" destOrd="0" parTransId="{BCB716F2-AE3A-43CD-BFAD-3D5ED6FE1CC1}" sibTransId="{3FB2972B-FE1A-4E62-A246-7D4216D30AAB}"/>
    <dgm:cxn modelId="{3AB7DBFC-AE1C-4CFA-B96C-7C4E4DDE37EC}" type="presOf" srcId="{5D0AE9D2-7E88-42AB-94F7-D86EE9194895}" destId="{ECB3AE36-4BAD-48A6-8911-6B75BA4D968B}" srcOrd="0" destOrd="0" presId="urn:microsoft.com/office/officeart/2005/8/layout/target3"/>
    <dgm:cxn modelId="{F7FA381B-AB9B-406C-87A1-49B90C652E7D}" type="presOf" srcId="{5D0AE9D2-7E88-42AB-94F7-D86EE9194895}" destId="{26D4FBE0-77D1-4493-A690-E76B63DE194C}" srcOrd="1" destOrd="0" presId="urn:microsoft.com/office/officeart/2005/8/layout/target3"/>
    <dgm:cxn modelId="{AF60DDC3-F34B-4406-A8A0-C032A133D50E}" type="presOf" srcId="{E13CF927-A695-4FC3-9D48-2D8122B8B246}" destId="{37DFAD78-4493-48CE-A7CD-E2E24C8CB517}" srcOrd="0" destOrd="0" presId="urn:microsoft.com/office/officeart/2005/8/layout/target3"/>
    <dgm:cxn modelId="{DA6C568E-6B50-44AF-8FFE-DE15B9597E0C}" type="presOf" srcId="{81860664-8597-47F1-8AEF-9C0276D18743}" destId="{4E4B5A3F-CAE9-4C57-A383-70BF4E0110FA}" srcOrd="0" destOrd="0" presId="urn:microsoft.com/office/officeart/2005/8/layout/target3"/>
    <dgm:cxn modelId="{3971FE7E-C7CF-424C-ABE1-5FA10EF0F028}" srcId="{5D0AE9D2-7E88-42AB-94F7-D86EE9194895}" destId="{E13CF927-A695-4FC3-9D48-2D8122B8B246}" srcOrd="0" destOrd="0" parTransId="{1400DF93-9506-41CD-8229-92761B69F62B}" sibTransId="{C77AA70D-52DF-4991-A6AD-800E044131B8}"/>
    <dgm:cxn modelId="{565B1415-7748-4871-8820-3AB91ABCE0D6}" type="presParOf" srcId="{4E4B5A3F-CAE9-4C57-A383-70BF4E0110FA}" destId="{20E76583-52B9-4AF8-B499-69EAB9ADDBC6}" srcOrd="0" destOrd="0" presId="urn:microsoft.com/office/officeart/2005/8/layout/target3"/>
    <dgm:cxn modelId="{6F6BB524-5677-48E3-AB37-78BAD23062A4}" type="presParOf" srcId="{4E4B5A3F-CAE9-4C57-A383-70BF4E0110FA}" destId="{0BB93D04-8BB1-4E03-9FAE-9C2A46E7231C}" srcOrd="1" destOrd="0" presId="urn:microsoft.com/office/officeart/2005/8/layout/target3"/>
    <dgm:cxn modelId="{40BF4E48-4DFB-40CF-AF53-C41FF6590F35}" type="presParOf" srcId="{4E4B5A3F-CAE9-4C57-A383-70BF4E0110FA}" destId="{ECB3AE36-4BAD-48A6-8911-6B75BA4D968B}" srcOrd="2" destOrd="0" presId="urn:microsoft.com/office/officeart/2005/8/layout/target3"/>
    <dgm:cxn modelId="{B3D22626-B41E-4958-85E3-45DDDBDA6D9D}" type="presParOf" srcId="{4E4B5A3F-CAE9-4C57-A383-70BF4E0110FA}" destId="{26D4FBE0-77D1-4493-A690-E76B63DE194C}" srcOrd="3" destOrd="0" presId="urn:microsoft.com/office/officeart/2005/8/layout/target3"/>
    <dgm:cxn modelId="{33AC2F76-C84B-4F20-9D21-F10991E98B45}" type="presParOf" srcId="{4E4B5A3F-CAE9-4C57-A383-70BF4E0110FA}" destId="{37DFAD78-4493-48CE-A7CD-E2E24C8CB517}" srcOrd="4" destOrd="0" presId="urn:microsoft.com/office/officeart/2005/8/layout/target3"/>
  </dgm:cxnLst>
  <dgm:bg/>
  <dgm:whole>
    <a:ln>
      <a:solidFill>
        <a:srgbClr val="CC3399"/>
      </a:solidFill>
    </a:ln>
  </dgm:whole>
</dgm:dataModel>
</file>

<file path=ppt/diagrams/data11.xml><?xml version="1.0" encoding="utf-8"?>
<dgm:dataModel xmlns:dgm="http://schemas.openxmlformats.org/drawingml/2006/diagram" xmlns:a="http://schemas.openxmlformats.org/drawingml/2006/main">
  <dgm:ptLst>
    <dgm:pt modelId="{FEA6CA24-B55E-4F50-AC9E-0FEEB26465A1}"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F65F6AA4-6008-49FB-8E75-F854311D1378}">
      <dgm:prSet phldrT="[Text]"/>
      <dgm:spPr>
        <a:solidFill>
          <a:srgbClr val="CC3399"/>
        </a:solidFill>
      </dgm:spPr>
      <dgm:t>
        <a:bodyPr/>
        <a:lstStyle/>
        <a:p>
          <a:r>
            <a:rPr lang="en-US" b="1" dirty="0" smtClean="0">
              <a:solidFill>
                <a:schemeClr val="accent4">
                  <a:lumMod val="75000"/>
                </a:schemeClr>
              </a:solidFill>
              <a:latin typeface="Times New Roman" pitchFamily="18" charset="0"/>
              <a:cs typeface="Times New Roman" pitchFamily="18" charset="0"/>
            </a:rPr>
            <a:t>The letter “F” </a:t>
          </a:r>
          <a:endParaRPr lang="en-US" b="1" dirty="0">
            <a:solidFill>
              <a:schemeClr val="accent4">
                <a:lumMod val="75000"/>
              </a:schemeClr>
            </a:solidFill>
          </a:endParaRPr>
        </a:p>
      </dgm:t>
    </dgm:pt>
    <dgm:pt modelId="{BD6ABFFA-AB5E-4533-9E50-CEB9B1C76847}" type="parTrans" cxnId="{A1128075-A0CC-4D27-9022-4D958BF4B60D}">
      <dgm:prSet/>
      <dgm:spPr/>
      <dgm:t>
        <a:bodyPr/>
        <a:lstStyle/>
        <a:p>
          <a:endParaRPr lang="en-US"/>
        </a:p>
      </dgm:t>
    </dgm:pt>
    <dgm:pt modelId="{DE69224B-692D-4480-B34A-088E0FFA1B7A}" type="sibTrans" cxnId="{A1128075-A0CC-4D27-9022-4D958BF4B60D}">
      <dgm:prSet/>
      <dgm:spPr>
        <a:solidFill>
          <a:srgbClr val="CC3399"/>
        </a:solidFill>
      </dgm:spPr>
      <dgm:t>
        <a:bodyPr/>
        <a:lstStyle/>
        <a:p>
          <a:endParaRPr lang="en-US"/>
        </a:p>
      </dgm:t>
    </dgm:pt>
    <dgm:pt modelId="{D443DF72-A957-49CE-9B2A-E8BA62957C8A}">
      <dgm:prSet phldrT="[Text]"/>
      <dgm:spPr>
        <a:ln>
          <a:solidFill>
            <a:srgbClr val="CC3399"/>
          </a:solidFill>
        </a:ln>
      </dgm:spPr>
      <dgm:t>
        <a:bodyPr/>
        <a:lstStyle/>
        <a:p>
          <a:pPr algn="l"/>
          <a:r>
            <a:rPr lang="en-US" dirty="0" smtClean="0">
              <a:solidFill>
                <a:schemeClr val="accent4">
                  <a:lumMod val="75000"/>
                </a:schemeClr>
              </a:solidFill>
              <a:latin typeface="Times New Roman" pitchFamily="18" charset="0"/>
              <a:cs typeface="Times New Roman" pitchFamily="18" charset="0"/>
            </a:rPr>
            <a:t>To symbolize  form</a:t>
          </a:r>
          <a:endParaRPr lang="en-US" dirty="0">
            <a:solidFill>
              <a:schemeClr val="accent4">
                <a:lumMod val="75000"/>
              </a:schemeClr>
            </a:solidFill>
          </a:endParaRPr>
        </a:p>
      </dgm:t>
    </dgm:pt>
    <dgm:pt modelId="{947B0E5A-F53E-4551-9EB7-04C4E081676B}" type="parTrans" cxnId="{B4ECBC94-5DEB-461F-895D-EBE06D5FAC93}">
      <dgm:prSet/>
      <dgm:spPr/>
      <dgm:t>
        <a:bodyPr/>
        <a:lstStyle/>
        <a:p>
          <a:endParaRPr lang="en-US"/>
        </a:p>
      </dgm:t>
    </dgm:pt>
    <dgm:pt modelId="{80BBFEED-8090-4ABE-855F-9898A850CCED}" type="sibTrans" cxnId="{B4ECBC94-5DEB-461F-895D-EBE06D5FAC93}">
      <dgm:prSet/>
      <dgm:spPr/>
      <dgm:t>
        <a:bodyPr/>
        <a:lstStyle/>
        <a:p>
          <a:endParaRPr lang="en-US"/>
        </a:p>
      </dgm:t>
    </dgm:pt>
    <dgm:pt modelId="{2EE40D9F-2D1B-4624-84FC-62CBD7666578}">
      <dgm:prSet phldrT="[Text]"/>
      <dgm:spPr>
        <a:solidFill>
          <a:srgbClr val="CC3399"/>
        </a:solidFill>
      </dgm:spPr>
      <dgm:t>
        <a:bodyPr/>
        <a:lstStyle/>
        <a:p>
          <a:r>
            <a:rPr lang="en-US" b="1" dirty="0" smtClean="0">
              <a:solidFill>
                <a:schemeClr val="accent4">
                  <a:lumMod val="75000"/>
                </a:schemeClr>
              </a:solidFill>
              <a:latin typeface="Times New Roman" pitchFamily="18" charset="0"/>
              <a:cs typeface="Times New Roman" pitchFamily="18" charset="0"/>
            </a:rPr>
            <a:t>The symbol “ED” </a:t>
          </a:r>
          <a:endParaRPr lang="en-US" b="1" dirty="0">
            <a:solidFill>
              <a:schemeClr val="accent4">
                <a:lumMod val="75000"/>
              </a:schemeClr>
            </a:solidFill>
          </a:endParaRPr>
        </a:p>
      </dgm:t>
    </dgm:pt>
    <dgm:pt modelId="{73279608-383F-4096-A58D-0D45E95C4DDF}" type="parTrans" cxnId="{96384452-95C8-4399-BF2F-40B56B89D04A}">
      <dgm:prSet/>
      <dgm:spPr/>
      <dgm:t>
        <a:bodyPr/>
        <a:lstStyle/>
        <a:p>
          <a:endParaRPr lang="en-US"/>
        </a:p>
      </dgm:t>
    </dgm:pt>
    <dgm:pt modelId="{EFD581C4-9604-4F9D-B24F-09CF19A9FC59}" type="sibTrans" cxnId="{96384452-95C8-4399-BF2F-40B56B89D04A}">
      <dgm:prSet/>
      <dgm:spPr>
        <a:solidFill>
          <a:srgbClr val="CC3399"/>
        </a:solidFill>
        <a:ln>
          <a:noFill/>
        </a:ln>
      </dgm:spPr>
      <dgm:t>
        <a:bodyPr/>
        <a:lstStyle/>
        <a:p>
          <a:endParaRPr lang="en-US"/>
        </a:p>
      </dgm:t>
    </dgm:pt>
    <dgm:pt modelId="{CCE51DFE-DB47-4030-9BE7-D04F210A3E11}">
      <dgm:prSet phldrT="[Text]"/>
      <dgm:spPr>
        <a:ln>
          <a:solidFill>
            <a:srgbClr val="CC3399"/>
          </a:solidFill>
        </a:ln>
      </dgm:spPr>
      <dgm:t>
        <a:bodyPr/>
        <a:lstStyle/>
        <a:p>
          <a:r>
            <a:rPr lang="en-US" dirty="0" smtClean="0">
              <a:solidFill>
                <a:schemeClr val="accent4">
                  <a:lumMod val="75000"/>
                </a:schemeClr>
              </a:solidFill>
              <a:latin typeface="Times New Roman" pitchFamily="18" charset="0"/>
              <a:cs typeface="Times New Roman" pitchFamily="18" charset="0"/>
            </a:rPr>
            <a:t>To symbolize Engineering Department </a:t>
          </a:r>
          <a:endParaRPr lang="en-US" dirty="0">
            <a:solidFill>
              <a:schemeClr val="accent4">
                <a:lumMod val="75000"/>
              </a:schemeClr>
            </a:solidFill>
          </a:endParaRPr>
        </a:p>
      </dgm:t>
    </dgm:pt>
    <dgm:pt modelId="{615ABE75-F02D-46AB-B968-5762C2303CCF}" type="parTrans" cxnId="{0E0A2A7D-C87D-440F-98D5-BE1B4A92F84E}">
      <dgm:prSet/>
      <dgm:spPr/>
      <dgm:t>
        <a:bodyPr/>
        <a:lstStyle/>
        <a:p>
          <a:endParaRPr lang="en-US"/>
        </a:p>
      </dgm:t>
    </dgm:pt>
    <dgm:pt modelId="{37D7C6A1-65FA-488C-A840-7ABEC793D393}" type="sibTrans" cxnId="{0E0A2A7D-C87D-440F-98D5-BE1B4A92F84E}">
      <dgm:prSet/>
      <dgm:spPr/>
      <dgm:t>
        <a:bodyPr/>
        <a:lstStyle/>
        <a:p>
          <a:endParaRPr lang="en-US"/>
        </a:p>
      </dgm:t>
    </dgm:pt>
    <dgm:pt modelId="{DC352ED2-7AAA-4D0F-BCA2-5E0A4C3ACB85}">
      <dgm:prSet phldrT="[Text]"/>
      <dgm:spPr>
        <a:solidFill>
          <a:srgbClr val="CC3399"/>
        </a:solidFill>
      </dgm:spPr>
      <dgm:t>
        <a:bodyPr/>
        <a:lstStyle/>
        <a:p>
          <a:r>
            <a:rPr lang="en-US" b="1" dirty="0" smtClean="0">
              <a:solidFill>
                <a:schemeClr val="accent4">
                  <a:lumMod val="75000"/>
                </a:schemeClr>
              </a:solidFill>
              <a:latin typeface="Times New Roman" pitchFamily="18" charset="0"/>
              <a:cs typeface="Times New Roman" pitchFamily="18" charset="0"/>
            </a:rPr>
            <a:t>Example</a:t>
          </a:r>
          <a:endParaRPr lang="en-US" b="1" dirty="0">
            <a:solidFill>
              <a:schemeClr val="accent4">
                <a:lumMod val="75000"/>
              </a:schemeClr>
            </a:solidFill>
          </a:endParaRPr>
        </a:p>
      </dgm:t>
    </dgm:pt>
    <dgm:pt modelId="{F55E3C6F-D77A-4010-8BFD-C633C571FC56}" type="parTrans" cxnId="{3A21AE6F-D5AC-4F15-ADB8-D6951A0BAC67}">
      <dgm:prSet/>
      <dgm:spPr/>
      <dgm:t>
        <a:bodyPr/>
        <a:lstStyle/>
        <a:p>
          <a:endParaRPr lang="en-US"/>
        </a:p>
      </dgm:t>
    </dgm:pt>
    <dgm:pt modelId="{70CB3FCE-6D65-4B34-A1EF-EADB5C62EE38}" type="sibTrans" cxnId="{3A21AE6F-D5AC-4F15-ADB8-D6951A0BAC67}">
      <dgm:prSet/>
      <dgm:spPr>
        <a:solidFill>
          <a:srgbClr val="CC3399"/>
        </a:solidFill>
        <a:ln>
          <a:solidFill>
            <a:srgbClr val="CC3399"/>
          </a:solidFill>
        </a:ln>
      </dgm:spPr>
      <dgm:t>
        <a:bodyPr/>
        <a:lstStyle/>
        <a:p>
          <a:endParaRPr lang="en-US"/>
        </a:p>
      </dgm:t>
    </dgm:pt>
    <dgm:pt modelId="{6FBFB293-CA49-4907-BC32-7D2C4EB19987}">
      <dgm:prSet phldrT="[Text]"/>
      <dgm:spPr>
        <a:ln>
          <a:solidFill>
            <a:srgbClr val="CC3399"/>
          </a:solidFill>
        </a:ln>
      </dgm:spPr>
      <dgm:t>
        <a:bodyPr/>
        <a:lstStyle/>
        <a:p>
          <a:r>
            <a:rPr lang="en-US" dirty="0" smtClean="0">
              <a:solidFill>
                <a:schemeClr val="accent4">
                  <a:lumMod val="75000"/>
                </a:schemeClr>
              </a:solidFill>
            </a:rPr>
            <a:t>01, 02, 03,…</a:t>
          </a:r>
          <a:endParaRPr lang="en-US" dirty="0">
            <a:solidFill>
              <a:schemeClr val="accent4">
                <a:lumMod val="75000"/>
              </a:schemeClr>
            </a:solidFill>
          </a:endParaRPr>
        </a:p>
      </dgm:t>
    </dgm:pt>
    <dgm:pt modelId="{C83130D5-41C3-4505-BD29-7A1C062E1117}" type="parTrans" cxnId="{D48EF267-E969-415F-924B-A7734BF9F35B}">
      <dgm:prSet/>
      <dgm:spPr/>
      <dgm:t>
        <a:bodyPr/>
        <a:lstStyle/>
        <a:p>
          <a:endParaRPr lang="en-US"/>
        </a:p>
      </dgm:t>
    </dgm:pt>
    <dgm:pt modelId="{5B83BE5A-7590-48B2-975C-B412AB326186}" type="sibTrans" cxnId="{D48EF267-E969-415F-924B-A7734BF9F35B}">
      <dgm:prSet/>
      <dgm:spPr/>
      <dgm:t>
        <a:bodyPr/>
        <a:lstStyle/>
        <a:p>
          <a:endParaRPr lang="en-US"/>
        </a:p>
      </dgm:t>
    </dgm:pt>
    <dgm:pt modelId="{B4AD4764-0591-4077-9F22-85FFD095322A}">
      <dgm:prSet phldrT="[Text]"/>
      <dgm:spPr>
        <a:ln>
          <a:solidFill>
            <a:srgbClr val="CC3399"/>
          </a:solidFill>
        </a:ln>
      </dgm:spPr>
      <dgm:t>
        <a:bodyPr/>
        <a:lstStyle/>
        <a:p>
          <a:pPr algn="l"/>
          <a:endParaRPr lang="en-US" dirty="0">
            <a:solidFill>
              <a:schemeClr val="accent4">
                <a:lumMod val="75000"/>
              </a:schemeClr>
            </a:solidFill>
          </a:endParaRPr>
        </a:p>
      </dgm:t>
    </dgm:pt>
    <dgm:pt modelId="{4C6AE275-5F8F-4FCD-ACB8-29DB90EE74F6}" type="parTrans" cxnId="{8F725B49-0F10-4D53-9E8A-6DABB0810E00}">
      <dgm:prSet/>
      <dgm:spPr/>
      <dgm:t>
        <a:bodyPr/>
        <a:lstStyle/>
        <a:p>
          <a:endParaRPr lang="en-US"/>
        </a:p>
      </dgm:t>
    </dgm:pt>
    <dgm:pt modelId="{F9902FB9-D34C-4F13-AB6F-87C6F5F22B7D}" type="sibTrans" cxnId="{8F725B49-0F10-4D53-9E8A-6DABB0810E00}">
      <dgm:prSet/>
      <dgm:spPr/>
      <dgm:t>
        <a:bodyPr/>
        <a:lstStyle/>
        <a:p>
          <a:endParaRPr lang="en-US"/>
        </a:p>
      </dgm:t>
    </dgm:pt>
    <dgm:pt modelId="{D171E429-0323-490D-A316-DBD48F149DC6}">
      <dgm:prSet phldrT="[Text]"/>
      <dgm:spPr>
        <a:solidFill>
          <a:srgbClr val="CC3399"/>
        </a:solidFill>
      </dgm:spPr>
      <dgm:t>
        <a:bodyPr/>
        <a:lstStyle/>
        <a:p>
          <a:r>
            <a:rPr lang="en-US" dirty="0" smtClean="0">
              <a:solidFill>
                <a:schemeClr val="accent4">
                  <a:lumMod val="50000"/>
                </a:schemeClr>
              </a:solidFill>
              <a:latin typeface="Times New Roman" pitchFamily="18" charset="0"/>
              <a:cs typeface="Times New Roman" pitchFamily="18" charset="0"/>
            </a:rPr>
            <a:t>Numbering</a:t>
          </a:r>
          <a:endParaRPr lang="en-US" b="1" dirty="0">
            <a:solidFill>
              <a:schemeClr val="accent4">
                <a:lumMod val="75000"/>
              </a:schemeClr>
            </a:solidFill>
          </a:endParaRPr>
        </a:p>
      </dgm:t>
    </dgm:pt>
    <dgm:pt modelId="{41B13389-A899-41EF-AE33-57BF23DAE6B1}" type="parTrans" cxnId="{E310350C-B6FF-4E1A-B4F9-C5930B2AE9EE}">
      <dgm:prSet/>
      <dgm:spPr/>
      <dgm:t>
        <a:bodyPr/>
        <a:lstStyle/>
        <a:p>
          <a:endParaRPr lang="en-US"/>
        </a:p>
      </dgm:t>
    </dgm:pt>
    <dgm:pt modelId="{7D14CA0B-0277-4CD9-BD34-FF414E34222A}" type="sibTrans" cxnId="{E310350C-B6FF-4E1A-B4F9-C5930B2AE9EE}">
      <dgm:prSet/>
      <dgm:spPr/>
      <dgm:t>
        <a:bodyPr/>
        <a:lstStyle/>
        <a:p>
          <a:endParaRPr lang="en-US"/>
        </a:p>
      </dgm:t>
    </dgm:pt>
    <dgm:pt modelId="{DD6B1DDE-0912-4CC0-B0DA-6DFF4CE9EC48}">
      <dgm:prSet/>
      <dgm:spPr>
        <a:ln>
          <a:solidFill>
            <a:srgbClr val="CC3399"/>
          </a:solidFill>
        </a:ln>
      </dgm:spPr>
      <dgm:t>
        <a:bodyPr/>
        <a:lstStyle/>
        <a:p>
          <a:r>
            <a:rPr lang="en-US" smtClean="0">
              <a:solidFill>
                <a:schemeClr val="accent4">
                  <a:lumMod val="75000"/>
                </a:schemeClr>
              </a:solidFill>
              <a:latin typeface="Times New Roman" pitchFamily="18" charset="0"/>
              <a:cs typeface="Times New Roman" pitchFamily="18" charset="0"/>
            </a:rPr>
            <a:t>“SG”  to symbolize students guidance  </a:t>
          </a:r>
          <a:endParaRPr lang="en-US"/>
        </a:p>
      </dgm:t>
    </dgm:pt>
    <dgm:pt modelId="{17319184-10D8-4325-AF0F-0BFA75CF309E}" type="parTrans" cxnId="{1AF425A9-B06D-4426-8AFB-03EE79B2735B}">
      <dgm:prSet/>
      <dgm:spPr/>
      <dgm:t>
        <a:bodyPr/>
        <a:lstStyle/>
        <a:p>
          <a:endParaRPr lang="en-US"/>
        </a:p>
      </dgm:t>
    </dgm:pt>
    <dgm:pt modelId="{640A7FD5-F1D6-444A-9E85-5DEA6D640294}" type="sibTrans" cxnId="{1AF425A9-B06D-4426-8AFB-03EE79B2735B}">
      <dgm:prSet/>
      <dgm:spPr/>
      <dgm:t>
        <a:bodyPr/>
        <a:lstStyle/>
        <a:p>
          <a:endParaRPr lang="en-US"/>
        </a:p>
      </dgm:t>
    </dgm:pt>
    <dgm:pt modelId="{EE6B4AA5-8864-4E79-B330-B7B469D75223}">
      <dgm:prSet phldrT="[Text]"/>
      <dgm:spPr>
        <a:ln>
          <a:solidFill>
            <a:srgbClr val="CC3399"/>
          </a:solidFill>
        </a:ln>
      </dgm:spPr>
      <dgm:t>
        <a:bodyPr/>
        <a:lstStyle/>
        <a:p>
          <a:endParaRPr lang="en-US" dirty="0">
            <a:solidFill>
              <a:schemeClr val="accent4">
                <a:lumMod val="75000"/>
              </a:schemeClr>
            </a:solidFill>
          </a:endParaRPr>
        </a:p>
      </dgm:t>
    </dgm:pt>
    <dgm:pt modelId="{71444041-0FE3-402F-8E1D-1BA8827742B0}" type="parTrans" cxnId="{231D0824-9924-4EC4-8B13-DE2A8FC17237}">
      <dgm:prSet/>
      <dgm:spPr/>
      <dgm:t>
        <a:bodyPr/>
        <a:lstStyle/>
        <a:p>
          <a:endParaRPr lang="en-US"/>
        </a:p>
      </dgm:t>
    </dgm:pt>
    <dgm:pt modelId="{13F70922-DDEF-4B04-A6FD-641FB3822A82}" type="sibTrans" cxnId="{231D0824-9924-4EC4-8B13-DE2A8FC17237}">
      <dgm:prSet/>
      <dgm:spPr/>
      <dgm:t>
        <a:bodyPr/>
        <a:lstStyle/>
        <a:p>
          <a:endParaRPr lang="en-US"/>
        </a:p>
      </dgm:t>
    </dgm:pt>
    <dgm:pt modelId="{E0E51CA8-1702-4D7B-BDAE-0E55DF3F9540}" type="pres">
      <dgm:prSet presAssocID="{FEA6CA24-B55E-4F50-AC9E-0FEEB26465A1}" presName="Name0" presStyleCnt="0">
        <dgm:presLayoutVars>
          <dgm:dir/>
          <dgm:animLvl val="lvl"/>
          <dgm:resizeHandles val="exact"/>
        </dgm:presLayoutVars>
      </dgm:prSet>
      <dgm:spPr/>
      <dgm:t>
        <a:bodyPr/>
        <a:lstStyle/>
        <a:p>
          <a:endParaRPr lang="en-US"/>
        </a:p>
      </dgm:t>
    </dgm:pt>
    <dgm:pt modelId="{A17A071E-012C-437E-A344-A67A33318BCA}" type="pres">
      <dgm:prSet presAssocID="{FEA6CA24-B55E-4F50-AC9E-0FEEB26465A1}" presName="tSp" presStyleCnt="0"/>
      <dgm:spPr/>
    </dgm:pt>
    <dgm:pt modelId="{BA78CC85-525B-44BB-AB9E-30173F35EE5E}" type="pres">
      <dgm:prSet presAssocID="{FEA6CA24-B55E-4F50-AC9E-0FEEB26465A1}" presName="bSp" presStyleCnt="0"/>
      <dgm:spPr/>
    </dgm:pt>
    <dgm:pt modelId="{DDF5A77F-8E31-4857-AB78-59792DB37E2C}" type="pres">
      <dgm:prSet presAssocID="{FEA6CA24-B55E-4F50-AC9E-0FEEB26465A1}" presName="process" presStyleCnt="0"/>
      <dgm:spPr/>
    </dgm:pt>
    <dgm:pt modelId="{ABE54DD7-AA1C-4BD4-ABF4-50CEECB129F9}" type="pres">
      <dgm:prSet presAssocID="{F65F6AA4-6008-49FB-8E75-F854311D1378}" presName="composite1" presStyleCnt="0"/>
      <dgm:spPr/>
    </dgm:pt>
    <dgm:pt modelId="{EA8EF386-171F-4BFD-8B57-B9E6D0817A99}" type="pres">
      <dgm:prSet presAssocID="{F65F6AA4-6008-49FB-8E75-F854311D1378}" presName="dummyNode1" presStyleLbl="node1" presStyleIdx="0" presStyleCnt="4"/>
      <dgm:spPr/>
    </dgm:pt>
    <dgm:pt modelId="{CA1D0D21-A8F4-432E-B261-EB0DE89C77B0}" type="pres">
      <dgm:prSet presAssocID="{F65F6AA4-6008-49FB-8E75-F854311D1378}" presName="childNode1" presStyleLbl="bgAcc1" presStyleIdx="0" presStyleCnt="4" custLinFactNeighborX="-8971" custLinFactNeighborY="-20650">
        <dgm:presLayoutVars>
          <dgm:bulletEnabled val="1"/>
        </dgm:presLayoutVars>
      </dgm:prSet>
      <dgm:spPr/>
      <dgm:t>
        <a:bodyPr/>
        <a:lstStyle/>
        <a:p>
          <a:endParaRPr lang="en-US"/>
        </a:p>
      </dgm:t>
    </dgm:pt>
    <dgm:pt modelId="{ACBB9E5F-5504-4299-8070-7DFD02454E8C}" type="pres">
      <dgm:prSet presAssocID="{F65F6AA4-6008-49FB-8E75-F854311D1378}" presName="childNode1tx" presStyleLbl="bgAcc1" presStyleIdx="0" presStyleCnt="4">
        <dgm:presLayoutVars>
          <dgm:bulletEnabled val="1"/>
        </dgm:presLayoutVars>
      </dgm:prSet>
      <dgm:spPr/>
      <dgm:t>
        <a:bodyPr/>
        <a:lstStyle/>
        <a:p>
          <a:endParaRPr lang="en-US"/>
        </a:p>
      </dgm:t>
    </dgm:pt>
    <dgm:pt modelId="{7F15E9F8-2B8C-4EC7-BA4B-08DE881428E7}" type="pres">
      <dgm:prSet presAssocID="{F65F6AA4-6008-49FB-8E75-F854311D1378}" presName="parentNode1" presStyleLbl="node1" presStyleIdx="0" presStyleCnt="4">
        <dgm:presLayoutVars>
          <dgm:chMax val="1"/>
          <dgm:bulletEnabled val="1"/>
        </dgm:presLayoutVars>
      </dgm:prSet>
      <dgm:spPr/>
      <dgm:t>
        <a:bodyPr/>
        <a:lstStyle/>
        <a:p>
          <a:endParaRPr lang="en-US"/>
        </a:p>
      </dgm:t>
    </dgm:pt>
    <dgm:pt modelId="{F28F04BA-3217-45FA-8FE1-7B65FCB5B9D6}" type="pres">
      <dgm:prSet presAssocID="{F65F6AA4-6008-49FB-8E75-F854311D1378}" presName="connSite1" presStyleCnt="0"/>
      <dgm:spPr/>
    </dgm:pt>
    <dgm:pt modelId="{42935B52-C0AA-472C-9F85-B7C67E4EE91B}" type="pres">
      <dgm:prSet presAssocID="{DE69224B-692D-4480-B34A-088E0FFA1B7A}" presName="Name9" presStyleLbl="sibTrans2D1" presStyleIdx="0" presStyleCnt="3"/>
      <dgm:spPr/>
      <dgm:t>
        <a:bodyPr/>
        <a:lstStyle/>
        <a:p>
          <a:endParaRPr lang="en-US"/>
        </a:p>
      </dgm:t>
    </dgm:pt>
    <dgm:pt modelId="{D2A6503F-F694-49C0-B53F-5287F8AFA6F0}" type="pres">
      <dgm:prSet presAssocID="{2EE40D9F-2D1B-4624-84FC-62CBD7666578}" presName="composite2" presStyleCnt="0"/>
      <dgm:spPr/>
    </dgm:pt>
    <dgm:pt modelId="{0B420EB9-7B7B-4C1D-B2F4-77B28B51F714}" type="pres">
      <dgm:prSet presAssocID="{2EE40D9F-2D1B-4624-84FC-62CBD7666578}" presName="dummyNode2" presStyleLbl="node1" presStyleIdx="0" presStyleCnt="4"/>
      <dgm:spPr/>
    </dgm:pt>
    <dgm:pt modelId="{FDC62EC7-E771-4BEE-B18C-99A0A7F15E61}" type="pres">
      <dgm:prSet presAssocID="{2EE40D9F-2D1B-4624-84FC-62CBD7666578}" presName="childNode2" presStyleLbl="bgAcc1" presStyleIdx="1" presStyleCnt="4">
        <dgm:presLayoutVars>
          <dgm:bulletEnabled val="1"/>
        </dgm:presLayoutVars>
      </dgm:prSet>
      <dgm:spPr/>
      <dgm:t>
        <a:bodyPr/>
        <a:lstStyle/>
        <a:p>
          <a:endParaRPr lang="en-US"/>
        </a:p>
      </dgm:t>
    </dgm:pt>
    <dgm:pt modelId="{3DBEB317-6941-4CA2-923C-779CBE6CEE1E}" type="pres">
      <dgm:prSet presAssocID="{2EE40D9F-2D1B-4624-84FC-62CBD7666578}" presName="childNode2tx" presStyleLbl="bgAcc1" presStyleIdx="1" presStyleCnt="4">
        <dgm:presLayoutVars>
          <dgm:bulletEnabled val="1"/>
        </dgm:presLayoutVars>
      </dgm:prSet>
      <dgm:spPr/>
      <dgm:t>
        <a:bodyPr/>
        <a:lstStyle/>
        <a:p>
          <a:endParaRPr lang="en-US"/>
        </a:p>
      </dgm:t>
    </dgm:pt>
    <dgm:pt modelId="{7BA80E1D-BB4F-469A-8B75-69F0C252BF15}" type="pres">
      <dgm:prSet presAssocID="{2EE40D9F-2D1B-4624-84FC-62CBD7666578}" presName="parentNode2" presStyleLbl="node1" presStyleIdx="1" presStyleCnt="4">
        <dgm:presLayoutVars>
          <dgm:chMax val="0"/>
          <dgm:bulletEnabled val="1"/>
        </dgm:presLayoutVars>
      </dgm:prSet>
      <dgm:spPr/>
      <dgm:t>
        <a:bodyPr/>
        <a:lstStyle/>
        <a:p>
          <a:endParaRPr lang="en-US"/>
        </a:p>
      </dgm:t>
    </dgm:pt>
    <dgm:pt modelId="{0A149E01-146A-459E-BA13-BC1899D2EEDA}" type="pres">
      <dgm:prSet presAssocID="{2EE40D9F-2D1B-4624-84FC-62CBD7666578}" presName="connSite2" presStyleCnt="0"/>
      <dgm:spPr/>
    </dgm:pt>
    <dgm:pt modelId="{D763790B-5932-489E-B900-B4B915A311DD}" type="pres">
      <dgm:prSet presAssocID="{EFD581C4-9604-4F9D-B24F-09CF19A9FC59}" presName="Name18" presStyleLbl="sibTrans2D1" presStyleIdx="1" presStyleCnt="3"/>
      <dgm:spPr/>
      <dgm:t>
        <a:bodyPr/>
        <a:lstStyle/>
        <a:p>
          <a:endParaRPr lang="en-US"/>
        </a:p>
      </dgm:t>
    </dgm:pt>
    <dgm:pt modelId="{0FBB6F84-CCB8-4D93-8D5B-DAA84B1350F4}" type="pres">
      <dgm:prSet presAssocID="{DC352ED2-7AAA-4D0F-BCA2-5E0A4C3ACB85}" presName="composite1" presStyleCnt="0"/>
      <dgm:spPr/>
    </dgm:pt>
    <dgm:pt modelId="{64844EB9-B9B5-4A71-8448-F2DA2B45ECCA}" type="pres">
      <dgm:prSet presAssocID="{DC352ED2-7AAA-4D0F-BCA2-5E0A4C3ACB85}" presName="dummyNode1" presStyleLbl="node1" presStyleIdx="1" presStyleCnt="4"/>
      <dgm:spPr/>
    </dgm:pt>
    <dgm:pt modelId="{7412FBFC-DD9F-401D-AD77-1DCA0693518A}" type="pres">
      <dgm:prSet presAssocID="{DC352ED2-7AAA-4D0F-BCA2-5E0A4C3ACB85}" presName="childNode1" presStyleLbl="bgAcc1" presStyleIdx="2" presStyleCnt="4">
        <dgm:presLayoutVars>
          <dgm:bulletEnabled val="1"/>
        </dgm:presLayoutVars>
      </dgm:prSet>
      <dgm:spPr/>
      <dgm:t>
        <a:bodyPr/>
        <a:lstStyle/>
        <a:p>
          <a:endParaRPr lang="en-US"/>
        </a:p>
      </dgm:t>
    </dgm:pt>
    <dgm:pt modelId="{24D08B6F-597A-440C-B9B4-155BCB0ED127}" type="pres">
      <dgm:prSet presAssocID="{DC352ED2-7AAA-4D0F-BCA2-5E0A4C3ACB85}" presName="childNode1tx" presStyleLbl="bgAcc1" presStyleIdx="2" presStyleCnt="4">
        <dgm:presLayoutVars>
          <dgm:bulletEnabled val="1"/>
        </dgm:presLayoutVars>
      </dgm:prSet>
      <dgm:spPr/>
      <dgm:t>
        <a:bodyPr/>
        <a:lstStyle/>
        <a:p>
          <a:endParaRPr lang="en-US"/>
        </a:p>
      </dgm:t>
    </dgm:pt>
    <dgm:pt modelId="{5210461D-0FB5-4C38-9B35-DA4029BBFC99}" type="pres">
      <dgm:prSet presAssocID="{DC352ED2-7AAA-4D0F-BCA2-5E0A4C3ACB85}" presName="parentNode1" presStyleLbl="node1" presStyleIdx="2" presStyleCnt="4">
        <dgm:presLayoutVars>
          <dgm:chMax val="1"/>
          <dgm:bulletEnabled val="1"/>
        </dgm:presLayoutVars>
      </dgm:prSet>
      <dgm:spPr/>
      <dgm:t>
        <a:bodyPr/>
        <a:lstStyle/>
        <a:p>
          <a:endParaRPr lang="en-US"/>
        </a:p>
      </dgm:t>
    </dgm:pt>
    <dgm:pt modelId="{3FCCA99C-8E6D-474A-A208-DE42D06E03D0}" type="pres">
      <dgm:prSet presAssocID="{DC352ED2-7AAA-4D0F-BCA2-5E0A4C3ACB85}" presName="connSite1" presStyleCnt="0"/>
      <dgm:spPr/>
    </dgm:pt>
    <dgm:pt modelId="{C65F3D72-0D5E-4AC2-ABE6-473568C4B6F3}" type="pres">
      <dgm:prSet presAssocID="{70CB3FCE-6D65-4B34-A1EF-EADB5C62EE38}" presName="Name9" presStyleLbl="sibTrans2D1" presStyleIdx="2" presStyleCnt="3"/>
      <dgm:spPr/>
      <dgm:t>
        <a:bodyPr/>
        <a:lstStyle/>
        <a:p>
          <a:endParaRPr lang="en-US"/>
        </a:p>
      </dgm:t>
    </dgm:pt>
    <dgm:pt modelId="{9341027A-CB9C-4BDD-AC86-2F2600513EC7}" type="pres">
      <dgm:prSet presAssocID="{D171E429-0323-490D-A316-DBD48F149DC6}" presName="composite2" presStyleCnt="0"/>
      <dgm:spPr/>
    </dgm:pt>
    <dgm:pt modelId="{0D96D461-6A7E-4494-9994-A262EE407501}" type="pres">
      <dgm:prSet presAssocID="{D171E429-0323-490D-A316-DBD48F149DC6}" presName="dummyNode2" presStyleLbl="node1" presStyleIdx="2" presStyleCnt="4"/>
      <dgm:spPr/>
    </dgm:pt>
    <dgm:pt modelId="{988CA84E-9A0C-447B-A2B1-BF9F29E3E631}" type="pres">
      <dgm:prSet presAssocID="{D171E429-0323-490D-A316-DBD48F149DC6}" presName="childNode2" presStyleLbl="bgAcc1" presStyleIdx="3" presStyleCnt="4">
        <dgm:presLayoutVars>
          <dgm:bulletEnabled val="1"/>
        </dgm:presLayoutVars>
      </dgm:prSet>
      <dgm:spPr/>
      <dgm:t>
        <a:bodyPr/>
        <a:lstStyle/>
        <a:p>
          <a:endParaRPr lang="en-US"/>
        </a:p>
      </dgm:t>
    </dgm:pt>
    <dgm:pt modelId="{484AD74C-8EB4-4C35-922A-F92FC4092F4A}" type="pres">
      <dgm:prSet presAssocID="{D171E429-0323-490D-A316-DBD48F149DC6}" presName="childNode2tx" presStyleLbl="bgAcc1" presStyleIdx="3" presStyleCnt="4">
        <dgm:presLayoutVars>
          <dgm:bulletEnabled val="1"/>
        </dgm:presLayoutVars>
      </dgm:prSet>
      <dgm:spPr/>
      <dgm:t>
        <a:bodyPr/>
        <a:lstStyle/>
        <a:p>
          <a:endParaRPr lang="en-US"/>
        </a:p>
      </dgm:t>
    </dgm:pt>
    <dgm:pt modelId="{B4A82E38-F2CF-4E7A-9995-492A853BC138}" type="pres">
      <dgm:prSet presAssocID="{D171E429-0323-490D-A316-DBD48F149DC6}" presName="parentNode2" presStyleLbl="node1" presStyleIdx="3" presStyleCnt="4">
        <dgm:presLayoutVars>
          <dgm:chMax val="0"/>
          <dgm:bulletEnabled val="1"/>
        </dgm:presLayoutVars>
      </dgm:prSet>
      <dgm:spPr/>
      <dgm:t>
        <a:bodyPr/>
        <a:lstStyle/>
        <a:p>
          <a:endParaRPr lang="en-US"/>
        </a:p>
      </dgm:t>
    </dgm:pt>
    <dgm:pt modelId="{2A6854A5-F1F4-4DFF-92F1-39E5AE65BFD6}" type="pres">
      <dgm:prSet presAssocID="{D171E429-0323-490D-A316-DBD48F149DC6}" presName="connSite2" presStyleCnt="0"/>
      <dgm:spPr/>
    </dgm:pt>
  </dgm:ptLst>
  <dgm:cxnLst>
    <dgm:cxn modelId="{3A21AE6F-D5AC-4F15-ADB8-D6951A0BAC67}" srcId="{FEA6CA24-B55E-4F50-AC9E-0FEEB26465A1}" destId="{DC352ED2-7AAA-4D0F-BCA2-5E0A4C3ACB85}" srcOrd="2" destOrd="0" parTransId="{F55E3C6F-D77A-4010-8BFD-C633C571FC56}" sibTransId="{70CB3FCE-6D65-4B34-A1EF-EADB5C62EE38}"/>
    <dgm:cxn modelId="{B4ECBC94-5DEB-461F-895D-EBE06D5FAC93}" srcId="{F65F6AA4-6008-49FB-8E75-F854311D1378}" destId="{D443DF72-A957-49CE-9B2A-E8BA62957C8A}" srcOrd="1" destOrd="0" parTransId="{947B0E5A-F53E-4551-9EB7-04C4E081676B}" sibTransId="{80BBFEED-8090-4ABE-855F-9898A850CCED}"/>
    <dgm:cxn modelId="{3D212ECF-6131-477E-A159-C2F9A63B40BE}" type="presOf" srcId="{B4AD4764-0591-4077-9F22-85FFD095322A}" destId="{ACBB9E5F-5504-4299-8070-7DFD02454E8C}" srcOrd="1" destOrd="0" presId="urn:microsoft.com/office/officeart/2005/8/layout/hProcess4"/>
    <dgm:cxn modelId="{1AF425A9-B06D-4426-8AFB-03EE79B2735B}" srcId="{DC352ED2-7AAA-4D0F-BCA2-5E0A4C3ACB85}" destId="{DD6B1DDE-0912-4CC0-B0DA-6DFF4CE9EC48}" srcOrd="0" destOrd="0" parTransId="{17319184-10D8-4325-AF0F-0BFA75CF309E}" sibTransId="{640A7FD5-F1D6-444A-9E85-5DEA6D640294}"/>
    <dgm:cxn modelId="{96384452-95C8-4399-BF2F-40B56B89D04A}" srcId="{FEA6CA24-B55E-4F50-AC9E-0FEEB26465A1}" destId="{2EE40D9F-2D1B-4624-84FC-62CBD7666578}" srcOrd="1" destOrd="0" parTransId="{73279608-383F-4096-A58D-0D45E95C4DDF}" sibTransId="{EFD581C4-9604-4F9D-B24F-09CF19A9FC59}"/>
    <dgm:cxn modelId="{FF43A102-4544-4E9C-A379-D7EA2551C4AF}" type="presOf" srcId="{EE6B4AA5-8864-4E79-B330-B7B469D75223}" destId="{988CA84E-9A0C-447B-A2B1-BF9F29E3E631}" srcOrd="0" destOrd="0" presId="urn:microsoft.com/office/officeart/2005/8/layout/hProcess4"/>
    <dgm:cxn modelId="{6C72BB32-64D3-45D4-944C-6220B05585C5}" type="presOf" srcId="{EE6B4AA5-8864-4E79-B330-B7B469D75223}" destId="{484AD74C-8EB4-4C35-922A-F92FC4092F4A}" srcOrd="1" destOrd="0" presId="urn:microsoft.com/office/officeart/2005/8/layout/hProcess4"/>
    <dgm:cxn modelId="{FE5621FE-D28C-4CD3-8258-C56B6E95369E}" type="presOf" srcId="{DC352ED2-7AAA-4D0F-BCA2-5E0A4C3ACB85}" destId="{5210461D-0FB5-4C38-9B35-DA4029BBFC99}" srcOrd="0" destOrd="0" presId="urn:microsoft.com/office/officeart/2005/8/layout/hProcess4"/>
    <dgm:cxn modelId="{D48EF267-E969-415F-924B-A7734BF9F35B}" srcId="{D171E429-0323-490D-A316-DBD48F149DC6}" destId="{6FBFB293-CA49-4907-BC32-7D2C4EB19987}" srcOrd="1" destOrd="0" parTransId="{C83130D5-41C3-4505-BD29-7A1C062E1117}" sibTransId="{5B83BE5A-7590-48B2-975C-B412AB326186}"/>
    <dgm:cxn modelId="{ED7807A3-7BF7-4EC2-89C3-572655E06C2B}" type="presOf" srcId="{FEA6CA24-B55E-4F50-AC9E-0FEEB26465A1}" destId="{E0E51CA8-1702-4D7B-BDAE-0E55DF3F9540}" srcOrd="0" destOrd="0" presId="urn:microsoft.com/office/officeart/2005/8/layout/hProcess4"/>
    <dgm:cxn modelId="{EA06954D-7288-4A41-A0E9-2060C4D9FB58}" type="presOf" srcId="{B4AD4764-0591-4077-9F22-85FFD095322A}" destId="{CA1D0D21-A8F4-432E-B261-EB0DE89C77B0}" srcOrd="0" destOrd="0" presId="urn:microsoft.com/office/officeart/2005/8/layout/hProcess4"/>
    <dgm:cxn modelId="{E310350C-B6FF-4E1A-B4F9-C5930B2AE9EE}" srcId="{FEA6CA24-B55E-4F50-AC9E-0FEEB26465A1}" destId="{D171E429-0323-490D-A316-DBD48F149DC6}" srcOrd="3" destOrd="0" parTransId="{41B13389-A899-41EF-AE33-57BF23DAE6B1}" sibTransId="{7D14CA0B-0277-4CD9-BD34-FF414E34222A}"/>
    <dgm:cxn modelId="{F659B178-6365-4F37-843A-BA7EAB115577}" type="presOf" srcId="{D443DF72-A957-49CE-9B2A-E8BA62957C8A}" destId="{CA1D0D21-A8F4-432E-B261-EB0DE89C77B0}" srcOrd="0" destOrd="1" presId="urn:microsoft.com/office/officeart/2005/8/layout/hProcess4"/>
    <dgm:cxn modelId="{7B8322A3-854A-4C3A-884B-DCCD20F71533}" type="presOf" srcId="{F65F6AA4-6008-49FB-8E75-F854311D1378}" destId="{7F15E9F8-2B8C-4EC7-BA4B-08DE881428E7}" srcOrd="0" destOrd="0" presId="urn:microsoft.com/office/officeart/2005/8/layout/hProcess4"/>
    <dgm:cxn modelId="{106EE520-6AD2-4E43-A385-0745D01C2E03}" type="presOf" srcId="{D443DF72-A957-49CE-9B2A-E8BA62957C8A}" destId="{ACBB9E5F-5504-4299-8070-7DFD02454E8C}" srcOrd="1" destOrd="1" presId="urn:microsoft.com/office/officeart/2005/8/layout/hProcess4"/>
    <dgm:cxn modelId="{0E0A2A7D-C87D-440F-98D5-BE1B4A92F84E}" srcId="{2EE40D9F-2D1B-4624-84FC-62CBD7666578}" destId="{CCE51DFE-DB47-4030-9BE7-D04F210A3E11}" srcOrd="0" destOrd="0" parTransId="{615ABE75-F02D-46AB-B968-5762C2303CCF}" sibTransId="{37D7C6A1-65FA-488C-A840-7ABEC793D393}"/>
    <dgm:cxn modelId="{CCA049AF-F835-4EBB-9E9B-DBE6A6AB5F6B}" type="presOf" srcId="{6FBFB293-CA49-4907-BC32-7D2C4EB19987}" destId="{484AD74C-8EB4-4C35-922A-F92FC4092F4A}" srcOrd="1" destOrd="1" presId="urn:microsoft.com/office/officeart/2005/8/layout/hProcess4"/>
    <dgm:cxn modelId="{1FDE0A62-A803-48D8-A179-B88ADF8EB9F9}" type="presOf" srcId="{70CB3FCE-6D65-4B34-A1EF-EADB5C62EE38}" destId="{C65F3D72-0D5E-4AC2-ABE6-473568C4B6F3}" srcOrd="0" destOrd="0" presId="urn:microsoft.com/office/officeart/2005/8/layout/hProcess4"/>
    <dgm:cxn modelId="{D97EA34E-7708-4D85-9195-4565FDDC66DC}" type="presOf" srcId="{CCE51DFE-DB47-4030-9BE7-D04F210A3E11}" destId="{FDC62EC7-E771-4BEE-B18C-99A0A7F15E61}" srcOrd="0" destOrd="0" presId="urn:microsoft.com/office/officeart/2005/8/layout/hProcess4"/>
    <dgm:cxn modelId="{5D36FB46-5527-4916-B318-A28E5ACCB72C}" type="presOf" srcId="{6FBFB293-CA49-4907-BC32-7D2C4EB19987}" destId="{988CA84E-9A0C-447B-A2B1-BF9F29E3E631}" srcOrd="0" destOrd="1" presId="urn:microsoft.com/office/officeart/2005/8/layout/hProcess4"/>
    <dgm:cxn modelId="{72BEDC82-76C9-42EC-965D-7290A55D6A0D}" type="presOf" srcId="{EFD581C4-9604-4F9D-B24F-09CF19A9FC59}" destId="{D763790B-5932-489E-B900-B4B915A311DD}" srcOrd="0" destOrd="0" presId="urn:microsoft.com/office/officeart/2005/8/layout/hProcess4"/>
    <dgm:cxn modelId="{231D0824-9924-4EC4-8B13-DE2A8FC17237}" srcId="{D171E429-0323-490D-A316-DBD48F149DC6}" destId="{EE6B4AA5-8864-4E79-B330-B7B469D75223}" srcOrd="0" destOrd="0" parTransId="{71444041-0FE3-402F-8E1D-1BA8827742B0}" sibTransId="{13F70922-DDEF-4B04-A6FD-641FB3822A82}"/>
    <dgm:cxn modelId="{75145537-9452-4E3E-AD2C-2B26A47233C4}" type="presOf" srcId="{D171E429-0323-490D-A316-DBD48F149DC6}" destId="{B4A82E38-F2CF-4E7A-9995-492A853BC138}" srcOrd="0" destOrd="0" presId="urn:microsoft.com/office/officeart/2005/8/layout/hProcess4"/>
    <dgm:cxn modelId="{F45D63E9-95CB-4F2F-8179-7AD29C39BFA7}" type="presOf" srcId="{DD6B1DDE-0912-4CC0-B0DA-6DFF4CE9EC48}" destId="{7412FBFC-DD9F-401D-AD77-1DCA0693518A}" srcOrd="0" destOrd="0" presId="urn:microsoft.com/office/officeart/2005/8/layout/hProcess4"/>
    <dgm:cxn modelId="{8F725B49-0F10-4D53-9E8A-6DABB0810E00}" srcId="{F65F6AA4-6008-49FB-8E75-F854311D1378}" destId="{B4AD4764-0591-4077-9F22-85FFD095322A}" srcOrd="0" destOrd="0" parTransId="{4C6AE275-5F8F-4FCD-ACB8-29DB90EE74F6}" sibTransId="{F9902FB9-D34C-4F13-AB6F-87C6F5F22B7D}"/>
    <dgm:cxn modelId="{859FE33B-D592-48C3-A1F4-C163D7DD2321}" type="presOf" srcId="{CCE51DFE-DB47-4030-9BE7-D04F210A3E11}" destId="{3DBEB317-6941-4CA2-923C-779CBE6CEE1E}" srcOrd="1" destOrd="0" presId="urn:microsoft.com/office/officeart/2005/8/layout/hProcess4"/>
    <dgm:cxn modelId="{A1128075-A0CC-4D27-9022-4D958BF4B60D}" srcId="{FEA6CA24-B55E-4F50-AC9E-0FEEB26465A1}" destId="{F65F6AA4-6008-49FB-8E75-F854311D1378}" srcOrd="0" destOrd="0" parTransId="{BD6ABFFA-AB5E-4533-9E50-CEB9B1C76847}" sibTransId="{DE69224B-692D-4480-B34A-088E0FFA1B7A}"/>
    <dgm:cxn modelId="{F9A171C8-5B07-42DF-BA9B-66C671D72BFC}" type="presOf" srcId="{DD6B1DDE-0912-4CC0-B0DA-6DFF4CE9EC48}" destId="{24D08B6F-597A-440C-B9B4-155BCB0ED127}" srcOrd="1" destOrd="0" presId="urn:microsoft.com/office/officeart/2005/8/layout/hProcess4"/>
    <dgm:cxn modelId="{5DE6969C-82EA-4D84-B9FD-D6DE29EFB809}" type="presOf" srcId="{2EE40D9F-2D1B-4624-84FC-62CBD7666578}" destId="{7BA80E1D-BB4F-469A-8B75-69F0C252BF15}" srcOrd="0" destOrd="0" presId="urn:microsoft.com/office/officeart/2005/8/layout/hProcess4"/>
    <dgm:cxn modelId="{4EE8578A-2B9B-4026-BFB8-C43CD2DE9CBF}" type="presOf" srcId="{DE69224B-692D-4480-B34A-088E0FFA1B7A}" destId="{42935B52-C0AA-472C-9F85-B7C67E4EE91B}" srcOrd="0" destOrd="0" presId="urn:microsoft.com/office/officeart/2005/8/layout/hProcess4"/>
    <dgm:cxn modelId="{DCBE1CD6-AF52-432F-B2F5-B2BF9E8C9ED4}" type="presParOf" srcId="{E0E51CA8-1702-4D7B-BDAE-0E55DF3F9540}" destId="{A17A071E-012C-437E-A344-A67A33318BCA}" srcOrd="0" destOrd="0" presId="urn:microsoft.com/office/officeart/2005/8/layout/hProcess4"/>
    <dgm:cxn modelId="{C64E35B0-0463-4929-8490-38838D433841}" type="presParOf" srcId="{E0E51CA8-1702-4D7B-BDAE-0E55DF3F9540}" destId="{BA78CC85-525B-44BB-AB9E-30173F35EE5E}" srcOrd="1" destOrd="0" presId="urn:microsoft.com/office/officeart/2005/8/layout/hProcess4"/>
    <dgm:cxn modelId="{9C2EEDF2-4561-4D92-BB9C-889A68599FDB}" type="presParOf" srcId="{E0E51CA8-1702-4D7B-BDAE-0E55DF3F9540}" destId="{DDF5A77F-8E31-4857-AB78-59792DB37E2C}" srcOrd="2" destOrd="0" presId="urn:microsoft.com/office/officeart/2005/8/layout/hProcess4"/>
    <dgm:cxn modelId="{F68B60B5-7E4B-4FEB-B48E-99E45E509A64}" type="presParOf" srcId="{DDF5A77F-8E31-4857-AB78-59792DB37E2C}" destId="{ABE54DD7-AA1C-4BD4-ABF4-50CEECB129F9}" srcOrd="0" destOrd="0" presId="urn:microsoft.com/office/officeart/2005/8/layout/hProcess4"/>
    <dgm:cxn modelId="{E7376D31-F95F-40BA-9A54-CFF337B8A5D6}" type="presParOf" srcId="{ABE54DD7-AA1C-4BD4-ABF4-50CEECB129F9}" destId="{EA8EF386-171F-4BFD-8B57-B9E6D0817A99}" srcOrd="0" destOrd="0" presId="urn:microsoft.com/office/officeart/2005/8/layout/hProcess4"/>
    <dgm:cxn modelId="{09948045-3957-47AF-B203-9D574A9BFFFE}" type="presParOf" srcId="{ABE54DD7-AA1C-4BD4-ABF4-50CEECB129F9}" destId="{CA1D0D21-A8F4-432E-B261-EB0DE89C77B0}" srcOrd="1" destOrd="0" presId="urn:microsoft.com/office/officeart/2005/8/layout/hProcess4"/>
    <dgm:cxn modelId="{69AE0DFD-20AD-46C1-B87C-DF1F02637BD5}" type="presParOf" srcId="{ABE54DD7-AA1C-4BD4-ABF4-50CEECB129F9}" destId="{ACBB9E5F-5504-4299-8070-7DFD02454E8C}" srcOrd="2" destOrd="0" presId="urn:microsoft.com/office/officeart/2005/8/layout/hProcess4"/>
    <dgm:cxn modelId="{CD60F50C-89FC-4367-80CD-1E85BE0D63D0}" type="presParOf" srcId="{ABE54DD7-AA1C-4BD4-ABF4-50CEECB129F9}" destId="{7F15E9F8-2B8C-4EC7-BA4B-08DE881428E7}" srcOrd="3" destOrd="0" presId="urn:microsoft.com/office/officeart/2005/8/layout/hProcess4"/>
    <dgm:cxn modelId="{072199B7-8479-4058-8D14-881C00AFB02F}" type="presParOf" srcId="{ABE54DD7-AA1C-4BD4-ABF4-50CEECB129F9}" destId="{F28F04BA-3217-45FA-8FE1-7B65FCB5B9D6}" srcOrd="4" destOrd="0" presId="urn:microsoft.com/office/officeart/2005/8/layout/hProcess4"/>
    <dgm:cxn modelId="{03F0D517-C61B-46E4-936E-4FE0ACE524E1}" type="presParOf" srcId="{DDF5A77F-8E31-4857-AB78-59792DB37E2C}" destId="{42935B52-C0AA-472C-9F85-B7C67E4EE91B}" srcOrd="1" destOrd="0" presId="urn:microsoft.com/office/officeart/2005/8/layout/hProcess4"/>
    <dgm:cxn modelId="{0FFBE6A9-68C9-48DD-B33C-888AB2795190}" type="presParOf" srcId="{DDF5A77F-8E31-4857-AB78-59792DB37E2C}" destId="{D2A6503F-F694-49C0-B53F-5287F8AFA6F0}" srcOrd="2" destOrd="0" presId="urn:microsoft.com/office/officeart/2005/8/layout/hProcess4"/>
    <dgm:cxn modelId="{662D1C52-1BF8-4CC4-ADE0-71B2EE10C392}" type="presParOf" srcId="{D2A6503F-F694-49C0-B53F-5287F8AFA6F0}" destId="{0B420EB9-7B7B-4C1D-B2F4-77B28B51F714}" srcOrd="0" destOrd="0" presId="urn:microsoft.com/office/officeart/2005/8/layout/hProcess4"/>
    <dgm:cxn modelId="{8BB94180-CEA6-4DF3-BAC7-BFCEE53251D0}" type="presParOf" srcId="{D2A6503F-F694-49C0-B53F-5287F8AFA6F0}" destId="{FDC62EC7-E771-4BEE-B18C-99A0A7F15E61}" srcOrd="1" destOrd="0" presId="urn:microsoft.com/office/officeart/2005/8/layout/hProcess4"/>
    <dgm:cxn modelId="{9342E538-A016-42C0-A248-B12824978352}" type="presParOf" srcId="{D2A6503F-F694-49C0-B53F-5287F8AFA6F0}" destId="{3DBEB317-6941-4CA2-923C-779CBE6CEE1E}" srcOrd="2" destOrd="0" presId="urn:microsoft.com/office/officeart/2005/8/layout/hProcess4"/>
    <dgm:cxn modelId="{D7F37FB9-176C-497C-BBE0-F86A69D9C006}" type="presParOf" srcId="{D2A6503F-F694-49C0-B53F-5287F8AFA6F0}" destId="{7BA80E1D-BB4F-469A-8B75-69F0C252BF15}" srcOrd="3" destOrd="0" presId="urn:microsoft.com/office/officeart/2005/8/layout/hProcess4"/>
    <dgm:cxn modelId="{C1063A14-4D34-41BB-9674-0F337A42C5D3}" type="presParOf" srcId="{D2A6503F-F694-49C0-B53F-5287F8AFA6F0}" destId="{0A149E01-146A-459E-BA13-BC1899D2EEDA}" srcOrd="4" destOrd="0" presId="urn:microsoft.com/office/officeart/2005/8/layout/hProcess4"/>
    <dgm:cxn modelId="{E8EEC654-EAA9-425C-BA24-76A01757CCC9}" type="presParOf" srcId="{DDF5A77F-8E31-4857-AB78-59792DB37E2C}" destId="{D763790B-5932-489E-B900-B4B915A311DD}" srcOrd="3" destOrd="0" presId="urn:microsoft.com/office/officeart/2005/8/layout/hProcess4"/>
    <dgm:cxn modelId="{2A62C804-80C0-4D3E-BE23-4B5ED5CD5427}" type="presParOf" srcId="{DDF5A77F-8E31-4857-AB78-59792DB37E2C}" destId="{0FBB6F84-CCB8-4D93-8D5B-DAA84B1350F4}" srcOrd="4" destOrd="0" presId="urn:microsoft.com/office/officeart/2005/8/layout/hProcess4"/>
    <dgm:cxn modelId="{E77A64E3-E436-413F-84A1-DE16137DDE48}" type="presParOf" srcId="{0FBB6F84-CCB8-4D93-8D5B-DAA84B1350F4}" destId="{64844EB9-B9B5-4A71-8448-F2DA2B45ECCA}" srcOrd="0" destOrd="0" presId="urn:microsoft.com/office/officeart/2005/8/layout/hProcess4"/>
    <dgm:cxn modelId="{16577C94-99E0-4068-8139-D09705ADFC8C}" type="presParOf" srcId="{0FBB6F84-CCB8-4D93-8D5B-DAA84B1350F4}" destId="{7412FBFC-DD9F-401D-AD77-1DCA0693518A}" srcOrd="1" destOrd="0" presId="urn:microsoft.com/office/officeart/2005/8/layout/hProcess4"/>
    <dgm:cxn modelId="{377D5D46-0D26-4E04-B029-D60FA6F94B8A}" type="presParOf" srcId="{0FBB6F84-CCB8-4D93-8D5B-DAA84B1350F4}" destId="{24D08B6F-597A-440C-B9B4-155BCB0ED127}" srcOrd="2" destOrd="0" presId="urn:microsoft.com/office/officeart/2005/8/layout/hProcess4"/>
    <dgm:cxn modelId="{854DC584-4713-476A-AF25-04ACD4489638}" type="presParOf" srcId="{0FBB6F84-CCB8-4D93-8D5B-DAA84B1350F4}" destId="{5210461D-0FB5-4C38-9B35-DA4029BBFC99}" srcOrd="3" destOrd="0" presId="urn:microsoft.com/office/officeart/2005/8/layout/hProcess4"/>
    <dgm:cxn modelId="{4FF5F052-1B72-497C-B28B-748428C4CD26}" type="presParOf" srcId="{0FBB6F84-CCB8-4D93-8D5B-DAA84B1350F4}" destId="{3FCCA99C-8E6D-474A-A208-DE42D06E03D0}" srcOrd="4" destOrd="0" presId="urn:microsoft.com/office/officeart/2005/8/layout/hProcess4"/>
    <dgm:cxn modelId="{A3B5EBA1-B3A3-4053-9080-DDA95EE7BB88}" type="presParOf" srcId="{DDF5A77F-8E31-4857-AB78-59792DB37E2C}" destId="{C65F3D72-0D5E-4AC2-ABE6-473568C4B6F3}" srcOrd="5" destOrd="0" presId="urn:microsoft.com/office/officeart/2005/8/layout/hProcess4"/>
    <dgm:cxn modelId="{39CC7777-52DB-4365-8CA9-2FEBEA71E42D}" type="presParOf" srcId="{DDF5A77F-8E31-4857-AB78-59792DB37E2C}" destId="{9341027A-CB9C-4BDD-AC86-2F2600513EC7}" srcOrd="6" destOrd="0" presId="urn:microsoft.com/office/officeart/2005/8/layout/hProcess4"/>
    <dgm:cxn modelId="{F64DED1F-437D-48F4-A986-62FA07B71D23}" type="presParOf" srcId="{9341027A-CB9C-4BDD-AC86-2F2600513EC7}" destId="{0D96D461-6A7E-4494-9994-A262EE407501}" srcOrd="0" destOrd="0" presId="urn:microsoft.com/office/officeart/2005/8/layout/hProcess4"/>
    <dgm:cxn modelId="{48034801-2FCB-4B30-A892-1CECD45127A6}" type="presParOf" srcId="{9341027A-CB9C-4BDD-AC86-2F2600513EC7}" destId="{988CA84E-9A0C-447B-A2B1-BF9F29E3E631}" srcOrd="1" destOrd="0" presId="urn:microsoft.com/office/officeart/2005/8/layout/hProcess4"/>
    <dgm:cxn modelId="{858AF10B-407D-42DF-A608-E8E3DF206A6E}" type="presParOf" srcId="{9341027A-CB9C-4BDD-AC86-2F2600513EC7}" destId="{484AD74C-8EB4-4C35-922A-F92FC4092F4A}" srcOrd="2" destOrd="0" presId="urn:microsoft.com/office/officeart/2005/8/layout/hProcess4"/>
    <dgm:cxn modelId="{B74C4B45-3C9E-4853-AF15-979482301AFE}" type="presParOf" srcId="{9341027A-CB9C-4BDD-AC86-2F2600513EC7}" destId="{B4A82E38-F2CF-4E7A-9995-492A853BC138}" srcOrd="3" destOrd="0" presId="urn:microsoft.com/office/officeart/2005/8/layout/hProcess4"/>
    <dgm:cxn modelId="{BF610367-9888-4248-9140-A9276A5E6C36}" type="presParOf" srcId="{9341027A-CB9C-4BDD-AC86-2F2600513EC7}" destId="{2A6854A5-F1F4-4DFF-92F1-39E5AE65BFD6}" srcOrd="4" destOrd="0" presId="urn:microsoft.com/office/officeart/2005/8/layout/hProcess4"/>
  </dgm:cxnLst>
  <dgm:bg/>
  <dgm:whole/>
</dgm:dataModel>
</file>

<file path=ppt/diagrams/data12.xml><?xml version="1.0" encoding="utf-8"?>
<dgm:dataModel xmlns:dgm="http://schemas.openxmlformats.org/drawingml/2006/diagram" xmlns:a="http://schemas.openxmlformats.org/drawingml/2006/main">
  <dgm:ptLst>
    <dgm:pt modelId="{81860664-8597-47F1-8AEF-9C0276D18743}"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5D0AE9D2-7E88-42AB-94F7-D86EE9194895}">
      <dgm:prSet phldrT="[Text]"/>
      <dgm:spPr/>
      <dgm:t>
        <a:bodyPr/>
        <a:lstStyle/>
        <a:p>
          <a:r>
            <a:rPr lang="en-US" dirty="0" smtClean="0">
              <a:solidFill>
                <a:schemeClr val="accent4">
                  <a:lumMod val="75000"/>
                </a:schemeClr>
              </a:solidFill>
            </a:rPr>
            <a:t>Full Name</a:t>
          </a:r>
          <a:endParaRPr lang="en-US" dirty="0">
            <a:solidFill>
              <a:schemeClr val="accent4">
                <a:lumMod val="75000"/>
              </a:schemeClr>
            </a:solidFill>
          </a:endParaRPr>
        </a:p>
      </dgm:t>
    </dgm:pt>
    <dgm:pt modelId="{BCB716F2-AE3A-43CD-BFAD-3D5ED6FE1CC1}" type="parTrans" cxnId="{3788FA58-29E4-4CDA-84EC-27FAC6AC7324}">
      <dgm:prSet/>
      <dgm:spPr/>
      <dgm:t>
        <a:bodyPr/>
        <a:lstStyle/>
        <a:p>
          <a:endParaRPr lang="en-US"/>
        </a:p>
      </dgm:t>
    </dgm:pt>
    <dgm:pt modelId="{3FB2972B-FE1A-4E62-A246-7D4216D30AAB}" type="sibTrans" cxnId="{3788FA58-29E4-4CDA-84EC-27FAC6AC7324}">
      <dgm:prSet/>
      <dgm:spPr/>
      <dgm:t>
        <a:bodyPr/>
        <a:lstStyle/>
        <a:p>
          <a:endParaRPr lang="en-US"/>
        </a:p>
      </dgm:t>
    </dgm:pt>
    <dgm:pt modelId="{E13CF927-A695-4FC3-9D48-2D8122B8B246}">
      <dgm:prSet phldrT="[Text]"/>
      <dgm:spPr/>
      <dgm:t>
        <a:bodyPr/>
        <a:lstStyle/>
        <a:p>
          <a:r>
            <a:rPr lang="en-US" dirty="0" smtClean="0">
              <a:solidFill>
                <a:srgbClr val="D60093"/>
              </a:solidFill>
            </a:rPr>
            <a:t>F-ED-SG-01</a:t>
          </a:r>
          <a:endParaRPr lang="en-US" dirty="0">
            <a:solidFill>
              <a:srgbClr val="D60093"/>
            </a:solidFill>
          </a:endParaRPr>
        </a:p>
      </dgm:t>
    </dgm:pt>
    <dgm:pt modelId="{1400DF93-9506-41CD-8229-92761B69F62B}" type="parTrans" cxnId="{3971FE7E-C7CF-424C-ABE1-5FA10EF0F028}">
      <dgm:prSet/>
      <dgm:spPr/>
      <dgm:t>
        <a:bodyPr/>
        <a:lstStyle/>
        <a:p>
          <a:endParaRPr lang="en-US"/>
        </a:p>
      </dgm:t>
    </dgm:pt>
    <dgm:pt modelId="{C77AA70D-52DF-4991-A6AD-800E044131B8}" type="sibTrans" cxnId="{3971FE7E-C7CF-424C-ABE1-5FA10EF0F028}">
      <dgm:prSet/>
      <dgm:spPr/>
      <dgm:t>
        <a:bodyPr/>
        <a:lstStyle/>
        <a:p>
          <a:endParaRPr lang="en-US"/>
        </a:p>
      </dgm:t>
    </dgm:pt>
    <dgm:pt modelId="{4E4B5A3F-CAE9-4C57-A383-70BF4E0110FA}" type="pres">
      <dgm:prSet presAssocID="{81860664-8597-47F1-8AEF-9C0276D18743}" presName="Name0" presStyleCnt="0">
        <dgm:presLayoutVars>
          <dgm:chMax val="7"/>
          <dgm:dir/>
          <dgm:animLvl val="lvl"/>
          <dgm:resizeHandles val="exact"/>
        </dgm:presLayoutVars>
      </dgm:prSet>
      <dgm:spPr/>
      <dgm:t>
        <a:bodyPr/>
        <a:lstStyle/>
        <a:p>
          <a:endParaRPr lang="en-US"/>
        </a:p>
      </dgm:t>
    </dgm:pt>
    <dgm:pt modelId="{20E76583-52B9-4AF8-B499-69EAB9ADDBC6}" type="pres">
      <dgm:prSet presAssocID="{5D0AE9D2-7E88-42AB-94F7-D86EE9194895}" presName="circle1" presStyleLbl="node1" presStyleIdx="0" presStyleCnt="1"/>
      <dgm:spPr>
        <a:solidFill>
          <a:srgbClr val="CC3399"/>
        </a:solidFill>
      </dgm:spPr>
    </dgm:pt>
    <dgm:pt modelId="{0BB93D04-8BB1-4E03-9FAE-9C2A46E7231C}" type="pres">
      <dgm:prSet presAssocID="{5D0AE9D2-7E88-42AB-94F7-D86EE9194895}" presName="space" presStyleCnt="0"/>
      <dgm:spPr/>
    </dgm:pt>
    <dgm:pt modelId="{ECB3AE36-4BAD-48A6-8911-6B75BA4D968B}" type="pres">
      <dgm:prSet presAssocID="{5D0AE9D2-7E88-42AB-94F7-D86EE9194895}" presName="rect1" presStyleLbl="alignAcc1" presStyleIdx="0" presStyleCnt="1"/>
      <dgm:spPr/>
      <dgm:t>
        <a:bodyPr/>
        <a:lstStyle/>
        <a:p>
          <a:endParaRPr lang="en-US"/>
        </a:p>
      </dgm:t>
    </dgm:pt>
    <dgm:pt modelId="{26D4FBE0-77D1-4493-A690-E76B63DE194C}" type="pres">
      <dgm:prSet presAssocID="{5D0AE9D2-7E88-42AB-94F7-D86EE9194895}" presName="rect1ParTx" presStyleLbl="alignAcc1" presStyleIdx="0" presStyleCnt="1">
        <dgm:presLayoutVars>
          <dgm:chMax val="1"/>
          <dgm:bulletEnabled val="1"/>
        </dgm:presLayoutVars>
      </dgm:prSet>
      <dgm:spPr/>
      <dgm:t>
        <a:bodyPr/>
        <a:lstStyle/>
        <a:p>
          <a:endParaRPr lang="en-US"/>
        </a:p>
      </dgm:t>
    </dgm:pt>
    <dgm:pt modelId="{37DFAD78-4493-48CE-A7CD-E2E24C8CB517}" type="pres">
      <dgm:prSet presAssocID="{5D0AE9D2-7E88-42AB-94F7-D86EE9194895}" presName="rect1ChTx" presStyleLbl="alignAcc1" presStyleIdx="0" presStyleCnt="1">
        <dgm:presLayoutVars>
          <dgm:bulletEnabled val="1"/>
        </dgm:presLayoutVars>
      </dgm:prSet>
      <dgm:spPr/>
      <dgm:t>
        <a:bodyPr/>
        <a:lstStyle/>
        <a:p>
          <a:endParaRPr lang="en-US"/>
        </a:p>
      </dgm:t>
    </dgm:pt>
  </dgm:ptLst>
  <dgm:cxnLst>
    <dgm:cxn modelId="{38A13384-1AD2-4235-8A5B-352A913C0B19}" type="presOf" srcId="{5D0AE9D2-7E88-42AB-94F7-D86EE9194895}" destId="{26D4FBE0-77D1-4493-A690-E76B63DE194C}" srcOrd="1" destOrd="0" presId="urn:microsoft.com/office/officeart/2005/8/layout/target3"/>
    <dgm:cxn modelId="{3788FA58-29E4-4CDA-84EC-27FAC6AC7324}" srcId="{81860664-8597-47F1-8AEF-9C0276D18743}" destId="{5D0AE9D2-7E88-42AB-94F7-D86EE9194895}" srcOrd="0" destOrd="0" parTransId="{BCB716F2-AE3A-43CD-BFAD-3D5ED6FE1CC1}" sibTransId="{3FB2972B-FE1A-4E62-A246-7D4216D30AAB}"/>
    <dgm:cxn modelId="{B50AA4C9-9B1A-4687-A63C-FD381927D80C}" type="presOf" srcId="{81860664-8597-47F1-8AEF-9C0276D18743}" destId="{4E4B5A3F-CAE9-4C57-A383-70BF4E0110FA}" srcOrd="0" destOrd="0" presId="urn:microsoft.com/office/officeart/2005/8/layout/target3"/>
    <dgm:cxn modelId="{B022743D-8A8C-4489-AA6C-C0F6C7330BD5}" type="presOf" srcId="{5D0AE9D2-7E88-42AB-94F7-D86EE9194895}" destId="{ECB3AE36-4BAD-48A6-8911-6B75BA4D968B}" srcOrd="0" destOrd="0" presId="urn:microsoft.com/office/officeart/2005/8/layout/target3"/>
    <dgm:cxn modelId="{300C0826-A835-44F0-94A7-BF372EFC751A}" type="presOf" srcId="{E13CF927-A695-4FC3-9D48-2D8122B8B246}" destId="{37DFAD78-4493-48CE-A7CD-E2E24C8CB517}" srcOrd="0" destOrd="0" presId="urn:microsoft.com/office/officeart/2005/8/layout/target3"/>
    <dgm:cxn modelId="{3971FE7E-C7CF-424C-ABE1-5FA10EF0F028}" srcId="{5D0AE9D2-7E88-42AB-94F7-D86EE9194895}" destId="{E13CF927-A695-4FC3-9D48-2D8122B8B246}" srcOrd="0" destOrd="0" parTransId="{1400DF93-9506-41CD-8229-92761B69F62B}" sibTransId="{C77AA70D-52DF-4991-A6AD-800E044131B8}"/>
    <dgm:cxn modelId="{B0A8C108-7877-483E-A490-1949904B6301}" type="presParOf" srcId="{4E4B5A3F-CAE9-4C57-A383-70BF4E0110FA}" destId="{20E76583-52B9-4AF8-B499-69EAB9ADDBC6}" srcOrd="0" destOrd="0" presId="urn:microsoft.com/office/officeart/2005/8/layout/target3"/>
    <dgm:cxn modelId="{D02C6F68-0DB1-4E6F-9CBC-8916DB13C0C5}" type="presParOf" srcId="{4E4B5A3F-CAE9-4C57-A383-70BF4E0110FA}" destId="{0BB93D04-8BB1-4E03-9FAE-9C2A46E7231C}" srcOrd="1" destOrd="0" presId="urn:microsoft.com/office/officeart/2005/8/layout/target3"/>
    <dgm:cxn modelId="{666E278A-D6F3-49F8-B6FA-9C2DBD38C19B}" type="presParOf" srcId="{4E4B5A3F-CAE9-4C57-A383-70BF4E0110FA}" destId="{ECB3AE36-4BAD-48A6-8911-6B75BA4D968B}" srcOrd="2" destOrd="0" presId="urn:microsoft.com/office/officeart/2005/8/layout/target3"/>
    <dgm:cxn modelId="{B8C339EB-0F98-414A-86F5-39485D704C62}" type="presParOf" srcId="{4E4B5A3F-CAE9-4C57-A383-70BF4E0110FA}" destId="{26D4FBE0-77D1-4493-A690-E76B63DE194C}" srcOrd="3" destOrd="0" presId="urn:microsoft.com/office/officeart/2005/8/layout/target3"/>
    <dgm:cxn modelId="{6FC1E809-724F-4F3F-B7DA-8A89123A4F2B}" type="presParOf" srcId="{4E4B5A3F-CAE9-4C57-A383-70BF4E0110FA}" destId="{37DFAD78-4493-48CE-A7CD-E2E24C8CB517}" srcOrd="4" destOrd="0" presId="urn:microsoft.com/office/officeart/2005/8/layout/target3"/>
  </dgm:cxnLst>
  <dgm:bg/>
  <dgm:whole>
    <a:ln>
      <a:solidFill>
        <a:srgbClr val="CC3399"/>
      </a:solidFill>
    </a:ln>
  </dgm:whole>
</dgm:dataModel>
</file>

<file path=ppt/diagrams/data13.xml><?xml version="1.0" encoding="utf-8"?>
<dgm:dataModel xmlns:dgm="http://schemas.openxmlformats.org/drawingml/2006/diagram" xmlns:a="http://schemas.openxmlformats.org/drawingml/2006/main">
  <dgm:ptLst>
    <dgm:pt modelId="{641F184D-0219-485D-925A-B57DBD3FF82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D102651C-5B17-4544-87E9-1103FEDF1E80}">
      <dgm:prSet phldrT="[Text]"/>
      <dgm:spPr>
        <a:solidFill>
          <a:srgbClr val="FFCCFF"/>
        </a:solidFill>
      </dgm:spPr>
      <dgm:t>
        <a:bodyPr/>
        <a:lstStyle/>
        <a:p>
          <a:r>
            <a:rPr lang="en-US" dirty="0" smtClean="0">
              <a:solidFill>
                <a:schemeClr val="accent4">
                  <a:lumMod val="50000"/>
                </a:schemeClr>
              </a:solidFill>
              <a:latin typeface="Times New Roman" pitchFamily="18" charset="0"/>
              <a:cs typeface="Times New Roman" pitchFamily="18" charset="0"/>
            </a:rPr>
            <a:t>Improved SOP’s writing skills </a:t>
          </a:r>
          <a:endParaRPr lang="en-US" dirty="0">
            <a:solidFill>
              <a:schemeClr val="accent4">
                <a:lumMod val="50000"/>
              </a:schemeClr>
            </a:solidFill>
            <a:latin typeface="Times New Roman" pitchFamily="18" charset="0"/>
            <a:cs typeface="Times New Roman" pitchFamily="18" charset="0"/>
          </a:endParaRPr>
        </a:p>
      </dgm:t>
    </dgm:pt>
    <dgm:pt modelId="{86623354-03AA-4631-8F5E-89E14D21D567}" type="parTrans" cxnId="{480CB595-8905-4CC3-9E47-A785C6869FB5}">
      <dgm:prSet/>
      <dgm:spPr/>
      <dgm:t>
        <a:bodyPr/>
        <a:lstStyle/>
        <a:p>
          <a:endParaRPr lang="en-US"/>
        </a:p>
      </dgm:t>
    </dgm:pt>
    <dgm:pt modelId="{7033266D-29F5-46DA-B8A1-7EBBED2E6FA8}" type="sibTrans" cxnId="{480CB595-8905-4CC3-9E47-A785C6869FB5}">
      <dgm:prSet/>
      <dgm:spPr/>
      <dgm:t>
        <a:bodyPr/>
        <a:lstStyle/>
        <a:p>
          <a:endParaRPr lang="en-US"/>
        </a:p>
      </dgm:t>
    </dgm:pt>
    <dgm:pt modelId="{796ED725-5609-4BD0-84D0-8B121AD257D9}">
      <dgm:prSet phldrT="[Text]"/>
      <dgm:spPr>
        <a:solidFill>
          <a:srgbClr val="FF99FF"/>
        </a:solidFill>
      </dgm:spPr>
      <dgm:t>
        <a:bodyPr/>
        <a:lstStyle/>
        <a:p>
          <a:r>
            <a:rPr lang="en-US" dirty="0" smtClean="0">
              <a:solidFill>
                <a:schemeClr val="accent4">
                  <a:lumMod val="50000"/>
                </a:schemeClr>
              </a:solidFill>
              <a:latin typeface="Times New Roman" pitchFamily="18" charset="0"/>
              <a:cs typeface="Times New Roman" pitchFamily="18" charset="0"/>
            </a:rPr>
            <a:t>Increased skills in designing SOP’s forms </a:t>
          </a:r>
          <a:endParaRPr lang="en-US" dirty="0">
            <a:solidFill>
              <a:schemeClr val="accent4">
                <a:lumMod val="50000"/>
              </a:schemeClr>
            </a:solidFill>
            <a:latin typeface="Times New Roman" pitchFamily="18" charset="0"/>
            <a:cs typeface="Times New Roman" pitchFamily="18" charset="0"/>
          </a:endParaRPr>
        </a:p>
      </dgm:t>
    </dgm:pt>
    <dgm:pt modelId="{4FB7434B-FA0C-4465-9E11-ADE9C580C85E}" type="parTrans" cxnId="{0D0678AF-39D8-4385-8E5F-28686D138BBF}">
      <dgm:prSet/>
      <dgm:spPr/>
      <dgm:t>
        <a:bodyPr/>
        <a:lstStyle/>
        <a:p>
          <a:endParaRPr lang="en-US"/>
        </a:p>
      </dgm:t>
    </dgm:pt>
    <dgm:pt modelId="{14D5C404-C39D-469D-BFC0-8E23A4B54738}" type="sibTrans" cxnId="{0D0678AF-39D8-4385-8E5F-28686D138BBF}">
      <dgm:prSet/>
      <dgm:spPr/>
      <dgm:t>
        <a:bodyPr/>
        <a:lstStyle/>
        <a:p>
          <a:endParaRPr lang="en-US"/>
        </a:p>
      </dgm:t>
    </dgm:pt>
    <dgm:pt modelId="{51241989-0966-4078-AE2F-453DCB19D980}">
      <dgm:prSet phldrT="[Text]" custT="1"/>
      <dgm:spPr>
        <a:solidFill>
          <a:srgbClr val="FF99FF"/>
        </a:solidFill>
      </dgm:spPr>
      <dgm:t>
        <a:bodyPr/>
        <a:lstStyle/>
        <a:p>
          <a:r>
            <a:rPr lang="en-US" sz="2400" dirty="0" smtClean="0">
              <a:solidFill>
                <a:schemeClr val="accent4">
                  <a:lumMod val="50000"/>
                </a:schemeClr>
              </a:solidFill>
              <a:latin typeface="Times New Roman" pitchFamily="18" charset="0"/>
              <a:cs typeface="Times New Roman" pitchFamily="18" charset="0"/>
            </a:rPr>
            <a:t>A good background about the importance of documentation process, standard operating procedures SOP’s and flow charts </a:t>
          </a:r>
          <a:endParaRPr lang="en-US" sz="2400" dirty="0">
            <a:solidFill>
              <a:schemeClr val="accent4">
                <a:lumMod val="50000"/>
              </a:schemeClr>
            </a:solidFill>
            <a:latin typeface="Times New Roman" pitchFamily="18" charset="0"/>
            <a:cs typeface="Times New Roman" pitchFamily="18" charset="0"/>
          </a:endParaRPr>
        </a:p>
      </dgm:t>
    </dgm:pt>
    <dgm:pt modelId="{5849AD3D-E195-4E75-92B5-BCFABBBAC00A}" type="sibTrans" cxnId="{D07EB936-5E9A-48FF-BE4B-7E251C8252DA}">
      <dgm:prSet/>
      <dgm:spPr/>
      <dgm:t>
        <a:bodyPr/>
        <a:lstStyle/>
        <a:p>
          <a:endParaRPr lang="en-US"/>
        </a:p>
      </dgm:t>
    </dgm:pt>
    <dgm:pt modelId="{466F255D-29D6-4540-84D9-7FB84AFC3A40}" type="parTrans" cxnId="{D07EB936-5E9A-48FF-BE4B-7E251C8252DA}">
      <dgm:prSet/>
      <dgm:spPr/>
      <dgm:t>
        <a:bodyPr/>
        <a:lstStyle/>
        <a:p>
          <a:endParaRPr lang="en-US"/>
        </a:p>
      </dgm:t>
    </dgm:pt>
    <dgm:pt modelId="{A5B2E2C0-8B54-4BC9-8280-B063DDAD39C7}" type="pres">
      <dgm:prSet presAssocID="{641F184D-0219-485D-925A-B57DBD3FF82B}" presName="linear" presStyleCnt="0">
        <dgm:presLayoutVars>
          <dgm:dir/>
          <dgm:animLvl val="lvl"/>
          <dgm:resizeHandles val="exact"/>
        </dgm:presLayoutVars>
      </dgm:prSet>
      <dgm:spPr/>
      <dgm:t>
        <a:bodyPr/>
        <a:lstStyle/>
        <a:p>
          <a:endParaRPr lang="en-US"/>
        </a:p>
      </dgm:t>
    </dgm:pt>
    <dgm:pt modelId="{884BA237-72FC-4F55-A4BA-FC6E4E1F3131}" type="pres">
      <dgm:prSet presAssocID="{51241989-0966-4078-AE2F-453DCB19D980}" presName="parentLin" presStyleCnt="0"/>
      <dgm:spPr/>
    </dgm:pt>
    <dgm:pt modelId="{6AA09C7E-5C5A-4FA9-8036-C018A8015729}" type="pres">
      <dgm:prSet presAssocID="{51241989-0966-4078-AE2F-453DCB19D980}" presName="parentLeftMargin" presStyleLbl="node1" presStyleIdx="0" presStyleCnt="3"/>
      <dgm:spPr/>
      <dgm:t>
        <a:bodyPr/>
        <a:lstStyle/>
        <a:p>
          <a:endParaRPr lang="en-US"/>
        </a:p>
      </dgm:t>
    </dgm:pt>
    <dgm:pt modelId="{3CA5BD95-397A-47BA-8FEB-B2170A035C7C}" type="pres">
      <dgm:prSet presAssocID="{51241989-0966-4078-AE2F-453DCB19D980}" presName="parentText" presStyleLbl="node1" presStyleIdx="0" presStyleCnt="3" custScaleX="134975" custScaleY="153388" custLinFactNeighborX="-44954" custLinFactNeighborY="-1490">
        <dgm:presLayoutVars>
          <dgm:chMax val="0"/>
          <dgm:bulletEnabled val="1"/>
        </dgm:presLayoutVars>
      </dgm:prSet>
      <dgm:spPr/>
      <dgm:t>
        <a:bodyPr/>
        <a:lstStyle/>
        <a:p>
          <a:endParaRPr lang="en-US"/>
        </a:p>
      </dgm:t>
    </dgm:pt>
    <dgm:pt modelId="{BB90446A-025A-4DF1-A649-D7CCED9FA18B}" type="pres">
      <dgm:prSet presAssocID="{51241989-0966-4078-AE2F-453DCB19D980}" presName="negativeSpace" presStyleCnt="0"/>
      <dgm:spPr/>
    </dgm:pt>
    <dgm:pt modelId="{0CD3ED88-77C5-4C96-845E-1FCA7AC3A408}" type="pres">
      <dgm:prSet presAssocID="{51241989-0966-4078-AE2F-453DCB19D980}" presName="childText" presStyleLbl="conFgAcc1" presStyleIdx="0" presStyleCnt="3">
        <dgm:presLayoutVars>
          <dgm:bulletEnabled val="1"/>
        </dgm:presLayoutVars>
      </dgm:prSet>
      <dgm:spPr/>
    </dgm:pt>
    <dgm:pt modelId="{5B358880-F20A-4467-A46D-907FC7F51446}" type="pres">
      <dgm:prSet presAssocID="{5849AD3D-E195-4E75-92B5-BCFABBBAC00A}" presName="spaceBetweenRectangles" presStyleCnt="0"/>
      <dgm:spPr/>
    </dgm:pt>
    <dgm:pt modelId="{12A7FF88-D48C-4340-9364-9F5A632E38D7}" type="pres">
      <dgm:prSet presAssocID="{D102651C-5B17-4544-87E9-1103FEDF1E80}" presName="parentLin" presStyleCnt="0"/>
      <dgm:spPr/>
    </dgm:pt>
    <dgm:pt modelId="{C2A4AC6C-529F-40E1-8306-781C843C85F1}" type="pres">
      <dgm:prSet presAssocID="{D102651C-5B17-4544-87E9-1103FEDF1E80}" presName="parentLeftMargin" presStyleLbl="node1" presStyleIdx="0" presStyleCnt="3"/>
      <dgm:spPr/>
      <dgm:t>
        <a:bodyPr/>
        <a:lstStyle/>
        <a:p>
          <a:endParaRPr lang="en-US"/>
        </a:p>
      </dgm:t>
    </dgm:pt>
    <dgm:pt modelId="{AC21264F-EC19-4EA3-B656-EC43976CD4BC}" type="pres">
      <dgm:prSet presAssocID="{D102651C-5B17-4544-87E9-1103FEDF1E80}" presName="parentText" presStyleLbl="node1" presStyleIdx="1" presStyleCnt="3" custScaleY="143740">
        <dgm:presLayoutVars>
          <dgm:chMax val="0"/>
          <dgm:bulletEnabled val="1"/>
        </dgm:presLayoutVars>
      </dgm:prSet>
      <dgm:spPr/>
      <dgm:t>
        <a:bodyPr/>
        <a:lstStyle/>
        <a:p>
          <a:endParaRPr lang="en-US"/>
        </a:p>
      </dgm:t>
    </dgm:pt>
    <dgm:pt modelId="{C2DDC227-5C15-4BFE-8938-F86022E41A82}" type="pres">
      <dgm:prSet presAssocID="{D102651C-5B17-4544-87E9-1103FEDF1E80}" presName="negativeSpace" presStyleCnt="0"/>
      <dgm:spPr/>
    </dgm:pt>
    <dgm:pt modelId="{2E9A7D44-7297-431F-AC14-B67EAF8F6F51}" type="pres">
      <dgm:prSet presAssocID="{D102651C-5B17-4544-87E9-1103FEDF1E80}" presName="childText" presStyleLbl="conFgAcc1" presStyleIdx="1" presStyleCnt="3">
        <dgm:presLayoutVars>
          <dgm:bulletEnabled val="1"/>
        </dgm:presLayoutVars>
      </dgm:prSet>
      <dgm:spPr/>
    </dgm:pt>
    <dgm:pt modelId="{D2F859EA-7276-4C08-965B-73501D493CF4}" type="pres">
      <dgm:prSet presAssocID="{7033266D-29F5-46DA-B8A1-7EBBED2E6FA8}" presName="spaceBetweenRectangles" presStyleCnt="0"/>
      <dgm:spPr/>
    </dgm:pt>
    <dgm:pt modelId="{66236EE6-CC1A-4055-BEE2-BCB4843A3A0F}" type="pres">
      <dgm:prSet presAssocID="{796ED725-5609-4BD0-84D0-8B121AD257D9}" presName="parentLin" presStyleCnt="0"/>
      <dgm:spPr/>
    </dgm:pt>
    <dgm:pt modelId="{D78D110E-6ABE-446D-938C-8F38C242DE26}" type="pres">
      <dgm:prSet presAssocID="{796ED725-5609-4BD0-84D0-8B121AD257D9}" presName="parentLeftMargin" presStyleLbl="node1" presStyleIdx="1" presStyleCnt="3"/>
      <dgm:spPr/>
      <dgm:t>
        <a:bodyPr/>
        <a:lstStyle/>
        <a:p>
          <a:endParaRPr lang="en-US"/>
        </a:p>
      </dgm:t>
    </dgm:pt>
    <dgm:pt modelId="{4ED429FA-8578-45F6-B4F4-5631FC156C89}" type="pres">
      <dgm:prSet presAssocID="{796ED725-5609-4BD0-84D0-8B121AD257D9}" presName="parentText" presStyleLbl="node1" presStyleIdx="2" presStyleCnt="3" custScaleY="145365" custLinFactX="23722" custLinFactNeighborX="100000" custLinFactNeighborY="-813">
        <dgm:presLayoutVars>
          <dgm:chMax val="0"/>
          <dgm:bulletEnabled val="1"/>
        </dgm:presLayoutVars>
      </dgm:prSet>
      <dgm:spPr/>
      <dgm:t>
        <a:bodyPr/>
        <a:lstStyle/>
        <a:p>
          <a:endParaRPr lang="en-US"/>
        </a:p>
      </dgm:t>
    </dgm:pt>
    <dgm:pt modelId="{3A61F5C4-3AB3-418D-80CD-E45AC188A1C7}" type="pres">
      <dgm:prSet presAssocID="{796ED725-5609-4BD0-84D0-8B121AD257D9}" presName="negativeSpace" presStyleCnt="0"/>
      <dgm:spPr/>
    </dgm:pt>
    <dgm:pt modelId="{42AAAA7F-77C2-4810-BB28-11369E2C3642}" type="pres">
      <dgm:prSet presAssocID="{796ED725-5609-4BD0-84D0-8B121AD257D9}" presName="childText" presStyleLbl="conFgAcc1" presStyleIdx="2" presStyleCnt="3">
        <dgm:presLayoutVars>
          <dgm:bulletEnabled val="1"/>
        </dgm:presLayoutVars>
      </dgm:prSet>
      <dgm:spPr/>
    </dgm:pt>
  </dgm:ptLst>
  <dgm:cxnLst>
    <dgm:cxn modelId="{AC4E184E-BD74-4AD6-B0C6-81CD914BBB4A}" type="presOf" srcId="{51241989-0966-4078-AE2F-453DCB19D980}" destId="{6AA09C7E-5C5A-4FA9-8036-C018A8015729}" srcOrd="0" destOrd="0" presId="urn:microsoft.com/office/officeart/2005/8/layout/list1"/>
    <dgm:cxn modelId="{480CB595-8905-4CC3-9E47-A785C6869FB5}" srcId="{641F184D-0219-485D-925A-B57DBD3FF82B}" destId="{D102651C-5B17-4544-87E9-1103FEDF1E80}" srcOrd="1" destOrd="0" parTransId="{86623354-03AA-4631-8F5E-89E14D21D567}" sibTransId="{7033266D-29F5-46DA-B8A1-7EBBED2E6FA8}"/>
    <dgm:cxn modelId="{5E08FE54-08A3-48FD-9A24-E5974D1C1B78}" type="presOf" srcId="{D102651C-5B17-4544-87E9-1103FEDF1E80}" destId="{AC21264F-EC19-4EA3-B656-EC43976CD4BC}" srcOrd="1" destOrd="0" presId="urn:microsoft.com/office/officeart/2005/8/layout/list1"/>
    <dgm:cxn modelId="{0D0678AF-39D8-4385-8E5F-28686D138BBF}" srcId="{641F184D-0219-485D-925A-B57DBD3FF82B}" destId="{796ED725-5609-4BD0-84D0-8B121AD257D9}" srcOrd="2" destOrd="0" parTransId="{4FB7434B-FA0C-4465-9E11-ADE9C580C85E}" sibTransId="{14D5C404-C39D-469D-BFC0-8E23A4B54738}"/>
    <dgm:cxn modelId="{88E1A1AF-A74C-4A96-8711-0DF3C6C8C5B7}" type="presOf" srcId="{51241989-0966-4078-AE2F-453DCB19D980}" destId="{3CA5BD95-397A-47BA-8FEB-B2170A035C7C}" srcOrd="1" destOrd="0" presId="urn:microsoft.com/office/officeart/2005/8/layout/list1"/>
    <dgm:cxn modelId="{982BBEA8-AC70-412B-AD7C-1C3B254A0DD6}" type="presOf" srcId="{D102651C-5B17-4544-87E9-1103FEDF1E80}" destId="{C2A4AC6C-529F-40E1-8306-781C843C85F1}" srcOrd="0" destOrd="0" presId="urn:microsoft.com/office/officeart/2005/8/layout/list1"/>
    <dgm:cxn modelId="{22F576FA-DEF5-4712-BE23-8EABED97E663}" type="presOf" srcId="{641F184D-0219-485D-925A-B57DBD3FF82B}" destId="{A5B2E2C0-8B54-4BC9-8280-B063DDAD39C7}" srcOrd="0" destOrd="0" presId="urn:microsoft.com/office/officeart/2005/8/layout/list1"/>
    <dgm:cxn modelId="{5C60DB62-1F47-4532-AC2E-C492E3BDD227}" type="presOf" srcId="{796ED725-5609-4BD0-84D0-8B121AD257D9}" destId="{D78D110E-6ABE-446D-938C-8F38C242DE26}" srcOrd="0" destOrd="0" presId="urn:microsoft.com/office/officeart/2005/8/layout/list1"/>
    <dgm:cxn modelId="{D07EB936-5E9A-48FF-BE4B-7E251C8252DA}" srcId="{641F184D-0219-485D-925A-B57DBD3FF82B}" destId="{51241989-0966-4078-AE2F-453DCB19D980}" srcOrd="0" destOrd="0" parTransId="{466F255D-29D6-4540-84D9-7FB84AFC3A40}" sibTransId="{5849AD3D-E195-4E75-92B5-BCFABBBAC00A}"/>
    <dgm:cxn modelId="{25D640F4-4ECA-44E6-8145-927C54A6DA32}" type="presOf" srcId="{796ED725-5609-4BD0-84D0-8B121AD257D9}" destId="{4ED429FA-8578-45F6-B4F4-5631FC156C89}" srcOrd="1" destOrd="0" presId="urn:microsoft.com/office/officeart/2005/8/layout/list1"/>
    <dgm:cxn modelId="{7BC09DA0-E9A1-400C-89DC-74AD37E7E82F}" type="presParOf" srcId="{A5B2E2C0-8B54-4BC9-8280-B063DDAD39C7}" destId="{884BA237-72FC-4F55-A4BA-FC6E4E1F3131}" srcOrd="0" destOrd="0" presId="urn:microsoft.com/office/officeart/2005/8/layout/list1"/>
    <dgm:cxn modelId="{540EF56E-FFC3-4277-B5CE-382047C5EFA6}" type="presParOf" srcId="{884BA237-72FC-4F55-A4BA-FC6E4E1F3131}" destId="{6AA09C7E-5C5A-4FA9-8036-C018A8015729}" srcOrd="0" destOrd="0" presId="urn:microsoft.com/office/officeart/2005/8/layout/list1"/>
    <dgm:cxn modelId="{93BF1B89-5EF9-4279-BE7C-80D2AA4EB994}" type="presParOf" srcId="{884BA237-72FC-4F55-A4BA-FC6E4E1F3131}" destId="{3CA5BD95-397A-47BA-8FEB-B2170A035C7C}" srcOrd="1" destOrd="0" presId="urn:microsoft.com/office/officeart/2005/8/layout/list1"/>
    <dgm:cxn modelId="{9A50761C-35F1-44FB-9B40-F67048CA9FE7}" type="presParOf" srcId="{A5B2E2C0-8B54-4BC9-8280-B063DDAD39C7}" destId="{BB90446A-025A-4DF1-A649-D7CCED9FA18B}" srcOrd="1" destOrd="0" presId="urn:microsoft.com/office/officeart/2005/8/layout/list1"/>
    <dgm:cxn modelId="{A4D05CC8-5671-4245-B7A7-792F91FABF56}" type="presParOf" srcId="{A5B2E2C0-8B54-4BC9-8280-B063DDAD39C7}" destId="{0CD3ED88-77C5-4C96-845E-1FCA7AC3A408}" srcOrd="2" destOrd="0" presId="urn:microsoft.com/office/officeart/2005/8/layout/list1"/>
    <dgm:cxn modelId="{E1399CB9-A4BE-4F12-B0A6-2C23D0BB810E}" type="presParOf" srcId="{A5B2E2C0-8B54-4BC9-8280-B063DDAD39C7}" destId="{5B358880-F20A-4467-A46D-907FC7F51446}" srcOrd="3" destOrd="0" presId="urn:microsoft.com/office/officeart/2005/8/layout/list1"/>
    <dgm:cxn modelId="{479897B2-4F2D-49C1-B025-071D81A09B49}" type="presParOf" srcId="{A5B2E2C0-8B54-4BC9-8280-B063DDAD39C7}" destId="{12A7FF88-D48C-4340-9364-9F5A632E38D7}" srcOrd="4" destOrd="0" presId="urn:microsoft.com/office/officeart/2005/8/layout/list1"/>
    <dgm:cxn modelId="{3CFA6491-B457-4B84-94C2-1598FC5AB617}" type="presParOf" srcId="{12A7FF88-D48C-4340-9364-9F5A632E38D7}" destId="{C2A4AC6C-529F-40E1-8306-781C843C85F1}" srcOrd="0" destOrd="0" presId="urn:microsoft.com/office/officeart/2005/8/layout/list1"/>
    <dgm:cxn modelId="{335BD530-4F33-4FA8-9420-42B45849B1BC}" type="presParOf" srcId="{12A7FF88-D48C-4340-9364-9F5A632E38D7}" destId="{AC21264F-EC19-4EA3-B656-EC43976CD4BC}" srcOrd="1" destOrd="0" presId="urn:microsoft.com/office/officeart/2005/8/layout/list1"/>
    <dgm:cxn modelId="{2B8B16DA-B675-4D1C-A9FA-28D4A5BF8F09}" type="presParOf" srcId="{A5B2E2C0-8B54-4BC9-8280-B063DDAD39C7}" destId="{C2DDC227-5C15-4BFE-8938-F86022E41A82}" srcOrd="5" destOrd="0" presId="urn:microsoft.com/office/officeart/2005/8/layout/list1"/>
    <dgm:cxn modelId="{3098E379-55CE-4311-A519-E4DB7E276796}" type="presParOf" srcId="{A5B2E2C0-8B54-4BC9-8280-B063DDAD39C7}" destId="{2E9A7D44-7297-431F-AC14-B67EAF8F6F51}" srcOrd="6" destOrd="0" presId="urn:microsoft.com/office/officeart/2005/8/layout/list1"/>
    <dgm:cxn modelId="{A3D2D45C-CBF7-4D7F-85BA-327C9CB480C0}" type="presParOf" srcId="{A5B2E2C0-8B54-4BC9-8280-B063DDAD39C7}" destId="{D2F859EA-7276-4C08-965B-73501D493CF4}" srcOrd="7" destOrd="0" presId="urn:microsoft.com/office/officeart/2005/8/layout/list1"/>
    <dgm:cxn modelId="{D39275BF-02BD-456F-B64B-543F6B50B962}" type="presParOf" srcId="{A5B2E2C0-8B54-4BC9-8280-B063DDAD39C7}" destId="{66236EE6-CC1A-4055-BEE2-BCB4843A3A0F}" srcOrd="8" destOrd="0" presId="urn:microsoft.com/office/officeart/2005/8/layout/list1"/>
    <dgm:cxn modelId="{BABECA2A-B773-4702-8455-94A601408743}" type="presParOf" srcId="{66236EE6-CC1A-4055-BEE2-BCB4843A3A0F}" destId="{D78D110E-6ABE-446D-938C-8F38C242DE26}" srcOrd="0" destOrd="0" presId="urn:microsoft.com/office/officeart/2005/8/layout/list1"/>
    <dgm:cxn modelId="{EFE4AA27-1F70-4174-AEF4-05C0374666C8}" type="presParOf" srcId="{66236EE6-CC1A-4055-BEE2-BCB4843A3A0F}" destId="{4ED429FA-8578-45F6-B4F4-5631FC156C89}" srcOrd="1" destOrd="0" presId="urn:microsoft.com/office/officeart/2005/8/layout/list1"/>
    <dgm:cxn modelId="{4F8A862B-9A07-4492-BB6C-085BA77B4F10}" type="presParOf" srcId="{A5B2E2C0-8B54-4BC9-8280-B063DDAD39C7}" destId="{3A61F5C4-3AB3-418D-80CD-E45AC188A1C7}" srcOrd="9" destOrd="0" presId="urn:microsoft.com/office/officeart/2005/8/layout/list1"/>
    <dgm:cxn modelId="{D87567C7-5737-45B1-BFE0-20304C29050C}" type="presParOf" srcId="{A5B2E2C0-8B54-4BC9-8280-B063DDAD39C7}" destId="{42AAAA7F-77C2-4810-BB28-11369E2C3642}" srcOrd="10" destOrd="0" presId="urn:microsoft.com/office/officeart/2005/8/layout/list1"/>
  </dgm:cxnLst>
  <dgm:bg/>
  <dgm:whole/>
</dgm:dataModel>
</file>

<file path=ppt/diagrams/data14.xml><?xml version="1.0" encoding="utf-8"?>
<dgm:dataModel xmlns:dgm="http://schemas.openxmlformats.org/drawingml/2006/diagram" xmlns:a="http://schemas.openxmlformats.org/drawingml/2006/main">
  <dgm:ptLst>
    <dgm:pt modelId="{641F184D-0219-485D-925A-B57DBD3FF82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D102651C-5B17-4544-87E9-1103FEDF1E80}">
      <dgm:prSet phldrT="[Text]" custT="1"/>
      <dgm:spPr>
        <a:solidFill>
          <a:srgbClr val="FFCCFF"/>
        </a:solidFill>
      </dgm:spPr>
      <dgm:t>
        <a:bodyPr/>
        <a:lstStyle/>
        <a:p>
          <a:r>
            <a:rPr lang="en-US" sz="2400" dirty="0" smtClean="0">
              <a:solidFill>
                <a:schemeClr val="accent4">
                  <a:lumMod val="50000"/>
                </a:schemeClr>
              </a:solidFill>
              <a:latin typeface="Times New Roman" pitchFamily="18" charset="0"/>
              <a:cs typeface="Times New Roman" pitchFamily="18" charset="0"/>
            </a:rPr>
            <a:t>Improve data collection and dealing with employees’ skills </a:t>
          </a:r>
          <a:endParaRPr lang="en-US" sz="2400" dirty="0">
            <a:solidFill>
              <a:schemeClr val="accent4">
                <a:lumMod val="50000"/>
              </a:schemeClr>
            </a:solidFill>
            <a:latin typeface="Times New Roman" pitchFamily="18" charset="0"/>
            <a:cs typeface="Times New Roman" pitchFamily="18" charset="0"/>
          </a:endParaRPr>
        </a:p>
      </dgm:t>
    </dgm:pt>
    <dgm:pt modelId="{86623354-03AA-4631-8F5E-89E14D21D567}" type="parTrans" cxnId="{480CB595-8905-4CC3-9E47-A785C6869FB5}">
      <dgm:prSet/>
      <dgm:spPr/>
      <dgm:t>
        <a:bodyPr/>
        <a:lstStyle/>
        <a:p>
          <a:endParaRPr lang="en-US"/>
        </a:p>
      </dgm:t>
    </dgm:pt>
    <dgm:pt modelId="{7033266D-29F5-46DA-B8A1-7EBBED2E6FA8}" type="sibTrans" cxnId="{480CB595-8905-4CC3-9E47-A785C6869FB5}">
      <dgm:prSet/>
      <dgm:spPr/>
      <dgm:t>
        <a:bodyPr/>
        <a:lstStyle/>
        <a:p>
          <a:endParaRPr lang="en-US"/>
        </a:p>
      </dgm:t>
    </dgm:pt>
    <dgm:pt modelId="{796ED725-5609-4BD0-84D0-8B121AD257D9}">
      <dgm:prSet phldrT="[Text]" custT="1"/>
      <dgm:spPr>
        <a:solidFill>
          <a:srgbClr val="FF99FF"/>
        </a:solidFill>
      </dgm:spPr>
      <dgm:t>
        <a:bodyPr/>
        <a:lstStyle/>
        <a:p>
          <a:r>
            <a:rPr lang="en-US" sz="2400" dirty="0" smtClean="0">
              <a:solidFill>
                <a:schemeClr val="accent4">
                  <a:lumMod val="50000"/>
                </a:schemeClr>
              </a:solidFill>
            </a:rPr>
            <a:t>A development of about thirty flow charts for multiple SOP’s which describe a clear detailed image about all faculty’s functions </a:t>
          </a:r>
          <a:endParaRPr lang="en-US" sz="2400" dirty="0">
            <a:solidFill>
              <a:schemeClr val="accent4">
                <a:lumMod val="50000"/>
              </a:schemeClr>
            </a:solidFill>
            <a:latin typeface="Times New Roman" pitchFamily="18" charset="0"/>
            <a:cs typeface="Times New Roman" pitchFamily="18" charset="0"/>
          </a:endParaRPr>
        </a:p>
      </dgm:t>
    </dgm:pt>
    <dgm:pt modelId="{4FB7434B-FA0C-4465-9E11-ADE9C580C85E}" type="parTrans" cxnId="{0D0678AF-39D8-4385-8E5F-28686D138BBF}">
      <dgm:prSet/>
      <dgm:spPr/>
      <dgm:t>
        <a:bodyPr/>
        <a:lstStyle/>
        <a:p>
          <a:endParaRPr lang="en-US"/>
        </a:p>
      </dgm:t>
    </dgm:pt>
    <dgm:pt modelId="{14D5C404-C39D-469D-BFC0-8E23A4B54738}" type="sibTrans" cxnId="{0D0678AF-39D8-4385-8E5F-28686D138BBF}">
      <dgm:prSet/>
      <dgm:spPr/>
      <dgm:t>
        <a:bodyPr/>
        <a:lstStyle/>
        <a:p>
          <a:endParaRPr lang="en-US"/>
        </a:p>
      </dgm:t>
    </dgm:pt>
    <dgm:pt modelId="{51241989-0966-4078-AE2F-453DCB19D980}">
      <dgm:prSet phldrT="[Text]" custT="1"/>
      <dgm:spPr>
        <a:solidFill>
          <a:srgbClr val="FF99FF"/>
        </a:solidFill>
      </dgm:spPr>
      <dgm:t>
        <a:bodyPr/>
        <a:lstStyle/>
        <a:p>
          <a:r>
            <a:rPr lang="en-US" sz="2400" dirty="0" smtClean="0">
              <a:solidFill>
                <a:schemeClr val="accent4">
                  <a:lumMod val="50000"/>
                </a:schemeClr>
              </a:solidFill>
              <a:latin typeface="Times New Roman" pitchFamily="18" charset="0"/>
              <a:cs typeface="Times New Roman" pitchFamily="18" charset="0"/>
            </a:rPr>
            <a:t>Practicing the use and mean of flow chart’s symbols </a:t>
          </a:r>
          <a:endParaRPr lang="en-US" sz="2400" dirty="0">
            <a:solidFill>
              <a:schemeClr val="accent4">
                <a:lumMod val="50000"/>
              </a:schemeClr>
            </a:solidFill>
            <a:latin typeface="Times New Roman" pitchFamily="18" charset="0"/>
            <a:cs typeface="Times New Roman" pitchFamily="18" charset="0"/>
          </a:endParaRPr>
        </a:p>
      </dgm:t>
    </dgm:pt>
    <dgm:pt modelId="{5849AD3D-E195-4E75-92B5-BCFABBBAC00A}" type="sibTrans" cxnId="{D07EB936-5E9A-48FF-BE4B-7E251C8252DA}">
      <dgm:prSet/>
      <dgm:spPr/>
      <dgm:t>
        <a:bodyPr/>
        <a:lstStyle/>
        <a:p>
          <a:endParaRPr lang="en-US"/>
        </a:p>
      </dgm:t>
    </dgm:pt>
    <dgm:pt modelId="{466F255D-29D6-4540-84D9-7FB84AFC3A40}" type="parTrans" cxnId="{D07EB936-5E9A-48FF-BE4B-7E251C8252DA}">
      <dgm:prSet/>
      <dgm:spPr/>
      <dgm:t>
        <a:bodyPr/>
        <a:lstStyle/>
        <a:p>
          <a:endParaRPr lang="en-US"/>
        </a:p>
      </dgm:t>
    </dgm:pt>
    <dgm:pt modelId="{A5B2E2C0-8B54-4BC9-8280-B063DDAD39C7}" type="pres">
      <dgm:prSet presAssocID="{641F184D-0219-485D-925A-B57DBD3FF82B}" presName="linear" presStyleCnt="0">
        <dgm:presLayoutVars>
          <dgm:dir/>
          <dgm:animLvl val="lvl"/>
          <dgm:resizeHandles val="exact"/>
        </dgm:presLayoutVars>
      </dgm:prSet>
      <dgm:spPr/>
      <dgm:t>
        <a:bodyPr/>
        <a:lstStyle/>
        <a:p>
          <a:endParaRPr lang="en-US"/>
        </a:p>
      </dgm:t>
    </dgm:pt>
    <dgm:pt modelId="{884BA237-72FC-4F55-A4BA-FC6E4E1F3131}" type="pres">
      <dgm:prSet presAssocID="{51241989-0966-4078-AE2F-453DCB19D980}" presName="parentLin" presStyleCnt="0"/>
      <dgm:spPr/>
    </dgm:pt>
    <dgm:pt modelId="{6AA09C7E-5C5A-4FA9-8036-C018A8015729}" type="pres">
      <dgm:prSet presAssocID="{51241989-0966-4078-AE2F-453DCB19D980}" presName="parentLeftMargin" presStyleLbl="node1" presStyleIdx="0" presStyleCnt="3"/>
      <dgm:spPr/>
      <dgm:t>
        <a:bodyPr/>
        <a:lstStyle/>
        <a:p>
          <a:endParaRPr lang="en-US"/>
        </a:p>
      </dgm:t>
    </dgm:pt>
    <dgm:pt modelId="{3CA5BD95-397A-47BA-8FEB-B2170A035C7C}" type="pres">
      <dgm:prSet presAssocID="{51241989-0966-4078-AE2F-453DCB19D980}" presName="parentText" presStyleLbl="node1" presStyleIdx="0" presStyleCnt="3" custScaleX="134975" custScaleY="738484" custLinFactNeighborX="10199" custLinFactNeighborY="56556">
        <dgm:presLayoutVars>
          <dgm:chMax val="0"/>
          <dgm:bulletEnabled val="1"/>
        </dgm:presLayoutVars>
      </dgm:prSet>
      <dgm:spPr/>
      <dgm:t>
        <a:bodyPr/>
        <a:lstStyle/>
        <a:p>
          <a:endParaRPr lang="en-US"/>
        </a:p>
      </dgm:t>
    </dgm:pt>
    <dgm:pt modelId="{BB90446A-025A-4DF1-A649-D7CCED9FA18B}" type="pres">
      <dgm:prSet presAssocID="{51241989-0966-4078-AE2F-453DCB19D980}" presName="negativeSpace" presStyleCnt="0"/>
      <dgm:spPr/>
    </dgm:pt>
    <dgm:pt modelId="{0CD3ED88-77C5-4C96-845E-1FCA7AC3A408}" type="pres">
      <dgm:prSet presAssocID="{51241989-0966-4078-AE2F-453DCB19D980}" presName="childText" presStyleLbl="conFgAcc1" presStyleIdx="0" presStyleCnt="3" custLinFactY="-500000" custLinFactNeighborY="-565279">
        <dgm:presLayoutVars>
          <dgm:bulletEnabled val="1"/>
        </dgm:presLayoutVars>
      </dgm:prSet>
      <dgm:spPr/>
    </dgm:pt>
    <dgm:pt modelId="{5B358880-F20A-4467-A46D-907FC7F51446}" type="pres">
      <dgm:prSet presAssocID="{5849AD3D-E195-4E75-92B5-BCFABBBAC00A}" presName="spaceBetweenRectangles" presStyleCnt="0"/>
      <dgm:spPr/>
    </dgm:pt>
    <dgm:pt modelId="{12A7FF88-D48C-4340-9364-9F5A632E38D7}" type="pres">
      <dgm:prSet presAssocID="{D102651C-5B17-4544-87E9-1103FEDF1E80}" presName="parentLin" presStyleCnt="0"/>
      <dgm:spPr/>
    </dgm:pt>
    <dgm:pt modelId="{C2A4AC6C-529F-40E1-8306-781C843C85F1}" type="pres">
      <dgm:prSet presAssocID="{D102651C-5B17-4544-87E9-1103FEDF1E80}" presName="parentLeftMargin" presStyleLbl="node1" presStyleIdx="0" presStyleCnt="3"/>
      <dgm:spPr/>
      <dgm:t>
        <a:bodyPr/>
        <a:lstStyle/>
        <a:p>
          <a:endParaRPr lang="en-US"/>
        </a:p>
      </dgm:t>
    </dgm:pt>
    <dgm:pt modelId="{AC21264F-EC19-4EA3-B656-EC43976CD4BC}" type="pres">
      <dgm:prSet presAssocID="{D102651C-5B17-4544-87E9-1103FEDF1E80}" presName="parentText" presStyleLbl="node1" presStyleIdx="1" presStyleCnt="3" custScaleX="117775" custScaleY="489913" custLinFactY="165769" custLinFactNeighborX="-26534" custLinFactNeighborY="200000">
        <dgm:presLayoutVars>
          <dgm:chMax val="0"/>
          <dgm:bulletEnabled val="1"/>
        </dgm:presLayoutVars>
      </dgm:prSet>
      <dgm:spPr/>
      <dgm:t>
        <a:bodyPr/>
        <a:lstStyle/>
        <a:p>
          <a:endParaRPr lang="en-US"/>
        </a:p>
      </dgm:t>
    </dgm:pt>
    <dgm:pt modelId="{C2DDC227-5C15-4BFE-8938-F86022E41A82}" type="pres">
      <dgm:prSet presAssocID="{D102651C-5B17-4544-87E9-1103FEDF1E80}" presName="negativeSpace" presStyleCnt="0"/>
      <dgm:spPr/>
    </dgm:pt>
    <dgm:pt modelId="{2E9A7D44-7297-431F-AC14-B67EAF8F6F51}" type="pres">
      <dgm:prSet presAssocID="{D102651C-5B17-4544-87E9-1103FEDF1E80}" presName="childText" presStyleLbl="conFgAcc1" presStyleIdx="1" presStyleCnt="3" custScaleY="695414" custLinFactY="-400000" custLinFactNeighborY="-439498">
        <dgm:presLayoutVars>
          <dgm:bulletEnabled val="1"/>
        </dgm:presLayoutVars>
      </dgm:prSet>
      <dgm:spPr/>
    </dgm:pt>
    <dgm:pt modelId="{D2F859EA-7276-4C08-965B-73501D493CF4}" type="pres">
      <dgm:prSet presAssocID="{7033266D-29F5-46DA-B8A1-7EBBED2E6FA8}" presName="spaceBetweenRectangles" presStyleCnt="0"/>
      <dgm:spPr/>
    </dgm:pt>
    <dgm:pt modelId="{66236EE6-CC1A-4055-BEE2-BCB4843A3A0F}" type="pres">
      <dgm:prSet presAssocID="{796ED725-5609-4BD0-84D0-8B121AD257D9}" presName="parentLin" presStyleCnt="0"/>
      <dgm:spPr/>
    </dgm:pt>
    <dgm:pt modelId="{D78D110E-6ABE-446D-938C-8F38C242DE26}" type="pres">
      <dgm:prSet presAssocID="{796ED725-5609-4BD0-84D0-8B121AD257D9}" presName="parentLeftMargin" presStyleLbl="node1" presStyleIdx="1" presStyleCnt="3"/>
      <dgm:spPr/>
      <dgm:t>
        <a:bodyPr/>
        <a:lstStyle/>
        <a:p>
          <a:endParaRPr lang="en-US"/>
        </a:p>
      </dgm:t>
    </dgm:pt>
    <dgm:pt modelId="{4ED429FA-8578-45F6-B4F4-5631FC156C89}" type="pres">
      <dgm:prSet presAssocID="{796ED725-5609-4BD0-84D0-8B121AD257D9}" presName="parentText" presStyleLbl="node1" presStyleIdx="2" presStyleCnt="3" custScaleX="131410" custScaleY="740009" custLinFactX="14576" custLinFactY="209828" custLinFactNeighborX="100000" custLinFactNeighborY="300000">
        <dgm:presLayoutVars>
          <dgm:chMax val="0"/>
          <dgm:bulletEnabled val="1"/>
        </dgm:presLayoutVars>
      </dgm:prSet>
      <dgm:spPr/>
      <dgm:t>
        <a:bodyPr/>
        <a:lstStyle/>
        <a:p>
          <a:endParaRPr lang="en-US"/>
        </a:p>
      </dgm:t>
    </dgm:pt>
    <dgm:pt modelId="{3A61F5C4-3AB3-418D-80CD-E45AC188A1C7}" type="pres">
      <dgm:prSet presAssocID="{796ED725-5609-4BD0-84D0-8B121AD257D9}" presName="negativeSpace" presStyleCnt="0"/>
      <dgm:spPr/>
    </dgm:pt>
    <dgm:pt modelId="{42AAAA7F-77C2-4810-BB28-11369E2C3642}" type="pres">
      <dgm:prSet presAssocID="{796ED725-5609-4BD0-84D0-8B121AD257D9}" presName="childText" presStyleLbl="conFgAcc1" presStyleIdx="2" presStyleCnt="3" custScaleY="933781" custLinFactY="10794" custLinFactNeighborX="-917" custLinFactNeighborY="100000">
        <dgm:presLayoutVars>
          <dgm:bulletEnabled val="1"/>
        </dgm:presLayoutVars>
      </dgm:prSet>
      <dgm:spPr/>
    </dgm:pt>
  </dgm:ptLst>
  <dgm:cxnLst>
    <dgm:cxn modelId="{480CB595-8905-4CC3-9E47-A785C6869FB5}" srcId="{641F184D-0219-485D-925A-B57DBD3FF82B}" destId="{D102651C-5B17-4544-87E9-1103FEDF1E80}" srcOrd="1" destOrd="0" parTransId="{86623354-03AA-4631-8F5E-89E14D21D567}" sibTransId="{7033266D-29F5-46DA-B8A1-7EBBED2E6FA8}"/>
    <dgm:cxn modelId="{A5C58F39-877A-4D2F-8F85-E62290E9D15A}" type="presOf" srcId="{D102651C-5B17-4544-87E9-1103FEDF1E80}" destId="{AC21264F-EC19-4EA3-B656-EC43976CD4BC}" srcOrd="1" destOrd="0" presId="urn:microsoft.com/office/officeart/2005/8/layout/list1"/>
    <dgm:cxn modelId="{826DDC7B-C3FA-4DA2-A997-7976E6127B01}" type="presOf" srcId="{D102651C-5B17-4544-87E9-1103FEDF1E80}" destId="{C2A4AC6C-529F-40E1-8306-781C843C85F1}" srcOrd="0" destOrd="0" presId="urn:microsoft.com/office/officeart/2005/8/layout/list1"/>
    <dgm:cxn modelId="{0D0678AF-39D8-4385-8E5F-28686D138BBF}" srcId="{641F184D-0219-485D-925A-B57DBD3FF82B}" destId="{796ED725-5609-4BD0-84D0-8B121AD257D9}" srcOrd="2" destOrd="0" parTransId="{4FB7434B-FA0C-4465-9E11-ADE9C580C85E}" sibTransId="{14D5C404-C39D-469D-BFC0-8E23A4B54738}"/>
    <dgm:cxn modelId="{487E79B4-40B9-4596-BA33-DF0CF0ED20D1}" type="presOf" srcId="{51241989-0966-4078-AE2F-453DCB19D980}" destId="{6AA09C7E-5C5A-4FA9-8036-C018A8015729}" srcOrd="0" destOrd="0" presId="urn:microsoft.com/office/officeart/2005/8/layout/list1"/>
    <dgm:cxn modelId="{EACF2155-F99B-471F-B918-94D799389D2E}" type="presOf" srcId="{641F184D-0219-485D-925A-B57DBD3FF82B}" destId="{A5B2E2C0-8B54-4BC9-8280-B063DDAD39C7}" srcOrd="0" destOrd="0" presId="urn:microsoft.com/office/officeart/2005/8/layout/list1"/>
    <dgm:cxn modelId="{0A50AAA5-4793-44FF-A6AD-475280493659}" type="presOf" srcId="{51241989-0966-4078-AE2F-453DCB19D980}" destId="{3CA5BD95-397A-47BA-8FEB-B2170A035C7C}" srcOrd="1" destOrd="0" presId="urn:microsoft.com/office/officeart/2005/8/layout/list1"/>
    <dgm:cxn modelId="{3A14AA02-E978-48E4-B9A4-9990B975FEAF}" type="presOf" srcId="{796ED725-5609-4BD0-84D0-8B121AD257D9}" destId="{4ED429FA-8578-45F6-B4F4-5631FC156C89}" srcOrd="1" destOrd="0" presId="urn:microsoft.com/office/officeart/2005/8/layout/list1"/>
    <dgm:cxn modelId="{D07EB936-5E9A-48FF-BE4B-7E251C8252DA}" srcId="{641F184D-0219-485D-925A-B57DBD3FF82B}" destId="{51241989-0966-4078-AE2F-453DCB19D980}" srcOrd="0" destOrd="0" parTransId="{466F255D-29D6-4540-84D9-7FB84AFC3A40}" sibTransId="{5849AD3D-E195-4E75-92B5-BCFABBBAC00A}"/>
    <dgm:cxn modelId="{AD09C81D-3833-4B8B-A566-FD91B4159DD6}" type="presOf" srcId="{796ED725-5609-4BD0-84D0-8B121AD257D9}" destId="{D78D110E-6ABE-446D-938C-8F38C242DE26}" srcOrd="0" destOrd="0" presId="urn:microsoft.com/office/officeart/2005/8/layout/list1"/>
    <dgm:cxn modelId="{4900B7A3-89C2-4F97-BD29-BD69884BE994}" type="presParOf" srcId="{A5B2E2C0-8B54-4BC9-8280-B063DDAD39C7}" destId="{884BA237-72FC-4F55-A4BA-FC6E4E1F3131}" srcOrd="0" destOrd="0" presId="urn:microsoft.com/office/officeart/2005/8/layout/list1"/>
    <dgm:cxn modelId="{638F718B-3FA8-4F31-A9B5-F2CD9609F24D}" type="presParOf" srcId="{884BA237-72FC-4F55-A4BA-FC6E4E1F3131}" destId="{6AA09C7E-5C5A-4FA9-8036-C018A8015729}" srcOrd="0" destOrd="0" presId="urn:microsoft.com/office/officeart/2005/8/layout/list1"/>
    <dgm:cxn modelId="{30DD14CE-52A3-4431-92DA-F3F197F2DC53}" type="presParOf" srcId="{884BA237-72FC-4F55-A4BA-FC6E4E1F3131}" destId="{3CA5BD95-397A-47BA-8FEB-B2170A035C7C}" srcOrd="1" destOrd="0" presId="urn:microsoft.com/office/officeart/2005/8/layout/list1"/>
    <dgm:cxn modelId="{16445B91-7A57-42AC-897B-466BA957CF46}" type="presParOf" srcId="{A5B2E2C0-8B54-4BC9-8280-B063DDAD39C7}" destId="{BB90446A-025A-4DF1-A649-D7CCED9FA18B}" srcOrd="1" destOrd="0" presId="urn:microsoft.com/office/officeart/2005/8/layout/list1"/>
    <dgm:cxn modelId="{1BB5A526-169E-4D56-BB49-BCCF7B79C745}" type="presParOf" srcId="{A5B2E2C0-8B54-4BC9-8280-B063DDAD39C7}" destId="{0CD3ED88-77C5-4C96-845E-1FCA7AC3A408}" srcOrd="2" destOrd="0" presId="urn:microsoft.com/office/officeart/2005/8/layout/list1"/>
    <dgm:cxn modelId="{3E40431A-6ECB-45DC-A569-CBEB78FFCD54}" type="presParOf" srcId="{A5B2E2C0-8B54-4BC9-8280-B063DDAD39C7}" destId="{5B358880-F20A-4467-A46D-907FC7F51446}" srcOrd="3" destOrd="0" presId="urn:microsoft.com/office/officeart/2005/8/layout/list1"/>
    <dgm:cxn modelId="{A6966136-F48D-4548-83FD-AD210D5FF18B}" type="presParOf" srcId="{A5B2E2C0-8B54-4BC9-8280-B063DDAD39C7}" destId="{12A7FF88-D48C-4340-9364-9F5A632E38D7}" srcOrd="4" destOrd="0" presId="urn:microsoft.com/office/officeart/2005/8/layout/list1"/>
    <dgm:cxn modelId="{8EDFA658-B561-4C19-9723-20777B46ED56}" type="presParOf" srcId="{12A7FF88-D48C-4340-9364-9F5A632E38D7}" destId="{C2A4AC6C-529F-40E1-8306-781C843C85F1}" srcOrd="0" destOrd="0" presId="urn:microsoft.com/office/officeart/2005/8/layout/list1"/>
    <dgm:cxn modelId="{FA610955-54FF-4AF3-87ED-7BD7AE405F7E}" type="presParOf" srcId="{12A7FF88-D48C-4340-9364-9F5A632E38D7}" destId="{AC21264F-EC19-4EA3-B656-EC43976CD4BC}" srcOrd="1" destOrd="0" presId="urn:microsoft.com/office/officeart/2005/8/layout/list1"/>
    <dgm:cxn modelId="{7C028DEC-60B0-491E-B5C1-56079D75409D}" type="presParOf" srcId="{A5B2E2C0-8B54-4BC9-8280-B063DDAD39C7}" destId="{C2DDC227-5C15-4BFE-8938-F86022E41A82}" srcOrd="5" destOrd="0" presId="urn:microsoft.com/office/officeart/2005/8/layout/list1"/>
    <dgm:cxn modelId="{1E34005A-F208-47D6-82E5-5A4214964879}" type="presParOf" srcId="{A5B2E2C0-8B54-4BC9-8280-B063DDAD39C7}" destId="{2E9A7D44-7297-431F-AC14-B67EAF8F6F51}" srcOrd="6" destOrd="0" presId="urn:microsoft.com/office/officeart/2005/8/layout/list1"/>
    <dgm:cxn modelId="{9291BF95-15EA-4C77-83B5-6661D48CF356}" type="presParOf" srcId="{A5B2E2C0-8B54-4BC9-8280-B063DDAD39C7}" destId="{D2F859EA-7276-4C08-965B-73501D493CF4}" srcOrd="7" destOrd="0" presId="urn:microsoft.com/office/officeart/2005/8/layout/list1"/>
    <dgm:cxn modelId="{756FD84D-4BA3-4576-91F9-28502B300443}" type="presParOf" srcId="{A5B2E2C0-8B54-4BC9-8280-B063DDAD39C7}" destId="{66236EE6-CC1A-4055-BEE2-BCB4843A3A0F}" srcOrd="8" destOrd="0" presId="urn:microsoft.com/office/officeart/2005/8/layout/list1"/>
    <dgm:cxn modelId="{2AED2B16-6F44-4F1F-992A-9327042B52D7}" type="presParOf" srcId="{66236EE6-CC1A-4055-BEE2-BCB4843A3A0F}" destId="{D78D110E-6ABE-446D-938C-8F38C242DE26}" srcOrd="0" destOrd="0" presId="urn:microsoft.com/office/officeart/2005/8/layout/list1"/>
    <dgm:cxn modelId="{4AF900AE-11CB-49F7-B7C4-9765FE067A69}" type="presParOf" srcId="{66236EE6-CC1A-4055-BEE2-BCB4843A3A0F}" destId="{4ED429FA-8578-45F6-B4F4-5631FC156C89}" srcOrd="1" destOrd="0" presId="urn:microsoft.com/office/officeart/2005/8/layout/list1"/>
    <dgm:cxn modelId="{A50EF92E-E848-428D-AD3D-479F05D6EB19}" type="presParOf" srcId="{A5B2E2C0-8B54-4BC9-8280-B063DDAD39C7}" destId="{3A61F5C4-3AB3-418D-80CD-E45AC188A1C7}" srcOrd="9" destOrd="0" presId="urn:microsoft.com/office/officeart/2005/8/layout/list1"/>
    <dgm:cxn modelId="{B487959E-7383-465B-AB8E-580837DAE9CB}" type="presParOf" srcId="{A5B2E2C0-8B54-4BC9-8280-B063DDAD39C7}" destId="{42AAAA7F-77C2-4810-BB28-11369E2C3642}" srcOrd="10" destOrd="0" presId="urn:microsoft.com/office/officeart/2005/8/layout/list1"/>
  </dgm:cxnLst>
  <dgm:bg/>
  <dgm:whole/>
</dgm:dataModel>
</file>

<file path=ppt/diagrams/data15.xml><?xml version="1.0" encoding="utf-8"?>
<dgm:dataModel xmlns:dgm="http://schemas.openxmlformats.org/drawingml/2006/diagram" xmlns:a="http://schemas.openxmlformats.org/drawingml/2006/main">
  <dgm:ptLst>
    <dgm:pt modelId="{17DE4A77-2318-44F5-A9EB-1579E24253E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C46CFD44-7988-4467-8C91-761BFFAD7B50}">
      <dgm:prSet phldrT="[Text]" custT="1"/>
      <dgm:spPr>
        <a:solidFill>
          <a:srgbClr val="FF99FF"/>
        </a:solidFill>
      </dgm:spPr>
      <dgm:t>
        <a:bodyPr/>
        <a:lstStyle/>
        <a:p>
          <a:r>
            <a:rPr lang="en-US" sz="2400" dirty="0" smtClean="0">
              <a:solidFill>
                <a:schemeClr val="accent4">
                  <a:lumMod val="50000"/>
                </a:schemeClr>
              </a:solidFill>
              <a:latin typeface="Times New Roman" pitchFamily="18" charset="0"/>
              <a:ea typeface="Tahoma" pitchFamily="34" charset="0"/>
              <a:cs typeface="Times New Roman" pitchFamily="18" charset="0"/>
            </a:rPr>
            <a:t>Study and approve all SOP’s developed during this project’s work by the administrative body in the Deanship of Engineering college. </a:t>
          </a:r>
          <a:endParaRPr lang="en-US" sz="2400" dirty="0">
            <a:solidFill>
              <a:schemeClr val="accent4">
                <a:lumMod val="50000"/>
              </a:schemeClr>
            </a:solidFill>
            <a:latin typeface="Times New Roman" pitchFamily="18" charset="0"/>
            <a:ea typeface="Tahoma" pitchFamily="34" charset="0"/>
            <a:cs typeface="Times New Roman" pitchFamily="18" charset="0"/>
          </a:endParaRPr>
        </a:p>
      </dgm:t>
    </dgm:pt>
    <dgm:pt modelId="{730591B0-BEDA-4C7D-BD51-C59A998DC0FB}" type="parTrans" cxnId="{E78297DE-7DB1-4B01-A7EF-056477BC58FB}">
      <dgm:prSet/>
      <dgm:spPr/>
      <dgm:t>
        <a:bodyPr/>
        <a:lstStyle/>
        <a:p>
          <a:endParaRPr lang="en-US"/>
        </a:p>
      </dgm:t>
    </dgm:pt>
    <dgm:pt modelId="{93C6DDF2-4B9C-4696-8F5E-E71B0D1C92FE}" type="sibTrans" cxnId="{E78297DE-7DB1-4B01-A7EF-056477BC58FB}">
      <dgm:prSet/>
      <dgm:spPr/>
      <dgm:t>
        <a:bodyPr/>
        <a:lstStyle/>
        <a:p>
          <a:endParaRPr lang="en-US"/>
        </a:p>
      </dgm:t>
    </dgm:pt>
    <dgm:pt modelId="{E619F5DE-FFC4-4EFD-B0CE-542903F53743}">
      <dgm:prSet phldrT="[Text]" custT="1"/>
      <dgm:spPr>
        <a:solidFill>
          <a:srgbClr val="FFCCFF"/>
        </a:solidFill>
      </dgm:spPr>
      <dgm:t>
        <a:bodyPr/>
        <a:lstStyle/>
        <a:p>
          <a:r>
            <a:rPr lang="en-US" sz="2400" dirty="0" smtClean="0">
              <a:solidFill>
                <a:schemeClr val="accent4">
                  <a:lumMod val="50000"/>
                </a:schemeClr>
              </a:solidFill>
              <a:latin typeface="Times New Roman" pitchFamily="18" charset="0"/>
              <a:cs typeface="Times New Roman" pitchFamily="18" charset="0"/>
            </a:rPr>
            <a:t>Document all flow charts designed for the current situation and keep them as a reference. </a:t>
          </a:r>
          <a:endParaRPr lang="en-US" sz="2400" dirty="0">
            <a:solidFill>
              <a:schemeClr val="accent4">
                <a:lumMod val="50000"/>
              </a:schemeClr>
            </a:solidFill>
            <a:latin typeface="Times New Roman" pitchFamily="18" charset="0"/>
            <a:cs typeface="Times New Roman" pitchFamily="18" charset="0"/>
          </a:endParaRPr>
        </a:p>
      </dgm:t>
    </dgm:pt>
    <dgm:pt modelId="{DD3CFD6F-5F87-458B-AA59-9701B9838928}" type="parTrans" cxnId="{52DE6955-E4CD-45CC-8BA5-794B7C09C08F}">
      <dgm:prSet/>
      <dgm:spPr/>
      <dgm:t>
        <a:bodyPr/>
        <a:lstStyle/>
        <a:p>
          <a:endParaRPr lang="en-US"/>
        </a:p>
      </dgm:t>
    </dgm:pt>
    <dgm:pt modelId="{AABB0C1A-ADAF-4EED-A059-4DFD39262421}" type="sibTrans" cxnId="{52DE6955-E4CD-45CC-8BA5-794B7C09C08F}">
      <dgm:prSet/>
      <dgm:spPr/>
      <dgm:t>
        <a:bodyPr/>
        <a:lstStyle/>
        <a:p>
          <a:endParaRPr lang="en-US"/>
        </a:p>
      </dgm:t>
    </dgm:pt>
    <dgm:pt modelId="{04168CD3-88EB-425C-AF4C-A10666B6A37F}">
      <dgm:prSet phldrT="[Text]" custT="1"/>
      <dgm:spPr>
        <a:solidFill>
          <a:srgbClr val="FF99FF"/>
        </a:solidFill>
      </dgm:spPr>
      <dgm:t>
        <a:bodyPr/>
        <a:lstStyle/>
        <a:p>
          <a:r>
            <a:rPr lang="en-US" sz="2400" dirty="0" smtClean="0">
              <a:solidFill>
                <a:schemeClr val="accent4">
                  <a:lumMod val="50000"/>
                </a:schemeClr>
              </a:solidFill>
              <a:latin typeface="Times New Roman" pitchFamily="18" charset="0"/>
              <a:cs typeface="Times New Roman" pitchFamily="18" charset="0"/>
            </a:rPr>
            <a:t>Develop computerized system for the developed SOP’s and flow charts system. </a:t>
          </a:r>
          <a:endParaRPr lang="en-US" sz="2400" dirty="0">
            <a:solidFill>
              <a:schemeClr val="accent4">
                <a:lumMod val="50000"/>
              </a:schemeClr>
            </a:solidFill>
            <a:latin typeface="Times New Roman" pitchFamily="18" charset="0"/>
            <a:cs typeface="Times New Roman" pitchFamily="18" charset="0"/>
          </a:endParaRPr>
        </a:p>
      </dgm:t>
    </dgm:pt>
    <dgm:pt modelId="{2795CB6D-1A43-4756-AF72-F1BB3D291455}" type="parTrans" cxnId="{F825BCFE-AE57-4834-8C9E-1C32EADED67A}">
      <dgm:prSet/>
      <dgm:spPr/>
      <dgm:t>
        <a:bodyPr/>
        <a:lstStyle/>
        <a:p>
          <a:endParaRPr lang="en-US"/>
        </a:p>
      </dgm:t>
    </dgm:pt>
    <dgm:pt modelId="{69BD71D9-D641-4CCF-A1CF-C0CB955E1339}" type="sibTrans" cxnId="{F825BCFE-AE57-4834-8C9E-1C32EADED67A}">
      <dgm:prSet/>
      <dgm:spPr/>
      <dgm:t>
        <a:bodyPr/>
        <a:lstStyle/>
        <a:p>
          <a:endParaRPr lang="en-US"/>
        </a:p>
      </dgm:t>
    </dgm:pt>
    <dgm:pt modelId="{BEAB7568-6855-471C-A592-86A4B89498E2}" type="pres">
      <dgm:prSet presAssocID="{17DE4A77-2318-44F5-A9EB-1579E24253EE}" presName="linear" presStyleCnt="0">
        <dgm:presLayoutVars>
          <dgm:dir/>
          <dgm:animLvl val="lvl"/>
          <dgm:resizeHandles val="exact"/>
        </dgm:presLayoutVars>
      </dgm:prSet>
      <dgm:spPr/>
      <dgm:t>
        <a:bodyPr/>
        <a:lstStyle/>
        <a:p>
          <a:endParaRPr lang="en-US"/>
        </a:p>
      </dgm:t>
    </dgm:pt>
    <dgm:pt modelId="{CDF61B61-E6E2-47D8-9A04-3D67A6507BAB}" type="pres">
      <dgm:prSet presAssocID="{C46CFD44-7988-4467-8C91-761BFFAD7B50}" presName="parentLin" presStyleCnt="0"/>
      <dgm:spPr/>
    </dgm:pt>
    <dgm:pt modelId="{1BDD33FF-2436-4A25-8F99-15502B602737}" type="pres">
      <dgm:prSet presAssocID="{C46CFD44-7988-4467-8C91-761BFFAD7B50}" presName="parentLeftMargin" presStyleLbl="node1" presStyleIdx="0" presStyleCnt="3"/>
      <dgm:spPr/>
      <dgm:t>
        <a:bodyPr/>
        <a:lstStyle/>
        <a:p>
          <a:endParaRPr lang="en-US"/>
        </a:p>
      </dgm:t>
    </dgm:pt>
    <dgm:pt modelId="{D616166E-BC12-41DF-8055-9EF8E93C8881}" type="pres">
      <dgm:prSet presAssocID="{C46CFD44-7988-4467-8C91-761BFFAD7B50}" presName="parentText" presStyleLbl="node1" presStyleIdx="0" presStyleCnt="3" custScaleX="137374">
        <dgm:presLayoutVars>
          <dgm:chMax val="0"/>
          <dgm:bulletEnabled val="1"/>
        </dgm:presLayoutVars>
      </dgm:prSet>
      <dgm:spPr/>
      <dgm:t>
        <a:bodyPr/>
        <a:lstStyle/>
        <a:p>
          <a:endParaRPr lang="en-US"/>
        </a:p>
      </dgm:t>
    </dgm:pt>
    <dgm:pt modelId="{BF2D07CE-812D-4F0F-A0B7-FD14364F19AC}" type="pres">
      <dgm:prSet presAssocID="{C46CFD44-7988-4467-8C91-761BFFAD7B50}" presName="negativeSpace" presStyleCnt="0"/>
      <dgm:spPr/>
    </dgm:pt>
    <dgm:pt modelId="{629F754A-D984-4359-8121-B345710B8740}" type="pres">
      <dgm:prSet presAssocID="{C46CFD44-7988-4467-8C91-761BFFAD7B50}" presName="childText" presStyleLbl="conFgAcc1" presStyleIdx="0" presStyleCnt="3">
        <dgm:presLayoutVars>
          <dgm:bulletEnabled val="1"/>
        </dgm:presLayoutVars>
      </dgm:prSet>
      <dgm:spPr/>
    </dgm:pt>
    <dgm:pt modelId="{9B1121EB-B383-41BF-9A03-9175DD3A804B}" type="pres">
      <dgm:prSet presAssocID="{93C6DDF2-4B9C-4696-8F5E-E71B0D1C92FE}" presName="spaceBetweenRectangles" presStyleCnt="0"/>
      <dgm:spPr/>
    </dgm:pt>
    <dgm:pt modelId="{A8CB3555-C475-49B2-935F-F554C17E62EF}" type="pres">
      <dgm:prSet presAssocID="{E619F5DE-FFC4-4EFD-B0CE-542903F53743}" presName="parentLin" presStyleCnt="0"/>
      <dgm:spPr/>
    </dgm:pt>
    <dgm:pt modelId="{F5219B5D-E1F0-4CE1-B01A-2ADBC252941C}" type="pres">
      <dgm:prSet presAssocID="{E619F5DE-FFC4-4EFD-B0CE-542903F53743}" presName="parentLeftMargin" presStyleLbl="node1" presStyleIdx="0" presStyleCnt="3"/>
      <dgm:spPr/>
      <dgm:t>
        <a:bodyPr/>
        <a:lstStyle/>
        <a:p>
          <a:endParaRPr lang="en-US"/>
        </a:p>
      </dgm:t>
    </dgm:pt>
    <dgm:pt modelId="{79261FA6-368A-47C7-8225-80E9501298F7}" type="pres">
      <dgm:prSet presAssocID="{E619F5DE-FFC4-4EFD-B0CE-542903F53743}" presName="parentText" presStyleLbl="node1" presStyleIdx="1" presStyleCnt="3" custScaleX="121164">
        <dgm:presLayoutVars>
          <dgm:chMax val="0"/>
          <dgm:bulletEnabled val="1"/>
        </dgm:presLayoutVars>
      </dgm:prSet>
      <dgm:spPr/>
      <dgm:t>
        <a:bodyPr/>
        <a:lstStyle/>
        <a:p>
          <a:endParaRPr lang="en-US"/>
        </a:p>
      </dgm:t>
    </dgm:pt>
    <dgm:pt modelId="{26703FD3-647E-4328-82A2-6E7B6417AC52}" type="pres">
      <dgm:prSet presAssocID="{E619F5DE-FFC4-4EFD-B0CE-542903F53743}" presName="negativeSpace" presStyleCnt="0"/>
      <dgm:spPr/>
    </dgm:pt>
    <dgm:pt modelId="{D241EC9E-E0B7-4BCE-994B-62A57D5C24C6}" type="pres">
      <dgm:prSet presAssocID="{E619F5DE-FFC4-4EFD-B0CE-542903F53743}" presName="childText" presStyleLbl="conFgAcc1" presStyleIdx="1" presStyleCnt="3">
        <dgm:presLayoutVars>
          <dgm:bulletEnabled val="1"/>
        </dgm:presLayoutVars>
      </dgm:prSet>
      <dgm:spPr/>
    </dgm:pt>
    <dgm:pt modelId="{BC1B8442-566C-423D-A264-8FC716E31FA1}" type="pres">
      <dgm:prSet presAssocID="{AABB0C1A-ADAF-4EED-A059-4DFD39262421}" presName="spaceBetweenRectangles" presStyleCnt="0"/>
      <dgm:spPr/>
    </dgm:pt>
    <dgm:pt modelId="{E162CB23-ACA8-480C-B081-9F081E53A927}" type="pres">
      <dgm:prSet presAssocID="{04168CD3-88EB-425C-AF4C-A10666B6A37F}" presName="parentLin" presStyleCnt="0"/>
      <dgm:spPr/>
    </dgm:pt>
    <dgm:pt modelId="{5EBC1ED5-F66C-4C47-8713-3A3423B0FB43}" type="pres">
      <dgm:prSet presAssocID="{04168CD3-88EB-425C-AF4C-A10666B6A37F}" presName="parentLeftMargin" presStyleLbl="node1" presStyleIdx="1" presStyleCnt="3"/>
      <dgm:spPr/>
      <dgm:t>
        <a:bodyPr/>
        <a:lstStyle/>
        <a:p>
          <a:endParaRPr lang="en-US"/>
        </a:p>
      </dgm:t>
    </dgm:pt>
    <dgm:pt modelId="{2DEB08CA-3146-4DBD-A086-1AAE5BD117B4}" type="pres">
      <dgm:prSet presAssocID="{04168CD3-88EB-425C-AF4C-A10666B6A37F}" presName="parentText" presStyleLbl="node1" presStyleIdx="2" presStyleCnt="3" custScaleX="131746">
        <dgm:presLayoutVars>
          <dgm:chMax val="0"/>
          <dgm:bulletEnabled val="1"/>
        </dgm:presLayoutVars>
      </dgm:prSet>
      <dgm:spPr/>
      <dgm:t>
        <a:bodyPr/>
        <a:lstStyle/>
        <a:p>
          <a:endParaRPr lang="en-US"/>
        </a:p>
      </dgm:t>
    </dgm:pt>
    <dgm:pt modelId="{B2E21220-44CF-4675-A082-FA72B1B6E338}" type="pres">
      <dgm:prSet presAssocID="{04168CD3-88EB-425C-AF4C-A10666B6A37F}" presName="negativeSpace" presStyleCnt="0"/>
      <dgm:spPr/>
    </dgm:pt>
    <dgm:pt modelId="{D9C3ECC4-5D5A-47CE-8F19-3ACF81CEA034}" type="pres">
      <dgm:prSet presAssocID="{04168CD3-88EB-425C-AF4C-A10666B6A37F}" presName="childText" presStyleLbl="conFgAcc1" presStyleIdx="2" presStyleCnt="3">
        <dgm:presLayoutVars>
          <dgm:bulletEnabled val="1"/>
        </dgm:presLayoutVars>
      </dgm:prSet>
      <dgm:spPr/>
    </dgm:pt>
  </dgm:ptLst>
  <dgm:cxnLst>
    <dgm:cxn modelId="{A276F681-D0FA-46A0-BB80-0267D9F97FBB}" type="presOf" srcId="{E619F5DE-FFC4-4EFD-B0CE-542903F53743}" destId="{79261FA6-368A-47C7-8225-80E9501298F7}" srcOrd="1" destOrd="0" presId="urn:microsoft.com/office/officeart/2005/8/layout/list1"/>
    <dgm:cxn modelId="{F825BCFE-AE57-4834-8C9E-1C32EADED67A}" srcId="{17DE4A77-2318-44F5-A9EB-1579E24253EE}" destId="{04168CD3-88EB-425C-AF4C-A10666B6A37F}" srcOrd="2" destOrd="0" parTransId="{2795CB6D-1A43-4756-AF72-F1BB3D291455}" sibTransId="{69BD71D9-D641-4CCF-A1CF-C0CB955E1339}"/>
    <dgm:cxn modelId="{9718B239-F943-480E-B879-778C93C758DF}" type="presOf" srcId="{C46CFD44-7988-4467-8C91-761BFFAD7B50}" destId="{1BDD33FF-2436-4A25-8F99-15502B602737}" srcOrd="0" destOrd="0" presId="urn:microsoft.com/office/officeart/2005/8/layout/list1"/>
    <dgm:cxn modelId="{C4C3A076-57A8-46DE-9F12-DA696316B73C}" type="presOf" srcId="{04168CD3-88EB-425C-AF4C-A10666B6A37F}" destId="{2DEB08CA-3146-4DBD-A086-1AAE5BD117B4}" srcOrd="1" destOrd="0" presId="urn:microsoft.com/office/officeart/2005/8/layout/list1"/>
    <dgm:cxn modelId="{E78297DE-7DB1-4B01-A7EF-056477BC58FB}" srcId="{17DE4A77-2318-44F5-A9EB-1579E24253EE}" destId="{C46CFD44-7988-4467-8C91-761BFFAD7B50}" srcOrd="0" destOrd="0" parTransId="{730591B0-BEDA-4C7D-BD51-C59A998DC0FB}" sibTransId="{93C6DDF2-4B9C-4696-8F5E-E71B0D1C92FE}"/>
    <dgm:cxn modelId="{52DE6955-E4CD-45CC-8BA5-794B7C09C08F}" srcId="{17DE4A77-2318-44F5-A9EB-1579E24253EE}" destId="{E619F5DE-FFC4-4EFD-B0CE-542903F53743}" srcOrd="1" destOrd="0" parTransId="{DD3CFD6F-5F87-458B-AA59-9701B9838928}" sibTransId="{AABB0C1A-ADAF-4EED-A059-4DFD39262421}"/>
    <dgm:cxn modelId="{DA8B3F47-82D4-489D-9E5D-3B078BBCFC58}" type="presOf" srcId="{17DE4A77-2318-44F5-A9EB-1579E24253EE}" destId="{BEAB7568-6855-471C-A592-86A4B89498E2}" srcOrd="0" destOrd="0" presId="urn:microsoft.com/office/officeart/2005/8/layout/list1"/>
    <dgm:cxn modelId="{6F0C0CA7-4BCA-4F04-A1E1-0324B5A28B47}" type="presOf" srcId="{E619F5DE-FFC4-4EFD-B0CE-542903F53743}" destId="{F5219B5D-E1F0-4CE1-B01A-2ADBC252941C}" srcOrd="0" destOrd="0" presId="urn:microsoft.com/office/officeart/2005/8/layout/list1"/>
    <dgm:cxn modelId="{FEF4F1F7-AB9D-4E94-98E5-5BF10B22FB2F}" type="presOf" srcId="{04168CD3-88EB-425C-AF4C-A10666B6A37F}" destId="{5EBC1ED5-F66C-4C47-8713-3A3423B0FB43}" srcOrd="0" destOrd="0" presId="urn:microsoft.com/office/officeart/2005/8/layout/list1"/>
    <dgm:cxn modelId="{DB2E9A28-E633-49EA-B7D8-7D8EBD3F55A4}" type="presOf" srcId="{C46CFD44-7988-4467-8C91-761BFFAD7B50}" destId="{D616166E-BC12-41DF-8055-9EF8E93C8881}" srcOrd="1" destOrd="0" presId="urn:microsoft.com/office/officeart/2005/8/layout/list1"/>
    <dgm:cxn modelId="{09D0D3DF-3135-4C39-8961-2D6D1FE1973A}" type="presParOf" srcId="{BEAB7568-6855-471C-A592-86A4B89498E2}" destId="{CDF61B61-E6E2-47D8-9A04-3D67A6507BAB}" srcOrd="0" destOrd="0" presId="urn:microsoft.com/office/officeart/2005/8/layout/list1"/>
    <dgm:cxn modelId="{40CFF0F0-98D1-4B79-A46B-7F92C6FCFA9B}" type="presParOf" srcId="{CDF61B61-E6E2-47D8-9A04-3D67A6507BAB}" destId="{1BDD33FF-2436-4A25-8F99-15502B602737}" srcOrd="0" destOrd="0" presId="urn:microsoft.com/office/officeart/2005/8/layout/list1"/>
    <dgm:cxn modelId="{4752559F-2AF5-4339-A8E7-78101F66858C}" type="presParOf" srcId="{CDF61B61-E6E2-47D8-9A04-3D67A6507BAB}" destId="{D616166E-BC12-41DF-8055-9EF8E93C8881}" srcOrd="1" destOrd="0" presId="urn:microsoft.com/office/officeart/2005/8/layout/list1"/>
    <dgm:cxn modelId="{51766DD3-6EAD-4BE6-94E8-08A37965F519}" type="presParOf" srcId="{BEAB7568-6855-471C-A592-86A4B89498E2}" destId="{BF2D07CE-812D-4F0F-A0B7-FD14364F19AC}" srcOrd="1" destOrd="0" presId="urn:microsoft.com/office/officeart/2005/8/layout/list1"/>
    <dgm:cxn modelId="{9DBA212F-5AF2-4BBE-A7D6-3635A0BAAD7C}" type="presParOf" srcId="{BEAB7568-6855-471C-A592-86A4B89498E2}" destId="{629F754A-D984-4359-8121-B345710B8740}" srcOrd="2" destOrd="0" presId="urn:microsoft.com/office/officeart/2005/8/layout/list1"/>
    <dgm:cxn modelId="{AEE4464B-589B-478C-9DDF-787F17F51E97}" type="presParOf" srcId="{BEAB7568-6855-471C-A592-86A4B89498E2}" destId="{9B1121EB-B383-41BF-9A03-9175DD3A804B}" srcOrd="3" destOrd="0" presId="urn:microsoft.com/office/officeart/2005/8/layout/list1"/>
    <dgm:cxn modelId="{9E31146D-37FB-468A-AA96-F55ECCDE83F5}" type="presParOf" srcId="{BEAB7568-6855-471C-A592-86A4B89498E2}" destId="{A8CB3555-C475-49B2-935F-F554C17E62EF}" srcOrd="4" destOrd="0" presId="urn:microsoft.com/office/officeart/2005/8/layout/list1"/>
    <dgm:cxn modelId="{B368840B-1CD2-444E-A236-F20BACA8A464}" type="presParOf" srcId="{A8CB3555-C475-49B2-935F-F554C17E62EF}" destId="{F5219B5D-E1F0-4CE1-B01A-2ADBC252941C}" srcOrd="0" destOrd="0" presId="urn:microsoft.com/office/officeart/2005/8/layout/list1"/>
    <dgm:cxn modelId="{B2A63679-BF8B-4C65-9CD7-C8C2B3C72AFB}" type="presParOf" srcId="{A8CB3555-C475-49B2-935F-F554C17E62EF}" destId="{79261FA6-368A-47C7-8225-80E9501298F7}" srcOrd="1" destOrd="0" presId="urn:microsoft.com/office/officeart/2005/8/layout/list1"/>
    <dgm:cxn modelId="{1DF4395F-5B05-4D1A-BAAB-00FF620AC40D}" type="presParOf" srcId="{BEAB7568-6855-471C-A592-86A4B89498E2}" destId="{26703FD3-647E-4328-82A2-6E7B6417AC52}" srcOrd="5" destOrd="0" presId="urn:microsoft.com/office/officeart/2005/8/layout/list1"/>
    <dgm:cxn modelId="{9E7B13BA-B853-47B8-8C7C-2C84A72344A3}" type="presParOf" srcId="{BEAB7568-6855-471C-A592-86A4B89498E2}" destId="{D241EC9E-E0B7-4BCE-994B-62A57D5C24C6}" srcOrd="6" destOrd="0" presId="urn:microsoft.com/office/officeart/2005/8/layout/list1"/>
    <dgm:cxn modelId="{2D8A2031-F0AE-4FEA-8F05-E37354148C27}" type="presParOf" srcId="{BEAB7568-6855-471C-A592-86A4B89498E2}" destId="{BC1B8442-566C-423D-A264-8FC716E31FA1}" srcOrd="7" destOrd="0" presId="urn:microsoft.com/office/officeart/2005/8/layout/list1"/>
    <dgm:cxn modelId="{BC78CD7B-BDF1-4EE8-BC26-28D6BB0A9974}" type="presParOf" srcId="{BEAB7568-6855-471C-A592-86A4B89498E2}" destId="{E162CB23-ACA8-480C-B081-9F081E53A927}" srcOrd="8" destOrd="0" presId="urn:microsoft.com/office/officeart/2005/8/layout/list1"/>
    <dgm:cxn modelId="{6B3533D1-8453-4DC0-B8D1-6FDF9D1D8027}" type="presParOf" srcId="{E162CB23-ACA8-480C-B081-9F081E53A927}" destId="{5EBC1ED5-F66C-4C47-8713-3A3423B0FB43}" srcOrd="0" destOrd="0" presId="urn:microsoft.com/office/officeart/2005/8/layout/list1"/>
    <dgm:cxn modelId="{5D91BB96-31D6-4496-952F-2F6996833779}" type="presParOf" srcId="{E162CB23-ACA8-480C-B081-9F081E53A927}" destId="{2DEB08CA-3146-4DBD-A086-1AAE5BD117B4}" srcOrd="1" destOrd="0" presId="urn:microsoft.com/office/officeart/2005/8/layout/list1"/>
    <dgm:cxn modelId="{31FB9B35-E673-46AA-B56A-C79914CE2D4A}" type="presParOf" srcId="{BEAB7568-6855-471C-A592-86A4B89498E2}" destId="{B2E21220-44CF-4675-A082-FA72B1B6E338}" srcOrd="9" destOrd="0" presId="urn:microsoft.com/office/officeart/2005/8/layout/list1"/>
    <dgm:cxn modelId="{E0E8C155-4576-4689-AD28-3AFC8ACBBE6D}" type="presParOf" srcId="{BEAB7568-6855-471C-A592-86A4B89498E2}" destId="{D9C3ECC4-5D5A-47CE-8F19-3ACF81CEA034}" srcOrd="10" destOrd="0" presId="urn:microsoft.com/office/officeart/2005/8/layout/list1"/>
  </dgm:cxnLst>
  <dgm:bg/>
  <dgm:whole/>
</dgm:dataModel>
</file>

<file path=ppt/diagrams/data16.xml><?xml version="1.0" encoding="utf-8"?>
<dgm:dataModel xmlns:dgm="http://schemas.openxmlformats.org/drawingml/2006/diagram" xmlns:a="http://schemas.openxmlformats.org/drawingml/2006/main">
  <dgm:ptLst>
    <dgm:pt modelId="{6FE98466-ED22-4B6E-961C-B6057478AE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139E3F6-5010-4BB3-A1AD-4DE2AB28BF9C}">
      <dgm:prSet phldrT="[Text]" custT="1"/>
      <dgm:spPr>
        <a:solidFill>
          <a:srgbClr val="FF99FF"/>
        </a:solidFill>
      </dgm:spPr>
      <dgm:t>
        <a:bodyPr/>
        <a:lstStyle/>
        <a:p>
          <a:r>
            <a:rPr lang="en-US" sz="2000" dirty="0" smtClean="0">
              <a:solidFill>
                <a:schemeClr val="accent4">
                  <a:lumMod val="50000"/>
                </a:schemeClr>
              </a:solidFill>
              <a:latin typeface="Times New Roman" pitchFamily="18" charset="0"/>
              <a:cs typeface="Times New Roman" pitchFamily="18" charset="0"/>
            </a:rPr>
            <a:t>Develop flow charts and SOP's for the activities of the deanship of the engineering college as we applied on the head departments of the college to improve the quality of the college's work</a:t>
          </a:r>
          <a:r>
            <a:rPr lang="en-US" sz="500" dirty="0" smtClean="0">
              <a:solidFill>
                <a:schemeClr val="accent4">
                  <a:lumMod val="50000"/>
                </a:schemeClr>
              </a:solidFill>
            </a:rPr>
            <a:t>. </a:t>
          </a:r>
          <a:endParaRPr lang="en-US" sz="500" dirty="0"/>
        </a:p>
      </dgm:t>
    </dgm:pt>
    <dgm:pt modelId="{6D932AFC-01CF-4A04-94EB-3BE35BC691CB}" type="parTrans" cxnId="{0E101276-59FF-42BB-AD67-C7492B8EC330}">
      <dgm:prSet/>
      <dgm:spPr/>
      <dgm:t>
        <a:bodyPr/>
        <a:lstStyle/>
        <a:p>
          <a:endParaRPr lang="en-US"/>
        </a:p>
      </dgm:t>
    </dgm:pt>
    <dgm:pt modelId="{8EA84249-CE40-427A-9664-750193C8A350}" type="sibTrans" cxnId="{0E101276-59FF-42BB-AD67-C7492B8EC330}">
      <dgm:prSet/>
      <dgm:spPr/>
      <dgm:t>
        <a:bodyPr/>
        <a:lstStyle/>
        <a:p>
          <a:endParaRPr lang="en-US"/>
        </a:p>
      </dgm:t>
    </dgm:pt>
    <dgm:pt modelId="{C1182913-5408-4EBA-8365-BD6E79B9D3EF}">
      <dgm:prSet phldrT="[Text]" custT="1"/>
      <dgm:spPr>
        <a:solidFill>
          <a:srgbClr val="FFCCFF"/>
        </a:solidFill>
      </dgm:spPr>
      <dgm:t>
        <a:bodyPr/>
        <a:lstStyle/>
        <a:p>
          <a:r>
            <a:rPr lang="en-US" sz="2000" dirty="0" smtClean="0">
              <a:solidFill>
                <a:schemeClr val="accent4">
                  <a:lumMod val="50000"/>
                </a:schemeClr>
              </a:solidFill>
              <a:latin typeface="Times New Roman" pitchFamily="18" charset="0"/>
              <a:cs typeface="Times New Roman" pitchFamily="18" charset="0"/>
            </a:rPr>
            <a:t>Our project provide essential and important base that need to be developed to help the college to obtain ISO certification that all institutions aims to get it</a:t>
          </a:r>
          <a:r>
            <a:rPr lang="en-US" sz="600" dirty="0" smtClean="0">
              <a:solidFill>
                <a:schemeClr val="accent4">
                  <a:lumMod val="50000"/>
                </a:schemeClr>
              </a:solidFill>
            </a:rPr>
            <a:t>. </a:t>
          </a:r>
          <a:endParaRPr lang="en-US" sz="600" dirty="0"/>
        </a:p>
      </dgm:t>
    </dgm:pt>
    <dgm:pt modelId="{4EF3F5E7-FA97-4B5B-BC29-EA1C2B095875}" type="parTrans" cxnId="{2DB62E01-69FE-4FD3-A422-CC4461FD3535}">
      <dgm:prSet/>
      <dgm:spPr/>
      <dgm:t>
        <a:bodyPr/>
        <a:lstStyle/>
        <a:p>
          <a:endParaRPr lang="en-US"/>
        </a:p>
      </dgm:t>
    </dgm:pt>
    <dgm:pt modelId="{32B22DEC-6639-44AA-9FFB-1D94B0245F4B}" type="sibTrans" cxnId="{2DB62E01-69FE-4FD3-A422-CC4461FD3535}">
      <dgm:prSet/>
      <dgm:spPr/>
      <dgm:t>
        <a:bodyPr/>
        <a:lstStyle/>
        <a:p>
          <a:endParaRPr lang="en-US"/>
        </a:p>
      </dgm:t>
    </dgm:pt>
    <dgm:pt modelId="{283DF256-1AE1-471D-8B13-9E5E0AAB18A1}">
      <dgm:prSet phldrT="[Text]" custT="1"/>
      <dgm:spPr>
        <a:solidFill>
          <a:srgbClr val="FF99FF"/>
        </a:solidFill>
      </dgm:spPr>
      <dgm:t>
        <a:bodyPr/>
        <a:lstStyle/>
        <a:p>
          <a:r>
            <a:rPr lang="en-US" sz="2000" dirty="0" smtClean="0">
              <a:solidFill>
                <a:schemeClr val="accent4">
                  <a:lumMod val="50000"/>
                </a:schemeClr>
              </a:solidFill>
              <a:latin typeface="Times New Roman" pitchFamily="18" charset="0"/>
              <a:cs typeface="Times New Roman" pitchFamily="18" charset="0"/>
            </a:rPr>
            <a:t>Move to another college in case of the completion of the engineering college's work. </a:t>
          </a:r>
          <a:endParaRPr lang="en-US" sz="2000" dirty="0">
            <a:latin typeface="Times New Roman" pitchFamily="18" charset="0"/>
            <a:cs typeface="Times New Roman" pitchFamily="18" charset="0"/>
          </a:endParaRPr>
        </a:p>
      </dgm:t>
    </dgm:pt>
    <dgm:pt modelId="{06069955-15F5-4861-AFC3-7AFA4DCB33A4}" type="parTrans" cxnId="{245D7772-07F1-4AF7-8318-AE61C6AD5C3A}">
      <dgm:prSet/>
      <dgm:spPr/>
      <dgm:t>
        <a:bodyPr/>
        <a:lstStyle/>
        <a:p>
          <a:endParaRPr lang="en-US"/>
        </a:p>
      </dgm:t>
    </dgm:pt>
    <dgm:pt modelId="{54B7B0D3-610C-4F95-B8DA-CB2AAF6586D2}" type="sibTrans" cxnId="{245D7772-07F1-4AF7-8318-AE61C6AD5C3A}">
      <dgm:prSet/>
      <dgm:spPr/>
      <dgm:t>
        <a:bodyPr/>
        <a:lstStyle/>
        <a:p>
          <a:endParaRPr lang="en-US"/>
        </a:p>
      </dgm:t>
    </dgm:pt>
    <dgm:pt modelId="{19C0E822-49A9-4033-956D-A4E342CDC0D0}" type="pres">
      <dgm:prSet presAssocID="{6FE98466-ED22-4B6E-961C-B6057478AE1E}" presName="linear" presStyleCnt="0">
        <dgm:presLayoutVars>
          <dgm:dir/>
          <dgm:animLvl val="lvl"/>
          <dgm:resizeHandles val="exact"/>
        </dgm:presLayoutVars>
      </dgm:prSet>
      <dgm:spPr/>
      <dgm:t>
        <a:bodyPr/>
        <a:lstStyle/>
        <a:p>
          <a:endParaRPr lang="en-US"/>
        </a:p>
      </dgm:t>
    </dgm:pt>
    <dgm:pt modelId="{C8CCD03C-9878-4500-9417-1CAD1CE8567C}" type="pres">
      <dgm:prSet presAssocID="{A139E3F6-5010-4BB3-A1AD-4DE2AB28BF9C}" presName="parentLin" presStyleCnt="0"/>
      <dgm:spPr/>
    </dgm:pt>
    <dgm:pt modelId="{8B6807D2-2A42-4F64-B6F1-06A99095610F}" type="pres">
      <dgm:prSet presAssocID="{A139E3F6-5010-4BB3-A1AD-4DE2AB28BF9C}" presName="parentLeftMargin" presStyleLbl="node1" presStyleIdx="0" presStyleCnt="3"/>
      <dgm:spPr/>
      <dgm:t>
        <a:bodyPr/>
        <a:lstStyle/>
        <a:p>
          <a:endParaRPr lang="en-US"/>
        </a:p>
      </dgm:t>
    </dgm:pt>
    <dgm:pt modelId="{E98013FF-FFC3-4E30-A96A-0C28866C8D60}" type="pres">
      <dgm:prSet presAssocID="{A139E3F6-5010-4BB3-A1AD-4DE2AB28BF9C}" presName="parentText" presStyleLbl="node1" presStyleIdx="0" presStyleCnt="3" custScaleX="142857">
        <dgm:presLayoutVars>
          <dgm:chMax val="0"/>
          <dgm:bulletEnabled val="1"/>
        </dgm:presLayoutVars>
      </dgm:prSet>
      <dgm:spPr/>
      <dgm:t>
        <a:bodyPr/>
        <a:lstStyle/>
        <a:p>
          <a:endParaRPr lang="en-US"/>
        </a:p>
      </dgm:t>
    </dgm:pt>
    <dgm:pt modelId="{D81B0315-038B-4D52-BAA1-9CC227993EFD}" type="pres">
      <dgm:prSet presAssocID="{A139E3F6-5010-4BB3-A1AD-4DE2AB28BF9C}" presName="negativeSpace" presStyleCnt="0"/>
      <dgm:spPr/>
    </dgm:pt>
    <dgm:pt modelId="{16050C18-5C69-4D17-BC89-C84488C3B9CD}" type="pres">
      <dgm:prSet presAssocID="{A139E3F6-5010-4BB3-A1AD-4DE2AB28BF9C}" presName="childText" presStyleLbl="conFgAcc1" presStyleIdx="0" presStyleCnt="3">
        <dgm:presLayoutVars>
          <dgm:bulletEnabled val="1"/>
        </dgm:presLayoutVars>
      </dgm:prSet>
      <dgm:spPr/>
    </dgm:pt>
    <dgm:pt modelId="{DE51D306-1053-43CE-8858-5124D4F76EAB}" type="pres">
      <dgm:prSet presAssocID="{8EA84249-CE40-427A-9664-750193C8A350}" presName="spaceBetweenRectangles" presStyleCnt="0"/>
      <dgm:spPr/>
    </dgm:pt>
    <dgm:pt modelId="{D43A5710-E3D2-4C88-8B95-B39BD8320A03}" type="pres">
      <dgm:prSet presAssocID="{C1182913-5408-4EBA-8365-BD6E79B9D3EF}" presName="parentLin" presStyleCnt="0"/>
      <dgm:spPr/>
    </dgm:pt>
    <dgm:pt modelId="{D82A9FD9-8065-4688-A105-50EDADA63E09}" type="pres">
      <dgm:prSet presAssocID="{C1182913-5408-4EBA-8365-BD6E79B9D3EF}" presName="parentLeftMargin" presStyleLbl="node1" presStyleIdx="0" presStyleCnt="3"/>
      <dgm:spPr/>
      <dgm:t>
        <a:bodyPr/>
        <a:lstStyle/>
        <a:p>
          <a:endParaRPr lang="en-US"/>
        </a:p>
      </dgm:t>
    </dgm:pt>
    <dgm:pt modelId="{416F0433-DFC0-4C38-8A15-504B9C21F386}" type="pres">
      <dgm:prSet presAssocID="{C1182913-5408-4EBA-8365-BD6E79B9D3EF}" presName="parentText" presStyleLbl="node1" presStyleIdx="1" presStyleCnt="3" custScaleX="121164">
        <dgm:presLayoutVars>
          <dgm:chMax val="0"/>
          <dgm:bulletEnabled val="1"/>
        </dgm:presLayoutVars>
      </dgm:prSet>
      <dgm:spPr/>
      <dgm:t>
        <a:bodyPr/>
        <a:lstStyle/>
        <a:p>
          <a:endParaRPr lang="en-US"/>
        </a:p>
      </dgm:t>
    </dgm:pt>
    <dgm:pt modelId="{A2008360-6C29-4167-B951-337126FDBA0D}" type="pres">
      <dgm:prSet presAssocID="{C1182913-5408-4EBA-8365-BD6E79B9D3EF}" presName="negativeSpace" presStyleCnt="0"/>
      <dgm:spPr/>
    </dgm:pt>
    <dgm:pt modelId="{F77E0DF5-6728-4EAC-8593-32258B3B86D3}" type="pres">
      <dgm:prSet presAssocID="{C1182913-5408-4EBA-8365-BD6E79B9D3EF}" presName="childText" presStyleLbl="conFgAcc1" presStyleIdx="1" presStyleCnt="3">
        <dgm:presLayoutVars>
          <dgm:bulletEnabled val="1"/>
        </dgm:presLayoutVars>
      </dgm:prSet>
      <dgm:spPr/>
    </dgm:pt>
    <dgm:pt modelId="{BE64FDB0-103F-4442-9AA1-1D0565B66FDC}" type="pres">
      <dgm:prSet presAssocID="{32B22DEC-6639-44AA-9FFB-1D94B0245F4B}" presName="spaceBetweenRectangles" presStyleCnt="0"/>
      <dgm:spPr/>
    </dgm:pt>
    <dgm:pt modelId="{FD8F38C6-B7F3-4443-A478-DC64C922F77F}" type="pres">
      <dgm:prSet presAssocID="{283DF256-1AE1-471D-8B13-9E5E0AAB18A1}" presName="parentLin" presStyleCnt="0"/>
      <dgm:spPr/>
    </dgm:pt>
    <dgm:pt modelId="{01067AFE-52CC-4FAA-BF20-D8403404A2FA}" type="pres">
      <dgm:prSet presAssocID="{283DF256-1AE1-471D-8B13-9E5E0AAB18A1}" presName="parentLeftMargin" presStyleLbl="node1" presStyleIdx="1" presStyleCnt="3"/>
      <dgm:spPr/>
      <dgm:t>
        <a:bodyPr/>
        <a:lstStyle/>
        <a:p>
          <a:endParaRPr lang="en-US"/>
        </a:p>
      </dgm:t>
    </dgm:pt>
    <dgm:pt modelId="{332D9E41-6BC3-4DE3-9246-6A49A2A52661}" type="pres">
      <dgm:prSet presAssocID="{283DF256-1AE1-471D-8B13-9E5E0AAB18A1}" presName="parentText" presStyleLbl="node1" presStyleIdx="2" presStyleCnt="3" custScaleX="126455">
        <dgm:presLayoutVars>
          <dgm:chMax val="0"/>
          <dgm:bulletEnabled val="1"/>
        </dgm:presLayoutVars>
      </dgm:prSet>
      <dgm:spPr/>
      <dgm:t>
        <a:bodyPr/>
        <a:lstStyle/>
        <a:p>
          <a:endParaRPr lang="en-US"/>
        </a:p>
      </dgm:t>
    </dgm:pt>
    <dgm:pt modelId="{1BB77DBA-3E51-4A19-AFCF-50550389AF71}" type="pres">
      <dgm:prSet presAssocID="{283DF256-1AE1-471D-8B13-9E5E0AAB18A1}" presName="negativeSpace" presStyleCnt="0"/>
      <dgm:spPr/>
    </dgm:pt>
    <dgm:pt modelId="{3170AC82-58B7-4C87-B427-41A32A3D7BC6}" type="pres">
      <dgm:prSet presAssocID="{283DF256-1AE1-471D-8B13-9E5E0AAB18A1}" presName="childText" presStyleLbl="conFgAcc1" presStyleIdx="2" presStyleCnt="3">
        <dgm:presLayoutVars>
          <dgm:bulletEnabled val="1"/>
        </dgm:presLayoutVars>
      </dgm:prSet>
      <dgm:spPr/>
    </dgm:pt>
  </dgm:ptLst>
  <dgm:cxnLst>
    <dgm:cxn modelId="{A8F57BC9-4CBE-439E-84AF-0C944A65B58A}" type="presOf" srcId="{A139E3F6-5010-4BB3-A1AD-4DE2AB28BF9C}" destId="{8B6807D2-2A42-4F64-B6F1-06A99095610F}" srcOrd="0" destOrd="0" presId="urn:microsoft.com/office/officeart/2005/8/layout/list1"/>
    <dgm:cxn modelId="{9570FC63-F60A-4916-A788-840830A1FD81}" type="presOf" srcId="{C1182913-5408-4EBA-8365-BD6E79B9D3EF}" destId="{D82A9FD9-8065-4688-A105-50EDADA63E09}" srcOrd="0" destOrd="0" presId="urn:microsoft.com/office/officeart/2005/8/layout/list1"/>
    <dgm:cxn modelId="{4595886F-A0A7-4CE5-A0EB-E7C669D1605A}" type="presOf" srcId="{C1182913-5408-4EBA-8365-BD6E79B9D3EF}" destId="{416F0433-DFC0-4C38-8A15-504B9C21F386}" srcOrd="1" destOrd="0" presId="urn:microsoft.com/office/officeart/2005/8/layout/list1"/>
    <dgm:cxn modelId="{877DCF87-1251-4F5E-A73F-DCA0AF1B59FC}" type="presOf" srcId="{A139E3F6-5010-4BB3-A1AD-4DE2AB28BF9C}" destId="{E98013FF-FFC3-4E30-A96A-0C28866C8D60}" srcOrd="1" destOrd="0" presId="urn:microsoft.com/office/officeart/2005/8/layout/list1"/>
    <dgm:cxn modelId="{6C983C9E-152E-4E9D-BF55-00B408D8BF32}" type="presOf" srcId="{6FE98466-ED22-4B6E-961C-B6057478AE1E}" destId="{19C0E822-49A9-4033-956D-A4E342CDC0D0}" srcOrd="0" destOrd="0" presId="urn:microsoft.com/office/officeart/2005/8/layout/list1"/>
    <dgm:cxn modelId="{245D7772-07F1-4AF7-8318-AE61C6AD5C3A}" srcId="{6FE98466-ED22-4B6E-961C-B6057478AE1E}" destId="{283DF256-1AE1-471D-8B13-9E5E0AAB18A1}" srcOrd="2" destOrd="0" parTransId="{06069955-15F5-4861-AFC3-7AFA4DCB33A4}" sibTransId="{54B7B0D3-610C-4F95-B8DA-CB2AAF6586D2}"/>
    <dgm:cxn modelId="{2DB62E01-69FE-4FD3-A422-CC4461FD3535}" srcId="{6FE98466-ED22-4B6E-961C-B6057478AE1E}" destId="{C1182913-5408-4EBA-8365-BD6E79B9D3EF}" srcOrd="1" destOrd="0" parTransId="{4EF3F5E7-FA97-4B5B-BC29-EA1C2B095875}" sibTransId="{32B22DEC-6639-44AA-9FFB-1D94B0245F4B}"/>
    <dgm:cxn modelId="{AA590838-A4FB-4EC6-BB2D-2DC1739FA55F}" type="presOf" srcId="{283DF256-1AE1-471D-8B13-9E5E0AAB18A1}" destId="{332D9E41-6BC3-4DE3-9246-6A49A2A52661}" srcOrd="1" destOrd="0" presId="urn:microsoft.com/office/officeart/2005/8/layout/list1"/>
    <dgm:cxn modelId="{0E101276-59FF-42BB-AD67-C7492B8EC330}" srcId="{6FE98466-ED22-4B6E-961C-B6057478AE1E}" destId="{A139E3F6-5010-4BB3-A1AD-4DE2AB28BF9C}" srcOrd="0" destOrd="0" parTransId="{6D932AFC-01CF-4A04-94EB-3BE35BC691CB}" sibTransId="{8EA84249-CE40-427A-9664-750193C8A350}"/>
    <dgm:cxn modelId="{1990C14D-3DAE-467E-926C-68108CECCB8A}" type="presOf" srcId="{283DF256-1AE1-471D-8B13-9E5E0AAB18A1}" destId="{01067AFE-52CC-4FAA-BF20-D8403404A2FA}" srcOrd="0" destOrd="0" presId="urn:microsoft.com/office/officeart/2005/8/layout/list1"/>
    <dgm:cxn modelId="{2DAFA264-F5AC-4C4D-889A-D387D271EB10}" type="presParOf" srcId="{19C0E822-49A9-4033-956D-A4E342CDC0D0}" destId="{C8CCD03C-9878-4500-9417-1CAD1CE8567C}" srcOrd="0" destOrd="0" presId="urn:microsoft.com/office/officeart/2005/8/layout/list1"/>
    <dgm:cxn modelId="{BEF1035C-4728-465A-A0CA-B482FA541C6A}" type="presParOf" srcId="{C8CCD03C-9878-4500-9417-1CAD1CE8567C}" destId="{8B6807D2-2A42-4F64-B6F1-06A99095610F}" srcOrd="0" destOrd="0" presId="urn:microsoft.com/office/officeart/2005/8/layout/list1"/>
    <dgm:cxn modelId="{0C20CA18-C9DE-4820-9BC4-1D7210A834B9}" type="presParOf" srcId="{C8CCD03C-9878-4500-9417-1CAD1CE8567C}" destId="{E98013FF-FFC3-4E30-A96A-0C28866C8D60}" srcOrd="1" destOrd="0" presId="urn:microsoft.com/office/officeart/2005/8/layout/list1"/>
    <dgm:cxn modelId="{126481B0-695D-4CF4-936A-B822E24EF22C}" type="presParOf" srcId="{19C0E822-49A9-4033-956D-A4E342CDC0D0}" destId="{D81B0315-038B-4D52-BAA1-9CC227993EFD}" srcOrd="1" destOrd="0" presId="urn:microsoft.com/office/officeart/2005/8/layout/list1"/>
    <dgm:cxn modelId="{F8B736A2-E5E2-41DF-A18A-B193AB4B466D}" type="presParOf" srcId="{19C0E822-49A9-4033-956D-A4E342CDC0D0}" destId="{16050C18-5C69-4D17-BC89-C84488C3B9CD}" srcOrd="2" destOrd="0" presId="urn:microsoft.com/office/officeart/2005/8/layout/list1"/>
    <dgm:cxn modelId="{E55320F8-CC4B-4C94-A414-3F4E18AA2284}" type="presParOf" srcId="{19C0E822-49A9-4033-956D-A4E342CDC0D0}" destId="{DE51D306-1053-43CE-8858-5124D4F76EAB}" srcOrd="3" destOrd="0" presId="urn:microsoft.com/office/officeart/2005/8/layout/list1"/>
    <dgm:cxn modelId="{2E2DDEDF-F0E2-4EF4-8CFE-8BA401EA7CA1}" type="presParOf" srcId="{19C0E822-49A9-4033-956D-A4E342CDC0D0}" destId="{D43A5710-E3D2-4C88-8B95-B39BD8320A03}" srcOrd="4" destOrd="0" presId="urn:microsoft.com/office/officeart/2005/8/layout/list1"/>
    <dgm:cxn modelId="{C0E0A95A-62A6-4527-8C70-A11B591A1624}" type="presParOf" srcId="{D43A5710-E3D2-4C88-8B95-B39BD8320A03}" destId="{D82A9FD9-8065-4688-A105-50EDADA63E09}" srcOrd="0" destOrd="0" presId="urn:microsoft.com/office/officeart/2005/8/layout/list1"/>
    <dgm:cxn modelId="{B0FD4AC1-B906-4AEE-A279-33DF33890B80}" type="presParOf" srcId="{D43A5710-E3D2-4C88-8B95-B39BD8320A03}" destId="{416F0433-DFC0-4C38-8A15-504B9C21F386}" srcOrd="1" destOrd="0" presId="urn:microsoft.com/office/officeart/2005/8/layout/list1"/>
    <dgm:cxn modelId="{A2857928-1DD0-40E7-A8CB-EF637091B848}" type="presParOf" srcId="{19C0E822-49A9-4033-956D-A4E342CDC0D0}" destId="{A2008360-6C29-4167-B951-337126FDBA0D}" srcOrd="5" destOrd="0" presId="urn:microsoft.com/office/officeart/2005/8/layout/list1"/>
    <dgm:cxn modelId="{5058C621-A004-42E7-B507-3A85755AD208}" type="presParOf" srcId="{19C0E822-49A9-4033-956D-A4E342CDC0D0}" destId="{F77E0DF5-6728-4EAC-8593-32258B3B86D3}" srcOrd="6" destOrd="0" presId="urn:microsoft.com/office/officeart/2005/8/layout/list1"/>
    <dgm:cxn modelId="{CAFE2357-6081-4D14-9B43-4689734FACAA}" type="presParOf" srcId="{19C0E822-49A9-4033-956D-A4E342CDC0D0}" destId="{BE64FDB0-103F-4442-9AA1-1D0565B66FDC}" srcOrd="7" destOrd="0" presId="urn:microsoft.com/office/officeart/2005/8/layout/list1"/>
    <dgm:cxn modelId="{F6A1FC99-531F-408E-A1C0-94183742813A}" type="presParOf" srcId="{19C0E822-49A9-4033-956D-A4E342CDC0D0}" destId="{FD8F38C6-B7F3-4443-A478-DC64C922F77F}" srcOrd="8" destOrd="0" presId="urn:microsoft.com/office/officeart/2005/8/layout/list1"/>
    <dgm:cxn modelId="{07AF4475-CFBE-47DE-95F1-F90DE114FED0}" type="presParOf" srcId="{FD8F38C6-B7F3-4443-A478-DC64C922F77F}" destId="{01067AFE-52CC-4FAA-BF20-D8403404A2FA}" srcOrd="0" destOrd="0" presId="urn:microsoft.com/office/officeart/2005/8/layout/list1"/>
    <dgm:cxn modelId="{96783A42-1F49-4BE1-BFE2-D850C0022F90}" type="presParOf" srcId="{FD8F38C6-B7F3-4443-A478-DC64C922F77F}" destId="{332D9E41-6BC3-4DE3-9246-6A49A2A52661}" srcOrd="1" destOrd="0" presId="urn:microsoft.com/office/officeart/2005/8/layout/list1"/>
    <dgm:cxn modelId="{333173D4-5779-4AD3-95F1-E6680BADD702}" type="presParOf" srcId="{19C0E822-49A9-4033-956D-A4E342CDC0D0}" destId="{1BB77DBA-3E51-4A19-AFCF-50550389AF71}" srcOrd="9" destOrd="0" presId="urn:microsoft.com/office/officeart/2005/8/layout/list1"/>
    <dgm:cxn modelId="{0E57B342-BC03-484C-8F97-363690BFC648}" type="presParOf" srcId="{19C0E822-49A9-4033-956D-A4E342CDC0D0}" destId="{3170AC82-58B7-4C87-B427-41A32A3D7BC6}" srcOrd="10"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BBBDC2D9-2073-4724-8335-5281A3CC2EA7}"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BC8AFD28-ED9B-456F-93DF-C01BE2D92F00}">
      <dgm:prSet phldrT="[Text]"/>
      <dgm:spPr>
        <a:solidFill>
          <a:srgbClr val="D60093"/>
        </a:solidFill>
      </dgm:spPr>
      <dgm:t>
        <a:bodyPr/>
        <a:lstStyle/>
        <a:p>
          <a:endParaRPr lang="en-US" dirty="0"/>
        </a:p>
      </dgm:t>
    </dgm:pt>
    <dgm:pt modelId="{EA5A8B75-EB23-43F7-863B-C0752DCBFA1F}" type="parTrans" cxnId="{0497E805-3095-4E8B-9CBA-7D4D30970B16}">
      <dgm:prSet/>
      <dgm:spPr/>
      <dgm:t>
        <a:bodyPr/>
        <a:lstStyle/>
        <a:p>
          <a:endParaRPr lang="en-US"/>
        </a:p>
      </dgm:t>
    </dgm:pt>
    <dgm:pt modelId="{496E6C73-C011-486E-9CD0-3330C039CA2D}" type="sibTrans" cxnId="{0497E805-3095-4E8B-9CBA-7D4D30970B16}">
      <dgm:prSet/>
      <dgm:spPr/>
      <dgm:t>
        <a:bodyPr/>
        <a:lstStyle/>
        <a:p>
          <a:endParaRPr lang="en-US"/>
        </a:p>
      </dgm:t>
    </dgm:pt>
    <dgm:pt modelId="{298BA98F-90B5-49A2-AB52-FA949CE6C2AB}">
      <dgm:prSet phldrT="[Text]"/>
      <dgm:spPr>
        <a:solidFill>
          <a:srgbClr val="FF99FF"/>
        </a:solidFill>
      </dgm:spPr>
      <dgm:t>
        <a:bodyPr/>
        <a:lstStyle/>
        <a:p>
          <a:endParaRPr lang="en-US" dirty="0"/>
        </a:p>
      </dgm:t>
    </dgm:pt>
    <dgm:pt modelId="{4AF18B2F-8C27-45A1-82FB-3E3A87391866}" type="parTrans" cxnId="{4A0045D0-54BB-4216-B31D-B65EDA04A532}">
      <dgm:prSet/>
      <dgm:spPr/>
      <dgm:t>
        <a:bodyPr/>
        <a:lstStyle/>
        <a:p>
          <a:endParaRPr lang="en-US"/>
        </a:p>
      </dgm:t>
    </dgm:pt>
    <dgm:pt modelId="{0B3C871A-BBE1-47B1-AEF5-4C6E94BF62C5}" type="sibTrans" cxnId="{4A0045D0-54BB-4216-B31D-B65EDA04A532}">
      <dgm:prSet/>
      <dgm:spPr/>
      <dgm:t>
        <a:bodyPr/>
        <a:lstStyle/>
        <a:p>
          <a:endParaRPr lang="en-US"/>
        </a:p>
      </dgm:t>
    </dgm:pt>
    <dgm:pt modelId="{97EB73B6-E904-4F70-AF32-B55F28041331}">
      <dgm:prSet phldrT="[Text]"/>
      <dgm:spPr>
        <a:solidFill>
          <a:srgbClr val="FF99FF"/>
        </a:solidFill>
      </dgm:spPr>
      <dgm:t>
        <a:bodyPr/>
        <a:lstStyle/>
        <a:p>
          <a:endParaRPr lang="en-US" dirty="0"/>
        </a:p>
      </dgm:t>
    </dgm:pt>
    <dgm:pt modelId="{7952369F-EC26-4B3E-B4DE-3EE12CFDBB7F}" type="parTrans" cxnId="{BB1D4066-C726-4A4F-870F-C2DF2BFAE907}">
      <dgm:prSet/>
      <dgm:spPr/>
      <dgm:t>
        <a:bodyPr/>
        <a:lstStyle/>
        <a:p>
          <a:endParaRPr lang="en-US"/>
        </a:p>
      </dgm:t>
    </dgm:pt>
    <dgm:pt modelId="{888A74D2-F19E-4F7C-B812-379F5B6BFC05}" type="sibTrans" cxnId="{BB1D4066-C726-4A4F-870F-C2DF2BFAE907}">
      <dgm:prSet/>
      <dgm:spPr/>
      <dgm:t>
        <a:bodyPr/>
        <a:lstStyle/>
        <a:p>
          <a:endParaRPr lang="en-US"/>
        </a:p>
      </dgm:t>
    </dgm:pt>
    <dgm:pt modelId="{C478B8D8-D083-4B0F-88A0-F2109235FD93}">
      <dgm:prSet phldrT="[Text]"/>
      <dgm:spPr>
        <a:solidFill>
          <a:srgbClr val="D60093"/>
        </a:solidFill>
      </dgm:spPr>
      <dgm:t>
        <a:bodyPr/>
        <a:lstStyle/>
        <a:p>
          <a:endParaRPr lang="en-US" dirty="0"/>
        </a:p>
      </dgm:t>
    </dgm:pt>
    <dgm:pt modelId="{2F4373AB-001D-45C7-AEBD-ABDA188045A9}" type="parTrans" cxnId="{F7D2E28A-9B52-4371-9AB2-86993978E6F5}">
      <dgm:prSet/>
      <dgm:spPr/>
      <dgm:t>
        <a:bodyPr/>
        <a:lstStyle/>
        <a:p>
          <a:endParaRPr lang="en-US"/>
        </a:p>
      </dgm:t>
    </dgm:pt>
    <dgm:pt modelId="{58358399-3937-4626-AB14-77087BF37C66}" type="sibTrans" cxnId="{F7D2E28A-9B52-4371-9AB2-86993978E6F5}">
      <dgm:prSet/>
      <dgm:spPr/>
      <dgm:t>
        <a:bodyPr/>
        <a:lstStyle/>
        <a:p>
          <a:endParaRPr lang="en-US"/>
        </a:p>
      </dgm:t>
    </dgm:pt>
    <dgm:pt modelId="{8B33E5ED-2662-4CEA-A691-410C6324BE8B}">
      <dgm:prSet phldrT="[Text]"/>
      <dgm:spPr>
        <a:solidFill>
          <a:srgbClr val="FF99FF"/>
        </a:solidFill>
      </dgm:spPr>
      <dgm:t>
        <a:bodyPr/>
        <a:lstStyle/>
        <a:p>
          <a:endParaRPr lang="en-US" dirty="0"/>
        </a:p>
      </dgm:t>
    </dgm:pt>
    <dgm:pt modelId="{830789B4-9554-4104-9330-EFDC4855EE2E}" type="parTrans" cxnId="{A870A71A-FDD1-4095-9962-F71DEEDED3D0}">
      <dgm:prSet/>
      <dgm:spPr/>
      <dgm:t>
        <a:bodyPr/>
        <a:lstStyle/>
        <a:p>
          <a:endParaRPr lang="en-US"/>
        </a:p>
      </dgm:t>
    </dgm:pt>
    <dgm:pt modelId="{32582AEF-83EC-4AF1-9B04-721693869747}" type="sibTrans" cxnId="{A870A71A-FDD1-4095-9962-F71DEEDED3D0}">
      <dgm:prSet/>
      <dgm:spPr/>
      <dgm:t>
        <a:bodyPr/>
        <a:lstStyle/>
        <a:p>
          <a:endParaRPr lang="en-US"/>
        </a:p>
      </dgm:t>
    </dgm:pt>
    <dgm:pt modelId="{43F71434-4DEC-46D2-BC68-CD472B1A2A78}">
      <dgm:prSet phldrT="[Text]"/>
      <dgm:spPr>
        <a:solidFill>
          <a:srgbClr val="D60093"/>
        </a:solidFill>
      </dgm:spPr>
      <dgm:t>
        <a:bodyPr/>
        <a:lstStyle/>
        <a:p>
          <a:endParaRPr lang="en-US" dirty="0"/>
        </a:p>
      </dgm:t>
    </dgm:pt>
    <dgm:pt modelId="{8DA6E9EE-4D21-4532-B08E-39889DB2991E}" type="parTrans" cxnId="{865C469F-0770-410A-8672-503A54202BB0}">
      <dgm:prSet/>
      <dgm:spPr/>
      <dgm:t>
        <a:bodyPr/>
        <a:lstStyle/>
        <a:p>
          <a:endParaRPr lang="en-US"/>
        </a:p>
      </dgm:t>
    </dgm:pt>
    <dgm:pt modelId="{4F13585A-16BE-449A-B0FC-8CE1F394B69B}" type="sibTrans" cxnId="{865C469F-0770-410A-8672-503A54202BB0}">
      <dgm:prSet/>
      <dgm:spPr/>
      <dgm:t>
        <a:bodyPr/>
        <a:lstStyle/>
        <a:p>
          <a:endParaRPr lang="en-US"/>
        </a:p>
      </dgm:t>
    </dgm:pt>
    <dgm:pt modelId="{8A22E08B-5890-4F57-9633-2837177A662F}">
      <dgm:prSet phldrT="[Text]"/>
      <dgm:spPr>
        <a:solidFill>
          <a:srgbClr val="FF99FF"/>
        </a:solidFill>
      </dgm:spPr>
      <dgm:t>
        <a:bodyPr/>
        <a:lstStyle/>
        <a:p>
          <a:endParaRPr lang="en-US" dirty="0"/>
        </a:p>
      </dgm:t>
    </dgm:pt>
    <dgm:pt modelId="{5F0F8275-0523-40DF-84FF-C2FBF2B9CDBB}" type="parTrans" cxnId="{E59ECD3F-83CA-457F-875F-63349E6633D2}">
      <dgm:prSet/>
      <dgm:spPr/>
      <dgm:t>
        <a:bodyPr/>
        <a:lstStyle/>
        <a:p>
          <a:endParaRPr lang="en-US"/>
        </a:p>
      </dgm:t>
    </dgm:pt>
    <dgm:pt modelId="{6CB0A79D-1286-4C87-854C-CCACE0657DE1}" type="sibTrans" cxnId="{E59ECD3F-83CA-457F-875F-63349E6633D2}">
      <dgm:prSet/>
      <dgm:spPr/>
      <dgm:t>
        <a:bodyPr/>
        <a:lstStyle/>
        <a:p>
          <a:endParaRPr lang="en-US"/>
        </a:p>
      </dgm:t>
    </dgm:pt>
    <dgm:pt modelId="{2C7106FB-4D0D-48E1-AC01-7972699AF234}">
      <dgm:prSet phldrT="[Text]"/>
      <dgm:spPr>
        <a:solidFill>
          <a:srgbClr val="D60093"/>
        </a:solidFill>
      </dgm:spPr>
      <dgm:t>
        <a:bodyPr/>
        <a:lstStyle/>
        <a:p>
          <a:endParaRPr lang="en-US" dirty="0"/>
        </a:p>
      </dgm:t>
    </dgm:pt>
    <dgm:pt modelId="{9843FA96-EB85-472E-92DA-99791D393744}" type="parTrans" cxnId="{311240F2-C3D3-47B9-825F-FCFAB370C6A2}">
      <dgm:prSet/>
      <dgm:spPr/>
      <dgm:t>
        <a:bodyPr/>
        <a:lstStyle/>
        <a:p>
          <a:endParaRPr lang="en-US"/>
        </a:p>
      </dgm:t>
    </dgm:pt>
    <dgm:pt modelId="{1A92C64E-2DA0-49C7-B276-13ED1ECB3305}" type="sibTrans" cxnId="{311240F2-C3D3-47B9-825F-FCFAB370C6A2}">
      <dgm:prSet/>
      <dgm:spPr/>
      <dgm:t>
        <a:bodyPr/>
        <a:lstStyle/>
        <a:p>
          <a:endParaRPr lang="en-US"/>
        </a:p>
      </dgm:t>
    </dgm:pt>
    <dgm:pt modelId="{6930DE96-3DC5-4EB4-A161-3AD4419E3E67}">
      <dgm:prSet phldrT="[Text]"/>
      <dgm:spPr>
        <a:solidFill>
          <a:srgbClr val="FF99FF"/>
        </a:solidFill>
      </dgm:spPr>
      <dgm:t>
        <a:bodyPr/>
        <a:lstStyle/>
        <a:p>
          <a:endParaRPr lang="en-US" dirty="0"/>
        </a:p>
      </dgm:t>
    </dgm:pt>
    <dgm:pt modelId="{CE1C3432-7D5B-4BA1-8600-8115946A787B}" type="parTrans" cxnId="{25C2BB56-B4F6-4EA6-89D8-97984C60D096}">
      <dgm:prSet/>
      <dgm:spPr/>
      <dgm:t>
        <a:bodyPr/>
        <a:lstStyle/>
        <a:p>
          <a:endParaRPr lang="en-US"/>
        </a:p>
      </dgm:t>
    </dgm:pt>
    <dgm:pt modelId="{F61BDDA7-9AA2-49CE-89A6-F48896D45934}" type="sibTrans" cxnId="{25C2BB56-B4F6-4EA6-89D8-97984C60D096}">
      <dgm:prSet/>
      <dgm:spPr/>
      <dgm:t>
        <a:bodyPr/>
        <a:lstStyle/>
        <a:p>
          <a:endParaRPr lang="en-US"/>
        </a:p>
      </dgm:t>
    </dgm:pt>
    <dgm:pt modelId="{CC81B582-0621-4548-8345-B1026823A4BC}">
      <dgm:prSet phldrT="[Text]"/>
      <dgm:spPr>
        <a:solidFill>
          <a:srgbClr val="D60093"/>
        </a:solidFill>
      </dgm:spPr>
      <dgm:t>
        <a:bodyPr/>
        <a:lstStyle/>
        <a:p>
          <a:endParaRPr lang="en-US" dirty="0"/>
        </a:p>
      </dgm:t>
    </dgm:pt>
    <dgm:pt modelId="{70353870-6E12-4591-B8F0-A746A9BE184D}" type="parTrans" cxnId="{F6712135-9A4E-4B7C-AB0F-0B10611E6DAE}">
      <dgm:prSet/>
      <dgm:spPr/>
      <dgm:t>
        <a:bodyPr/>
        <a:lstStyle/>
        <a:p>
          <a:endParaRPr lang="en-US"/>
        </a:p>
      </dgm:t>
    </dgm:pt>
    <dgm:pt modelId="{68ED66C2-D5A2-4A4D-AC54-B6A8E8AF0F63}" type="sibTrans" cxnId="{F6712135-9A4E-4B7C-AB0F-0B10611E6DAE}">
      <dgm:prSet/>
      <dgm:spPr/>
      <dgm:t>
        <a:bodyPr/>
        <a:lstStyle/>
        <a:p>
          <a:endParaRPr lang="en-US"/>
        </a:p>
      </dgm:t>
    </dgm:pt>
    <dgm:pt modelId="{0256261E-1460-49CF-A6F5-563AD5C37A3F}">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Definition of  documentation</a:t>
          </a:r>
          <a:endParaRPr lang="en-US" dirty="0"/>
        </a:p>
      </dgm:t>
    </dgm:pt>
    <dgm:pt modelId="{BF749D1B-D856-41F4-B769-ADC4D6D918AF}" type="parTrans" cxnId="{EA06705B-F577-43CE-A36E-D66533712D56}">
      <dgm:prSet/>
      <dgm:spPr/>
      <dgm:t>
        <a:bodyPr/>
        <a:lstStyle/>
        <a:p>
          <a:endParaRPr lang="en-US"/>
        </a:p>
      </dgm:t>
    </dgm:pt>
    <dgm:pt modelId="{98AB8C6A-0AFF-4D41-8C45-F1B5704023E5}" type="sibTrans" cxnId="{EA06705B-F577-43CE-A36E-D66533712D56}">
      <dgm:prSet/>
      <dgm:spPr/>
      <dgm:t>
        <a:bodyPr/>
        <a:lstStyle/>
        <a:p>
          <a:endParaRPr lang="en-US"/>
        </a:p>
      </dgm:t>
    </dgm:pt>
    <dgm:pt modelId="{923F7A3B-BA86-4334-B731-5C042ADC5E16}">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Suggested project</a:t>
          </a:r>
          <a:endParaRPr lang="en-US" dirty="0"/>
        </a:p>
      </dgm:t>
    </dgm:pt>
    <dgm:pt modelId="{86AB4211-4AD7-4E16-A2AE-945CBF00B19A}" type="parTrans" cxnId="{E6E84743-5373-4C63-A16F-F348750DF63D}">
      <dgm:prSet/>
      <dgm:spPr/>
      <dgm:t>
        <a:bodyPr/>
        <a:lstStyle/>
        <a:p>
          <a:endParaRPr lang="en-US"/>
        </a:p>
      </dgm:t>
    </dgm:pt>
    <dgm:pt modelId="{1EFF45F5-907A-4028-AF79-46424B95C343}" type="sibTrans" cxnId="{E6E84743-5373-4C63-A16F-F348750DF63D}">
      <dgm:prSet/>
      <dgm:spPr/>
      <dgm:t>
        <a:bodyPr/>
        <a:lstStyle/>
        <a:p>
          <a:endParaRPr lang="en-US"/>
        </a:p>
      </dgm:t>
    </dgm:pt>
    <dgm:pt modelId="{906E92A6-2568-4E8D-990D-589889AAF666}">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Objectives of the project</a:t>
          </a:r>
          <a:endParaRPr lang="en-US" dirty="0"/>
        </a:p>
      </dgm:t>
    </dgm:pt>
    <dgm:pt modelId="{85853806-8D16-4A72-B1FE-0E55886AA8E2}" type="parTrans" cxnId="{60E38A7B-3A79-418E-A7FB-211B512838BA}">
      <dgm:prSet/>
      <dgm:spPr/>
      <dgm:t>
        <a:bodyPr/>
        <a:lstStyle/>
        <a:p>
          <a:endParaRPr lang="en-US"/>
        </a:p>
      </dgm:t>
    </dgm:pt>
    <dgm:pt modelId="{4A382517-D4D9-41B1-B79F-C93064A26B15}" type="sibTrans" cxnId="{60E38A7B-3A79-418E-A7FB-211B512838BA}">
      <dgm:prSet/>
      <dgm:spPr/>
      <dgm:t>
        <a:bodyPr/>
        <a:lstStyle/>
        <a:p>
          <a:endParaRPr lang="en-US"/>
        </a:p>
      </dgm:t>
    </dgm:pt>
    <dgm:pt modelId="{8C1AAD17-BB5E-4745-B45D-9D1A5645316E}">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Significance of the project</a:t>
          </a:r>
          <a:endParaRPr lang="en-US" dirty="0"/>
        </a:p>
      </dgm:t>
    </dgm:pt>
    <dgm:pt modelId="{E5884FBE-BA8A-4884-BC2F-0BCE97D9C0BA}" type="parTrans" cxnId="{1963F080-0BCF-458D-A307-BBFE8CF25EE6}">
      <dgm:prSet/>
      <dgm:spPr/>
      <dgm:t>
        <a:bodyPr/>
        <a:lstStyle/>
        <a:p>
          <a:endParaRPr lang="en-US"/>
        </a:p>
      </dgm:t>
    </dgm:pt>
    <dgm:pt modelId="{838D8CDE-5D9F-4335-A2BF-32E9D9961275}" type="sibTrans" cxnId="{1963F080-0BCF-458D-A307-BBFE8CF25EE6}">
      <dgm:prSet/>
      <dgm:spPr/>
      <dgm:t>
        <a:bodyPr/>
        <a:lstStyle/>
        <a:p>
          <a:endParaRPr lang="en-US"/>
        </a:p>
      </dgm:t>
    </dgm:pt>
    <dgm:pt modelId="{F99CF88F-1DFD-4B07-B9E5-4DD606D740BB}">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Main output</a:t>
          </a:r>
          <a:endParaRPr lang="en-US" dirty="0"/>
        </a:p>
      </dgm:t>
    </dgm:pt>
    <dgm:pt modelId="{A951747A-7DEB-42D4-8370-78B04E0F7166}" type="parTrans" cxnId="{EE47828C-3BDA-4FB0-9F5B-5003E447C309}">
      <dgm:prSet/>
      <dgm:spPr/>
      <dgm:t>
        <a:bodyPr/>
        <a:lstStyle/>
        <a:p>
          <a:endParaRPr lang="en-US"/>
        </a:p>
      </dgm:t>
    </dgm:pt>
    <dgm:pt modelId="{F39F547C-AF86-41BF-86C3-33F6C13FAAE7}" type="sibTrans" cxnId="{EE47828C-3BDA-4FB0-9F5B-5003E447C309}">
      <dgm:prSet/>
      <dgm:spPr/>
      <dgm:t>
        <a:bodyPr/>
        <a:lstStyle/>
        <a:p>
          <a:endParaRPr lang="en-US"/>
        </a:p>
      </dgm:t>
    </dgm:pt>
    <dgm:pt modelId="{E236312A-370B-4EEB-BC72-E9DB3B483108}">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Constraints</a:t>
          </a:r>
          <a:endParaRPr lang="en-US" dirty="0"/>
        </a:p>
      </dgm:t>
    </dgm:pt>
    <dgm:pt modelId="{25E7ED20-8D23-4241-B869-2CDB9D8E53BB}" type="parTrans" cxnId="{9E739FD5-56C7-4356-A1C1-46B0A3846A6E}">
      <dgm:prSet/>
      <dgm:spPr/>
      <dgm:t>
        <a:bodyPr/>
        <a:lstStyle/>
        <a:p>
          <a:endParaRPr lang="en-US"/>
        </a:p>
      </dgm:t>
    </dgm:pt>
    <dgm:pt modelId="{BCDA5790-1E10-4B0C-855D-A92AD8DF34E2}" type="sibTrans" cxnId="{9E739FD5-56C7-4356-A1C1-46B0A3846A6E}">
      <dgm:prSet/>
      <dgm:spPr/>
      <dgm:t>
        <a:bodyPr/>
        <a:lstStyle/>
        <a:p>
          <a:endParaRPr lang="en-US"/>
        </a:p>
      </dgm:t>
    </dgm:pt>
    <dgm:pt modelId="{ADE44297-7F0A-408C-A261-F870E5DF6F1D}">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Earlier course work</a:t>
          </a:r>
          <a:endParaRPr lang="en-US" dirty="0"/>
        </a:p>
      </dgm:t>
    </dgm:pt>
    <dgm:pt modelId="{B79B7A6C-2104-4A15-961C-2E71091B2044}" type="parTrans" cxnId="{F1D6B886-44DB-4DCC-A3E1-68A33819EF39}">
      <dgm:prSet/>
      <dgm:spPr/>
      <dgm:t>
        <a:bodyPr/>
        <a:lstStyle/>
        <a:p>
          <a:endParaRPr lang="en-US"/>
        </a:p>
      </dgm:t>
    </dgm:pt>
    <dgm:pt modelId="{EC38870D-C3B1-45D4-B9D5-F745E46EA55A}" type="sibTrans" cxnId="{F1D6B886-44DB-4DCC-A3E1-68A33819EF39}">
      <dgm:prSet/>
      <dgm:spPr/>
      <dgm:t>
        <a:bodyPr/>
        <a:lstStyle/>
        <a:p>
          <a:endParaRPr lang="en-US"/>
        </a:p>
      </dgm:t>
    </dgm:pt>
    <dgm:pt modelId="{438B521B-8766-4B14-ACCA-369D46609649}">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Literature review </a:t>
          </a:r>
          <a:endParaRPr lang="en-US" dirty="0"/>
        </a:p>
      </dgm:t>
    </dgm:pt>
    <dgm:pt modelId="{096FDCFB-5D6B-49D7-A689-A2AD16A87278}" type="parTrans" cxnId="{4A0D6E1C-6BBC-4896-9BBC-8EC810766945}">
      <dgm:prSet/>
      <dgm:spPr/>
      <dgm:t>
        <a:bodyPr/>
        <a:lstStyle/>
        <a:p>
          <a:endParaRPr lang="en-US"/>
        </a:p>
      </dgm:t>
    </dgm:pt>
    <dgm:pt modelId="{CF397F87-2A92-4218-A311-86E6F896FCF2}" type="sibTrans" cxnId="{4A0D6E1C-6BBC-4896-9BBC-8EC810766945}">
      <dgm:prSet/>
      <dgm:spPr/>
      <dgm:t>
        <a:bodyPr/>
        <a:lstStyle/>
        <a:p>
          <a:endParaRPr lang="en-US"/>
        </a:p>
      </dgm:t>
    </dgm:pt>
    <dgm:pt modelId="{91CA7695-9BBC-4B5A-9423-AD2CB769081B}">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Methodology</a:t>
          </a:r>
          <a:endParaRPr lang="en-US" dirty="0"/>
        </a:p>
      </dgm:t>
    </dgm:pt>
    <dgm:pt modelId="{1A1D95CF-8BD7-449F-834A-D70F5C5327A7}" type="parTrans" cxnId="{F8263D8E-18CE-401D-AFDB-B310CC9E2470}">
      <dgm:prSet/>
      <dgm:spPr/>
      <dgm:t>
        <a:bodyPr/>
        <a:lstStyle/>
        <a:p>
          <a:endParaRPr lang="en-US"/>
        </a:p>
      </dgm:t>
    </dgm:pt>
    <dgm:pt modelId="{4D1F0398-B542-40CE-A8A0-04860E07A22C}" type="sibTrans" cxnId="{F8263D8E-18CE-401D-AFDB-B310CC9E2470}">
      <dgm:prSet/>
      <dgm:spPr/>
      <dgm:t>
        <a:bodyPr/>
        <a:lstStyle/>
        <a:p>
          <a:endParaRPr lang="en-US"/>
        </a:p>
      </dgm:t>
    </dgm:pt>
    <dgm:pt modelId="{78F1602F-7227-4863-BFDE-53922E1405FE}">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Results and findings</a:t>
          </a:r>
          <a:endParaRPr lang="en-US" dirty="0"/>
        </a:p>
      </dgm:t>
    </dgm:pt>
    <dgm:pt modelId="{36459C5A-1C87-482E-867B-C9B3CBDC3B0F}" type="parTrans" cxnId="{7AEE0D6A-9E47-4F0D-8487-3B971C7346A0}">
      <dgm:prSet/>
      <dgm:spPr/>
      <dgm:t>
        <a:bodyPr/>
        <a:lstStyle/>
        <a:p>
          <a:endParaRPr lang="en-US"/>
        </a:p>
      </dgm:t>
    </dgm:pt>
    <dgm:pt modelId="{2557548F-F5AD-4A54-8D2B-2E3CBDA14745}" type="sibTrans" cxnId="{7AEE0D6A-9E47-4F0D-8487-3B971C7346A0}">
      <dgm:prSet/>
      <dgm:spPr/>
      <dgm:t>
        <a:bodyPr/>
        <a:lstStyle/>
        <a:p>
          <a:endParaRPr lang="en-US"/>
        </a:p>
      </dgm:t>
    </dgm:pt>
    <dgm:pt modelId="{8BFF9EEA-D46F-4BD0-8601-265D4ADABF5E}">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Conclusions and Recommendations</a:t>
          </a:r>
          <a:endParaRPr lang="en-US" dirty="0"/>
        </a:p>
      </dgm:t>
    </dgm:pt>
    <dgm:pt modelId="{AA209703-30EF-465D-88C6-269B4A4FC8DD}" type="parTrans" cxnId="{CBC5C402-83C4-4D71-BD34-E3368BCBD55C}">
      <dgm:prSet/>
      <dgm:spPr/>
      <dgm:t>
        <a:bodyPr/>
        <a:lstStyle/>
        <a:p>
          <a:endParaRPr lang="en-US"/>
        </a:p>
      </dgm:t>
    </dgm:pt>
    <dgm:pt modelId="{0D7FD2E8-8F3F-43DA-9251-3E7AAEA876E0}" type="sibTrans" cxnId="{CBC5C402-83C4-4D71-BD34-E3368BCBD55C}">
      <dgm:prSet/>
      <dgm:spPr/>
      <dgm:t>
        <a:bodyPr/>
        <a:lstStyle/>
        <a:p>
          <a:endParaRPr lang="en-US"/>
        </a:p>
      </dgm:t>
    </dgm:pt>
    <dgm:pt modelId="{4C1BA0DA-8BEA-497A-A1BF-DAC80F9A97AD}">
      <dgm:prSet phldrT="[Text]"/>
      <dgm:spPr>
        <a:solidFill>
          <a:srgbClr val="D60093"/>
        </a:solidFill>
      </dgm:spPr>
      <dgm:t>
        <a:bodyPr/>
        <a:lstStyle/>
        <a:p>
          <a:endParaRPr lang="en-US" dirty="0"/>
        </a:p>
      </dgm:t>
    </dgm:pt>
    <dgm:pt modelId="{57F4FDDB-8D0D-4A5A-B6A5-806F65560FD5}" type="sibTrans" cxnId="{B21A0A00-E7F6-46CE-AA80-BED961A43AFA}">
      <dgm:prSet/>
      <dgm:spPr/>
      <dgm:t>
        <a:bodyPr/>
        <a:lstStyle/>
        <a:p>
          <a:endParaRPr lang="en-US"/>
        </a:p>
      </dgm:t>
    </dgm:pt>
    <dgm:pt modelId="{CDD55C35-9880-4D4E-A508-4862178DF889}" type="parTrans" cxnId="{B21A0A00-E7F6-46CE-AA80-BED961A43AFA}">
      <dgm:prSet/>
      <dgm:spPr/>
      <dgm:t>
        <a:bodyPr/>
        <a:lstStyle/>
        <a:p>
          <a:endParaRPr lang="en-US"/>
        </a:p>
      </dgm:t>
    </dgm:pt>
    <dgm:pt modelId="{817A71CB-429C-4648-9DB5-3952F2180A14}">
      <dgm:prSet phldrT="[Text]"/>
      <dgm:spPr>
        <a:solidFill>
          <a:srgbClr val="D60093"/>
        </a:solidFill>
      </dgm:spPr>
      <dgm:t>
        <a:bodyPr/>
        <a:lstStyle/>
        <a:p>
          <a:endParaRPr lang="en-US" dirty="0"/>
        </a:p>
      </dgm:t>
    </dgm:pt>
    <dgm:pt modelId="{B72EC1A7-CAB2-4F5D-9395-D3F772F516A5}" type="sibTrans" cxnId="{F31C4E09-B1D4-42C5-824E-0E2A700AB3CB}">
      <dgm:prSet/>
      <dgm:spPr/>
      <dgm:t>
        <a:bodyPr/>
        <a:lstStyle/>
        <a:p>
          <a:endParaRPr lang="en-US"/>
        </a:p>
      </dgm:t>
    </dgm:pt>
    <dgm:pt modelId="{62E1AB2C-20AF-4BD6-BCBA-A3F44524D5E4}" type="parTrans" cxnId="{F31C4E09-B1D4-42C5-824E-0E2A700AB3CB}">
      <dgm:prSet/>
      <dgm:spPr/>
      <dgm:t>
        <a:bodyPr/>
        <a:lstStyle/>
        <a:p>
          <a:endParaRPr lang="en-US"/>
        </a:p>
      </dgm:t>
    </dgm:pt>
    <dgm:pt modelId="{DE7CA73A-5231-437B-A103-836AE94828AB}">
      <dgm:prSet/>
      <dgm:spPr>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Problem statement</a:t>
          </a:r>
          <a:endParaRPr lang="en-US" dirty="0"/>
        </a:p>
      </dgm:t>
    </dgm:pt>
    <dgm:pt modelId="{DE818451-5358-4D20-BD9D-FE897F9716D1}" type="sibTrans" cxnId="{9973E7BF-AE49-42EC-B948-FC47E55575CF}">
      <dgm:prSet/>
      <dgm:spPr/>
      <dgm:t>
        <a:bodyPr/>
        <a:lstStyle/>
        <a:p>
          <a:endParaRPr lang="en-US"/>
        </a:p>
      </dgm:t>
    </dgm:pt>
    <dgm:pt modelId="{3BA75737-25BA-4E92-B629-1CE6D1D8C1B3}" type="parTrans" cxnId="{9973E7BF-AE49-42EC-B948-FC47E55575CF}">
      <dgm:prSet/>
      <dgm:spPr/>
      <dgm:t>
        <a:bodyPr/>
        <a:lstStyle/>
        <a:p>
          <a:endParaRPr lang="en-US"/>
        </a:p>
      </dgm:t>
    </dgm:pt>
    <dgm:pt modelId="{AC530DD4-6270-42C5-96BF-810C64B71744}" type="pres">
      <dgm:prSet presAssocID="{BBBDC2D9-2073-4724-8335-5281A3CC2EA7}" presName="linearFlow" presStyleCnt="0">
        <dgm:presLayoutVars>
          <dgm:dir/>
          <dgm:animLvl val="lvl"/>
          <dgm:resizeHandles val="exact"/>
        </dgm:presLayoutVars>
      </dgm:prSet>
      <dgm:spPr/>
      <dgm:t>
        <a:bodyPr/>
        <a:lstStyle/>
        <a:p>
          <a:endParaRPr lang="en-US"/>
        </a:p>
      </dgm:t>
    </dgm:pt>
    <dgm:pt modelId="{5C26C7B6-C88E-443B-8308-AEE2DD280090}" type="pres">
      <dgm:prSet presAssocID="{4C1BA0DA-8BEA-497A-A1BF-DAC80F9A97AD}" presName="composite" presStyleCnt="0"/>
      <dgm:spPr/>
    </dgm:pt>
    <dgm:pt modelId="{681DB865-64BA-4413-AEDE-70B8615927A3}" type="pres">
      <dgm:prSet presAssocID="{4C1BA0DA-8BEA-497A-A1BF-DAC80F9A97AD}" presName="parentText" presStyleLbl="alignNode1" presStyleIdx="0" presStyleCnt="12">
        <dgm:presLayoutVars>
          <dgm:chMax val="1"/>
          <dgm:bulletEnabled val="1"/>
        </dgm:presLayoutVars>
      </dgm:prSet>
      <dgm:spPr/>
      <dgm:t>
        <a:bodyPr/>
        <a:lstStyle/>
        <a:p>
          <a:endParaRPr lang="en-US"/>
        </a:p>
      </dgm:t>
    </dgm:pt>
    <dgm:pt modelId="{4EDA691E-BCEB-493A-8A8C-C2B236E2391B}" type="pres">
      <dgm:prSet presAssocID="{4C1BA0DA-8BEA-497A-A1BF-DAC80F9A97AD}" presName="descendantText" presStyleLbl="alignAcc1" presStyleIdx="0" presStyleCnt="12">
        <dgm:presLayoutVars>
          <dgm:bulletEnabled val="1"/>
        </dgm:presLayoutVars>
      </dgm:prSet>
      <dgm:spPr/>
      <dgm:t>
        <a:bodyPr/>
        <a:lstStyle/>
        <a:p>
          <a:endParaRPr lang="en-US"/>
        </a:p>
      </dgm:t>
    </dgm:pt>
    <dgm:pt modelId="{D3C00107-2E7D-4A5D-A7A4-F9693569B783}" type="pres">
      <dgm:prSet presAssocID="{57F4FDDB-8D0D-4A5A-B6A5-806F65560FD5}" presName="sp" presStyleCnt="0"/>
      <dgm:spPr/>
    </dgm:pt>
    <dgm:pt modelId="{B0FF3FCE-D98F-4320-BBAE-61967ABE4CEB}" type="pres">
      <dgm:prSet presAssocID="{97EB73B6-E904-4F70-AF32-B55F28041331}" presName="composite" presStyleCnt="0"/>
      <dgm:spPr/>
    </dgm:pt>
    <dgm:pt modelId="{21F0B842-F499-4275-9984-B435B4CA9930}" type="pres">
      <dgm:prSet presAssocID="{97EB73B6-E904-4F70-AF32-B55F28041331}" presName="parentText" presStyleLbl="alignNode1" presStyleIdx="1" presStyleCnt="12">
        <dgm:presLayoutVars>
          <dgm:chMax val="1"/>
          <dgm:bulletEnabled val="1"/>
        </dgm:presLayoutVars>
      </dgm:prSet>
      <dgm:spPr/>
      <dgm:t>
        <a:bodyPr/>
        <a:lstStyle/>
        <a:p>
          <a:endParaRPr lang="en-US"/>
        </a:p>
      </dgm:t>
    </dgm:pt>
    <dgm:pt modelId="{0D0878E5-F54E-4774-B8D3-C83CC3C23598}" type="pres">
      <dgm:prSet presAssocID="{97EB73B6-E904-4F70-AF32-B55F28041331}" presName="descendantText" presStyleLbl="alignAcc1" presStyleIdx="1" presStyleCnt="12">
        <dgm:presLayoutVars>
          <dgm:bulletEnabled val="1"/>
        </dgm:presLayoutVars>
      </dgm:prSet>
      <dgm:spPr/>
      <dgm:t>
        <a:bodyPr/>
        <a:lstStyle/>
        <a:p>
          <a:endParaRPr lang="en-US"/>
        </a:p>
      </dgm:t>
    </dgm:pt>
    <dgm:pt modelId="{98128F38-C7FA-466A-9F59-9DC2F4742B21}" type="pres">
      <dgm:prSet presAssocID="{888A74D2-F19E-4F7C-B812-379F5B6BFC05}" presName="sp" presStyleCnt="0"/>
      <dgm:spPr/>
    </dgm:pt>
    <dgm:pt modelId="{FAA418E0-68BE-47AA-BAC1-7BF05FBD1ECA}" type="pres">
      <dgm:prSet presAssocID="{C478B8D8-D083-4B0F-88A0-F2109235FD93}" presName="composite" presStyleCnt="0"/>
      <dgm:spPr/>
    </dgm:pt>
    <dgm:pt modelId="{4654CEA6-FFA9-49EA-9B33-9770E24B9B94}" type="pres">
      <dgm:prSet presAssocID="{C478B8D8-D083-4B0F-88A0-F2109235FD93}" presName="parentText" presStyleLbl="alignNode1" presStyleIdx="2" presStyleCnt="12">
        <dgm:presLayoutVars>
          <dgm:chMax val="1"/>
          <dgm:bulletEnabled val="1"/>
        </dgm:presLayoutVars>
      </dgm:prSet>
      <dgm:spPr/>
      <dgm:t>
        <a:bodyPr/>
        <a:lstStyle/>
        <a:p>
          <a:endParaRPr lang="en-US"/>
        </a:p>
      </dgm:t>
    </dgm:pt>
    <dgm:pt modelId="{5266DA12-E61E-433C-9FC0-74415F392EFB}" type="pres">
      <dgm:prSet presAssocID="{C478B8D8-D083-4B0F-88A0-F2109235FD93}" presName="descendantText" presStyleLbl="alignAcc1" presStyleIdx="2" presStyleCnt="12">
        <dgm:presLayoutVars>
          <dgm:bulletEnabled val="1"/>
        </dgm:presLayoutVars>
      </dgm:prSet>
      <dgm:spPr/>
      <dgm:t>
        <a:bodyPr/>
        <a:lstStyle/>
        <a:p>
          <a:endParaRPr lang="en-US"/>
        </a:p>
      </dgm:t>
    </dgm:pt>
    <dgm:pt modelId="{044FC48C-349B-4A42-A036-7F1157D8689A}" type="pres">
      <dgm:prSet presAssocID="{58358399-3937-4626-AB14-77087BF37C66}" presName="sp" presStyleCnt="0"/>
      <dgm:spPr/>
    </dgm:pt>
    <dgm:pt modelId="{8B50C51C-F57F-4F67-82AC-D7C4CB8C8881}" type="pres">
      <dgm:prSet presAssocID="{8B33E5ED-2662-4CEA-A691-410C6324BE8B}" presName="composite" presStyleCnt="0"/>
      <dgm:spPr/>
    </dgm:pt>
    <dgm:pt modelId="{C050C954-0130-46DE-B67B-BE559A7BC93A}" type="pres">
      <dgm:prSet presAssocID="{8B33E5ED-2662-4CEA-A691-410C6324BE8B}" presName="parentText" presStyleLbl="alignNode1" presStyleIdx="3" presStyleCnt="12">
        <dgm:presLayoutVars>
          <dgm:chMax val="1"/>
          <dgm:bulletEnabled val="1"/>
        </dgm:presLayoutVars>
      </dgm:prSet>
      <dgm:spPr/>
      <dgm:t>
        <a:bodyPr/>
        <a:lstStyle/>
        <a:p>
          <a:endParaRPr lang="en-US"/>
        </a:p>
      </dgm:t>
    </dgm:pt>
    <dgm:pt modelId="{912747D5-60F3-432E-BB6A-24DEB61274AF}" type="pres">
      <dgm:prSet presAssocID="{8B33E5ED-2662-4CEA-A691-410C6324BE8B}" presName="descendantText" presStyleLbl="alignAcc1" presStyleIdx="3" presStyleCnt="12">
        <dgm:presLayoutVars>
          <dgm:bulletEnabled val="1"/>
        </dgm:presLayoutVars>
      </dgm:prSet>
      <dgm:spPr/>
      <dgm:t>
        <a:bodyPr/>
        <a:lstStyle/>
        <a:p>
          <a:endParaRPr lang="en-US"/>
        </a:p>
      </dgm:t>
    </dgm:pt>
    <dgm:pt modelId="{39C4BD2E-4491-4969-902B-4F1E2F1E3415}" type="pres">
      <dgm:prSet presAssocID="{32582AEF-83EC-4AF1-9B04-721693869747}" presName="sp" presStyleCnt="0"/>
      <dgm:spPr/>
    </dgm:pt>
    <dgm:pt modelId="{CA538CC2-A938-419A-B57D-40D5B09A2462}" type="pres">
      <dgm:prSet presAssocID="{43F71434-4DEC-46D2-BC68-CD472B1A2A78}" presName="composite" presStyleCnt="0"/>
      <dgm:spPr/>
    </dgm:pt>
    <dgm:pt modelId="{AD953256-6302-4D50-BFBD-D5EA7B244076}" type="pres">
      <dgm:prSet presAssocID="{43F71434-4DEC-46D2-BC68-CD472B1A2A78}" presName="parentText" presStyleLbl="alignNode1" presStyleIdx="4" presStyleCnt="12">
        <dgm:presLayoutVars>
          <dgm:chMax val="1"/>
          <dgm:bulletEnabled val="1"/>
        </dgm:presLayoutVars>
      </dgm:prSet>
      <dgm:spPr/>
      <dgm:t>
        <a:bodyPr/>
        <a:lstStyle/>
        <a:p>
          <a:endParaRPr lang="en-US"/>
        </a:p>
      </dgm:t>
    </dgm:pt>
    <dgm:pt modelId="{ABF1FD8C-5A84-4DF0-8278-9D3F8D7BAD36}" type="pres">
      <dgm:prSet presAssocID="{43F71434-4DEC-46D2-BC68-CD472B1A2A78}" presName="descendantText" presStyleLbl="alignAcc1" presStyleIdx="4" presStyleCnt="12">
        <dgm:presLayoutVars>
          <dgm:bulletEnabled val="1"/>
        </dgm:presLayoutVars>
      </dgm:prSet>
      <dgm:spPr/>
      <dgm:t>
        <a:bodyPr/>
        <a:lstStyle/>
        <a:p>
          <a:endParaRPr lang="en-US"/>
        </a:p>
      </dgm:t>
    </dgm:pt>
    <dgm:pt modelId="{7A066BF6-7366-4B1A-921E-58E7D9EA21C1}" type="pres">
      <dgm:prSet presAssocID="{4F13585A-16BE-449A-B0FC-8CE1F394B69B}" presName="sp" presStyleCnt="0"/>
      <dgm:spPr/>
    </dgm:pt>
    <dgm:pt modelId="{8AD565A3-D20F-4BFE-B3EA-1815A7CC790F}" type="pres">
      <dgm:prSet presAssocID="{8A22E08B-5890-4F57-9633-2837177A662F}" presName="composite" presStyleCnt="0"/>
      <dgm:spPr/>
    </dgm:pt>
    <dgm:pt modelId="{00B84C48-345C-4C11-AEA1-60EDE3BB85B9}" type="pres">
      <dgm:prSet presAssocID="{8A22E08B-5890-4F57-9633-2837177A662F}" presName="parentText" presStyleLbl="alignNode1" presStyleIdx="5" presStyleCnt="12">
        <dgm:presLayoutVars>
          <dgm:chMax val="1"/>
          <dgm:bulletEnabled val="1"/>
        </dgm:presLayoutVars>
      </dgm:prSet>
      <dgm:spPr/>
      <dgm:t>
        <a:bodyPr/>
        <a:lstStyle/>
        <a:p>
          <a:endParaRPr lang="en-US"/>
        </a:p>
      </dgm:t>
    </dgm:pt>
    <dgm:pt modelId="{2AF9EE7D-619A-4A3D-AF6C-0D3EA2A079A9}" type="pres">
      <dgm:prSet presAssocID="{8A22E08B-5890-4F57-9633-2837177A662F}" presName="descendantText" presStyleLbl="alignAcc1" presStyleIdx="5" presStyleCnt="12">
        <dgm:presLayoutVars>
          <dgm:bulletEnabled val="1"/>
        </dgm:presLayoutVars>
      </dgm:prSet>
      <dgm:spPr/>
      <dgm:t>
        <a:bodyPr/>
        <a:lstStyle/>
        <a:p>
          <a:endParaRPr lang="en-US"/>
        </a:p>
      </dgm:t>
    </dgm:pt>
    <dgm:pt modelId="{4AE32818-7D67-46EF-816D-14E8359E14E9}" type="pres">
      <dgm:prSet presAssocID="{6CB0A79D-1286-4C87-854C-CCACE0657DE1}" presName="sp" presStyleCnt="0"/>
      <dgm:spPr/>
    </dgm:pt>
    <dgm:pt modelId="{B3835850-B451-4EA3-98BC-BE1E655C2622}" type="pres">
      <dgm:prSet presAssocID="{2C7106FB-4D0D-48E1-AC01-7972699AF234}" presName="composite" presStyleCnt="0"/>
      <dgm:spPr/>
    </dgm:pt>
    <dgm:pt modelId="{207294DE-1704-4106-B7BE-15492F0E7F96}" type="pres">
      <dgm:prSet presAssocID="{2C7106FB-4D0D-48E1-AC01-7972699AF234}" presName="parentText" presStyleLbl="alignNode1" presStyleIdx="6" presStyleCnt="12">
        <dgm:presLayoutVars>
          <dgm:chMax val="1"/>
          <dgm:bulletEnabled val="1"/>
        </dgm:presLayoutVars>
      </dgm:prSet>
      <dgm:spPr/>
      <dgm:t>
        <a:bodyPr/>
        <a:lstStyle/>
        <a:p>
          <a:endParaRPr lang="en-US"/>
        </a:p>
      </dgm:t>
    </dgm:pt>
    <dgm:pt modelId="{BCE767F9-2B1B-4162-B7E9-F58371233686}" type="pres">
      <dgm:prSet presAssocID="{2C7106FB-4D0D-48E1-AC01-7972699AF234}" presName="descendantText" presStyleLbl="alignAcc1" presStyleIdx="6" presStyleCnt="12">
        <dgm:presLayoutVars>
          <dgm:bulletEnabled val="1"/>
        </dgm:presLayoutVars>
      </dgm:prSet>
      <dgm:spPr/>
      <dgm:t>
        <a:bodyPr/>
        <a:lstStyle/>
        <a:p>
          <a:endParaRPr lang="en-US"/>
        </a:p>
      </dgm:t>
    </dgm:pt>
    <dgm:pt modelId="{1E0EF419-AE5C-469A-94F4-88B3AE9F1388}" type="pres">
      <dgm:prSet presAssocID="{1A92C64E-2DA0-49C7-B276-13ED1ECB3305}" presName="sp" presStyleCnt="0"/>
      <dgm:spPr/>
    </dgm:pt>
    <dgm:pt modelId="{A3E9BFD0-7F1E-4F5F-9EC9-2E060906944C}" type="pres">
      <dgm:prSet presAssocID="{6930DE96-3DC5-4EB4-A161-3AD4419E3E67}" presName="composite" presStyleCnt="0"/>
      <dgm:spPr/>
    </dgm:pt>
    <dgm:pt modelId="{223458B1-5264-44E0-BAF5-9E044930E87F}" type="pres">
      <dgm:prSet presAssocID="{6930DE96-3DC5-4EB4-A161-3AD4419E3E67}" presName="parentText" presStyleLbl="alignNode1" presStyleIdx="7" presStyleCnt="12">
        <dgm:presLayoutVars>
          <dgm:chMax val="1"/>
          <dgm:bulletEnabled val="1"/>
        </dgm:presLayoutVars>
      </dgm:prSet>
      <dgm:spPr/>
      <dgm:t>
        <a:bodyPr/>
        <a:lstStyle/>
        <a:p>
          <a:endParaRPr lang="en-US"/>
        </a:p>
      </dgm:t>
    </dgm:pt>
    <dgm:pt modelId="{24E06C13-1DE5-440C-B0BC-526D111FCEAB}" type="pres">
      <dgm:prSet presAssocID="{6930DE96-3DC5-4EB4-A161-3AD4419E3E67}" presName="descendantText" presStyleLbl="alignAcc1" presStyleIdx="7" presStyleCnt="12">
        <dgm:presLayoutVars>
          <dgm:bulletEnabled val="1"/>
        </dgm:presLayoutVars>
      </dgm:prSet>
      <dgm:spPr/>
      <dgm:t>
        <a:bodyPr/>
        <a:lstStyle/>
        <a:p>
          <a:endParaRPr lang="en-US"/>
        </a:p>
      </dgm:t>
    </dgm:pt>
    <dgm:pt modelId="{D2F2D6DE-CD0D-4002-92A7-BB76077C6395}" type="pres">
      <dgm:prSet presAssocID="{F61BDDA7-9AA2-49CE-89A6-F48896D45934}" presName="sp" presStyleCnt="0"/>
      <dgm:spPr/>
    </dgm:pt>
    <dgm:pt modelId="{CAAB6969-3046-4621-AAD7-40675321A942}" type="pres">
      <dgm:prSet presAssocID="{CC81B582-0621-4548-8345-B1026823A4BC}" presName="composite" presStyleCnt="0"/>
      <dgm:spPr/>
    </dgm:pt>
    <dgm:pt modelId="{7C857AAC-095A-4A7A-8D36-3CEAC4BA683C}" type="pres">
      <dgm:prSet presAssocID="{CC81B582-0621-4548-8345-B1026823A4BC}" presName="parentText" presStyleLbl="alignNode1" presStyleIdx="8" presStyleCnt="12">
        <dgm:presLayoutVars>
          <dgm:chMax val="1"/>
          <dgm:bulletEnabled val="1"/>
        </dgm:presLayoutVars>
      </dgm:prSet>
      <dgm:spPr/>
      <dgm:t>
        <a:bodyPr/>
        <a:lstStyle/>
        <a:p>
          <a:endParaRPr lang="en-US"/>
        </a:p>
      </dgm:t>
    </dgm:pt>
    <dgm:pt modelId="{1A7DDBD3-7436-4F7D-835F-594FCA091C5D}" type="pres">
      <dgm:prSet presAssocID="{CC81B582-0621-4548-8345-B1026823A4BC}" presName="descendantText" presStyleLbl="alignAcc1" presStyleIdx="8" presStyleCnt="12">
        <dgm:presLayoutVars>
          <dgm:bulletEnabled val="1"/>
        </dgm:presLayoutVars>
      </dgm:prSet>
      <dgm:spPr/>
      <dgm:t>
        <a:bodyPr/>
        <a:lstStyle/>
        <a:p>
          <a:endParaRPr lang="en-US"/>
        </a:p>
      </dgm:t>
    </dgm:pt>
    <dgm:pt modelId="{AC84D9D2-61D6-4404-9863-5BDD77511887}" type="pres">
      <dgm:prSet presAssocID="{68ED66C2-D5A2-4A4D-AC54-B6A8E8AF0F63}" presName="sp" presStyleCnt="0"/>
      <dgm:spPr/>
    </dgm:pt>
    <dgm:pt modelId="{5E3046A2-8965-43A9-A6A4-06DD8775854E}" type="pres">
      <dgm:prSet presAssocID="{298BA98F-90B5-49A2-AB52-FA949CE6C2AB}" presName="composite" presStyleCnt="0"/>
      <dgm:spPr/>
    </dgm:pt>
    <dgm:pt modelId="{89F5C252-3544-434C-8DF4-9670B813BFAE}" type="pres">
      <dgm:prSet presAssocID="{298BA98F-90B5-49A2-AB52-FA949CE6C2AB}" presName="parentText" presStyleLbl="alignNode1" presStyleIdx="9" presStyleCnt="12">
        <dgm:presLayoutVars>
          <dgm:chMax val="1"/>
          <dgm:bulletEnabled val="1"/>
        </dgm:presLayoutVars>
      </dgm:prSet>
      <dgm:spPr/>
      <dgm:t>
        <a:bodyPr/>
        <a:lstStyle/>
        <a:p>
          <a:endParaRPr lang="en-US"/>
        </a:p>
      </dgm:t>
    </dgm:pt>
    <dgm:pt modelId="{E0D6F86C-DC2C-42B2-92FD-7C143A0E0E3B}" type="pres">
      <dgm:prSet presAssocID="{298BA98F-90B5-49A2-AB52-FA949CE6C2AB}" presName="descendantText" presStyleLbl="alignAcc1" presStyleIdx="9" presStyleCnt="12">
        <dgm:presLayoutVars>
          <dgm:bulletEnabled val="1"/>
        </dgm:presLayoutVars>
      </dgm:prSet>
      <dgm:spPr/>
      <dgm:t>
        <a:bodyPr/>
        <a:lstStyle/>
        <a:p>
          <a:endParaRPr lang="en-US"/>
        </a:p>
      </dgm:t>
    </dgm:pt>
    <dgm:pt modelId="{02882867-95F6-438A-87AF-95EA274382B8}" type="pres">
      <dgm:prSet presAssocID="{0B3C871A-BBE1-47B1-AEF5-4C6E94BF62C5}" presName="sp" presStyleCnt="0"/>
      <dgm:spPr/>
    </dgm:pt>
    <dgm:pt modelId="{097946F4-F374-4913-BF03-55925BABF6BC}" type="pres">
      <dgm:prSet presAssocID="{BC8AFD28-ED9B-456F-93DF-C01BE2D92F00}" presName="composite" presStyleCnt="0"/>
      <dgm:spPr/>
    </dgm:pt>
    <dgm:pt modelId="{0C8D9900-CDB0-44B0-A557-005AB7C20BE8}" type="pres">
      <dgm:prSet presAssocID="{BC8AFD28-ED9B-456F-93DF-C01BE2D92F00}" presName="parentText" presStyleLbl="alignNode1" presStyleIdx="10" presStyleCnt="12">
        <dgm:presLayoutVars>
          <dgm:chMax val="1"/>
          <dgm:bulletEnabled val="1"/>
        </dgm:presLayoutVars>
      </dgm:prSet>
      <dgm:spPr/>
      <dgm:t>
        <a:bodyPr/>
        <a:lstStyle/>
        <a:p>
          <a:endParaRPr lang="en-US"/>
        </a:p>
      </dgm:t>
    </dgm:pt>
    <dgm:pt modelId="{548B0B0C-B07B-49E8-BA6A-AB45ABF4FB02}" type="pres">
      <dgm:prSet presAssocID="{BC8AFD28-ED9B-456F-93DF-C01BE2D92F00}" presName="descendantText" presStyleLbl="alignAcc1" presStyleIdx="10" presStyleCnt="12">
        <dgm:presLayoutVars>
          <dgm:bulletEnabled val="1"/>
        </dgm:presLayoutVars>
      </dgm:prSet>
      <dgm:spPr/>
      <dgm:t>
        <a:bodyPr/>
        <a:lstStyle/>
        <a:p>
          <a:endParaRPr lang="en-US"/>
        </a:p>
      </dgm:t>
    </dgm:pt>
    <dgm:pt modelId="{F203860F-98C1-42E9-AF75-7C33F0270C91}" type="pres">
      <dgm:prSet presAssocID="{496E6C73-C011-486E-9CD0-3330C039CA2D}" presName="sp" presStyleCnt="0"/>
      <dgm:spPr/>
    </dgm:pt>
    <dgm:pt modelId="{2E573D8E-71D5-4259-BE67-0F36C79DC346}" type="pres">
      <dgm:prSet presAssocID="{817A71CB-429C-4648-9DB5-3952F2180A14}" presName="composite" presStyleCnt="0"/>
      <dgm:spPr/>
    </dgm:pt>
    <dgm:pt modelId="{580B078C-9F26-4649-AD7C-F4E9D1EFF29B}" type="pres">
      <dgm:prSet presAssocID="{817A71CB-429C-4648-9DB5-3952F2180A14}" presName="parentText" presStyleLbl="alignNode1" presStyleIdx="11" presStyleCnt="12">
        <dgm:presLayoutVars>
          <dgm:chMax val="1"/>
          <dgm:bulletEnabled val="1"/>
        </dgm:presLayoutVars>
      </dgm:prSet>
      <dgm:spPr/>
      <dgm:t>
        <a:bodyPr/>
        <a:lstStyle/>
        <a:p>
          <a:endParaRPr lang="en-US"/>
        </a:p>
      </dgm:t>
    </dgm:pt>
    <dgm:pt modelId="{C27D6888-850D-4001-9535-1413F47B6C11}" type="pres">
      <dgm:prSet presAssocID="{817A71CB-429C-4648-9DB5-3952F2180A14}" presName="descendantText" presStyleLbl="alignAcc1" presStyleIdx="11" presStyleCnt="12">
        <dgm:presLayoutVars>
          <dgm:bulletEnabled val="1"/>
        </dgm:presLayoutVars>
      </dgm:prSet>
      <dgm:spPr/>
      <dgm:t>
        <a:bodyPr/>
        <a:lstStyle/>
        <a:p>
          <a:endParaRPr lang="en-US"/>
        </a:p>
      </dgm:t>
    </dgm:pt>
  </dgm:ptLst>
  <dgm:cxnLst>
    <dgm:cxn modelId="{4A0D6E1C-6BBC-4896-9BBC-8EC810766945}" srcId="{CC81B582-0621-4548-8345-B1026823A4BC}" destId="{438B521B-8766-4B14-ACCA-369D46609649}" srcOrd="0" destOrd="0" parTransId="{096FDCFB-5D6B-49D7-A689-A2AD16A87278}" sibTransId="{CF397F87-2A92-4218-A311-86E6F896FCF2}"/>
    <dgm:cxn modelId="{0497E805-3095-4E8B-9CBA-7D4D30970B16}" srcId="{BBBDC2D9-2073-4724-8335-5281A3CC2EA7}" destId="{BC8AFD28-ED9B-456F-93DF-C01BE2D92F00}" srcOrd="10" destOrd="0" parTransId="{EA5A8B75-EB23-43F7-863B-C0752DCBFA1F}" sibTransId="{496E6C73-C011-486E-9CD0-3330C039CA2D}"/>
    <dgm:cxn modelId="{9E739FD5-56C7-4356-A1C1-46B0A3846A6E}" srcId="{2C7106FB-4D0D-48E1-AC01-7972699AF234}" destId="{E236312A-370B-4EEB-BC72-E9DB3B483108}" srcOrd="0" destOrd="0" parTransId="{25E7ED20-8D23-4241-B869-2CDB9D8E53BB}" sibTransId="{BCDA5790-1E10-4B0C-855D-A92AD8DF34E2}"/>
    <dgm:cxn modelId="{19185A09-CFBF-4505-B7BF-A618EC1EC25B}" type="presOf" srcId="{BBBDC2D9-2073-4724-8335-5281A3CC2EA7}" destId="{AC530DD4-6270-42C5-96BF-810C64B71744}" srcOrd="0" destOrd="0" presId="urn:microsoft.com/office/officeart/2005/8/layout/chevron2"/>
    <dgm:cxn modelId="{EEB2DF9D-C054-4495-A258-A70AE32E0594}" type="presOf" srcId="{97EB73B6-E904-4F70-AF32-B55F28041331}" destId="{21F0B842-F499-4275-9984-B435B4CA9930}" srcOrd="0" destOrd="0" presId="urn:microsoft.com/office/officeart/2005/8/layout/chevron2"/>
    <dgm:cxn modelId="{154FC80F-BAA8-4008-91A3-03DEBE37D7A5}" type="presOf" srcId="{8A22E08B-5890-4F57-9633-2837177A662F}" destId="{00B84C48-345C-4C11-AEA1-60EDE3BB85B9}" srcOrd="0" destOrd="0" presId="urn:microsoft.com/office/officeart/2005/8/layout/chevron2"/>
    <dgm:cxn modelId="{4D826716-FDDA-4AAE-92C5-46F12224A194}" type="presOf" srcId="{0256261E-1460-49CF-A6F5-563AD5C37A3F}" destId="{0D0878E5-F54E-4774-B8D3-C83CC3C23598}" srcOrd="0" destOrd="0" presId="urn:microsoft.com/office/officeart/2005/8/layout/chevron2"/>
    <dgm:cxn modelId="{A579BBB8-BF4C-46DF-8C28-658C5E4EA8EC}" type="presOf" srcId="{E236312A-370B-4EEB-BC72-E9DB3B483108}" destId="{BCE767F9-2B1B-4162-B7E9-F58371233686}" srcOrd="0" destOrd="0" presId="urn:microsoft.com/office/officeart/2005/8/layout/chevron2"/>
    <dgm:cxn modelId="{F8263D8E-18CE-401D-AFDB-B310CC9E2470}" srcId="{298BA98F-90B5-49A2-AB52-FA949CE6C2AB}" destId="{91CA7695-9BBC-4B5A-9423-AD2CB769081B}" srcOrd="0" destOrd="0" parTransId="{1A1D95CF-8BD7-449F-834A-D70F5C5327A7}" sibTransId="{4D1F0398-B542-40CE-A8A0-04860E07A22C}"/>
    <dgm:cxn modelId="{0F8E2685-7FB7-494E-96AC-50F900CC633D}" type="presOf" srcId="{298BA98F-90B5-49A2-AB52-FA949CE6C2AB}" destId="{89F5C252-3544-434C-8DF4-9670B813BFAE}" srcOrd="0" destOrd="0" presId="urn:microsoft.com/office/officeart/2005/8/layout/chevron2"/>
    <dgm:cxn modelId="{4E740975-98DA-4D6E-AE35-21C9180628BC}" type="presOf" srcId="{CC81B582-0621-4548-8345-B1026823A4BC}" destId="{7C857AAC-095A-4A7A-8D36-3CEAC4BA683C}" srcOrd="0" destOrd="0" presId="urn:microsoft.com/office/officeart/2005/8/layout/chevron2"/>
    <dgm:cxn modelId="{6FA50EBF-5C16-4C63-91E3-FDFD5D6E8164}" type="presOf" srcId="{4C1BA0DA-8BEA-497A-A1BF-DAC80F9A97AD}" destId="{681DB865-64BA-4413-AEDE-70B8615927A3}" srcOrd="0" destOrd="0" presId="urn:microsoft.com/office/officeart/2005/8/layout/chevron2"/>
    <dgm:cxn modelId="{B5E6BD51-D951-4BE2-B025-534FE1B69278}" type="presOf" srcId="{91CA7695-9BBC-4B5A-9423-AD2CB769081B}" destId="{E0D6F86C-DC2C-42B2-92FD-7C143A0E0E3B}" srcOrd="0" destOrd="0" presId="urn:microsoft.com/office/officeart/2005/8/layout/chevron2"/>
    <dgm:cxn modelId="{25C2BB56-B4F6-4EA6-89D8-97984C60D096}" srcId="{BBBDC2D9-2073-4724-8335-5281A3CC2EA7}" destId="{6930DE96-3DC5-4EB4-A161-3AD4419E3E67}" srcOrd="7" destOrd="0" parTransId="{CE1C3432-7D5B-4BA1-8600-8115946A787B}" sibTransId="{F61BDDA7-9AA2-49CE-89A6-F48896D45934}"/>
    <dgm:cxn modelId="{A870A71A-FDD1-4095-9962-F71DEEDED3D0}" srcId="{BBBDC2D9-2073-4724-8335-5281A3CC2EA7}" destId="{8B33E5ED-2662-4CEA-A691-410C6324BE8B}" srcOrd="3" destOrd="0" parTransId="{830789B4-9554-4104-9330-EFDC4855EE2E}" sibTransId="{32582AEF-83EC-4AF1-9B04-721693869747}"/>
    <dgm:cxn modelId="{7AEE0D6A-9E47-4F0D-8487-3B971C7346A0}" srcId="{BC8AFD28-ED9B-456F-93DF-C01BE2D92F00}" destId="{78F1602F-7227-4863-BFDE-53922E1405FE}" srcOrd="0" destOrd="0" parTransId="{36459C5A-1C87-482E-867B-C9B3CBDC3B0F}" sibTransId="{2557548F-F5AD-4A54-8D2B-2E3CBDA14745}"/>
    <dgm:cxn modelId="{D6C2390F-A3E1-4F88-8984-CB058C464771}" type="presOf" srcId="{923F7A3B-BA86-4334-B731-5C042ADC5E16}" destId="{5266DA12-E61E-433C-9FC0-74415F392EFB}" srcOrd="0" destOrd="0" presId="urn:microsoft.com/office/officeart/2005/8/layout/chevron2"/>
    <dgm:cxn modelId="{8845ED64-B2F6-4415-B9DE-AFB84949A38C}" type="presOf" srcId="{43F71434-4DEC-46D2-BC68-CD472B1A2A78}" destId="{AD953256-6302-4D50-BFBD-D5EA7B244076}" srcOrd="0" destOrd="0" presId="urn:microsoft.com/office/officeart/2005/8/layout/chevron2"/>
    <dgm:cxn modelId="{311240F2-C3D3-47B9-825F-FCFAB370C6A2}" srcId="{BBBDC2D9-2073-4724-8335-5281A3CC2EA7}" destId="{2C7106FB-4D0D-48E1-AC01-7972699AF234}" srcOrd="6" destOrd="0" parTransId="{9843FA96-EB85-472E-92DA-99791D393744}" sibTransId="{1A92C64E-2DA0-49C7-B276-13ED1ECB3305}"/>
    <dgm:cxn modelId="{ACEA824E-7F50-4AAC-B70C-7787FA48ECAD}" type="presOf" srcId="{BC8AFD28-ED9B-456F-93DF-C01BE2D92F00}" destId="{0C8D9900-CDB0-44B0-A557-005AB7C20BE8}" srcOrd="0" destOrd="0" presId="urn:microsoft.com/office/officeart/2005/8/layout/chevron2"/>
    <dgm:cxn modelId="{B21A0A00-E7F6-46CE-AA80-BED961A43AFA}" srcId="{BBBDC2D9-2073-4724-8335-5281A3CC2EA7}" destId="{4C1BA0DA-8BEA-497A-A1BF-DAC80F9A97AD}" srcOrd="0" destOrd="0" parTransId="{CDD55C35-9880-4D4E-A508-4862178DF889}" sibTransId="{57F4FDDB-8D0D-4A5A-B6A5-806F65560FD5}"/>
    <dgm:cxn modelId="{4A0045D0-54BB-4216-B31D-B65EDA04A532}" srcId="{BBBDC2D9-2073-4724-8335-5281A3CC2EA7}" destId="{298BA98F-90B5-49A2-AB52-FA949CE6C2AB}" srcOrd="9" destOrd="0" parTransId="{4AF18B2F-8C27-45A1-82FB-3E3A87391866}" sibTransId="{0B3C871A-BBE1-47B1-AEF5-4C6E94BF62C5}"/>
    <dgm:cxn modelId="{BDD4CCB6-C551-4F8B-B018-29706DC0C5A0}" type="presOf" srcId="{8B33E5ED-2662-4CEA-A691-410C6324BE8B}" destId="{C050C954-0130-46DE-B67B-BE559A7BC93A}" srcOrd="0" destOrd="0" presId="urn:microsoft.com/office/officeart/2005/8/layout/chevron2"/>
    <dgm:cxn modelId="{AC8092BF-33D6-4F04-A8F7-32A8C8FF3050}" type="presOf" srcId="{817A71CB-429C-4648-9DB5-3952F2180A14}" destId="{580B078C-9F26-4649-AD7C-F4E9D1EFF29B}" srcOrd="0" destOrd="0" presId="urn:microsoft.com/office/officeart/2005/8/layout/chevron2"/>
    <dgm:cxn modelId="{E6E84743-5373-4C63-A16F-F348750DF63D}" srcId="{C478B8D8-D083-4B0F-88A0-F2109235FD93}" destId="{923F7A3B-BA86-4334-B731-5C042ADC5E16}" srcOrd="0" destOrd="0" parTransId="{86AB4211-4AD7-4E16-A2AE-945CBF00B19A}" sibTransId="{1EFF45F5-907A-4028-AF79-46424B95C343}"/>
    <dgm:cxn modelId="{F7D2E28A-9B52-4371-9AB2-86993978E6F5}" srcId="{BBBDC2D9-2073-4724-8335-5281A3CC2EA7}" destId="{C478B8D8-D083-4B0F-88A0-F2109235FD93}" srcOrd="2" destOrd="0" parTransId="{2F4373AB-001D-45C7-AEBD-ABDA188045A9}" sibTransId="{58358399-3937-4626-AB14-77087BF37C66}"/>
    <dgm:cxn modelId="{EA06705B-F577-43CE-A36E-D66533712D56}" srcId="{97EB73B6-E904-4F70-AF32-B55F28041331}" destId="{0256261E-1460-49CF-A6F5-563AD5C37A3F}" srcOrd="0" destOrd="0" parTransId="{BF749D1B-D856-41F4-B769-ADC4D6D918AF}" sibTransId="{98AB8C6A-0AFF-4D41-8C45-F1B5704023E5}"/>
    <dgm:cxn modelId="{1963F080-0BCF-458D-A307-BBFE8CF25EE6}" srcId="{43F71434-4DEC-46D2-BC68-CD472B1A2A78}" destId="{8C1AAD17-BB5E-4745-B45D-9D1A5645316E}" srcOrd="0" destOrd="0" parTransId="{E5884FBE-BA8A-4884-BC2F-0BCE97D9C0BA}" sibTransId="{838D8CDE-5D9F-4335-A2BF-32E9D9961275}"/>
    <dgm:cxn modelId="{F31C4E09-B1D4-42C5-824E-0E2A700AB3CB}" srcId="{BBBDC2D9-2073-4724-8335-5281A3CC2EA7}" destId="{817A71CB-429C-4648-9DB5-3952F2180A14}" srcOrd="11" destOrd="0" parTransId="{62E1AB2C-20AF-4BD6-BCBA-A3F44524D5E4}" sibTransId="{B72EC1A7-CAB2-4F5D-9395-D3F772F516A5}"/>
    <dgm:cxn modelId="{0D339A11-CFC7-4D7C-B087-7759DE6337E4}" type="presOf" srcId="{78F1602F-7227-4863-BFDE-53922E1405FE}" destId="{548B0B0C-B07B-49E8-BA6A-AB45ABF4FB02}" srcOrd="0" destOrd="0" presId="urn:microsoft.com/office/officeart/2005/8/layout/chevron2"/>
    <dgm:cxn modelId="{F901CF83-1416-4603-B3C3-51F591AC8D27}" type="presOf" srcId="{6930DE96-3DC5-4EB4-A161-3AD4419E3E67}" destId="{223458B1-5264-44E0-BAF5-9E044930E87F}" srcOrd="0" destOrd="0" presId="urn:microsoft.com/office/officeart/2005/8/layout/chevron2"/>
    <dgm:cxn modelId="{795B616A-39F7-4688-BDFE-F305C3156F27}" type="presOf" srcId="{8BFF9EEA-D46F-4BD0-8601-265D4ADABF5E}" destId="{C27D6888-850D-4001-9535-1413F47B6C11}" srcOrd="0" destOrd="0" presId="urn:microsoft.com/office/officeart/2005/8/layout/chevron2"/>
    <dgm:cxn modelId="{F1D6B886-44DB-4DCC-A3E1-68A33819EF39}" srcId="{6930DE96-3DC5-4EB4-A161-3AD4419E3E67}" destId="{ADE44297-7F0A-408C-A261-F870E5DF6F1D}" srcOrd="0" destOrd="0" parTransId="{B79B7A6C-2104-4A15-961C-2E71091B2044}" sibTransId="{EC38870D-C3B1-45D4-B9D5-F745E46EA55A}"/>
    <dgm:cxn modelId="{8BFFB3D2-40CF-40FE-A027-A2D6D57B5B74}" type="presOf" srcId="{C478B8D8-D083-4B0F-88A0-F2109235FD93}" destId="{4654CEA6-FFA9-49EA-9B33-9770E24B9B94}" srcOrd="0" destOrd="0" presId="urn:microsoft.com/office/officeart/2005/8/layout/chevron2"/>
    <dgm:cxn modelId="{DA8BF682-4D5F-4D97-879C-7487EE210F3F}" type="presOf" srcId="{2C7106FB-4D0D-48E1-AC01-7972699AF234}" destId="{207294DE-1704-4106-B7BE-15492F0E7F96}" srcOrd="0" destOrd="0" presId="urn:microsoft.com/office/officeart/2005/8/layout/chevron2"/>
    <dgm:cxn modelId="{6360B905-6E2B-45E0-A946-AC83E288137D}" type="presOf" srcId="{438B521B-8766-4B14-ACCA-369D46609649}" destId="{1A7DDBD3-7436-4F7D-835F-594FCA091C5D}" srcOrd="0" destOrd="0" presId="urn:microsoft.com/office/officeart/2005/8/layout/chevron2"/>
    <dgm:cxn modelId="{CBAC69AF-6EC3-4215-BE01-1C9402084393}" type="presOf" srcId="{ADE44297-7F0A-408C-A261-F870E5DF6F1D}" destId="{24E06C13-1DE5-440C-B0BC-526D111FCEAB}" srcOrd="0" destOrd="0" presId="urn:microsoft.com/office/officeart/2005/8/layout/chevron2"/>
    <dgm:cxn modelId="{4849FD8D-6874-446F-B18D-37FC3E205261}" type="presOf" srcId="{8C1AAD17-BB5E-4745-B45D-9D1A5645316E}" destId="{ABF1FD8C-5A84-4DF0-8278-9D3F8D7BAD36}" srcOrd="0" destOrd="0" presId="urn:microsoft.com/office/officeart/2005/8/layout/chevron2"/>
    <dgm:cxn modelId="{BB1D4066-C726-4A4F-870F-C2DF2BFAE907}" srcId="{BBBDC2D9-2073-4724-8335-5281A3CC2EA7}" destId="{97EB73B6-E904-4F70-AF32-B55F28041331}" srcOrd="1" destOrd="0" parTransId="{7952369F-EC26-4B3E-B4DE-3EE12CFDBB7F}" sibTransId="{888A74D2-F19E-4F7C-B812-379F5B6BFC05}"/>
    <dgm:cxn modelId="{E59ECD3F-83CA-457F-875F-63349E6633D2}" srcId="{BBBDC2D9-2073-4724-8335-5281A3CC2EA7}" destId="{8A22E08B-5890-4F57-9633-2837177A662F}" srcOrd="5" destOrd="0" parTransId="{5F0F8275-0523-40DF-84FF-C2FBF2B9CDBB}" sibTransId="{6CB0A79D-1286-4C87-854C-CCACE0657DE1}"/>
    <dgm:cxn modelId="{EE47828C-3BDA-4FB0-9F5B-5003E447C309}" srcId="{8A22E08B-5890-4F57-9633-2837177A662F}" destId="{F99CF88F-1DFD-4B07-B9E5-4DD606D740BB}" srcOrd="0" destOrd="0" parTransId="{A951747A-7DEB-42D4-8370-78B04E0F7166}" sibTransId="{F39F547C-AF86-41BF-86C3-33F6C13FAAE7}"/>
    <dgm:cxn modelId="{60E38A7B-3A79-418E-A7FB-211B512838BA}" srcId="{8B33E5ED-2662-4CEA-A691-410C6324BE8B}" destId="{906E92A6-2568-4E8D-990D-589889AAF666}" srcOrd="0" destOrd="0" parTransId="{85853806-8D16-4A72-B1FE-0E55886AA8E2}" sibTransId="{4A382517-D4D9-41B1-B79F-C93064A26B15}"/>
    <dgm:cxn modelId="{9973E7BF-AE49-42EC-B948-FC47E55575CF}" srcId="{4C1BA0DA-8BEA-497A-A1BF-DAC80F9A97AD}" destId="{DE7CA73A-5231-437B-A103-836AE94828AB}" srcOrd="0" destOrd="0" parTransId="{3BA75737-25BA-4E92-B629-1CE6D1D8C1B3}" sibTransId="{DE818451-5358-4D20-BD9D-FE897F9716D1}"/>
    <dgm:cxn modelId="{CF0962EA-0281-4C2C-8663-F28970CF9A22}" type="presOf" srcId="{F99CF88F-1DFD-4B07-B9E5-4DD606D740BB}" destId="{2AF9EE7D-619A-4A3D-AF6C-0D3EA2A079A9}" srcOrd="0" destOrd="0" presId="urn:microsoft.com/office/officeart/2005/8/layout/chevron2"/>
    <dgm:cxn modelId="{865C469F-0770-410A-8672-503A54202BB0}" srcId="{BBBDC2D9-2073-4724-8335-5281A3CC2EA7}" destId="{43F71434-4DEC-46D2-BC68-CD472B1A2A78}" srcOrd="4" destOrd="0" parTransId="{8DA6E9EE-4D21-4532-B08E-39889DB2991E}" sibTransId="{4F13585A-16BE-449A-B0FC-8CE1F394B69B}"/>
    <dgm:cxn modelId="{044707BD-812B-42CE-A483-CFC91F8DB5BB}" type="presOf" srcId="{DE7CA73A-5231-437B-A103-836AE94828AB}" destId="{4EDA691E-BCEB-493A-8A8C-C2B236E2391B}" srcOrd="0" destOrd="0" presId="urn:microsoft.com/office/officeart/2005/8/layout/chevron2"/>
    <dgm:cxn modelId="{F6712135-9A4E-4B7C-AB0F-0B10611E6DAE}" srcId="{BBBDC2D9-2073-4724-8335-5281A3CC2EA7}" destId="{CC81B582-0621-4548-8345-B1026823A4BC}" srcOrd="8" destOrd="0" parTransId="{70353870-6E12-4591-B8F0-A746A9BE184D}" sibTransId="{68ED66C2-D5A2-4A4D-AC54-B6A8E8AF0F63}"/>
    <dgm:cxn modelId="{CBC5C402-83C4-4D71-BD34-E3368BCBD55C}" srcId="{817A71CB-429C-4648-9DB5-3952F2180A14}" destId="{8BFF9EEA-D46F-4BD0-8601-265D4ADABF5E}" srcOrd="0" destOrd="0" parTransId="{AA209703-30EF-465D-88C6-269B4A4FC8DD}" sibTransId="{0D7FD2E8-8F3F-43DA-9251-3E7AAEA876E0}"/>
    <dgm:cxn modelId="{2304E905-38B1-4B95-9DD4-8E190441FE29}" type="presOf" srcId="{906E92A6-2568-4E8D-990D-589889AAF666}" destId="{912747D5-60F3-432E-BB6A-24DEB61274AF}" srcOrd="0" destOrd="0" presId="urn:microsoft.com/office/officeart/2005/8/layout/chevron2"/>
    <dgm:cxn modelId="{471740D7-77B0-47AC-B35F-0869BB385F3A}" type="presParOf" srcId="{AC530DD4-6270-42C5-96BF-810C64B71744}" destId="{5C26C7B6-C88E-443B-8308-AEE2DD280090}" srcOrd="0" destOrd="0" presId="urn:microsoft.com/office/officeart/2005/8/layout/chevron2"/>
    <dgm:cxn modelId="{0AC4CEF6-DC07-46C6-96C1-7AC8B0377C0B}" type="presParOf" srcId="{5C26C7B6-C88E-443B-8308-AEE2DD280090}" destId="{681DB865-64BA-4413-AEDE-70B8615927A3}" srcOrd="0" destOrd="0" presId="urn:microsoft.com/office/officeart/2005/8/layout/chevron2"/>
    <dgm:cxn modelId="{297A4471-2746-446A-9DF8-9B2E981D6934}" type="presParOf" srcId="{5C26C7B6-C88E-443B-8308-AEE2DD280090}" destId="{4EDA691E-BCEB-493A-8A8C-C2B236E2391B}" srcOrd="1" destOrd="0" presId="urn:microsoft.com/office/officeart/2005/8/layout/chevron2"/>
    <dgm:cxn modelId="{B18B9CA9-3346-4389-B934-D777E5280E2C}" type="presParOf" srcId="{AC530DD4-6270-42C5-96BF-810C64B71744}" destId="{D3C00107-2E7D-4A5D-A7A4-F9693569B783}" srcOrd="1" destOrd="0" presId="urn:microsoft.com/office/officeart/2005/8/layout/chevron2"/>
    <dgm:cxn modelId="{F1A5DA5A-3687-43B8-AD10-46A255A2163A}" type="presParOf" srcId="{AC530DD4-6270-42C5-96BF-810C64B71744}" destId="{B0FF3FCE-D98F-4320-BBAE-61967ABE4CEB}" srcOrd="2" destOrd="0" presId="urn:microsoft.com/office/officeart/2005/8/layout/chevron2"/>
    <dgm:cxn modelId="{F99AD478-FA8C-4C95-AECD-F71E7E4A2447}" type="presParOf" srcId="{B0FF3FCE-D98F-4320-BBAE-61967ABE4CEB}" destId="{21F0B842-F499-4275-9984-B435B4CA9930}" srcOrd="0" destOrd="0" presId="urn:microsoft.com/office/officeart/2005/8/layout/chevron2"/>
    <dgm:cxn modelId="{50D7988A-6260-4EAC-9A05-185ED1779D6A}" type="presParOf" srcId="{B0FF3FCE-D98F-4320-BBAE-61967ABE4CEB}" destId="{0D0878E5-F54E-4774-B8D3-C83CC3C23598}" srcOrd="1" destOrd="0" presId="urn:microsoft.com/office/officeart/2005/8/layout/chevron2"/>
    <dgm:cxn modelId="{42A8C8FA-735A-469C-A7C5-55246AF0B396}" type="presParOf" srcId="{AC530DD4-6270-42C5-96BF-810C64B71744}" destId="{98128F38-C7FA-466A-9F59-9DC2F4742B21}" srcOrd="3" destOrd="0" presId="urn:microsoft.com/office/officeart/2005/8/layout/chevron2"/>
    <dgm:cxn modelId="{3CF38FD3-8763-4355-B1D3-38285A2E2693}" type="presParOf" srcId="{AC530DD4-6270-42C5-96BF-810C64B71744}" destId="{FAA418E0-68BE-47AA-BAC1-7BF05FBD1ECA}" srcOrd="4" destOrd="0" presId="urn:microsoft.com/office/officeart/2005/8/layout/chevron2"/>
    <dgm:cxn modelId="{34789552-2E9F-4ED7-BB87-F01711033300}" type="presParOf" srcId="{FAA418E0-68BE-47AA-BAC1-7BF05FBD1ECA}" destId="{4654CEA6-FFA9-49EA-9B33-9770E24B9B94}" srcOrd="0" destOrd="0" presId="urn:microsoft.com/office/officeart/2005/8/layout/chevron2"/>
    <dgm:cxn modelId="{B7AC56E1-5373-4016-ADBE-E4D61B699539}" type="presParOf" srcId="{FAA418E0-68BE-47AA-BAC1-7BF05FBD1ECA}" destId="{5266DA12-E61E-433C-9FC0-74415F392EFB}" srcOrd="1" destOrd="0" presId="urn:microsoft.com/office/officeart/2005/8/layout/chevron2"/>
    <dgm:cxn modelId="{FE7B94AB-9BC1-4A10-A8AA-8AE5E761DCAA}" type="presParOf" srcId="{AC530DD4-6270-42C5-96BF-810C64B71744}" destId="{044FC48C-349B-4A42-A036-7F1157D8689A}" srcOrd="5" destOrd="0" presId="urn:microsoft.com/office/officeart/2005/8/layout/chevron2"/>
    <dgm:cxn modelId="{87DEA8FC-A608-4DA5-B490-DF992353234B}" type="presParOf" srcId="{AC530DD4-6270-42C5-96BF-810C64B71744}" destId="{8B50C51C-F57F-4F67-82AC-D7C4CB8C8881}" srcOrd="6" destOrd="0" presId="urn:microsoft.com/office/officeart/2005/8/layout/chevron2"/>
    <dgm:cxn modelId="{57DAB7CA-D5B3-4DDF-AD7D-0C8767BA9A96}" type="presParOf" srcId="{8B50C51C-F57F-4F67-82AC-D7C4CB8C8881}" destId="{C050C954-0130-46DE-B67B-BE559A7BC93A}" srcOrd="0" destOrd="0" presId="urn:microsoft.com/office/officeart/2005/8/layout/chevron2"/>
    <dgm:cxn modelId="{2B6BF8F4-5AAB-4BF4-9F28-B5A3B83162B1}" type="presParOf" srcId="{8B50C51C-F57F-4F67-82AC-D7C4CB8C8881}" destId="{912747D5-60F3-432E-BB6A-24DEB61274AF}" srcOrd="1" destOrd="0" presId="urn:microsoft.com/office/officeart/2005/8/layout/chevron2"/>
    <dgm:cxn modelId="{A65585D3-DA4D-4CED-9938-EED9F043A757}" type="presParOf" srcId="{AC530DD4-6270-42C5-96BF-810C64B71744}" destId="{39C4BD2E-4491-4969-902B-4F1E2F1E3415}" srcOrd="7" destOrd="0" presId="urn:microsoft.com/office/officeart/2005/8/layout/chevron2"/>
    <dgm:cxn modelId="{EE637219-CACC-4019-80C4-EDE560A51262}" type="presParOf" srcId="{AC530DD4-6270-42C5-96BF-810C64B71744}" destId="{CA538CC2-A938-419A-B57D-40D5B09A2462}" srcOrd="8" destOrd="0" presId="urn:microsoft.com/office/officeart/2005/8/layout/chevron2"/>
    <dgm:cxn modelId="{F4A69AF2-BB97-446D-B49E-772FA8826BB1}" type="presParOf" srcId="{CA538CC2-A938-419A-B57D-40D5B09A2462}" destId="{AD953256-6302-4D50-BFBD-D5EA7B244076}" srcOrd="0" destOrd="0" presId="urn:microsoft.com/office/officeart/2005/8/layout/chevron2"/>
    <dgm:cxn modelId="{01DAA84C-04B3-4EA1-B498-28135BCD9D21}" type="presParOf" srcId="{CA538CC2-A938-419A-B57D-40D5B09A2462}" destId="{ABF1FD8C-5A84-4DF0-8278-9D3F8D7BAD36}" srcOrd="1" destOrd="0" presId="urn:microsoft.com/office/officeart/2005/8/layout/chevron2"/>
    <dgm:cxn modelId="{682CE9AD-BD8C-4C3A-ADD6-7455760F0AA1}" type="presParOf" srcId="{AC530DD4-6270-42C5-96BF-810C64B71744}" destId="{7A066BF6-7366-4B1A-921E-58E7D9EA21C1}" srcOrd="9" destOrd="0" presId="urn:microsoft.com/office/officeart/2005/8/layout/chevron2"/>
    <dgm:cxn modelId="{31A18C98-7B89-49BE-95B9-DD1194C8BF2F}" type="presParOf" srcId="{AC530DD4-6270-42C5-96BF-810C64B71744}" destId="{8AD565A3-D20F-4BFE-B3EA-1815A7CC790F}" srcOrd="10" destOrd="0" presId="urn:microsoft.com/office/officeart/2005/8/layout/chevron2"/>
    <dgm:cxn modelId="{6B67C889-58A2-4758-8C42-F051DEBA92E4}" type="presParOf" srcId="{8AD565A3-D20F-4BFE-B3EA-1815A7CC790F}" destId="{00B84C48-345C-4C11-AEA1-60EDE3BB85B9}" srcOrd="0" destOrd="0" presId="urn:microsoft.com/office/officeart/2005/8/layout/chevron2"/>
    <dgm:cxn modelId="{192992D8-C8F0-4C8B-A57E-8123793BC7BE}" type="presParOf" srcId="{8AD565A3-D20F-4BFE-B3EA-1815A7CC790F}" destId="{2AF9EE7D-619A-4A3D-AF6C-0D3EA2A079A9}" srcOrd="1" destOrd="0" presId="urn:microsoft.com/office/officeart/2005/8/layout/chevron2"/>
    <dgm:cxn modelId="{BE694344-09B6-4A7C-BEC8-5294C5BCE64E}" type="presParOf" srcId="{AC530DD4-6270-42C5-96BF-810C64B71744}" destId="{4AE32818-7D67-46EF-816D-14E8359E14E9}" srcOrd="11" destOrd="0" presId="urn:microsoft.com/office/officeart/2005/8/layout/chevron2"/>
    <dgm:cxn modelId="{E584AADF-1984-49FB-996A-08218202B057}" type="presParOf" srcId="{AC530DD4-6270-42C5-96BF-810C64B71744}" destId="{B3835850-B451-4EA3-98BC-BE1E655C2622}" srcOrd="12" destOrd="0" presId="urn:microsoft.com/office/officeart/2005/8/layout/chevron2"/>
    <dgm:cxn modelId="{FFC3A306-1396-40D7-9FCD-07CC3CA46546}" type="presParOf" srcId="{B3835850-B451-4EA3-98BC-BE1E655C2622}" destId="{207294DE-1704-4106-B7BE-15492F0E7F96}" srcOrd="0" destOrd="0" presId="urn:microsoft.com/office/officeart/2005/8/layout/chevron2"/>
    <dgm:cxn modelId="{2965D72E-0C6E-44C3-BEBB-AE105BB7D58D}" type="presParOf" srcId="{B3835850-B451-4EA3-98BC-BE1E655C2622}" destId="{BCE767F9-2B1B-4162-B7E9-F58371233686}" srcOrd="1" destOrd="0" presId="urn:microsoft.com/office/officeart/2005/8/layout/chevron2"/>
    <dgm:cxn modelId="{E3D50DEA-EB1A-450A-A806-09A5B5A075B9}" type="presParOf" srcId="{AC530DD4-6270-42C5-96BF-810C64B71744}" destId="{1E0EF419-AE5C-469A-94F4-88B3AE9F1388}" srcOrd="13" destOrd="0" presId="urn:microsoft.com/office/officeart/2005/8/layout/chevron2"/>
    <dgm:cxn modelId="{E1AD5EB7-D6D3-4102-964B-7374816E81BD}" type="presParOf" srcId="{AC530DD4-6270-42C5-96BF-810C64B71744}" destId="{A3E9BFD0-7F1E-4F5F-9EC9-2E060906944C}" srcOrd="14" destOrd="0" presId="urn:microsoft.com/office/officeart/2005/8/layout/chevron2"/>
    <dgm:cxn modelId="{68A12DF2-EF2E-4C8B-B56B-E715116C1A3E}" type="presParOf" srcId="{A3E9BFD0-7F1E-4F5F-9EC9-2E060906944C}" destId="{223458B1-5264-44E0-BAF5-9E044930E87F}" srcOrd="0" destOrd="0" presId="urn:microsoft.com/office/officeart/2005/8/layout/chevron2"/>
    <dgm:cxn modelId="{0A955C7D-7DDA-4AD8-863B-A09DF18B1BF9}" type="presParOf" srcId="{A3E9BFD0-7F1E-4F5F-9EC9-2E060906944C}" destId="{24E06C13-1DE5-440C-B0BC-526D111FCEAB}" srcOrd="1" destOrd="0" presId="urn:microsoft.com/office/officeart/2005/8/layout/chevron2"/>
    <dgm:cxn modelId="{D0C63152-9ECD-4F0D-B1B2-8BB0A4CEC691}" type="presParOf" srcId="{AC530DD4-6270-42C5-96BF-810C64B71744}" destId="{D2F2D6DE-CD0D-4002-92A7-BB76077C6395}" srcOrd="15" destOrd="0" presId="urn:microsoft.com/office/officeart/2005/8/layout/chevron2"/>
    <dgm:cxn modelId="{902EBCC1-78D2-49BC-AB7B-6D15F0A9C8D1}" type="presParOf" srcId="{AC530DD4-6270-42C5-96BF-810C64B71744}" destId="{CAAB6969-3046-4621-AAD7-40675321A942}" srcOrd="16" destOrd="0" presId="urn:microsoft.com/office/officeart/2005/8/layout/chevron2"/>
    <dgm:cxn modelId="{7D39034E-E94D-4FAB-9DB2-E04363A061B7}" type="presParOf" srcId="{CAAB6969-3046-4621-AAD7-40675321A942}" destId="{7C857AAC-095A-4A7A-8D36-3CEAC4BA683C}" srcOrd="0" destOrd="0" presId="urn:microsoft.com/office/officeart/2005/8/layout/chevron2"/>
    <dgm:cxn modelId="{1AC814F3-0EED-4EF6-BC7B-10C97321ED43}" type="presParOf" srcId="{CAAB6969-3046-4621-AAD7-40675321A942}" destId="{1A7DDBD3-7436-4F7D-835F-594FCA091C5D}" srcOrd="1" destOrd="0" presId="urn:microsoft.com/office/officeart/2005/8/layout/chevron2"/>
    <dgm:cxn modelId="{4FBCA9F3-41B9-40F4-BC58-4BA10C59CD98}" type="presParOf" srcId="{AC530DD4-6270-42C5-96BF-810C64B71744}" destId="{AC84D9D2-61D6-4404-9863-5BDD77511887}" srcOrd="17" destOrd="0" presId="urn:microsoft.com/office/officeart/2005/8/layout/chevron2"/>
    <dgm:cxn modelId="{F4E41A20-CA6F-4483-8942-594A28AFA6A0}" type="presParOf" srcId="{AC530DD4-6270-42C5-96BF-810C64B71744}" destId="{5E3046A2-8965-43A9-A6A4-06DD8775854E}" srcOrd="18" destOrd="0" presId="urn:microsoft.com/office/officeart/2005/8/layout/chevron2"/>
    <dgm:cxn modelId="{3441D5D9-8241-475D-A9D7-FB7496CCB58D}" type="presParOf" srcId="{5E3046A2-8965-43A9-A6A4-06DD8775854E}" destId="{89F5C252-3544-434C-8DF4-9670B813BFAE}" srcOrd="0" destOrd="0" presId="urn:microsoft.com/office/officeart/2005/8/layout/chevron2"/>
    <dgm:cxn modelId="{7164B1D4-AEEE-42D2-881B-E06A19A1B81B}" type="presParOf" srcId="{5E3046A2-8965-43A9-A6A4-06DD8775854E}" destId="{E0D6F86C-DC2C-42B2-92FD-7C143A0E0E3B}" srcOrd="1" destOrd="0" presId="urn:microsoft.com/office/officeart/2005/8/layout/chevron2"/>
    <dgm:cxn modelId="{D2F0758B-2FB3-4448-A17B-C864F127FDDB}" type="presParOf" srcId="{AC530DD4-6270-42C5-96BF-810C64B71744}" destId="{02882867-95F6-438A-87AF-95EA274382B8}" srcOrd="19" destOrd="0" presId="urn:microsoft.com/office/officeart/2005/8/layout/chevron2"/>
    <dgm:cxn modelId="{6DC28BBC-F8A9-4BFF-90FA-00E5C77E65EF}" type="presParOf" srcId="{AC530DD4-6270-42C5-96BF-810C64B71744}" destId="{097946F4-F374-4913-BF03-55925BABF6BC}" srcOrd="20" destOrd="0" presId="urn:microsoft.com/office/officeart/2005/8/layout/chevron2"/>
    <dgm:cxn modelId="{325FE3CF-EF92-4F98-BEBA-CCE03CF1E912}" type="presParOf" srcId="{097946F4-F374-4913-BF03-55925BABF6BC}" destId="{0C8D9900-CDB0-44B0-A557-005AB7C20BE8}" srcOrd="0" destOrd="0" presId="urn:microsoft.com/office/officeart/2005/8/layout/chevron2"/>
    <dgm:cxn modelId="{0F2D30C4-E986-41B2-A44C-A8D76616CA82}" type="presParOf" srcId="{097946F4-F374-4913-BF03-55925BABF6BC}" destId="{548B0B0C-B07B-49E8-BA6A-AB45ABF4FB02}" srcOrd="1" destOrd="0" presId="urn:microsoft.com/office/officeart/2005/8/layout/chevron2"/>
    <dgm:cxn modelId="{003D8503-9115-4FC7-B163-A485143A0D60}" type="presParOf" srcId="{AC530DD4-6270-42C5-96BF-810C64B71744}" destId="{F203860F-98C1-42E9-AF75-7C33F0270C91}" srcOrd="21" destOrd="0" presId="urn:microsoft.com/office/officeart/2005/8/layout/chevron2"/>
    <dgm:cxn modelId="{C0E540DE-3A4C-4B68-94B9-3C2203A1DC6A}" type="presParOf" srcId="{AC530DD4-6270-42C5-96BF-810C64B71744}" destId="{2E573D8E-71D5-4259-BE67-0F36C79DC346}" srcOrd="22" destOrd="0" presId="urn:microsoft.com/office/officeart/2005/8/layout/chevron2"/>
    <dgm:cxn modelId="{294B101F-0266-47B6-B083-FB6E36D6EAEF}" type="presParOf" srcId="{2E573D8E-71D5-4259-BE67-0F36C79DC346}" destId="{580B078C-9F26-4649-AD7C-F4E9D1EFF29B}" srcOrd="0" destOrd="0" presId="urn:microsoft.com/office/officeart/2005/8/layout/chevron2"/>
    <dgm:cxn modelId="{BAB4678F-CB8A-4F9D-9243-14C949F24036}" type="presParOf" srcId="{2E573D8E-71D5-4259-BE67-0F36C79DC346}" destId="{C27D6888-850D-4001-9535-1413F47B6C11}"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A954CC85-C89E-4170-825E-AAAAD695B4CF}"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63793F9B-81E3-44B6-AC9E-4BA660582FFF}">
      <dgm:prSet phldrT="[Text]"/>
      <dgm:spPr>
        <a:solidFill>
          <a:srgbClr val="D60093"/>
        </a:solidFill>
      </dgm:spPr>
      <dgm:t>
        <a:bodyPr/>
        <a:lstStyle/>
        <a:p>
          <a:endParaRPr lang="en-US" dirty="0"/>
        </a:p>
      </dgm:t>
    </dgm:pt>
    <dgm:pt modelId="{CE53A158-0429-4887-B7A2-B67604504F23}" type="parTrans" cxnId="{9AE1E6EB-F526-4F90-BEB4-360405836FDB}">
      <dgm:prSet/>
      <dgm:spPr/>
      <dgm:t>
        <a:bodyPr/>
        <a:lstStyle/>
        <a:p>
          <a:endParaRPr lang="en-US"/>
        </a:p>
      </dgm:t>
    </dgm:pt>
    <dgm:pt modelId="{A412E246-5E94-494F-87DE-E6BFFA1CA3E5}" type="sibTrans" cxnId="{9AE1E6EB-F526-4F90-BEB4-360405836FDB}">
      <dgm:prSet/>
      <dgm:spPr/>
      <dgm:t>
        <a:bodyPr/>
        <a:lstStyle/>
        <a:p>
          <a:endParaRPr lang="en-US"/>
        </a:p>
      </dgm:t>
    </dgm:pt>
    <dgm:pt modelId="{F7D4B5CC-3A82-4763-9CA3-CC05D100DD97}">
      <dgm:prSet phldrT="[Text]"/>
      <dgm:spPr>
        <a:solidFill>
          <a:schemeClr val="bg1">
            <a:alpha val="90000"/>
          </a:schemeClr>
        </a:solidFill>
        <a:ln>
          <a:solidFill>
            <a:srgbClr val="D60093">
              <a:alpha val="90000"/>
            </a:srgbClr>
          </a:solidFill>
        </a:ln>
      </dgm:spPr>
      <dgm:t>
        <a:bodyPr/>
        <a:lstStyle/>
        <a:p>
          <a:endParaRPr lang="en-US" sz="1500" dirty="0"/>
        </a:p>
      </dgm:t>
    </dgm:pt>
    <dgm:pt modelId="{A61FB04A-0271-48C1-BE1F-0E04E4E645E6}" type="parTrans" cxnId="{38F501EB-50AE-445D-A204-ADBB9D3E1B0F}">
      <dgm:prSet/>
      <dgm:spPr/>
      <dgm:t>
        <a:bodyPr/>
        <a:lstStyle/>
        <a:p>
          <a:endParaRPr lang="en-US"/>
        </a:p>
      </dgm:t>
    </dgm:pt>
    <dgm:pt modelId="{5DD4F6A5-5B60-40B6-8A68-05235B6F7BC6}" type="sibTrans" cxnId="{38F501EB-50AE-445D-A204-ADBB9D3E1B0F}">
      <dgm:prSet/>
      <dgm:spPr/>
      <dgm:t>
        <a:bodyPr/>
        <a:lstStyle/>
        <a:p>
          <a:endParaRPr lang="en-US"/>
        </a:p>
      </dgm:t>
    </dgm:pt>
    <dgm:pt modelId="{F9774320-3DB5-4096-B95E-7E8657912719}">
      <dgm:prSet phldrT="[Text]"/>
      <dgm:spPr>
        <a:solidFill>
          <a:schemeClr val="bg1">
            <a:alpha val="90000"/>
          </a:schemeClr>
        </a:solidFill>
        <a:ln>
          <a:solidFill>
            <a:srgbClr val="D60093">
              <a:alpha val="90000"/>
            </a:srgbClr>
          </a:solidFill>
        </a:ln>
      </dgm:spPr>
      <dgm:t>
        <a:bodyPr/>
        <a:lstStyle/>
        <a:p>
          <a:endParaRPr lang="en-US" sz="1500" dirty="0"/>
        </a:p>
      </dgm:t>
    </dgm:pt>
    <dgm:pt modelId="{9AFD2722-68A5-4E77-9052-5B552B2014CF}" type="parTrans" cxnId="{B2962529-F758-41E4-AB0E-8E65D4D286B7}">
      <dgm:prSet/>
      <dgm:spPr/>
      <dgm:t>
        <a:bodyPr/>
        <a:lstStyle/>
        <a:p>
          <a:endParaRPr lang="en-US"/>
        </a:p>
      </dgm:t>
    </dgm:pt>
    <dgm:pt modelId="{68A88699-CDB0-4AD2-B903-BE7D45AF9A0E}" type="sibTrans" cxnId="{B2962529-F758-41E4-AB0E-8E65D4D286B7}">
      <dgm:prSet/>
      <dgm:spPr/>
      <dgm:t>
        <a:bodyPr/>
        <a:lstStyle/>
        <a:p>
          <a:endParaRPr lang="en-US"/>
        </a:p>
      </dgm:t>
    </dgm:pt>
    <dgm:pt modelId="{9378D1D2-6438-4280-A28D-42B330D1F388}">
      <dgm:prSet phldrT="[Text]"/>
      <dgm:spPr>
        <a:solidFill>
          <a:srgbClr val="FF99FF"/>
        </a:solidFill>
      </dgm:spPr>
      <dgm:t>
        <a:bodyPr/>
        <a:lstStyle/>
        <a:p>
          <a:endParaRPr lang="en-US" dirty="0"/>
        </a:p>
      </dgm:t>
    </dgm:pt>
    <dgm:pt modelId="{8430E745-AC64-41C0-BF7B-A75310CA3AEE}" type="parTrans" cxnId="{84A04400-9DBA-4905-8D39-3D8CF99AC7E3}">
      <dgm:prSet/>
      <dgm:spPr/>
      <dgm:t>
        <a:bodyPr/>
        <a:lstStyle/>
        <a:p>
          <a:endParaRPr lang="en-US"/>
        </a:p>
      </dgm:t>
    </dgm:pt>
    <dgm:pt modelId="{120B7E89-FBF1-4DD0-9642-B957FA668A73}" type="sibTrans" cxnId="{84A04400-9DBA-4905-8D39-3D8CF99AC7E3}">
      <dgm:prSet/>
      <dgm:spPr/>
      <dgm:t>
        <a:bodyPr/>
        <a:lstStyle/>
        <a:p>
          <a:endParaRPr lang="en-US"/>
        </a:p>
      </dgm:t>
    </dgm:pt>
    <dgm:pt modelId="{CFBD915D-6A4C-4BC0-BDF3-8FBD99F80B6F}">
      <dgm:prSet phldrT="[Text]"/>
      <dgm:spPr>
        <a:solidFill>
          <a:schemeClr val="bg1">
            <a:alpha val="90000"/>
          </a:schemeClr>
        </a:solidFill>
        <a:ln>
          <a:solidFill>
            <a:srgbClr val="D60093">
              <a:alpha val="90000"/>
            </a:srgbClr>
          </a:solidFill>
        </a:ln>
      </dgm:spPr>
      <dgm:t>
        <a:bodyPr/>
        <a:lstStyle/>
        <a:p>
          <a:endParaRPr lang="en-US" sz="1500" dirty="0"/>
        </a:p>
      </dgm:t>
    </dgm:pt>
    <dgm:pt modelId="{BAB74AC5-1D7C-4543-A36E-43A42B466DF9}" type="parTrans" cxnId="{5E894CB4-0EB6-4DB8-98E7-8A2FB3628679}">
      <dgm:prSet/>
      <dgm:spPr/>
      <dgm:t>
        <a:bodyPr/>
        <a:lstStyle/>
        <a:p>
          <a:endParaRPr lang="en-US"/>
        </a:p>
      </dgm:t>
    </dgm:pt>
    <dgm:pt modelId="{A79C0215-C157-4CD2-BD70-ABFBC7EA35A0}" type="sibTrans" cxnId="{5E894CB4-0EB6-4DB8-98E7-8A2FB3628679}">
      <dgm:prSet/>
      <dgm:spPr/>
      <dgm:t>
        <a:bodyPr/>
        <a:lstStyle/>
        <a:p>
          <a:endParaRPr lang="en-US"/>
        </a:p>
      </dgm:t>
    </dgm:pt>
    <dgm:pt modelId="{AD8686BE-9C02-4FA1-9FFD-AFC259E20430}">
      <dgm:prSet phldrT="[Text]"/>
      <dgm:spPr>
        <a:solidFill>
          <a:schemeClr val="bg1">
            <a:alpha val="90000"/>
          </a:schemeClr>
        </a:solidFill>
        <a:ln>
          <a:solidFill>
            <a:srgbClr val="D60093">
              <a:alpha val="90000"/>
            </a:srgbClr>
          </a:solidFill>
        </a:ln>
      </dgm:spPr>
      <dgm:t>
        <a:bodyPr/>
        <a:lstStyle/>
        <a:p>
          <a:endParaRPr lang="en-US" sz="1500" dirty="0"/>
        </a:p>
      </dgm:t>
    </dgm:pt>
    <dgm:pt modelId="{8268DC05-6F31-4882-8EF4-1466B5B57A03}" type="parTrans" cxnId="{6840F09A-228D-478F-B7D7-992B5971BD8C}">
      <dgm:prSet/>
      <dgm:spPr/>
      <dgm:t>
        <a:bodyPr/>
        <a:lstStyle/>
        <a:p>
          <a:endParaRPr lang="en-US"/>
        </a:p>
      </dgm:t>
    </dgm:pt>
    <dgm:pt modelId="{8D0C3CD9-3A31-40E0-B87A-5B69103D6039}" type="sibTrans" cxnId="{6840F09A-228D-478F-B7D7-992B5971BD8C}">
      <dgm:prSet/>
      <dgm:spPr/>
      <dgm:t>
        <a:bodyPr/>
        <a:lstStyle/>
        <a:p>
          <a:endParaRPr lang="en-US"/>
        </a:p>
      </dgm:t>
    </dgm:pt>
    <dgm:pt modelId="{4446840C-C0A5-4302-A85D-0EB1EAC72BB1}">
      <dgm:prSet phldrT="[Text]"/>
      <dgm:spPr>
        <a:solidFill>
          <a:srgbClr val="FF99FF"/>
        </a:solidFill>
      </dgm:spPr>
      <dgm:t>
        <a:bodyPr/>
        <a:lstStyle/>
        <a:p>
          <a:endParaRPr lang="en-US" dirty="0"/>
        </a:p>
      </dgm:t>
    </dgm:pt>
    <dgm:pt modelId="{3E009972-7B3D-40C7-A5A7-6F59405ED4B1}" type="parTrans" cxnId="{15B0A857-1731-4893-AEAC-D70B303A3D33}">
      <dgm:prSet/>
      <dgm:spPr/>
      <dgm:t>
        <a:bodyPr/>
        <a:lstStyle/>
        <a:p>
          <a:endParaRPr lang="en-US"/>
        </a:p>
      </dgm:t>
    </dgm:pt>
    <dgm:pt modelId="{1E0A4EBE-7B8A-4656-B4D1-533D9B76EBD4}" type="sibTrans" cxnId="{15B0A857-1731-4893-AEAC-D70B303A3D33}">
      <dgm:prSet/>
      <dgm:spPr/>
      <dgm:t>
        <a:bodyPr/>
        <a:lstStyle/>
        <a:p>
          <a:endParaRPr lang="en-US"/>
        </a:p>
      </dgm:t>
    </dgm:pt>
    <dgm:pt modelId="{1EF8C63C-58AD-4ACE-95A7-FA59A032F767}">
      <dgm:prSet/>
      <dgm:spPr>
        <a:solidFill>
          <a:schemeClr val="bg1">
            <a:alpha val="90000"/>
          </a:schemeClr>
        </a:solidFill>
        <a:ln>
          <a:solidFill>
            <a:srgbClr val="D60093">
              <a:alpha val="90000"/>
            </a:srgbClr>
          </a:solidFill>
        </a:ln>
      </dgm:spPr>
      <dgm:t>
        <a:bodyPr/>
        <a:lstStyle/>
        <a:p>
          <a:r>
            <a:rPr lang="en-US" dirty="0" smtClean="0">
              <a:solidFill>
                <a:schemeClr val="accent4">
                  <a:lumMod val="50000"/>
                </a:schemeClr>
              </a:solidFill>
              <a:latin typeface="Times New Roman" pitchFamily="18" charset="0"/>
              <a:cs typeface="Times New Roman" pitchFamily="18" charset="0"/>
            </a:rPr>
            <a:t>Develop written SOP’s</a:t>
          </a:r>
          <a:endParaRPr lang="en-US" dirty="0"/>
        </a:p>
      </dgm:t>
    </dgm:pt>
    <dgm:pt modelId="{1EEBE2D8-3E4B-48BA-B5C7-237B8C876B87}" type="parTrans" cxnId="{61D7578F-5244-43B7-967D-EB4C28C0320B}">
      <dgm:prSet/>
      <dgm:spPr/>
      <dgm:t>
        <a:bodyPr/>
        <a:lstStyle/>
        <a:p>
          <a:endParaRPr lang="en-US"/>
        </a:p>
      </dgm:t>
    </dgm:pt>
    <dgm:pt modelId="{32D48125-70E2-47ED-9FA9-9716EA1C7F18}" type="sibTrans" cxnId="{61D7578F-5244-43B7-967D-EB4C28C0320B}">
      <dgm:prSet/>
      <dgm:spPr/>
      <dgm:t>
        <a:bodyPr/>
        <a:lstStyle/>
        <a:p>
          <a:endParaRPr lang="en-US"/>
        </a:p>
      </dgm:t>
    </dgm:pt>
    <dgm:pt modelId="{D7323C0F-C143-485D-B684-7E1AEB774E5E}">
      <dgm:prSet custT="1"/>
      <dgm:spPr/>
      <dgm:t>
        <a:bodyPr/>
        <a:lstStyle/>
        <a:p>
          <a:r>
            <a:rPr lang="en-US" sz="2400" dirty="0" smtClean="0">
              <a:solidFill>
                <a:schemeClr val="accent4">
                  <a:lumMod val="50000"/>
                </a:schemeClr>
              </a:solidFill>
              <a:latin typeface="Times New Roman" pitchFamily="18" charset="0"/>
              <a:cs typeface="Times New Roman" pitchFamily="18" charset="0"/>
            </a:rPr>
            <a:t>Improve SOP’s, flowcharts and forms</a:t>
          </a:r>
        </a:p>
      </dgm:t>
    </dgm:pt>
    <dgm:pt modelId="{18D8C801-EE8B-48D3-8284-3180730E7CEB}" type="parTrans" cxnId="{6F34F754-EBB0-480E-BF75-D88C3E283B19}">
      <dgm:prSet/>
      <dgm:spPr/>
      <dgm:t>
        <a:bodyPr/>
        <a:lstStyle/>
        <a:p>
          <a:endParaRPr lang="en-US"/>
        </a:p>
      </dgm:t>
    </dgm:pt>
    <dgm:pt modelId="{9718E302-452E-448B-A941-15CA77450E61}" type="sibTrans" cxnId="{6F34F754-EBB0-480E-BF75-D88C3E283B19}">
      <dgm:prSet/>
      <dgm:spPr/>
      <dgm:t>
        <a:bodyPr/>
        <a:lstStyle/>
        <a:p>
          <a:endParaRPr lang="en-US"/>
        </a:p>
      </dgm:t>
    </dgm:pt>
    <dgm:pt modelId="{06C47174-FBA0-4B4F-9536-B9D077379454}">
      <dgm:prSet phldrT="[Text]"/>
      <dgm:spPr>
        <a:solidFill>
          <a:srgbClr val="D60093"/>
        </a:solidFill>
      </dgm:spPr>
      <dgm:t>
        <a:bodyPr/>
        <a:lstStyle/>
        <a:p>
          <a:endParaRPr lang="en-US" dirty="0"/>
        </a:p>
      </dgm:t>
    </dgm:pt>
    <dgm:pt modelId="{7823580B-C1B1-414B-9C9C-0F54158ABA9C}" type="parTrans" cxnId="{B2109B44-EC75-4CB4-9605-DEFFC07DBD02}">
      <dgm:prSet/>
      <dgm:spPr/>
      <dgm:t>
        <a:bodyPr/>
        <a:lstStyle/>
        <a:p>
          <a:endParaRPr lang="en-US"/>
        </a:p>
      </dgm:t>
    </dgm:pt>
    <dgm:pt modelId="{2D911071-9A94-4319-ADFA-F200ECADDB07}" type="sibTrans" cxnId="{B2109B44-EC75-4CB4-9605-DEFFC07DBD02}">
      <dgm:prSet/>
      <dgm:spPr/>
      <dgm:t>
        <a:bodyPr/>
        <a:lstStyle/>
        <a:p>
          <a:endParaRPr lang="en-US"/>
        </a:p>
      </dgm:t>
    </dgm:pt>
    <dgm:pt modelId="{99DD1439-7AB0-4539-AD0D-04C9E222ADB1}">
      <dgm:prSet/>
      <dgm:spPr>
        <a:solidFill>
          <a:schemeClr val="bg1">
            <a:alpha val="90000"/>
          </a:schemeClr>
        </a:solidFill>
        <a:ln>
          <a:solidFill>
            <a:srgbClr val="D60093">
              <a:alpha val="90000"/>
            </a:srgbClr>
          </a:solidFill>
        </a:ln>
      </dgm:spPr>
      <dgm:t>
        <a:bodyPr/>
        <a:lstStyle/>
        <a:p>
          <a:r>
            <a:rPr lang="en-US" smtClean="0">
              <a:solidFill>
                <a:schemeClr val="accent4">
                  <a:lumMod val="50000"/>
                </a:schemeClr>
              </a:solidFill>
              <a:latin typeface="Times New Roman" pitchFamily="18" charset="0"/>
              <a:cs typeface="Times New Roman" pitchFamily="18" charset="0"/>
            </a:rPr>
            <a:t>Institutionalize the processes in the engineering college and engineering departments</a:t>
          </a:r>
          <a:endParaRPr lang="en-US"/>
        </a:p>
      </dgm:t>
    </dgm:pt>
    <dgm:pt modelId="{6FA7FD5F-A90F-468C-9F77-76EE00FCB01B}" type="parTrans" cxnId="{013427B6-E070-4E98-83FC-AEF699758B77}">
      <dgm:prSet/>
      <dgm:spPr/>
      <dgm:t>
        <a:bodyPr/>
        <a:lstStyle/>
        <a:p>
          <a:endParaRPr lang="en-US"/>
        </a:p>
      </dgm:t>
    </dgm:pt>
    <dgm:pt modelId="{69E34EC9-884C-4E9A-917B-EE76494FC748}" type="sibTrans" cxnId="{013427B6-E070-4E98-83FC-AEF699758B77}">
      <dgm:prSet/>
      <dgm:spPr/>
      <dgm:t>
        <a:bodyPr/>
        <a:lstStyle/>
        <a:p>
          <a:endParaRPr lang="en-US"/>
        </a:p>
      </dgm:t>
    </dgm:pt>
    <dgm:pt modelId="{93274BD5-08C3-4F0B-A9AC-703AB36F03CF}">
      <dgm:prSet custT="1"/>
      <dgm:spPr/>
      <dgm:t>
        <a:bodyPr/>
        <a:lstStyle/>
        <a:p>
          <a:r>
            <a:rPr lang="en-US" sz="2400" dirty="0" smtClean="0">
              <a:solidFill>
                <a:schemeClr val="accent4">
                  <a:lumMod val="50000"/>
                </a:schemeClr>
              </a:solidFill>
              <a:latin typeface="Times New Roman" pitchFamily="18" charset="0"/>
              <a:cs typeface="Times New Roman" pitchFamily="18" charset="0"/>
            </a:rPr>
            <a:t>Develop a coding system for SOP’s and forms</a:t>
          </a:r>
        </a:p>
      </dgm:t>
    </dgm:pt>
    <dgm:pt modelId="{700B03CC-4849-4C3E-811C-AA220858704B}" type="parTrans" cxnId="{B2DC283E-B45F-4F33-9715-A8A73BB201B8}">
      <dgm:prSet/>
      <dgm:spPr/>
      <dgm:t>
        <a:bodyPr/>
        <a:lstStyle/>
        <a:p>
          <a:endParaRPr lang="en-US"/>
        </a:p>
      </dgm:t>
    </dgm:pt>
    <dgm:pt modelId="{E39976F6-D338-463C-84E6-5CE0B579C386}" type="sibTrans" cxnId="{B2DC283E-B45F-4F33-9715-A8A73BB201B8}">
      <dgm:prSet/>
      <dgm:spPr/>
      <dgm:t>
        <a:bodyPr/>
        <a:lstStyle/>
        <a:p>
          <a:endParaRPr lang="en-US"/>
        </a:p>
      </dgm:t>
    </dgm:pt>
    <dgm:pt modelId="{95BD19CE-C406-4FA0-9847-337E62C7A897}">
      <dgm:prSet/>
      <dgm:spPr>
        <a:solidFill>
          <a:schemeClr val="bg1">
            <a:alpha val="90000"/>
          </a:schemeClr>
        </a:solidFill>
        <a:ln>
          <a:solidFill>
            <a:srgbClr val="D60093">
              <a:alpha val="90000"/>
            </a:srgbClr>
          </a:solidFill>
        </a:ln>
      </dgm:spPr>
      <dgm:t>
        <a:bodyPr/>
        <a:lstStyle/>
        <a:p>
          <a:endParaRPr lang="en-US" dirty="0"/>
        </a:p>
      </dgm:t>
    </dgm:pt>
    <dgm:pt modelId="{86962B17-79DE-431C-9AC0-BFCB8FF0BDD5}" type="parTrans" cxnId="{C966AF42-3F02-4BD2-A08B-59D9A123DAE5}">
      <dgm:prSet/>
      <dgm:spPr/>
      <dgm:t>
        <a:bodyPr/>
        <a:lstStyle/>
        <a:p>
          <a:endParaRPr lang="en-US"/>
        </a:p>
      </dgm:t>
    </dgm:pt>
    <dgm:pt modelId="{06CA04B1-4EF3-4B0F-AFB8-29EC0B2ACB34}" type="sibTrans" cxnId="{C966AF42-3F02-4BD2-A08B-59D9A123DAE5}">
      <dgm:prSet/>
      <dgm:spPr/>
      <dgm:t>
        <a:bodyPr/>
        <a:lstStyle/>
        <a:p>
          <a:endParaRPr lang="en-US"/>
        </a:p>
      </dgm:t>
    </dgm:pt>
    <dgm:pt modelId="{EF2F34EF-AFEC-4772-90D0-C852086D68B1}" type="pres">
      <dgm:prSet presAssocID="{A954CC85-C89E-4170-825E-AAAAD695B4CF}" presName="Name0" presStyleCnt="0">
        <dgm:presLayoutVars>
          <dgm:dir/>
          <dgm:animLvl val="lvl"/>
          <dgm:resizeHandles/>
        </dgm:presLayoutVars>
      </dgm:prSet>
      <dgm:spPr/>
      <dgm:t>
        <a:bodyPr/>
        <a:lstStyle/>
        <a:p>
          <a:endParaRPr lang="en-US"/>
        </a:p>
      </dgm:t>
    </dgm:pt>
    <dgm:pt modelId="{10D34A20-235E-4B19-BA22-FD6C43407369}" type="pres">
      <dgm:prSet presAssocID="{06C47174-FBA0-4B4F-9536-B9D077379454}" presName="linNode" presStyleCnt="0"/>
      <dgm:spPr/>
    </dgm:pt>
    <dgm:pt modelId="{8EEC9C2C-F31F-43C5-8DBF-51F780DD5F4E}" type="pres">
      <dgm:prSet presAssocID="{06C47174-FBA0-4B4F-9536-B9D077379454}" presName="parentShp" presStyleLbl="node1" presStyleIdx="0" presStyleCnt="4" custScaleX="29246" custLinFactNeighborX="-22642" custLinFactNeighborY="-126">
        <dgm:presLayoutVars>
          <dgm:bulletEnabled val="1"/>
        </dgm:presLayoutVars>
      </dgm:prSet>
      <dgm:spPr/>
      <dgm:t>
        <a:bodyPr/>
        <a:lstStyle/>
        <a:p>
          <a:endParaRPr lang="en-US"/>
        </a:p>
      </dgm:t>
    </dgm:pt>
    <dgm:pt modelId="{A4C552B0-E9DB-4BF9-BCC1-5D84D34013BB}" type="pres">
      <dgm:prSet presAssocID="{06C47174-FBA0-4B4F-9536-B9D077379454}" presName="childShp" presStyleLbl="bgAccFollowNode1" presStyleIdx="0" presStyleCnt="4" custScaleX="142139">
        <dgm:presLayoutVars>
          <dgm:bulletEnabled val="1"/>
        </dgm:presLayoutVars>
      </dgm:prSet>
      <dgm:spPr/>
      <dgm:t>
        <a:bodyPr/>
        <a:lstStyle/>
        <a:p>
          <a:endParaRPr lang="en-US"/>
        </a:p>
      </dgm:t>
    </dgm:pt>
    <dgm:pt modelId="{F12D0804-863E-4130-9F95-91B36C45CDFD}" type="pres">
      <dgm:prSet presAssocID="{2D911071-9A94-4319-ADFA-F200ECADDB07}" presName="spacing" presStyleCnt="0"/>
      <dgm:spPr/>
    </dgm:pt>
    <dgm:pt modelId="{492D8162-0F80-42C7-81A6-EC9F73BB8B96}" type="pres">
      <dgm:prSet presAssocID="{4446840C-C0A5-4302-A85D-0EB1EAC72BB1}" presName="linNode" presStyleCnt="0"/>
      <dgm:spPr/>
    </dgm:pt>
    <dgm:pt modelId="{C144F8F7-88DE-469D-9FE7-D678ACD20F28}" type="pres">
      <dgm:prSet presAssocID="{4446840C-C0A5-4302-A85D-0EB1EAC72BB1}" presName="parentShp" presStyleLbl="node1" presStyleIdx="1" presStyleCnt="4" custScaleX="30189" custLinFactNeighborX="-23270">
        <dgm:presLayoutVars>
          <dgm:bulletEnabled val="1"/>
        </dgm:presLayoutVars>
      </dgm:prSet>
      <dgm:spPr/>
      <dgm:t>
        <a:bodyPr/>
        <a:lstStyle/>
        <a:p>
          <a:endParaRPr lang="en-US"/>
        </a:p>
      </dgm:t>
    </dgm:pt>
    <dgm:pt modelId="{E48440F9-3C85-4A47-A578-A83B63D4575F}" type="pres">
      <dgm:prSet presAssocID="{4446840C-C0A5-4302-A85D-0EB1EAC72BB1}" presName="childShp" presStyleLbl="bgAccFollowNode1" presStyleIdx="1" presStyleCnt="4" custScaleX="142767">
        <dgm:presLayoutVars>
          <dgm:bulletEnabled val="1"/>
        </dgm:presLayoutVars>
      </dgm:prSet>
      <dgm:spPr/>
      <dgm:t>
        <a:bodyPr/>
        <a:lstStyle/>
        <a:p>
          <a:endParaRPr lang="en-US"/>
        </a:p>
      </dgm:t>
    </dgm:pt>
    <dgm:pt modelId="{B957E992-157A-4F29-B5FA-0290E6D5014F}" type="pres">
      <dgm:prSet presAssocID="{1E0A4EBE-7B8A-4656-B4D1-533D9B76EBD4}" presName="spacing" presStyleCnt="0"/>
      <dgm:spPr/>
    </dgm:pt>
    <dgm:pt modelId="{9BAE7FED-225C-457A-A4C1-B074DB456236}" type="pres">
      <dgm:prSet presAssocID="{63793F9B-81E3-44B6-AC9E-4BA660582FFF}" presName="linNode" presStyleCnt="0"/>
      <dgm:spPr/>
    </dgm:pt>
    <dgm:pt modelId="{22F7DB33-2518-4F20-80D4-45EE5CC06503}" type="pres">
      <dgm:prSet presAssocID="{63793F9B-81E3-44B6-AC9E-4BA660582FFF}" presName="parentShp" presStyleLbl="node1" presStyleIdx="2" presStyleCnt="4" custScaleX="30189" custLinFactNeighborX="-23270" custLinFactNeighborY="4000">
        <dgm:presLayoutVars>
          <dgm:bulletEnabled val="1"/>
        </dgm:presLayoutVars>
      </dgm:prSet>
      <dgm:spPr/>
      <dgm:t>
        <a:bodyPr/>
        <a:lstStyle/>
        <a:p>
          <a:endParaRPr lang="en-US"/>
        </a:p>
      </dgm:t>
    </dgm:pt>
    <dgm:pt modelId="{487D341F-B03B-410F-98EB-17B7386E24DF}" type="pres">
      <dgm:prSet presAssocID="{63793F9B-81E3-44B6-AC9E-4BA660582FFF}" presName="childShp" presStyleLbl="bgAccFollowNode1" presStyleIdx="2" presStyleCnt="4" custScaleX="142768">
        <dgm:presLayoutVars>
          <dgm:bulletEnabled val="1"/>
        </dgm:presLayoutVars>
      </dgm:prSet>
      <dgm:spPr/>
      <dgm:t>
        <a:bodyPr/>
        <a:lstStyle/>
        <a:p>
          <a:endParaRPr lang="en-US"/>
        </a:p>
      </dgm:t>
    </dgm:pt>
    <dgm:pt modelId="{A965FE51-D436-47CF-9245-E87CA84F65B5}" type="pres">
      <dgm:prSet presAssocID="{A412E246-5E94-494F-87DE-E6BFFA1CA3E5}" presName="spacing" presStyleCnt="0"/>
      <dgm:spPr/>
    </dgm:pt>
    <dgm:pt modelId="{FC8718A0-5BF8-40F3-92F3-BB0558812D7F}" type="pres">
      <dgm:prSet presAssocID="{9378D1D2-6438-4280-A28D-42B330D1F388}" presName="linNode" presStyleCnt="0"/>
      <dgm:spPr/>
    </dgm:pt>
    <dgm:pt modelId="{84D61211-EB32-47AE-B748-8B1DEE93EAFE}" type="pres">
      <dgm:prSet presAssocID="{9378D1D2-6438-4280-A28D-42B330D1F388}" presName="parentShp" presStyleLbl="node1" presStyleIdx="3" presStyleCnt="4" custScaleX="30189" custLinFactNeighborX="-23270" custLinFactNeighborY="2000">
        <dgm:presLayoutVars>
          <dgm:bulletEnabled val="1"/>
        </dgm:presLayoutVars>
      </dgm:prSet>
      <dgm:spPr/>
      <dgm:t>
        <a:bodyPr/>
        <a:lstStyle/>
        <a:p>
          <a:endParaRPr lang="en-US"/>
        </a:p>
      </dgm:t>
    </dgm:pt>
    <dgm:pt modelId="{72801114-C8E9-4DAF-8013-0EACED5CB9AF}" type="pres">
      <dgm:prSet presAssocID="{9378D1D2-6438-4280-A28D-42B330D1F388}" presName="childShp" presStyleLbl="bgAccFollowNode1" presStyleIdx="3" presStyleCnt="4" custScaleX="142768">
        <dgm:presLayoutVars>
          <dgm:bulletEnabled val="1"/>
        </dgm:presLayoutVars>
      </dgm:prSet>
      <dgm:spPr/>
      <dgm:t>
        <a:bodyPr/>
        <a:lstStyle/>
        <a:p>
          <a:endParaRPr lang="en-US"/>
        </a:p>
      </dgm:t>
    </dgm:pt>
  </dgm:ptLst>
  <dgm:cxnLst>
    <dgm:cxn modelId="{9BA5DC8E-99F9-4530-ABFE-17BA0B44B3F5}" type="presOf" srcId="{1EF8C63C-58AD-4ACE-95A7-FA59A032F767}" destId="{E48440F9-3C85-4A47-A578-A83B63D4575F}" srcOrd="0" destOrd="1" presId="urn:microsoft.com/office/officeart/2005/8/layout/vList6"/>
    <dgm:cxn modelId="{FF9D0A5A-DCF9-4015-9FAD-0D466DBCA579}" type="presOf" srcId="{63793F9B-81E3-44B6-AC9E-4BA660582FFF}" destId="{22F7DB33-2518-4F20-80D4-45EE5CC06503}" srcOrd="0" destOrd="0" presId="urn:microsoft.com/office/officeart/2005/8/layout/vList6"/>
    <dgm:cxn modelId="{013427B6-E070-4E98-83FC-AEF699758B77}" srcId="{06C47174-FBA0-4B4F-9536-B9D077379454}" destId="{99DD1439-7AB0-4539-AD0D-04C9E222ADB1}" srcOrd="0" destOrd="0" parTransId="{6FA7FD5F-A90F-468C-9F77-76EE00FCB01B}" sibTransId="{69E34EC9-884C-4E9A-917B-EE76494FC748}"/>
    <dgm:cxn modelId="{96F0F8C4-486D-4305-83F4-BDC3EFA291B5}" type="presOf" srcId="{95BD19CE-C406-4FA0-9847-337E62C7A897}" destId="{E48440F9-3C85-4A47-A578-A83B63D4575F}" srcOrd="0" destOrd="0" presId="urn:microsoft.com/office/officeart/2005/8/layout/vList6"/>
    <dgm:cxn modelId="{3471D98A-C29A-4A85-9743-690E93B704C4}" type="presOf" srcId="{A954CC85-C89E-4170-825E-AAAAD695B4CF}" destId="{EF2F34EF-AFEC-4772-90D0-C852086D68B1}" srcOrd="0" destOrd="0" presId="urn:microsoft.com/office/officeart/2005/8/layout/vList6"/>
    <dgm:cxn modelId="{7DE7DCB4-9266-4B31-8E6A-4C7DFC205825}" type="presOf" srcId="{9378D1D2-6438-4280-A28D-42B330D1F388}" destId="{84D61211-EB32-47AE-B748-8B1DEE93EAFE}" srcOrd="0" destOrd="0" presId="urn:microsoft.com/office/officeart/2005/8/layout/vList6"/>
    <dgm:cxn modelId="{B2DC283E-B45F-4F33-9715-A8A73BB201B8}" srcId="{9378D1D2-6438-4280-A28D-42B330D1F388}" destId="{93274BD5-08C3-4F0B-A9AC-703AB36F03CF}" srcOrd="1" destOrd="0" parTransId="{700B03CC-4849-4C3E-811C-AA220858704B}" sibTransId="{E39976F6-D338-463C-84E6-5CE0B579C386}"/>
    <dgm:cxn modelId="{B2962529-F758-41E4-AB0E-8E65D4D286B7}" srcId="{63793F9B-81E3-44B6-AC9E-4BA660582FFF}" destId="{F9774320-3DB5-4096-B95E-7E8657912719}" srcOrd="2" destOrd="0" parTransId="{9AFD2722-68A5-4E77-9052-5B552B2014CF}" sibTransId="{68A88699-CDB0-4AD2-B903-BE7D45AF9A0E}"/>
    <dgm:cxn modelId="{BAD2EAE1-FECC-40F5-9BF3-F6517175ADAD}" type="presOf" srcId="{CFBD915D-6A4C-4BC0-BDF3-8FBD99F80B6F}" destId="{72801114-C8E9-4DAF-8013-0EACED5CB9AF}" srcOrd="0" destOrd="0" presId="urn:microsoft.com/office/officeart/2005/8/layout/vList6"/>
    <dgm:cxn modelId="{84A04400-9DBA-4905-8D39-3D8CF99AC7E3}" srcId="{A954CC85-C89E-4170-825E-AAAAD695B4CF}" destId="{9378D1D2-6438-4280-A28D-42B330D1F388}" srcOrd="3" destOrd="0" parTransId="{8430E745-AC64-41C0-BF7B-A75310CA3AEE}" sibTransId="{120B7E89-FBF1-4DD0-9642-B957FA668A73}"/>
    <dgm:cxn modelId="{38F501EB-50AE-445D-A204-ADBB9D3E1B0F}" srcId="{63793F9B-81E3-44B6-AC9E-4BA660582FFF}" destId="{F7D4B5CC-3A82-4763-9CA3-CC05D100DD97}" srcOrd="0" destOrd="0" parTransId="{A61FB04A-0271-48C1-BE1F-0E04E4E645E6}" sibTransId="{5DD4F6A5-5B60-40B6-8A68-05235B6F7BC6}"/>
    <dgm:cxn modelId="{6F34F754-EBB0-480E-BF75-D88C3E283B19}" srcId="{63793F9B-81E3-44B6-AC9E-4BA660582FFF}" destId="{D7323C0F-C143-485D-B684-7E1AEB774E5E}" srcOrd="1" destOrd="0" parTransId="{18D8C801-EE8B-48D3-8284-3180730E7CEB}" sibTransId="{9718E302-452E-448B-A941-15CA77450E61}"/>
    <dgm:cxn modelId="{CEE63EA2-0755-40ED-9D24-ED3559EE6742}" type="presOf" srcId="{99DD1439-7AB0-4539-AD0D-04C9E222ADB1}" destId="{A4C552B0-E9DB-4BF9-BCC1-5D84D34013BB}" srcOrd="0" destOrd="0" presId="urn:microsoft.com/office/officeart/2005/8/layout/vList6"/>
    <dgm:cxn modelId="{D5D39419-E229-4979-A909-4E2EB0A3A2BD}" type="presOf" srcId="{93274BD5-08C3-4F0B-A9AC-703AB36F03CF}" destId="{72801114-C8E9-4DAF-8013-0EACED5CB9AF}" srcOrd="0" destOrd="1" presId="urn:microsoft.com/office/officeart/2005/8/layout/vList6"/>
    <dgm:cxn modelId="{EAB280EE-F7A1-4932-B993-C9E4DF713F41}" type="presOf" srcId="{4446840C-C0A5-4302-A85D-0EB1EAC72BB1}" destId="{C144F8F7-88DE-469D-9FE7-D678ACD20F28}" srcOrd="0" destOrd="0" presId="urn:microsoft.com/office/officeart/2005/8/layout/vList6"/>
    <dgm:cxn modelId="{C966AF42-3F02-4BD2-A08B-59D9A123DAE5}" srcId="{4446840C-C0A5-4302-A85D-0EB1EAC72BB1}" destId="{95BD19CE-C406-4FA0-9847-337E62C7A897}" srcOrd="0" destOrd="0" parTransId="{86962B17-79DE-431C-9AC0-BFCB8FF0BDD5}" sibTransId="{06CA04B1-4EF3-4B0F-AFB8-29EC0B2ACB34}"/>
    <dgm:cxn modelId="{15B0A857-1731-4893-AEAC-D70B303A3D33}" srcId="{A954CC85-C89E-4170-825E-AAAAD695B4CF}" destId="{4446840C-C0A5-4302-A85D-0EB1EAC72BB1}" srcOrd="1" destOrd="0" parTransId="{3E009972-7B3D-40C7-A5A7-6F59405ED4B1}" sibTransId="{1E0A4EBE-7B8A-4656-B4D1-533D9B76EBD4}"/>
    <dgm:cxn modelId="{3669EA8D-8A28-4D5D-8BCC-D8E178AD4146}" type="presOf" srcId="{F7D4B5CC-3A82-4763-9CA3-CC05D100DD97}" destId="{487D341F-B03B-410F-98EB-17B7386E24DF}" srcOrd="0" destOrd="0" presId="urn:microsoft.com/office/officeart/2005/8/layout/vList6"/>
    <dgm:cxn modelId="{9AE1E6EB-F526-4F90-BEB4-360405836FDB}" srcId="{A954CC85-C89E-4170-825E-AAAAD695B4CF}" destId="{63793F9B-81E3-44B6-AC9E-4BA660582FFF}" srcOrd="2" destOrd="0" parTransId="{CE53A158-0429-4887-B7A2-B67604504F23}" sibTransId="{A412E246-5E94-494F-87DE-E6BFFA1CA3E5}"/>
    <dgm:cxn modelId="{5E894CB4-0EB6-4DB8-98E7-8A2FB3628679}" srcId="{9378D1D2-6438-4280-A28D-42B330D1F388}" destId="{CFBD915D-6A4C-4BC0-BDF3-8FBD99F80B6F}" srcOrd="0" destOrd="0" parTransId="{BAB74AC5-1D7C-4543-A36E-43A42B466DF9}" sibTransId="{A79C0215-C157-4CD2-BD70-ABFBC7EA35A0}"/>
    <dgm:cxn modelId="{26027474-5E87-4638-8C8F-3A95F82BC243}" type="presOf" srcId="{AD8686BE-9C02-4FA1-9FFD-AFC259E20430}" destId="{72801114-C8E9-4DAF-8013-0EACED5CB9AF}" srcOrd="0" destOrd="2" presId="urn:microsoft.com/office/officeart/2005/8/layout/vList6"/>
    <dgm:cxn modelId="{5D647DFC-B9E3-4E91-9C25-773C2A8CC577}" type="presOf" srcId="{06C47174-FBA0-4B4F-9536-B9D077379454}" destId="{8EEC9C2C-F31F-43C5-8DBF-51F780DD5F4E}" srcOrd="0" destOrd="0" presId="urn:microsoft.com/office/officeart/2005/8/layout/vList6"/>
    <dgm:cxn modelId="{D3F5042C-99DC-4285-AFC4-CD5B84665CA0}" type="presOf" srcId="{D7323C0F-C143-485D-B684-7E1AEB774E5E}" destId="{487D341F-B03B-410F-98EB-17B7386E24DF}" srcOrd="0" destOrd="1" presId="urn:microsoft.com/office/officeart/2005/8/layout/vList6"/>
    <dgm:cxn modelId="{B2109B44-EC75-4CB4-9605-DEFFC07DBD02}" srcId="{A954CC85-C89E-4170-825E-AAAAD695B4CF}" destId="{06C47174-FBA0-4B4F-9536-B9D077379454}" srcOrd="0" destOrd="0" parTransId="{7823580B-C1B1-414B-9C9C-0F54158ABA9C}" sibTransId="{2D911071-9A94-4319-ADFA-F200ECADDB07}"/>
    <dgm:cxn modelId="{61D7578F-5244-43B7-967D-EB4C28C0320B}" srcId="{4446840C-C0A5-4302-A85D-0EB1EAC72BB1}" destId="{1EF8C63C-58AD-4ACE-95A7-FA59A032F767}" srcOrd="1" destOrd="0" parTransId="{1EEBE2D8-3E4B-48BA-B5C7-237B8C876B87}" sibTransId="{32D48125-70E2-47ED-9FA9-9716EA1C7F18}"/>
    <dgm:cxn modelId="{8B130FC1-C4EE-47C2-9E2B-785B24A948CA}" type="presOf" srcId="{F9774320-3DB5-4096-B95E-7E8657912719}" destId="{487D341F-B03B-410F-98EB-17B7386E24DF}" srcOrd="0" destOrd="2" presId="urn:microsoft.com/office/officeart/2005/8/layout/vList6"/>
    <dgm:cxn modelId="{6840F09A-228D-478F-B7D7-992B5971BD8C}" srcId="{9378D1D2-6438-4280-A28D-42B330D1F388}" destId="{AD8686BE-9C02-4FA1-9FFD-AFC259E20430}" srcOrd="2" destOrd="0" parTransId="{8268DC05-6F31-4882-8EF4-1466B5B57A03}" sibTransId="{8D0C3CD9-3A31-40E0-B87A-5B69103D6039}"/>
    <dgm:cxn modelId="{C2B09326-6D0C-4006-8C48-29ED0B935447}" type="presParOf" srcId="{EF2F34EF-AFEC-4772-90D0-C852086D68B1}" destId="{10D34A20-235E-4B19-BA22-FD6C43407369}" srcOrd="0" destOrd="0" presId="urn:microsoft.com/office/officeart/2005/8/layout/vList6"/>
    <dgm:cxn modelId="{F6658A1B-6D5D-4CA4-A264-F622DEBC3A80}" type="presParOf" srcId="{10D34A20-235E-4B19-BA22-FD6C43407369}" destId="{8EEC9C2C-F31F-43C5-8DBF-51F780DD5F4E}" srcOrd="0" destOrd="0" presId="urn:microsoft.com/office/officeart/2005/8/layout/vList6"/>
    <dgm:cxn modelId="{325456F7-6C39-4956-B45E-C491D652B49E}" type="presParOf" srcId="{10D34A20-235E-4B19-BA22-FD6C43407369}" destId="{A4C552B0-E9DB-4BF9-BCC1-5D84D34013BB}" srcOrd="1" destOrd="0" presId="urn:microsoft.com/office/officeart/2005/8/layout/vList6"/>
    <dgm:cxn modelId="{35DC2E17-67C7-4730-8E63-AD87C0E00229}" type="presParOf" srcId="{EF2F34EF-AFEC-4772-90D0-C852086D68B1}" destId="{F12D0804-863E-4130-9F95-91B36C45CDFD}" srcOrd="1" destOrd="0" presId="urn:microsoft.com/office/officeart/2005/8/layout/vList6"/>
    <dgm:cxn modelId="{C2AAA522-DB48-4218-82D0-F6A1F4314916}" type="presParOf" srcId="{EF2F34EF-AFEC-4772-90D0-C852086D68B1}" destId="{492D8162-0F80-42C7-81A6-EC9F73BB8B96}" srcOrd="2" destOrd="0" presId="urn:microsoft.com/office/officeart/2005/8/layout/vList6"/>
    <dgm:cxn modelId="{BF1ED9D9-977D-4E57-9999-C5E375DC6473}" type="presParOf" srcId="{492D8162-0F80-42C7-81A6-EC9F73BB8B96}" destId="{C144F8F7-88DE-469D-9FE7-D678ACD20F28}" srcOrd="0" destOrd="0" presId="urn:microsoft.com/office/officeart/2005/8/layout/vList6"/>
    <dgm:cxn modelId="{67CDB4E3-1765-4602-A2A1-7135D6B6FAA9}" type="presParOf" srcId="{492D8162-0F80-42C7-81A6-EC9F73BB8B96}" destId="{E48440F9-3C85-4A47-A578-A83B63D4575F}" srcOrd="1" destOrd="0" presId="urn:microsoft.com/office/officeart/2005/8/layout/vList6"/>
    <dgm:cxn modelId="{1EB045E9-6B12-455B-BAF9-9FD645C3BA7C}" type="presParOf" srcId="{EF2F34EF-AFEC-4772-90D0-C852086D68B1}" destId="{B957E992-157A-4F29-B5FA-0290E6D5014F}" srcOrd="3" destOrd="0" presId="urn:microsoft.com/office/officeart/2005/8/layout/vList6"/>
    <dgm:cxn modelId="{16B9C58C-5F16-497E-B2C6-61BE8ECD3F4F}" type="presParOf" srcId="{EF2F34EF-AFEC-4772-90D0-C852086D68B1}" destId="{9BAE7FED-225C-457A-A4C1-B074DB456236}" srcOrd="4" destOrd="0" presId="urn:microsoft.com/office/officeart/2005/8/layout/vList6"/>
    <dgm:cxn modelId="{ADCD9954-2522-47B2-B516-A1379878AB77}" type="presParOf" srcId="{9BAE7FED-225C-457A-A4C1-B074DB456236}" destId="{22F7DB33-2518-4F20-80D4-45EE5CC06503}" srcOrd="0" destOrd="0" presId="urn:microsoft.com/office/officeart/2005/8/layout/vList6"/>
    <dgm:cxn modelId="{442199EF-2091-4551-B063-803D6AD46692}" type="presParOf" srcId="{9BAE7FED-225C-457A-A4C1-B074DB456236}" destId="{487D341F-B03B-410F-98EB-17B7386E24DF}" srcOrd="1" destOrd="0" presId="urn:microsoft.com/office/officeart/2005/8/layout/vList6"/>
    <dgm:cxn modelId="{52E9DA96-093A-46D6-A199-7A21CFA20B78}" type="presParOf" srcId="{EF2F34EF-AFEC-4772-90D0-C852086D68B1}" destId="{A965FE51-D436-47CF-9245-E87CA84F65B5}" srcOrd="5" destOrd="0" presId="urn:microsoft.com/office/officeart/2005/8/layout/vList6"/>
    <dgm:cxn modelId="{498BDB90-BC67-4A3A-A759-37EA5971D57F}" type="presParOf" srcId="{EF2F34EF-AFEC-4772-90D0-C852086D68B1}" destId="{FC8718A0-5BF8-40F3-92F3-BB0558812D7F}" srcOrd="6" destOrd="0" presId="urn:microsoft.com/office/officeart/2005/8/layout/vList6"/>
    <dgm:cxn modelId="{11FBB6F7-3B92-45A6-8E8A-5790CB46FB7A}" type="presParOf" srcId="{FC8718A0-5BF8-40F3-92F3-BB0558812D7F}" destId="{84D61211-EB32-47AE-B748-8B1DEE93EAFE}" srcOrd="0" destOrd="0" presId="urn:microsoft.com/office/officeart/2005/8/layout/vList6"/>
    <dgm:cxn modelId="{300C9E25-AB25-4EB8-AC12-149A1EA97A29}" type="presParOf" srcId="{FC8718A0-5BF8-40F3-92F3-BB0558812D7F}" destId="{72801114-C8E9-4DAF-8013-0EACED5CB9AF}" srcOrd="1" destOrd="0" presId="urn:microsoft.com/office/officeart/2005/8/layout/vList6"/>
  </dgm:cxnLst>
  <dgm:bg/>
  <dgm:whole/>
</dgm:dataModel>
</file>

<file path=ppt/diagrams/data4.xml><?xml version="1.0" encoding="utf-8"?>
<dgm:dataModel xmlns:dgm="http://schemas.openxmlformats.org/drawingml/2006/diagram" xmlns:a="http://schemas.openxmlformats.org/drawingml/2006/main">
  <dgm:ptLst>
    <dgm:pt modelId="{D8E60E73-1EE2-454F-84BE-3E4E977215A0}"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5BA2727A-16E5-4EEF-A14D-3F033771A5E2}">
      <dgm:prSet phldrT="[Text]" custT="1"/>
      <dgm:spPr>
        <a:solidFill>
          <a:srgbClr val="D60093"/>
        </a:solidFill>
      </dgm:spPr>
      <dgm:t>
        <a:bodyPr/>
        <a:lstStyle/>
        <a:p>
          <a:r>
            <a:rPr lang="en-US" sz="2400" b="1" dirty="0" smtClean="0">
              <a:solidFill>
                <a:schemeClr val="accent4">
                  <a:lumMod val="75000"/>
                </a:schemeClr>
              </a:solidFill>
              <a:latin typeface="Times New Roman" pitchFamily="18" charset="0"/>
              <a:cs typeface="Times New Roman" pitchFamily="18" charset="0"/>
            </a:rPr>
            <a:t>Significance </a:t>
          </a:r>
          <a:endParaRPr lang="en-US" sz="2400" dirty="0"/>
        </a:p>
      </dgm:t>
    </dgm:pt>
    <dgm:pt modelId="{1B03AAC8-3F25-4E92-A445-CA16AF8BDC15}" type="parTrans" cxnId="{EC66ACF6-6AD6-4327-AF7A-F997564EE42C}">
      <dgm:prSet/>
      <dgm:spPr/>
      <dgm:t>
        <a:bodyPr/>
        <a:lstStyle/>
        <a:p>
          <a:endParaRPr lang="en-US"/>
        </a:p>
      </dgm:t>
    </dgm:pt>
    <dgm:pt modelId="{7C7F4354-62CF-46F7-9C26-1CC2403F4E23}" type="sibTrans" cxnId="{EC66ACF6-6AD6-4327-AF7A-F997564EE42C}">
      <dgm:prSet/>
      <dgm:spPr/>
      <dgm:t>
        <a:bodyPr/>
        <a:lstStyle/>
        <a:p>
          <a:endParaRPr lang="en-US"/>
        </a:p>
      </dgm:t>
    </dgm:pt>
    <dgm:pt modelId="{E2DEA37F-A74E-4638-82A6-B708FDF036D5}">
      <dgm:prSet phldrT="[Text]"/>
      <dgm:spPr>
        <a:solidFill>
          <a:schemeClr val="bg1"/>
        </a:solidFill>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Increasing Quality</a:t>
          </a:r>
          <a:endParaRPr lang="en-US" dirty="0"/>
        </a:p>
      </dgm:t>
    </dgm:pt>
    <dgm:pt modelId="{C1349A84-00A5-4FFD-8114-8FC49AA07A01}" type="parTrans" cxnId="{CFFF513B-11DF-4EE8-98DE-D4979512D787}">
      <dgm:prSet/>
      <dgm:spPr>
        <a:solidFill>
          <a:srgbClr val="FF99FF"/>
        </a:solidFill>
      </dgm:spPr>
      <dgm:t>
        <a:bodyPr/>
        <a:lstStyle/>
        <a:p>
          <a:endParaRPr lang="en-US"/>
        </a:p>
      </dgm:t>
    </dgm:pt>
    <dgm:pt modelId="{546122F0-3A68-4153-873F-45075DA225E6}" type="sibTrans" cxnId="{CFFF513B-11DF-4EE8-98DE-D4979512D787}">
      <dgm:prSet/>
      <dgm:spPr/>
      <dgm:t>
        <a:bodyPr/>
        <a:lstStyle/>
        <a:p>
          <a:endParaRPr lang="en-US"/>
        </a:p>
      </dgm:t>
    </dgm:pt>
    <dgm:pt modelId="{F1606B69-A794-413B-910D-C34C5EF6B793}">
      <dgm:prSet phldrT="[Text]"/>
      <dgm:spPr>
        <a:solidFill>
          <a:schemeClr val="bg1"/>
        </a:solidFill>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Stop spending money or wasting time</a:t>
          </a:r>
          <a:endParaRPr lang="en-US" dirty="0"/>
        </a:p>
      </dgm:t>
    </dgm:pt>
    <dgm:pt modelId="{3A094048-D20C-4CA9-956B-2F6889906A13}" type="parTrans" cxnId="{C07CC9CF-98D3-4E82-8F42-5F61AB356324}">
      <dgm:prSet/>
      <dgm:spPr>
        <a:solidFill>
          <a:srgbClr val="FFCCFF"/>
        </a:solidFill>
      </dgm:spPr>
      <dgm:t>
        <a:bodyPr/>
        <a:lstStyle/>
        <a:p>
          <a:endParaRPr lang="en-US"/>
        </a:p>
      </dgm:t>
    </dgm:pt>
    <dgm:pt modelId="{4AE65545-3A2A-4228-BC1F-BBEFA2BD1CBC}" type="sibTrans" cxnId="{C07CC9CF-98D3-4E82-8F42-5F61AB356324}">
      <dgm:prSet/>
      <dgm:spPr/>
      <dgm:t>
        <a:bodyPr/>
        <a:lstStyle/>
        <a:p>
          <a:endParaRPr lang="en-US"/>
        </a:p>
      </dgm:t>
    </dgm:pt>
    <dgm:pt modelId="{1E1F1AD8-CBDC-4B39-8FF5-4238D23BD5BF}">
      <dgm:prSet phldrT="[Text]"/>
      <dgm:spPr>
        <a:solidFill>
          <a:schemeClr val="bg1"/>
        </a:solidFill>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Better management control and reporting</a:t>
          </a:r>
          <a:endParaRPr lang="en-US" dirty="0"/>
        </a:p>
      </dgm:t>
    </dgm:pt>
    <dgm:pt modelId="{DEFDEF1B-4E87-442B-89E4-50A3F91FEB67}" type="parTrans" cxnId="{54513D9B-28C9-4871-94D7-7A2D74216DE5}">
      <dgm:prSet/>
      <dgm:spPr>
        <a:solidFill>
          <a:srgbClr val="FFCCFF"/>
        </a:solidFill>
      </dgm:spPr>
      <dgm:t>
        <a:bodyPr/>
        <a:lstStyle/>
        <a:p>
          <a:endParaRPr lang="en-US"/>
        </a:p>
      </dgm:t>
    </dgm:pt>
    <dgm:pt modelId="{C9913D0E-9465-4628-8AD9-866C4D1FD755}" type="sibTrans" cxnId="{54513D9B-28C9-4871-94D7-7A2D74216DE5}">
      <dgm:prSet/>
      <dgm:spPr/>
      <dgm:t>
        <a:bodyPr/>
        <a:lstStyle/>
        <a:p>
          <a:endParaRPr lang="en-US"/>
        </a:p>
      </dgm:t>
    </dgm:pt>
    <dgm:pt modelId="{4E8F1A55-F136-4F81-ABDF-5DEE55C84EFB}">
      <dgm:prSet/>
      <dgm:spPr>
        <a:solidFill>
          <a:schemeClr val="bg1"/>
        </a:solidFill>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Increasing productivity</a:t>
          </a:r>
          <a:endParaRPr lang="en-US" dirty="0" smtClean="0">
            <a:solidFill>
              <a:schemeClr val="accent4">
                <a:lumMod val="50000"/>
              </a:schemeClr>
            </a:solidFill>
            <a:latin typeface="Times New Roman" pitchFamily="18" charset="0"/>
            <a:cs typeface="Times New Roman" pitchFamily="18" charset="0"/>
          </a:endParaRPr>
        </a:p>
      </dgm:t>
    </dgm:pt>
    <dgm:pt modelId="{FF7D2582-84BE-416E-8A58-DF61567C7092}" type="parTrans" cxnId="{F6CAC023-4731-4F7B-93E8-68B59F38C92D}">
      <dgm:prSet/>
      <dgm:spPr>
        <a:solidFill>
          <a:srgbClr val="FF99FF"/>
        </a:solidFill>
      </dgm:spPr>
      <dgm:t>
        <a:bodyPr/>
        <a:lstStyle/>
        <a:p>
          <a:endParaRPr lang="en-US"/>
        </a:p>
      </dgm:t>
    </dgm:pt>
    <dgm:pt modelId="{B6C01006-B589-4449-8D53-D41DA662E216}" type="sibTrans" cxnId="{F6CAC023-4731-4F7B-93E8-68B59F38C92D}">
      <dgm:prSet/>
      <dgm:spPr/>
      <dgm:t>
        <a:bodyPr/>
        <a:lstStyle/>
        <a:p>
          <a:endParaRPr lang="en-US"/>
        </a:p>
      </dgm:t>
    </dgm:pt>
    <dgm:pt modelId="{E619D951-A57A-4690-B6CC-C42BF160D6EF}">
      <dgm:prSet/>
      <dgm:spPr>
        <a:solidFill>
          <a:schemeClr val="bg1"/>
        </a:solidFill>
        <a:ln>
          <a:solidFill>
            <a:srgbClr val="D60093"/>
          </a:solidFill>
        </a:ln>
      </dgm:spPr>
      <dgm:t>
        <a:bodyPr/>
        <a:lstStyle/>
        <a:p>
          <a:r>
            <a:rPr lang="en-US" smtClean="0">
              <a:solidFill>
                <a:schemeClr val="accent4">
                  <a:lumMod val="50000"/>
                </a:schemeClr>
              </a:solidFill>
              <a:latin typeface="Times New Roman" pitchFamily="18" charset="0"/>
              <a:cs typeface="Times New Roman" pitchFamily="18" charset="0"/>
            </a:rPr>
            <a:t>Reducing performance time</a:t>
          </a:r>
          <a:endParaRPr lang="en-US" dirty="0" smtClean="0">
            <a:solidFill>
              <a:schemeClr val="accent4">
                <a:lumMod val="50000"/>
              </a:schemeClr>
            </a:solidFill>
            <a:latin typeface="Times New Roman" pitchFamily="18" charset="0"/>
            <a:cs typeface="Times New Roman" pitchFamily="18" charset="0"/>
          </a:endParaRPr>
        </a:p>
      </dgm:t>
    </dgm:pt>
    <dgm:pt modelId="{72247743-8104-40F1-8269-CD6B51CCC2A0}" type="parTrans" cxnId="{11BD0790-32B3-4DEB-8789-5DEFACC48B6E}">
      <dgm:prSet/>
      <dgm:spPr>
        <a:solidFill>
          <a:srgbClr val="FFCCFF"/>
        </a:solidFill>
      </dgm:spPr>
      <dgm:t>
        <a:bodyPr/>
        <a:lstStyle/>
        <a:p>
          <a:endParaRPr lang="en-US"/>
        </a:p>
      </dgm:t>
    </dgm:pt>
    <dgm:pt modelId="{61AE0F5D-2D3F-4CA0-94E1-1BB0C9A9DD9B}" type="sibTrans" cxnId="{11BD0790-32B3-4DEB-8789-5DEFACC48B6E}">
      <dgm:prSet/>
      <dgm:spPr/>
      <dgm:t>
        <a:bodyPr/>
        <a:lstStyle/>
        <a:p>
          <a:endParaRPr lang="en-US"/>
        </a:p>
      </dgm:t>
    </dgm:pt>
    <dgm:pt modelId="{337EEF5F-9484-4B24-B5CC-2138CB916985}">
      <dgm:prSet/>
      <dgm:spPr>
        <a:solidFill>
          <a:schemeClr val="bg1"/>
        </a:solidFill>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Achieve consistent repeatable processes</a:t>
          </a:r>
        </a:p>
      </dgm:t>
    </dgm:pt>
    <dgm:pt modelId="{DEFC93ED-0E67-4ED7-AC6F-7FD87BBEBCC6}" type="parTrans" cxnId="{1284E17E-12F8-4063-B6AB-714AE5D5048E}">
      <dgm:prSet/>
      <dgm:spPr>
        <a:solidFill>
          <a:srgbClr val="FF99FF"/>
        </a:solidFill>
      </dgm:spPr>
      <dgm:t>
        <a:bodyPr/>
        <a:lstStyle/>
        <a:p>
          <a:endParaRPr lang="en-US"/>
        </a:p>
      </dgm:t>
    </dgm:pt>
    <dgm:pt modelId="{63059287-9C1B-4767-B256-8CA5DE549201}" type="sibTrans" cxnId="{1284E17E-12F8-4063-B6AB-714AE5D5048E}">
      <dgm:prSet/>
      <dgm:spPr/>
      <dgm:t>
        <a:bodyPr/>
        <a:lstStyle/>
        <a:p>
          <a:endParaRPr lang="en-US"/>
        </a:p>
      </dgm:t>
    </dgm:pt>
    <dgm:pt modelId="{50D27BC9-8A00-4A46-A45D-FFB543F03D70}" type="pres">
      <dgm:prSet presAssocID="{D8E60E73-1EE2-454F-84BE-3E4E977215A0}" presName="cycle" presStyleCnt="0">
        <dgm:presLayoutVars>
          <dgm:chMax val="1"/>
          <dgm:dir/>
          <dgm:animLvl val="ctr"/>
          <dgm:resizeHandles val="exact"/>
        </dgm:presLayoutVars>
      </dgm:prSet>
      <dgm:spPr/>
      <dgm:t>
        <a:bodyPr/>
        <a:lstStyle/>
        <a:p>
          <a:endParaRPr lang="en-US"/>
        </a:p>
      </dgm:t>
    </dgm:pt>
    <dgm:pt modelId="{E33F5270-FE04-4D3E-ACB0-A9F11F028E00}" type="pres">
      <dgm:prSet presAssocID="{5BA2727A-16E5-4EEF-A14D-3F033771A5E2}" presName="centerShape" presStyleLbl="node0" presStyleIdx="0" presStyleCnt="1" custScaleX="115126"/>
      <dgm:spPr/>
      <dgm:t>
        <a:bodyPr/>
        <a:lstStyle/>
        <a:p>
          <a:endParaRPr lang="en-US"/>
        </a:p>
      </dgm:t>
    </dgm:pt>
    <dgm:pt modelId="{04D80B9D-D0B0-4E1D-B118-250937347466}" type="pres">
      <dgm:prSet presAssocID="{C1349A84-00A5-4FFD-8114-8FC49AA07A01}" presName="parTrans" presStyleLbl="bgSibTrans2D1" presStyleIdx="0" presStyleCnt="6"/>
      <dgm:spPr/>
      <dgm:t>
        <a:bodyPr/>
        <a:lstStyle/>
        <a:p>
          <a:endParaRPr lang="en-US"/>
        </a:p>
      </dgm:t>
    </dgm:pt>
    <dgm:pt modelId="{0F185B70-D017-4AE3-A324-3C6068683E48}" type="pres">
      <dgm:prSet presAssocID="{E2DEA37F-A74E-4638-82A6-B708FDF036D5}" presName="node" presStyleLbl="node1" presStyleIdx="0" presStyleCnt="6">
        <dgm:presLayoutVars>
          <dgm:bulletEnabled val="1"/>
        </dgm:presLayoutVars>
      </dgm:prSet>
      <dgm:spPr/>
      <dgm:t>
        <a:bodyPr/>
        <a:lstStyle/>
        <a:p>
          <a:endParaRPr lang="en-US"/>
        </a:p>
      </dgm:t>
    </dgm:pt>
    <dgm:pt modelId="{430B713E-CB15-47E7-92AF-479433FB8B81}" type="pres">
      <dgm:prSet presAssocID="{72247743-8104-40F1-8269-CD6B51CCC2A0}" presName="parTrans" presStyleLbl="bgSibTrans2D1" presStyleIdx="1" presStyleCnt="6"/>
      <dgm:spPr/>
      <dgm:t>
        <a:bodyPr/>
        <a:lstStyle/>
        <a:p>
          <a:endParaRPr lang="en-US"/>
        </a:p>
      </dgm:t>
    </dgm:pt>
    <dgm:pt modelId="{C2FEAD76-BD5B-467F-B438-82EF1B6E5910}" type="pres">
      <dgm:prSet presAssocID="{E619D951-A57A-4690-B6CC-C42BF160D6EF}" presName="node" presStyleLbl="node1" presStyleIdx="1" presStyleCnt="6">
        <dgm:presLayoutVars>
          <dgm:bulletEnabled val="1"/>
        </dgm:presLayoutVars>
      </dgm:prSet>
      <dgm:spPr/>
      <dgm:t>
        <a:bodyPr/>
        <a:lstStyle/>
        <a:p>
          <a:endParaRPr lang="en-US"/>
        </a:p>
      </dgm:t>
    </dgm:pt>
    <dgm:pt modelId="{3E31853C-E001-4E95-A251-7E1F47D63483}" type="pres">
      <dgm:prSet presAssocID="{FF7D2582-84BE-416E-8A58-DF61567C7092}" presName="parTrans" presStyleLbl="bgSibTrans2D1" presStyleIdx="2" presStyleCnt="6"/>
      <dgm:spPr/>
      <dgm:t>
        <a:bodyPr/>
        <a:lstStyle/>
        <a:p>
          <a:endParaRPr lang="en-US"/>
        </a:p>
      </dgm:t>
    </dgm:pt>
    <dgm:pt modelId="{3952E440-64E3-49B7-83D5-268BD981B683}" type="pres">
      <dgm:prSet presAssocID="{4E8F1A55-F136-4F81-ABDF-5DEE55C84EFB}" presName="node" presStyleLbl="node1" presStyleIdx="2" presStyleCnt="6">
        <dgm:presLayoutVars>
          <dgm:bulletEnabled val="1"/>
        </dgm:presLayoutVars>
      </dgm:prSet>
      <dgm:spPr/>
      <dgm:t>
        <a:bodyPr/>
        <a:lstStyle/>
        <a:p>
          <a:endParaRPr lang="en-US"/>
        </a:p>
      </dgm:t>
    </dgm:pt>
    <dgm:pt modelId="{F04DA3C1-A23E-4E6F-ABA0-2495F10DF6B4}" type="pres">
      <dgm:prSet presAssocID="{DEFDEF1B-4E87-442B-89E4-50A3F91FEB67}" presName="parTrans" presStyleLbl="bgSibTrans2D1" presStyleIdx="3" presStyleCnt="6"/>
      <dgm:spPr/>
      <dgm:t>
        <a:bodyPr/>
        <a:lstStyle/>
        <a:p>
          <a:endParaRPr lang="en-US"/>
        </a:p>
      </dgm:t>
    </dgm:pt>
    <dgm:pt modelId="{95072B9A-FB3C-4AC3-994E-9352D525FBA3}" type="pres">
      <dgm:prSet presAssocID="{1E1F1AD8-CBDC-4B39-8FF5-4238D23BD5BF}" presName="node" presStyleLbl="node1" presStyleIdx="3" presStyleCnt="6">
        <dgm:presLayoutVars>
          <dgm:bulletEnabled val="1"/>
        </dgm:presLayoutVars>
      </dgm:prSet>
      <dgm:spPr/>
      <dgm:t>
        <a:bodyPr/>
        <a:lstStyle/>
        <a:p>
          <a:endParaRPr lang="en-US"/>
        </a:p>
      </dgm:t>
    </dgm:pt>
    <dgm:pt modelId="{C2D2C993-537C-4CB5-9CC2-C74DD967A60F}" type="pres">
      <dgm:prSet presAssocID="{DEFC93ED-0E67-4ED7-AC6F-7FD87BBEBCC6}" presName="parTrans" presStyleLbl="bgSibTrans2D1" presStyleIdx="4" presStyleCnt="6"/>
      <dgm:spPr/>
      <dgm:t>
        <a:bodyPr/>
        <a:lstStyle/>
        <a:p>
          <a:endParaRPr lang="en-US"/>
        </a:p>
      </dgm:t>
    </dgm:pt>
    <dgm:pt modelId="{DB117A3B-9141-44A2-9EBF-8FCE76FE1EE5}" type="pres">
      <dgm:prSet presAssocID="{337EEF5F-9484-4B24-B5CC-2138CB916985}" presName="node" presStyleLbl="node1" presStyleIdx="4" presStyleCnt="6">
        <dgm:presLayoutVars>
          <dgm:bulletEnabled val="1"/>
        </dgm:presLayoutVars>
      </dgm:prSet>
      <dgm:spPr/>
      <dgm:t>
        <a:bodyPr/>
        <a:lstStyle/>
        <a:p>
          <a:endParaRPr lang="en-US"/>
        </a:p>
      </dgm:t>
    </dgm:pt>
    <dgm:pt modelId="{0ACCE3E4-D21D-4C82-B018-B2825D135159}" type="pres">
      <dgm:prSet presAssocID="{3A094048-D20C-4CA9-956B-2F6889906A13}" presName="parTrans" presStyleLbl="bgSibTrans2D1" presStyleIdx="5" presStyleCnt="6"/>
      <dgm:spPr/>
      <dgm:t>
        <a:bodyPr/>
        <a:lstStyle/>
        <a:p>
          <a:endParaRPr lang="en-US"/>
        </a:p>
      </dgm:t>
    </dgm:pt>
    <dgm:pt modelId="{0DA28BF8-11A2-4D88-B1BE-5C91D7E01AA7}" type="pres">
      <dgm:prSet presAssocID="{F1606B69-A794-413B-910D-C34C5EF6B793}" presName="node" presStyleLbl="node1" presStyleIdx="5" presStyleCnt="6">
        <dgm:presLayoutVars>
          <dgm:bulletEnabled val="1"/>
        </dgm:presLayoutVars>
      </dgm:prSet>
      <dgm:spPr/>
      <dgm:t>
        <a:bodyPr/>
        <a:lstStyle/>
        <a:p>
          <a:endParaRPr lang="en-US"/>
        </a:p>
      </dgm:t>
    </dgm:pt>
  </dgm:ptLst>
  <dgm:cxnLst>
    <dgm:cxn modelId="{54513D9B-28C9-4871-94D7-7A2D74216DE5}" srcId="{5BA2727A-16E5-4EEF-A14D-3F033771A5E2}" destId="{1E1F1AD8-CBDC-4B39-8FF5-4238D23BD5BF}" srcOrd="3" destOrd="0" parTransId="{DEFDEF1B-4E87-442B-89E4-50A3F91FEB67}" sibTransId="{C9913D0E-9465-4628-8AD9-866C4D1FD755}"/>
    <dgm:cxn modelId="{42F3B162-5E28-473D-B1C1-E9B79E99A40E}" type="presOf" srcId="{C1349A84-00A5-4FFD-8114-8FC49AA07A01}" destId="{04D80B9D-D0B0-4E1D-B118-250937347466}" srcOrd="0" destOrd="0" presId="urn:microsoft.com/office/officeart/2005/8/layout/radial4"/>
    <dgm:cxn modelId="{12F6B38E-8E57-44DC-8A21-2DBAA5B8FDE2}" type="presOf" srcId="{4E8F1A55-F136-4F81-ABDF-5DEE55C84EFB}" destId="{3952E440-64E3-49B7-83D5-268BD981B683}" srcOrd="0" destOrd="0" presId="urn:microsoft.com/office/officeart/2005/8/layout/radial4"/>
    <dgm:cxn modelId="{F6CAC023-4731-4F7B-93E8-68B59F38C92D}" srcId="{5BA2727A-16E5-4EEF-A14D-3F033771A5E2}" destId="{4E8F1A55-F136-4F81-ABDF-5DEE55C84EFB}" srcOrd="2" destOrd="0" parTransId="{FF7D2582-84BE-416E-8A58-DF61567C7092}" sibTransId="{B6C01006-B589-4449-8D53-D41DA662E216}"/>
    <dgm:cxn modelId="{43B37E25-5A9A-4E59-91E2-EEC0C7E06ECE}" type="presOf" srcId="{F1606B69-A794-413B-910D-C34C5EF6B793}" destId="{0DA28BF8-11A2-4D88-B1BE-5C91D7E01AA7}" srcOrd="0" destOrd="0" presId="urn:microsoft.com/office/officeart/2005/8/layout/radial4"/>
    <dgm:cxn modelId="{A2D05557-999C-4970-A81D-9AFA886E9946}" type="presOf" srcId="{337EEF5F-9484-4B24-B5CC-2138CB916985}" destId="{DB117A3B-9141-44A2-9EBF-8FCE76FE1EE5}" srcOrd="0" destOrd="0" presId="urn:microsoft.com/office/officeart/2005/8/layout/radial4"/>
    <dgm:cxn modelId="{C07CC9CF-98D3-4E82-8F42-5F61AB356324}" srcId="{5BA2727A-16E5-4EEF-A14D-3F033771A5E2}" destId="{F1606B69-A794-413B-910D-C34C5EF6B793}" srcOrd="5" destOrd="0" parTransId="{3A094048-D20C-4CA9-956B-2F6889906A13}" sibTransId="{4AE65545-3A2A-4228-BC1F-BBEFA2BD1CBC}"/>
    <dgm:cxn modelId="{2BD6ED77-7F25-4117-824F-DA184B8414FE}" type="presOf" srcId="{72247743-8104-40F1-8269-CD6B51CCC2A0}" destId="{430B713E-CB15-47E7-92AF-479433FB8B81}" srcOrd="0" destOrd="0" presId="urn:microsoft.com/office/officeart/2005/8/layout/radial4"/>
    <dgm:cxn modelId="{9CB9A812-194A-422B-BB6A-A4F76AFE4C73}" type="presOf" srcId="{3A094048-D20C-4CA9-956B-2F6889906A13}" destId="{0ACCE3E4-D21D-4C82-B018-B2825D135159}" srcOrd="0" destOrd="0" presId="urn:microsoft.com/office/officeart/2005/8/layout/radial4"/>
    <dgm:cxn modelId="{5CE1C4F9-E812-45F2-8AC2-066849F7E6D1}" type="presOf" srcId="{D8E60E73-1EE2-454F-84BE-3E4E977215A0}" destId="{50D27BC9-8A00-4A46-A45D-FFB543F03D70}" srcOrd="0" destOrd="0" presId="urn:microsoft.com/office/officeart/2005/8/layout/radial4"/>
    <dgm:cxn modelId="{74D8B0BB-3F7C-4DCC-8A26-DDF824070B34}" type="presOf" srcId="{DEFDEF1B-4E87-442B-89E4-50A3F91FEB67}" destId="{F04DA3C1-A23E-4E6F-ABA0-2495F10DF6B4}" srcOrd="0" destOrd="0" presId="urn:microsoft.com/office/officeart/2005/8/layout/radial4"/>
    <dgm:cxn modelId="{901FA3CF-E86F-4675-A7DD-F6D0EBA6AAE8}" type="presOf" srcId="{E2DEA37F-A74E-4638-82A6-B708FDF036D5}" destId="{0F185B70-D017-4AE3-A324-3C6068683E48}" srcOrd="0" destOrd="0" presId="urn:microsoft.com/office/officeart/2005/8/layout/radial4"/>
    <dgm:cxn modelId="{D124D3EF-9E50-4104-878C-A219FA25FEB7}" type="presOf" srcId="{DEFC93ED-0E67-4ED7-AC6F-7FD87BBEBCC6}" destId="{C2D2C993-537C-4CB5-9CC2-C74DD967A60F}" srcOrd="0" destOrd="0" presId="urn:microsoft.com/office/officeart/2005/8/layout/radial4"/>
    <dgm:cxn modelId="{E9502B81-3822-4743-82A3-97D30651A2AC}" type="presOf" srcId="{E619D951-A57A-4690-B6CC-C42BF160D6EF}" destId="{C2FEAD76-BD5B-467F-B438-82EF1B6E5910}" srcOrd="0" destOrd="0" presId="urn:microsoft.com/office/officeart/2005/8/layout/radial4"/>
    <dgm:cxn modelId="{7D592AE6-D7F4-4CBC-B1C4-C562E6600B8D}" type="presOf" srcId="{FF7D2582-84BE-416E-8A58-DF61567C7092}" destId="{3E31853C-E001-4E95-A251-7E1F47D63483}" srcOrd="0" destOrd="0" presId="urn:microsoft.com/office/officeart/2005/8/layout/radial4"/>
    <dgm:cxn modelId="{2E7CD2AC-B0AA-4FC1-AC7C-31932E6C9720}" type="presOf" srcId="{5BA2727A-16E5-4EEF-A14D-3F033771A5E2}" destId="{E33F5270-FE04-4D3E-ACB0-A9F11F028E00}" srcOrd="0" destOrd="0" presId="urn:microsoft.com/office/officeart/2005/8/layout/radial4"/>
    <dgm:cxn modelId="{B8435CAA-BA8C-4DE4-BAF0-DD73CE7CE7A3}" type="presOf" srcId="{1E1F1AD8-CBDC-4B39-8FF5-4238D23BD5BF}" destId="{95072B9A-FB3C-4AC3-994E-9352D525FBA3}" srcOrd="0" destOrd="0" presId="urn:microsoft.com/office/officeart/2005/8/layout/radial4"/>
    <dgm:cxn modelId="{EC66ACF6-6AD6-4327-AF7A-F997564EE42C}" srcId="{D8E60E73-1EE2-454F-84BE-3E4E977215A0}" destId="{5BA2727A-16E5-4EEF-A14D-3F033771A5E2}" srcOrd="0" destOrd="0" parTransId="{1B03AAC8-3F25-4E92-A445-CA16AF8BDC15}" sibTransId="{7C7F4354-62CF-46F7-9C26-1CC2403F4E23}"/>
    <dgm:cxn modelId="{11BD0790-32B3-4DEB-8789-5DEFACC48B6E}" srcId="{5BA2727A-16E5-4EEF-A14D-3F033771A5E2}" destId="{E619D951-A57A-4690-B6CC-C42BF160D6EF}" srcOrd="1" destOrd="0" parTransId="{72247743-8104-40F1-8269-CD6B51CCC2A0}" sibTransId="{61AE0F5D-2D3F-4CA0-94E1-1BB0C9A9DD9B}"/>
    <dgm:cxn modelId="{1284E17E-12F8-4063-B6AB-714AE5D5048E}" srcId="{5BA2727A-16E5-4EEF-A14D-3F033771A5E2}" destId="{337EEF5F-9484-4B24-B5CC-2138CB916985}" srcOrd="4" destOrd="0" parTransId="{DEFC93ED-0E67-4ED7-AC6F-7FD87BBEBCC6}" sibTransId="{63059287-9C1B-4767-B256-8CA5DE549201}"/>
    <dgm:cxn modelId="{CFFF513B-11DF-4EE8-98DE-D4979512D787}" srcId="{5BA2727A-16E5-4EEF-A14D-3F033771A5E2}" destId="{E2DEA37F-A74E-4638-82A6-B708FDF036D5}" srcOrd="0" destOrd="0" parTransId="{C1349A84-00A5-4FFD-8114-8FC49AA07A01}" sibTransId="{546122F0-3A68-4153-873F-45075DA225E6}"/>
    <dgm:cxn modelId="{4884021C-73F3-42F9-B459-0569A7B29BAB}" type="presParOf" srcId="{50D27BC9-8A00-4A46-A45D-FFB543F03D70}" destId="{E33F5270-FE04-4D3E-ACB0-A9F11F028E00}" srcOrd="0" destOrd="0" presId="urn:microsoft.com/office/officeart/2005/8/layout/radial4"/>
    <dgm:cxn modelId="{D9248AA7-A7E6-4555-A57A-E8661A3F36EB}" type="presParOf" srcId="{50D27BC9-8A00-4A46-A45D-FFB543F03D70}" destId="{04D80B9D-D0B0-4E1D-B118-250937347466}" srcOrd="1" destOrd="0" presId="urn:microsoft.com/office/officeart/2005/8/layout/radial4"/>
    <dgm:cxn modelId="{1124A0E6-B2E2-4571-ADC6-D114935D0367}" type="presParOf" srcId="{50D27BC9-8A00-4A46-A45D-FFB543F03D70}" destId="{0F185B70-D017-4AE3-A324-3C6068683E48}" srcOrd="2" destOrd="0" presId="urn:microsoft.com/office/officeart/2005/8/layout/radial4"/>
    <dgm:cxn modelId="{D40D1A06-248D-4EA1-B233-A9A8068CD640}" type="presParOf" srcId="{50D27BC9-8A00-4A46-A45D-FFB543F03D70}" destId="{430B713E-CB15-47E7-92AF-479433FB8B81}" srcOrd="3" destOrd="0" presId="urn:microsoft.com/office/officeart/2005/8/layout/radial4"/>
    <dgm:cxn modelId="{185BBD92-5705-42D2-A885-5EAF3D2869A3}" type="presParOf" srcId="{50D27BC9-8A00-4A46-A45D-FFB543F03D70}" destId="{C2FEAD76-BD5B-467F-B438-82EF1B6E5910}" srcOrd="4" destOrd="0" presId="urn:microsoft.com/office/officeart/2005/8/layout/radial4"/>
    <dgm:cxn modelId="{471DDBE1-E576-4678-BABA-06CA709F2C7D}" type="presParOf" srcId="{50D27BC9-8A00-4A46-A45D-FFB543F03D70}" destId="{3E31853C-E001-4E95-A251-7E1F47D63483}" srcOrd="5" destOrd="0" presId="urn:microsoft.com/office/officeart/2005/8/layout/radial4"/>
    <dgm:cxn modelId="{8C8DD6CC-38F8-4363-B4A8-C6AB616CFDCB}" type="presParOf" srcId="{50D27BC9-8A00-4A46-A45D-FFB543F03D70}" destId="{3952E440-64E3-49B7-83D5-268BD981B683}" srcOrd="6" destOrd="0" presId="urn:microsoft.com/office/officeart/2005/8/layout/radial4"/>
    <dgm:cxn modelId="{731834E2-66AB-4F3B-82B9-5FAF3BD13FF0}" type="presParOf" srcId="{50D27BC9-8A00-4A46-A45D-FFB543F03D70}" destId="{F04DA3C1-A23E-4E6F-ABA0-2495F10DF6B4}" srcOrd="7" destOrd="0" presId="urn:microsoft.com/office/officeart/2005/8/layout/radial4"/>
    <dgm:cxn modelId="{DDD5112C-2AB3-4F35-AFA4-F50C6E6D2C69}" type="presParOf" srcId="{50D27BC9-8A00-4A46-A45D-FFB543F03D70}" destId="{95072B9A-FB3C-4AC3-994E-9352D525FBA3}" srcOrd="8" destOrd="0" presId="urn:microsoft.com/office/officeart/2005/8/layout/radial4"/>
    <dgm:cxn modelId="{0399503B-133F-4ED0-8DE2-9E7CC8D6528E}" type="presParOf" srcId="{50D27BC9-8A00-4A46-A45D-FFB543F03D70}" destId="{C2D2C993-537C-4CB5-9CC2-C74DD967A60F}" srcOrd="9" destOrd="0" presId="urn:microsoft.com/office/officeart/2005/8/layout/radial4"/>
    <dgm:cxn modelId="{1F1E5078-09B5-4566-BFCD-3E1947FD906C}" type="presParOf" srcId="{50D27BC9-8A00-4A46-A45D-FFB543F03D70}" destId="{DB117A3B-9141-44A2-9EBF-8FCE76FE1EE5}" srcOrd="10" destOrd="0" presId="urn:microsoft.com/office/officeart/2005/8/layout/radial4"/>
    <dgm:cxn modelId="{207A7C99-ED36-4D72-BE01-99CB631A8BA9}" type="presParOf" srcId="{50D27BC9-8A00-4A46-A45D-FFB543F03D70}" destId="{0ACCE3E4-D21D-4C82-B018-B2825D135159}" srcOrd="11" destOrd="0" presId="urn:microsoft.com/office/officeart/2005/8/layout/radial4"/>
    <dgm:cxn modelId="{73FD0D3A-67DF-4925-9A90-10D45ABD4954}" type="presParOf" srcId="{50D27BC9-8A00-4A46-A45D-FFB543F03D70}" destId="{0DA28BF8-11A2-4D88-B1BE-5C91D7E01AA7}" srcOrd="12" destOrd="0" presId="urn:microsoft.com/office/officeart/2005/8/layout/radial4"/>
  </dgm:cxnLst>
  <dgm:bg/>
  <dgm:whole/>
</dgm:dataModel>
</file>

<file path=ppt/diagrams/data5.xml><?xml version="1.0" encoding="utf-8"?>
<dgm:dataModel xmlns:dgm="http://schemas.openxmlformats.org/drawingml/2006/diagram" xmlns:a="http://schemas.openxmlformats.org/drawingml/2006/main">
  <dgm:ptLst>
    <dgm:pt modelId="{183A9724-81F3-430D-971D-C6C567F262F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974D564-1F79-47E6-9D91-1849E59451EE}">
      <dgm:prSet phldrT="[Text]" custT="1"/>
      <dgm:spPr>
        <a:solidFill>
          <a:schemeClr val="bg1"/>
        </a:solidFill>
        <a:ln>
          <a:solidFill>
            <a:srgbClr val="D60093"/>
          </a:solidFill>
        </a:ln>
      </dgm:spPr>
      <dgm:t>
        <a:bodyPr/>
        <a:lstStyle/>
        <a:p>
          <a:r>
            <a:rPr lang="en-US" sz="2400" dirty="0" smtClean="0">
              <a:solidFill>
                <a:schemeClr val="accent4">
                  <a:lumMod val="50000"/>
                </a:schemeClr>
              </a:solidFill>
              <a:latin typeface="Times New Roman" pitchFamily="18" charset="0"/>
              <a:cs typeface="Times New Roman" pitchFamily="18" charset="0"/>
            </a:rPr>
            <a:t>The actual output that has been drawn from this project and that </a:t>
          </a:r>
          <a:r>
            <a:rPr lang="en-US" sz="2200" dirty="0" smtClean="0">
              <a:solidFill>
                <a:schemeClr val="accent4">
                  <a:lumMod val="50000"/>
                </a:schemeClr>
              </a:solidFill>
              <a:latin typeface="Times New Roman" pitchFamily="18" charset="0"/>
              <a:cs typeface="Times New Roman" pitchFamily="18" charset="0"/>
            </a:rPr>
            <a:t>will</a:t>
          </a:r>
          <a:r>
            <a:rPr lang="en-US" sz="2400" dirty="0" smtClean="0">
              <a:solidFill>
                <a:schemeClr val="accent4">
                  <a:lumMod val="50000"/>
                </a:schemeClr>
              </a:solidFill>
              <a:latin typeface="Times New Roman" pitchFamily="18" charset="0"/>
              <a:cs typeface="Times New Roman" pitchFamily="18" charset="0"/>
            </a:rPr>
            <a:t> help in achieving the goals that mentioned above is:</a:t>
          </a:r>
          <a:endParaRPr lang="en-US" sz="2400" dirty="0"/>
        </a:p>
      </dgm:t>
    </dgm:pt>
    <dgm:pt modelId="{1D745245-80F3-464E-B563-383FE6A3FFEE}" type="parTrans" cxnId="{6B365F8A-50FE-4602-8CBA-418307418FAB}">
      <dgm:prSet/>
      <dgm:spPr/>
      <dgm:t>
        <a:bodyPr/>
        <a:lstStyle/>
        <a:p>
          <a:endParaRPr lang="en-US"/>
        </a:p>
      </dgm:t>
    </dgm:pt>
    <dgm:pt modelId="{AEE97E08-3F04-472F-9F6A-F5FC4375168A}" type="sibTrans" cxnId="{6B365F8A-50FE-4602-8CBA-418307418FAB}">
      <dgm:prSet/>
      <dgm:spPr/>
      <dgm:t>
        <a:bodyPr/>
        <a:lstStyle/>
        <a:p>
          <a:endParaRPr lang="en-US"/>
        </a:p>
      </dgm:t>
    </dgm:pt>
    <dgm:pt modelId="{E5275E5E-8975-4C7E-A6CC-55962EA25340}">
      <dgm:prSet phldrT="[Text]" custT="1"/>
      <dgm:spPr>
        <a:solidFill>
          <a:schemeClr val="bg1"/>
        </a:solidFill>
        <a:ln>
          <a:solidFill>
            <a:srgbClr val="D60093"/>
          </a:solidFill>
        </a:ln>
      </dgm:spPr>
      <dgm:t>
        <a:bodyPr/>
        <a:lstStyle/>
        <a:p>
          <a:r>
            <a:rPr lang="en-US" sz="2400" dirty="0" smtClean="0">
              <a:solidFill>
                <a:schemeClr val="accent4">
                  <a:lumMod val="50000"/>
                </a:schemeClr>
              </a:solidFill>
              <a:latin typeface="Times New Roman" pitchFamily="18" charset="0"/>
              <a:cs typeface="Times New Roman" pitchFamily="18" charset="0"/>
            </a:rPr>
            <a:t>As well as, reviewing all the forms that used in the department and improving </a:t>
          </a:r>
          <a:r>
            <a:rPr lang="en-US" sz="2200" dirty="0" smtClean="0">
              <a:solidFill>
                <a:schemeClr val="accent4">
                  <a:lumMod val="50000"/>
                </a:schemeClr>
              </a:solidFill>
              <a:latin typeface="Times New Roman" pitchFamily="18" charset="0"/>
              <a:cs typeface="Times New Roman" pitchFamily="18" charset="0"/>
            </a:rPr>
            <a:t>them</a:t>
          </a:r>
          <a:r>
            <a:rPr lang="en-US" sz="2400" dirty="0" smtClean="0">
              <a:solidFill>
                <a:schemeClr val="accent4">
                  <a:lumMod val="50000"/>
                </a:schemeClr>
              </a:solidFill>
              <a:latin typeface="Times New Roman" pitchFamily="18" charset="0"/>
              <a:cs typeface="Times New Roman" pitchFamily="18" charset="0"/>
            </a:rPr>
            <a:t> to be more effective in conducting the procedures.</a:t>
          </a:r>
          <a:endParaRPr lang="en-US" sz="2400" dirty="0"/>
        </a:p>
      </dgm:t>
    </dgm:pt>
    <dgm:pt modelId="{09E1D4D8-C540-4C62-BB73-0FA8A2A2785B}" type="parTrans" cxnId="{496F4E6A-6353-4001-A4DC-3F14561B9DBD}">
      <dgm:prSet/>
      <dgm:spPr/>
      <dgm:t>
        <a:bodyPr/>
        <a:lstStyle/>
        <a:p>
          <a:endParaRPr lang="en-US"/>
        </a:p>
      </dgm:t>
    </dgm:pt>
    <dgm:pt modelId="{45F512F0-5C7B-4F19-B16E-DF15C57F86FE}" type="sibTrans" cxnId="{496F4E6A-6353-4001-A4DC-3F14561B9DBD}">
      <dgm:prSet/>
      <dgm:spPr/>
      <dgm:t>
        <a:bodyPr/>
        <a:lstStyle/>
        <a:p>
          <a:endParaRPr lang="en-US"/>
        </a:p>
      </dgm:t>
    </dgm:pt>
    <dgm:pt modelId="{185704F3-DCB9-449B-B540-483D671C0C2A}">
      <dgm:prSet phldrT="[Text]" custT="1"/>
      <dgm:spPr>
        <a:solidFill>
          <a:schemeClr val="bg1"/>
        </a:solidFill>
        <a:ln>
          <a:solidFill>
            <a:srgbClr val="D60093"/>
          </a:solidFill>
        </a:ln>
      </dgm:spPr>
      <dgm:t>
        <a:bodyPr/>
        <a:lstStyle/>
        <a:p>
          <a:r>
            <a:rPr lang="en-US" sz="2200" dirty="0" smtClean="0">
              <a:solidFill>
                <a:schemeClr val="accent4">
                  <a:lumMod val="50000"/>
                </a:schemeClr>
              </a:solidFill>
              <a:latin typeface="Times New Roman" pitchFamily="18" charset="0"/>
              <a:cs typeface="Times New Roman" pitchFamily="18" charset="0"/>
            </a:rPr>
            <a:t>Representing</a:t>
          </a:r>
          <a:r>
            <a:rPr lang="en-US" sz="2400" dirty="0" smtClean="0">
              <a:solidFill>
                <a:schemeClr val="accent4">
                  <a:lumMod val="50000"/>
                </a:schemeClr>
              </a:solidFill>
              <a:latin typeface="Times New Roman" pitchFamily="18" charset="0"/>
              <a:cs typeface="Times New Roman" pitchFamily="18" charset="0"/>
            </a:rPr>
            <a:t> them by flow charts and written standard operating procedures, which were done for 27 processes of department's operations. </a:t>
          </a:r>
          <a:endParaRPr lang="en-US" sz="2400" dirty="0"/>
        </a:p>
      </dgm:t>
    </dgm:pt>
    <dgm:pt modelId="{DC4A8530-3563-49BB-BC99-64071939FA91}" type="parTrans" cxnId="{6F73D77A-745A-4042-AB6A-89A7CDC845C5}">
      <dgm:prSet/>
      <dgm:spPr/>
      <dgm:t>
        <a:bodyPr/>
        <a:lstStyle/>
        <a:p>
          <a:endParaRPr lang="en-US"/>
        </a:p>
      </dgm:t>
    </dgm:pt>
    <dgm:pt modelId="{E51E7329-86CA-4490-9C36-A856339E3153}" type="sibTrans" cxnId="{6F73D77A-745A-4042-AB6A-89A7CDC845C5}">
      <dgm:prSet/>
      <dgm:spPr/>
      <dgm:t>
        <a:bodyPr/>
        <a:lstStyle/>
        <a:p>
          <a:endParaRPr lang="en-US"/>
        </a:p>
      </dgm:t>
    </dgm:pt>
    <dgm:pt modelId="{C2F6D88B-F3C2-413C-8C8B-0072F81AD685}">
      <dgm:prSet phldrT="[Text]" custT="1"/>
      <dgm:spPr>
        <a:solidFill>
          <a:schemeClr val="bg1"/>
        </a:solidFill>
        <a:ln>
          <a:solidFill>
            <a:srgbClr val="D60093"/>
          </a:solidFill>
        </a:ln>
      </dgm:spPr>
      <dgm:t>
        <a:bodyPr/>
        <a:lstStyle/>
        <a:p>
          <a:r>
            <a:rPr lang="en-US" sz="2200" dirty="0" smtClean="0">
              <a:solidFill>
                <a:schemeClr val="accent4">
                  <a:lumMod val="50000"/>
                </a:schemeClr>
              </a:solidFill>
              <a:latin typeface="Times New Roman" pitchFamily="18" charset="0"/>
              <a:cs typeface="Times New Roman" pitchFamily="18" charset="0"/>
            </a:rPr>
            <a:t>Documenting</a:t>
          </a:r>
          <a:r>
            <a:rPr lang="en-US" sz="2400" dirty="0" smtClean="0">
              <a:solidFill>
                <a:schemeClr val="accent4">
                  <a:lumMod val="50000"/>
                </a:schemeClr>
              </a:solidFill>
              <a:latin typeface="Times New Roman" pitchFamily="18" charset="0"/>
              <a:cs typeface="Times New Roman" pitchFamily="18" charset="0"/>
            </a:rPr>
            <a:t> all the processes that implemented in the engineering college and departments.</a:t>
          </a:r>
          <a:endParaRPr lang="en-US" sz="2400" dirty="0"/>
        </a:p>
      </dgm:t>
    </dgm:pt>
    <dgm:pt modelId="{73823DD4-5B60-410B-927B-DD1FC8D79436}" type="sibTrans" cxnId="{2AFC0173-5A96-4681-8D4F-F1F9A5B0FC16}">
      <dgm:prSet/>
      <dgm:spPr/>
      <dgm:t>
        <a:bodyPr/>
        <a:lstStyle/>
        <a:p>
          <a:endParaRPr lang="en-US"/>
        </a:p>
      </dgm:t>
    </dgm:pt>
    <dgm:pt modelId="{E5E9256D-86A4-4149-ABE4-CFA2E0058942}" type="parTrans" cxnId="{2AFC0173-5A96-4681-8D4F-F1F9A5B0FC16}">
      <dgm:prSet/>
      <dgm:spPr/>
      <dgm:t>
        <a:bodyPr/>
        <a:lstStyle/>
        <a:p>
          <a:endParaRPr lang="en-US"/>
        </a:p>
      </dgm:t>
    </dgm:pt>
    <dgm:pt modelId="{224E2878-0175-4A85-AC5A-9A0EA6AFAE01}" type="pres">
      <dgm:prSet presAssocID="{183A9724-81F3-430D-971D-C6C567F262F8}" presName="linear" presStyleCnt="0">
        <dgm:presLayoutVars>
          <dgm:dir/>
          <dgm:animLvl val="lvl"/>
          <dgm:resizeHandles val="exact"/>
        </dgm:presLayoutVars>
      </dgm:prSet>
      <dgm:spPr/>
      <dgm:t>
        <a:bodyPr/>
        <a:lstStyle/>
        <a:p>
          <a:endParaRPr lang="en-US"/>
        </a:p>
      </dgm:t>
    </dgm:pt>
    <dgm:pt modelId="{4A5C2C9C-AD73-4099-B785-61C17F659FB9}" type="pres">
      <dgm:prSet presAssocID="{F974D564-1F79-47E6-9D91-1849E59451EE}" presName="parentLin" presStyleCnt="0"/>
      <dgm:spPr/>
    </dgm:pt>
    <dgm:pt modelId="{D36F6EC1-8C2A-4818-9AC9-A288A9FA0CCB}" type="pres">
      <dgm:prSet presAssocID="{F974D564-1F79-47E6-9D91-1849E59451EE}" presName="parentLeftMargin" presStyleLbl="node1" presStyleIdx="0" presStyleCnt="4"/>
      <dgm:spPr/>
      <dgm:t>
        <a:bodyPr/>
        <a:lstStyle/>
        <a:p>
          <a:endParaRPr lang="en-US"/>
        </a:p>
      </dgm:t>
    </dgm:pt>
    <dgm:pt modelId="{6546836E-668E-4A78-B9B4-542F4F961A96}" type="pres">
      <dgm:prSet presAssocID="{F974D564-1F79-47E6-9D91-1849E59451EE}" presName="parentText" presStyleLbl="node1" presStyleIdx="0" presStyleCnt="4" custScaleX="130612" custScaleY="124511" custLinFactNeighborX="42857" custLinFactNeighborY="-6659">
        <dgm:presLayoutVars>
          <dgm:chMax val="0"/>
          <dgm:bulletEnabled val="1"/>
        </dgm:presLayoutVars>
      </dgm:prSet>
      <dgm:spPr/>
      <dgm:t>
        <a:bodyPr/>
        <a:lstStyle/>
        <a:p>
          <a:endParaRPr lang="en-US"/>
        </a:p>
      </dgm:t>
    </dgm:pt>
    <dgm:pt modelId="{6B8D47C8-E8FA-4884-9A45-3EBD1BF73579}" type="pres">
      <dgm:prSet presAssocID="{F974D564-1F79-47E6-9D91-1849E59451EE}" presName="negativeSpace" presStyleCnt="0"/>
      <dgm:spPr/>
    </dgm:pt>
    <dgm:pt modelId="{BAA5CE1B-9FB7-47B1-80D8-8F460747039B}" type="pres">
      <dgm:prSet presAssocID="{F974D564-1F79-47E6-9D91-1849E59451EE}" presName="childText" presStyleLbl="conFgAcc1" presStyleIdx="0" presStyleCnt="4">
        <dgm:presLayoutVars>
          <dgm:bulletEnabled val="1"/>
        </dgm:presLayoutVars>
      </dgm:prSet>
      <dgm:spPr/>
    </dgm:pt>
    <dgm:pt modelId="{587A325A-CF01-4426-840E-2534054EAB2C}" type="pres">
      <dgm:prSet presAssocID="{AEE97E08-3F04-472F-9F6A-F5FC4375168A}" presName="spaceBetweenRectangles" presStyleCnt="0"/>
      <dgm:spPr/>
    </dgm:pt>
    <dgm:pt modelId="{E83CC337-6E8A-4BEA-A209-32781B782B6A}" type="pres">
      <dgm:prSet presAssocID="{C2F6D88B-F3C2-413C-8C8B-0072F81AD685}" presName="parentLin" presStyleCnt="0"/>
      <dgm:spPr/>
    </dgm:pt>
    <dgm:pt modelId="{48B6A108-FCAF-4C6E-891C-16B7BC0B9210}" type="pres">
      <dgm:prSet presAssocID="{C2F6D88B-F3C2-413C-8C8B-0072F81AD685}" presName="parentLeftMargin" presStyleLbl="node1" presStyleIdx="0" presStyleCnt="4"/>
      <dgm:spPr/>
      <dgm:t>
        <a:bodyPr/>
        <a:lstStyle/>
        <a:p>
          <a:endParaRPr lang="en-US"/>
        </a:p>
      </dgm:t>
    </dgm:pt>
    <dgm:pt modelId="{EBEB3344-C28C-43F4-A071-25606E832745}" type="pres">
      <dgm:prSet presAssocID="{C2F6D88B-F3C2-413C-8C8B-0072F81AD685}" presName="parentText" presStyleLbl="node1" presStyleIdx="1" presStyleCnt="4" custScaleX="120408" custLinFactNeighborX="-64286" custLinFactNeighborY="-3182">
        <dgm:presLayoutVars>
          <dgm:chMax val="0"/>
          <dgm:bulletEnabled val="1"/>
        </dgm:presLayoutVars>
      </dgm:prSet>
      <dgm:spPr/>
      <dgm:t>
        <a:bodyPr/>
        <a:lstStyle/>
        <a:p>
          <a:endParaRPr lang="en-US"/>
        </a:p>
      </dgm:t>
    </dgm:pt>
    <dgm:pt modelId="{FD59CB00-5318-44E8-8E66-692D77D7FE17}" type="pres">
      <dgm:prSet presAssocID="{C2F6D88B-F3C2-413C-8C8B-0072F81AD685}" presName="negativeSpace" presStyleCnt="0"/>
      <dgm:spPr/>
    </dgm:pt>
    <dgm:pt modelId="{23FA44AF-7395-4906-9A5F-30D0380AF920}" type="pres">
      <dgm:prSet presAssocID="{C2F6D88B-F3C2-413C-8C8B-0072F81AD685}" presName="childText" presStyleLbl="conFgAcc1" presStyleIdx="1" presStyleCnt="4">
        <dgm:presLayoutVars>
          <dgm:bulletEnabled val="1"/>
        </dgm:presLayoutVars>
      </dgm:prSet>
      <dgm:spPr/>
    </dgm:pt>
    <dgm:pt modelId="{B94E6B8C-A186-4095-B3D0-0F58B2281E88}" type="pres">
      <dgm:prSet presAssocID="{73823DD4-5B60-410B-927B-DD1FC8D79436}" presName="spaceBetweenRectangles" presStyleCnt="0"/>
      <dgm:spPr/>
    </dgm:pt>
    <dgm:pt modelId="{276947DF-7484-4516-9C90-3CF68E810793}" type="pres">
      <dgm:prSet presAssocID="{185704F3-DCB9-449B-B540-483D671C0C2A}" presName="parentLin" presStyleCnt="0"/>
      <dgm:spPr/>
    </dgm:pt>
    <dgm:pt modelId="{395D14E8-BE01-40F0-9C8C-DF37D6AA4728}" type="pres">
      <dgm:prSet presAssocID="{185704F3-DCB9-449B-B540-483D671C0C2A}" presName="parentLeftMargin" presStyleLbl="node1" presStyleIdx="1" presStyleCnt="4"/>
      <dgm:spPr/>
      <dgm:t>
        <a:bodyPr/>
        <a:lstStyle/>
        <a:p>
          <a:endParaRPr lang="en-US"/>
        </a:p>
      </dgm:t>
    </dgm:pt>
    <dgm:pt modelId="{67F283F8-0F52-4C37-8FFF-DCAC7B4E451D}" type="pres">
      <dgm:prSet presAssocID="{185704F3-DCB9-449B-B540-483D671C0C2A}" presName="parentText" presStyleLbl="node1" presStyleIdx="2" presStyleCnt="4" custScaleX="125510" custScaleY="126870" custLinFactNeighborX="96429" custLinFactNeighborY="307">
        <dgm:presLayoutVars>
          <dgm:chMax val="0"/>
          <dgm:bulletEnabled val="1"/>
        </dgm:presLayoutVars>
      </dgm:prSet>
      <dgm:spPr/>
      <dgm:t>
        <a:bodyPr/>
        <a:lstStyle/>
        <a:p>
          <a:endParaRPr lang="en-US"/>
        </a:p>
      </dgm:t>
    </dgm:pt>
    <dgm:pt modelId="{FF4CA818-DA23-421E-8521-D1F2D3A51E84}" type="pres">
      <dgm:prSet presAssocID="{185704F3-DCB9-449B-B540-483D671C0C2A}" presName="negativeSpace" presStyleCnt="0"/>
      <dgm:spPr/>
    </dgm:pt>
    <dgm:pt modelId="{BCDB32A0-3895-45AA-BF47-DD220611D50F}" type="pres">
      <dgm:prSet presAssocID="{185704F3-DCB9-449B-B540-483D671C0C2A}" presName="childText" presStyleLbl="conFgAcc1" presStyleIdx="2" presStyleCnt="4">
        <dgm:presLayoutVars>
          <dgm:bulletEnabled val="1"/>
        </dgm:presLayoutVars>
      </dgm:prSet>
      <dgm:spPr>
        <a:solidFill>
          <a:schemeClr val="bg1">
            <a:alpha val="90000"/>
          </a:schemeClr>
        </a:solidFill>
      </dgm:spPr>
    </dgm:pt>
    <dgm:pt modelId="{6DC85E41-91E8-48E9-8711-D405AE243ED1}" type="pres">
      <dgm:prSet presAssocID="{E51E7329-86CA-4490-9C36-A856339E3153}" presName="spaceBetweenRectangles" presStyleCnt="0"/>
      <dgm:spPr/>
    </dgm:pt>
    <dgm:pt modelId="{DD661EF3-8E5A-4F81-BD17-E5606B03C52A}" type="pres">
      <dgm:prSet presAssocID="{E5275E5E-8975-4C7E-A6CC-55962EA25340}" presName="parentLin" presStyleCnt="0"/>
      <dgm:spPr/>
    </dgm:pt>
    <dgm:pt modelId="{DE265D6B-38C0-4BD3-8ABD-E56A871DF332}" type="pres">
      <dgm:prSet presAssocID="{E5275E5E-8975-4C7E-A6CC-55962EA25340}" presName="parentLeftMargin" presStyleLbl="node1" presStyleIdx="2" presStyleCnt="4"/>
      <dgm:spPr/>
      <dgm:t>
        <a:bodyPr/>
        <a:lstStyle/>
        <a:p>
          <a:endParaRPr lang="en-US"/>
        </a:p>
      </dgm:t>
    </dgm:pt>
    <dgm:pt modelId="{660E84EE-3197-489C-9F6C-E570A78330F8}" type="pres">
      <dgm:prSet presAssocID="{E5275E5E-8975-4C7E-A6CC-55962EA25340}" presName="parentText" presStyleLbl="node1" presStyleIdx="3" presStyleCnt="4" custScaleX="115306" custScaleY="122889" custLinFactNeighborX="-64286" custLinFactNeighborY="-3243">
        <dgm:presLayoutVars>
          <dgm:chMax val="0"/>
          <dgm:bulletEnabled val="1"/>
        </dgm:presLayoutVars>
      </dgm:prSet>
      <dgm:spPr/>
      <dgm:t>
        <a:bodyPr/>
        <a:lstStyle/>
        <a:p>
          <a:endParaRPr lang="en-US"/>
        </a:p>
      </dgm:t>
    </dgm:pt>
    <dgm:pt modelId="{B9869137-0662-4E28-A7E4-143511B054D9}" type="pres">
      <dgm:prSet presAssocID="{E5275E5E-8975-4C7E-A6CC-55962EA25340}" presName="negativeSpace" presStyleCnt="0"/>
      <dgm:spPr/>
    </dgm:pt>
    <dgm:pt modelId="{95B6D8C0-D111-426D-AB86-F7A0101BBAC3}" type="pres">
      <dgm:prSet presAssocID="{E5275E5E-8975-4C7E-A6CC-55962EA25340}" presName="childText" presStyleLbl="conFgAcc1" presStyleIdx="3" presStyleCnt="4">
        <dgm:presLayoutVars>
          <dgm:bulletEnabled val="1"/>
        </dgm:presLayoutVars>
      </dgm:prSet>
      <dgm:spPr/>
    </dgm:pt>
  </dgm:ptLst>
  <dgm:cxnLst>
    <dgm:cxn modelId="{6B365F8A-50FE-4602-8CBA-418307418FAB}" srcId="{183A9724-81F3-430D-971D-C6C567F262F8}" destId="{F974D564-1F79-47E6-9D91-1849E59451EE}" srcOrd="0" destOrd="0" parTransId="{1D745245-80F3-464E-B563-383FE6A3FFEE}" sibTransId="{AEE97E08-3F04-472F-9F6A-F5FC4375168A}"/>
    <dgm:cxn modelId="{B0C5881C-0C4A-41A5-B63B-8CA7C21A48FB}" type="presOf" srcId="{C2F6D88B-F3C2-413C-8C8B-0072F81AD685}" destId="{EBEB3344-C28C-43F4-A071-25606E832745}" srcOrd="1" destOrd="0" presId="urn:microsoft.com/office/officeart/2005/8/layout/list1"/>
    <dgm:cxn modelId="{2AFC0173-5A96-4681-8D4F-F1F9A5B0FC16}" srcId="{183A9724-81F3-430D-971D-C6C567F262F8}" destId="{C2F6D88B-F3C2-413C-8C8B-0072F81AD685}" srcOrd="1" destOrd="0" parTransId="{E5E9256D-86A4-4149-ABE4-CFA2E0058942}" sibTransId="{73823DD4-5B60-410B-927B-DD1FC8D79436}"/>
    <dgm:cxn modelId="{3F508F93-EC63-4746-B71C-DD8E3D93C67A}" type="presOf" srcId="{185704F3-DCB9-449B-B540-483D671C0C2A}" destId="{395D14E8-BE01-40F0-9C8C-DF37D6AA4728}" srcOrd="0" destOrd="0" presId="urn:microsoft.com/office/officeart/2005/8/layout/list1"/>
    <dgm:cxn modelId="{C8435151-0C95-47A2-940D-0689A6F11BC8}" type="presOf" srcId="{185704F3-DCB9-449B-B540-483D671C0C2A}" destId="{67F283F8-0F52-4C37-8FFF-DCAC7B4E451D}" srcOrd="1" destOrd="0" presId="urn:microsoft.com/office/officeart/2005/8/layout/list1"/>
    <dgm:cxn modelId="{6F73D77A-745A-4042-AB6A-89A7CDC845C5}" srcId="{183A9724-81F3-430D-971D-C6C567F262F8}" destId="{185704F3-DCB9-449B-B540-483D671C0C2A}" srcOrd="2" destOrd="0" parTransId="{DC4A8530-3563-49BB-BC99-64071939FA91}" sibTransId="{E51E7329-86CA-4490-9C36-A856339E3153}"/>
    <dgm:cxn modelId="{80C6B3F1-707E-4E35-ACF8-6F1E966F5A73}" type="presOf" srcId="{183A9724-81F3-430D-971D-C6C567F262F8}" destId="{224E2878-0175-4A85-AC5A-9A0EA6AFAE01}" srcOrd="0" destOrd="0" presId="urn:microsoft.com/office/officeart/2005/8/layout/list1"/>
    <dgm:cxn modelId="{0F28CFBA-7E0F-46A9-8948-24CC743008E0}" type="presOf" srcId="{C2F6D88B-F3C2-413C-8C8B-0072F81AD685}" destId="{48B6A108-FCAF-4C6E-891C-16B7BC0B9210}" srcOrd="0" destOrd="0" presId="urn:microsoft.com/office/officeart/2005/8/layout/list1"/>
    <dgm:cxn modelId="{430CBE21-9612-4D0B-9F2C-0842087EBE60}" type="presOf" srcId="{F974D564-1F79-47E6-9D91-1849E59451EE}" destId="{6546836E-668E-4A78-B9B4-542F4F961A96}" srcOrd="1" destOrd="0" presId="urn:microsoft.com/office/officeart/2005/8/layout/list1"/>
    <dgm:cxn modelId="{F32149BB-F549-4B5F-8491-5BB384C5C553}" type="presOf" srcId="{E5275E5E-8975-4C7E-A6CC-55962EA25340}" destId="{660E84EE-3197-489C-9F6C-E570A78330F8}" srcOrd="1" destOrd="0" presId="urn:microsoft.com/office/officeart/2005/8/layout/list1"/>
    <dgm:cxn modelId="{496F4E6A-6353-4001-A4DC-3F14561B9DBD}" srcId="{183A9724-81F3-430D-971D-C6C567F262F8}" destId="{E5275E5E-8975-4C7E-A6CC-55962EA25340}" srcOrd="3" destOrd="0" parTransId="{09E1D4D8-C540-4C62-BB73-0FA8A2A2785B}" sibTransId="{45F512F0-5C7B-4F19-B16E-DF15C57F86FE}"/>
    <dgm:cxn modelId="{EC16EAF9-9C06-4D39-95A7-D8AEF96733F6}" type="presOf" srcId="{E5275E5E-8975-4C7E-A6CC-55962EA25340}" destId="{DE265D6B-38C0-4BD3-8ABD-E56A871DF332}" srcOrd="0" destOrd="0" presId="urn:microsoft.com/office/officeart/2005/8/layout/list1"/>
    <dgm:cxn modelId="{3B81C131-24CD-4A90-9028-930A4D6648BC}" type="presOf" srcId="{F974D564-1F79-47E6-9D91-1849E59451EE}" destId="{D36F6EC1-8C2A-4818-9AC9-A288A9FA0CCB}" srcOrd="0" destOrd="0" presId="urn:microsoft.com/office/officeart/2005/8/layout/list1"/>
    <dgm:cxn modelId="{E47E00F3-75C9-4332-B929-8C25C0A9C85C}" type="presParOf" srcId="{224E2878-0175-4A85-AC5A-9A0EA6AFAE01}" destId="{4A5C2C9C-AD73-4099-B785-61C17F659FB9}" srcOrd="0" destOrd="0" presId="urn:microsoft.com/office/officeart/2005/8/layout/list1"/>
    <dgm:cxn modelId="{53371E4C-4ED3-48B8-A550-9D99BC9813FB}" type="presParOf" srcId="{4A5C2C9C-AD73-4099-B785-61C17F659FB9}" destId="{D36F6EC1-8C2A-4818-9AC9-A288A9FA0CCB}" srcOrd="0" destOrd="0" presId="urn:microsoft.com/office/officeart/2005/8/layout/list1"/>
    <dgm:cxn modelId="{468893D2-A2EF-40DC-9551-B9FD611620BE}" type="presParOf" srcId="{4A5C2C9C-AD73-4099-B785-61C17F659FB9}" destId="{6546836E-668E-4A78-B9B4-542F4F961A96}" srcOrd="1" destOrd="0" presId="urn:microsoft.com/office/officeart/2005/8/layout/list1"/>
    <dgm:cxn modelId="{13497885-89CB-49F7-A115-5FDCD48F5DF6}" type="presParOf" srcId="{224E2878-0175-4A85-AC5A-9A0EA6AFAE01}" destId="{6B8D47C8-E8FA-4884-9A45-3EBD1BF73579}" srcOrd="1" destOrd="0" presId="urn:microsoft.com/office/officeart/2005/8/layout/list1"/>
    <dgm:cxn modelId="{CE68ADF2-B0F6-44EB-9E8B-2A8F25AE73F0}" type="presParOf" srcId="{224E2878-0175-4A85-AC5A-9A0EA6AFAE01}" destId="{BAA5CE1B-9FB7-47B1-80D8-8F460747039B}" srcOrd="2" destOrd="0" presId="urn:microsoft.com/office/officeart/2005/8/layout/list1"/>
    <dgm:cxn modelId="{507CB42B-C5DB-4AFB-B2F5-D6B69B17203E}" type="presParOf" srcId="{224E2878-0175-4A85-AC5A-9A0EA6AFAE01}" destId="{587A325A-CF01-4426-840E-2534054EAB2C}" srcOrd="3" destOrd="0" presId="urn:microsoft.com/office/officeart/2005/8/layout/list1"/>
    <dgm:cxn modelId="{EDA849B9-F1DA-4BD4-9C6A-7E0343A2B36A}" type="presParOf" srcId="{224E2878-0175-4A85-AC5A-9A0EA6AFAE01}" destId="{E83CC337-6E8A-4BEA-A209-32781B782B6A}" srcOrd="4" destOrd="0" presId="urn:microsoft.com/office/officeart/2005/8/layout/list1"/>
    <dgm:cxn modelId="{EBE0A197-EDDF-4CA6-8BD7-A2C2BA053401}" type="presParOf" srcId="{E83CC337-6E8A-4BEA-A209-32781B782B6A}" destId="{48B6A108-FCAF-4C6E-891C-16B7BC0B9210}" srcOrd="0" destOrd="0" presId="urn:microsoft.com/office/officeart/2005/8/layout/list1"/>
    <dgm:cxn modelId="{7A0FF61E-9D61-4E99-A6A7-D7D2E1D59684}" type="presParOf" srcId="{E83CC337-6E8A-4BEA-A209-32781B782B6A}" destId="{EBEB3344-C28C-43F4-A071-25606E832745}" srcOrd="1" destOrd="0" presId="urn:microsoft.com/office/officeart/2005/8/layout/list1"/>
    <dgm:cxn modelId="{4295CDD8-15CF-4446-9FC7-23566E6F5C6C}" type="presParOf" srcId="{224E2878-0175-4A85-AC5A-9A0EA6AFAE01}" destId="{FD59CB00-5318-44E8-8E66-692D77D7FE17}" srcOrd="5" destOrd="0" presId="urn:microsoft.com/office/officeart/2005/8/layout/list1"/>
    <dgm:cxn modelId="{63AE2DB5-B279-49B2-AF26-036E601F3855}" type="presParOf" srcId="{224E2878-0175-4A85-AC5A-9A0EA6AFAE01}" destId="{23FA44AF-7395-4906-9A5F-30D0380AF920}" srcOrd="6" destOrd="0" presId="urn:microsoft.com/office/officeart/2005/8/layout/list1"/>
    <dgm:cxn modelId="{708A40E8-CC2D-414D-9CEE-9A768E4689FC}" type="presParOf" srcId="{224E2878-0175-4A85-AC5A-9A0EA6AFAE01}" destId="{B94E6B8C-A186-4095-B3D0-0F58B2281E88}" srcOrd="7" destOrd="0" presId="urn:microsoft.com/office/officeart/2005/8/layout/list1"/>
    <dgm:cxn modelId="{821D7E90-143C-467B-A9B4-E046EFD87618}" type="presParOf" srcId="{224E2878-0175-4A85-AC5A-9A0EA6AFAE01}" destId="{276947DF-7484-4516-9C90-3CF68E810793}" srcOrd="8" destOrd="0" presId="urn:microsoft.com/office/officeart/2005/8/layout/list1"/>
    <dgm:cxn modelId="{90F6E684-58B5-4B90-A542-51D0AB150081}" type="presParOf" srcId="{276947DF-7484-4516-9C90-3CF68E810793}" destId="{395D14E8-BE01-40F0-9C8C-DF37D6AA4728}" srcOrd="0" destOrd="0" presId="urn:microsoft.com/office/officeart/2005/8/layout/list1"/>
    <dgm:cxn modelId="{A84E87EB-A146-4DD3-AB93-CE905B62BB9D}" type="presParOf" srcId="{276947DF-7484-4516-9C90-3CF68E810793}" destId="{67F283F8-0F52-4C37-8FFF-DCAC7B4E451D}" srcOrd="1" destOrd="0" presId="urn:microsoft.com/office/officeart/2005/8/layout/list1"/>
    <dgm:cxn modelId="{6A8FAE7D-8771-4D2C-9086-15135DEE1F3C}" type="presParOf" srcId="{224E2878-0175-4A85-AC5A-9A0EA6AFAE01}" destId="{FF4CA818-DA23-421E-8521-D1F2D3A51E84}" srcOrd="9" destOrd="0" presId="urn:microsoft.com/office/officeart/2005/8/layout/list1"/>
    <dgm:cxn modelId="{1EDDB264-C067-48FE-8983-71C0718A1050}" type="presParOf" srcId="{224E2878-0175-4A85-AC5A-9A0EA6AFAE01}" destId="{BCDB32A0-3895-45AA-BF47-DD220611D50F}" srcOrd="10" destOrd="0" presId="urn:microsoft.com/office/officeart/2005/8/layout/list1"/>
    <dgm:cxn modelId="{CD666037-21B0-47CA-A30D-3AFCD84760A5}" type="presParOf" srcId="{224E2878-0175-4A85-AC5A-9A0EA6AFAE01}" destId="{6DC85E41-91E8-48E9-8711-D405AE243ED1}" srcOrd="11" destOrd="0" presId="urn:microsoft.com/office/officeart/2005/8/layout/list1"/>
    <dgm:cxn modelId="{CD64FB28-599C-4624-A9BF-EAFB657FA0F3}" type="presParOf" srcId="{224E2878-0175-4A85-AC5A-9A0EA6AFAE01}" destId="{DD661EF3-8E5A-4F81-BD17-E5606B03C52A}" srcOrd="12" destOrd="0" presId="urn:microsoft.com/office/officeart/2005/8/layout/list1"/>
    <dgm:cxn modelId="{FE1DEC51-78D8-445D-A242-FA5C4AF86CB1}" type="presParOf" srcId="{DD661EF3-8E5A-4F81-BD17-E5606B03C52A}" destId="{DE265D6B-38C0-4BD3-8ABD-E56A871DF332}" srcOrd="0" destOrd="0" presId="urn:microsoft.com/office/officeart/2005/8/layout/list1"/>
    <dgm:cxn modelId="{D037A389-7756-4CE4-94D9-33570EACC871}" type="presParOf" srcId="{DD661EF3-8E5A-4F81-BD17-E5606B03C52A}" destId="{660E84EE-3197-489C-9F6C-E570A78330F8}" srcOrd="1" destOrd="0" presId="urn:microsoft.com/office/officeart/2005/8/layout/list1"/>
    <dgm:cxn modelId="{FD1CE62F-EF44-4ED9-BE55-A0357A088BA0}" type="presParOf" srcId="{224E2878-0175-4A85-AC5A-9A0EA6AFAE01}" destId="{B9869137-0662-4E28-A7E4-143511B054D9}" srcOrd="13" destOrd="0" presId="urn:microsoft.com/office/officeart/2005/8/layout/list1"/>
    <dgm:cxn modelId="{D1467F61-6A08-4E85-95BC-00BCB051D568}" type="presParOf" srcId="{224E2878-0175-4A85-AC5A-9A0EA6AFAE01}" destId="{95B6D8C0-D111-426D-AB86-F7A0101BBAC3}" srcOrd="14" destOrd="0" presId="urn:microsoft.com/office/officeart/2005/8/layout/list1"/>
  </dgm:cxnLst>
  <dgm:bg/>
  <dgm:whole/>
</dgm:dataModel>
</file>

<file path=ppt/diagrams/data6.xml><?xml version="1.0" encoding="utf-8"?>
<dgm:dataModel xmlns:dgm="http://schemas.openxmlformats.org/drawingml/2006/diagram" xmlns:a="http://schemas.openxmlformats.org/drawingml/2006/main">
  <dgm:ptLst>
    <dgm:pt modelId="{BBBDC2D9-2073-4724-8335-5281A3CC2EA7}" type="doc">
      <dgm:prSet loTypeId="urn:microsoft.com/office/officeart/2005/8/layout/chevron2" loCatId="process" qsTypeId="urn:microsoft.com/office/officeart/2005/8/quickstyle/3d3" qsCatId="3D" csTypeId="urn:microsoft.com/office/officeart/2005/8/colors/accent1_2" csCatId="accent1" phldr="1"/>
      <dgm:spPr/>
      <dgm:t>
        <a:bodyPr/>
        <a:lstStyle/>
        <a:p>
          <a:endParaRPr lang="en-US"/>
        </a:p>
      </dgm:t>
    </dgm:pt>
    <dgm:pt modelId="{923F7A3B-BA86-4334-B731-5C042ADC5E16}">
      <dgm:prSet/>
      <dgm:spPr>
        <a:solidFill>
          <a:srgbClr val="D60093"/>
        </a:solidFill>
      </dgm:spPr>
      <dgm:t>
        <a:bodyPr/>
        <a:lstStyle/>
        <a:p>
          <a:endParaRPr lang="en-US" dirty="0"/>
        </a:p>
      </dgm:t>
    </dgm:pt>
    <dgm:pt modelId="{86AB4211-4AD7-4E16-A2AE-945CBF00B19A}" type="parTrans" cxnId="{E6E84743-5373-4C63-A16F-F348750DF63D}">
      <dgm:prSet/>
      <dgm:spPr/>
      <dgm:t>
        <a:bodyPr/>
        <a:lstStyle/>
        <a:p>
          <a:endParaRPr lang="en-US"/>
        </a:p>
      </dgm:t>
    </dgm:pt>
    <dgm:pt modelId="{1EFF45F5-907A-4028-AF79-46424B95C343}" type="sibTrans" cxnId="{E6E84743-5373-4C63-A16F-F348750DF63D}">
      <dgm:prSet/>
      <dgm:spPr/>
      <dgm:t>
        <a:bodyPr/>
        <a:lstStyle/>
        <a:p>
          <a:endParaRPr lang="en-US"/>
        </a:p>
      </dgm:t>
    </dgm:pt>
    <dgm:pt modelId="{906E92A6-2568-4E8D-990D-589889AAF666}">
      <dgm:prSet/>
      <dgm:spPr>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Converting the flow charts to a clear and understandable operating procedures </a:t>
          </a:r>
          <a:endParaRPr lang="en-US" dirty="0">
            <a:solidFill>
              <a:schemeClr val="accent4">
                <a:lumMod val="50000"/>
              </a:schemeClr>
            </a:solidFill>
          </a:endParaRPr>
        </a:p>
      </dgm:t>
    </dgm:pt>
    <dgm:pt modelId="{85853806-8D16-4A72-B1FE-0E55886AA8E2}" type="parTrans" cxnId="{60E38A7B-3A79-418E-A7FB-211B512838BA}">
      <dgm:prSet/>
      <dgm:spPr/>
      <dgm:t>
        <a:bodyPr/>
        <a:lstStyle/>
        <a:p>
          <a:endParaRPr lang="en-US"/>
        </a:p>
      </dgm:t>
    </dgm:pt>
    <dgm:pt modelId="{4A382517-D4D9-41B1-B79F-C93064A26B15}" type="sibTrans" cxnId="{60E38A7B-3A79-418E-A7FB-211B512838BA}">
      <dgm:prSet/>
      <dgm:spPr/>
      <dgm:t>
        <a:bodyPr/>
        <a:lstStyle/>
        <a:p>
          <a:endParaRPr lang="en-US"/>
        </a:p>
      </dgm:t>
    </dgm:pt>
    <dgm:pt modelId="{8C1AAD17-BB5E-4745-B45D-9D1A5645316E}">
      <dgm:prSet/>
      <dgm:spPr>
        <a:solidFill>
          <a:srgbClr val="FF99FF"/>
        </a:solidFill>
      </dgm:spPr>
      <dgm:t>
        <a:bodyPr/>
        <a:lstStyle/>
        <a:p>
          <a:endParaRPr lang="en-US" dirty="0"/>
        </a:p>
      </dgm:t>
    </dgm:pt>
    <dgm:pt modelId="{E5884FBE-BA8A-4884-BC2F-0BCE97D9C0BA}" type="parTrans" cxnId="{1963F080-0BCF-458D-A307-BBFE8CF25EE6}">
      <dgm:prSet/>
      <dgm:spPr/>
      <dgm:t>
        <a:bodyPr/>
        <a:lstStyle/>
        <a:p>
          <a:endParaRPr lang="en-US"/>
        </a:p>
      </dgm:t>
    </dgm:pt>
    <dgm:pt modelId="{838D8CDE-5D9F-4335-A2BF-32E9D9961275}" type="sibTrans" cxnId="{1963F080-0BCF-458D-A307-BBFE8CF25EE6}">
      <dgm:prSet/>
      <dgm:spPr/>
      <dgm:t>
        <a:bodyPr/>
        <a:lstStyle/>
        <a:p>
          <a:endParaRPr lang="en-US"/>
        </a:p>
      </dgm:t>
    </dgm:pt>
    <dgm:pt modelId="{F99CF88F-1DFD-4B07-B9E5-4DD606D740BB}">
      <dgm:prSet/>
      <dgm:spPr>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Countless cases and several different situations per procedure </a:t>
          </a:r>
          <a:endParaRPr lang="en-US" dirty="0">
            <a:solidFill>
              <a:schemeClr val="accent4">
                <a:lumMod val="50000"/>
              </a:schemeClr>
            </a:solidFill>
          </a:endParaRPr>
        </a:p>
      </dgm:t>
    </dgm:pt>
    <dgm:pt modelId="{A951747A-7DEB-42D4-8370-78B04E0F7166}" type="parTrans" cxnId="{EE47828C-3BDA-4FB0-9F5B-5003E447C309}">
      <dgm:prSet/>
      <dgm:spPr/>
      <dgm:t>
        <a:bodyPr/>
        <a:lstStyle/>
        <a:p>
          <a:endParaRPr lang="en-US"/>
        </a:p>
      </dgm:t>
    </dgm:pt>
    <dgm:pt modelId="{F39F547C-AF86-41BF-86C3-33F6C13FAAE7}" type="sibTrans" cxnId="{EE47828C-3BDA-4FB0-9F5B-5003E447C309}">
      <dgm:prSet/>
      <dgm:spPr/>
      <dgm:t>
        <a:bodyPr/>
        <a:lstStyle/>
        <a:p>
          <a:endParaRPr lang="en-US"/>
        </a:p>
      </dgm:t>
    </dgm:pt>
    <dgm:pt modelId="{E236312A-370B-4EEB-BC72-E9DB3B483108}">
      <dgm:prSet/>
      <dgm:spPr>
        <a:solidFill>
          <a:srgbClr val="D60093"/>
        </a:solidFill>
      </dgm:spPr>
      <dgm:t>
        <a:bodyPr/>
        <a:lstStyle/>
        <a:p>
          <a:endParaRPr lang="en-US" dirty="0"/>
        </a:p>
      </dgm:t>
    </dgm:pt>
    <dgm:pt modelId="{25E7ED20-8D23-4241-B869-2CDB9D8E53BB}" type="parTrans" cxnId="{9E739FD5-56C7-4356-A1C1-46B0A3846A6E}">
      <dgm:prSet/>
      <dgm:spPr/>
      <dgm:t>
        <a:bodyPr/>
        <a:lstStyle/>
        <a:p>
          <a:endParaRPr lang="en-US"/>
        </a:p>
      </dgm:t>
    </dgm:pt>
    <dgm:pt modelId="{BCDA5790-1E10-4B0C-855D-A92AD8DF34E2}" type="sibTrans" cxnId="{9E739FD5-56C7-4356-A1C1-46B0A3846A6E}">
      <dgm:prSet/>
      <dgm:spPr/>
      <dgm:t>
        <a:bodyPr/>
        <a:lstStyle/>
        <a:p>
          <a:endParaRPr lang="en-US"/>
        </a:p>
      </dgm:t>
    </dgm:pt>
    <dgm:pt modelId="{ADE44297-7F0A-408C-A261-F870E5DF6F1D}">
      <dgm:prSet/>
      <dgm:spPr>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The lack of forms that help in the application of procedures </a:t>
          </a:r>
          <a:endParaRPr lang="en-US" dirty="0">
            <a:solidFill>
              <a:schemeClr val="accent4">
                <a:lumMod val="50000"/>
              </a:schemeClr>
            </a:solidFill>
          </a:endParaRPr>
        </a:p>
      </dgm:t>
    </dgm:pt>
    <dgm:pt modelId="{B79B7A6C-2104-4A15-961C-2E71091B2044}" type="parTrans" cxnId="{F1D6B886-44DB-4DCC-A3E1-68A33819EF39}">
      <dgm:prSet/>
      <dgm:spPr/>
      <dgm:t>
        <a:bodyPr/>
        <a:lstStyle/>
        <a:p>
          <a:endParaRPr lang="en-US"/>
        </a:p>
      </dgm:t>
    </dgm:pt>
    <dgm:pt modelId="{EC38870D-C3B1-45D4-B9D5-F745E46EA55A}" type="sibTrans" cxnId="{F1D6B886-44DB-4DCC-A3E1-68A33819EF39}">
      <dgm:prSet/>
      <dgm:spPr/>
      <dgm:t>
        <a:bodyPr/>
        <a:lstStyle/>
        <a:p>
          <a:endParaRPr lang="en-US"/>
        </a:p>
      </dgm:t>
    </dgm:pt>
    <dgm:pt modelId="{438B521B-8766-4B14-ACCA-369D46609649}">
      <dgm:prSet/>
      <dgm:spPr>
        <a:solidFill>
          <a:srgbClr val="FF99FF"/>
        </a:solidFill>
      </dgm:spPr>
      <dgm:t>
        <a:bodyPr/>
        <a:lstStyle/>
        <a:p>
          <a:endParaRPr lang="en-US" dirty="0"/>
        </a:p>
      </dgm:t>
    </dgm:pt>
    <dgm:pt modelId="{096FDCFB-5D6B-49D7-A689-A2AD16A87278}" type="parTrans" cxnId="{4A0D6E1C-6BBC-4896-9BBC-8EC810766945}">
      <dgm:prSet/>
      <dgm:spPr/>
      <dgm:t>
        <a:bodyPr/>
        <a:lstStyle/>
        <a:p>
          <a:endParaRPr lang="en-US"/>
        </a:p>
      </dgm:t>
    </dgm:pt>
    <dgm:pt modelId="{CF397F87-2A92-4218-A311-86E6F896FCF2}" type="sibTrans" cxnId="{4A0D6E1C-6BBC-4896-9BBC-8EC810766945}">
      <dgm:prSet/>
      <dgm:spPr/>
      <dgm:t>
        <a:bodyPr/>
        <a:lstStyle/>
        <a:p>
          <a:endParaRPr lang="en-US"/>
        </a:p>
      </dgm:t>
    </dgm:pt>
    <dgm:pt modelId="{91CA7695-9BBC-4B5A-9423-AD2CB769081B}">
      <dgm:prSet/>
      <dgm:spPr>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The time period of few months for project’s completion</a:t>
          </a:r>
          <a:endParaRPr lang="en-US" dirty="0">
            <a:solidFill>
              <a:schemeClr val="accent4">
                <a:lumMod val="50000"/>
              </a:schemeClr>
            </a:solidFill>
          </a:endParaRPr>
        </a:p>
      </dgm:t>
    </dgm:pt>
    <dgm:pt modelId="{1A1D95CF-8BD7-449F-834A-D70F5C5327A7}" type="parTrans" cxnId="{F8263D8E-18CE-401D-AFDB-B310CC9E2470}">
      <dgm:prSet/>
      <dgm:spPr/>
      <dgm:t>
        <a:bodyPr/>
        <a:lstStyle/>
        <a:p>
          <a:endParaRPr lang="en-US"/>
        </a:p>
      </dgm:t>
    </dgm:pt>
    <dgm:pt modelId="{4D1F0398-B542-40CE-A8A0-04860E07A22C}" type="sibTrans" cxnId="{F8263D8E-18CE-401D-AFDB-B310CC9E2470}">
      <dgm:prSet/>
      <dgm:spPr/>
      <dgm:t>
        <a:bodyPr/>
        <a:lstStyle/>
        <a:p>
          <a:endParaRPr lang="en-US"/>
        </a:p>
      </dgm:t>
    </dgm:pt>
    <dgm:pt modelId="{77949333-1704-4C2B-8F74-861149454A57}">
      <dgm:prSet/>
      <dgm:spPr>
        <a:solidFill>
          <a:srgbClr val="FF99FF"/>
        </a:solidFill>
      </dgm:spPr>
      <dgm:t>
        <a:bodyPr/>
        <a:lstStyle/>
        <a:p>
          <a:endParaRPr lang="en-US" dirty="0"/>
        </a:p>
      </dgm:t>
    </dgm:pt>
    <dgm:pt modelId="{6A06DDAB-62E7-4B44-9796-9AA80CB0BF2C}" type="parTrans" cxnId="{DB14992F-D2D1-4C31-86D4-66955DE293DC}">
      <dgm:prSet/>
      <dgm:spPr/>
      <dgm:t>
        <a:bodyPr/>
        <a:lstStyle/>
        <a:p>
          <a:endParaRPr lang="en-US"/>
        </a:p>
      </dgm:t>
    </dgm:pt>
    <dgm:pt modelId="{B5CE9B90-A486-4857-9AC1-476649911A79}" type="sibTrans" cxnId="{DB14992F-D2D1-4C31-86D4-66955DE293DC}">
      <dgm:prSet/>
      <dgm:spPr/>
      <dgm:t>
        <a:bodyPr/>
        <a:lstStyle/>
        <a:p>
          <a:endParaRPr lang="en-US"/>
        </a:p>
      </dgm:t>
    </dgm:pt>
    <dgm:pt modelId="{DD59B83B-E0B6-415B-99F3-8B695732DE4A}">
      <dgm:prSet/>
      <dgm:spPr>
        <a:ln>
          <a:solidFill>
            <a:srgbClr val="D60093"/>
          </a:solidFill>
        </a:ln>
      </dgm:spPr>
      <dgm:t>
        <a:bodyPr/>
        <a:lstStyle/>
        <a:p>
          <a:r>
            <a:rPr lang="en-US" dirty="0" smtClean="0">
              <a:solidFill>
                <a:schemeClr val="accent4">
                  <a:lumMod val="50000"/>
                </a:schemeClr>
              </a:solidFill>
              <a:latin typeface="Times New Roman" pitchFamily="18" charset="0"/>
              <a:cs typeface="Times New Roman" pitchFamily="18" charset="0"/>
            </a:rPr>
            <a:t>Communication with the employees in the departments to get information about the functions that they perform</a:t>
          </a:r>
          <a:endParaRPr lang="en-US" dirty="0">
            <a:solidFill>
              <a:schemeClr val="accent4">
                <a:lumMod val="50000"/>
              </a:schemeClr>
            </a:solidFill>
          </a:endParaRPr>
        </a:p>
      </dgm:t>
    </dgm:pt>
    <dgm:pt modelId="{30598A30-3A3B-4978-8702-2A73FEFC2BB3}" type="parTrans" cxnId="{13645C8A-EEB3-42A8-8270-6370D0F1B58B}">
      <dgm:prSet/>
      <dgm:spPr/>
      <dgm:t>
        <a:bodyPr/>
        <a:lstStyle/>
        <a:p>
          <a:endParaRPr lang="en-US"/>
        </a:p>
      </dgm:t>
    </dgm:pt>
    <dgm:pt modelId="{7A614EDD-5E96-42A4-A81D-BEE235C85613}" type="sibTrans" cxnId="{13645C8A-EEB3-42A8-8270-6370D0F1B58B}">
      <dgm:prSet/>
      <dgm:spPr/>
      <dgm:t>
        <a:bodyPr/>
        <a:lstStyle/>
        <a:p>
          <a:endParaRPr lang="en-US"/>
        </a:p>
      </dgm:t>
    </dgm:pt>
    <dgm:pt modelId="{AC530DD4-6270-42C5-96BF-810C64B71744}" type="pres">
      <dgm:prSet presAssocID="{BBBDC2D9-2073-4724-8335-5281A3CC2EA7}" presName="linearFlow" presStyleCnt="0">
        <dgm:presLayoutVars>
          <dgm:dir/>
          <dgm:animLvl val="lvl"/>
          <dgm:resizeHandles val="exact"/>
        </dgm:presLayoutVars>
      </dgm:prSet>
      <dgm:spPr/>
      <dgm:t>
        <a:bodyPr/>
        <a:lstStyle/>
        <a:p>
          <a:endParaRPr lang="en-US"/>
        </a:p>
      </dgm:t>
    </dgm:pt>
    <dgm:pt modelId="{D9944E4F-1861-4E1C-9AB2-306EACBDD55F}" type="pres">
      <dgm:prSet presAssocID="{77949333-1704-4C2B-8F74-861149454A57}" presName="composite" presStyleCnt="0"/>
      <dgm:spPr/>
    </dgm:pt>
    <dgm:pt modelId="{4879931A-4603-4BF1-9CE3-6573F799654E}" type="pres">
      <dgm:prSet presAssocID="{77949333-1704-4C2B-8F74-861149454A57}" presName="parentText" presStyleLbl="alignNode1" presStyleIdx="0" presStyleCnt="5">
        <dgm:presLayoutVars>
          <dgm:chMax val="1"/>
          <dgm:bulletEnabled val="1"/>
        </dgm:presLayoutVars>
      </dgm:prSet>
      <dgm:spPr/>
      <dgm:t>
        <a:bodyPr/>
        <a:lstStyle/>
        <a:p>
          <a:endParaRPr lang="en-US"/>
        </a:p>
      </dgm:t>
    </dgm:pt>
    <dgm:pt modelId="{906F82A2-B75A-47D1-BD28-469919A9252A}" type="pres">
      <dgm:prSet presAssocID="{77949333-1704-4C2B-8F74-861149454A57}" presName="descendantText" presStyleLbl="alignAcc1" presStyleIdx="0" presStyleCnt="5">
        <dgm:presLayoutVars>
          <dgm:bulletEnabled val="1"/>
        </dgm:presLayoutVars>
      </dgm:prSet>
      <dgm:spPr/>
      <dgm:t>
        <a:bodyPr/>
        <a:lstStyle/>
        <a:p>
          <a:endParaRPr lang="en-US"/>
        </a:p>
      </dgm:t>
    </dgm:pt>
    <dgm:pt modelId="{6E8B4ABC-092C-4626-A25E-E626CB32A658}" type="pres">
      <dgm:prSet presAssocID="{B5CE9B90-A486-4857-9AC1-476649911A79}" presName="sp" presStyleCnt="0"/>
      <dgm:spPr/>
    </dgm:pt>
    <dgm:pt modelId="{86F241AB-B4BE-48C5-B3F0-276BC864D557}" type="pres">
      <dgm:prSet presAssocID="{923F7A3B-BA86-4334-B731-5C042ADC5E16}" presName="composite" presStyleCnt="0"/>
      <dgm:spPr/>
    </dgm:pt>
    <dgm:pt modelId="{E9C2415F-99A4-4FC0-8B0C-98DB5A4A91E4}" type="pres">
      <dgm:prSet presAssocID="{923F7A3B-BA86-4334-B731-5C042ADC5E16}" presName="parentText" presStyleLbl="alignNode1" presStyleIdx="1" presStyleCnt="5">
        <dgm:presLayoutVars>
          <dgm:chMax val="1"/>
          <dgm:bulletEnabled val="1"/>
        </dgm:presLayoutVars>
      </dgm:prSet>
      <dgm:spPr/>
      <dgm:t>
        <a:bodyPr/>
        <a:lstStyle/>
        <a:p>
          <a:endParaRPr lang="en-US"/>
        </a:p>
      </dgm:t>
    </dgm:pt>
    <dgm:pt modelId="{2A7EFB4B-C051-4063-A28C-853E3CED1E36}" type="pres">
      <dgm:prSet presAssocID="{923F7A3B-BA86-4334-B731-5C042ADC5E16}" presName="descendantText" presStyleLbl="alignAcc1" presStyleIdx="1" presStyleCnt="5">
        <dgm:presLayoutVars>
          <dgm:bulletEnabled val="1"/>
        </dgm:presLayoutVars>
      </dgm:prSet>
      <dgm:spPr/>
      <dgm:t>
        <a:bodyPr/>
        <a:lstStyle/>
        <a:p>
          <a:endParaRPr lang="en-US"/>
        </a:p>
      </dgm:t>
    </dgm:pt>
    <dgm:pt modelId="{41698102-D961-4034-B242-48DEF5D3213D}" type="pres">
      <dgm:prSet presAssocID="{1EFF45F5-907A-4028-AF79-46424B95C343}" presName="sp" presStyleCnt="0"/>
      <dgm:spPr/>
    </dgm:pt>
    <dgm:pt modelId="{46959D8D-7F0F-4D33-A1DE-7AB09F916C9A}" type="pres">
      <dgm:prSet presAssocID="{8C1AAD17-BB5E-4745-B45D-9D1A5645316E}" presName="composite" presStyleCnt="0"/>
      <dgm:spPr/>
    </dgm:pt>
    <dgm:pt modelId="{B0F90047-589B-48BC-B5FA-EE1AAE25BE5D}" type="pres">
      <dgm:prSet presAssocID="{8C1AAD17-BB5E-4745-B45D-9D1A5645316E}" presName="parentText" presStyleLbl="alignNode1" presStyleIdx="2" presStyleCnt="5">
        <dgm:presLayoutVars>
          <dgm:chMax val="1"/>
          <dgm:bulletEnabled val="1"/>
        </dgm:presLayoutVars>
      </dgm:prSet>
      <dgm:spPr/>
      <dgm:t>
        <a:bodyPr/>
        <a:lstStyle/>
        <a:p>
          <a:endParaRPr lang="en-US"/>
        </a:p>
      </dgm:t>
    </dgm:pt>
    <dgm:pt modelId="{6767F850-7EA9-4E5D-8D4D-A30C189A932A}" type="pres">
      <dgm:prSet presAssocID="{8C1AAD17-BB5E-4745-B45D-9D1A5645316E}" presName="descendantText" presStyleLbl="alignAcc1" presStyleIdx="2" presStyleCnt="5">
        <dgm:presLayoutVars>
          <dgm:bulletEnabled val="1"/>
        </dgm:presLayoutVars>
      </dgm:prSet>
      <dgm:spPr/>
      <dgm:t>
        <a:bodyPr/>
        <a:lstStyle/>
        <a:p>
          <a:endParaRPr lang="en-US"/>
        </a:p>
      </dgm:t>
    </dgm:pt>
    <dgm:pt modelId="{15BDDE95-52FE-4658-95DF-1927C1AE6D43}" type="pres">
      <dgm:prSet presAssocID="{838D8CDE-5D9F-4335-A2BF-32E9D9961275}" presName="sp" presStyleCnt="0"/>
      <dgm:spPr/>
    </dgm:pt>
    <dgm:pt modelId="{9DA4FEBA-CBDA-4F26-A2D7-FBF5587A2D92}" type="pres">
      <dgm:prSet presAssocID="{E236312A-370B-4EEB-BC72-E9DB3B483108}" presName="composite" presStyleCnt="0"/>
      <dgm:spPr/>
    </dgm:pt>
    <dgm:pt modelId="{B61CA5DD-A66B-47E9-992A-CF556FE967B8}" type="pres">
      <dgm:prSet presAssocID="{E236312A-370B-4EEB-BC72-E9DB3B483108}" presName="parentText" presStyleLbl="alignNode1" presStyleIdx="3" presStyleCnt="5">
        <dgm:presLayoutVars>
          <dgm:chMax val="1"/>
          <dgm:bulletEnabled val="1"/>
        </dgm:presLayoutVars>
      </dgm:prSet>
      <dgm:spPr/>
      <dgm:t>
        <a:bodyPr/>
        <a:lstStyle/>
        <a:p>
          <a:endParaRPr lang="en-US"/>
        </a:p>
      </dgm:t>
    </dgm:pt>
    <dgm:pt modelId="{8CA4A61A-9489-446B-A53C-BA4634B6CBD0}" type="pres">
      <dgm:prSet presAssocID="{E236312A-370B-4EEB-BC72-E9DB3B483108}" presName="descendantText" presStyleLbl="alignAcc1" presStyleIdx="3" presStyleCnt="5">
        <dgm:presLayoutVars>
          <dgm:bulletEnabled val="1"/>
        </dgm:presLayoutVars>
      </dgm:prSet>
      <dgm:spPr/>
      <dgm:t>
        <a:bodyPr/>
        <a:lstStyle/>
        <a:p>
          <a:endParaRPr lang="en-US"/>
        </a:p>
      </dgm:t>
    </dgm:pt>
    <dgm:pt modelId="{038A437B-5437-4049-ACE6-09D7B008C048}" type="pres">
      <dgm:prSet presAssocID="{BCDA5790-1E10-4B0C-855D-A92AD8DF34E2}" presName="sp" presStyleCnt="0"/>
      <dgm:spPr/>
    </dgm:pt>
    <dgm:pt modelId="{C80EFDBF-B136-4999-9099-4B6BCC9B792B}" type="pres">
      <dgm:prSet presAssocID="{438B521B-8766-4B14-ACCA-369D46609649}" presName="composite" presStyleCnt="0"/>
      <dgm:spPr/>
    </dgm:pt>
    <dgm:pt modelId="{872452F8-136B-451F-BA30-28B27D4CC81B}" type="pres">
      <dgm:prSet presAssocID="{438B521B-8766-4B14-ACCA-369D46609649}" presName="parentText" presStyleLbl="alignNode1" presStyleIdx="4" presStyleCnt="5">
        <dgm:presLayoutVars>
          <dgm:chMax val="1"/>
          <dgm:bulletEnabled val="1"/>
        </dgm:presLayoutVars>
      </dgm:prSet>
      <dgm:spPr/>
      <dgm:t>
        <a:bodyPr/>
        <a:lstStyle/>
        <a:p>
          <a:endParaRPr lang="en-US"/>
        </a:p>
      </dgm:t>
    </dgm:pt>
    <dgm:pt modelId="{1DE77411-036A-43B8-9A87-D5DC52EB9544}" type="pres">
      <dgm:prSet presAssocID="{438B521B-8766-4B14-ACCA-369D46609649}" presName="descendantText" presStyleLbl="alignAcc1" presStyleIdx="4" presStyleCnt="5">
        <dgm:presLayoutVars>
          <dgm:bulletEnabled val="1"/>
        </dgm:presLayoutVars>
      </dgm:prSet>
      <dgm:spPr/>
      <dgm:t>
        <a:bodyPr/>
        <a:lstStyle/>
        <a:p>
          <a:endParaRPr lang="en-US"/>
        </a:p>
      </dgm:t>
    </dgm:pt>
  </dgm:ptLst>
  <dgm:cxnLst>
    <dgm:cxn modelId="{4A0D6E1C-6BBC-4896-9BBC-8EC810766945}" srcId="{BBBDC2D9-2073-4724-8335-5281A3CC2EA7}" destId="{438B521B-8766-4B14-ACCA-369D46609649}" srcOrd="4" destOrd="0" parTransId="{096FDCFB-5D6B-49D7-A689-A2AD16A87278}" sibTransId="{CF397F87-2A92-4218-A311-86E6F896FCF2}"/>
    <dgm:cxn modelId="{13645C8A-EEB3-42A8-8270-6370D0F1B58B}" srcId="{77949333-1704-4C2B-8F74-861149454A57}" destId="{DD59B83B-E0B6-415B-99F3-8B695732DE4A}" srcOrd="0" destOrd="0" parTransId="{30598A30-3A3B-4978-8702-2A73FEFC2BB3}" sibTransId="{7A614EDD-5E96-42A4-A81D-BEE235C85613}"/>
    <dgm:cxn modelId="{9E739FD5-56C7-4356-A1C1-46B0A3846A6E}" srcId="{BBBDC2D9-2073-4724-8335-5281A3CC2EA7}" destId="{E236312A-370B-4EEB-BC72-E9DB3B483108}" srcOrd="3" destOrd="0" parTransId="{25E7ED20-8D23-4241-B869-2CDB9D8E53BB}" sibTransId="{BCDA5790-1E10-4B0C-855D-A92AD8DF34E2}"/>
    <dgm:cxn modelId="{938407A8-AFA2-4214-8B36-D8318FBF4DEE}" type="presOf" srcId="{BBBDC2D9-2073-4724-8335-5281A3CC2EA7}" destId="{AC530DD4-6270-42C5-96BF-810C64B71744}" srcOrd="0" destOrd="0" presId="urn:microsoft.com/office/officeart/2005/8/layout/chevron2"/>
    <dgm:cxn modelId="{F1D6B886-44DB-4DCC-A3E1-68A33819EF39}" srcId="{E236312A-370B-4EEB-BC72-E9DB3B483108}" destId="{ADE44297-7F0A-408C-A261-F870E5DF6F1D}" srcOrd="0" destOrd="0" parTransId="{B79B7A6C-2104-4A15-961C-2E71091B2044}" sibTransId="{EC38870D-C3B1-45D4-B9D5-F745E46EA55A}"/>
    <dgm:cxn modelId="{EE47828C-3BDA-4FB0-9F5B-5003E447C309}" srcId="{8C1AAD17-BB5E-4745-B45D-9D1A5645316E}" destId="{F99CF88F-1DFD-4B07-B9E5-4DD606D740BB}" srcOrd="0" destOrd="0" parTransId="{A951747A-7DEB-42D4-8370-78B04E0F7166}" sibTransId="{F39F547C-AF86-41BF-86C3-33F6C13FAAE7}"/>
    <dgm:cxn modelId="{236FC8D1-A03B-4F0D-B3ED-E346E2E05503}" type="presOf" srcId="{438B521B-8766-4B14-ACCA-369D46609649}" destId="{872452F8-136B-451F-BA30-28B27D4CC81B}" srcOrd="0" destOrd="0" presId="urn:microsoft.com/office/officeart/2005/8/layout/chevron2"/>
    <dgm:cxn modelId="{4E9CC6A8-F101-437F-BA6E-1480D98AE0A6}" type="presOf" srcId="{ADE44297-7F0A-408C-A261-F870E5DF6F1D}" destId="{8CA4A61A-9489-446B-A53C-BA4634B6CBD0}" srcOrd="0" destOrd="0" presId="urn:microsoft.com/office/officeart/2005/8/layout/chevron2"/>
    <dgm:cxn modelId="{E6E84743-5373-4C63-A16F-F348750DF63D}" srcId="{BBBDC2D9-2073-4724-8335-5281A3CC2EA7}" destId="{923F7A3B-BA86-4334-B731-5C042ADC5E16}" srcOrd="1" destOrd="0" parTransId="{86AB4211-4AD7-4E16-A2AE-945CBF00B19A}" sibTransId="{1EFF45F5-907A-4028-AF79-46424B95C343}"/>
    <dgm:cxn modelId="{6C658596-E1F1-4989-B920-13FFB1DB5F5A}" type="presOf" srcId="{91CA7695-9BBC-4B5A-9423-AD2CB769081B}" destId="{1DE77411-036A-43B8-9A87-D5DC52EB9544}" srcOrd="0" destOrd="0" presId="urn:microsoft.com/office/officeart/2005/8/layout/chevron2"/>
    <dgm:cxn modelId="{001B0070-D8E4-4727-AB1A-AD4646929A89}" type="presOf" srcId="{906E92A6-2568-4E8D-990D-589889AAF666}" destId="{2A7EFB4B-C051-4063-A28C-853E3CED1E36}" srcOrd="0" destOrd="0" presId="urn:microsoft.com/office/officeart/2005/8/layout/chevron2"/>
    <dgm:cxn modelId="{AA809A69-4162-48DE-B76E-A7B6BFF70872}" type="presOf" srcId="{DD59B83B-E0B6-415B-99F3-8B695732DE4A}" destId="{906F82A2-B75A-47D1-BD28-469919A9252A}" srcOrd="0" destOrd="0" presId="urn:microsoft.com/office/officeart/2005/8/layout/chevron2"/>
    <dgm:cxn modelId="{DB14992F-D2D1-4C31-86D4-66955DE293DC}" srcId="{BBBDC2D9-2073-4724-8335-5281A3CC2EA7}" destId="{77949333-1704-4C2B-8F74-861149454A57}" srcOrd="0" destOrd="0" parTransId="{6A06DDAB-62E7-4B44-9796-9AA80CB0BF2C}" sibTransId="{B5CE9B90-A486-4857-9AC1-476649911A79}"/>
    <dgm:cxn modelId="{7BBEE1B6-A297-4B1D-A74C-DAD3BED60A19}" type="presOf" srcId="{923F7A3B-BA86-4334-B731-5C042ADC5E16}" destId="{E9C2415F-99A4-4FC0-8B0C-98DB5A4A91E4}" srcOrd="0" destOrd="0" presId="urn:microsoft.com/office/officeart/2005/8/layout/chevron2"/>
    <dgm:cxn modelId="{F22D06FA-D0D2-4206-9EBE-AF2F5FFBA3A2}" type="presOf" srcId="{F99CF88F-1DFD-4B07-B9E5-4DD606D740BB}" destId="{6767F850-7EA9-4E5D-8D4D-A30C189A932A}" srcOrd="0" destOrd="0" presId="urn:microsoft.com/office/officeart/2005/8/layout/chevron2"/>
    <dgm:cxn modelId="{60E38A7B-3A79-418E-A7FB-211B512838BA}" srcId="{923F7A3B-BA86-4334-B731-5C042ADC5E16}" destId="{906E92A6-2568-4E8D-990D-589889AAF666}" srcOrd="0" destOrd="0" parTransId="{85853806-8D16-4A72-B1FE-0E55886AA8E2}" sibTransId="{4A382517-D4D9-41B1-B79F-C93064A26B15}"/>
    <dgm:cxn modelId="{F8263D8E-18CE-401D-AFDB-B310CC9E2470}" srcId="{438B521B-8766-4B14-ACCA-369D46609649}" destId="{91CA7695-9BBC-4B5A-9423-AD2CB769081B}" srcOrd="0" destOrd="0" parTransId="{1A1D95CF-8BD7-449F-834A-D70F5C5327A7}" sibTransId="{4D1F0398-B542-40CE-A8A0-04860E07A22C}"/>
    <dgm:cxn modelId="{1963F080-0BCF-458D-A307-BBFE8CF25EE6}" srcId="{BBBDC2D9-2073-4724-8335-5281A3CC2EA7}" destId="{8C1AAD17-BB5E-4745-B45D-9D1A5645316E}" srcOrd="2" destOrd="0" parTransId="{E5884FBE-BA8A-4884-BC2F-0BCE97D9C0BA}" sibTransId="{838D8CDE-5D9F-4335-A2BF-32E9D9961275}"/>
    <dgm:cxn modelId="{C48FE8F9-077C-4306-9AB3-5B095CA630EC}" type="presOf" srcId="{77949333-1704-4C2B-8F74-861149454A57}" destId="{4879931A-4603-4BF1-9CE3-6573F799654E}" srcOrd="0" destOrd="0" presId="urn:microsoft.com/office/officeart/2005/8/layout/chevron2"/>
    <dgm:cxn modelId="{6ABB7297-E5DD-4F5B-95FF-6108B6F7A149}" type="presOf" srcId="{E236312A-370B-4EEB-BC72-E9DB3B483108}" destId="{B61CA5DD-A66B-47E9-992A-CF556FE967B8}" srcOrd="0" destOrd="0" presId="urn:microsoft.com/office/officeart/2005/8/layout/chevron2"/>
    <dgm:cxn modelId="{3B2F7DC6-4079-4F9E-BC69-752B3D5B4AE3}" type="presOf" srcId="{8C1AAD17-BB5E-4745-B45D-9D1A5645316E}" destId="{B0F90047-589B-48BC-B5FA-EE1AAE25BE5D}" srcOrd="0" destOrd="0" presId="urn:microsoft.com/office/officeart/2005/8/layout/chevron2"/>
    <dgm:cxn modelId="{F809A5DB-FA15-4921-A62A-9175542C45B8}" type="presParOf" srcId="{AC530DD4-6270-42C5-96BF-810C64B71744}" destId="{D9944E4F-1861-4E1C-9AB2-306EACBDD55F}" srcOrd="0" destOrd="0" presId="urn:microsoft.com/office/officeart/2005/8/layout/chevron2"/>
    <dgm:cxn modelId="{7031E0C5-DF9C-49BA-8A0B-6FBB1DC11B84}" type="presParOf" srcId="{D9944E4F-1861-4E1C-9AB2-306EACBDD55F}" destId="{4879931A-4603-4BF1-9CE3-6573F799654E}" srcOrd="0" destOrd="0" presId="urn:microsoft.com/office/officeart/2005/8/layout/chevron2"/>
    <dgm:cxn modelId="{D66EB182-19B8-4D05-A02C-5A35A287E42A}" type="presParOf" srcId="{D9944E4F-1861-4E1C-9AB2-306EACBDD55F}" destId="{906F82A2-B75A-47D1-BD28-469919A9252A}" srcOrd="1" destOrd="0" presId="urn:microsoft.com/office/officeart/2005/8/layout/chevron2"/>
    <dgm:cxn modelId="{342778A9-81E0-4849-842E-F1A19480626B}" type="presParOf" srcId="{AC530DD4-6270-42C5-96BF-810C64B71744}" destId="{6E8B4ABC-092C-4626-A25E-E626CB32A658}" srcOrd="1" destOrd="0" presId="urn:microsoft.com/office/officeart/2005/8/layout/chevron2"/>
    <dgm:cxn modelId="{39F28110-78D5-4A28-8527-00CA9FBAA1D1}" type="presParOf" srcId="{AC530DD4-6270-42C5-96BF-810C64B71744}" destId="{86F241AB-B4BE-48C5-B3F0-276BC864D557}" srcOrd="2" destOrd="0" presId="urn:microsoft.com/office/officeart/2005/8/layout/chevron2"/>
    <dgm:cxn modelId="{F7010D78-7CB1-413E-B866-5752E3A3DFDE}" type="presParOf" srcId="{86F241AB-B4BE-48C5-B3F0-276BC864D557}" destId="{E9C2415F-99A4-4FC0-8B0C-98DB5A4A91E4}" srcOrd="0" destOrd="0" presId="urn:microsoft.com/office/officeart/2005/8/layout/chevron2"/>
    <dgm:cxn modelId="{9D5BF461-E485-4B63-A1F2-E923D509F5E5}" type="presParOf" srcId="{86F241AB-B4BE-48C5-B3F0-276BC864D557}" destId="{2A7EFB4B-C051-4063-A28C-853E3CED1E36}" srcOrd="1" destOrd="0" presId="urn:microsoft.com/office/officeart/2005/8/layout/chevron2"/>
    <dgm:cxn modelId="{8946BDD3-92A3-4D25-9EDE-279D86C1CAA7}" type="presParOf" srcId="{AC530DD4-6270-42C5-96BF-810C64B71744}" destId="{41698102-D961-4034-B242-48DEF5D3213D}" srcOrd="3" destOrd="0" presId="urn:microsoft.com/office/officeart/2005/8/layout/chevron2"/>
    <dgm:cxn modelId="{D6098E7D-9D93-4407-AA2E-5412DAED6E0B}" type="presParOf" srcId="{AC530DD4-6270-42C5-96BF-810C64B71744}" destId="{46959D8D-7F0F-4D33-A1DE-7AB09F916C9A}" srcOrd="4" destOrd="0" presId="urn:microsoft.com/office/officeart/2005/8/layout/chevron2"/>
    <dgm:cxn modelId="{D73AEEC0-65DF-4666-A7F5-97509DB2796A}" type="presParOf" srcId="{46959D8D-7F0F-4D33-A1DE-7AB09F916C9A}" destId="{B0F90047-589B-48BC-B5FA-EE1AAE25BE5D}" srcOrd="0" destOrd="0" presId="urn:microsoft.com/office/officeart/2005/8/layout/chevron2"/>
    <dgm:cxn modelId="{F27DA332-1C9B-4C36-B42C-06AE7350E3E7}" type="presParOf" srcId="{46959D8D-7F0F-4D33-A1DE-7AB09F916C9A}" destId="{6767F850-7EA9-4E5D-8D4D-A30C189A932A}" srcOrd="1" destOrd="0" presId="urn:microsoft.com/office/officeart/2005/8/layout/chevron2"/>
    <dgm:cxn modelId="{6FBD7748-027F-4C3E-A4C4-B430F5B8FC87}" type="presParOf" srcId="{AC530DD4-6270-42C5-96BF-810C64B71744}" destId="{15BDDE95-52FE-4658-95DF-1927C1AE6D43}" srcOrd="5" destOrd="0" presId="urn:microsoft.com/office/officeart/2005/8/layout/chevron2"/>
    <dgm:cxn modelId="{77DBC083-F102-4829-96F4-D26F9FD3706D}" type="presParOf" srcId="{AC530DD4-6270-42C5-96BF-810C64B71744}" destId="{9DA4FEBA-CBDA-4F26-A2D7-FBF5587A2D92}" srcOrd="6" destOrd="0" presId="urn:microsoft.com/office/officeart/2005/8/layout/chevron2"/>
    <dgm:cxn modelId="{E5E00274-EFE5-4BD1-A4F3-83FC10371B35}" type="presParOf" srcId="{9DA4FEBA-CBDA-4F26-A2D7-FBF5587A2D92}" destId="{B61CA5DD-A66B-47E9-992A-CF556FE967B8}" srcOrd="0" destOrd="0" presId="urn:microsoft.com/office/officeart/2005/8/layout/chevron2"/>
    <dgm:cxn modelId="{54C90ABA-C9C6-4EBC-A93C-ACE772BA1392}" type="presParOf" srcId="{9DA4FEBA-CBDA-4F26-A2D7-FBF5587A2D92}" destId="{8CA4A61A-9489-446B-A53C-BA4634B6CBD0}" srcOrd="1" destOrd="0" presId="urn:microsoft.com/office/officeart/2005/8/layout/chevron2"/>
    <dgm:cxn modelId="{7AC9724B-5CEA-47F5-88BA-37F82129EC0D}" type="presParOf" srcId="{AC530DD4-6270-42C5-96BF-810C64B71744}" destId="{038A437B-5437-4049-ACE6-09D7B008C048}" srcOrd="7" destOrd="0" presId="urn:microsoft.com/office/officeart/2005/8/layout/chevron2"/>
    <dgm:cxn modelId="{5785F0E4-D5F3-4FDC-8A0C-1D6E1F6AD43D}" type="presParOf" srcId="{AC530DD4-6270-42C5-96BF-810C64B71744}" destId="{C80EFDBF-B136-4999-9099-4B6BCC9B792B}" srcOrd="8" destOrd="0" presId="urn:microsoft.com/office/officeart/2005/8/layout/chevron2"/>
    <dgm:cxn modelId="{A84AA0D3-E2C5-49FB-9101-2BA8B6AFA212}" type="presParOf" srcId="{C80EFDBF-B136-4999-9099-4B6BCC9B792B}" destId="{872452F8-136B-451F-BA30-28B27D4CC81B}" srcOrd="0" destOrd="0" presId="urn:microsoft.com/office/officeart/2005/8/layout/chevron2"/>
    <dgm:cxn modelId="{636A89C6-FE48-4331-92D3-0677A5040D81}" type="presParOf" srcId="{C80EFDBF-B136-4999-9099-4B6BCC9B792B}" destId="{1DE77411-036A-43B8-9A87-D5DC52EB9544}" srcOrd="1" destOrd="0" presId="urn:microsoft.com/office/officeart/2005/8/layout/chevron2"/>
  </dgm:cxnLst>
  <dgm:bg/>
  <dgm:whole/>
</dgm:dataModel>
</file>

<file path=ppt/diagrams/data7.xml><?xml version="1.0" encoding="utf-8"?>
<dgm:dataModel xmlns:dgm="http://schemas.openxmlformats.org/drawingml/2006/diagram" xmlns:a="http://schemas.openxmlformats.org/drawingml/2006/main">
  <dgm:ptLst>
    <dgm:pt modelId="{455C0721-7B69-449C-AEBC-B25A136B8CE2}" type="doc">
      <dgm:prSet loTypeId="urn:microsoft.com/office/officeart/2005/8/layout/radial6" loCatId="cycle" qsTypeId="urn:microsoft.com/office/officeart/2005/8/quickstyle/3d4" qsCatId="3D" csTypeId="urn:microsoft.com/office/officeart/2005/8/colors/accent1_2" csCatId="accent1" phldr="1"/>
      <dgm:spPr/>
      <dgm:t>
        <a:bodyPr/>
        <a:lstStyle/>
        <a:p>
          <a:endParaRPr lang="en-US"/>
        </a:p>
      </dgm:t>
    </dgm:pt>
    <dgm:pt modelId="{C2A11F87-AF8C-4C5F-A940-8CDE19D610AC}">
      <dgm:prSet phldrT="[Text]"/>
      <dgm:spPr>
        <a:solidFill>
          <a:srgbClr val="CC3399"/>
        </a:solidFill>
      </dgm:spPr>
      <dgm:t>
        <a:bodyPr/>
        <a:lstStyle/>
        <a:p>
          <a:r>
            <a:rPr lang="en-US" b="1" dirty="0" smtClean="0">
              <a:solidFill>
                <a:schemeClr val="accent2">
                  <a:lumMod val="50000"/>
                </a:schemeClr>
              </a:solidFill>
              <a:latin typeface="Times New Roman" pitchFamily="18" charset="0"/>
              <a:cs typeface="Times New Roman" pitchFamily="18" charset="0"/>
            </a:rPr>
            <a:t>Literature Review </a:t>
          </a:r>
          <a:endParaRPr lang="en-US" dirty="0">
            <a:solidFill>
              <a:schemeClr val="accent2">
                <a:lumMod val="50000"/>
              </a:schemeClr>
            </a:solidFill>
          </a:endParaRPr>
        </a:p>
      </dgm:t>
    </dgm:pt>
    <dgm:pt modelId="{96754FE4-83C7-4750-AD3D-24C907A2515A}" type="parTrans" cxnId="{457F076D-C5E4-48DE-BDB3-CB45A16B0FAF}">
      <dgm:prSet/>
      <dgm:spPr/>
      <dgm:t>
        <a:bodyPr/>
        <a:lstStyle/>
        <a:p>
          <a:endParaRPr lang="en-US"/>
        </a:p>
      </dgm:t>
    </dgm:pt>
    <dgm:pt modelId="{44E82495-98E2-4C40-AEF8-981B95F25536}" type="sibTrans" cxnId="{457F076D-C5E4-48DE-BDB3-CB45A16B0FAF}">
      <dgm:prSet/>
      <dgm:spPr/>
      <dgm:t>
        <a:bodyPr/>
        <a:lstStyle/>
        <a:p>
          <a:endParaRPr lang="en-US"/>
        </a:p>
      </dgm:t>
    </dgm:pt>
    <dgm:pt modelId="{D01FE337-E0A2-4562-8078-63FD96A3BE21}">
      <dgm:prSet phldrT="[Text]" custT="1"/>
      <dgm:spPr>
        <a:solidFill>
          <a:srgbClr val="D60093"/>
        </a:solidFill>
      </dgm:spPr>
      <dgm:t>
        <a:bodyPr/>
        <a:lstStyle/>
        <a:p>
          <a:r>
            <a:rPr lang="en-US" sz="2000" smtClean="0">
              <a:latin typeface="Times New Roman" pitchFamily="18" charset="0"/>
              <a:cs typeface="Times New Roman" pitchFamily="18" charset="0"/>
            </a:rPr>
            <a:t>Organizational Structure </a:t>
          </a:r>
          <a:endParaRPr lang="en-US" sz="2000" dirty="0"/>
        </a:p>
      </dgm:t>
    </dgm:pt>
    <dgm:pt modelId="{68D7BE66-2019-4F3E-9A53-1EFC0DF7C41C}" type="parTrans" cxnId="{9A043BDD-1662-4041-A98F-FA55BF2606DA}">
      <dgm:prSet/>
      <dgm:spPr/>
      <dgm:t>
        <a:bodyPr/>
        <a:lstStyle/>
        <a:p>
          <a:endParaRPr lang="en-US"/>
        </a:p>
      </dgm:t>
    </dgm:pt>
    <dgm:pt modelId="{D2B6EC90-6059-4DBD-B44A-A680D1F2E004}" type="sibTrans" cxnId="{9A043BDD-1662-4041-A98F-FA55BF2606DA}">
      <dgm:prSet/>
      <dgm:spPr>
        <a:solidFill>
          <a:srgbClr val="FFCCFF"/>
        </a:solidFill>
      </dgm:spPr>
      <dgm:t>
        <a:bodyPr/>
        <a:lstStyle/>
        <a:p>
          <a:endParaRPr lang="en-US"/>
        </a:p>
      </dgm:t>
    </dgm:pt>
    <dgm:pt modelId="{FADA85A1-9A83-46A9-98F3-D3ECFF484BE8}">
      <dgm:prSet phldrT="[Text]" custT="1"/>
      <dgm:spPr>
        <a:solidFill>
          <a:srgbClr val="D60093"/>
        </a:solidFill>
      </dgm:spPr>
      <dgm:t>
        <a:bodyPr/>
        <a:lstStyle/>
        <a:p>
          <a:r>
            <a:rPr lang="en-US" sz="2000" dirty="0" smtClean="0">
              <a:latin typeface="Times New Roman" pitchFamily="18" charset="0"/>
              <a:cs typeface="Times New Roman" pitchFamily="18" charset="0"/>
            </a:rPr>
            <a:t>Job Description</a:t>
          </a:r>
          <a:endParaRPr lang="en-US" sz="2000" dirty="0"/>
        </a:p>
      </dgm:t>
    </dgm:pt>
    <dgm:pt modelId="{2A3309FA-A71A-4748-BC34-81A5B443CC57}" type="parTrans" cxnId="{C9C7D007-DF01-4EB8-B04D-108E0EE33820}">
      <dgm:prSet/>
      <dgm:spPr/>
      <dgm:t>
        <a:bodyPr/>
        <a:lstStyle/>
        <a:p>
          <a:endParaRPr lang="en-US"/>
        </a:p>
      </dgm:t>
    </dgm:pt>
    <dgm:pt modelId="{FE321E04-2C3D-43BE-909B-0E7A75ED3C1C}" type="sibTrans" cxnId="{C9C7D007-DF01-4EB8-B04D-108E0EE33820}">
      <dgm:prSet/>
      <dgm:spPr>
        <a:solidFill>
          <a:srgbClr val="FFCCFF"/>
        </a:solidFill>
      </dgm:spPr>
      <dgm:t>
        <a:bodyPr/>
        <a:lstStyle/>
        <a:p>
          <a:endParaRPr lang="en-US"/>
        </a:p>
      </dgm:t>
    </dgm:pt>
    <dgm:pt modelId="{3B2528BB-0ACE-4678-AE85-FA57DA5131F3}">
      <dgm:prSet phldrT="[Text]" custT="1"/>
      <dgm:spPr>
        <a:solidFill>
          <a:srgbClr val="D60093"/>
        </a:solidFill>
      </dgm:spPr>
      <dgm:t>
        <a:bodyPr/>
        <a:lstStyle/>
        <a:p>
          <a:r>
            <a:rPr lang="en-US" sz="2000" dirty="0" smtClean="0">
              <a:latin typeface="Times New Roman" pitchFamily="18" charset="0"/>
              <a:cs typeface="Times New Roman" pitchFamily="18" charset="0"/>
            </a:rPr>
            <a:t>Total quality management (TQM)</a:t>
          </a:r>
          <a:endParaRPr lang="en-US" sz="2000" dirty="0"/>
        </a:p>
      </dgm:t>
    </dgm:pt>
    <dgm:pt modelId="{1989D79F-54D7-4737-9280-3D6EDF79B16D}" type="parTrans" cxnId="{50375451-E9C3-44D1-AD13-2E796EC5B3A6}">
      <dgm:prSet/>
      <dgm:spPr/>
      <dgm:t>
        <a:bodyPr/>
        <a:lstStyle/>
        <a:p>
          <a:endParaRPr lang="en-US"/>
        </a:p>
      </dgm:t>
    </dgm:pt>
    <dgm:pt modelId="{1C6E5DE5-A22A-4A8C-BB00-8119134D8D96}" type="sibTrans" cxnId="{50375451-E9C3-44D1-AD13-2E796EC5B3A6}">
      <dgm:prSet/>
      <dgm:spPr>
        <a:solidFill>
          <a:srgbClr val="FFCCFF"/>
        </a:solidFill>
      </dgm:spPr>
      <dgm:t>
        <a:bodyPr/>
        <a:lstStyle/>
        <a:p>
          <a:endParaRPr lang="en-US"/>
        </a:p>
      </dgm:t>
    </dgm:pt>
    <dgm:pt modelId="{B4CE7D9F-3EEF-4EC0-B045-8E25E8A9592C}">
      <dgm:prSet phldrT="[Text]" custT="1"/>
      <dgm:spPr>
        <a:solidFill>
          <a:srgbClr val="D60093"/>
        </a:solidFill>
      </dgm:spPr>
      <dgm:t>
        <a:bodyPr/>
        <a:lstStyle/>
        <a:p>
          <a:r>
            <a:rPr lang="en-US" sz="2000" smtClean="0">
              <a:latin typeface="Times New Roman" pitchFamily="18" charset="0"/>
              <a:cs typeface="Times New Roman" pitchFamily="18" charset="0"/>
            </a:rPr>
            <a:t>Institutional development</a:t>
          </a:r>
          <a:endParaRPr lang="en-US" sz="2000" dirty="0"/>
        </a:p>
      </dgm:t>
    </dgm:pt>
    <dgm:pt modelId="{6870E768-1DC0-44A7-AA2D-3E31B50E683D}" type="parTrans" cxnId="{D19D5B93-4CE8-495B-8A5D-5C0B40DA51AB}">
      <dgm:prSet/>
      <dgm:spPr/>
      <dgm:t>
        <a:bodyPr/>
        <a:lstStyle/>
        <a:p>
          <a:endParaRPr lang="en-US"/>
        </a:p>
      </dgm:t>
    </dgm:pt>
    <dgm:pt modelId="{70FA5FE5-9156-48AF-8141-E64C15C25585}" type="sibTrans" cxnId="{D19D5B93-4CE8-495B-8A5D-5C0B40DA51AB}">
      <dgm:prSet/>
      <dgm:spPr>
        <a:solidFill>
          <a:srgbClr val="FFCCFF"/>
        </a:solidFill>
      </dgm:spPr>
      <dgm:t>
        <a:bodyPr/>
        <a:lstStyle/>
        <a:p>
          <a:endParaRPr lang="en-US"/>
        </a:p>
      </dgm:t>
    </dgm:pt>
    <dgm:pt modelId="{59AB9FF8-F14D-498C-A99D-D0BF24C3E6D2}">
      <dgm:prSet phldrT="[Text]"/>
      <dgm:spPr/>
      <dgm:t>
        <a:bodyPr/>
        <a:lstStyle/>
        <a:p>
          <a:endParaRPr lang="en-US"/>
        </a:p>
      </dgm:t>
    </dgm:pt>
    <dgm:pt modelId="{17A48098-1735-4A4A-8BD5-CFF1D5109AB9}" type="parTrans" cxnId="{6909AB13-7EDB-42CF-A98F-2FF958F733C6}">
      <dgm:prSet/>
      <dgm:spPr/>
      <dgm:t>
        <a:bodyPr/>
        <a:lstStyle/>
        <a:p>
          <a:endParaRPr lang="en-US"/>
        </a:p>
      </dgm:t>
    </dgm:pt>
    <dgm:pt modelId="{C44734BE-CF7B-41CB-AD79-0CE061226F73}" type="sibTrans" cxnId="{6909AB13-7EDB-42CF-A98F-2FF958F733C6}">
      <dgm:prSet/>
      <dgm:spPr/>
      <dgm:t>
        <a:bodyPr/>
        <a:lstStyle/>
        <a:p>
          <a:endParaRPr lang="en-US"/>
        </a:p>
      </dgm:t>
    </dgm:pt>
    <dgm:pt modelId="{8A97E7A3-56B4-48B4-8E10-B7A52C6A537D}">
      <dgm:prSet phldrT="[Text]" custT="1"/>
      <dgm:spPr>
        <a:solidFill>
          <a:srgbClr val="D60093"/>
        </a:solidFill>
      </dgm:spPr>
      <dgm:t>
        <a:bodyPr/>
        <a:lstStyle/>
        <a:p>
          <a:r>
            <a:rPr lang="en-US" sz="2400" dirty="0" smtClean="0">
              <a:latin typeface="Times New Roman" pitchFamily="18" charset="0"/>
              <a:cs typeface="Times New Roman" pitchFamily="18" charset="0"/>
            </a:rPr>
            <a:t>Flow chart</a:t>
          </a:r>
          <a:endParaRPr lang="en-US" sz="2400" dirty="0"/>
        </a:p>
      </dgm:t>
    </dgm:pt>
    <dgm:pt modelId="{39AD932E-AF78-4F06-9C46-156C204CFA65}" type="parTrans" cxnId="{378946A4-BA41-41F4-9539-E20F69006E4E}">
      <dgm:prSet/>
      <dgm:spPr/>
      <dgm:t>
        <a:bodyPr/>
        <a:lstStyle/>
        <a:p>
          <a:endParaRPr lang="en-US"/>
        </a:p>
      </dgm:t>
    </dgm:pt>
    <dgm:pt modelId="{BF00C4C0-0906-4D6E-84FE-CC0798814C2A}" type="sibTrans" cxnId="{378946A4-BA41-41F4-9539-E20F69006E4E}">
      <dgm:prSet/>
      <dgm:spPr>
        <a:solidFill>
          <a:srgbClr val="FFCCFF"/>
        </a:solidFill>
      </dgm:spPr>
      <dgm:t>
        <a:bodyPr/>
        <a:lstStyle/>
        <a:p>
          <a:endParaRPr lang="en-US"/>
        </a:p>
      </dgm:t>
    </dgm:pt>
    <dgm:pt modelId="{4CDE06A9-F7E1-47F7-A935-49DEE3028577}">
      <dgm:prSet phldrT="[Text]" custT="1"/>
      <dgm:spPr>
        <a:solidFill>
          <a:srgbClr val="D60093"/>
        </a:solidFill>
      </dgm:spPr>
      <dgm:t>
        <a:bodyPr/>
        <a:lstStyle/>
        <a:p>
          <a:r>
            <a:rPr lang="en-US" sz="2000" smtClean="0">
              <a:latin typeface="Times New Roman" pitchFamily="18" charset="0"/>
              <a:cs typeface="Times New Roman" pitchFamily="18" charset="0"/>
            </a:rPr>
            <a:t>Standard Operating Procedure</a:t>
          </a:r>
          <a:endParaRPr lang="en-US" sz="2000" dirty="0"/>
        </a:p>
      </dgm:t>
    </dgm:pt>
    <dgm:pt modelId="{F13991A1-0BEC-48F7-9D2C-D4F9584A27EE}" type="parTrans" cxnId="{6E343CF5-63B6-46EE-82B9-3772F3F27DD2}">
      <dgm:prSet/>
      <dgm:spPr/>
      <dgm:t>
        <a:bodyPr/>
        <a:lstStyle/>
        <a:p>
          <a:endParaRPr lang="en-US"/>
        </a:p>
      </dgm:t>
    </dgm:pt>
    <dgm:pt modelId="{4F2445DD-2C1C-41D4-A339-A4303E007178}" type="sibTrans" cxnId="{6E343CF5-63B6-46EE-82B9-3772F3F27DD2}">
      <dgm:prSet/>
      <dgm:spPr>
        <a:solidFill>
          <a:srgbClr val="FFCCFF"/>
        </a:solidFill>
      </dgm:spPr>
      <dgm:t>
        <a:bodyPr/>
        <a:lstStyle/>
        <a:p>
          <a:endParaRPr lang="en-US"/>
        </a:p>
      </dgm:t>
    </dgm:pt>
    <dgm:pt modelId="{5C58B846-5AF3-4D65-BDEF-375AFFEBD5BD}" type="pres">
      <dgm:prSet presAssocID="{455C0721-7B69-449C-AEBC-B25A136B8CE2}" presName="Name0" presStyleCnt="0">
        <dgm:presLayoutVars>
          <dgm:chMax val="1"/>
          <dgm:dir/>
          <dgm:animLvl val="ctr"/>
          <dgm:resizeHandles val="exact"/>
        </dgm:presLayoutVars>
      </dgm:prSet>
      <dgm:spPr/>
      <dgm:t>
        <a:bodyPr/>
        <a:lstStyle/>
        <a:p>
          <a:endParaRPr lang="en-US"/>
        </a:p>
      </dgm:t>
    </dgm:pt>
    <dgm:pt modelId="{E0924152-1509-4BA7-B8D8-4BCB6E3BB173}" type="pres">
      <dgm:prSet presAssocID="{C2A11F87-AF8C-4C5F-A940-8CDE19D610AC}" presName="centerShape" presStyleLbl="node0" presStyleIdx="0" presStyleCnt="1"/>
      <dgm:spPr/>
      <dgm:t>
        <a:bodyPr/>
        <a:lstStyle/>
        <a:p>
          <a:endParaRPr lang="en-US"/>
        </a:p>
      </dgm:t>
    </dgm:pt>
    <dgm:pt modelId="{209DF3ED-3E80-4732-BD18-2C13BB77C978}" type="pres">
      <dgm:prSet presAssocID="{D01FE337-E0A2-4562-8078-63FD96A3BE21}" presName="node" presStyleLbl="node1" presStyleIdx="0" presStyleCnt="6" custScaleX="146103" custScaleY="118954" custRadScaleRad="100194" custRadScaleInc="-17817">
        <dgm:presLayoutVars>
          <dgm:bulletEnabled val="1"/>
        </dgm:presLayoutVars>
      </dgm:prSet>
      <dgm:spPr/>
      <dgm:t>
        <a:bodyPr/>
        <a:lstStyle/>
        <a:p>
          <a:endParaRPr lang="en-US"/>
        </a:p>
      </dgm:t>
    </dgm:pt>
    <dgm:pt modelId="{E516AB54-0C65-482A-9954-063F95D31A25}" type="pres">
      <dgm:prSet presAssocID="{D01FE337-E0A2-4562-8078-63FD96A3BE21}" presName="dummy" presStyleCnt="0"/>
      <dgm:spPr/>
    </dgm:pt>
    <dgm:pt modelId="{13400328-1922-4494-A5AE-956F7FF2D0B8}" type="pres">
      <dgm:prSet presAssocID="{D2B6EC90-6059-4DBD-B44A-A680D1F2E004}" presName="sibTrans" presStyleLbl="sibTrans2D1" presStyleIdx="0" presStyleCnt="6"/>
      <dgm:spPr/>
      <dgm:t>
        <a:bodyPr/>
        <a:lstStyle/>
        <a:p>
          <a:endParaRPr lang="en-US"/>
        </a:p>
      </dgm:t>
    </dgm:pt>
    <dgm:pt modelId="{D770FF0D-80E7-4D53-910A-538C6B097844}" type="pres">
      <dgm:prSet presAssocID="{FADA85A1-9A83-46A9-98F3-D3ECFF484BE8}" presName="node" presStyleLbl="node1" presStyleIdx="1" presStyleCnt="6" custScaleX="120436" custRadScaleRad="109800" custRadScaleInc="5233">
        <dgm:presLayoutVars>
          <dgm:bulletEnabled val="1"/>
        </dgm:presLayoutVars>
      </dgm:prSet>
      <dgm:spPr/>
      <dgm:t>
        <a:bodyPr/>
        <a:lstStyle/>
        <a:p>
          <a:endParaRPr lang="en-US"/>
        </a:p>
      </dgm:t>
    </dgm:pt>
    <dgm:pt modelId="{4898D471-9DC2-46F1-A7CC-F60794D0E6EC}" type="pres">
      <dgm:prSet presAssocID="{FADA85A1-9A83-46A9-98F3-D3ECFF484BE8}" presName="dummy" presStyleCnt="0"/>
      <dgm:spPr/>
    </dgm:pt>
    <dgm:pt modelId="{124BC528-8A4C-4C4F-B82B-2A25D73F777F}" type="pres">
      <dgm:prSet presAssocID="{FE321E04-2C3D-43BE-909B-0E7A75ED3C1C}" presName="sibTrans" presStyleLbl="sibTrans2D1" presStyleIdx="1" presStyleCnt="6"/>
      <dgm:spPr/>
      <dgm:t>
        <a:bodyPr/>
        <a:lstStyle/>
        <a:p>
          <a:endParaRPr lang="en-US"/>
        </a:p>
      </dgm:t>
    </dgm:pt>
    <dgm:pt modelId="{C33AAAC4-07E3-47DF-8A87-8FC872F52609}" type="pres">
      <dgm:prSet presAssocID="{3B2528BB-0ACE-4678-AE85-FA57DA5131F3}" presName="node" presStyleLbl="node1" presStyleIdx="2" presStyleCnt="6" custScaleX="116349" custRadScaleRad="110696" custRadScaleInc="-25043">
        <dgm:presLayoutVars>
          <dgm:bulletEnabled val="1"/>
        </dgm:presLayoutVars>
      </dgm:prSet>
      <dgm:spPr/>
      <dgm:t>
        <a:bodyPr/>
        <a:lstStyle/>
        <a:p>
          <a:endParaRPr lang="en-US"/>
        </a:p>
      </dgm:t>
    </dgm:pt>
    <dgm:pt modelId="{FBFD24D5-BA2F-419A-8537-45EFC7F30925}" type="pres">
      <dgm:prSet presAssocID="{3B2528BB-0ACE-4678-AE85-FA57DA5131F3}" presName="dummy" presStyleCnt="0"/>
      <dgm:spPr/>
    </dgm:pt>
    <dgm:pt modelId="{4207FA1F-6CC2-4CAD-AC06-4F5A3D2614E8}" type="pres">
      <dgm:prSet presAssocID="{1C6E5DE5-A22A-4A8C-BB00-8119134D8D96}" presName="sibTrans" presStyleLbl="sibTrans2D1" presStyleIdx="2" presStyleCnt="6"/>
      <dgm:spPr/>
      <dgm:t>
        <a:bodyPr/>
        <a:lstStyle/>
        <a:p>
          <a:endParaRPr lang="en-US"/>
        </a:p>
      </dgm:t>
    </dgm:pt>
    <dgm:pt modelId="{C00D48A2-B4E8-447C-A0EA-4D865843A1E5}" type="pres">
      <dgm:prSet presAssocID="{B4CE7D9F-3EEF-4EC0-B045-8E25E8A9592C}" presName="node" presStyleLbl="node1" presStyleIdx="3" presStyleCnt="6" custScaleX="129755">
        <dgm:presLayoutVars>
          <dgm:bulletEnabled val="1"/>
        </dgm:presLayoutVars>
      </dgm:prSet>
      <dgm:spPr/>
      <dgm:t>
        <a:bodyPr/>
        <a:lstStyle/>
        <a:p>
          <a:endParaRPr lang="en-US"/>
        </a:p>
      </dgm:t>
    </dgm:pt>
    <dgm:pt modelId="{D0F2D09C-D927-461C-9953-34593C475526}" type="pres">
      <dgm:prSet presAssocID="{B4CE7D9F-3EEF-4EC0-B045-8E25E8A9592C}" presName="dummy" presStyleCnt="0"/>
      <dgm:spPr/>
    </dgm:pt>
    <dgm:pt modelId="{C6EF596C-9AF3-4DFE-B873-F94E3A3D64A9}" type="pres">
      <dgm:prSet presAssocID="{70FA5FE5-9156-48AF-8141-E64C15C25585}" presName="sibTrans" presStyleLbl="sibTrans2D1" presStyleIdx="3" presStyleCnt="6"/>
      <dgm:spPr/>
      <dgm:t>
        <a:bodyPr/>
        <a:lstStyle/>
        <a:p>
          <a:endParaRPr lang="en-US"/>
        </a:p>
      </dgm:t>
    </dgm:pt>
    <dgm:pt modelId="{4964254F-7FF8-4176-ABD4-4B82C916FD19}" type="pres">
      <dgm:prSet presAssocID="{4CDE06A9-F7E1-47F7-A935-49DEE3028577}" presName="node" presStyleLbl="node1" presStyleIdx="4" presStyleCnt="6" custScaleX="114434" custScaleY="109109" custRadScaleRad="113426" custRadScaleInc="2431">
        <dgm:presLayoutVars>
          <dgm:bulletEnabled val="1"/>
        </dgm:presLayoutVars>
      </dgm:prSet>
      <dgm:spPr/>
      <dgm:t>
        <a:bodyPr/>
        <a:lstStyle/>
        <a:p>
          <a:endParaRPr lang="en-US"/>
        </a:p>
      </dgm:t>
    </dgm:pt>
    <dgm:pt modelId="{650C08CD-DFB4-4759-B6D2-F9E8CBCE32E1}" type="pres">
      <dgm:prSet presAssocID="{4CDE06A9-F7E1-47F7-A935-49DEE3028577}" presName="dummy" presStyleCnt="0"/>
      <dgm:spPr/>
    </dgm:pt>
    <dgm:pt modelId="{33716659-A97F-4B42-9B1C-392BBE90C41B}" type="pres">
      <dgm:prSet presAssocID="{4F2445DD-2C1C-41D4-A339-A4303E007178}" presName="sibTrans" presStyleLbl="sibTrans2D1" presStyleIdx="4" presStyleCnt="6"/>
      <dgm:spPr/>
      <dgm:t>
        <a:bodyPr/>
        <a:lstStyle/>
        <a:p>
          <a:endParaRPr lang="en-US"/>
        </a:p>
      </dgm:t>
    </dgm:pt>
    <dgm:pt modelId="{7534D47F-E5E1-41CE-9403-3F6572B518E7}" type="pres">
      <dgm:prSet presAssocID="{8A97E7A3-56B4-48B4-8E10-B7A52C6A537D}" presName="node" presStyleLbl="node1" presStyleIdx="5" presStyleCnt="6" custScaleX="122608" custRadScaleRad="113879" custRadScaleInc="-35433">
        <dgm:presLayoutVars>
          <dgm:bulletEnabled val="1"/>
        </dgm:presLayoutVars>
      </dgm:prSet>
      <dgm:spPr/>
      <dgm:t>
        <a:bodyPr/>
        <a:lstStyle/>
        <a:p>
          <a:endParaRPr lang="en-US"/>
        </a:p>
      </dgm:t>
    </dgm:pt>
    <dgm:pt modelId="{1ED00DBF-ADC5-4263-9D7B-CD1EF8AD81DE}" type="pres">
      <dgm:prSet presAssocID="{8A97E7A3-56B4-48B4-8E10-B7A52C6A537D}" presName="dummy" presStyleCnt="0"/>
      <dgm:spPr/>
    </dgm:pt>
    <dgm:pt modelId="{C0ACD022-7BE3-4E54-8FF0-F91684F73553}" type="pres">
      <dgm:prSet presAssocID="{BF00C4C0-0906-4D6E-84FE-CC0798814C2A}" presName="sibTrans" presStyleLbl="sibTrans2D1" presStyleIdx="5" presStyleCnt="6"/>
      <dgm:spPr/>
      <dgm:t>
        <a:bodyPr/>
        <a:lstStyle/>
        <a:p>
          <a:endParaRPr lang="en-US"/>
        </a:p>
      </dgm:t>
    </dgm:pt>
  </dgm:ptLst>
  <dgm:cxnLst>
    <dgm:cxn modelId="{EB522066-CFFD-492E-A8DD-0B4C65E127CA}" type="presOf" srcId="{C2A11F87-AF8C-4C5F-A940-8CDE19D610AC}" destId="{E0924152-1509-4BA7-B8D8-4BCB6E3BB173}" srcOrd="0" destOrd="0" presId="urn:microsoft.com/office/officeart/2005/8/layout/radial6"/>
    <dgm:cxn modelId="{457F076D-C5E4-48DE-BDB3-CB45A16B0FAF}" srcId="{455C0721-7B69-449C-AEBC-B25A136B8CE2}" destId="{C2A11F87-AF8C-4C5F-A940-8CDE19D610AC}" srcOrd="0" destOrd="0" parTransId="{96754FE4-83C7-4750-AD3D-24C907A2515A}" sibTransId="{44E82495-98E2-4C40-AEF8-981B95F25536}"/>
    <dgm:cxn modelId="{DADF0C07-2B67-45F1-86AA-92B130C58A14}" type="presOf" srcId="{FADA85A1-9A83-46A9-98F3-D3ECFF484BE8}" destId="{D770FF0D-80E7-4D53-910A-538C6B097844}" srcOrd="0" destOrd="0" presId="urn:microsoft.com/office/officeart/2005/8/layout/radial6"/>
    <dgm:cxn modelId="{1DA7B491-377F-4D0A-BF6B-F38AE3151B41}" type="presOf" srcId="{8A97E7A3-56B4-48B4-8E10-B7A52C6A537D}" destId="{7534D47F-E5E1-41CE-9403-3F6572B518E7}" srcOrd="0" destOrd="0" presId="urn:microsoft.com/office/officeart/2005/8/layout/radial6"/>
    <dgm:cxn modelId="{82B83BAC-B424-4AA7-A33C-ADDE1AA21BC8}" type="presOf" srcId="{455C0721-7B69-449C-AEBC-B25A136B8CE2}" destId="{5C58B846-5AF3-4D65-BDEF-375AFFEBD5BD}" srcOrd="0" destOrd="0" presId="urn:microsoft.com/office/officeart/2005/8/layout/radial6"/>
    <dgm:cxn modelId="{6909AB13-7EDB-42CF-A98F-2FF958F733C6}" srcId="{455C0721-7B69-449C-AEBC-B25A136B8CE2}" destId="{59AB9FF8-F14D-498C-A99D-D0BF24C3E6D2}" srcOrd="1" destOrd="0" parTransId="{17A48098-1735-4A4A-8BD5-CFF1D5109AB9}" sibTransId="{C44734BE-CF7B-41CB-AD79-0CE061226F73}"/>
    <dgm:cxn modelId="{4ECF1F0E-6A1E-47A6-A926-18C88524C04F}" type="presOf" srcId="{3B2528BB-0ACE-4678-AE85-FA57DA5131F3}" destId="{C33AAAC4-07E3-47DF-8A87-8FC872F52609}" srcOrd="0" destOrd="0" presId="urn:microsoft.com/office/officeart/2005/8/layout/radial6"/>
    <dgm:cxn modelId="{D19D5B93-4CE8-495B-8A5D-5C0B40DA51AB}" srcId="{C2A11F87-AF8C-4C5F-A940-8CDE19D610AC}" destId="{B4CE7D9F-3EEF-4EC0-B045-8E25E8A9592C}" srcOrd="3" destOrd="0" parTransId="{6870E768-1DC0-44A7-AA2D-3E31B50E683D}" sibTransId="{70FA5FE5-9156-48AF-8141-E64C15C25585}"/>
    <dgm:cxn modelId="{91304A40-8D41-4D6C-9F1B-666CB2D2CB3F}" type="presOf" srcId="{BF00C4C0-0906-4D6E-84FE-CC0798814C2A}" destId="{C0ACD022-7BE3-4E54-8FF0-F91684F73553}" srcOrd="0" destOrd="0" presId="urn:microsoft.com/office/officeart/2005/8/layout/radial6"/>
    <dgm:cxn modelId="{B993E734-5C29-4E14-8E3A-5C9A59B7CE8B}" type="presOf" srcId="{FE321E04-2C3D-43BE-909B-0E7A75ED3C1C}" destId="{124BC528-8A4C-4C4F-B82B-2A25D73F777F}" srcOrd="0" destOrd="0" presId="urn:microsoft.com/office/officeart/2005/8/layout/radial6"/>
    <dgm:cxn modelId="{B3E31B5C-C5AA-42BD-A78C-2DD9B7C69125}" type="presOf" srcId="{D2B6EC90-6059-4DBD-B44A-A680D1F2E004}" destId="{13400328-1922-4494-A5AE-956F7FF2D0B8}" srcOrd="0" destOrd="0" presId="urn:microsoft.com/office/officeart/2005/8/layout/radial6"/>
    <dgm:cxn modelId="{6E343CF5-63B6-46EE-82B9-3772F3F27DD2}" srcId="{C2A11F87-AF8C-4C5F-A940-8CDE19D610AC}" destId="{4CDE06A9-F7E1-47F7-A935-49DEE3028577}" srcOrd="4" destOrd="0" parTransId="{F13991A1-0BEC-48F7-9D2C-D4F9584A27EE}" sibTransId="{4F2445DD-2C1C-41D4-A339-A4303E007178}"/>
    <dgm:cxn modelId="{9D9F86C0-3AAD-4CFC-9DF6-7E3CBAB9B8DB}" type="presOf" srcId="{70FA5FE5-9156-48AF-8141-E64C15C25585}" destId="{C6EF596C-9AF3-4DFE-B873-F94E3A3D64A9}" srcOrd="0" destOrd="0" presId="urn:microsoft.com/office/officeart/2005/8/layout/radial6"/>
    <dgm:cxn modelId="{6FACCE3E-2983-472A-93C4-81D487439973}" type="presOf" srcId="{4F2445DD-2C1C-41D4-A339-A4303E007178}" destId="{33716659-A97F-4B42-9B1C-392BBE90C41B}" srcOrd="0" destOrd="0" presId="urn:microsoft.com/office/officeart/2005/8/layout/radial6"/>
    <dgm:cxn modelId="{DCAE611C-4902-47E0-9AF0-E914251915C7}" type="presOf" srcId="{1C6E5DE5-A22A-4A8C-BB00-8119134D8D96}" destId="{4207FA1F-6CC2-4CAD-AC06-4F5A3D2614E8}" srcOrd="0" destOrd="0" presId="urn:microsoft.com/office/officeart/2005/8/layout/radial6"/>
    <dgm:cxn modelId="{9A043BDD-1662-4041-A98F-FA55BF2606DA}" srcId="{C2A11F87-AF8C-4C5F-A940-8CDE19D610AC}" destId="{D01FE337-E0A2-4562-8078-63FD96A3BE21}" srcOrd="0" destOrd="0" parTransId="{68D7BE66-2019-4F3E-9A53-1EFC0DF7C41C}" sibTransId="{D2B6EC90-6059-4DBD-B44A-A680D1F2E004}"/>
    <dgm:cxn modelId="{378946A4-BA41-41F4-9539-E20F69006E4E}" srcId="{C2A11F87-AF8C-4C5F-A940-8CDE19D610AC}" destId="{8A97E7A3-56B4-48B4-8E10-B7A52C6A537D}" srcOrd="5" destOrd="0" parTransId="{39AD932E-AF78-4F06-9C46-156C204CFA65}" sibTransId="{BF00C4C0-0906-4D6E-84FE-CC0798814C2A}"/>
    <dgm:cxn modelId="{C9C7D007-DF01-4EB8-B04D-108E0EE33820}" srcId="{C2A11F87-AF8C-4C5F-A940-8CDE19D610AC}" destId="{FADA85A1-9A83-46A9-98F3-D3ECFF484BE8}" srcOrd="1" destOrd="0" parTransId="{2A3309FA-A71A-4748-BC34-81A5B443CC57}" sibTransId="{FE321E04-2C3D-43BE-909B-0E7A75ED3C1C}"/>
    <dgm:cxn modelId="{29145909-069E-4030-B164-54CF88FB58AC}" type="presOf" srcId="{D01FE337-E0A2-4562-8078-63FD96A3BE21}" destId="{209DF3ED-3E80-4732-BD18-2C13BB77C978}" srcOrd="0" destOrd="0" presId="urn:microsoft.com/office/officeart/2005/8/layout/radial6"/>
    <dgm:cxn modelId="{690E0AD8-C41F-4945-87C8-EE2A8A9EED4C}" type="presOf" srcId="{B4CE7D9F-3EEF-4EC0-B045-8E25E8A9592C}" destId="{C00D48A2-B4E8-447C-A0EA-4D865843A1E5}" srcOrd="0" destOrd="0" presId="urn:microsoft.com/office/officeart/2005/8/layout/radial6"/>
    <dgm:cxn modelId="{50375451-E9C3-44D1-AD13-2E796EC5B3A6}" srcId="{C2A11F87-AF8C-4C5F-A940-8CDE19D610AC}" destId="{3B2528BB-0ACE-4678-AE85-FA57DA5131F3}" srcOrd="2" destOrd="0" parTransId="{1989D79F-54D7-4737-9280-3D6EDF79B16D}" sibTransId="{1C6E5DE5-A22A-4A8C-BB00-8119134D8D96}"/>
    <dgm:cxn modelId="{DF0BD838-FAEC-49DE-A376-B61893E36A2E}" type="presOf" srcId="{4CDE06A9-F7E1-47F7-A935-49DEE3028577}" destId="{4964254F-7FF8-4176-ABD4-4B82C916FD19}" srcOrd="0" destOrd="0" presId="urn:microsoft.com/office/officeart/2005/8/layout/radial6"/>
    <dgm:cxn modelId="{E42E6DC7-276B-4EAF-B9D3-C526BF90C230}" type="presParOf" srcId="{5C58B846-5AF3-4D65-BDEF-375AFFEBD5BD}" destId="{E0924152-1509-4BA7-B8D8-4BCB6E3BB173}" srcOrd="0" destOrd="0" presId="urn:microsoft.com/office/officeart/2005/8/layout/radial6"/>
    <dgm:cxn modelId="{B35A0EE3-DBAF-4E01-B528-C045118F8754}" type="presParOf" srcId="{5C58B846-5AF3-4D65-BDEF-375AFFEBD5BD}" destId="{209DF3ED-3E80-4732-BD18-2C13BB77C978}" srcOrd="1" destOrd="0" presId="urn:microsoft.com/office/officeart/2005/8/layout/radial6"/>
    <dgm:cxn modelId="{E204A795-6BD8-4B2A-B02C-EA1DB22FBB3B}" type="presParOf" srcId="{5C58B846-5AF3-4D65-BDEF-375AFFEBD5BD}" destId="{E516AB54-0C65-482A-9954-063F95D31A25}" srcOrd="2" destOrd="0" presId="urn:microsoft.com/office/officeart/2005/8/layout/radial6"/>
    <dgm:cxn modelId="{4E6EF72E-A915-434A-9DC0-82E3C13CB68C}" type="presParOf" srcId="{5C58B846-5AF3-4D65-BDEF-375AFFEBD5BD}" destId="{13400328-1922-4494-A5AE-956F7FF2D0B8}" srcOrd="3" destOrd="0" presId="urn:microsoft.com/office/officeart/2005/8/layout/radial6"/>
    <dgm:cxn modelId="{2FC49EEF-BAFE-4B5A-8D4D-E3A0987FCC96}" type="presParOf" srcId="{5C58B846-5AF3-4D65-BDEF-375AFFEBD5BD}" destId="{D770FF0D-80E7-4D53-910A-538C6B097844}" srcOrd="4" destOrd="0" presId="urn:microsoft.com/office/officeart/2005/8/layout/radial6"/>
    <dgm:cxn modelId="{42E567D7-62E7-4EE2-812D-4879B1D526CA}" type="presParOf" srcId="{5C58B846-5AF3-4D65-BDEF-375AFFEBD5BD}" destId="{4898D471-9DC2-46F1-A7CC-F60794D0E6EC}" srcOrd="5" destOrd="0" presId="urn:microsoft.com/office/officeart/2005/8/layout/radial6"/>
    <dgm:cxn modelId="{5C6C7591-4FC5-4ECE-8B16-6FA695376485}" type="presParOf" srcId="{5C58B846-5AF3-4D65-BDEF-375AFFEBD5BD}" destId="{124BC528-8A4C-4C4F-B82B-2A25D73F777F}" srcOrd="6" destOrd="0" presId="urn:microsoft.com/office/officeart/2005/8/layout/radial6"/>
    <dgm:cxn modelId="{9842023B-BBB3-44B6-B084-3E5BC5817EE5}" type="presParOf" srcId="{5C58B846-5AF3-4D65-BDEF-375AFFEBD5BD}" destId="{C33AAAC4-07E3-47DF-8A87-8FC872F52609}" srcOrd="7" destOrd="0" presId="urn:microsoft.com/office/officeart/2005/8/layout/radial6"/>
    <dgm:cxn modelId="{3F563408-A464-4C48-9EF8-2BE4EDB3EAB8}" type="presParOf" srcId="{5C58B846-5AF3-4D65-BDEF-375AFFEBD5BD}" destId="{FBFD24D5-BA2F-419A-8537-45EFC7F30925}" srcOrd="8" destOrd="0" presId="urn:microsoft.com/office/officeart/2005/8/layout/radial6"/>
    <dgm:cxn modelId="{23BCC9B8-4BE4-4814-A4CC-6712B37C4C29}" type="presParOf" srcId="{5C58B846-5AF3-4D65-BDEF-375AFFEBD5BD}" destId="{4207FA1F-6CC2-4CAD-AC06-4F5A3D2614E8}" srcOrd="9" destOrd="0" presId="urn:microsoft.com/office/officeart/2005/8/layout/radial6"/>
    <dgm:cxn modelId="{07C7CB4F-A011-46B8-8283-A94E4BC8A331}" type="presParOf" srcId="{5C58B846-5AF3-4D65-BDEF-375AFFEBD5BD}" destId="{C00D48A2-B4E8-447C-A0EA-4D865843A1E5}" srcOrd="10" destOrd="0" presId="urn:microsoft.com/office/officeart/2005/8/layout/radial6"/>
    <dgm:cxn modelId="{D751B15B-C202-4B8B-84B2-18900F4904A8}" type="presParOf" srcId="{5C58B846-5AF3-4D65-BDEF-375AFFEBD5BD}" destId="{D0F2D09C-D927-461C-9953-34593C475526}" srcOrd="11" destOrd="0" presId="urn:microsoft.com/office/officeart/2005/8/layout/radial6"/>
    <dgm:cxn modelId="{4229C05B-D602-4198-9E88-022B7C0DFDA1}" type="presParOf" srcId="{5C58B846-5AF3-4D65-BDEF-375AFFEBD5BD}" destId="{C6EF596C-9AF3-4DFE-B873-F94E3A3D64A9}" srcOrd="12" destOrd="0" presId="urn:microsoft.com/office/officeart/2005/8/layout/radial6"/>
    <dgm:cxn modelId="{80350C08-D6ED-4876-97C4-8105CE84B686}" type="presParOf" srcId="{5C58B846-5AF3-4D65-BDEF-375AFFEBD5BD}" destId="{4964254F-7FF8-4176-ABD4-4B82C916FD19}" srcOrd="13" destOrd="0" presId="urn:microsoft.com/office/officeart/2005/8/layout/radial6"/>
    <dgm:cxn modelId="{3470246E-324A-43F7-A64B-5AF0EF33D4EB}" type="presParOf" srcId="{5C58B846-5AF3-4D65-BDEF-375AFFEBD5BD}" destId="{650C08CD-DFB4-4759-B6D2-F9E8CBCE32E1}" srcOrd="14" destOrd="0" presId="urn:microsoft.com/office/officeart/2005/8/layout/radial6"/>
    <dgm:cxn modelId="{6A7311B0-19FC-4626-9F5B-C588FBBCEA28}" type="presParOf" srcId="{5C58B846-5AF3-4D65-BDEF-375AFFEBD5BD}" destId="{33716659-A97F-4B42-9B1C-392BBE90C41B}" srcOrd="15" destOrd="0" presId="urn:microsoft.com/office/officeart/2005/8/layout/radial6"/>
    <dgm:cxn modelId="{1492338C-4FA3-4902-B90F-3D5D33D660D2}" type="presParOf" srcId="{5C58B846-5AF3-4D65-BDEF-375AFFEBD5BD}" destId="{7534D47F-E5E1-41CE-9403-3F6572B518E7}" srcOrd="16" destOrd="0" presId="urn:microsoft.com/office/officeart/2005/8/layout/radial6"/>
    <dgm:cxn modelId="{A498B8DC-802E-4D23-A53F-8789C8F05A21}" type="presParOf" srcId="{5C58B846-5AF3-4D65-BDEF-375AFFEBD5BD}" destId="{1ED00DBF-ADC5-4263-9D7B-CD1EF8AD81DE}" srcOrd="17" destOrd="0" presId="urn:microsoft.com/office/officeart/2005/8/layout/radial6"/>
    <dgm:cxn modelId="{90087D81-502C-4DCB-8EAD-DFB01D358BD0}" type="presParOf" srcId="{5C58B846-5AF3-4D65-BDEF-375AFFEBD5BD}" destId="{C0ACD022-7BE3-4E54-8FF0-F91684F73553}" srcOrd="18" destOrd="0" presId="urn:microsoft.com/office/officeart/2005/8/layout/radial6"/>
  </dgm:cxnLst>
  <dgm:bg/>
  <dgm:whole/>
</dgm:dataModel>
</file>

<file path=ppt/diagrams/data8.xml><?xml version="1.0" encoding="utf-8"?>
<dgm:dataModel xmlns:dgm="http://schemas.openxmlformats.org/drawingml/2006/diagram" xmlns:a="http://schemas.openxmlformats.org/drawingml/2006/main">
  <dgm:ptLst>
    <dgm:pt modelId="{CDA98277-9023-454C-A2B2-08A8EA23737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CC185A9-48B2-4232-A101-697E48CB504F}">
      <dgm:prSet phldrT="[Text]" custT="1"/>
      <dgm:spPr>
        <a:solidFill>
          <a:srgbClr val="D60093"/>
        </a:solidFill>
      </dgm:spPr>
      <dgm:t>
        <a:bodyPr/>
        <a:lstStyle/>
        <a:p>
          <a:endParaRPr lang="en-US" sz="2000" dirty="0"/>
        </a:p>
      </dgm:t>
    </dgm:pt>
    <dgm:pt modelId="{2F28A845-0328-423F-8FDD-5DC36A8E4F2A}" type="parTrans" cxnId="{C8077D1D-D8DD-435B-96AE-B73376016923}">
      <dgm:prSet/>
      <dgm:spPr/>
      <dgm:t>
        <a:bodyPr/>
        <a:lstStyle/>
        <a:p>
          <a:endParaRPr lang="en-US" sz="2000"/>
        </a:p>
      </dgm:t>
    </dgm:pt>
    <dgm:pt modelId="{57C1608A-2AB1-42DE-B2F5-6A821A1DB9FD}" type="sibTrans" cxnId="{C8077D1D-D8DD-435B-96AE-B73376016923}">
      <dgm:prSet/>
      <dgm:spPr/>
      <dgm:t>
        <a:bodyPr/>
        <a:lstStyle/>
        <a:p>
          <a:endParaRPr lang="en-US" sz="2000"/>
        </a:p>
      </dgm:t>
    </dgm:pt>
    <dgm:pt modelId="{6172D83C-00A9-4892-A00D-866D57444C10}">
      <dgm:prSet phldrT="[Text]" custT="1"/>
      <dgm:spPr/>
      <dgm:t>
        <a:bodyPr/>
        <a:lstStyle/>
        <a:p>
          <a:r>
            <a:rPr lang="en-US" sz="2000" dirty="0" smtClean="0">
              <a:solidFill>
                <a:schemeClr val="accent4">
                  <a:lumMod val="50000"/>
                </a:schemeClr>
              </a:solidFill>
              <a:latin typeface="Times New Roman" pitchFamily="18" charset="0"/>
              <a:cs typeface="Times New Roman" pitchFamily="18" charset="0"/>
            </a:rPr>
            <a:t>The As-Is procedures, flowcharts, and forms used were improved.</a:t>
          </a:r>
          <a:endParaRPr lang="en-US" sz="2000" dirty="0"/>
        </a:p>
      </dgm:t>
    </dgm:pt>
    <dgm:pt modelId="{C2E4286F-2D1D-40F7-A673-543EC4F50E07}" type="parTrans" cxnId="{8B18512C-1634-4817-BDD7-2508204E5E8D}">
      <dgm:prSet/>
      <dgm:spPr/>
      <dgm:t>
        <a:bodyPr/>
        <a:lstStyle/>
        <a:p>
          <a:endParaRPr lang="en-US" sz="2000"/>
        </a:p>
      </dgm:t>
    </dgm:pt>
    <dgm:pt modelId="{9752B5F1-DF3E-409C-8C2C-197E49B83C45}" type="sibTrans" cxnId="{8B18512C-1634-4817-BDD7-2508204E5E8D}">
      <dgm:prSet/>
      <dgm:spPr/>
      <dgm:t>
        <a:bodyPr/>
        <a:lstStyle/>
        <a:p>
          <a:endParaRPr lang="en-US" sz="2000"/>
        </a:p>
      </dgm:t>
    </dgm:pt>
    <dgm:pt modelId="{5BFC1EE1-6792-4655-8338-95D6B4C410B8}">
      <dgm:prSet phldrT="[Text]" custT="1"/>
      <dgm:spPr>
        <a:solidFill>
          <a:srgbClr val="FF99FF"/>
        </a:solidFill>
      </dgm:spPr>
      <dgm:t>
        <a:bodyPr/>
        <a:lstStyle/>
        <a:p>
          <a:endParaRPr lang="en-US" sz="2000" dirty="0"/>
        </a:p>
      </dgm:t>
    </dgm:pt>
    <dgm:pt modelId="{3172632B-4583-4E93-B623-A401829614CA}" type="parTrans" cxnId="{7A36AD26-5C19-44BA-8F15-9E12317CD310}">
      <dgm:prSet/>
      <dgm:spPr/>
      <dgm:t>
        <a:bodyPr/>
        <a:lstStyle/>
        <a:p>
          <a:endParaRPr lang="en-US" sz="2000"/>
        </a:p>
      </dgm:t>
    </dgm:pt>
    <dgm:pt modelId="{3E2D2FED-F2C8-4A07-8A9A-2FDF323CE298}" type="sibTrans" cxnId="{7A36AD26-5C19-44BA-8F15-9E12317CD310}">
      <dgm:prSet/>
      <dgm:spPr/>
      <dgm:t>
        <a:bodyPr/>
        <a:lstStyle/>
        <a:p>
          <a:endParaRPr lang="en-US" sz="2000"/>
        </a:p>
      </dgm:t>
    </dgm:pt>
    <dgm:pt modelId="{F4EDFAD0-255F-4D4F-9D8B-37F0DC7FDF87}">
      <dgm:prSet phldrT="[Text]" custT="1"/>
      <dgm:spPr/>
      <dgm:t>
        <a:bodyPr/>
        <a:lstStyle/>
        <a:p>
          <a:r>
            <a:rPr lang="en-US" sz="2000" dirty="0" smtClean="0">
              <a:solidFill>
                <a:schemeClr val="accent4">
                  <a:lumMod val="50000"/>
                </a:schemeClr>
              </a:solidFill>
              <a:latin typeface="Times New Roman" pitchFamily="18" charset="0"/>
              <a:cs typeface="Times New Roman" pitchFamily="18" charset="0"/>
            </a:rPr>
            <a:t>All procedures and forms were coded</a:t>
          </a:r>
          <a:endParaRPr lang="en-US" sz="2000" dirty="0"/>
        </a:p>
      </dgm:t>
    </dgm:pt>
    <dgm:pt modelId="{ED49B864-C24C-45D6-BA94-AFF4EF73A306}" type="parTrans" cxnId="{55C29D08-220D-43EC-A6C1-96DAD2AF3F84}">
      <dgm:prSet/>
      <dgm:spPr/>
      <dgm:t>
        <a:bodyPr/>
        <a:lstStyle/>
        <a:p>
          <a:endParaRPr lang="en-US" sz="2000"/>
        </a:p>
      </dgm:t>
    </dgm:pt>
    <dgm:pt modelId="{5739C6D6-2AB5-47E1-91B6-FA02E489C5FA}" type="sibTrans" cxnId="{55C29D08-220D-43EC-A6C1-96DAD2AF3F84}">
      <dgm:prSet/>
      <dgm:spPr/>
      <dgm:t>
        <a:bodyPr/>
        <a:lstStyle/>
        <a:p>
          <a:endParaRPr lang="en-US" sz="2000"/>
        </a:p>
      </dgm:t>
    </dgm:pt>
    <dgm:pt modelId="{3232F1FD-4A2E-47F0-81F1-8976BB56CEEE}">
      <dgm:prSet phldrT="[Text]" custT="1"/>
      <dgm:spPr>
        <a:solidFill>
          <a:srgbClr val="D60093"/>
        </a:solidFill>
      </dgm:spPr>
      <dgm:t>
        <a:bodyPr/>
        <a:lstStyle/>
        <a:p>
          <a:endParaRPr lang="en-US" sz="2000" dirty="0"/>
        </a:p>
      </dgm:t>
    </dgm:pt>
    <dgm:pt modelId="{2BA5F7A1-E921-4C09-BF9A-0A20E2709150}" type="parTrans" cxnId="{4EE583FD-B887-4927-B842-B74851C77E28}">
      <dgm:prSet/>
      <dgm:spPr/>
      <dgm:t>
        <a:bodyPr/>
        <a:lstStyle/>
        <a:p>
          <a:endParaRPr lang="en-US" sz="2000"/>
        </a:p>
      </dgm:t>
    </dgm:pt>
    <dgm:pt modelId="{3BB748E7-22E3-4E89-B356-1531B99EA467}" type="sibTrans" cxnId="{4EE583FD-B887-4927-B842-B74851C77E28}">
      <dgm:prSet/>
      <dgm:spPr/>
      <dgm:t>
        <a:bodyPr/>
        <a:lstStyle/>
        <a:p>
          <a:endParaRPr lang="en-US" sz="2000"/>
        </a:p>
      </dgm:t>
    </dgm:pt>
    <dgm:pt modelId="{D0E99645-0C3B-458A-B0BB-AF5A5362B2CA}">
      <dgm:prSet phldrT="[Text]" custT="1"/>
      <dgm:spPr/>
      <dgm:t>
        <a:bodyPr/>
        <a:lstStyle/>
        <a:p>
          <a:r>
            <a:rPr lang="en-US" sz="2000" dirty="0" smtClean="0">
              <a:solidFill>
                <a:schemeClr val="accent4">
                  <a:lumMod val="50000"/>
                </a:schemeClr>
              </a:solidFill>
              <a:latin typeface="Times New Roman" pitchFamily="18" charset="0"/>
              <a:cs typeface="Times New Roman" pitchFamily="18" charset="0"/>
            </a:rPr>
            <a:t>About 30 written SOP’s attached with their forms and flowcharts were collected in a separate manual.</a:t>
          </a:r>
          <a:endParaRPr lang="en-US" sz="2000" dirty="0"/>
        </a:p>
      </dgm:t>
    </dgm:pt>
    <dgm:pt modelId="{EA9F6A93-52B0-49DA-B0CD-B721ACC746F9}" type="parTrans" cxnId="{A75D7B28-D4DB-4027-9214-45534F89C9CD}">
      <dgm:prSet/>
      <dgm:spPr/>
      <dgm:t>
        <a:bodyPr/>
        <a:lstStyle/>
        <a:p>
          <a:endParaRPr lang="en-US" sz="2000"/>
        </a:p>
      </dgm:t>
    </dgm:pt>
    <dgm:pt modelId="{FC12C167-8F38-4545-BCFD-9477C0FC2CC3}" type="sibTrans" cxnId="{A75D7B28-D4DB-4027-9214-45534F89C9CD}">
      <dgm:prSet/>
      <dgm:spPr/>
      <dgm:t>
        <a:bodyPr/>
        <a:lstStyle/>
        <a:p>
          <a:endParaRPr lang="en-US" sz="2000"/>
        </a:p>
      </dgm:t>
    </dgm:pt>
    <dgm:pt modelId="{6E2A1BD5-E0AF-4C33-912D-32A001D6EA44}">
      <dgm:prSet phldrT="[Text]" custT="1"/>
      <dgm:spPr>
        <a:solidFill>
          <a:srgbClr val="D60093"/>
        </a:solidFill>
      </dgm:spPr>
      <dgm:t>
        <a:bodyPr/>
        <a:lstStyle/>
        <a:p>
          <a:endParaRPr lang="en-US" sz="2000"/>
        </a:p>
      </dgm:t>
    </dgm:pt>
    <dgm:pt modelId="{D6DA5985-07A0-4355-B0BE-E88E9330126D}" type="parTrans" cxnId="{361CD7A8-19BB-4F23-A03F-2D8015B8CA0C}">
      <dgm:prSet/>
      <dgm:spPr/>
      <dgm:t>
        <a:bodyPr/>
        <a:lstStyle/>
        <a:p>
          <a:endParaRPr lang="en-US" sz="2000"/>
        </a:p>
      </dgm:t>
    </dgm:pt>
    <dgm:pt modelId="{8C08A768-7416-4836-B53B-3876153894C1}" type="sibTrans" cxnId="{361CD7A8-19BB-4F23-A03F-2D8015B8CA0C}">
      <dgm:prSet/>
      <dgm:spPr/>
      <dgm:t>
        <a:bodyPr/>
        <a:lstStyle/>
        <a:p>
          <a:endParaRPr lang="en-US" sz="2000"/>
        </a:p>
      </dgm:t>
    </dgm:pt>
    <dgm:pt modelId="{54EAEE91-20F7-4B2F-90C4-A5876801E22E}">
      <dgm:prSet phldrT="[Text]" custT="1"/>
      <dgm:spPr>
        <a:solidFill>
          <a:srgbClr val="FF99FF"/>
        </a:solidFill>
      </dgm:spPr>
      <dgm:t>
        <a:bodyPr/>
        <a:lstStyle/>
        <a:p>
          <a:endParaRPr lang="en-US" sz="2000"/>
        </a:p>
      </dgm:t>
    </dgm:pt>
    <dgm:pt modelId="{DE886E9D-E424-4FAC-877D-1B26F5216585}" type="parTrans" cxnId="{E5D96421-F1CF-406B-BB92-BE94AB2E13A4}">
      <dgm:prSet/>
      <dgm:spPr/>
      <dgm:t>
        <a:bodyPr/>
        <a:lstStyle/>
        <a:p>
          <a:endParaRPr lang="en-US" sz="2000"/>
        </a:p>
      </dgm:t>
    </dgm:pt>
    <dgm:pt modelId="{CBB7E1A6-274D-4293-8431-95E8E9888543}" type="sibTrans" cxnId="{E5D96421-F1CF-406B-BB92-BE94AB2E13A4}">
      <dgm:prSet/>
      <dgm:spPr/>
      <dgm:t>
        <a:bodyPr/>
        <a:lstStyle/>
        <a:p>
          <a:endParaRPr lang="en-US" sz="2000"/>
        </a:p>
      </dgm:t>
    </dgm:pt>
    <dgm:pt modelId="{035FAAD9-3D43-4BD2-85C0-E08C07DF7ADA}">
      <dgm:prSet phldrT="[Text]" custT="1"/>
      <dgm:spPr>
        <a:solidFill>
          <a:srgbClr val="D60093"/>
        </a:solidFill>
      </dgm:spPr>
      <dgm:t>
        <a:bodyPr/>
        <a:lstStyle/>
        <a:p>
          <a:endParaRPr lang="en-US" sz="2000"/>
        </a:p>
      </dgm:t>
    </dgm:pt>
    <dgm:pt modelId="{4BDFE304-D8DD-4763-8A8F-AA69C25E9C91}" type="parTrans" cxnId="{A3C9BBDA-A3BF-46D3-BF6C-62D27B51377B}">
      <dgm:prSet/>
      <dgm:spPr/>
      <dgm:t>
        <a:bodyPr/>
        <a:lstStyle/>
        <a:p>
          <a:endParaRPr lang="en-US" sz="2000"/>
        </a:p>
      </dgm:t>
    </dgm:pt>
    <dgm:pt modelId="{41C57D1C-5BD2-43F9-94AE-78F19F430E49}" type="sibTrans" cxnId="{A3C9BBDA-A3BF-46D3-BF6C-62D27B51377B}">
      <dgm:prSet/>
      <dgm:spPr/>
      <dgm:t>
        <a:bodyPr/>
        <a:lstStyle/>
        <a:p>
          <a:endParaRPr lang="en-US" sz="2000"/>
        </a:p>
      </dgm:t>
    </dgm:pt>
    <dgm:pt modelId="{23DF6813-5D61-4D22-8009-81F94D8F8F10}">
      <dgm:prSet phldrT="[Text]" custT="1"/>
      <dgm:spPr>
        <a:solidFill>
          <a:srgbClr val="FF99FF"/>
        </a:solidFill>
      </dgm:spPr>
      <dgm:t>
        <a:bodyPr/>
        <a:lstStyle/>
        <a:p>
          <a:endParaRPr lang="en-US" sz="2000"/>
        </a:p>
      </dgm:t>
    </dgm:pt>
    <dgm:pt modelId="{D05B3D88-85B5-4B6C-875D-481E43D48DA9}" type="parTrans" cxnId="{43D93254-AB7C-4399-BFD7-20B1435D1331}">
      <dgm:prSet/>
      <dgm:spPr/>
      <dgm:t>
        <a:bodyPr/>
        <a:lstStyle/>
        <a:p>
          <a:endParaRPr lang="en-US" sz="2000"/>
        </a:p>
      </dgm:t>
    </dgm:pt>
    <dgm:pt modelId="{282EEB4D-0C6D-4B45-B782-8F7A3D8EDB14}" type="sibTrans" cxnId="{43D93254-AB7C-4399-BFD7-20B1435D1331}">
      <dgm:prSet/>
      <dgm:spPr/>
      <dgm:t>
        <a:bodyPr/>
        <a:lstStyle/>
        <a:p>
          <a:endParaRPr lang="en-US" sz="2000"/>
        </a:p>
      </dgm:t>
    </dgm:pt>
    <dgm:pt modelId="{C4D7D0BE-BF26-4235-9E2C-4BE4704B69E1}">
      <dgm:prSet custT="1"/>
      <dgm:spPr/>
      <dgm:t>
        <a:bodyPr/>
        <a:lstStyle/>
        <a:p>
          <a:r>
            <a:rPr lang="en-US" sz="2000" dirty="0" smtClean="0">
              <a:solidFill>
                <a:schemeClr val="accent4">
                  <a:lumMod val="50000"/>
                </a:schemeClr>
              </a:solidFill>
              <a:latin typeface="Times New Roman" pitchFamily="18" charset="0"/>
              <a:cs typeface="Times New Roman" pitchFamily="18" charset="0"/>
            </a:rPr>
            <a:t>Data including activities and functions was collected.</a:t>
          </a:r>
          <a:endParaRPr lang="en-US" sz="2000" dirty="0"/>
        </a:p>
      </dgm:t>
    </dgm:pt>
    <dgm:pt modelId="{1CD76FA5-2ABC-484E-B752-76718151F6CE}" type="parTrans" cxnId="{2DFCB963-A1A2-4F22-A461-1EF8562AFAA1}">
      <dgm:prSet/>
      <dgm:spPr/>
      <dgm:t>
        <a:bodyPr/>
        <a:lstStyle/>
        <a:p>
          <a:endParaRPr lang="en-US" sz="2000"/>
        </a:p>
      </dgm:t>
    </dgm:pt>
    <dgm:pt modelId="{E60D3916-6D13-45D2-B83F-3C939742C3B2}" type="sibTrans" cxnId="{2DFCB963-A1A2-4F22-A461-1EF8562AFAA1}">
      <dgm:prSet/>
      <dgm:spPr/>
      <dgm:t>
        <a:bodyPr/>
        <a:lstStyle/>
        <a:p>
          <a:endParaRPr lang="en-US" sz="2000"/>
        </a:p>
      </dgm:t>
    </dgm:pt>
    <dgm:pt modelId="{CC976CC4-992C-4531-8CDA-763EFDE4EF14}">
      <dgm:prSet custT="1"/>
      <dgm:spPr/>
      <dgm:t>
        <a:bodyPr/>
        <a:lstStyle/>
        <a:p>
          <a:r>
            <a:rPr lang="en-US" sz="2000" smtClean="0">
              <a:solidFill>
                <a:schemeClr val="accent4">
                  <a:lumMod val="50000"/>
                </a:schemeClr>
              </a:solidFill>
              <a:latin typeface="Times New Roman" pitchFamily="18" charset="0"/>
              <a:cs typeface="Times New Roman" pitchFamily="18" charset="0"/>
            </a:rPr>
            <a:t>All forms and templates used were collected.</a:t>
          </a:r>
          <a:endParaRPr lang="en-US" sz="2000"/>
        </a:p>
      </dgm:t>
    </dgm:pt>
    <dgm:pt modelId="{153C7D1D-D30D-492B-B879-22191B05458B}" type="parTrans" cxnId="{B1597863-4D88-47D3-9E23-7FE653F6D78E}">
      <dgm:prSet/>
      <dgm:spPr/>
      <dgm:t>
        <a:bodyPr/>
        <a:lstStyle/>
        <a:p>
          <a:endParaRPr lang="en-US" sz="2000"/>
        </a:p>
      </dgm:t>
    </dgm:pt>
    <dgm:pt modelId="{C0F7DE65-6295-4F4D-AD60-24EEA6197F39}" type="sibTrans" cxnId="{B1597863-4D88-47D3-9E23-7FE653F6D78E}">
      <dgm:prSet/>
      <dgm:spPr/>
      <dgm:t>
        <a:bodyPr/>
        <a:lstStyle/>
        <a:p>
          <a:endParaRPr lang="en-US" sz="2000"/>
        </a:p>
      </dgm:t>
    </dgm:pt>
    <dgm:pt modelId="{81B64B10-B138-4CBF-B515-4A0C328A6AFA}">
      <dgm:prSet custT="1"/>
      <dgm:spPr/>
      <dgm:t>
        <a:bodyPr/>
        <a:lstStyle/>
        <a:p>
          <a:r>
            <a:rPr lang="en-US" sz="2000" dirty="0" smtClean="0">
              <a:solidFill>
                <a:schemeClr val="accent4">
                  <a:lumMod val="50000"/>
                </a:schemeClr>
              </a:solidFill>
              <a:latin typeface="Times New Roman" pitchFamily="18" charset="0"/>
              <a:cs typeface="Times New Roman" pitchFamily="18" charset="0"/>
            </a:rPr>
            <a:t>About 30 AS-Is operating procedures for all department’s activities were developed.</a:t>
          </a:r>
          <a:endParaRPr lang="en-US" sz="2000" dirty="0"/>
        </a:p>
      </dgm:t>
    </dgm:pt>
    <dgm:pt modelId="{E678D6D1-6C47-46E6-B084-E29D8FE02F03}" type="parTrans" cxnId="{54622609-1CFB-4272-8CB4-6EB6EDE3F8D6}">
      <dgm:prSet/>
      <dgm:spPr/>
      <dgm:t>
        <a:bodyPr/>
        <a:lstStyle/>
        <a:p>
          <a:endParaRPr lang="en-US" sz="2000"/>
        </a:p>
      </dgm:t>
    </dgm:pt>
    <dgm:pt modelId="{54E509A0-3A2F-4203-895F-ACB6352E9A06}" type="sibTrans" cxnId="{54622609-1CFB-4272-8CB4-6EB6EDE3F8D6}">
      <dgm:prSet/>
      <dgm:spPr/>
      <dgm:t>
        <a:bodyPr/>
        <a:lstStyle/>
        <a:p>
          <a:endParaRPr lang="en-US" sz="2000"/>
        </a:p>
      </dgm:t>
    </dgm:pt>
    <dgm:pt modelId="{615AB438-8030-41EC-A868-06438E3C585D}">
      <dgm:prSet custT="1"/>
      <dgm:spPr/>
      <dgm:t>
        <a:bodyPr/>
        <a:lstStyle/>
        <a:p>
          <a:r>
            <a:rPr lang="en-US" sz="2000" smtClean="0">
              <a:solidFill>
                <a:schemeClr val="accent4">
                  <a:lumMod val="50000"/>
                </a:schemeClr>
              </a:solidFill>
              <a:latin typeface="Times New Roman" pitchFamily="18" charset="0"/>
              <a:cs typeface="Times New Roman" pitchFamily="18" charset="0"/>
            </a:rPr>
            <a:t>About 30 flowcharts which describe the procedures were developed.</a:t>
          </a:r>
          <a:endParaRPr lang="en-US" sz="2000"/>
        </a:p>
      </dgm:t>
    </dgm:pt>
    <dgm:pt modelId="{8C953F91-3B60-4B8C-B942-DD224D3BC4DD}" type="parTrans" cxnId="{1E584408-9517-49D4-A997-6F7D9ABC7378}">
      <dgm:prSet/>
      <dgm:spPr/>
      <dgm:t>
        <a:bodyPr/>
        <a:lstStyle/>
        <a:p>
          <a:endParaRPr lang="en-US" sz="2000"/>
        </a:p>
      </dgm:t>
    </dgm:pt>
    <dgm:pt modelId="{7A506DC6-A464-41B1-90A2-2060328187EE}" type="sibTrans" cxnId="{1E584408-9517-49D4-A997-6F7D9ABC7378}">
      <dgm:prSet/>
      <dgm:spPr/>
      <dgm:t>
        <a:bodyPr/>
        <a:lstStyle/>
        <a:p>
          <a:endParaRPr lang="en-US" sz="2000"/>
        </a:p>
      </dgm:t>
    </dgm:pt>
    <dgm:pt modelId="{5047F29C-ED7B-4A39-B1A0-659E99EA0058}" type="pres">
      <dgm:prSet presAssocID="{CDA98277-9023-454C-A2B2-08A8EA23737B}" presName="linearFlow" presStyleCnt="0">
        <dgm:presLayoutVars>
          <dgm:dir/>
          <dgm:animLvl val="lvl"/>
          <dgm:resizeHandles val="exact"/>
        </dgm:presLayoutVars>
      </dgm:prSet>
      <dgm:spPr/>
      <dgm:t>
        <a:bodyPr/>
        <a:lstStyle/>
        <a:p>
          <a:endParaRPr lang="en-US"/>
        </a:p>
      </dgm:t>
    </dgm:pt>
    <dgm:pt modelId="{5ACB98A3-4064-4117-BD4D-16320EC9598C}" type="pres">
      <dgm:prSet presAssocID="{6CC185A9-48B2-4232-A101-697E48CB504F}" presName="composite" presStyleCnt="0"/>
      <dgm:spPr/>
    </dgm:pt>
    <dgm:pt modelId="{B7995FA9-ED58-437F-932F-0EB470C493ED}" type="pres">
      <dgm:prSet presAssocID="{6CC185A9-48B2-4232-A101-697E48CB504F}" presName="parentText" presStyleLbl="alignNode1" presStyleIdx="0" presStyleCnt="7">
        <dgm:presLayoutVars>
          <dgm:chMax val="1"/>
          <dgm:bulletEnabled val="1"/>
        </dgm:presLayoutVars>
      </dgm:prSet>
      <dgm:spPr/>
      <dgm:t>
        <a:bodyPr/>
        <a:lstStyle/>
        <a:p>
          <a:endParaRPr lang="en-US"/>
        </a:p>
      </dgm:t>
    </dgm:pt>
    <dgm:pt modelId="{30EA69DE-7BDD-481E-8F48-D16E661A46C9}" type="pres">
      <dgm:prSet presAssocID="{6CC185A9-48B2-4232-A101-697E48CB504F}" presName="descendantText" presStyleLbl="alignAcc1" presStyleIdx="0" presStyleCnt="7">
        <dgm:presLayoutVars>
          <dgm:bulletEnabled val="1"/>
        </dgm:presLayoutVars>
      </dgm:prSet>
      <dgm:spPr/>
      <dgm:t>
        <a:bodyPr/>
        <a:lstStyle/>
        <a:p>
          <a:endParaRPr lang="en-US"/>
        </a:p>
      </dgm:t>
    </dgm:pt>
    <dgm:pt modelId="{5195FAC4-8C21-4DE4-B379-71C52B6A9DD4}" type="pres">
      <dgm:prSet presAssocID="{57C1608A-2AB1-42DE-B2F5-6A821A1DB9FD}" presName="sp" presStyleCnt="0"/>
      <dgm:spPr/>
    </dgm:pt>
    <dgm:pt modelId="{F5264D5F-4343-4369-9195-D40B1CAA0051}" type="pres">
      <dgm:prSet presAssocID="{54EAEE91-20F7-4B2F-90C4-A5876801E22E}" presName="composite" presStyleCnt="0"/>
      <dgm:spPr/>
    </dgm:pt>
    <dgm:pt modelId="{2960FD60-DD49-4B1C-ABC5-B47BBB4D7C57}" type="pres">
      <dgm:prSet presAssocID="{54EAEE91-20F7-4B2F-90C4-A5876801E22E}" presName="parentText" presStyleLbl="alignNode1" presStyleIdx="1" presStyleCnt="7">
        <dgm:presLayoutVars>
          <dgm:chMax val="1"/>
          <dgm:bulletEnabled val="1"/>
        </dgm:presLayoutVars>
      </dgm:prSet>
      <dgm:spPr/>
      <dgm:t>
        <a:bodyPr/>
        <a:lstStyle/>
        <a:p>
          <a:endParaRPr lang="en-US"/>
        </a:p>
      </dgm:t>
    </dgm:pt>
    <dgm:pt modelId="{789327DC-7C77-49B5-9EF5-7F58BD3B9EF4}" type="pres">
      <dgm:prSet presAssocID="{54EAEE91-20F7-4B2F-90C4-A5876801E22E}" presName="descendantText" presStyleLbl="alignAcc1" presStyleIdx="1" presStyleCnt="7">
        <dgm:presLayoutVars>
          <dgm:bulletEnabled val="1"/>
        </dgm:presLayoutVars>
      </dgm:prSet>
      <dgm:spPr/>
      <dgm:t>
        <a:bodyPr/>
        <a:lstStyle/>
        <a:p>
          <a:endParaRPr lang="en-US"/>
        </a:p>
      </dgm:t>
    </dgm:pt>
    <dgm:pt modelId="{55B8E762-E44F-430E-B62B-726C4A956E5D}" type="pres">
      <dgm:prSet presAssocID="{CBB7E1A6-274D-4293-8431-95E8E9888543}" presName="sp" presStyleCnt="0"/>
      <dgm:spPr/>
    </dgm:pt>
    <dgm:pt modelId="{E101C157-8B3B-4184-B001-4913E3DDDF90}" type="pres">
      <dgm:prSet presAssocID="{035FAAD9-3D43-4BD2-85C0-E08C07DF7ADA}" presName="composite" presStyleCnt="0"/>
      <dgm:spPr/>
    </dgm:pt>
    <dgm:pt modelId="{0D8975BE-0E26-4DCD-ADDB-724BF1A6BAB9}" type="pres">
      <dgm:prSet presAssocID="{035FAAD9-3D43-4BD2-85C0-E08C07DF7ADA}" presName="parentText" presStyleLbl="alignNode1" presStyleIdx="2" presStyleCnt="7">
        <dgm:presLayoutVars>
          <dgm:chMax val="1"/>
          <dgm:bulletEnabled val="1"/>
        </dgm:presLayoutVars>
      </dgm:prSet>
      <dgm:spPr/>
      <dgm:t>
        <a:bodyPr/>
        <a:lstStyle/>
        <a:p>
          <a:endParaRPr lang="en-US"/>
        </a:p>
      </dgm:t>
    </dgm:pt>
    <dgm:pt modelId="{D6A0126D-EC3C-4327-9623-B9CDDC81E03F}" type="pres">
      <dgm:prSet presAssocID="{035FAAD9-3D43-4BD2-85C0-E08C07DF7ADA}" presName="descendantText" presStyleLbl="alignAcc1" presStyleIdx="2" presStyleCnt="7" custScaleY="139456">
        <dgm:presLayoutVars>
          <dgm:bulletEnabled val="1"/>
        </dgm:presLayoutVars>
      </dgm:prSet>
      <dgm:spPr/>
      <dgm:t>
        <a:bodyPr/>
        <a:lstStyle/>
        <a:p>
          <a:endParaRPr lang="en-US"/>
        </a:p>
      </dgm:t>
    </dgm:pt>
    <dgm:pt modelId="{93203802-8200-4013-8DC2-872D34DE4A1C}" type="pres">
      <dgm:prSet presAssocID="{41C57D1C-5BD2-43F9-94AE-78F19F430E49}" presName="sp" presStyleCnt="0"/>
      <dgm:spPr/>
    </dgm:pt>
    <dgm:pt modelId="{AEFA22CC-9457-4997-89BC-53CEF3AFAC35}" type="pres">
      <dgm:prSet presAssocID="{23DF6813-5D61-4D22-8009-81F94D8F8F10}" presName="composite" presStyleCnt="0"/>
      <dgm:spPr/>
    </dgm:pt>
    <dgm:pt modelId="{C0523ABE-0D3C-49E2-BB7A-F93BF72B40C7}" type="pres">
      <dgm:prSet presAssocID="{23DF6813-5D61-4D22-8009-81F94D8F8F10}" presName="parentText" presStyleLbl="alignNode1" presStyleIdx="3" presStyleCnt="7" custLinFactNeighborY="12207">
        <dgm:presLayoutVars>
          <dgm:chMax val="1"/>
          <dgm:bulletEnabled val="1"/>
        </dgm:presLayoutVars>
      </dgm:prSet>
      <dgm:spPr/>
      <dgm:t>
        <a:bodyPr/>
        <a:lstStyle/>
        <a:p>
          <a:endParaRPr lang="en-US"/>
        </a:p>
      </dgm:t>
    </dgm:pt>
    <dgm:pt modelId="{3B8583FD-C2A8-4D08-98A8-5CA4BF81365A}" type="pres">
      <dgm:prSet presAssocID="{23DF6813-5D61-4D22-8009-81F94D8F8F10}" presName="descendantText" presStyleLbl="alignAcc1" presStyleIdx="3" presStyleCnt="7" custLinFactNeighborY="9863">
        <dgm:presLayoutVars>
          <dgm:bulletEnabled val="1"/>
        </dgm:presLayoutVars>
      </dgm:prSet>
      <dgm:spPr/>
      <dgm:t>
        <a:bodyPr/>
        <a:lstStyle/>
        <a:p>
          <a:endParaRPr lang="en-US"/>
        </a:p>
      </dgm:t>
    </dgm:pt>
    <dgm:pt modelId="{48E6B8F8-E65D-430B-8F03-6792C1A1A333}" type="pres">
      <dgm:prSet presAssocID="{282EEB4D-0C6D-4B45-B782-8F7A3D8EDB14}" presName="sp" presStyleCnt="0"/>
      <dgm:spPr/>
    </dgm:pt>
    <dgm:pt modelId="{73CD06F1-36E7-4F52-9CBA-C71FCF3BD896}" type="pres">
      <dgm:prSet presAssocID="{6E2A1BD5-E0AF-4C33-912D-32A001D6EA44}" presName="composite" presStyleCnt="0"/>
      <dgm:spPr/>
    </dgm:pt>
    <dgm:pt modelId="{B2CED3EB-4F11-4C60-A457-B3E6EDA5A543}" type="pres">
      <dgm:prSet presAssocID="{6E2A1BD5-E0AF-4C33-912D-32A001D6EA44}" presName="parentText" presStyleLbl="alignNode1" presStyleIdx="4" presStyleCnt="7" custLinFactNeighborY="4344">
        <dgm:presLayoutVars>
          <dgm:chMax val="1"/>
          <dgm:bulletEnabled val="1"/>
        </dgm:presLayoutVars>
      </dgm:prSet>
      <dgm:spPr/>
      <dgm:t>
        <a:bodyPr/>
        <a:lstStyle/>
        <a:p>
          <a:endParaRPr lang="en-US"/>
        </a:p>
      </dgm:t>
    </dgm:pt>
    <dgm:pt modelId="{03C54FDF-6072-4FCD-9FA2-D59A265E255C}" type="pres">
      <dgm:prSet presAssocID="{6E2A1BD5-E0AF-4C33-912D-32A001D6EA44}" presName="descendantText" presStyleLbl="alignAcc1" presStyleIdx="4" presStyleCnt="7" custLinFactNeighborY="13457">
        <dgm:presLayoutVars>
          <dgm:bulletEnabled val="1"/>
        </dgm:presLayoutVars>
      </dgm:prSet>
      <dgm:spPr/>
      <dgm:t>
        <a:bodyPr/>
        <a:lstStyle/>
        <a:p>
          <a:endParaRPr lang="en-US"/>
        </a:p>
      </dgm:t>
    </dgm:pt>
    <dgm:pt modelId="{347D7E51-F1C8-4FD9-BA43-231AF26D0951}" type="pres">
      <dgm:prSet presAssocID="{8C08A768-7416-4836-B53B-3876153894C1}" presName="sp" presStyleCnt="0"/>
      <dgm:spPr/>
    </dgm:pt>
    <dgm:pt modelId="{0B076ABA-F2CC-492D-8572-A782A7835070}" type="pres">
      <dgm:prSet presAssocID="{5BFC1EE1-6792-4655-8338-95D6B4C410B8}" presName="composite" presStyleCnt="0"/>
      <dgm:spPr/>
    </dgm:pt>
    <dgm:pt modelId="{3BED2E43-0289-4830-AFC9-7C2901267327}" type="pres">
      <dgm:prSet presAssocID="{5BFC1EE1-6792-4655-8338-95D6B4C410B8}" presName="parentText" presStyleLbl="alignNode1" presStyleIdx="5" presStyleCnt="7" custLinFactNeighborY="6680">
        <dgm:presLayoutVars>
          <dgm:chMax val="1"/>
          <dgm:bulletEnabled val="1"/>
        </dgm:presLayoutVars>
      </dgm:prSet>
      <dgm:spPr/>
      <dgm:t>
        <a:bodyPr/>
        <a:lstStyle/>
        <a:p>
          <a:endParaRPr lang="en-US"/>
        </a:p>
      </dgm:t>
    </dgm:pt>
    <dgm:pt modelId="{69E9698F-A403-42DB-9A54-21ED43AFC72C}" type="pres">
      <dgm:prSet presAssocID="{5BFC1EE1-6792-4655-8338-95D6B4C410B8}" presName="descendantText" presStyleLbl="alignAcc1" presStyleIdx="5" presStyleCnt="7" custLinFactNeighborY="17051">
        <dgm:presLayoutVars>
          <dgm:bulletEnabled val="1"/>
        </dgm:presLayoutVars>
      </dgm:prSet>
      <dgm:spPr/>
      <dgm:t>
        <a:bodyPr/>
        <a:lstStyle/>
        <a:p>
          <a:endParaRPr lang="en-US"/>
        </a:p>
      </dgm:t>
    </dgm:pt>
    <dgm:pt modelId="{CDF70529-388A-40E2-A849-CE98E1F31BD5}" type="pres">
      <dgm:prSet presAssocID="{3E2D2FED-F2C8-4A07-8A9A-2FDF323CE298}" presName="sp" presStyleCnt="0"/>
      <dgm:spPr/>
    </dgm:pt>
    <dgm:pt modelId="{D58736A4-EB64-41A0-96FC-14143EC29753}" type="pres">
      <dgm:prSet presAssocID="{3232F1FD-4A2E-47F0-81F1-8976BB56CEEE}" presName="composite" presStyleCnt="0"/>
      <dgm:spPr/>
    </dgm:pt>
    <dgm:pt modelId="{34749AC4-6263-45DF-ACCD-BA66A7307EEA}" type="pres">
      <dgm:prSet presAssocID="{3232F1FD-4A2E-47F0-81F1-8976BB56CEEE}" presName="parentText" presStyleLbl="alignNode1" presStyleIdx="6" presStyleCnt="7">
        <dgm:presLayoutVars>
          <dgm:chMax val="1"/>
          <dgm:bulletEnabled val="1"/>
        </dgm:presLayoutVars>
      </dgm:prSet>
      <dgm:spPr/>
      <dgm:t>
        <a:bodyPr/>
        <a:lstStyle/>
        <a:p>
          <a:endParaRPr lang="en-US"/>
        </a:p>
      </dgm:t>
    </dgm:pt>
    <dgm:pt modelId="{7C38BA74-D82E-47CC-BF19-67593499BB08}" type="pres">
      <dgm:prSet presAssocID="{3232F1FD-4A2E-47F0-81F1-8976BB56CEEE}" presName="descendantText" presStyleLbl="alignAcc1" presStyleIdx="6" presStyleCnt="7" custScaleY="187532">
        <dgm:presLayoutVars>
          <dgm:bulletEnabled val="1"/>
        </dgm:presLayoutVars>
      </dgm:prSet>
      <dgm:spPr/>
      <dgm:t>
        <a:bodyPr/>
        <a:lstStyle/>
        <a:p>
          <a:endParaRPr lang="en-US"/>
        </a:p>
      </dgm:t>
    </dgm:pt>
  </dgm:ptLst>
  <dgm:cxnLst>
    <dgm:cxn modelId="{55C29D08-220D-43EC-A6C1-96DAD2AF3F84}" srcId="{5BFC1EE1-6792-4655-8338-95D6B4C410B8}" destId="{F4EDFAD0-255F-4D4F-9D8B-37F0DC7FDF87}" srcOrd="0" destOrd="0" parTransId="{ED49B864-C24C-45D6-BA94-AFF4EF73A306}" sibTransId="{5739C6D6-2AB5-47E1-91B6-FA02E489C5FA}"/>
    <dgm:cxn modelId="{0D7BB9A2-716C-49B1-8BAB-78E8FF934C4D}" type="presOf" srcId="{CDA98277-9023-454C-A2B2-08A8EA23737B}" destId="{5047F29C-ED7B-4A39-B1A0-659E99EA0058}" srcOrd="0" destOrd="0" presId="urn:microsoft.com/office/officeart/2005/8/layout/chevron2"/>
    <dgm:cxn modelId="{0EEBE028-8BCD-4EC2-98C0-6A7B49E5E2A9}" type="presOf" srcId="{6CC185A9-48B2-4232-A101-697E48CB504F}" destId="{B7995FA9-ED58-437F-932F-0EB470C493ED}" srcOrd="0" destOrd="0" presId="urn:microsoft.com/office/officeart/2005/8/layout/chevron2"/>
    <dgm:cxn modelId="{E64A0FB0-8CDE-4F3A-B004-BFC8FFAFEB78}" type="presOf" srcId="{81B64B10-B138-4CBF-B515-4A0C328A6AFA}" destId="{D6A0126D-EC3C-4327-9623-B9CDDC81E03F}" srcOrd="0" destOrd="0" presId="urn:microsoft.com/office/officeart/2005/8/layout/chevron2"/>
    <dgm:cxn modelId="{051FEDDD-7FD8-4549-8EBC-2E1B8B1F836D}" type="presOf" srcId="{6172D83C-00A9-4892-A00D-866D57444C10}" destId="{03C54FDF-6072-4FCD-9FA2-D59A265E255C}" srcOrd="0" destOrd="0" presId="urn:microsoft.com/office/officeart/2005/8/layout/chevron2"/>
    <dgm:cxn modelId="{54622609-1CFB-4272-8CB4-6EB6EDE3F8D6}" srcId="{035FAAD9-3D43-4BD2-85C0-E08C07DF7ADA}" destId="{81B64B10-B138-4CBF-B515-4A0C328A6AFA}" srcOrd="0" destOrd="0" parTransId="{E678D6D1-6C47-46E6-B084-E29D8FE02F03}" sibTransId="{54E509A0-3A2F-4203-895F-ACB6352E9A06}"/>
    <dgm:cxn modelId="{43D93254-AB7C-4399-BFD7-20B1435D1331}" srcId="{CDA98277-9023-454C-A2B2-08A8EA23737B}" destId="{23DF6813-5D61-4D22-8009-81F94D8F8F10}" srcOrd="3" destOrd="0" parTransId="{D05B3D88-85B5-4B6C-875D-481E43D48DA9}" sibTransId="{282EEB4D-0C6D-4B45-B782-8F7A3D8EDB14}"/>
    <dgm:cxn modelId="{8B18512C-1634-4817-BDD7-2508204E5E8D}" srcId="{6E2A1BD5-E0AF-4C33-912D-32A001D6EA44}" destId="{6172D83C-00A9-4892-A00D-866D57444C10}" srcOrd="0" destOrd="0" parTransId="{C2E4286F-2D1D-40F7-A673-543EC4F50E07}" sibTransId="{9752B5F1-DF3E-409C-8C2C-197E49B83C45}"/>
    <dgm:cxn modelId="{88727547-AF0C-4FF5-B239-03B8AF18DA7E}" type="presOf" srcId="{035FAAD9-3D43-4BD2-85C0-E08C07DF7ADA}" destId="{0D8975BE-0E26-4DCD-ADDB-724BF1A6BAB9}" srcOrd="0" destOrd="0" presId="urn:microsoft.com/office/officeart/2005/8/layout/chevron2"/>
    <dgm:cxn modelId="{C5FC38B9-4AB2-4041-8360-CC53FEA85480}" type="presOf" srcId="{54EAEE91-20F7-4B2F-90C4-A5876801E22E}" destId="{2960FD60-DD49-4B1C-ABC5-B47BBB4D7C57}" srcOrd="0" destOrd="0" presId="urn:microsoft.com/office/officeart/2005/8/layout/chevron2"/>
    <dgm:cxn modelId="{F48652CC-6DE3-41C6-BDEA-833ADBC795ED}" type="presOf" srcId="{3232F1FD-4A2E-47F0-81F1-8976BB56CEEE}" destId="{34749AC4-6263-45DF-ACCD-BA66A7307EEA}" srcOrd="0" destOrd="0" presId="urn:microsoft.com/office/officeart/2005/8/layout/chevron2"/>
    <dgm:cxn modelId="{4A9A5529-D215-4A42-A6E5-72EA955FCDA5}" type="presOf" srcId="{5BFC1EE1-6792-4655-8338-95D6B4C410B8}" destId="{3BED2E43-0289-4830-AFC9-7C2901267327}" srcOrd="0" destOrd="0" presId="urn:microsoft.com/office/officeart/2005/8/layout/chevron2"/>
    <dgm:cxn modelId="{A3C9BBDA-A3BF-46D3-BF6C-62D27B51377B}" srcId="{CDA98277-9023-454C-A2B2-08A8EA23737B}" destId="{035FAAD9-3D43-4BD2-85C0-E08C07DF7ADA}" srcOrd="2" destOrd="0" parTransId="{4BDFE304-D8DD-4763-8A8F-AA69C25E9C91}" sibTransId="{41C57D1C-5BD2-43F9-94AE-78F19F430E49}"/>
    <dgm:cxn modelId="{E5D96421-F1CF-406B-BB92-BE94AB2E13A4}" srcId="{CDA98277-9023-454C-A2B2-08A8EA23737B}" destId="{54EAEE91-20F7-4B2F-90C4-A5876801E22E}" srcOrd="1" destOrd="0" parTransId="{DE886E9D-E424-4FAC-877D-1B26F5216585}" sibTransId="{CBB7E1A6-274D-4293-8431-95E8E9888543}"/>
    <dgm:cxn modelId="{4EE583FD-B887-4927-B842-B74851C77E28}" srcId="{CDA98277-9023-454C-A2B2-08A8EA23737B}" destId="{3232F1FD-4A2E-47F0-81F1-8976BB56CEEE}" srcOrd="6" destOrd="0" parTransId="{2BA5F7A1-E921-4C09-BF9A-0A20E2709150}" sibTransId="{3BB748E7-22E3-4E89-B356-1531B99EA467}"/>
    <dgm:cxn modelId="{2DFCB963-A1A2-4F22-A461-1EF8562AFAA1}" srcId="{6CC185A9-48B2-4232-A101-697E48CB504F}" destId="{C4D7D0BE-BF26-4235-9E2C-4BE4704B69E1}" srcOrd="0" destOrd="0" parTransId="{1CD76FA5-2ABC-484E-B752-76718151F6CE}" sibTransId="{E60D3916-6D13-45D2-B83F-3C939742C3B2}"/>
    <dgm:cxn modelId="{79B6F9CE-4FB8-4662-BF90-33B1238B20DD}" type="presOf" srcId="{F4EDFAD0-255F-4D4F-9D8B-37F0DC7FDF87}" destId="{69E9698F-A403-42DB-9A54-21ED43AFC72C}" srcOrd="0" destOrd="0" presId="urn:microsoft.com/office/officeart/2005/8/layout/chevron2"/>
    <dgm:cxn modelId="{1E584408-9517-49D4-A997-6F7D9ABC7378}" srcId="{23DF6813-5D61-4D22-8009-81F94D8F8F10}" destId="{615AB438-8030-41EC-A868-06438E3C585D}" srcOrd="0" destOrd="0" parTransId="{8C953F91-3B60-4B8C-B942-DD224D3BC4DD}" sibTransId="{7A506DC6-A464-41B1-90A2-2060328187EE}"/>
    <dgm:cxn modelId="{361CD7A8-19BB-4F23-A03F-2D8015B8CA0C}" srcId="{CDA98277-9023-454C-A2B2-08A8EA23737B}" destId="{6E2A1BD5-E0AF-4C33-912D-32A001D6EA44}" srcOrd="4" destOrd="0" parTransId="{D6DA5985-07A0-4355-B0BE-E88E9330126D}" sibTransId="{8C08A768-7416-4836-B53B-3876153894C1}"/>
    <dgm:cxn modelId="{DADD8CD2-FD74-4ED9-BA45-9E65B6789118}" type="presOf" srcId="{D0E99645-0C3B-458A-B0BB-AF5A5362B2CA}" destId="{7C38BA74-D82E-47CC-BF19-67593499BB08}" srcOrd="0" destOrd="0" presId="urn:microsoft.com/office/officeart/2005/8/layout/chevron2"/>
    <dgm:cxn modelId="{B1597863-4D88-47D3-9E23-7FE653F6D78E}" srcId="{54EAEE91-20F7-4B2F-90C4-A5876801E22E}" destId="{CC976CC4-992C-4531-8CDA-763EFDE4EF14}" srcOrd="0" destOrd="0" parTransId="{153C7D1D-D30D-492B-B879-22191B05458B}" sibTransId="{C0F7DE65-6295-4F4D-AD60-24EEA6197F39}"/>
    <dgm:cxn modelId="{60BE1647-FDFB-4F7D-BEE4-8E1AF5364BEE}" type="presOf" srcId="{615AB438-8030-41EC-A868-06438E3C585D}" destId="{3B8583FD-C2A8-4D08-98A8-5CA4BF81365A}" srcOrd="0" destOrd="0" presId="urn:microsoft.com/office/officeart/2005/8/layout/chevron2"/>
    <dgm:cxn modelId="{7A36AD26-5C19-44BA-8F15-9E12317CD310}" srcId="{CDA98277-9023-454C-A2B2-08A8EA23737B}" destId="{5BFC1EE1-6792-4655-8338-95D6B4C410B8}" srcOrd="5" destOrd="0" parTransId="{3172632B-4583-4E93-B623-A401829614CA}" sibTransId="{3E2D2FED-F2C8-4A07-8A9A-2FDF323CE298}"/>
    <dgm:cxn modelId="{32445D23-7126-43FC-B4F8-A5F3165BD546}" type="presOf" srcId="{CC976CC4-992C-4531-8CDA-763EFDE4EF14}" destId="{789327DC-7C77-49B5-9EF5-7F58BD3B9EF4}" srcOrd="0" destOrd="0" presId="urn:microsoft.com/office/officeart/2005/8/layout/chevron2"/>
    <dgm:cxn modelId="{80803492-8B77-4752-97F9-65905B906713}" type="presOf" srcId="{23DF6813-5D61-4D22-8009-81F94D8F8F10}" destId="{C0523ABE-0D3C-49E2-BB7A-F93BF72B40C7}" srcOrd="0" destOrd="0" presId="urn:microsoft.com/office/officeart/2005/8/layout/chevron2"/>
    <dgm:cxn modelId="{DCA17D94-C1FE-4AE9-A2D4-2C780303548D}" type="presOf" srcId="{6E2A1BD5-E0AF-4C33-912D-32A001D6EA44}" destId="{B2CED3EB-4F11-4C60-A457-B3E6EDA5A543}" srcOrd="0" destOrd="0" presId="urn:microsoft.com/office/officeart/2005/8/layout/chevron2"/>
    <dgm:cxn modelId="{9C118B02-34A5-4668-8324-FC840C6DDF42}" type="presOf" srcId="{C4D7D0BE-BF26-4235-9E2C-4BE4704B69E1}" destId="{30EA69DE-7BDD-481E-8F48-D16E661A46C9}" srcOrd="0" destOrd="0" presId="urn:microsoft.com/office/officeart/2005/8/layout/chevron2"/>
    <dgm:cxn modelId="{A75D7B28-D4DB-4027-9214-45534F89C9CD}" srcId="{3232F1FD-4A2E-47F0-81F1-8976BB56CEEE}" destId="{D0E99645-0C3B-458A-B0BB-AF5A5362B2CA}" srcOrd="0" destOrd="0" parTransId="{EA9F6A93-52B0-49DA-B0CD-B721ACC746F9}" sibTransId="{FC12C167-8F38-4545-BCFD-9477C0FC2CC3}"/>
    <dgm:cxn modelId="{C8077D1D-D8DD-435B-96AE-B73376016923}" srcId="{CDA98277-9023-454C-A2B2-08A8EA23737B}" destId="{6CC185A9-48B2-4232-A101-697E48CB504F}" srcOrd="0" destOrd="0" parTransId="{2F28A845-0328-423F-8FDD-5DC36A8E4F2A}" sibTransId="{57C1608A-2AB1-42DE-B2F5-6A821A1DB9FD}"/>
    <dgm:cxn modelId="{0696793C-0619-471C-AE70-55989F5C68A9}" type="presParOf" srcId="{5047F29C-ED7B-4A39-B1A0-659E99EA0058}" destId="{5ACB98A3-4064-4117-BD4D-16320EC9598C}" srcOrd="0" destOrd="0" presId="urn:microsoft.com/office/officeart/2005/8/layout/chevron2"/>
    <dgm:cxn modelId="{EC4D3D06-1B28-46EA-B8A8-A370DBB246CC}" type="presParOf" srcId="{5ACB98A3-4064-4117-BD4D-16320EC9598C}" destId="{B7995FA9-ED58-437F-932F-0EB470C493ED}" srcOrd="0" destOrd="0" presId="urn:microsoft.com/office/officeart/2005/8/layout/chevron2"/>
    <dgm:cxn modelId="{D31B7B15-BC86-4180-9B0C-D3BB01611EE4}" type="presParOf" srcId="{5ACB98A3-4064-4117-BD4D-16320EC9598C}" destId="{30EA69DE-7BDD-481E-8F48-D16E661A46C9}" srcOrd="1" destOrd="0" presId="urn:microsoft.com/office/officeart/2005/8/layout/chevron2"/>
    <dgm:cxn modelId="{B2B940E5-12A1-4F92-981F-B63B97F54725}" type="presParOf" srcId="{5047F29C-ED7B-4A39-B1A0-659E99EA0058}" destId="{5195FAC4-8C21-4DE4-B379-71C52B6A9DD4}" srcOrd="1" destOrd="0" presId="urn:microsoft.com/office/officeart/2005/8/layout/chevron2"/>
    <dgm:cxn modelId="{4EE0DE23-91C3-414D-80D4-6B7390E27BBB}" type="presParOf" srcId="{5047F29C-ED7B-4A39-B1A0-659E99EA0058}" destId="{F5264D5F-4343-4369-9195-D40B1CAA0051}" srcOrd="2" destOrd="0" presId="urn:microsoft.com/office/officeart/2005/8/layout/chevron2"/>
    <dgm:cxn modelId="{397560D2-EF22-4A8D-8E85-63AC7E1FA7B1}" type="presParOf" srcId="{F5264D5F-4343-4369-9195-D40B1CAA0051}" destId="{2960FD60-DD49-4B1C-ABC5-B47BBB4D7C57}" srcOrd="0" destOrd="0" presId="urn:microsoft.com/office/officeart/2005/8/layout/chevron2"/>
    <dgm:cxn modelId="{A5D89C39-3289-4BA8-8323-E8C1ADF1F0CC}" type="presParOf" srcId="{F5264D5F-4343-4369-9195-D40B1CAA0051}" destId="{789327DC-7C77-49B5-9EF5-7F58BD3B9EF4}" srcOrd="1" destOrd="0" presId="urn:microsoft.com/office/officeart/2005/8/layout/chevron2"/>
    <dgm:cxn modelId="{28DE4B1A-F71C-4D0B-8140-453EF84BA7B0}" type="presParOf" srcId="{5047F29C-ED7B-4A39-B1A0-659E99EA0058}" destId="{55B8E762-E44F-430E-B62B-726C4A956E5D}" srcOrd="3" destOrd="0" presId="urn:microsoft.com/office/officeart/2005/8/layout/chevron2"/>
    <dgm:cxn modelId="{39194648-E93F-4C07-AFD4-8CE265A7168C}" type="presParOf" srcId="{5047F29C-ED7B-4A39-B1A0-659E99EA0058}" destId="{E101C157-8B3B-4184-B001-4913E3DDDF90}" srcOrd="4" destOrd="0" presId="urn:microsoft.com/office/officeart/2005/8/layout/chevron2"/>
    <dgm:cxn modelId="{592FFB00-2333-4668-A7A0-91A26980AEDB}" type="presParOf" srcId="{E101C157-8B3B-4184-B001-4913E3DDDF90}" destId="{0D8975BE-0E26-4DCD-ADDB-724BF1A6BAB9}" srcOrd="0" destOrd="0" presId="urn:microsoft.com/office/officeart/2005/8/layout/chevron2"/>
    <dgm:cxn modelId="{38069636-69FE-4F22-8FB4-DA100B281ED0}" type="presParOf" srcId="{E101C157-8B3B-4184-B001-4913E3DDDF90}" destId="{D6A0126D-EC3C-4327-9623-B9CDDC81E03F}" srcOrd="1" destOrd="0" presId="urn:microsoft.com/office/officeart/2005/8/layout/chevron2"/>
    <dgm:cxn modelId="{6BAEC09B-FB5F-4A51-A92C-E556A1C0ECC0}" type="presParOf" srcId="{5047F29C-ED7B-4A39-B1A0-659E99EA0058}" destId="{93203802-8200-4013-8DC2-872D34DE4A1C}" srcOrd="5" destOrd="0" presId="urn:microsoft.com/office/officeart/2005/8/layout/chevron2"/>
    <dgm:cxn modelId="{CA9D2183-A545-4B77-9FA6-21CFE747906F}" type="presParOf" srcId="{5047F29C-ED7B-4A39-B1A0-659E99EA0058}" destId="{AEFA22CC-9457-4997-89BC-53CEF3AFAC35}" srcOrd="6" destOrd="0" presId="urn:microsoft.com/office/officeart/2005/8/layout/chevron2"/>
    <dgm:cxn modelId="{6FF5EEB7-9B65-4607-B521-70B1711844D3}" type="presParOf" srcId="{AEFA22CC-9457-4997-89BC-53CEF3AFAC35}" destId="{C0523ABE-0D3C-49E2-BB7A-F93BF72B40C7}" srcOrd="0" destOrd="0" presId="urn:microsoft.com/office/officeart/2005/8/layout/chevron2"/>
    <dgm:cxn modelId="{FCCBC611-25DB-4D7C-9251-6DC4D7F225BB}" type="presParOf" srcId="{AEFA22CC-9457-4997-89BC-53CEF3AFAC35}" destId="{3B8583FD-C2A8-4D08-98A8-5CA4BF81365A}" srcOrd="1" destOrd="0" presId="urn:microsoft.com/office/officeart/2005/8/layout/chevron2"/>
    <dgm:cxn modelId="{DAAF7A43-ADEF-49A8-BF56-E441E931E17F}" type="presParOf" srcId="{5047F29C-ED7B-4A39-B1A0-659E99EA0058}" destId="{48E6B8F8-E65D-430B-8F03-6792C1A1A333}" srcOrd="7" destOrd="0" presId="urn:microsoft.com/office/officeart/2005/8/layout/chevron2"/>
    <dgm:cxn modelId="{A3E777C4-8D84-410A-BB11-F45C03086399}" type="presParOf" srcId="{5047F29C-ED7B-4A39-B1A0-659E99EA0058}" destId="{73CD06F1-36E7-4F52-9CBA-C71FCF3BD896}" srcOrd="8" destOrd="0" presId="urn:microsoft.com/office/officeart/2005/8/layout/chevron2"/>
    <dgm:cxn modelId="{466B7BFA-F3FC-4862-9BA0-27AE465426E7}" type="presParOf" srcId="{73CD06F1-36E7-4F52-9CBA-C71FCF3BD896}" destId="{B2CED3EB-4F11-4C60-A457-B3E6EDA5A543}" srcOrd="0" destOrd="0" presId="urn:microsoft.com/office/officeart/2005/8/layout/chevron2"/>
    <dgm:cxn modelId="{61055D59-F296-43E2-B900-9EDB1BB1E876}" type="presParOf" srcId="{73CD06F1-36E7-4F52-9CBA-C71FCF3BD896}" destId="{03C54FDF-6072-4FCD-9FA2-D59A265E255C}" srcOrd="1" destOrd="0" presId="urn:microsoft.com/office/officeart/2005/8/layout/chevron2"/>
    <dgm:cxn modelId="{4457F284-D012-495E-BF8A-28D006D11D3D}" type="presParOf" srcId="{5047F29C-ED7B-4A39-B1A0-659E99EA0058}" destId="{347D7E51-F1C8-4FD9-BA43-231AF26D0951}" srcOrd="9" destOrd="0" presId="urn:microsoft.com/office/officeart/2005/8/layout/chevron2"/>
    <dgm:cxn modelId="{07984877-99EF-47BB-A94D-05714D8C4E40}" type="presParOf" srcId="{5047F29C-ED7B-4A39-B1A0-659E99EA0058}" destId="{0B076ABA-F2CC-492D-8572-A782A7835070}" srcOrd="10" destOrd="0" presId="urn:microsoft.com/office/officeart/2005/8/layout/chevron2"/>
    <dgm:cxn modelId="{BF9E4DCE-3D3A-45EA-B52E-5B0CF1EA7ECB}" type="presParOf" srcId="{0B076ABA-F2CC-492D-8572-A782A7835070}" destId="{3BED2E43-0289-4830-AFC9-7C2901267327}" srcOrd="0" destOrd="0" presId="urn:microsoft.com/office/officeart/2005/8/layout/chevron2"/>
    <dgm:cxn modelId="{C73852E0-4CA7-4D98-84AE-D340A641CC67}" type="presParOf" srcId="{0B076ABA-F2CC-492D-8572-A782A7835070}" destId="{69E9698F-A403-42DB-9A54-21ED43AFC72C}" srcOrd="1" destOrd="0" presId="urn:microsoft.com/office/officeart/2005/8/layout/chevron2"/>
    <dgm:cxn modelId="{C3B9F926-D6CB-48ED-9313-0E26DC9DB929}" type="presParOf" srcId="{5047F29C-ED7B-4A39-B1A0-659E99EA0058}" destId="{CDF70529-388A-40E2-A849-CE98E1F31BD5}" srcOrd="11" destOrd="0" presId="urn:microsoft.com/office/officeart/2005/8/layout/chevron2"/>
    <dgm:cxn modelId="{7A2812DB-0608-400B-9B8D-E526DCC4F1D7}" type="presParOf" srcId="{5047F29C-ED7B-4A39-B1A0-659E99EA0058}" destId="{D58736A4-EB64-41A0-96FC-14143EC29753}" srcOrd="12" destOrd="0" presId="urn:microsoft.com/office/officeart/2005/8/layout/chevron2"/>
    <dgm:cxn modelId="{E3C57F87-EF42-4421-91A4-EDBB0E94A878}" type="presParOf" srcId="{D58736A4-EB64-41A0-96FC-14143EC29753}" destId="{34749AC4-6263-45DF-ACCD-BA66A7307EEA}" srcOrd="0" destOrd="0" presId="urn:microsoft.com/office/officeart/2005/8/layout/chevron2"/>
    <dgm:cxn modelId="{37CC7BFC-8666-4FEB-8399-E3F28AF7EF35}" type="presParOf" srcId="{D58736A4-EB64-41A0-96FC-14143EC29753}" destId="{7C38BA74-D82E-47CC-BF19-67593499BB08}" srcOrd="1" destOrd="0" presId="urn:microsoft.com/office/officeart/2005/8/layout/chevron2"/>
  </dgm:cxnLst>
  <dgm:bg/>
  <dgm:whole/>
</dgm:dataModel>
</file>

<file path=ppt/diagrams/data9.xml><?xml version="1.0" encoding="utf-8"?>
<dgm:dataModel xmlns:dgm="http://schemas.openxmlformats.org/drawingml/2006/diagram" xmlns:a="http://schemas.openxmlformats.org/drawingml/2006/main">
  <dgm:ptLst>
    <dgm:pt modelId="{FEA6CA24-B55E-4F50-AC9E-0FEEB26465A1}"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F65F6AA4-6008-49FB-8E75-F854311D1378}">
      <dgm:prSet phldrT="[Text]"/>
      <dgm:spPr>
        <a:solidFill>
          <a:srgbClr val="CC3399"/>
        </a:solidFill>
      </dgm:spPr>
      <dgm:t>
        <a:bodyPr/>
        <a:lstStyle/>
        <a:p>
          <a:r>
            <a:rPr lang="en-US" b="1" dirty="0" smtClean="0">
              <a:solidFill>
                <a:schemeClr val="accent4">
                  <a:lumMod val="75000"/>
                </a:schemeClr>
              </a:solidFill>
              <a:latin typeface="Times New Roman" pitchFamily="18" charset="0"/>
              <a:cs typeface="Times New Roman" pitchFamily="18" charset="0"/>
            </a:rPr>
            <a:t>The letter “P” </a:t>
          </a:r>
          <a:endParaRPr lang="en-US" b="1" dirty="0">
            <a:solidFill>
              <a:schemeClr val="accent4">
                <a:lumMod val="75000"/>
              </a:schemeClr>
            </a:solidFill>
          </a:endParaRPr>
        </a:p>
      </dgm:t>
    </dgm:pt>
    <dgm:pt modelId="{BD6ABFFA-AB5E-4533-9E50-CEB9B1C76847}" type="parTrans" cxnId="{A1128075-A0CC-4D27-9022-4D958BF4B60D}">
      <dgm:prSet/>
      <dgm:spPr/>
      <dgm:t>
        <a:bodyPr/>
        <a:lstStyle/>
        <a:p>
          <a:endParaRPr lang="en-US"/>
        </a:p>
      </dgm:t>
    </dgm:pt>
    <dgm:pt modelId="{DE69224B-692D-4480-B34A-088E0FFA1B7A}" type="sibTrans" cxnId="{A1128075-A0CC-4D27-9022-4D958BF4B60D}">
      <dgm:prSet/>
      <dgm:spPr>
        <a:solidFill>
          <a:srgbClr val="CC3399"/>
        </a:solidFill>
      </dgm:spPr>
      <dgm:t>
        <a:bodyPr/>
        <a:lstStyle/>
        <a:p>
          <a:endParaRPr lang="en-US"/>
        </a:p>
      </dgm:t>
    </dgm:pt>
    <dgm:pt modelId="{D443DF72-A957-49CE-9B2A-E8BA62957C8A}">
      <dgm:prSet phldrT="[Text]"/>
      <dgm:spPr>
        <a:ln>
          <a:solidFill>
            <a:srgbClr val="CC3399"/>
          </a:solidFill>
        </a:ln>
      </dgm:spPr>
      <dgm:t>
        <a:bodyPr/>
        <a:lstStyle/>
        <a:p>
          <a:pPr algn="l"/>
          <a:r>
            <a:rPr lang="en-US" dirty="0" smtClean="0">
              <a:solidFill>
                <a:schemeClr val="accent4">
                  <a:lumMod val="75000"/>
                </a:schemeClr>
              </a:solidFill>
              <a:latin typeface="Times New Roman" pitchFamily="18" charset="0"/>
              <a:cs typeface="Times New Roman" pitchFamily="18" charset="0"/>
            </a:rPr>
            <a:t>To symbolize  procedure </a:t>
          </a:r>
          <a:endParaRPr lang="en-US" dirty="0">
            <a:solidFill>
              <a:schemeClr val="accent4">
                <a:lumMod val="75000"/>
              </a:schemeClr>
            </a:solidFill>
          </a:endParaRPr>
        </a:p>
      </dgm:t>
    </dgm:pt>
    <dgm:pt modelId="{947B0E5A-F53E-4551-9EB7-04C4E081676B}" type="parTrans" cxnId="{B4ECBC94-5DEB-461F-895D-EBE06D5FAC93}">
      <dgm:prSet/>
      <dgm:spPr/>
      <dgm:t>
        <a:bodyPr/>
        <a:lstStyle/>
        <a:p>
          <a:endParaRPr lang="en-US"/>
        </a:p>
      </dgm:t>
    </dgm:pt>
    <dgm:pt modelId="{80BBFEED-8090-4ABE-855F-9898A850CCED}" type="sibTrans" cxnId="{B4ECBC94-5DEB-461F-895D-EBE06D5FAC93}">
      <dgm:prSet/>
      <dgm:spPr/>
      <dgm:t>
        <a:bodyPr/>
        <a:lstStyle/>
        <a:p>
          <a:endParaRPr lang="en-US"/>
        </a:p>
      </dgm:t>
    </dgm:pt>
    <dgm:pt modelId="{2EE40D9F-2D1B-4624-84FC-62CBD7666578}">
      <dgm:prSet phldrT="[Text]"/>
      <dgm:spPr>
        <a:solidFill>
          <a:srgbClr val="CC3399"/>
        </a:solidFill>
      </dgm:spPr>
      <dgm:t>
        <a:bodyPr/>
        <a:lstStyle/>
        <a:p>
          <a:r>
            <a:rPr lang="en-US" b="1" dirty="0" smtClean="0">
              <a:solidFill>
                <a:schemeClr val="accent4">
                  <a:lumMod val="75000"/>
                </a:schemeClr>
              </a:solidFill>
              <a:latin typeface="Times New Roman" pitchFamily="18" charset="0"/>
              <a:cs typeface="Times New Roman" pitchFamily="18" charset="0"/>
            </a:rPr>
            <a:t>The symbol “ED” </a:t>
          </a:r>
          <a:endParaRPr lang="en-US" b="1" dirty="0">
            <a:solidFill>
              <a:schemeClr val="accent4">
                <a:lumMod val="75000"/>
              </a:schemeClr>
            </a:solidFill>
          </a:endParaRPr>
        </a:p>
      </dgm:t>
    </dgm:pt>
    <dgm:pt modelId="{73279608-383F-4096-A58D-0D45E95C4DDF}" type="parTrans" cxnId="{96384452-95C8-4399-BF2F-40B56B89D04A}">
      <dgm:prSet/>
      <dgm:spPr/>
      <dgm:t>
        <a:bodyPr/>
        <a:lstStyle/>
        <a:p>
          <a:endParaRPr lang="en-US"/>
        </a:p>
      </dgm:t>
    </dgm:pt>
    <dgm:pt modelId="{EFD581C4-9604-4F9D-B24F-09CF19A9FC59}" type="sibTrans" cxnId="{96384452-95C8-4399-BF2F-40B56B89D04A}">
      <dgm:prSet/>
      <dgm:spPr>
        <a:solidFill>
          <a:srgbClr val="CC3399"/>
        </a:solidFill>
        <a:ln>
          <a:noFill/>
        </a:ln>
      </dgm:spPr>
      <dgm:t>
        <a:bodyPr/>
        <a:lstStyle/>
        <a:p>
          <a:endParaRPr lang="en-US"/>
        </a:p>
      </dgm:t>
    </dgm:pt>
    <dgm:pt modelId="{CCE51DFE-DB47-4030-9BE7-D04F210A3E11}">
      <dgm:prSet phldrT="[Text]"/>
      <dgm:spPr>
        <a:ln>
          <a:solidFill>
            <a:srgbClr val="CC3399"/>
          </a:solidFill>
        </a:ln>
      </dgm:spPr>
      <dgm:t>
        <a:bodyPr/>
        <a:lstStyle/>
        <a:p>
          <a:r>
            <a:rPr lang="en-US" dirty="0" smtClean="0">
              <a:solidFill>
                <a:schemeClr val="accent4">
                  <a:lumMod val="75000"/>
                </a:schemeClr>
              </a:solidFill>
              <a:latin typeface="Times New Roman" pitchFamily="18" charset="0"/>
              <a:cs typeface="Times New Roman" pitchFamily="18" charset="0"/>
            </a:rPr>
            <a:t>To symbolize Engineering Department </a:t>
          </a:r>
          <a:endParaRPr lang="en-US" dirty="0">
            <a:solidFill>
              <a:schemeClr val="accent4">
                <a:lumMod val="75000"/>
              </a:schemeClr>
            </a:solidFill>
          </a:endParaRPr>
        </a:p>
      </dgm:t>
    </dgm:pt>
    <dgm:pt modelId="{615ABE75-F02D-46AB-B968-5762C2303CCF}" type="parTrans" cxnId="{0E0A2A7D-C87D-440F-98D5-BE1B4A92F84E}">
      <dgm:prSet/>
      <dgm:spPr/>
      <dgm:t>
        <a:bodyPr/>
        <a:lstStyle/>
        <a:p>
          <a:endParaRPr lang="en-US"/>
        </a:p>
      </dgm:t>
    </dgm:pt>
    <dgm:pt modelId="{37D7C6A1-65FA-488C-A840-7ABEC793D393}" type="sibTrans" cxnId="{0E0A2A7D-C87D-440F-98D5-BE1B4A92F84E}">
      <dgm:prSet/>
      <dgm:spPr/>
      <dgm:t>
        <a:bodyPr/>
        <a:lstStyle/>
        <a:p>
          <a:endParaRPr lang="en-US"/>
        </a:p>
      </dgm:t>
    </dgm:pt>
    <dgm:pt modelId="{DC352ED2-7AAA-4D0F-BCA2-5E0A4C3ACB85}">
      <dgm:prSet phldrT="[Text]"/>
      <dgm:spPr>
        <a:solidFill>
          <a:srgbClr val="CC3399"/>
        </a:solidFill>
      </dgm:spPr>
      <dgm:t>
        <a:bodyPr/>
        <a:lstStyle/>
        <a:p>
          <a:r>
            <a:rPr lang="en-US" b="1" dirty="0" smtClean="0">
              <a:solidFill>
                <a:schemeClr val="accent4">
                  <a:lumMod val="75000"/>
                </a:schemeClr>
              </a:solidFill>
              <a:latin typeface="Times New Roman" pitchFamily="18" charset="0"/>
              <a:cs typeface="Times New Roman" pitchFamily="18" charset="0"/>
            </a:rPr>
            <a:t>Example</a:t>
          </a:r>
          <a:endParaRPr lang="en-US" b="1" dirty="0">
            <a:solidFill>
              <a:schemeClr val="accent4">
                <a:lumMod val="75000"/>
              </a:schemeClr>
            </a:solidFill>
          </a:endParaRPr>
        </a:p>
      </dgm:t>
    </dgm:pt>
    <dgm:pt modelId="{F55E3C6F-D77A-4010-8BFD-C633C571FC56}" type="parTrans" cxnId="{3A21AE6F-D5AC-4F15-ADB8-D6951A0BAC67}">
      <dgm:prSet/>
      <dgm:spPr/>
      <dgm:t>
        <a:bodyPr/>
        <a:lstStyle/>
        <a:p>
          <a:endParaRPr lang="en-US"/>
        </a:p>
      </dgm:t>
    </dgm:pt>
    <dgm:pt modelId="{70CB3FCE-6D65-4B34-A1EF-EADB5C62EE38}" type="sibTrans" cxnId="{3A21AE6F-D5AC-4F15-ADB8-D6951A0BAC67}">
      <dgm:prSet/>
      <dgm:spPr/>
      <dgm:t>
        <a:bodyPr/>
        <a:lstStyle/>
        <a:p>
          <a:endParaRPr lang="en-US"/>
        </a:p>
      </dgm:t>
    </dgm:pt>
    <dgm:pt modelId="{6FBFB293-CA49-4907-BC32-7D2C4EB19987}">
      <dgm:prSet phldrT="[Text]"/>
      <dgm:spPr>
        <a:ln>
          <a:solidFill>
            <a:srgbClr val="CC3399"/>
          </a:solidFill>
        </a:ln>
      </dgm:spPr>
      <dgm:t>
        <a:bodyPr/>
        <a:lstStyle/>
        <a:p>
          <a:r>
            <a:rPr lang="en-US" dirty="0" smtClean="0">
              <a:solidFill>
                <a:schemeClr val="accent4">
                  <a:lumMod val="75000"/>
                </a:schemeClr>
              </a:solidFill>
              <a:latin typeface="Times New Roman" pitchFamily="18" charset="0"/>
              <a:cs typeface="Times New Roman" pitchFamily="18" charset="0"/>
            </a:rPr>
            <a:t>“SG”  to symbolize students guidance  </a:t>
          </a:r>
          <a:endParaRPr lang="en-US" dirty="0">
            <a:solidFill>
              <a:schemeClr val="accent4">
                <a:lumMod val="75000"/>
              </a:schemeClr>
            </a:solidFill>
          </a:endParaRPr>
        </a:p>
      </dgm:t>
    </dgm:pt>
    <dgm:pt modelId="{C83130D5-41C3-4505-BD29-7A1C062E1117}" type="parTrans" cxnId="{D48EF267-E969-415F-924B-A7734BF9F35B}">
      <dgm:prSet/>
      <dgm:spPr/>
      <dgm:t>
        <a:bodyPr/>
        <a:lstStyle/>
        <a:p>
          <a:endParaRPr lang="en-US"/>
        </a:p>
      </dgm:t>
    </dgm:pt>
    <dgm:pt modelId="{5B83BE5A-7590-48B2-975C-B412AB326186}" type="sibTrans" cxnId="{D48EF267-E969-415F-924B-A7734BF9F35B}">
      <dgm:prSet/>
      <dgm:spPr/>
      <dgm:t>
        <a:bodyPr/>
        <a:lstStyle/>
        <a:p>
          <a:endParaRPr lang="en-US"/>
        </a:p>
      </dgm:t>
    </dgm:pt>
    <dgm:pt modelId="{B4AD4764-0591-4077-9F22-85FFD095322A}">
      <dgm:prSet phldrT="[Text]"/>
      <dgm:spPr>
        <a:ln>
          <a:solidFill>
            <a:srgbClr val="CC3399"/>
          </a:solidFill>
        </a:ln>
      </dgm:spPr>
      <dgm:t>
        <a:bodyPr/>
        <a:lstStyle/>
        <a:p>
          <a:pPr algn="l"/>
          <a:endParaRPr lang="en-US" dirty="0">
            <a:solidFill>
              <a:schemeClr val="accent4">
                <a:lumMod val="75000"/>
              </a:schemeClr>
            </a:solidFill>
          </a:endParaRPr>
        </a:p>
      </dgm:t>
    </dgm:pt>
    <dgm:pt modelId="{4C6AE275-5F8F-4FCD-ACB8-29DB90EE74F6}" type="parTrans" cxnId="{8F725B49-0F10-4D53-9E8A-6DABB0810E00}">
      <dgm:prSet/>
      <dgm:spPr/>
      <dgm:t>
        <a:bodyPr/>
        <a:lstStyle/>
        <a:p>
          <a:endParaRPr lang="en-US"/>
        </a:p>
      </dgm:t>
    </dgm:pt>
    <dgm:pt modelId="{F9902FB9-D34C-4F13-AB6F-87C6F5F22B7D}" type="sibTrans" cxnId="{8F725B49-0F10-4D53-9E8A-6DABB0810E00}">
      <dgm:prSet/>
      <dgm:spPr/>
      <dgm:t>
        <a:bodyPr/>
        <a:lstStyle/>
        <a:p>
          <a:endParaRPr lang="en-US"/>
        </a:p>
      </dgm:t>
    </dgm:pt>
    <dgm:pt modelId="{E0E51CA8-1702-4D7B-BDAE-0E55DF3F9540}" type="pres">
      <dgm:prSet presAssocID="{FEA6CA24-B55E-4F50-AC9E-0FEEB26465A1}" presName="Name0" presStyleCnt="0">
        <dgm:presLayoutVars>
          <dgm:dir/>
          <dgm:animLvl val="lvl"/>
          <dgm:resizeHandles val="exact"/>
        </dgm:presLayoutVars>
      </dgm:prSet>
      <dgm:spPr/>
      <dgm:t>
        <a:bodyPr/>
        <a:lstStyle/>
        <a:p>
          <a:endParaRPr lang="en-US"/>
        </a:p>
      </dgm:t>
    </dgm:pt>
    <dgm:pt modelId="{A17A071E-012C-437E-A344-A67A33318BCA}" type="pres">
      <dgm:prSet presAssocID="{FEA6CA24-B55E-4F50-AC9E-0FEEB26465A1}" presName="tSp" presStyleCnt="0"/>
      <dgm:spPr/>
    </dgm:pt>
    <dgm:pt modelId="{BA78CC85-525B-44BB-AB9E-30173F35EE5E}" type="pres">
      <dgm:prSet presAssocID="{FEA6CA24-B55E-4F50-AC9E-0FEEB26465A1}" presName="bSp" presStyleCnt="0"/>
      <dgm:spPr/>
    </dgm:pt>
    <dgm:pt modelId="{DDF5A77F-8E31-4857-AB78-59792DB37E2C}" type="pres">
      <dgm:prSet presAssocID="{FEA6CA24-B55E-4F50-AC9E-0FEEB26465A1}" presName="process" presStyleCnt="0"/>
      <dgm:spPr/>
    </dgm:pt>
    <dgm:pt modelId="{ABE54DD7-AA1C-4BD4-ABF4-50CEECB129F9}" type="pres">
      <dgm:prSet presAssocID="{F65F6AA4-6008-49FB-8E75-F854311D1378}" presName="composite1" presStyleCnt="0"/>
      <dgm:spPr/>
    </dgm:pt>
    <dgm:pt modelId="{EA8EF386-171F-4BFD-8B57-B9E6D0817A99}" type="pres">
      <dgm:prSet presAssocID="{F65F6AA4-6008-49FB-8E75-F854311D1378}" presName="dummyNode1" presStyleLbl="node1" presStyleIdx="0" presStyleCnt="3"/>
      <dgm:spPr/>
    </dgm:pt>
    <dgm:pt modelId="{CA1D0D21-A8F4-432E-B261-EB0DE89C77B0}" type="pres">
      <dgm:prSet presAssocID="{F65F6AA4-6008-49FB-8E75-F854311D1378}" presName="childNode1" presStyleLbl="bgAcc1" presStyleIdx="0" presStyleCnt="3" custLinFactNeighborX="-8971" custLinFactNeighborY="-20650">
        <dgm:presLayoutVars>
          <dgm:bulletEnabled val="1"/>
        </dgm:presLayoutVars>
      </dgm:prSet>
      <dgm:spPr/>
      <dgm:t>
        <a:bodyPr/>
        <a:lstStyle/>
        <a:p>
          <a:endParaRPr lang="en-US"/>
        </a:p>
      </dgm:t>
    </dgm:pt>
    <dgm:pt modelId="{ACBB9E5F-5504-4299-8070-7DFD02454E8C}" type="pres">
      <dgm:prSet presAssocID="{F65F6AA4-6008-49FB-8E75-F854311D1378}" presName="childNode1tx" presStyleLbl="bgAcc1" presStyleIdx="0" presStyleCnt="3">
        <dgm:presLayoutVars>
          <dgm:bulletEnabled val="1"/>
        </dgm:presLayoutVars>
      </dgm:prSet>
      <dgm:spPr/>
      <dgm:t>
        <a:bodyPr/>
        <a:lstStyle/>
        <a:p>
          <a:endParaRPr lang="en-US"/>
        </a:p>
      </dgm:t>
    </dgm:pt>
    <dgm:pt modelId="{7F15E9F8-2B8C-4EC7-BA4B-08DE881428E7}" type="pres">
      <dgm:prSet presAssocID="{F65F6AA4-6008-49FB-8E75-F854311D1378}" presName="parentNode1" presStyleLbl="node1" presStyleIdx="0" presStyleCnt="3">
        <dgm:presLayoutVars>
          <dgm:chMax val="1"/>
          <dgm:bulletEnabled val="1"/>
        </dgm:presLayoutVars>
      </dgm:prSet>
      <dgm:spPr/>
      <dgm:t>
        <a:bodyPr/>
        <a:lstStyle/>
        <a:p>
          <a:endParaRPr lang="en-US"/>
        </a:p>
      </dgm:t>
    </dgm:pt>
    <dgm:pt modelId="{F28F04BA-3217-45FA-8FE1-7B65FCB5B9D6}" type="pres">
      <dgm:prSet presAssocID="{F65F6AA4-6008-49FB-8E75-F854311D1378}" presName="connSite1" presStyleCnt="0"/>
      <dgm:spPr/>
    </dgm:pt>
    <dgm:pt modelId="{42935B52-C0AA-472C-9F85-B7C67E4EE91B}" type="pres">
      <dgm:prSet presAssocID="{DE69224B-692D-4480-B34A-088E0FFA1B7A}" presName="Name9" presStyleLbl="sibTrans2D1" presStyleIdx="0" presStyleCnt="2"/>
      <dgm:spPr/>
      <dgm:t>
        <a:bodyPr/>
        <a:lstStyle/>
        <a:p>
          <a:endParaRPr lang="en-US"/>
        </a:p>
      </dgm:t>
    </dgm:pt>
    <dgm:pt modelId="{D2A6503F-F694-49C0-B53F-5287F8AFA6F0}" type="pres">
      <dgm:prSet presAssocID="{2EE40D9F-2D1B-4624-84FC-62CBD7666578}" presName="composite2" presStyleCnt="0"/>
      <dgm:spPr/>
    </dgm:pt>
    <dgm:pt modelId="{0B420EB9-7B7B-4C1D-B2F4-77B28B51F714}" type="pres">
      <dgm:prSet presAssocID="{2EE40D9F-2D1B-4624-84FC-62CBD7666578}" presName="dummyNode2" presStyleLbl="node1" presStyleIdx="0" presStyleCnt="3"/>
      <dgm:spPr/>
    </dgm:pt>
    <dgm:pt modelId="{FDC62EC7-E771-4BEE-B18C-99A0A7F15E61}" type="pres">
      <dgm:prSet presAssocID="{2EE40D9F-2D1B-4624-84FC-62CBD7666578}" presName="childNode2" presStyleLbl="bgAcc1" presStyleIdx="1" presStyleCnt="3">
        <dgm:presLayoutVars>
          <dgm:bulletEnabled val="1"/>
        </dgm:presLayoutVars>
      </dgm:prSet>
      <dgm:spPr/>
      <dgm:t>
        <a:bodyPr/>
        <a:lstStyle/>
        <a:p>
          <a:endParaRPr lang="en-US"/>
        </a:p>
      </dgm:t>
    </dgm:pt>
    <dgm:pt modelId="{3DBEB317-6941-4CA2-923C-779CBE6CEE1E}" type="pres">
      <dgm:prSet presAssocID="{2EE40D9F-2D1B-4624-84FC-62CBD7666578}" presName="childNode2tx" presStyleLbl="bgAcc1" presStyleIdx="1" presStyleCnt="3">
        <dgm:presLayoutVars>
          <dgm:bulletEnabled val="1"/>
        </dgm:presLayoutVars>
      </dgm:prSet>
      <dgm:spPr/>
      <dgm:t>
        <a:bodyPr/>
        <a:lstStyle/>
        <a:p>
          <a:endParaRPr lang="en-US"/>
        </a:p>
      </dgm:t>
    </dgm:pt>
    <dgm:pt modelId="{7BA80E1D-BB4F-469A-8B75-69F0C252BF15}" type="pres">
      <dgm:prSet presAssocID="{2EE40D9F-2D1B-4624-84FC-62CBD7666578}" presName="parentNode2" presStyleLbl="node1" presStyleIdx="1" presStyleCnt="3">
        <dgm:presLayoutVars>
          <dgm:chMax val="0"/>
          <dgm:bulletEnabled val="1"/>
        </dgm:presLayoutVars>
      </dgm:prSet>
      <dgm:spPr/>
      <dgm:t>
        <a:bodyPr/>
        <a:lstStyle/>
        <a:p>
          <a:endParaRPr lang="en-US"/>
        </a:p>
      </dgm:t>
    </dgm:pt>
    <dgm:pt modelId="{0A149E01-146A-459E-BA13-BC1899D2EEDA}" type="pres">
      <dgm:prSet presAssocID="{2EE40D9F-2D1B-4624-84FC-62CBD7666578}" presName="connSite2" presStyleCnt="0"/>
      <dgm:spPr/>
    </dgm:pt>
    <dgm:pt modelId="{D763790B-5932-489E-B900-B4B915A311DD}" type="pres">
      <dgm:prSet presAssocID="{EFD581C4-9604-4F9D-B24F-09CF19A9FC59}" presName="Name18" presStyleLbl="sibTrans2D1" presStyleIdx="1" presStyleCnt="2"/>
      <dgm:spPr/>
      <dgm:t>
        <a:bodyPr/>
        <a:lstStyle/>
        <a:p>
          <a:endParaRPr lang="en-US"/>
        </a:p>
      </dgm:t>
    </dgm:pt>
    <dgm:pt modelId="{0FBB6F84-CCB8-4D93-8D5B-DAA84B1350F4}" type="pres">
      <dgm:prSet presAssocID="{DC352ED2-7AAA-4D0F-BCA2-5E0A4C3ACB85}" presName="composite1" presStyleCnt="0"/>
      <dgm:spPr/>
    </dgm:pt>
    <dgm:pt modelId="{64844EB9-B9B5-4A71-8448-F2DA2B45ECCA}" type="pres">
      <dgm:prSet presAssocID="{DC352ED2-7AAA-4D0F-BCA2-5E0A4C3ACB85}" presName="dummyNode1" presStyleLbl="node1" presStyleIdx="1" presStyleCnt="3"/>
      <dgm:spPr/>
    </dgm:pt>
    <dgm:pt modelId="{7412FBFC-DD9F-401D-AD77-1DCA0693518A}" type="pres">
      <dgm:prSet presAssocID="{DC352ED2-7AAA-4D0F-BCA2-5E0A4C3ACB85}" presName="childNode1" presStyleLbl="bgAcc1" presStyleIdx="2" presStyleCnt="3">
        <dgm:presLayoutVars>
          <dgm:bulletEnabled val="1"/>
        </dgm:presLayoutVars>
      </dgm:prSet>
      <dgm:spPr/>
      <dgm:t>
        <a:bodyPr/>
        <a:lstStyle/>
        <a:p>
          <a:endParaRPr lang="en-US"/>
        </a:p>
      </dgm:t>
    </dgm:pt>
    <dgm:pt modelId="{24D08B6F-597A-440C-B9B4-155BCB0ED127}" type="pres">
      <dgm:prSet presAssocID="{DC352ED2-7AAA-4D0F-BCA2-5E0A4C3ACB85}" presName="childNode1tx" presStyleLbl="bgAcc1" presStyleIdx="2" presStyleCnt="3">
        <dgm:presLayoutVars>
          <dgm:bulletEnabled val="1"/>
        </dgm:presLayoutVars>
      </dgm:prSet>
      <dgm:spPr/>
      <dgm:t>
        <a:bodyPr/>
        <a:lstStyle/>
        <a:p>
          <a:endParaRPr lang="en-US"/>
        </a:p>
      </dgm:t>
    </dgm:pt>
    <dgm:pt modelId="{5210461D-0FB5-4C38-9B35-DA4029BBFC99}" type="pres">
      <dgm:prSet presAssocID="{DC352ED2-7AAA-4D0F-BCA2-5E0A4C3ACB85}" presName="parentNode1" presStyleLbl="node1" presStyleIdx="2" presStyleCnt="3">
        <dgm:presLayoutVars>
          <dgm:chMax val="1"/>
          <dgm:bulletEnabled val="1"/>
        </dgm:presLayoutVars>
      </dgm:prSet>
      <dgm:spPr/>
      <dgm:t>
        <a:bodyPr/>
        <a:lstStyle/>
        <a:p>
          <a:endParaRPr lang="en-US"/>
        </a:p>
      </dgm:t>
    </dgm:pt>
    <dgm:pt modelId="{3FCCA99C-8E6D-474A-A208-DE42D06E03D0}" type="pres">
      <dgm:prSet presAssocID="{DC352ED2-7AAA-4D0F-BCA2-5E0A4C3ACB85}" presName="connSite1" presStyleCnt="0"/>
      <dgm:spPr/>
    </dgm:pt>
  </dgm:ptLst>
  <dgm:cxnLst>
    <dgm:cxn modelId="{3A21AE6F-D5AC-4F15-ADB8-D6951A0BAC67}" srcId="{FEA6CA24-B55E-4F50-AC9E-0FEEB26465A1}" destId="{DC352ED2-7AAA-4D0F-BCA2-5E0A4C3ACB85}" srcOrd="2" destOrd="0" parTransId="{F55E3C6F-D77A-4010-8BFD-C633C571FC56}" sibTransId="{70CB3FCE-6D65-4B34-A1EF-EADB5C62EE38}"/>
    <dgm:cxn modelId="{B4ECBC94-5DEB-461F-895D-EBE06D5FAC93}" srcId="{F65F6AA4-6008-49FB-8E75-F854311D1378}" destId="{D443DF72-A957-49CE-9B2A-E8BA62957C8A}" srcOrd="1" destOrd="0" parTransId="{947B0E5A-F53E-4551-9EB7-04C4E081676B}" sibTransId="{80BBFEED-8090-4ABE-855F-9898A850CCED}"/>
    <dgm:cxn modelId="{96384452-95C8-4399-BF2F-40B56B89D04A}" srcId="{FEA6CA24-B55E-4F50-AC9E-0FEEB26465A1}" destId="{2EE40D9F-2D1B-4624-84FC-62CBD7666578}" srcOrd="1" destOrd="0" parTransId="{73279608-383F-4096-A58D-0D45E95C4DDF}" sibTransId="{EFD581C4-9604-4F9D-B24F-09CF19A9FC59}"/>
    <dgm:cxn modelId="{888120B5-932B-4E57-BAD4-6BB5781D4705}" type="presOf" srcId="{6FBFB293-CA49-4907-BC32-7D2C4EB19987}" destId="{24D08B6F-597A-440C-B9B4-155BCB0ED127}" srcOrd="1" destOrd="0" presId="urn:microsoft.com/office/officeart/2005/8/layout/hProcess4"/>
    <dgm:cxn modelId="{796EB3EA-7675-4DF9-A3AD-89F4B2B0C1E0}" type="presOf" srcId="{D443DF72-A957-49CE-9B2A-E8BA62957C8A}" destId="{CA1D0D21-A8F4-432E-B261-EB0DE89C77B0}" srcOrd="0" destOrd="1" presId="urn:microsoft.com/office/officeart/2005/8/layout/hProcess4"/>
    <dgm:cxn modelId="{54A5331B-2062-4B78-BBF0-B48C462C97BB}" type="presOf" srcId="{DE69224B-692D-4480-B34A-088E0FFA1B7A}" destId="{42935B52-C0AA-472C-9F85-B7C67E4EE91B}" srcOrd="0" destOrd="0" presId="urn:microsoft.com/office/officeart/2005/8/layout/hProcess4"/>
    <dgm:cxn modelId="{924F0AD6-8858-4BB7-8F39-CFE67FB1C7F4}" type="presOf" srcId="{CCE51DFE-DB47-4030-9BE7-D04F210A3E11}" destId="{3DBEB317-6941-4CA2-923C-779CBE6CEE1E}" srcOrd="1" destOrd="0" presId="urn:microsoft.com/office/officeart/2005/8/layout/hProcess4"/>
    <dgm:cxn modelId="{D48EF267-E969-415F-924B-A7734BF9F35B}" srcId="{DC352ED2-7AAA-4D0F-BCA2-5E0A4C3ACB85}" destId="{6FBFB293-CA49-4907-BC32-7D2C4EB19987}" srcOrd="0" destOrd="0" parTransId="{C83130D5-41C3-4505-BD29-7A1C062E1117}" sibTransId="{5B83BE5A-7590-48B2-975C-B412AB326186}"/>
    <dgm:cxn modelId="{D5A08667-1C06-4D8A-972D-F0671D2129E8}" type="presOf" srcId="{F65F6AA4-6008-49FB-8E75-F854311D1378}" destId="{7F15E9F8-2B8C-4EC7-BA4B-08DE881428E7}" srcOrd="0" destOrd="0" presId="urn:microsoft.com/office/officeart/2005/8/layout/hProcess4"/>
    <dgm:cxn modelId="{B53D068A-D699-4092-97E9-AABFC268F7C3}" type="presOf" srcId="{FEA6CA24-B55E-4F50-AC9E-0FEEB26465A1}" destId="{E0E51CA8-1702-4D7B-BDAE-0E55DF3F9540}" srcOrd="0" destOrd="0" presId="urn:microsoft.com/office/officeart/2005/8/layout/hProcess4"/>
    <dgm:cxn modelId="{541E58FB-0B9D-4CFB-93DE-77AAACF2ADBB}" type="presOf" srcId="{EFD581C4-9604-4F9D-B24F-09CF19A9FC59}" destId="{D763790B-5932-489E-B900-B4B915A311DD}" srcOrd="0" destOrd="0" presId="urn:microsoft.com/office/officeart/2005/8/layout/hProcess4"/>
    <dgm:cxn modelId="{0E0A2A7D-C87D-440F-98D5-BE1B4A92F84E}" srcId="{2EE40D9F-2D1B-4624-84FC-62CBD7666578}" destId="{CCE51DFE-DB47-4030-9BE7-D04F210A3E11}" srcOrd="0" destOrd="0" parTransId="{615ABE75-F02D-46AB-B968-5762C2303CCF}" sibTransId="{37D7C6A1-65FA-488C-A840-7ABEC793D393}"/>
    <dgm:cxn modelId="{3AFBCFF8-5B2D-4BCB-A385-157A07C95F41}" type="presOf" srcId="{6FBFB293-CA49-4907-BC32-7D2C4EB19987}" destId="{7412FBFC-DD9F-401D-AD77-1DCA0693518A}" srcOrd="0" destOrd="0" presId="urn:microsoft.com/office/officeart/2005/8/layout/hProcess4"/>
    <dgm:cxn modelId="{8B688C23-491C-4228-9B3E-8402C8E45D7D}" type="presOf" srcId="{2EE40D9F-2D1B-4624-84FC-62CBD7666578}" destId="{7BA80E1D-BB4F-469A-8B75-69F0C252BF15}" srcOrd="0" destOrd="0" presId="urn:microsoft.com/office/officeart/2005/8/layout/hProcess4"/>
    <dgm:cxn modelId="{9AEAD651-D9C3-4E1B-95FE-608D21E3AA52}" type="presOf" srcId="{DC352ED2-7AAA-4D0F-BCA2-5E0A4C3ACB85}" destId="{5210461D-0FB5-4C38-9B35-DA4029BBFC99}" srcOrd="0" destOrd="0" presId="urn:microsoft.com/office/officeart/2005/8/layout/hProcess4"/>
    <dgm:cxn modelId="{D951548E-8DEC-45AE-B1AB-15C7EDE7DABC}" type="presOf" srcId="{CCE51DFE-DB47-4030-9BE7-D04F210A3E11}" destId="{FDC62EC7-E771-4BEE-B18C-99A0A7F15E61}" srcOrd="0" destOrd="0" presId="urn:microsoft.com/office/officeart/2005/8/layout/hProcess4"/>
    <dgm:cxn modelId="{6BC5F526-73F7-4162-B1AA-DE1C6DC5FA3C}" type="presOf" srcId="{B4AD4764-0591-4077-9F22-85FFD095322A}" destId="{CA1D0D21-A8F4-432E-B261-EB0DE89C77B0}" srcOrd="0" destOrd="0" presId="urn:microsoft.com/office/officeart/2005/8/layout/hProcess4"/>
    <dgm:cxn modelId="{8F725B49-0F10-4D53-9E8A-6DABB0810E00}" srcId="{F65F6AA4-6008-49FB-8E75-F854311D1378}" destId="{B4AD4764-0591-4077-9F22-85FFD095322A}" srcOrd="0" destOrd="0" parTransId="{4C6AE275-5F8F-4FCD-ACB8-29DB90EE74F6}" sibTransId="{F9902FB9-D34C-4F13-AB6F-87C6F5F22B7D}"/>
    <dgm:cxn modelId="{F4CBF9CA-30BD-4DC6-A55C-5A0F4866194F}" type="presOf" srcId="{D443DF72-A957-49CE-9B2A-E8BA62957C8A}" destId="{ACBB9E5F-5504-4299-8070-7DFD02454E8C}" srcOrd="1" destOrd="1" presId="urn:microsoft.com/office/officeart/2005/8/layout/hProcess4"/>
    <dgm:cxn modelId="{A1128075-A0CC-4D27-9022-4D958BF4B60D}" srcId="{FEA6CA24-B55E-4F50-AC9E-0FEEB26465A1}" destId="{F65F6AA4-6008-49FB-8E75-F854311D1378}" srcOrd="0" destOrd="0" parTransId="{BD6ABFFA-AB5E-4533-9E50-CEB9B1C76847}" sibTransId="{DE69224B-692D-4480-B34A-088E0FFA1B7A}"/>
    <dgm:cxn modelId="{3D2B79BE-1906-4289-88A4-F535F283A537}" type="presOf" srcId="{B4AD4764-0591-4077-9F22-85FFD095322A}" destId="{ACBB9E5F-5504-4299-8070-7DFD02454E8C}" srcOrd="1" destOrd="0" presId="urn:microsoft.com/office/officeart/2005/8/layout/hProcess4"/>
    <dgm:cxn modelId="{E38DE49A-263B-4135-849C-96B45ACC15D9}" type="presParOf" srcId="{E0E51CA8-1702-4D7B-BDAE-0E55DF3F9540}" destId="{A17A071E-012C-437E-A344-A67A33318BCA}" srcOrd="0" destOrd="0" presId="urn:microsoft.com/office/officeart/2005/8/layout/hProcess4"/>
    <dgm:cxn modelId="{CB8EC8D6-86AB-4608-BCA6-DB65AD173E18}" type="presParOf" srcId="{E0E51CA8-1702-4D7B-BDAE-0E55DF3F9540}" destId="{BA78CC85-525B-44BB-AB9E-30173F35EE5E}" srcOrd="1" destOrd="0" presId="urn:microsoft.com/office/officeart/2005/8/layout/hProcess4"/>
    <dgm:cxn modelId="{BFFEB25D-1857-48C9-930D-5641E927EEFD}" type="presParOf" srcId="{E0E51CA8-1702-4D7B-BDAE-0E55DF3F9540}" destId="{DDF5A77F-8E31-4857-AB78-59792DB37E2C}" srcOrd="2" destOrd="0" presId="urn:microsoft.com/office/officeart/2005/8/layout/hProcess4"/>
    <dgm:cxn modelId="{99A9271F-A2AB-4D28-8BCF-8EE41E8F7740}" type="presParOf" srcId="{DDF5A77F-8E31-4857-AB78-59792DB37E2C}" destId="{ABE54DD7-AA1C-4BD4-ABF4-50CEECB129F9}" srcOrd="0" destOrd="0" presId="urn:microsoft.com/office/officeart/2005/8/layout/hProcess4"/>
    <dgm:cxn modelId="{5D6D4E8C-16A6-4742-9586-BC58C191ACFD}" type="presParOf" srcId="{ABE54DD7-AA1C-4BD4-ABF4-50CEECB129F9}" destId="{EA8EF386-171F-4BFD-8B57-B9E6D0817A99}" srcOrd="0" destOrd="0" presId="urn:microsoft.com/office/officeart/2005/8/layout/hProcess4"/>
    <dgm:cxn modelId="{A4A71954-2387-4DDF-AA3F-DFFEB8279497}" type="presParOf" srcId="{ABE54DD7-AA1C-4BD4-ABF4-50CEECB129F9}" destId="{CA1D0D21-A8F4-432E-B261-EB0DE89C77B0}" srcOrd="1" destOrd="0" presId="urn:microsoft.com/office/officeart/2005/8/layout/hProcess4"/>
    <dgm:cxn modelId="{EA9C48A1-A8B9-4757-971D-1A8E7BCE7C37}" type="presParOf" srcId="{ABE54DD7-AA1C-4BD4-ABF4-50CEECB129F9}" destId="{ACBB9E5F-5504-4299-8070-7DFD02454E8C}" srcOrd="2" destOrd="0" presId="urn:microsoft.com/office/officeart/2005/8/layout/hProcess4"/>
    <dgm:cxn modelId="{2F578BEA-6541-4637-9B2B-35C32DC4C337}" type="presParOf" srcId="{ABE54DD7-AA1C-4BD4-ABF4-50CEECB129F9}" destId="{7F15E9F8-2B8C-4EC7-BA4B-08DE881428E7}" srcOrd="3" destOrd="0" presId="urn:microsoft.com/office/officeart/2005/8/layout/hProcess4"/>
    <dgm:cxn modelId="{D31AEA55-9FC1-40B7-B0B6-DEE55A8270D4}" type="presParOf" srcId="{ABE54DD7-AA1C-4BD4-ABF4-50CEECB129F9}" destId="{F28F04BA-3217-45FA-8FE1-7B65FCB5B9D6}" srcOrd="4" destOrd="0" presId="urn:microsoft.com/office/officeart/2005/8/layout/hProcess4"/>
    <dgm:cxn modelId="{994A7073-8039-4935-B195-CE7B9757757B}" type="presParOf" srcId="{DDF5A77F-8E31-4857-AB78-59792DB37E2C}" destId="{42935B52-C0AA-472C-9F85-B7C67E4EE91B}" srcOrd="1" destOrd="0" presId="urn:microsoft.com/office/officeart/2005/8/layout/hProcess4"/>
    <dgm:cxn modelId="{21752D3E-DE33-40EF-B34A-2045F66EBF6A}" type="presParOf" srcId="{DDF5A77F-8E31-4857-AB78-59792DB37E2C}" destId="{D2A6503F-F694-49C0-B53F-5287F8AFA6F0}" srcOrd="2" destOrd="0" presId="urn:microsoft.com/office/officeart/2005/8/layout/hProcess4"/>
    <dgm:cxn modelId="{6B02C267-8BEC-49C8-88E3-5DF9DFC90AA1}" type="presParOf" srcId="{D2A6503F-F694-49C0-B53F-5287F8AFA6F0}" destId="{0B420EB9-7B7B-4C1D-B2F4-77B28B51F714}" srcOrd="0" destOrd="0" presId="urn:microsoft.com/office/officeart/2005/8/layout/hProcess4"/>
    <dgm:cxn modelId="{B1DBA61B-E77A-41A8-B744-5848951B3D54}" type="presParOf" srcId="{D2A6503F-F694-49C0-B53F-5287F8AFA6F0}" destId="{FDC62EC7-E771-4BEE-B18C-99A0A7F15E61}" srcOrd="1" destOrd="0" presId="urn:microsoft.com/office/officeart/2005/8/layout/hProcess4"/>
    <dgm:cxn modelId="{FB6EC5AB-A534-4E13-B70E-A250A997343D}" type="presParOf" srcId="{D2A6503F-F694-49C0-B53F-5287F8AFA6F0}" destId="{3DBEB317-6941-4CA2-923C-779CBE6CEE1E}" srcOrd="2" destOrd="0" presId="urn:microsoft.com/office/officeart/2005/8/layout/hProcess4"/>
    <dgm:cxn modelId="{EEFB1E88-B704-44A1-8219-B4FF80E1522D}" type="presParOf" srcId="{D2A6503F-F694-49C0-B53F-5287F8AFA6F0}" destId="{7BA80E1D-BB4F-469A-8B75-69F0C252BF15}" srcOrd="3" destOrd="0" presId="urn:microsoft.com/office/officeart/2005/8/layout/hProcess4"/>
    <dgm:cxn modelId="{88616A10-CAE1-43B4-A968-748FA15A6C6C}" type="presParOf" srcId="{D2A6503F-F694-49C0-B53F-5287F8AFA6F0}" destId="{0A149E01-146A-459E-BA13-BC1899D2EEDA}" srcOrd="4" destOrd="0" presId="urn:microsoft.com/office/officeart/2005/8/layout/hProcess4"/>
    <dgm:cxn modelId="{C0476E6E-8EC5-45E0-A3A6-BEBB5498C987}" type="presParOf" srcId="{DDF5A77F-8E31-4857-AB78-59792DB37E2C}" destId="{D763790B-5932-489E-B900-B4B915A311DD}" srcOrd="3" destOrd="0" presId="urn:microsoft.com/office/officeart/2005/8/layout/hProcess4"/>
    <dgm:cxn modelId="{9032899F-8701-42FE-9287-56CA2D6E7559}" type="presParOf" srcId="{DDF5A77F-8E31-4857-AB78-59792DB37E2C}" destId="{0FBB6F84-CCB8-4D93-8D5B-DAA84B1350F4}" srcOrd="4" destOrd="0" presId="urn:microsoft.com/office/officeart/2005/8/layout/hProcess4"/>
    <dgm:cxn modelId="{1F6B7064-60D7-4C98-B6E3-0DABEC202C58}" type="presParOf" srcId="{0FBB6F84-CCB8-4D93-8D5B-DAA84B1350F4}" destId="{64844EB9-B9B5-4A71-8448-F2DA2B45ECCA}" srcOrd="0" destOrd="0" presId="urn:microsoft.com/office/officeart/2005/8/layout/hProcess4"/>
    <dgm:cxn modelId="{989ED480-8B6C-4E62-AEA6-A9438F6D70D4}" type="presParOf" srcId="{0FBB6F84-CCB8-4D93-8D5B-DAA84B1350F4}" destId="{7412FBFC-DD9F-401D-AD77-1DCA0693518A}" srcOrd="1" destOrd="0" presId="urn:microsoft.com/office/officeart/2005/8/layout/hProcess4"/>
    <dgm:cxn modelId="{DFE0EBAE-F2BF-420A-B07F-0FE3A1A5858B}" type="presParOf" srcId="{0FBB6F84-CCB8-4D93-8D5B-DAA84B1350F4}" destId="{24D08B6F-597A-440C-B9B4-155BCB0ED127}" srcOrd="2" destOrd="0" presId="urn:microsoft.com/office/officeart/2005/8/layout/hProcess4"/>
    <dgm:cxn modelId="{CC2AC3E1-AAA7-4080-8965-4C42A830C9A2}" type="presParOf" srcId="{0FBB6F84-CCB8-4D93-8D5B-DAA84B1350F4}" destId="{5210461D-0FB5-4C38-9B35-DA4029BBFC99}" srcOrd="3" destOrd="0" presId="urn:microsoft.com/office/officeart/2005/8/layout/hProcess4"/>
    <dgm:cxn modelId="{1C9C3D44-F722-409C-A4A2-1891BC22C2C0}" type="presParOf" srcId="{0FBB6F84-CCB8-4D93-8D5B-DAA84B1350F4}" destId="{3FCCA99C-8E6D-474A-A208-DE42D06E03D0}" srcOrd="4" destOrd="0" presId="urn:microsoft.com/office/officeart/2005/8/layout/h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7D2843-939B-431F-B6EB-0334A196EAD3}" type="datetimeFigureOut">
              <a:rPr lang="en-US" smtClean="0"/>
              <a:pPr/>
              <a:t>5/17/2016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35464D-DEF7-46A7-B3EA-E5FCCF77E8B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35464D-DEF7-46A7-B3EA-E5FCCF77E8BF}" type="slidenum">
              <a:rPr lang="en-US" smtClean="0"/>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95D139-F6DC-43F9-9D6D-CD8D42727D98}" type="datetimeFigureOut">
              <a:rPr lang="en-US" smtClean="0"/>
              <a:pPr/>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95D139-F6DC-43F9-9D6D-CD8D42727D98}" type="datetimeFigureOut">
              <a:rPr lang="en-US" smtClean="0"/>
              <a:pPr/>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95D139-F6DC-43F9-9D6D-CD8D42727D98}" type="datetimeFigureOut">
              <a:rPr lang="en-US" smtClean="0"/>
              <a:pPr/>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95D139-F6DC-43F9-9D6D-CD8D42727D98}" type="datetimeFigureOut">
              <a:rPr lang="en-US" smtClean="0"/>
              <a:pPr/>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95D139-F6DC-43F9-9D6D-CD8D42727D98}" type="datetimeFigureOut">
              <a:rPr lang="en-US" smtClean="0"/>
              <a:pPr/>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95D139-F6DC-43F9-9D6D-CD8D42727D98}" type="datetimeFigureOut">
              <a:rPr lang="en-US" smtClean="0"/>
              <a:pPr/>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95D139-F6DC-43F9-9D6D-CD8D42727D98}" type="datetimeFigureOut">
              <a:rPr lang="en-US" smtClean="0"/>
              <a:pPr/>
              <a:t>5/17/2016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95D139-F6DC-43F9-9D6D-CD8D42727D98}" type="datetimeFigureOut">
              <a:rPr lang="en-US" smtClean="0"/>
              <a:pPr/>
              <a:t>5/17/2016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5D139-F6DC-43F9-9D6D-CD8D42727D98}" type="datetimeFigureOut">
              <a:rPr lang="en-US" smtClean="0"/>
              <a:pPr/>
              <a:t>5/17/2016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95D139-F6DC-43F9-9D6D-CD8D42727D98}" type="datetimeFigureOut">
              <a:rPr lang="en-US" smtClean="0"/>
              <a:pPr/>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95D139-F6DC-43F9-9D6D-CD8D42727D98}" type="datetimeFigureOut">
              <a:rPr lang="en-US" smtClean="0"/>
              <a:pPr/>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C3E22C-147F-4537-899F-55E54F0C1A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5D139-F6DC-43F9-9D6D-CD8D42727D98}" type="datetimeFigureOut">
              <a:rPr lang="en-US" smtClean="0"/>
              <a:pPr/>
              <a:t>5/17/2016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C3E22C-147F-4537-899F-55E54F0C1A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Data" Target="../diagrams/data9.xml"/><Relationship Id="rId7" Type="http://schemas.openxmlformats.org/officeDocument/2006/relationships/diagramData" Target="../diagrams/data10.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10" Type="http://schemas.openxmlformats.org/officeDocument/2006/relationships/diagramColors" Target="../diagrams/colors10.xml"/><Relationship Id="rId4" Type="http://schemas.openxmlformats.org/officeDocument/2006/relationships/diagramLayout" Target="../diagrams/layout9.xml"/><Relationship Id="rId9"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Data" Target="../diagrams/data11.xml"/><Relationship Id="rId7" Type="http://schemas.openxmlformats.org/officeDocument/2006/relationships/diagramData" Target="../diagrams/data12.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10" Type="http://schemas.openxmlformats.org/officeDocument/2006/relationships/diagramColors" Target="../diagrams/colors12.xml"/><Relationship Id="rId4" Type="http://schemas.openxmlformats.org/officeDocument/2006/relationships/diagramLayout" Target="../diagrams/layout11.xml"/><Relationship Id="rId9" Type="http://schemas.openxmlformats.org/officeDocument/2006/relationships/diagramQuickStyle" Target="../diagrams/quickStyle1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3.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4.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5.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6.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home\Downloads\13233330_1191586070888221_13079267_n.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
        <p:nvSpPr>
          <p:cNvPr id="2" name="Title 1"/>
          <p:cNvSpPr>
            <a:spLocks noGrp="1"/>
          </p:cNvSpPr>
          <p:nvPr>
            <p:ph type="ctrTitle"/>
          </p:nvPr>
        </p:nvSpPr>
        <p:spPr>
          <a:xfrm>
            <a:off x="838200" y="1371600"/>
            <a:ext cx="7772400" cy="1470025"/>
          </a:xfrm>
        </p:spPr>
        <p:txBody>
          <a:bodyPr>
            <a:normAutofit fontScale="90000"/>
          </a:bodyPr>
          <a:lstStyle/>
          <a:p>
            <a:r>
              <a:rPr lang="en-US" sz="2700" b="1" dirty="0" smtClean="0">
                <a:solidFill>
                  <a:schemeClr val="accent4">
                    <a:lumMod val="50000"/>
                  </a:schemeClr>
                </a:solidFill>
                <a:latin typeface="Times New Roman" pitchFamily="18" charset="0"/>
                <a:cs typeface="Times New Roman" pitchFamily="18" charset="0"/>
              </a:rPr>
              <a:t>An-</a:t>
            </a:r>
            <a:r>
              <a:rPr lang="en-US" sz="2700" b="1" dirty="0" err="1" smtClean="0">
                <a:solidFill>
                  <a:schemeClr val="accent4">
                    <a:lumMod val="50000"/>
                  </a:schemeClr>
                </a:solidFill>
                <a:latin typeface="Times New Roman" pitchFamily="18" charset="0"/>
                <a:cs typeface="Times New Roman" pitchFamily="18" charset="0"/>
              </a:rPr>
              <a:t>Najah</a:t>
            </a:r>
            <a:r>
              <a:rPr lang="en-US" sz="2700" b="1" dirty="0" smtClean="0">
                <a:solidFill>
                  <a:schemeClr val="accent4">
                    <a:lumMod val="50000"/>
                  </a:schemeClr>
                </a:solidFill>
                <a:latin typeface="Times New Roman" pitchFamily="18" charset="0"/>
                <a:cs typeface="Times New Roman" pitchFamily="18" charset="0"/>
              </a:rPr>
              <a:t> National University</a:t>
            </a:r>
            <a:br>
              <a:rPr lang="en-US" sz="2700" b="1" dirty="0" smtClean="0">
                <a:solidFill>
                  <a:schemeClr val="accent4">
                    <a:lumMod val="50000"/>
                  </a:schemeClr>
                </a:solidFill>
                <a:latin typeface="Times New Roman" pitchFamily="18" charset="0"/>
                <a:cs typeface="Times New Roman" pitchFamily="18" charset="0"/>
              </a:rPr>
            </a:br>
            <a:r>
              <a:rPr lang="en-US" sz="2700" b="1" dirty="0" smtClean="0">
                <a:solidFill>
                  <a:schemeClr val="accent4">
                    <a:lumMod val="50000"/>
                  </a:schemeClr>
                </a:solidFill>
                <a:latin typeface="Times New Roman" pitchFamily="18" charset="0"/>
                <a:cs typeface="Times New Roman" pitchFamily="18" charset="0"/>
              </a:rPr>
              <a:t>Faculty of Engineering and Information Technology  </a:t>
            </a:r>
            <a:br>
              <a:rPr lang="en-US" sz="2700" b="1" dirty="0" smtClean="0">
                <a:solidFill>
                  <a:schemeClr val="accent4">
                    <a:lumMod val="50000"/>
                  </a:schemeClr>
                </a:solidFill>
                <a:latin typeface="Times New Roman" pitchFamily="18" charset="0"/>
                <a:cs typeface="Times New Roman" pitchFamily="18" charset="0"/>
              </a:rPr>
            </a:br>
            <a:r>
              <a:rPr lang="en-US" sz="2700" b="1" dirty="0" smtClean="0">
                <a:solidFill>
                  <a:schemeClr val="accent4">
                    <a:lumMod val="50000"/>
                  </a:schemeClr>
                </a:solidFill>
                <a:latin typeface="Times New Roman" pitchFamily="18" charset="0"/>
                <a:cs typeface="Times New Roman" pitchFamily="18" charset="0"/>
              </a:rPr>
              <a:t>Industrial Engineering Department</a:t>
            </a:r>
            <a:r>
              <a:rPr lang="en-US" b="1" dirty="0" smtClean="0">
                <a:solidFill>
                  <a:schemeClr val="accent4">
                    <a:lumMod val="50000"/>
                  </a:schemeClr>
                </a:solidFill>
                <a:latin typeface="Times New Roman" pitchFamily="18" charset="0"/>
                <a:cs typeface="Times New Roman" pitchFamily="18" charset="0"/>
              </a:rPr>
              <a:t/>
            </a:r>
            <a:br>
              <a:rPr lang="en-US" b="1" dirty="0" smtClean="0">
                <a:solidFill>
                  <a:schemeClr val="accent4">
                    <a:lumMod val="50000"/>
                  </a:schemeClr>
                </a:solidFill>
                <a:latin typeface="Times New Roman" pitchFamily="18" charset="0"/>
                <a:cs typeface="Times New Roman" pitchFamily="18" charset="0"/>
              </a:rPr>
            </a:br>
            <a:endParaRPr lang="en-US" dirty="0">
              <a:solidFill>
                <a:schemeClr val="accent4">
                  <a:lumMod val="50000"/>
                </a:schemeClr>
              </a:solidFill>
            </a:endParaRPr>
          </a:p>
        </p:txBody>
      </p:sp>
      <p:sp>
        <p:nvSpPr>
          <p:cNvPr id="3" name="Subtitle 2"/>
          <p:cNvSpPr>
            <a:spLocks noGrp="1"/>
          </p:cNvSpPr>
          <p:nvPr>
            <p:ph type="subTitle" idx="1"/>
          </p:nvPr>
        </p:nvSpPr>
        <p:spPr>
          <a:xfrm>
            <a:off x="1219200" y="2133600"/>
            <a:ext cx="6858000" cy="4495800"/>
          </a:xfrm>
        </p:spPr>
        <p:txBody>
          <a:bodyPr>
            <a:normAutofit/>
          </a:bodyPr>
          <a:lstStyle/>
          <a:p>
            <a:pPr lvl="0"/>
            <a:r>
              <a:rPr lang="en-US" sz="2400" b="1" dirty="0" smtClean="0">
                <a:solidFill>
                  <a:schemeClr val="accent4">
                    <a:lumMod val="50000"/>
                  </a:schemeClr>
                </a:solidFill>
                <a:latin typeface="Times New Roman" pitchFamily="18" charset="0"/>
                <a:cs typeface="Times New Roman" pitchFamily="18" charset="0"/>
              </a:rPr>
              <a:t/>
            </a:r>
            <a:br>
              <a:rPr lang="en-US" sz="2400" b="1" dirty="0" smtClean="0">
                <a:solidFill>
                  <a:schemeClr val="accent4">
                    <a:lumMod val="50000"/>
                  </a:schemeClr>
                </a:solidFill>
                <a:latin typeface="Times New Roman" pitchFamily="18" charset="0"/>
                <a:cs typeface="Times New Roman" pitchFamily="18" charset="0"/>
              </a:rPr>
            </a:br>
            <a:r>
              <a:rPr lang="en-US" sz="2400" b="1" dirty="0" smtClean="0">
                <a:solidFill>
                  <a:schemeClr val="accent4">
                    <a:lumMod val="50000"/>
                  </a:schemeClr>
                </a:solidFill>
                <a:latin typeface="Times New Roman" pitchFamily="18" charset="0"/>
                <a:cs typeface="Times New Roman" pitchFamily="18" charset="0"/>
              </a:rPr>
              <a:t/>
            </a:r>
            <a:br>
              <a:rPr lang="en-US" sz="2400" b="1" dirty="0" smtClean="0">
                <a:solidFill>
                  <a:schemeClr val="accent4">
                    <a:lumMod val="50000"/>
                  </a:schemeClr>
                </a:solidFill>
                <a:latin typeface="Times New Roman" pitchFamily="18" charset="0"/>
                <a:cs typeface="Times New Roman" pitchFamily="18" charset="0"/>
              </a:rPr>
            </a:br>
            <a:r>
              <a:rPr lang="en-US" sz="4000" b="1" dirty="0" smtClean="0">
                <a:solidFill>
                  <a:schemeClr val="accent4">
                    <a:lumMod val="50000"/>
                  </a:schemeClr>
                </a:solidFill>
                <a:latin typeface="Times New Roman" pitchFamily="18" charset="0"/>
                <a:cs typeface="Times New Roman" pitchFamily="18" charset="0"/>
              </a:rPr>
              <a:t>Institutional development for the Faculty of Engineering and IT departments</a:t>
            </a:r>
          </a:p>
          <a:p>
            <a:pPr lvl="0"/>
            <a:endParaRPr lang="en-US" sz="2400" b="1" dirty="0" smtClean="0">
              <a:solidFill>
                <a:schemeClr val="accent4">
                  <a:lumMod val="50000"/>
                </a:schemeClr>
              </a:solidFill>
              <a:latin typeface="Times New Roman" pitchFamily="18" charset="0"/>
              <a:cs typeface="Times New Roman" pitchFamily="18" charset="0"/>
            </a:endParaRPr>
          </a:p>
          <a:p>
            <a:endParaRPr lang="en-US" dirty="0"/>
          </a:p>
        </p:txBody>
      </p:sp>
      <p:pic>
        <p:nvPicPr>
          <p:cNvPr id="1026" name="Picture 2"/>
          <p:cNvPicPr>
            <a:picLocks noChangeAspect="1" noChangeArrowheads="1"/>
          </p:cNvPicPr>
          <p:nvPr/>
        </p:nvPicPr>
        <p:blipFill>
          <a:blip r:embed="rId3"/>
          <a:srcRect/>
          <a:stretch>
            <a:fillRect/>
          </a:stretch>
        </p:blipFill>
        <p:spPr bwMode="auto">
          <a:xfrm>
            <a:off x="3657600" y="76200"/>
            <a:ext cx="1600200" cy="1143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Main Output </a:t>
            </a:r>
            <a:endParaRPr lang="en-US" sz="3200" dirty="0"/>
          </a:p>
        </p:txBody>
      </p:sp>
      <p:graphicFrame>
        <p:nvGraphicFramePr>
          <p:cNvPr id="5" name="Diagram 4"/>
          <p:cNvGraphicFramePr/>
          <p:nvPr/>
        </p:nvGraphicFramePr>
        <p:xfrm>
          <a:off x="228600" y="1397000"/>
          <a:ext cx="8534400" cy="500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0"/>
            <a:ext cx="8229600" cy="1143000"/>
          </a:xfrm>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Constraints</a:t>
            </a:r>
            <a:endParaRPr lang="en-US" sz="3200" dirty="0"/>
          </a:p>
        </p:txBody>
      </p:sp>
      <p:graphicFrame>
        <p:nvGraphicFramePr>
          <p:cNvPr id="13" name="Diagram 12"/>
          <p:cNvGraphicFramePr/>
          <p:nvPr/>
        </p:nvGraphicFramePr>
        <p:xfrm>
          <a:off x="533400" y="990600"/>
          <a:ext cx="80772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1" descr="C:\Users\home\Desktop\pic t5rj\constraints.jpg"/>
          <p:cNvPicPr>
            <a:picLocks noChangeAspect="1" noChangeArrowheads="1"/>
          </p:cNvPicPr>
          <p:nvPr/>
        </p:nvPicPr>
        <p:blipFill>
          <a:blip r:embed="rId7"/>
          <a:srcRect/>
          <a:stretch>
            <a:fillRect/>
          </a:stretch>
        </p:blipFill>
        <p:spPr bwMode="auto">
          <a:xfrm>
            <a:off x="3429000" y="0"/>
            <a:ext cx="5715000" cy="9144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Earlier Course Work</a:t>
            </a:r>
            <a:endParaRPr lang="en-US" sz="3200" dirty="0">
              <a:solidFill>
                <a:schemeClr val="accent4">
                  <a:lumMod val="75000"/>
                </a:schemeClr>
              </a:solidFill>
            </a:endParaRPr>
          </a:p>
        </p:txBody>
      </p:sp>
      <p:sp>
        <p:nvSpPr>
          <p:cNvPr id="3" name="Content Placeholder 2"/>
          <p:cNvSpPr>
            <a:spLocks noGrp="1"/>
          </p:cNvSpPr>
          <p:nvPr>
            <p:ph idx="1"/>
          </p:nvPr>
        </p:nvSpPr>
        <p:spPr/>
        <p:txBody>
          <a:bodyPr/>
          <a:lstStyle/>
          <a:p>
            <a:pPr>
              <a:buNone/>
            </a:pPr>
            <a:r>
              <a:rPr lang="en-US" sz="2400" dirty="0" smtClean="0">
                <a:solidFill>
                  <a:schemeClr val="accent4">
                    <a:lumMod val="50000"/>
                  </a:schemeClr>
                </a:solidFill>
                <a:latin typeface="Times New Roman" pitchFamily="18" charset="0"/>
                <a:cs typeface="Times New Roman" pitchFamily="18" charset="0"/>
              </a:rPr>
              <a:t>In our work we use some courses that we learned, to help us carrying out our project, courses that we use the most are :</a:t>
            </a:r>
          </a:p>
          <a:p>
            <a:pPr marL="688975" indent="-344488"/>
            <a:r>
              <a:rPr lang="en-US" sz="2400" dirty="0" smtClean="0">
                <a:solidFill>
                  <a:schemeClr val="accent4">
                    <a:lumMod val="50000"/>
                  </a:schemeClr>
                </a:solidFill>
                <a:latin typeface="Times New Roman" pitchFamily="18" charset="0"/>
                <a:cs typeface="Times New Roman" pitchFamily="18" charset="0"/>
              </a:rPr>
              <a:t>Total Quality Management (TQM)</a:t>
            </a:r>
          </a:p>
          <a:p>
            <a:pPr marL="688975" indent="-344488"/>
            <a:r>
              <a:rPr lang="en-US" sz="2400" dirty="0" smtClean="0">
                <a:solidFill>
                  <a:schemeClr val="accent4">
                    <a:lumMod val="50000"/>
                  </a:schemeClr>
                </a:solidFill>
                <a:latin typeface="Times New Roman" pitchFamily="18" charset="0"/>
                <a:cs typeface="Times New Roman" pitchFamily="18" charset="0"/>
              </a:rPr>
              <a:t>Methods engineering </a:t>
            </a:r>
          </a:p>
          <a:p>
            <a:pPr marL="688975" indent="-344488"/>
            <a:r>
              <a:rPr lang="en-US" sz="2400" dirty="0" smtClean="0">
                <a:solidFill>
                  <a:schemeClr val="accent4">
                    <a:lumMod val="50000"/>
                  </a:schemeClr>
                </a:solidFill>
                <a:latin typeface="Times New Roman" pitchFamily="18" charset="0"/>
                <a:cs typeface="Times New Roman" pitchFamily="18" charset="0"/>
              </a:rPr>
              <a:t>Project management life cycle</a:t>
            </a:r>
          </a:p>
          <a:p>
            <a:endParaRPr lang="en-US" dirty="0">
              <a:solidFill>
                <a:schemeClr val="accent4">
                  <a:lumMod val="50000"/>
                </a:schemeClr>
              </a:solidFill>
            </a:endParaRPr>
          </a:p>
        </p:txBody>
      </p:sp>
      <p:pic>
        <p:nvPicPr>
          <p:cNvPr id="4" name="Picture 1" descr="C:\Users\home\Desktop\unnamed (1).png"/>
          <p:cNvPicPr>
            <a:picLocks noChangeAspect="1" noChangeArrowheads="1"/>
          </p:cNvPicPr>
          <p:nvPr/>
        </p:nvPicPr>
        <p:blipFill>
          <a:blip r:embed="rId3"/>
          <a:srcRect/>
          <a:stretch>
            <a:fillRect/>
          </a:stretch>
        </p:blipFill>
        <p:spPr bwMode="auto">
          <a:xfrm>
            <a:off x="1066800" y="3533775"/>
            <a:ext cx="7743825" cy="33242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5" name="Diagram 4"/>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r>
              <a:rPr lang="en-US" sz="3200" b="1" dirty="0" smtClean="0">
                <a:solidFill>
                  <a:schemeClr val="accent4">
                    <a:lumMod val="75000"/>
                  </a:schemeClr>
                </a:solidFill>
                <a:latin typeface="Times New Roman" pitchFamily="18" charset="0"/>
                <a:cs typeface="Times New Roman" pitchFamily="18" charset="0"/>
              </a:rPr>
              <a:t>Methodology</a:t>
            </a:r>
            <a:endParaRPr lang="en-US" sz="3200" dirty="0">
              <a:solidFill>
                <a:schemeClr val="accent4">
                  <a:lumMod val="75000"/>
                </a:schemeClr>
              </a:solidFill>
            </a:endParaRPr>
          </a:p>
        </p:txBody>
      </p:sp>
      <p:sp>
        <p:nvSpPr>
          <p:cNvPr id="4" name="Rectangle 3"/>
          <p:cNvSpPr/>
          <p:nvPr/>
        </p:nvSpPr>
        <p:spPr>
          <a:xfrm>
            <a:off x="1371600" y="1371600"/>
            <a:ext cx="6324600" cy="457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dirty="0" smtClean="0">
                <a:solidFill>
                  <a:schemeClr val="accent3"/>
                </a:solidFill>
                <a:latin typeface="Times New Roman" pitchFamily="18" charset="0"/>
                <a:cs typeface="Times New Roman" pitchFamily="18" charset="0"/>
              </a:rPr>
              <a:t>Literature review</a:t>
            </a:r>
            <a:endParaRPr lang="en-US" sz="2400" b="1" dirty="0">
              <a:solidFill>
                <a:schemeClr val="accent3"/>
              </a:solidFill>
              <a:latin typeface="Times New Roman" pitchFamily="18" charset="0"/>
              <a:cs typeface="Times New Roman" pitchFamily="18" charset="0"/>
            </a:endParaRPr>
          </a:p>
        </p:txBody>
      </p:sp>
      <p:sp>
        <p:nvSpPr>
          <p:cNvPr id="5" name="Rectangle 4"/>
          <p:cNvSpPr/>
          <p:nvPr/>
        </p:nvSpPr>
        <p:spPr>
          <a:xfrm>
            <a:off x="1371600" y="2133600"/>
            <a:ext cx="6324600" cy="4572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smtClean="0">
                <a:solidFill>
                  <a:schemeClr val="accent1"/>
                </a:solidFill>
                <a:latin typeface="Times New Roman" pitchFamily="18" charset="0"/>
                <a:cs typeface="Times New Roman" pitchFamily="18" charset="0"/>
              </a:rPr>
              <a:t>Designing data collection form </a:t>
            </a:r>
            <a:endParaRPr lang="en-US" sz="2400" b="1" dirty="0">
              <a:solidFill>
                <a:schemeClr val="accent1"/>
              </a:solidFill>
              <a:latin typeface="Times New Roman" pitchFamily="18" charset="0"/>
              <a:cs typeface="Times New Roman" pitchFamily="18" charset="0"/>
            </a:endParaRPr>
          </a:p>
        </p:txBody>
      </p:sp>
      <p:sp>
        <p:nvSpPr>
          <p:cNvPr id="6" name="Rectangle 5"/>
          <p:cNvSpPr/>
          <p:nvPr/>
        </p:nvSpPr>
        <p:spPr>
          <a:xfrm>
            <a:off x="1371600" y="2895600"/>
            <a:ext cx="6324600" cy="4572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200" b="1" dirty="0" smtClean="0">
                <a:solidFill>
                  <a:srgbClr val="C00000"/>
                </a:solidFill>
                <a:latin typeface="Times New Roman" pitchFamily="18" charset="0"/>
                <a:cs typeface="Times New Roman" pitchFamily="18" charset="0"/>
              </a:rPr>
              <a:t>Distributing </a:t>
            </a:r>
            <a:r>
              <a:rPr lang="en-US" sz="2200" b="1" dirty="0">
                <a:solidFill>
                  <a:srgbClr val="C00000"/>
                </a:solidFill>
                <a:latin typeface="Times New Roman" pitchFamily="18" charset="0"/>
                <a:cs typeface="Times New Roman" pitchFamily="18" charset="0"/>
              </a:rPr>
              <a:t>the form to the departments heads</a:t>
            </a:r>
          </a:p>
        </p:txBody>
      </p:sp>
      <p:sp>
        <p:nvSpPr>
          <p:cNvPr id="7" name="Rectangle 6"/>
          <p:cNvSpPr/>
          <p:nvPr/>
        </p:nvSpPr>
        <p:spPr>
          <a:xfrm>
            <a:off x="1371600" y="3657600"/>
            <a:ext cx="6324600" cy="457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accent6"/>
                </a:solidFill>
                <a:latin typeface="Times New Roman" pitchFamily="18" charset="0"/>
                <a:cs typeface="Times New Roman" pitchFamily="18" charset="0"/>
              </a:rPr>
              <a:t>Identifying </a:t>
            </a:r>
            <a:r>
              <a:rPr lang="en-US" sz="2400" b="1" dirty="0">
                <a:solidFill>
                  <a:schemeClr val="accent6"/>
                </a:solidFill>
                <a:latin typeface="Times New Roman" pitchFamily="18" charset="0"/>
                <a:cs typeface="Times New Roman" pitchFamily="18" charset="0"/>
              </a:rPr>
              <a:t>the main processes </a:t>
            </a:r>
            <a:r>
              <a:rPr lang="en-US" sz="2400" b="1" dirty="0" smtClean="0">
                <a:solidFill>
                  <a:schemeClr val="accent6"/>
                </a:solidFill>
                <a:latin typeface="Times New Roman" pitchFamily="18" charset="0"/>
                <a:cs typeface="Times New Roman" pitchFamily="18" charset="0"/>
              </a:rPr>
              <a:t>implemented</a:t>
            </a:r>
            <a:endParaRPr lang="en-US" sz="2400" b="1" dirty="0">
              <a:solidFill>
                <a:schemeClr val="accent6"/>
              </a:solidFill>
              <a:latin typeface="Times New Roman" pitchFamily="18" charset="0"/>
              <a:cs typeface="Times New Roman" pitchFamily="18" charset="0"/>
            </a:endParaRPr>
          </a:p>
        </p:txBody>
      </p:sp>
      <p:sp>
        <p:nvSpPr>
          <p:cNvPr id="8" name="Rectangle 7"/>
          <p:cNvSpPr/>
          <p:nvPr/>
        </p:nvSpPr>
        <p:spPr>
          <a:xfrm>
            <a:off x="1371600" y="4419600"/>
            <a:ext cx="6324600" cy="45720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2400" b="1" dirty="0" smtClean="0">
                <a:solidFill>
                  <a:schemeClr val="accent4">
                    <a:lumMod val="75000"/>
                  </a:schemeClr>
                </a:solidFill>
                <a:latin typeface="Times New Roman" pitchFamily="18" charset="0"/>
                <a:cs typeface="Times New Roman" pitchFamily="18" charset="0"/>
              </a:rPr>
              <a:t>Interviewing the </a:t>
            </a:r>
            <a:r>
              <a:rPr lang="en-US" sz="2400" b="1" dirty="0">
                <a:solidFill>
                  <a:schemeClr val="accent4">
                    <a:lumMod val="75000"/>
                  </a:schemeClr>
                </a:solidFill>
                <a:latin typeface="Times New Roman" pitchFamily="18" charset="0"/>
                <a:cs typeface="Times New Roman" pitchFamily="18" charset="0"/>
              </a:rPr>
              <a:t>departments </a:t>
            </a:r>
            <a:r>
              <a:rPr lang="en-US" sz="2400" b="1" dirty="0" smtClean="0">
                <a:solidFill>
                  <a:schemeClr val="accent4">
                    <a:lumMod val="75000"/>
                  </a:schemeClr>
                </a:solidFill>
                <a:latin typeface="Times New Roman" pitchFamily="18" charset="0"/>
                <a:cs typeface="Times New Roman" pitchFamily="18" charset="0"/>
              </a:rPr>
              <a:t>heads</a:t>
            </a:r>
            <a:endParaRPr lang="en-US" sz="2400" b="1" dirty="0">
              <a:solidFill>
                <a:schemeClr val="accent4">
                  <a:lumMod val="75000"/>
                </a:schemeClr>
              </a:solidFill>
              <a:latin typeface="Times New Roman" pitchFamily="18" charset="0"/>
              <a:cs typeface="Times New Roman" pitchFamily="18" charset="0"/>
            </a:endParaRPr>
          </a:p>
        </p:txBody>
      </p:sp>
      <p:sp>
        <p:nvSpPr>
          <p:cNvPr id="9" name="Rectangle 8"/>
          <p:cNvSpPr/>
          <p:nvPr/>
        </p:nvSpPr>
        <p:spPr>
          <a:xfrm>
            <a:off x="1371600" y="5181600"/>
            <a:ext cx="63246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latin typeface="Times New Roman" pitchFamily="18" charset="0"/>
                <a:cs typeface="Times New Roman" pitchFamily="18" charset="0"/>
              </a:rPr>
              <a:t>Developing </a:t>
            </a:r>
            <a:r>
              <a:rPr lang="en-US" sz="2400" b="1" dirty="0">
                <a:latin typeface="Times New Roman" pitchFamily="18" charset="0"/>
                <a:cs typeface="Times New Roman" pitchFamily="18" charset="0"/>
              </a:rPr>
              <a:t>As- Is processes flowcharts</a:t>
            </a:r>
          </a:p>
        </p:txBody>
      </p:sp>
      <p:sp>
        <p:nvSpPr>
          <p:cNvPr id="10" name="Rectangle 9"/>
          <p:cNvSpPr/>
          <p:nvPr/>
        </p:nvSpPr>
        <p:spPr>
          <a:xfrm>
            <a:off x="1371600" y="5943600"/>
            <a:ext cx="6324600" cy="4572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b="1" dirty="0" smtClean="0">
                <a:solidFill>
                  <a:srgbClr val="00B0F0"/>
                </a:solidFill>
                <a:latin typeface="Times New Roman" pitchFamily="18" charset="0"/>
                <a:cs typeface="Times New Roman" pitchFamily="18" charset="0"/>
              </a:rPr>
              <a:t>Reviewing the designed flow charts</a:t>
            </a:r>
            <a:endParaRPr lang="en-US" sz="2400" b="1" dirty="0">
              <a:solidFill>
                <a:srgbClr val="00B0F0"/>
              </a:solidFill>
              <a:latin typeface="Times New Roman" pitchFamily="18" charset="0"/>
              <a:cs typeface="Times New Roman" pitchFamily="18" charset="0"/>
            </a:endParaRPr>
          </a:p>
        </p:txBody>
      </p:sp>
      <p:cxnSp>
        <p:nvCxnSpPr>
          <p:cNvPr id="11" name="Straight Arrow Connector 10"/>
          <p:cNvCxnSpPr>
            <a:stCxn id="4" idx="2"/>
            <a:endCxn id="5" idx="0"/>
          </p:cNvCxnSpPr>
          <p:nvPr/>
        </p:nvCxnSpPr>
        <p:spPr>
          <a:xfrm rot="5400000">
            <a:off x="4381500" y="1981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2"/>
            <a:endCxn id="6" idx="0"/>
          </p:cNvCxnSpPr>
          <p:nvPr/>
        </p:nvCxnSpPr>
        <p:spPr>
          <a:xfrm rot="5400000">
            <a:off x="4381500" y="2743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6" idx="2"/>
            <a:endCxn id="7" idx="0"/>
          </p:cNvCxnSpPr>
          <p:nvPr/>
        </p:nvCxnSpPr>
        <p:spPr>
          <a:xfrm rot="5400000">
            <a:off x="4381500" y="3505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2"/>
            <a:endCxn id="8" idx="0"/>
          </p:cNvCxnSpPr>
          <p:nvPr/>
        </p:nvCxnSpPr>
        <p:spPr>
          <a:xfrm rot="5400000">
            <a:off x="4381500" y="4267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2"/>
            <a:endCxn id="9" idx="0"/>
          </p:cNvCxnSpPr>
          <p:nvPr/>
        </p:nvCxnSpPr>
        <p:spPr>
          <a:xfrm rot="5400000">
            <a:off x="4381500" y="5029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2"/>
            <a:endCxn id="10" idx="0"/>
          </p:cNvCxnSpPr>
          <p:nvPr/>
        </p:nvCxnSpPr>
        <p:spPr>
          <a:xfrm rot="5400000">
            <a:off x="4381500" y="5791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Rectangle 3"/>
          <p:cNvSpPr/>
          <p:nvPr/>
        </p:nvSpPr>
        <p:spPr>
          <a:xfrm>
            <a:off x="1447800" y="1447800"/>
            <a:ext cx="6324600" cy="457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100" b="1" dirty="0" smtClean="0">
                <a:solidFill>
                  <a:srgbClr val="92D050"/>
                </a:solidFill>
                <a:latin typeface="Times New Roman" pitchFamily="18" charset="0"/>
                <a:cs typeface="Times New Roman" pitchFamily="18" charset="0"/>
              </a:rPr>
              <a:t>Converting the flowcharts to documented procedures</a:t>
            </a:r>
          </a:p>
        </p:txBody>
      </p:sp>
      <p:sp>
        <p:nvSpPr>
          <p:cNvPr id="5" name="Rectangle 4"/>
          <p:cNvSpPr/>
          <p:nvPr/>
        </p:nvSpPr>
        <p:spPr>
          <a:xfrm>
            <a:off x="1447800" y="2209800"/>
            <a:ext cx="6324600" cy="4572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smtClean="0">
                <a:solidFill>
                  <a:schemeClr val="tx2">
                    <a:lumMod val="60000"/>
                    <a:lumOff val="40000"/>
                  </a:schemeClr>
                </a:solidFill>
              </a:rPr>
              <a:t>Collecting all the forms used</a:t>
            </a:r>
          </a:p>
        </p:txBody>
      </p:sp>
      <p:sp>
        <p:nvSpPr>
          <p:cNvPr id="6" name="Rectangle 5"/>
          <p:cNvSpPr/>
          <p:nvPr/>
        </p:nvSpPr>
        <p:spPr>
          <a:xfrm>
            <a:off x="1447800" y="2971800"/>
            <a:ext cx="6324600" cy="4572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b="1" dirty="0" smtClean="0">
                <a:solidFill>
                  <a:srgbClr val="C00000"/>
                </a:solidFill>
                <a:latin typeface="Times New Roman" pitchFamily="18" charset="0"/>
                <a:cs typeface="Times New Roman" pitchFamily="18" charset="0"/>
              </a:rPr>
              <a:t>Reviewing the existing forms that are used</a:t>
            </a:r>
            <a:endParaRPr lang="en-US" sz="2400" b="1" dirty="0">
              <a:solidFill>
                <a:srgbClr val="C00000"/>
              </a:solidFill>
              <a:latin typeface="Times New Roman" pitchFamily="18" charset="0"/>
              <a:cs typeface="Times New Roman" pitchFamily="18" charset="0"/>
            </a:endParaRPr>
          </a:p>
        </p:txBody>
      </p:sp>
      <p:sp>
        <p:nvSpPr>
          <p:cNvPr id="7" name="Rectangle 6"/>
          <p:cNvSpPr/>
          <p:nvPr/>
        </p:nvSpPr>
        <p:spPr>
          <a:xfrm>
            <a:off x="1447800" y="3733800"/>
            <a:ext cx="6324600" cy="457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accent6"/>
                </a:solidFill>
                <a:latin typeface="Times New Roman" pitchFamily="18" charset="0"/>
                <a:cs typeface="Times New Roman" pitchFamily="18" charset="0"/>
              </a:rPr>
              <a:t>Creating new forms for the needing steps</a:t>
            </a:r>
            <a:endParaRPr lang="en-US" sz="2400" b="1" dirty="0">
              <a:solidFill>
                <a:schemeClr val="accent6"/>
              </a:solidFill>
              <a:latin typeface="Times New Roman" pitchFamily="18" charset="0"/>
              <a:cs typeface="Times New Roman" pitchFamily="18" charset="0"/>
            </a:endParaRPr>
          </a:p>
        </p:txBody>
      </p:sp>
      <p:sp>
        <p:nvSpPr>
          <p:cNvPr id="8" name="Rectangle 7"/>
          <p:cNvSpPr/>
          <p:nvPr/>
        </p:nvSpPr>
        <p:spPr>
          <a:xfrm>
            <a:off x="1447800" y="4495800"/>
            <a:ext cx="6324600" cy="53340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b="1" dirty="0" smtClean="0">
                <a:solidFill>
                  <a:schemeClr val="accent4">
                    <a:lumMod val="75000"/>
                  </a:schemeClr>
                </a:solidFill>
                <a:latin typeface="Times New Roman" pitchFamily="18" charset="0"/>
                <a:cs typeface="Times New Roman" pitchFamily="18" charset="0"/>
              </a:rPr>
              <a:t>Distributing a copy draft of the procedures to the heads of  departments for reviewing</a:t>
            </a:r>
          </a:p>
        </p:txBody>
      </p:sp>
      <p:sp>
        <p:nvSpPr>
          <p:cNvPr id="9" name="Rectangle 8"/>
          <p:cNvSpPr/>
          <p:nvPr/>
        </p:nvSpPr>
        <p:spPr>
          <a:xfrm>
            <a:off x="1447800" y="5410200"/>
            <a:ext cx="63246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latin typeface="Times New Roman" pitchFamily="18" charset="0"/>
                <a:cs typeface="Times New Roman" pitchFamily="18" charset="0"/>
              </a:rPr>
              <a:t>Naming the procedures and their own forms</a:t>
            </a:r>
            <a:endParaRPr lang="en-US" sz="2400" b="1" dirty="0">
              <a:latin typeface="Times New Roman" pitchFamily="18" charset="0"/>
              <a:cs typeface="Times New Roman" pitchFamily="18" charset="0"/>
            </a:endParaRPr>
          </a:p>
        </p:txBody>
      </p:sp>
      <p:cxnSp>
        <p:nvCxnSpPr>
          <p:cNvPr id="11" name="Straight Arrow Connector 10"/>
          <p:cNvCxnSpPr>
            <a:stCxn id="4" idx="2"/>
            <a:endCxn id="5" idx="0"/>
          </p:cNvCxnSpPr>
          <p:nvPr/>
        </p:nvCxnSpPr>
        <p:spPr>
          <a:xfrm rot="5400000">
            <a:off x="4457700" y="2057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2"/>
            <a:endCxn id="6" idx="0"/>
          </p:cNvCxnSpPr>
          <p:nvPr/>
        </p:nvCxnSpPr>
        <p:spPr>
          <a:xfrm rot="5400000">
            <a:off x="4457700" y="2819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6" idx="2"/>
            <a:endCxn id="7" idx="0"/>
          </p:cNvCxnSpPr>
          <p:nvPr/>
        </p:nvCxnSpPr>
        <p:spPr>
          <a:xfrm rot="5400000">
            <a:off x="4457700" y="3581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2"/>
            <a:endCxn id="8" idx="0"/>
          </p:cNvCxnSpPr>
          <p:nvPr/>
        </p:nvCxnSpPr>
        <p:spPr>
          <a:xfrm rot="5400000">
            <a:off x="4457700" y="4343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2"/>
            <a:endCxn id="9" idx="0"/>
          </p:cNvCxnSpPr>
          <p:nvPr/>
        </p:nvCxnSpPr>
        <p:spPr>
          <a:xfrm rot="5400000">
            <a:off x="4419600" y="52197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a:off x="4420394" y="12946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33400" y="381000"/>
            <a:ext cx="3429000" cy="461665"/>
          </a:xfrm>
          <a:prstGeom prst="rect">
            <a:avLst/>
          </a:prstGeom>
          <a:noFill/>
        </p:spPr>
        <p:txBody>
          <a:bodyPr wrap="square" rtlCol="0">
            <a:spAutoFit/>
          </a:bodyPr>
          <a:lstStyle/>
          <a:p>
            <a:r>
              <a:rPr lang="en-US" sz="2400" b="1" dirty="0" smtClean="0">
                <a:solidFill>
                  <a:schemeClr val="accent4">
                    <a:lumMod val="75000"/>
                  </a:schemeClr>
                </a:solidFill>
                <a:latin typeface="Times New Roman" pitchFamily="18" charset="0"/>
                <a:ea typeface="Tahoma" pitchFamily="34" charset="0"/>
                <a:cs typeface="Times New Roman" pitchFamily="18" charset="0"/>
              </a:rPr>
              <a:t>Methodology cont’d…</a:t>
            </a:r>
            <a:endParaRPr lang="en-US" sz="2400" b="1" dirty="0">
              <a:solidFill>
                <a:schemeClr val="accent4">
                  <a:lumMod val="75000"/>
                </a:schemeClr>
              </a:solidFill>
              <a:latin typeface="Times New Roman" pitchFamily="18" charset="0"/>
              <a:ea typeface="Tahoma"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Results and Findings</a:t>
            </a:r>
            <a:endParaRPr lang="en-US" sz="3200" dirty="0"/>
          </a:p>
        </p:txBody>
      </p:sp>
      <p:graphicFrame>
        <p:nvGraphicFramePr>
          <p:cNvPr id="6" name="Diagram 5"/>
          <p:cNvGraphicFramePr/>
          <p:nvPr/>
        </p:nvGraphicFramePr>
        <p:xfrm>
          <a:off x="457200" y="1397000"/>
          <a:ext cx="84582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fontScale="90000"/>
          </a:bodyPr>
          <a:lstStyle/>
          <a:p>
            <a:pPr algn="l"/>
            <a:r>
              <a:rPr lang="en-US" sz="3100" b="1" dirty="0" smtClean="0">
                <a:solidFill>
                  <a:schemeClr val="accent4">
                    <a:lumMod val="75000"/>
                  </a:schemeClr>
                </a:solidFill>
                <a:latin typeface="Times New Roman" pitchFamily="18" charset="0"/>
                <a:cs typeface="Times New Roman" pitchFamily="18" charset="0"/>
              </a:rPr>
              <a:t/>
            </a:r>
            <a:br>
              <a:rPr lang="en-US" sz="3100" b="1" dirty="0" smtClean="0">
                <a:solidFill>
                  <a:schemeClr val="accent4">
                    <a:lumMod val="75000"/>
                  </a:schemeClr>
                </a:solidFill>
                <a:latin typeface="Times New Roman" pitchFamily="18" charset="0"/>
                <a:cs typeface="Times New Roman" pitchFamily="18" charset="0"/>
              </a:rPr>
            </a:br>
            <a:r>
              <a:rPr lang="en-US" sz="3100" b="1" dirty="0" smtClean="0">
                <a:solidFill>
                  <a:schemeClr val="accent4">
                    <a:lumMod val="75000"/>
                  </a:schemeClr>
                </a:solidFill>
                <a:latin typeface="Times New Roman" pitchFamily="18" charset="0"/>
                <a:cs typeface="Times New Roman" pitchFamily="18" charset="0"/>
              </a:rPr>
              <a:t>The needed data were collected using this form:</a:t>
            </a:r>
            <a:r>
              <a:rPr lang="en-US" dirty="0" smtClean="0">
                <a:solidFill>
                  <a:schemeClr val="accent4">
                    <a:lumMod val="75000"/>
                  </a:schemeClr>
                </a:solidFill>
                <a:latin typeface="Times New Roman" pitchFamily="18" charset="0"/>
                <a:cs typeface="Times New Roman" pitchFamily="18" charset="0"/>
              </a:rPr>
              <a:t/>
            </a:r>
            <a:br>
              <a:rPr lang="en-US" dirty="0" smtClean="0">
                <a:solidFill>
                  <a:schemeClr val="accent4">
                    <a:lumMod val="75000"/>
                  </a:schemeClr>
                </a:solidFill>
                <a:latin typeface="Times New Roman" pitchFamily="18" charset="0"/>
                <a:cs typeface="Times New Roman" pitchFamily="18" charset="0"/>
              </a:rPr>
            </a:br>
            <a:endParaRPr lang="en-US" dirty="0">
              <a:solidFill>
                <a:schemeClr val="accent4">
                  <a:lumMod val="75000"/>
                </a:schemeClr>
              </a:solidFill>
            </a:endParaRPr>
          </a:p>
        </p:txBody>
      </p:sp>
      <p:pic>
        <p:nvPicPr>
          <p:cNvPr id="4" name="Picture 2"/>
          <p:cNvPicPr>
            <a:picLocks noGrp="1" noChangeAspect="1" noChangeArrowheads="1"/>
          </p:cNvPicPr>
          <p:nvPr>
            <p:ph idx="1"/>
          </p:nvPr>
        </p:nvPicPr>
        <p:blipFill>
          <a:blip r:embed="rId3"/>
          <a:srcRect/>
          <a:stretch>
            <a:fillRect/>
          </a:stretch>
        </p:blipFill>
        <p:spPr bwMode="auto">
          <a:xfrm>
            <a:off x="1905000" y="1447800"/>
            <a:ext cx="5105399"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2800" b="1" dirty="0" smtClean="0">
                <a:solidFill>
                  <a:schemeClr val="accent4">
                    <a:lumMod val="75000"/>
                  </a:schemeClr>
                </a:solidFill>
                <a:latin typeface="Times New Roman" pitchFamily="18" charset="0"/>
                <a:cs typeface="Times New Roman" pitchFamily="18" charset="0"/>
              </a:rPr>
              <a:t>The following tables show all gathered forms related to each procedure</a:t>
            </a:r>
            <a:endParaRPr lang="en-US" sz="2800" b="1" dirty="0">
              <a:solidFill>
                <a:schemeClr val="accent4">
                  <a:lumMod val="75000"/>
                </a:schemeClr>
              </a:solidFill>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a:srcRect/>
          <a:stretch>
            <a:fillRect/>
          </a:stretch>
        </p:blipFill>
        <p:spPr bwMode="auto">
          <a:xfrm>
            <a:off x="533400" y="1524000"/>
            <a:ext cx="3810000" cy="4800600"/>
          </a:xfrm>
          <a:prstGeom prst="rect">
            <a:avLst/>
          </a:prstGeom>
          <a:noFill/>
          <a:ln w="9525">
            <a:noFill/>
            <a:miter lim="800000"/>
            <a:headEnd/>
            <a:tailEnd/>
          </a:ln>
          <a:effectLst/>
        </p:spPr>
      </p:pic>
      <p:pic>
        <p:nvPicPr>
          <p:cNvPr id="8195" name="Picture 3"/>
          <p:cNvPicPr>
            <a:picLocks noChangeAspect="1" noChangeArrowheads="1"/>
          </p:cNvPicPr>
          <p:nvPr/>
        </p:nvPicPr>
        <p:blipFill>
          <a:blip r:embed="rId4"/>
          <a:srcRect/>
          <a:stretch>
            <a:fillRect/>
          </a:stretch>
        </p:blipFill>
        <p:spPr bwMode="auto">
          <a:xfrm>
            <a:off x="4724400" y="1524000"/>
            <a:ext cx="3886200"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Sample of developed operating procedure:</a:t>
            </a:r>
            <a:endParaRPr lang="en-US" sz="3200" b="1" dirty="0">
              <a:solidFill>
                <a:schemeClr val="accent4">
                  <a:lumMod val="75000"/>
                </a:schemeClr>
              </a:solidFill>
              <a:latin typeface="Times New Roman" pitchFamily="18" charset="0"/>
              <a:cs typeface="Times New Roman" pitchFamily="18" charset="0"/>
            </a:endParaRPr>
          </a:p>
        </p:txBody>
      </p:sp>
      <p:pic>
        <p:nvPicPr>
          <p:cNvPr id="14337" name="Picture 1" descr="G:\ \presentation\3.png"/>
          <p:cNvPicPr>
            <a:picLocks noChangeAspect="1" noChangeArrowheads="1"/>
          </p:cNvPicPr>
          <p:nvPr/>
        </p:nvPicPr>
        <p:blipFill>
          <a:blip r:embed="rId3"/>
          <a:srcRect/>
          <a:stretch>
            <a:fillRect/>
          </a:stretch>
        </p:blipFill>
        <p:spPr bwMode="auto">
          <a:xfrm>
            <a:off x="4267200" y="1255986"/>
            <a:ext cx="4525081" cy="2173014"/>
          </a:xfrm>
          <a:prstGeom prst="rect">
            <a:avLst/>
          </a:prstGeom>
          <a:noFill/>
        </p:spPr>
      </p:pic>
      <p:pic>
        <p:nvPicPr>
          <p:cNvPr id="14338" name="Picture 2" descr="G:\ \presentation\4.png"/>
          <p:cNvPicPr>
            <a:picLocks noGrp="1" noChangeAspect="1" noChangeArrowheads="1"/>
          </p:cNvPicPr>
          <p:nvPr>
            <p:ph idx="1"/>
          </p:nvPr>
        </p:nvPicPr>
        <p:blipFill>
          <a:blip r:embed="rId4"/>
          <a:srcRect/>
          <a:stretch>
            <a:fillRect/>
          </a:stretch>
        </p:blipFill>
        <p:spPr bwMode="auto">
          <a:xfrm>
            <a:off x="152400" y="2895600"/>
            <a:ext cx="3982144" cy="1418925"/>
          </a:xfrm>
          <a:prstGeom prst="rect">
            <a:avLst/>
          </a:prstGeom>
          <a:noFill/>
        </p:spPr>
      </p:pic>
      <p:pic>
        <p:nvPicPr>
          <p:cNvPr id="14339" name="Picture 3" descr="G:\ \presentation\5.png"/>
          <p:cNvPicPr>
            <a:picLocks noChangeAspect="1" noChangeArrowheads="1"/>
          </p:cNvPicPr>
          <p:nvPr/>
        </p:nvPicPr>
        <p:blipFill>
          <a:blip r:embed="rId5"/>
          <a:srcRect/>
          <a:stretch>
            <a:fillRect/>
          </a:stretch>
        </p:blipFill>
        <p:spPr bwMode="auto">
          <a:xfrm>
            <a:off x="3048000" y="4572000"/>
            <a:ext cx="5048955" cy="211484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9" name="Content Placeholder 8"/>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Symbols used in developing the flowcharts</a:t>
            </a:r>
            <a:endParaRPr lang="en-US" sz="3200" b="1" dirty="0">
              <a:solidFill>
                <a:schemeClr val="accent4">
                  <a:lumMod val="75000"/>
                </a:schemeClr>
              </a:solidFill>
              <a:latin typeface="Times New Roman" pitchFamily="18" charset="0"/>
              <a:cs typeface="Times New Roman" pitchFamily="18" charset="0"/>
            </a:endParaRPr>
          </a:p>
        </p:txBody>
      </p:sp>
      <p:pic>
        <p:nvPicPr>
          <p:cNvPr id="4" name="Content Placeholder 3"/>
          <p:cNvPicPr>
            <a:picLocks noGrp="1" noChangeAspect="1" noChangeArrowheads="1"/>
          </p:cNvPicPr>
          <p:nvPr>
            <p:ph idx="1"/>
          </p:nvPr>
        </p:nvPicPr>
        <p:blipFill>
          <a:blip r:embed="rId3"/>
          <a:srcRect/>
          <a:stretch>
            <a:fillRect/>
          </a:stretch>
        </p:blipFill>
        <p:spPr bwMode="auto">
          <a:xfrm>
            <a:off x="1066800" y="1752600"/>
            <a:ext cx="6705600" cy="403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descr="C:\Users\home\Downloads\13233330_1191586070888221_13079267_n.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Sample of the developed process flowcharts</a:t>
            </a:r>
            <a:endParaRPr lang="en-US" sz="3200" b="1" dirty="0">
              <a:solidFill>
                <a:schemeClr val="accent4">
                  <a:lumMod val="75000"/>
                </a:schemeClr>
              </a:solidFill>
              <a:latin typeface="Times New Roman" pitchFamily="18" charset="0"/>
              <a:cs typeface="Times New Roman" pitchFamily="18" charset="0"/>
            </a:endParaRPr>
          </a:p>
        </p:txBody>
      </p:sp>
      <p:sp>
        <p:nvSpPr>
          <p:cNvPr id="5" name="Content Placeholder 4"/>
          <p:cNvSpPr>
            <a:spLocks noGrp="1"/>
          </p:cNvSpPr>
          <p:nvPr>
            <p:ph idx="1"/>
          </p:nvPr>
        </p:nvSpPr>
        <p:spPr/>
        <p:txBody>
          <a:bodyPr/>
          <a:lstStyle/>
          <a:p>
            <a:endParaRPr lang="en-US"/>
          </a:p>
        </p:txBody>
      </p:sp>
      <p:pic>
        <p:nvPicPr>
          <p:cNvPr id="1026" name="Picture 2" descr="C:\Users\millennium\Desktop\5555.png"/>
          <p:cNvPicPr>
            <a:picLocks noChangeAspect="1" noChangeArrowheads="1"/>
          </p:cNvPicPr>
          <p:nvPr/>
        </p:nvPicPr>
        <p:blipFill>
          <a:blip r:embed="rId3"/>
          <a:srcRect/>
          <a:stretch>
            <a:fillRect/>
          </a:stretch>
        </p:blipFill>
        <p:spPr bwMode="auto">
          <a:xfrm>
            <a:off x="457200" y="1524000"/>
            <a:ext cx="8382000" cy="513469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Naming the procedures</a:t>
            </a:r>
            <a:endParaRPr lang="en-US" sz="3200" dirty="0"/>
          </a:p>
        </p:txBody>
      </p:sp>
      <p:graphicFrame>
        <p:nvGraphicFramePr>
          <p:cNvPr id="5" name="Diagram 4"/>
          <p:cNvGraphicFramePr/>
          <p:nvPr/>
        </p:nvGraphicFramePr>
        <p:xfrm>
          <a:off x="1524000" y="1143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nvGraphicFramePr>
        <p:xfrm>
          <a:off x="1524000" y="5461000"/>
          <a:ext cx="6096000" cy="558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fontScale="90000"/>
          </a:bodyPr>
          <a:lstStyle/>
          <a:p>
            <a:pPr algn="l"/>
            <a:r>
              <a:rPr lang="en-US" b="1" dirty="0" smtClean="0">
                <a:solidFill>
                  <a:srgbClr val="FF0000"/>
                </a:solidFill>
                <a:latin typeface="Times New Roman" pitchFamily="18" charset="0"/>
                <a:cs typeface="Times New Roman" pitchFamily="18" charset="0"/>
              </a:rPr>
              <a:t/>
            </a:r>
            <a:br>
              <a:rPr lang="en-US" b="1" dirty="0" smtClean="0">
                <a:solidFill>
                  <a:srgbClr val="FF0000"/>
                </a:solidFill>
                <a:latin typeface="Times New Roman" pitchFamily="18" charset="0"/>
                <a:cs typeface="Times New Roman" pitchFamily="18" charset="0"/>
              </a:rPr>
            </a:br>
            <a:r>
              <a:rPr lang="en-US" sz="3600" b="1" dirty="0" smtClean="0">
                <a:solidFill>
                  <a:schemeClr val="accent4">
                    <a:lumMod val="75000"/>
                  </a:schemeClr>
                </a:solidFill>
                <a:latin typeface="Times New Roman" pitchFamily="18" charset="0"/>
                <a:cs typeface="Times New Roman" pitchFamily="18" charset="0"/>
              </a:rPr>
              <a:t>Naming the procedure’s forms</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endParaRPr lang="en-US" dirty="0"/>
          </a:p>
        </p:txBody>
      </p:sp>
      <p:graphicFrame>
        <p:nvGraphicFramePr>
          <p:cNvPr id="8" name="Content Placeholder 7"/>
          <p:cNvGraphicFramePr>
            <a:graphicFrameLocks noGrp="1"/>
          </p:cNvGraphicFramePr>
          <p:nvPr>
            <p:ph idx="1"/>
          </p:nvPr>
        </p:nvGraphicFramePr>
        <p:xfrm>
          <a:off x="457200" y="11430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p:cNvGraphicFramePr/>
          <p:nvPr/>
        </p:nvGraphicFramePr>
        <p:xfrm>
          <a:off x="1524000" y="5461000"/>
          <a:ext cx="6096000" cy="558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Sample of coded procedures and forms</a:t>
            </a:r>
            <a:endParaRPr lang="en-US" sz="3200" b="1" dirty="0">
              <a:solidFill>
                <a:schemeClr val="accent4">
                  <a:lumMod val="75000"/>
                </a:schemeClr>
              </a:solidFill>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a:srcRect/>
          <a:stretch>
            <a:fillRect/>
          </a:stretch>
        </p:blipFill>
        <p:spPr bwMode="auto">
          <a:xfrm>
            <a:off x="1676400" y="1600200"/>
            <a:ext cx="5105400"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descr="https://scontent-frt3-1.xx.fbcdn.net/v/t34.0-12/13231016_1191621987551296_171700515_n.jpg?oh=8bf5f0fe71c7baf077587dfa49c8e499&amp;oe=573C749D"/>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home\Desktop\background_20829132_t1.jpg"/>
          <p:cNvPicPr>
            <a:picLocks noChangeAspect="1" noChangeArrowheads="1"/>
          </p:cNvPicPr>
          <p:nvPr/>
        </p:nvPicPr>
        <p:blipFill>
          <a:blip r:embed="rId3"/>
          <a:srcRect/>
          <a:stretch>
            <a:fillRect/>
          </a:stretch>
        </p:blipFill>
        <p:spPr bwMode="auto">
          <a:xfrm>
            <a:off x="0" y="-457200"/>
            <a:ext cx="9144000" cy="6858000"/>
          </a:xfrm>
          <a:prstGeom prst="rect">
            <a:avLst/>
          </a:prstGeom>
          <a:noFill/>
        </p:spPr>
      </p:pic>
      <p:sp>
        <p:nvSpPr>
          <p:cNvPr id="8" name="Rectangle 7"/>
          <p:cNvSpPr/>
          <p:nvPr/>
        </p:nvSpPr>
        <p:spPr>
          <a:xfrm>
            <a:off x="4800600" y="1524000"/>
            <a:ext cx="3886200" cy="4800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50000"/>
                </a:schemeClr>
              </a:solidFill>
            </a:endParaRPr>
          </a:p>
        </p:txBody>
      </p:sp>
      <p:sp>
        <p:nvSpPr>
          <p:cNvPr id="7" name="Rectangle 6"/>
          <p:cNvSpPr/>
          <p:nvPr/>
        </p:nvSpPr>
        <p:spPr>
          <a:xfrm>
            <a:off x="533400" y="1524000"/>
            <a:ext cx="3886200" cy="4800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50000"/>
                </a:schemeClr>
              </a:solidFill>
            </a:endParaRPr>
          </a:p>
        </p:txBody>
      </p:sp>
      <p:sp>
        <p:nvSpPr>
          <p:cNvPr id="2" name="Title 1"/>
          <p:cNvSpPr>
            <a:spLocks noGrp="1"/>
          </p:cNvSpPr>
          <p:nvPr>
            <p:ph type="title"/>
          </p:nvPr>
        </p:nvSpPr>
        <p:spPr>
          <a:xfrm>
            <a:off x="457200" y="0"/>
            <a:ext cx="8229600" cy="1143000"/>
          </a:xfrm>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Sample of developed SOP attached with its flowchart and forms</a:t>
            </a:r>
            <a:endParaRPr lang="en-US" sz="3200" b="1" dirty="0">
              <a:solidFill>
                <a:schemeClr val="accent4">
                  <a:lumMod val="75000"/>
                </a:schemeClr>
              </a:solidFill>
              <a:latin typeface="Times New Roman" pitchFamily="18" charset="0"/>
              <a:cs typeface="Times New Roman" pitchFamily="18" charset="0"/>
            </a:endParaRPr>
          </a:p>
        </p:txBody>
      </p:sp>
      <p:pic>
        <p:nvPicPr>
          <p:cNvPr id="9218" name="Picture 2"/>
          <p:cNvPicPr>
            <a:picLocks noGrp="1" noChangeAspect="1" noChangeArrowheads="1"/>
          </p:cNvPicPr>
          <p:nvPr>
            <p:ph idx="1"/>
          </p:nvPr>
        </p:nvPicPr>
        <p:blipFill>
          <a:blip r:embed="rId4"/>
          <a:srcRect/>
          <a:stretch>
            <a:fillRect/>
          </a:stretch>
        </p:blipFill>
        <p:spPr bwMode="auto">
          <a:xfrm>
            <a:off x="4876800" y="1600200"/>
            <a:ext cx="3733800" cy="4648200"/>
          </a:xfrm>
          <a:prstGeom prst="rect">
            <a:avLst/>
          </a:prstGeom>
          <a:noFill/>
          <a:ln w="9525">
            <a:noFill/>
            <a:miter lim="800000"/>
            <a:headEnd/>
            <a:tailEnd/>
          </a:ln>
          <a:effectLst/>
        </p:spPr>
      </p:pic>
      <p:pic>
        <p:nvPicPr>
          <p:cNvPr id="9219" name="Picture 3"/>
          <p:cNvPicPr>
            <a:picLocks noChangeAspect="1" noChangeArrowheads="1"/>
          </p:cNvPicPr>
          <p:nvPr/>
        </p:nvPicPr>
        <p:blipFill>
          <a:blip r:embed="rId5"/>
          <a:srcRect/>
          <a:stretch>
            <a:fillRect/>
          </a:stretch>
        </p:blipFill>
        <p:spPr bwMode="auto">
          <a:xfrm>
            <a:off x="609600" y="1600200"/>
            <a:ext cx="3733800" cy="4648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Rectangle 6"/>
          <p:cNvSpPr/>
          <p:nvPr/>
        </p:nvSpPr>
        <p:spPr>
          <a:xfrm>
            <a:off x="4876800" y="990600"/>
            <a:ext cx="3886200" cy="52578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50000"/>
                </a:schemeClr>
              </a:solidFill>
            </a:endParaRPr>
          </a:p>
        </p:txBody>
      </p:sp>
      <p:sp>
        <p:nvSpPr>
          <p:cNvPr id="5" name="Rectangle 4"/>
          <p:cNvSpPr/>
          <p:nvPr/>
        </p:nvSpPr>
        <p:spPr>
          <a:xfrm>
            <a:off x="533400" y="990600"/>
            <a:ext cx="3886200" cy="52578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50000"/>
                </a:schemeClr>
              </a:solidFill>
            </a:endParaRPr>
          </a:p>
        </p:txBody>
      </p:sp>
      <p:pic>
        <p:nvPicPr>
          <p:cNvPr id="10242" name="Picture 2"/>
          <p:cNvPicPr>
            <a:picLocks noGrp="1" noChangeAspect="1" noChangeArrowheads="1"/>
          </p:cNvPicPr>
          <p:nvPr>
            <p:ph idx="1"/>
          </p:nvPr>
        </p:nvPicPr>
        <p:blipFill>
          <a:blip r:embed="rId3"/>
          <a:srcRect/>
          <a:stretch>
            <a:fillRect/>
          </a:stretch>
        </p:blipFill>
        <p:spPr bwMode="auto">
          <a:xfrm>
            <a:off x="609600" y="1066800"/>
            <a:ext cx="3733800" cy="5105400"/>
          </a:xfrm>
          <a:prstGeom prst="rect">
            <a:avLst/>
          </a:prstGeom>
          <a:noFill/>
          <a:ln w="9525">
            <a:noFill/>
            <a:miter lim="800000"/>
            <a:headEnd/>
            <a:tailEnd/>
          </a:ln>
          <a:effectLst/>
        </p:spPr>
      </p:pic>
      <p:pic>
        <p:nvPicPr>
          <p:cNvPr id="10243" name="Picture 3"/>
          <p:cNvPicPr>
            <a:picLocks noChangeAspect="1" noChangeArrowheads="1"/>
          </p:cNvPicPr>
          <p:nvPr/>
        </p:nvPicPr>
        <p:blipFill>
          <a:blip r:embed="rId4"/>
          <a:srcRect/>
          <a:stretch>
            <a:fillRect/>
          </a:stretch>
        </p:blipFill>
        <p:spPr bwMode="auto">
          <a:xfrm>
            <a:off x="4953000" y="1066800"/>
            <a:ext cx="3733800" cy="5105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Conclusions</a:t>
            </a:r>
            <a:endParaRPr lang="en-US" sz="3200" dirty="0"/>
          </a:p>
        </p:txBody>
      </p:sp>
      <p:graphicFrame>
        <p:nvGraphicFramePr>
          <p:cNvPr id="5" name="Diagram 4"/>
          <p:cNvGraphicFramePr/>
          <p:nvPr/>
        </p:nvGraphicFramePr>
        <p:xfrm>
          <a:off x="381000" y="1397000"/>
          <a:ext cx="8305800" cy="500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5" name="Diagram 4"/>
          <p:cNvGraphicFramePr/>
          <p:nvPr/>
        </p:nvGraphicFramePr>
        <p:xfrm>
          <a:off x="381000" y="914400"/>
          <a:ext cx="8305800" cy="500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ownloads\13233330_1191586070888221_13079267_n.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
        <p:nvSpPr>
          <p:cNvPr id="8" name="Rectangle 7"/>
          <p:cNvSpPr/>
          <p:nvPr/>
        </p:nvSpPr>
        <p:spPr>
          <a:xfrm>
            <a:off x="304800" y="0"/>
            <a:ext cx="2819400" cy="762000"/>
          </a:xfrm>
          <a:prstGeom prst="rect">
            <a:avLst/>
          </a:prstGeom>
          <a:solidFill>
            <a:schemeClr val="bg1"/>
          </a:solidFill>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accent4">
                    <a:lumMod val="75000"/>
                  </a:schemeClr>
                </a:solidFill>
                <a:latin typeface="Times New Roman" pitchFamily="18" charset="0"/>
                <a:cs typeface="Times New Roman" pitchFamily="18" charset="0"/>
              </a:rPr>
              <a:t>Outline :</a:t>
            </a:r>
            <a:endParaRPr lang="en-US" sz="3200" dirty="0"/>
          </a:p>
        </p:txBody>
      </p:sp>
      <p:graphicFrame>
        <p:nvGraphicFramePr>
          <p:cNvPr id="9" name="Diagram 8"/>
          <p:cNvGraphicFramePr/>
          <p:nvPr/>
        </p:nvGraphicFramePr>
        <p:xfrm>
          <a:off x="533400" y="914400"/>
          <a:ext cx="80772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Recommendations</a:t>
            </a:r>
            <a:endParaRPr lang="en-US" sz="3200" dirty="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5" name="Content Placeholder 4"/>
          <p:cNvGraphicFramePr>
            <a:graphicFrameLocks noGrp="1"/>
          </p:cNvGraphicFramePr>
          <p:nvPr>
            <p:ph idx="1"/>
          </p:nvPr>
        </p:nvGraphicFramePr>
        <p:xfrm>
          <a:off x="533400" y="10668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descr="C:\Users\home\Desktop\52863f741a37af17dc32b9a28f8bff4b.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Content Placeholder 2"/>
          <p:cNvSpPr>
            <a:spLocks noGrp="1"/>
          </p:cNvSpPr>
          <p:nvPr>
            <p:ph idx="1"/>
          </p:nvPr>
        </p:nvSpPr>
        <p:spPr>
          <a:xfrm>
            <a:off x="381000" y="1905000"/>
            <a:ext cx="8229600" cy="4525963"/>
          </a:xfrm>
        </p:spPr>
        <p:txBody>
          <a:bodyPr/>
          <a:lstStyle/>
          <a:p>
            <a:pPr algn="ctr">
              <a:buNone/>
            </a:pPr>
            <a:endParaRPr lang="en-US" sz="4000" b="1" dirty="0" smtClean="0">
              <a:solidFill>
                <a:srgbClr val="D60093"/>
              </a:solidFill>
              <a:latin typeface="Times New Roman" pitchFamily="18" charset="0"/>
              <a:cs typeface="Times New Roman" pitchFamily="18" charset="0"/>
            </a:endParaRPr>
          </a:p>
          <a:p>
            <a:pPr algn="ctr">
              <a:buNone/>
            </a:pPr>
            <a:r>
              <a:rPr lang="en-US" sz="4000" b="1" dirty="0" smtClean="0">
                <a:solidFill>
                  <a:schemeClr val="accent4">
                    <a:lumMod val="75000"/>
                  </a:schemeClr>
                </a:solidFill>
                <a:latin typeface="Times New Roman" pitchFamily="18" charset="0"/>
                <a:cs typeface="Times New Roman" pitchFamily="18" charset="0"/>
              </a:rPr>
              <a:t>Thanks for listening</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Problem Statement</a:t>
            </a:r>
            <a:endParaRPr lang="en-US" sz="3200" dirty="0">
              <a:solidFill>
                <a:schemeClr val="accent4">
                  <a:lumMod val="75000"/>
                </a:schemeClr>
              </a:solidFill>
            </a:endParaRPr>
          </a:p>
        </p:txBody>
      </p:sp>
      <p:sp>
        <p:nvSpPr>
          <p:cNvPr id="3" name="Content Placeholder 2"/>
          <p:cNvSpPr>
            <a:spLocks noGrp="1"/>
          </p:cNvSpPr>
          <p:nvPr>
            <p:ph idx="1"/>
          </p:nvPr>
        </p:nvSpPr>
        <p:spPr/>
        <p:txBody>
          <a:bodyPr>
            <a:normAutofit/>
          </a:bodyPr>
          <a:lstStyle/>
          <a:p>
            <a:pPr marL="0" indent="0">
              <a:buNone/>
            </a:pPr>
            <a:r>
              <a:rPr lang="en-US" sz="2400" dirty="0" smtClean="0">
                <a:solidFill>
                  <a:schemeClr val="accent4">
                    <a:lumMod val="50000"/>
                  </a:schemeClr>
                </a:solidFill>
                <a:latin typeface="Times New Roman" pitchFamily="18" charset="0"/>
                <a:cs typeface="Times New Roman" pitchFamily="18" charset="0"/>
              </a:rPr>
              <a:t>The Faculty of Engineering and IT at An-</a:t>
            </a:r>
            <a:r>
              <a:rPr lang="en-US" sz="2400" dirty="0" err="1" smtClean="0">
                <a:solidFill>
                  <a:schemeClr val="accent4">
                    <a:lumMod val="50000"/>
                  </a:schemeClr>
                </a:solidFill>
                <a:latin typeface="Times New Roman" pitchFamily="18" charset="0"/>
                <a:cs typeface="Times New Roman" pitchFamily="18" charset="0"/>
              </a:rPr>
              <a:t>Najah</a:t>
            </a:r>
            <a:r>
              <a:rPr lang="en-US" sz="2400" dirty="0" smtClean="0">
                <a:solidFill>
                  <a:schemeClr val="accent4">
                    <a:lumMod val="50000"/>
                  </a:schemeClr>
                </a:solidFill>
                <a:latin typeface="Times New Roman" pitchFamily="18" charset="0"/>
                <a:cs typeface="Times New Roman" pitchFamily="18" charset="0"/>
              </a:rPr>
              <a:t> National University was established in the year 1979, at which time it offered just a single degree, the Bachelor of Civil Engineering. As the demand on engineers in other disciplines has increased the faculty of engineering kept introducing new programs. Currently the engineering faculty houses 17 academic engineering and IT department so engineering college become a large college and there is no available procedural manual for the deanship and the departments, which negatively affects the performance of employees and the quality of  the activities at the college.</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Oval 3"/>
          <p:cNvSpPr/>
          <p:nvPr/>
        </p:nvSpPr>
        <p:spPr>
          <a:xfrm>
            <a:off x="3429000" y="2590800"/>
            <a:ext cx="1905000" cy="1676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chemeClr val="bg1"/>
                </a:solidFill>
              </a:rPr>
              <a:t>II</a:t>
            </a:r>
            <a:endParaRPr lang="en-US" dirty="0">
              <a:solidFill>
                <a:schemeClr val="bg1"/>
              </a:solidFill>
            </a:endParaRPr>
          </a:p>
        </p:txBody>
      </p:sp>
      <p:sp>
        <p:nvSpPr>
          <p:cNvPr id="5" name="Oval 4"/>
          <p:cNvSpPr/>
          <p:nvPr/>
        </p:nvSpPr>
        <p:spPr>
          <a:xfrm>
            <a:off x="381000" y="2209800"/>
            <a:ext cx="1905000" cy="16764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chemeClr val="bg1"/>
              </a:solidFill>
            </a:endParaRPr>
          </a:p>
        </p:txBody>
      </p:sp>
      <p:sp>
        <p:nvSpPr>
          <p:cNvPr id="6" name="Oval 5"/>
          <p:cNvSpPr/>
          <p:nvPr/>
        </p:nvSpPr>
        <p:spPr>
          <a:xfrm>
            <a:off x="1219200" y="4876800"/>
            <a:ext cx="1905000" cy="16764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dirty="0">
              <a:solidFill>
                <a:schemeClr val="bg1"/>
              </a:solidFill>
            </a:endParaRPr>
          </a:p>
        </p:txBody>
      </p:sp>
      <p:sp>
        <p:nvSpPr>
          <p:cNvPr id="7" name="Oval 6"/>
          <p:cNvSpPr/>
          <p:nvPr/>
        </p:nvSpPr>
        <p:spPr>
          <a:xfrm>
            <a:off x="5791200" y="4800600"/>
            <a:ext cx="1905000" cy="1676400"/>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schemeClr val="bg1"/>
              </a:solidFill>
            </a:endParaRPr>
          </a:p>
        </p:txBody>
      </p:sp>
      <p:sp>
        <p:nvSpPr>
          <p:cNvPr id="8" name="Oval 7"/>
          <p:cNvSpPr/>
          <p:nvPr/>
        </p:nvSpPr>
        <p:spPr>
          <a:xfrm>
            <a:off x="6629400" y="2209800"/>
            <a:ext cx="1905000" cy="1676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schemeClr val="bg1"/>
              </a:solidFill>
            </a:endParaRPr>
          </a:p>
        </p:txBody>
      </p:sp>
      <p:sp>
        <p:nvSpPr>
          <p:cNvPr id="9" name="Oval 8"/>
          <p:cNvSpPr/>
          <p:nvPr/>
        </p:nvSpPr>
        <p:spPr>
          <a:xfrm>
            <a:off x="3429000" y="228600"/>
            <a:ext cx="1905000" cy="1676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1"/>
              </a:solidFill>
            </a:endParaRPr>
          </a:p>
        </p:txBody>
      </p:sp>
      <p:sp>
        <p:nvSpPr>
          <p:cNvPr id="10" name="TextBox 9"/>
          <p:cNvSpPr txBox="1"/>
          <p:nvPr/>
        </p:nvSpPr>
        <p:spPr>
          <a:xfrm>
            <a:off x="3429000" y="3124200"/>
            <a:ext cx="1855829" cy="461665"/>
          </a:xfrm>
          <a:prstGeom prst="rect">
            <a:avLst/>
          </a:prstGeom>
          <a:noFill/>
        </p:spPr>
        <p:txBody>
          <a:bodyPr wrap="none" rtlCol="0">
            <a:spAutoFit/>
          </a:bodyPr>
          <a:lstStyle/>
          <a:p>
            <a:r>
              <a:rPr lang="en-US" sz="2400" b="1" dirty="0" smtClean="0">
                <a:latin typeface="Times New Roman" pitchFamily="18" charset="0"/>
                <a:cs typeface="Times New Roman" pitchFamily="18" charset="0"/>
              </a:rPr>
              <a:t>Introduction</a:t>
            </a:r>
            <a:endParaRPr lang="en-US" sz="2400" b="1" dirty="0">
              <a:latin typeface="Times New Roman" pitchFamily="18" charset="0"/>
              <a:cs typeface="Times New Roman" pitchFamily="18" charset="0"/>
            </a:endParaRPr>
          </a:p>
        </p:txBody>
      </p:sp>
      <p:cxnSp>
        <p:nvCxnSpPr>
          <p:cNvPr id="11" name="Straight Connector 10"/>
          <p:cNvCxnSpPr>
            <a:stCxn id="4" idx="0"/>
            <a:endCxn id="9" idx="4"/>
          </p:cNvCxnSpPr>
          <p:nvPr/>
        </p:nvCxnSpPr>
        <p:spPr>
          <a:xfrm rot="5400000" flipH="1" flipV="1">
            <a:off x="4038600" y="2247900"/>
            <a:ext cx="6858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Straight Connector 11"/>
          <p:cNvCxnSpPr>
            <a:stCxn id="4" idx="6"/>
            <a:endCxn id="8" idx="2"/>
          </p:cNvCxnSpPr>
          <p:nvPr/>
        </p:nvCxnSpPr>
        <p:spPr>
          <a:xfrm flipV="1">
            <a:off x="5334000" y="3048000"/>
            <a:ext cx="1295400" cy="381000"/>
          </a:xfrm>
          <a:prstGeom prst="line">
            <a:avLst/>
          </a:prstGeom>
        </p:spPr>
        <p:style>
          <a:lnRef idx="3">
            <a:schemeClr val="accent2"/>
          </a:lnRef>
          <a:fillRef idx="0">
            <a:schemeClr val="accent2"/>
          </a:fillRef>
          <a:effectRef idx="2">
            <a:schemeClr val="accent2"/>
          </a:effectRef>
          <a:fontRef idx="minor">
            <a:schemeClr val="tx1"/>
          </a:fontRef>
        </p:style>
      </p:cxnSp>
      <p:cxnSp>
        <p:nvCxnSpPr>
          <p:cNvPr id="13" name="Straight Connector 12"/>
          <p:cNvCxnSpPr>
            <a:stCxn id="5" idx="6"/>
            <a:endCxn id="10" idx="1"/>
          </p:cNvCxnSpPr>
          <p:nvPr/>
        </p:nvCxnSpPr>
        <p:spPr>
          <a:xfrm>
            <a:off x="2286000" y="3048000"/>
            <a:ext cx="1143000" cy="307033"/>
          </a:xfrm>
          <a:prstGeom prst="line">
            <a:avLst/>
          </a:prstGeom>
        </p:spPr>
        <p:style>
          <a:lnRef idx="3">
            <a:schemeClr val="accent6"/>
          </a:lnRef>
          <a:fillRef idx="0">
            <a:schemeClr val="accent6"/>
          </a:fillRef>
          <a:effectRef idx="2">
            <a:schemeClr val="accent6"/>
          </a:effectRef>
          <a:fontRef idx="minor">
            <a:schemeClr val="tx1"/>
          </a:fontRef>
        </p:style>
      </p:cxnSp>
      <p:cxnSp>
        <p:nvCxnSpPr>
          <p:cNvPr id="14" name="Straight Connector 13"/>
          <p:cNvCxnSpPr>
            <a:stCxn id="4" idx="3"/>
            <a:endCxn id="6" idx="7"/>
          </p:cNvCxnSpPr>
          <p:nvPr/>
        </p:nvCxnSpPr>
        <p:spPr>
          <a:xfrm rot="5400000">
            <a:off x="2726297" y="4140619"/>
            <a:ext cx="1100606" cy="862762"/>
          </a:xfrm>
          <a:prstGeom prst="line">
            <a:avLst/>
          </a:prstGeom>
        </p:spPr>
        <p:style>
          <a:lnRef idx="3">
            <a:schemeClr val="accent4"/>
          </a:lnRef>
          <a:fillRef idx="0">
            <a:schemeClr val="accent4"/>
          </a:fillRef>
          <a:effectRef idx="2">
            <a:schemeClr val="accent4"/>
          </a:effectRef>
          <a:fontRef idx="minor">
            <a:schemeClr val="tx1"/>
          </a:fontRef>
        </p:style>
      </p:cxnSp>
      <p:cxnSp>
        <p:nvCxnSpPr>
          <p:cNvPr id="15" name="Straight Connector 14"/>
          <p:cNvCxnSpPr>
            <a:stCxn id="4" idx="5"/>
            <a:endCxn id="7" idx="1"/>
          </p:cNvCxnSpPr>
          <p:nvPr/>
        </p:nvCxnSpPr>
        <p:spPr>
          <a:xfrm rot="16200000" flipH="1">
            <a:off x="5050397" y="4026319"/>
            <a:ext cx="1024406" cy="1015162"/>
          </a:xfrm>
          <a:prstGeom prst="line">
            <a:avLst/>
          </a:prstGeom>
        </p:spPr>
        <p:style>
          <a:lnRef idx="3">
            <a:schemeClr val="accent3"/>
          </a:lnRef>
          <a:fillRef idx="0">
            <a:schemeClr val="accent3"/>
          </a:fillRef>
          <a:effectRef idx="2">
            <a:schemeClr val="accent3"/>
          </a:effectRef>
          <a:fontRef idx="minor">
            <a:schemeClr val="tx1"/>
          </a:fontRef>
        </p:style>
      </p:cxnSp>
      <p:sp>
        <p:nvSpPr>
          <p:cNvPr id="16" name="TextBox 15"/>
          <p:cNvSpPr txBox="1"/>
          <p:nvPr/>
        </p:nvSpPr>
        <p:spPr>
          <a:xfrm>
            <a:off x="3429000" y="609600"/>
            <a:ext cx="2057400" cy="400110"/>
          </a:xfrm>
          <a:prstGeom prst="rect">
            <a:avLst/>
          </a:prstGeom>
          <a:noFill/>
        </p:spPr>
        <p:txBody>
          <a:bodyPr wrap="square" rtlCol="0">
            <a:spAutoFit/>
          </a:bodyPr>
          <a:lstStyle/>
          <a:p>
            <a:r>
              <a:rPr lang="en-US" sz="2000" b="1" dirty="0" smtClean="0">
                <a:solidFill>
                  <a:schemeClr val="tx2"/>
                </a:solidFill>
                <a:latin typeface="Times New Roman" pitchFamily="18" charset="0"/>
                <a:cs typeface="Times New Roman" pitchFamily="18" charset="0"/>
              </a:rPr>
              <a:t>Documentation</a:t>
            </a:r>
            <a:endParaRPr lang="en-US" sz="2000" b="1" dirty="0">
              <a:solidFill>
                <a:schemeClr val="tx2"/>
              </a:solidFill>
              <a:latin typeface="Times New Roman" pitchFamily="18" charset="0"/>
              <a:cs typeface="Times New Roman" pitchFamily="18" charset="0"/>
            </a:endParaRPr>
          </a:p>
        </p:txBody>
      </p:sp>
      <p:sp>
        <p:nvSpPr>
          <p:cNvPr id="17" name="TextBox 16"/>
          <p:cNvSpPr txBox="1"/>
          <p:nvPr/>
        </p:nvSpPr>
        <p:spPr>
          <a:xfrm>
            <a:off x="6781800" y="2362200"/>
            <a:ext cx="1579279" cy="830997"/>
          </a:xfrm>
          <a:prstGeom prst="rect">
            <a:avLst/>
          </a:prstGeom>
          <a:noFill/>
        </p:spPr>
        <p:txBody>
          <a:bodyPr wrap="none" rtlCol="0">
            <a:spAutoFit/>
          </a:bodyPr>
          <a:lstStyle/>
          <a:p>
            <a:pPr algn="ctr"/>
            <a:r>
              <a:rPr lang="en-US" sz="2400" b="1" dirty="0" smtClean="0">
                <a:solidFill>
                  <a:schemeClr val="accent2"/>
                </a:solidFill>
                <a:latin typeface="Times New Roman" pitchFamily="18" charset="0"/>
                <a:cs typeface="Times New Roman" pitchFamily="18" charset="0"/>
              </a:rPr>
              <a:t>Suggested </a:t>
            </a:r>
          </a:p>
          <a:p>
            <a:pPr algn="ctr"/>
            <a:r>
              <a:rPr lang="en-US" sz="2400" b="1" dirty="0" smtClean="0">
                <a:solidFill>
                  <a:schemeClr val="accent2"/>
                </a:solidFill>
                <a:latin typeface="Times New Roman" pitchFamily="18" charset="0"/>
                <a:cs typeface="Times New Roman" pitchFamily="18" charset="0"/>
              </a:rPr>
              <a:t>Project</a:t>
            </a:r>
            <a:endParaRPr lang="en-US" sz="2400" b="1" dirty="0">
              <a:solidFill>
                <a:schemeClr val="accent2"/>
              </a:solidFill>
              <a:latin typeface="Times New Roman" pitchFamily="18" charset="0"/>
              <a:cs typeface="Times New Roman" pitchFamily="18" charset="0"/>
            </a:endParaRPr>
          </a:p>
        </p:txBody>
      </p:sp>
      <p:sp>
        <p:nvSpPr>
          <p:cNvPr id="18" name="TextBox 17"/>
          <p:cNvSpPr txBox="1"/>
          <p:nvPr/>
        </p:nvSpPr>
        <p:spPr>
          <a:xfrm>
            <a:off x="6096000" y="5105400"/>
            <a:ext cx="1236236" cy="400110"/>
          </a:xfrm>
          <a:prstGeom prst="rect">
            <a:avLst/>
          </a:prstGeom>
          <a:noFill/>
        </p:spPr>
        <p:txBody>
          <a:bodyPr wrap="none" rtlCol="0">
            <a:spAutoFit/>
          </a:bodyPr>
          <a:lstStyle/>
          <a:p>
            <a:pPr algn="ctr"/>
            <a:r>
              <a:rPr lang="en-US" sz="2000" b="1" dirty="0" smtClean="0">
                <a:solidFill>
                  <a:schemeClr val="accent3">
                    <a:lumMod val="75000"/>
                  </a:schemeClr>
                </a:solidFill>
                <a:latin typeface="Times New Roman" pitchFamily="18" charset="0"/>
                <a:cs typeface="Times New Roman" pitchFamily="18" charset="0"/>
              </a:rPr>
              <a:t>Objective</a:t>
            </a:r>
          </a:p>
        </p:txBody>
      </p:sp>
      <p:sp>
        <p:nvSpPr>
          <p:cNvPr id="19" name="TextBox 18"/>
          <p:cNvSpPr txBox="1"/>
          <p:nvPr/>
        </p:nvSpPr>
        <p:spPr>
          <a:xfrm>
            <a:off x="1600200" y="5029200"/>
            <a:ext cx="1143262" cy="830997"/>
          </a:xfrm>
          <a:prstGeom prst="rect">
            <a:avLst/>
          </a:prstGeom>
          <a:noFill/>
        </p:spPr>
        <p:txBody>
          <a:bodyPr wrap="none" rtlCol="0">
            <a:spAutoFit/>
          </a:bodyPr>
          <a:lstStyle/>
          <a:p>
            <a:pPr algn="ctr"/>
            <a:r>
              <a:rPr lang="en-US" sz="2400" b="1" dirty="0" smtClean="0">
                <a:solidFill>
                  <a:schemeClr val="accent4">
                    <a:lumMod val="75000"/>
                  </a:schemeClr>
                </a:solidFill>
                <a:latin typeface="Times New Roman" pitchFamily="18" charset="0"/>
                <a:cs typeface="Times New Roman" pitchFamily="18" charset="0"/>
              </a:rPr>
              <a:t>Main </a:t>
            </a:r>
          </a:p>
          <a:p>
            <a:pPr algn="ctr"/>
            <a:r>
              <a:rPr lang="en-US" sz="2400" b="1" dirty="0" smtClean="0">
                <a:solidFill>
                  <a:schemeClr val="accent4">
                    <a:lumMod val="75000"/>
                  </a:schemeClr>
                </a:solidFill>
                <a:latin typeface="Times New Roman" pitchFamily="18" charset="0"/>
                <a:cs typeface="Times New Roman" pitchFamily="18" charset="0"/>
              </a:rPr>
              <a:t>Output</a:t>
            </a:r>
            <a:endParaRPr lang="en-US" sz="2400" b="1" dirty="0">
              <a:solidFill>
                <a:schemeClr val="accent4">
                  <a:lumMod val="75000"/>
                </a:schemeClr>
              </a:solidFill>
              <a:latin typeface="Times New Roman" pitchFamily="18" charset="0"/>
              <a:cs typeface="Times New Roman" pitchFamily="18" charset="0"/>
            </a:endParaRPr>
          </a:p>
        </p:txBody>
      </p:sp>
      <p:sp>
        <p:nvSpPr>
          <p:cNvPr id="20" name="TextBox 19"/>
          <p:cNvSpPr txBox="1"/>
          <p:nvPr/>
        </p:nvSpPr>
        <p:spPr>
          <a:xfrm>
            <a:off x="533400" y="2514600"/>
            <a:ext cx="1604927" cy="461665"/>
          </a:xfrm>
          <a:prstGeom prst="rect">
            <a:avLst/>
          </a:prstGeom>
          <a:noFill/>
        </p:spPr>
        <p:txBody>
          <a:bodyPr wrap="none" rtlCol="0">
            <a:spAutoFit/>
          </a:bodyPr>
          <a:lstStyle/>
          <a:p>
            <a:r>
              <a:rPr lang="en-US" sz="2400" b="1" dirty="0" smtClean="0">
                <a:solidFill>
                  <a:schemeClr val="accent6">
                    <a:lumMod val="75000"/>
                  </a:schemeClr>
                </a:solidFill>
                <a:latin typeface="Times New Roman" pitchFamily="18" charset="0"/>
                <a:cs typeface="Times New Roman" pitchFamily="18" charset="0"/>
              </a:rPr>
              <a:t>Constraint</a:t>
            </a:r>
            <a:endParaRPr lang="en-US" sz="2400" b="1" dirty="0">
              <a:solidFill>
                <a:schemeClr val="accent6">
                  <a:lumMod val="75000"/>
                </a:schemeClr>
              </a:solidFill>
              <a:latin typeface="Times New Roman" pitchFamily="18" charset="0"/>
              <a:cs typeface="Times New Roman" pitchFamily="18" charset="0"/>
            </a:endParaRPr>
          </a:p>
        </p:txBody>
      </p:sp>
      <p:pic>
        <p:nvPicPr>
          <p:cNvPr id="21" name="Picture 1" descr="C:\Users\home\Desktop\pic t5rj\csm_Technical-Documentation-08_675f43cf3f.jpg"/>
          <p:cNvPicPr>
            <a:picLocks noChangeAspect="1" noChangeArrowheads="1"/>
          </p:cNvPicPr>
          <p:nvPr/>
        </p:nvPicPr>
        <p:blipFill>
          <a:blip r:embed="rId3" cstate="print"/>
          <a:srcRect/>
          <a:stretch>
            <a:fillRect/>
          </a:stretch>
        </p:blipFill>
        <p:spPr bwMode="auto">
          <a:xfrm>
            <a:off x="3962400" y="1066800"/>
            <a:ext cx="870857" cy="609600"/>
          </a:xfrm>
          <a:prstGeom prst="rect">
            <a:avLst/>
          </a:prstGeom>
          <a:noFill/>
        </p:spPr>
      </p:pic>
      <p:pic>
        <p:nvPicPr>
          <p:cNvPr id="22" name="Picture 2" descr="C:\Users\home\Desktop\pic t5rj\Documentation_6.jpg"/>
          <p:cNvPicPr>
            <a:picLocks noChangeAspect="1" noChangeArrowheads="1"/>
          </p:cNvPicPr>
          <p:nvPr/>
        </p:nvPicPr>
        <p:blipFill>
          <a:blip r:embed="rId4" cstate="print"/>
          <a:srcRect/>
          <a:stretch>
            <a:fillRect/>
          </a:stretch>
        </p:blipFill>
        <p:spPr bwMode="auto">
          <a:xfrm>
            <a:off x="7239000" y="3200400"/>
            <a:ext cx="762000" cy="505819"/>
          </a:xfrm>
          <a:prstGeom prst="rect">
            <a:avLst/>
          </a:prstGeom>
          <a:noFill/>
        </p:spPr>
      </p:pic>
      <p:pic>
        <p:nvPicPr>
          <p:cNvPr id="23" name="Picture 3" descr="C:\Users\home\Desktop\pic t5rj\Homecare-documentation.jpg"/>
          <p:cNvPicPr>
            <a:picLocks noChangeAspect="1" noChangeArrowheads="1"/>
          </p:cNvPicPr>
          <p:nvPr/>
        </p:nvPicPr>
        <p:blipFill>
          <a:blip r:embed="rId5" cstate="print"/>
          <a:srcRect/>
          <a:stretch>
            <a:fillRect/>
          </a:stretch>
        </p:blipFill>
        <p:spPr bwMode="auto">
          <a:xfrm>
            <a:off x="1828800" y="5791200"/>
            <a:ext cx="659125" cy="657225"/>
          </a:xfrm>
          <a:prstGeom prst="rect">
            <a:avLst/>
          </a:prstGeom>
          <a:noFill/>
        </p:spPr>
      </p:pic>
      <p:pic>
        <p:nvPicPr>
          <p:cNvPr id="24" name="Picture 4" descr="C:\Users\home\Desktop\pic t5rj\024109_101012_Image livres - page documentation.jpg"/>
          <p:cNvPicPr>
            <a:picLocks noChangeAspect="1" noChangeArrowheads="1"/>
          </p:cNvPicPr>
          <p:nvPr/>
        </p:nvPicPr>
        <p:blipFill>
          <a:blip r:embed="rId6" cstate="print"/>
          <a:srcRect/>
          <a:stretch>
            <a:fillRect/>
          </a:stretch>
        </p:blipFill>
        <p:spPr bwMode="auto">
          <a:xfrm>
            <a:off x="990600" y="2971800"/>
            <a:ext cx="723900" cy="814388"/>
          </a:xfrm>
          <a:prstGeom prst="rect">
            <a:avLst/>
          </a:prstGeom>
          <a:noFill/>
        </p:spPr>
      </p:pic>
      <p:pic>
        <p:nvPicPr>
          <p:cNvPr id="25" name="Picture 5" descr="C:\Users\home\Desktop\pic t5rj\images.jpg"/>
          <p:cNvPicPr>
            <a:picLocks noChangeAspect="1" noChangeArrowheads="1"/>
          </p:cNvPicPr>
          <p:nvPr/>
        </p:nvPicPr>
        <p:blipFill>
          <a:blip r:embed="rId7"/>
          <a:srcRect/>
          <a:stretch>
            <a:fillRect/>
          </a:stretch>
        </p:blipFill>
        <p:spPr bwMode="auto">
          <a:xfrm>
            <a:off x="6324600" y="5486400"/>
            <a:ext cx="990600" cy="74199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Suggested Project</a:t>
            </a:r>
            <a:endParaRPr lang="en-US" sz="3200" dirty="0">
              <a:solidFill>
                <a:schemeClr val="accent4">
                  <a:lumMod val="75000"/>
                </a:schemeClr>
              </a:solidFill>
            </a:endParaRPr>
          </a:p>
        </p:txBody>
      </p:sp>
      <p:sp>
        <p:nvSpPr>
          <p:cNvPr id="3" name="Content Placeholder 2"/>
          <p:cNvSpPr>
            <a:spLocks noGrp="1"/>
          </p:cNvSpPr>
          <p:nvPr>
            <p:ph idx="1"/>
          </p:nvPr>
        </p:nvSpPr>
        <p:spPr/>
        <p:txBody>
          <a:bodyPr>
            <a:normAutofit/>
          </a:bodyPr>
          <a:lstStyle/>
          <a:p>
            <a:pPr marL="0" indent="0">
              <a:buNone/>
            </a:pPr>
            <a:r>
              <a:rPr lang="en-US" sz="2400" dirty="0" smtClean="0">
                <a:solidFill>
                  <a:schemeClr val="accent4">
                    <a:lumMod val="50000"/>
                  </a:schemeClr>
                </a:solidFill>
                <a:latin typeface="Times New Roman" pitchFamily="18" charset="0"/>
                <a:cs typeface="Times New Roman" pitchFamily="18" charset="0"/>
              </a:rPr>
              <a:t> In our project “Institutional development for the faculty of engineering and IT departments" we will develop a procedure manual for the deanship and the departments of engineering college by  documenting the  standard operating procedures . In order to facilitate the process of carrying out the activities and the distribution of tasks by job title description.</a:t>
            </a:r>
            <a:endParaRPr lang="en-US" sz="2400" dirty="0">
              <a:solidFill>
                <a:schemeClr val="accent4">
                  <a:lumMod val="50000"/>
                </a:schemeClr>
              </a:solidFill>
              <a:latin typeface="Times New Roman" pitchFamily="18" charset="0"/>
              <a:cs typeface="Times New Roman" pitchFamily="18" charset="0"/>
            </a:endParaRPr>
          </a:p>
        </p:txBody>
      </p:sp>
      <p:pic>
        <p:nvPicPr>
          <p:cNvPr id="4" name="Picture 1" descr="C:\Users\home\Desktop\9453427b-6422-4135-98ab-b44e08dcd7f3.png"/>
          <p:cNvPicPr>
            <a:picLocks noChangeAspect="1" noChangeArrowheads="1"/>
          </p:cNvPicPr>
          <p:nvPr/>
        </p:nvPicPr>
        <p:blipFill>
          <a:blip r:embed="rId3"/>
          <a:srcRect/>
          <a:stretch>
            <a:fillRect/>
          </a:stretch>
        </p:blipFill>
        <p:spPr bwMode="auto">
          <a:xfrm>
            <a:off x="5257800" y="4264145"/>
            <a:ext cx="3886200" cy="259385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Definition Of Documentation</a:t>
            </a:r>
            <a:endParaRPr lang="en-US" sz="3200" dirty="0"/>
          </a:p>
        </p:txBody>
      </p:sp>
      <p:sp>
        <p:nvSpPr>
          <p:cNvPr id="3" name="Content Placeholder 2"/>
          <p:cNvSpPr>
            <a:spLocks noGrp="1"/>
          </p:cNvSpPr>
          <p:nvPr>
            <p:ph idx="1"/>
          </p:nvPr>
        </p:nvSpPr>
        <p:spPr/>
        <p:txBody>
          <a:bodyPr/>
          <a:lstStyle/>
          <a:p>
            <a:pPr marL="0" indent="0">
              <a:buNone/>
            </a:pPr>
            <a:r>
              <a:rPr lang="en-US" dirty="0" smtClean="0">
                <a:solidFill>
                  <a:schemeClr val="accent4">
                    <a:lumMod val="50000"/>
                  </a:schemeClr>
                </a:solidFill>
                <a:latin typeface="Times New Roman" pitchFamily="18" charset="0"/>
                <a:cs typeface="Times New Roman" pitchFamily="18" charset="0"/>
              </a:rPr>
              <a:t>Documentation means a written or description of any action, activity, or event which helps the respective team member, their supervisor, and the organizational leadership understands the team member’s work experiences, and helps all with decision making and support the members in service to the mission and goals of the organization.</a:t>
            </a:r>
            <a:endParaRPr lang="en-US" dirty="0" smtClean="0">
              <a:solidFill>
                <a:schemeClr val="accent4">
                  <a:lumMod val="50000"/>
                </a:schemeClr>
              </a:solidFill>
            </a:endParaRPr>
          </a:p>
          <a:p>
            <a:endParaRPr lang="en-US" dirty="0"/>
          </a:p>
        </p:txBody>
      </p:sp>
      <p:pic>
        <p:nvPicPr>
          <p:cNvPr id="6" name="Picture 1" descr="C:\Users\home\Desktop\pic t5rj\outline2-filtered.jpg"/>
          <p:cNvPicPr>
            <a:picLocks noChangeAspect="1" noChangeArrowheads="1"/>
          </p:cNvPicPr>
          <p:nvPr/>
        </p:nvPicPr>
        <p:blipFill>
          <a:blip r:embed="rId3"/>
          <a:srcRect/>
          <a:stretch>
            <a:fillRect/>
          </a:stretch>
        </p:blipFill>
        <p:spPr bwMode="auto">
          <a:xfrm>
            <a:off x="6172200" y="0"/>
            <a:ext cx="2705100" cy="1447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l"/>
            <a:r>
              <a:rPr lang="en-US" sz="3200" b="1" dirty="0" smtClean="0">
                <a:solidFill>
                  <a:schemeClr val="accent4">
                    <a:lumMod val="75000"/>
                  </a:schemeClr>
                </a:solidFill>
                <a:latin typeface="Times New Roman" pitchFamily="18" charset="0"/>
                <a:cs typeface="Times New Roman" pitchFamily="18" charset="0"/>
              </a:rPr>
              <a:t>Objectives Of The Project</a:t>
            </a:r>
            <a:endParaRPr lang="en-US" sz="3200" dirty="0"/>
          </a:p>
        </p:txBody>
      </p:sp>
      <p:graphicFrame>
        <p:nvGraphicFramePr>
          <p:cNvPr id="10" name="Diagram 9"/>
          <p:cNvGraphicFramePr/>
          <p:nvPr/>
        </p:nvGraphicFramePr>
        <p:xfrm>
          <a:off x="533400" y="1905000"/>
          <a:ext cx="80772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home\Desktop\background_20829132_t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fontScale="90000"/>
          </a:bodyPr>
          <a:lstStyle/>
          <a:p>
            <a:pPr algn="l"/>
            <a:r>
              <a:rPr lang="en-US" b="1" dirty="0" smtClean="0">
                <a:solidFill>
                  <a:schemeClr val="accent4">
                    <a:lumMod val="75000"/>
                  </a:schemeClr>
                </a:solidFill>
                <a:latin typeface="Times New Roman" pitchFamily="18" charset="0"/>
                <a:cs typeface="Times New Roman" pitchFamily="18" charset="0"/>
              </a:rPr>
              <a:t/>
            </a:r>
            <a:br>
              <a:rPr lang="en-US" b="1" dirty="0" smtClean="0">
                <a:solidFill>
                  <a:schemeClr val="accent4">
                    <a:lumMod val="75000"/>
                  </a:schemeClr>
                </a:solidFill>
                <a:latin typeface="Times New Roman" pitchFamily="18" charset="0"/>
                <a:cs typeface="Times New Roman" pitchFamily="18" charset="0"/>
              </a:rPr>
            </a:br>
            <a:r>
              <a:rPr lang="en-US" sz="3600" b="1" dirty="0" smtClean="0">
                <a:solidFill>
                  <a:schemeClr val="accent4">
                    <a:lumMod val="75000"/>
                  </a:schemeClr>
                </a:solidFill>
                <a:latin typeface="Times New Roman" pitchFamily="18" charset="0"/>
                <a:cs typeface="Times New Roman" pitchFamily="18" charset="0"/>
              </a:rPr>
              <a:t>Significance Of The Project</a:t>
            </a:r>
            <a:r>
              <a:rPr lang="en-US" dirty="0" smtClean="0">
                <a:solidFill>
                  <a:schemeClr val="accent4">
                    <a:lumMod val="75000"/>
                  </a:schemeClr>
                </a:solidFill>
                <a:latin typeface="Times New Roman" pitchFamily="18" charset="0"/>
                <a:cs typeface="Times New Roman" pitchFamily="18" charset="0"/>
              </a:rPr>
              <a:t/>
            </a:r>
            <a:br>
              <a:rPr lang="en-US" dirty="0" smtClean="0">
                <a:solidFill>
                  <a:schemeClr val="accent4">
                    <a:lumMod val="75000"/>
                  </a:schemeClr>
                </a:solidFill>
                <a:latin typeface="Times New Roman" pitchFamily="18" charset="0"/>
                <a:cs typeface="Times New Roman" pitchFamily="18" charset="0"/>
              </a:rPr>
            </a:br>
            <a:endParaRPr lang="en-US" dirty="0"/>
          </a:p>
        </p:txBody>
      </p:sp>
      <p:graphicFrame>
        <p:nvGraphicFramePr>
          <p:cNvPr id="5" name="Diagram 4"/>
          <p:cNvGraphicFramePr/>
          <p:nvPr/>
        </p:nvGraphicFramePr>
        <p:xfrm>
          <a:off x="533400" y="1397000"/>
          <a:ext cx="8153400"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1360</TotalTime>
  <Words>1004</Words>
  <Application>Microsoft Office PowerPoint</Application>
  <PresentationFormat>On-screen Show (4:3)</PresentationFormat>
  <Paragraphs>138</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An-Najah National University Faculty of Engineering and Information Technology   Industrial Engineering Department </vt:lpstr>
      <vt:lpstr>Slide 2</vt:lpstr>
      <vt:lpstr>Slide 3</vt:lpstr>
      <vt:lpstr>Problem Statement</vt:lpstr>
      <vt:lpstr>Slide 5</vt:lpstr>
      <vt:lpstr>Suggested Project</vt:lpstr>
      <vt:lpstr>Definition Of Documentation</vt:lpstr>
      <vt:lpstr>Objectives Of The Project</vt:lpstr>
      <vt:lpstr> Significance Of The Project </vt:lpstr>
      <vt:lpstr>Main Output </vt:lpstr>
      <vt:lpstr>Constraints</vt:lpstr>
      <vt:lpstr>Earlier Course Work</vt:lpstr>
      <vt:lpstr>Slide 13</vt:lpstr>
      <vt:lpstr>Methodology</vt:lpstr>
      <vt:lpstr>Slide 15</vt:lpstr>
      <vt:lpstr>Results and Findings</vt:lpstr>
      <vt:lpstr> The needed data were collected using this form: </vt:lpstr>
      <vt:lpstr>The following tables show all gathered forms related to each procedure</vt:lpstr>
      <vt:lpstr>Sample of developed operating procedure:</vt:lpstr>
      <vt:lpstr>Symbols used in developing the flowcharts</vt:lpstr>
      <vt:lpstr>Sample of the developed process flowcharts</vt:lpstr>
      <vt:lpstr>Naming the procedures</vt:lpstr>
      <vt:lpstr> Naming the procedure’s forms </vt:lpstr>
      <vt:lpstr>Sample of coded procedures and forms</vt:lpstr>
      <vt:lpstr>Slide 25</vt:lpstr>
      <vt:lpstr>Sample of developed SOP attached with its flowchart and forms</vt:lpstr>
      <vt:lpstr>Slide 27</vt:lpstr>
      <vt:lpstr>Conclusions</vt:lpstr>
      <vt:lpstr>Slide 29</vt:lpstr>
      <vt:lpstr>Recommendations</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and Information Technology   Industrial Engineering Department</dc:title>
  <dc:creator>home</dc:creator>
  <cp:lastModifiedBy>home</cp:lastModifiedBy>
  <cp:revision>16</cp:revision>
  <dcterms:created xsi:type="dcterms:W3CDTF">2016-05-16T13:18:47Z</dcterms:created>
  <dcterms:modified xsi:type="dcterms:W3CDTF">2016-05-17T20:21:49Z</dcterms:modified>
</cp:coreProperties>
</file>