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59" r:id="rId17"/>
    <p:sldId id="260" r:id="rId18"/>
    <p:sldId id="261" r:id="rId19"/>
    <p:sldId id="262" r:id="rId20"/>
    <p:sldId id="281" r:id="rId21"/>
    <p:sldId id="263" r:id="rId22"/>
    <p:sldId id="264" r:id="rId23"/>
    <p:sldId id="282" r:id="rId24"/>
    <p:sldId id="283" r:id="rId25"/>
    <p:sldId id="265" r:id="rId26"/>
    <p:sldId id="266" r:id="rId27"/>
    <p:sldId id="267" r:id="rId28"/>
    <p:sldId id="269" r:id="rId29"/>
    <p:sldId id="268" r:id="rId30"/>
    <p:sldId id="270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78" r:id="rId39"/>
    <p:sldId id="280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CF09C-35DB-45FB-B9A7-38D2C0FC6C1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AC28-CD43-43EF-97C4-5EBE16A2CA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lue-abstract-background-for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838200"/>
            <a:ext cx="67056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GB" sz="2000" dirty="0" err="1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National University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Faculty of Engineering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Electrical Engineering Department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Graduation Project 2 (63569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4000" b="1" dirty="0" smtClean="0">
                <a:latin typeface="Times New Roman" pitchFamily="18" charset="0"/>
                <a:cs typeface="Times New Roman" pitchFamily="18" charset="0"/>
              </a:rPr>
              <a:t>CNC ROUTING MACHINE</a:t>
            </a:r>
          </a:p>
          <a:p>
            <a:pPr algn="ctr"/>
            <a:endParaRPr lang="en-GB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Instructor: Dr.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Samer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Mayaleh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Prepared by: Mohammed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Samaneh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Mohammed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Masoud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/>
              <a:t> 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/>
          <a:lstStyle/>
          <a:p>
            <a:r>
              <a:rPr lang="en-US" dirty="0" smtClean="0"/>
              <a:t>Uni-polar stepper motors have two coils/windings per phase.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un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981200"/>
            <a:ext cx="4277322" cy="4505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/>
          <a:lstStyle/>
          <a:p>
            <a:r>
              <a:rPr lang="en-US" dirty="0" smtClean="0"/>
              <a:t>Bipolar two-phase stepper motors have one winding per phase.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4" descr="b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905000"/>
            <a:ext cx="4220164" cy="4563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TORQUE ISSU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An 8 wire NEMA 23 stepper motor may produce: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305 oz-in using uni-polar driver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425 oz-in using bipolar driver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(1 oz-in = 0.0070 N-m)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STEPPING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           Wave step</a:t>
            </a:r>
          </a:p>
          <a:p>
            <a:endParaRPr lang="en-US" dirty="0" smtClean="0"/>
          </a:p>
          <a:p>
            <a:r>
              <a:rPr lang="en-US" dirty="0" smtClean="0"/>
              <a:t>                                        Half step</a:t>
            </a:r>
          </a:p>
          <a:p>
            <a:endParaRPr lang="en-US" dirty="0" smtClean="0"/>
          </a:p>
          <a:p>
            <a:r>
              <a:rPr lang="en-US" dirty="0" smtClean="0"/>
              <a:t>           Full step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v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838200"/>
            <a:ext cx="3065585" cy="2438400"/>
          </a:xfrm>
          <a:prstGeom prst="rect">
            <a:avLst/>
          </a:prstGeom>
        </p:spPr>
      </p:pic>
      <p:pic>
        <p:nvPicPr>
          <p:cNvPr id="5" name="Content Placeholder 3" descr="half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838200"/>
            <a:ext cx="3065585" cy="2438400"/>
          </a:xfrm>
        </p:spPr>
      </p:pic>
      <p:pic>
        <p:nvPicPr>
          <p:cNvPr id="6" name="Content Placeholder 3" descr="fu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038600"/>
            <a:ext cx="3065584" cy="24383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19600" y="381000"/>
            <a:ext cx="1600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HALF STEP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3581400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FULL STEP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0" y="381000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WAVE STEP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MACHINE RESOLUTION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One revolution </a:t>
            </a:r>
            <a:r>
              <a:rPr lang="en-US" dirty="0" smtClean="0"/>
              <a:t>(200 </a:t>
            </a:r>
            <a:r>
              <a:rPr lang="en-US" dirty="0" smtClean="0"/>
              <a:t>steps) ………… 2.0 mm</a:t>
            </a:r>
          </a:p>
          <a:p>
            <a:endParaRPr lang="en-US" dirty="0" smtClean="0"/>
          </a:p>
          <a:p>
            <a:r>
              <a:rPr lang="en-US" dirty="0" smtClean="0"/>
              <a:t>Quarter revolution </a:t>
            </a:r>
            <a:r>
              <a:rPr lang="en-US" dirty="0" smtClean="0"/>
              <a:t>(50 </a:t>
            </a:r>
            <a:r>
              <a:rPr lang="en-US" dirty="0" smtClean="0"/>
              <a:t>step) ……… 0.5 mm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0.01 </a:t>
            </a:r>
            <a:r>
              <a:rPr lang="en-US" dirty="0" smtClean="0"/>
              <a:t>mm per step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1295400" y="5334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MECHANICAL STRUCTURE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0121209_1633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295400"/>
            <a:ext cx="6781800" cy="508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47800" y="228600"/>
            <a:ext cx="647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Z-AXIS OF THE MACHINE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20130105_2319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863600"/>
            <a:ext cx="4495800" cy="599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Rectangle 4"/>
          <p:cNvSpPr/>
          <p:nvPr/>
        </p:nvSpPr>
        <p:spPr>
          <a:xfrm>
            <a:off x="1447800" y="304800"/>
            <a:ext cx="62860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Y-AXIS OF THE MACHINE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20130105_2319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9906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5" name="Rectangle 4"/>
          <p:cNvSpPr/>
          <p:nvPr/>
        </p:nvSpPr>
        <p:spPr>
          <a:xfrm>
            <a:off x="1447800" y="304800"/>
            <a:ext cx="63437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-AXIS OF THE MACHINE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20121216_1041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9906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CNC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Computerized Numerical Control: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   Using computer to control operation of machine tools via specially coded instructions.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fdf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9144000" cy="52073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381000"/>
            <a:ext cx="3389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CNC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362200" y="304800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DRIVE CIRCUIT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20130105_2319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066800"/>
            <a:ext cx="73152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</a:t>
            </a:r>
            <a:endParaRPr lang="en-US" dirty="0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trt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1295400"/>
            <a:ext cx="7215082" cy="53061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9200" y="228600"/>
            <a:ext cx="76058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SCHIMATIC OF DRIVE CIRCUIT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235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143000"/>
            <a:ext cx="8221223" cy="53347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0" y="304800"/>
            <a:ext cx="5809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PCB OF DRIVE CIRCUIT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20121227_1004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781050"/>
            <a:ext cx="7162800" cy="53721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667000" y="3810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SOFTWARES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mach3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057400"/>
            <a:ext cx="5080000" cy="3048000"/>
          </a:xfrm>
          <a:prstGeom prst="rect">
            <a:avLst/>
          </a:prstGeom>
        </p:spPr>
      </p:pic>
      <p:pic>
        <p:nvPicPr>
          <p:cNvPr id="8" name="Picture 7" descr="SolidWorks_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05500" y="3619500"/>
            <a:ext cx="3238500" cy="3238500"/>
          </a:xfrm>
          <a:prstGeom prst="rect">
            <a:avLst/>
          </a:prstGeom>
        </p:spPr>
      </p:pic>
      <p:pic>
        <p:nvPicPr>
          <p:cNvPr id="9" name="Picture 8" descr="logo-meshca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1219200"/>
            <a:ext cx="250190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2286000" y="152400"/>
            <a:ext cx="449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CAD SOFTWARE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GFG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457" y="990600"/>
            <a:ext cx="895203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Picture 4" descr="ME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832592"/>
            <a:ext cx="8610600" cy="6025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0" y="152400"/>
            <a:ext cx="4528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CAM SOFTWARE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Define sto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6930" y="0"/>
            <a:ext cx="39640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Picture 4" descr="tool pat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7311" y="204337"/>
            <a:ext cx="6649378" cy="6449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CNC MACHINE 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CNC machine can improve a lot of manufacturing fields in Palestine.</a:t>
            </a:r>
          </a:p>
          <a:p>
            <a:endParaRPr lang="en-US" dirty="0" smtClean="0"/>
          </a:p>
          <a:p>
            <a:r>
              <a:rPr lang="en-US" dirty="0" smtClean="0"/>
              <a:t>CNC machine can reduce importing from outside cause it can produce needed pieces.</a:t>
            </a:r>
          </a:p>
          <a:p>
            <a:endParaRPr lang="en-US" dirty="0" smtClean="0"/>
          </a:p>
          <a:p>
            <a:r>
              <a:rPr lang="en-US" dirty="0" smtClean="0"/>
              <a:t>National CNC machine can save people money cause no need to spend on charge it from outside.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526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Picture 4" descr="path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1066800"/>
            <a:ext cx="6610802" cy="4657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path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371600"/>
            <a:ext cx="6850684" cy="3906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Picture 5" descr="edit too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228600"/>
            <a:ext cx="4505571" cy="6478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Gco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219200"/>
            <a:ext cx="6115904" cy="5296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4600" y="3810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G CODE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MMM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95400"/>
            <a:ext cx="9144000" cy="53258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3600" y="45720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MACH3 SOFTWARE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Motor Output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295400"/>
            <a:ext cx="8428589" cy="50011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90800" y="381000"/>
            <a:ext cx="4176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MOTOR OUTPUT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4" descr="Input Signal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295400"/>
            <a:ext cx="8681250" cy="51631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0" y="381000"/>
            <a:ext cx="39792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INPUT SIGNALS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590800" y="381000"/>
            <a:ext cx="41110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MOTOR TUNING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IIIIIIIII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26" y="1219200"/>
            <a:ext cx="8394577" cy="5267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2895600" y="304800"/>
            <a:ext cx="36916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FINAL RESULT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lue-abstract-background-for-powerpoi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Rectangle 4"/>
          <p:cNvSpPr/>
          <p:nvPr/>
        </p:nvSpPr>
        <p:spPr>
          <a:xfrm>
            <a:off x="1981200" y="1447800"/>
            <a:ext cx="627569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THANK YOU </a:t>
            </a:r>
          </a:p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FOR LISTENING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LOT OF APPLICATIONS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cnc_plasma_cutting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990600"/>
            <a:ext cx="2743200" cy="5486400"/>
          </a:xfrm>
          <a:prstGeom prst="rect">
            <a:avLst/>
          </a:prstGeom>
        </p:spPr>
      </p:pic>
      <p:pic>
        <p:nvPicPr>
          <p:cNvPr id="6" name="Picture 5" descr="cnc_router_for_wood_working_from_gaosheng_634606285749233270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1" y="988202"/>
            <a:ext cx="3962400" cy="2974198"/>
          </a:xfrm>
          <a:prstGeom prst="rect">
            <a:avLst/>
          </a:prstGeom>
        </p:spPr>
      </p:pic>
      <p:pic>
        <p:nvPicPr>
          <p:cNvPr id="8" name="Picture 7" descr="fotosearch-lar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3733800"/>
            <a:ext cx="39624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3" descr="ab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1066800"/>
            <a:ext cx="4038600" cy="3116204"/>
          </a:xfrm>
          <a:prstGeom prst="rect">
            <a:avLst/>
          </a:prstGeom>
        </p:spPr>
      </p:pic>
      <p:pic>
        <p:nvPicPr>
          <p:cNvPr id="7" name="Picture 6" descr="demo_18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4114800"/>
            <a:ext cx="4038600" cy="2533650"/>
          </a:xfrm>
          <a:prstGeom prst="rect">
            <a:avLst/>
          </a:prstGeom>
        </p:spPr>
      </p:pic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4038600"/>
            <a:ext cx="4114800" cy="2661781"/>
          </a:xfrm>
          <a:prstGeom prst="rect">
            <a:avLst/>
          </a:prstGeom>
        </p:spPr>
      </p:pic>
      <p:pic>
        <p:nvPicPr>
          <p:cNvPr id="4" name="Content Placeholder 3" descr="tda1541a DAC pcb_cnc_btm.jp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tretch>
            <a:fillRect/>
          </a:stretch>
        </p:blipFill>
        <p:spPr>
          <a:xfrm>
            <a:off x="152400" y="1066800"/>
            <a:ext cx="4163484" cy="3122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OVERVIW</a:t>
            </a:r>
            <a:endParaRPr lang="en-US" dirty="0"/>
          </a:p>
        </p:txBody>
      </p:sp>
      <p:pic>
        <p:nvPicPr>
          <p:cNvPr id="10" name="Content Placeholder 9" descr="cnc model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447800"/>
            <a:ext cx="5635452" cy="51555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MECHANICAL DRIVE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3000" dirty="0" smtClean="0"/>
              <a:t>How to convert rotational movement of motor into translational movement ?</a:t>
            </a:r>
          </a:p>
          <a:p>
            <a:endParaRPr lang="en-US" dirty="0"/>
          </a:p>
        </p:txBody>
      </p:sp>
      <p:pic>
        <p:nvPicPr>
          <p:cNvPr id="5" name="Content Placeholder 3" descr="1899118-137873-steel-nut-on-screw-against-white-background-shallow-depth-of-fie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3733800"/>
            <a:ext cx="33147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875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MOTORS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SERVO   vs.   STEPPER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KL34-180-90-1024x102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97718"/>
            <a:ext cx="7467600" cy="38785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Servo: closed loop, higher resolution &amp; complex drive.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Stepper motor: open loop, enough resolution &amp; simple drive.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7526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285</Words>
  <Application>Microsoft Office PowerPoint</Application>
  <PresentationFormat>On-screen Show (4:3)</PresentationFormat>
  <Paragraphs>96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Slide 1</vt:lpstr>
      <vt:lpstr>CNC TECHNOLOGY</vt:lpstr>
      <vt:lpstr>CNC MACHINE IMPORTANCE</vt:lpstr>
      <vt:lpstr>A LOT OF APPLICATIONS </vt:lpstr>
      <vt:lpstr>Slide 5</vt:lpstr>
      <vt:lpstr>OVERVIW</vt:lpstr>
      <vt:lpstr>MECHANICAL DRIVE</vt:lpstr>
      <vt:lpstr>MOTORS  SERVO   vs.   STEPPER </vt:lpstr>
      <vt:lpstr>MOTORS</vt:lpstr>
      <vt:lpstr>Slide 10</vt:lpstr>
      <vt:lpstr>Slide 11</vt:lpstr>
      <vt:lpstr>TORQUE ISSU </vt:lpstr>
      <vt:lpstr>STEPPING MODES</vt:lpstr>
      <vt:lpstr>Slide 14</vt:lpstr>
      <vt:lpstr>MACHINE RESOLUTION </vt:lpstr>
      <vt:lpstr>Slide 16</vt:lpstr>
      <vt:lpstr>Slide 17</vt:lpstr>
      <vt:lpstr>Slide 18</vt:lpstr>
      <vt:lpstr>Slide 19</vt:lpstr>
      <vt:lpstr>Slide 20</vt:lpstr>
      <vt:lpstr>Slide 21</vt:lpstr>
      <vt:lpstr>0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</dc:creator>
  <cp:lastModifiedBy>Toshiba</cp:lastModifiedBy>
  <cp:revision>47</cp:revision>
  <dcterms:created xsi:type="dcterms:W3CDTF">2013-01-05T22:06:28Z</dcterms:created>
  <dcterms:modified xsi:type="dcterms:W3CDTF">2013-01-06T05:41:01Z</dcterms:modified>
</cp:coreProperties>
</file>