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video/mp4" Extension="mp4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slide+xml" PartName="/ppt/slides/slide40.xml"/>
  <Override ContentType="application/vnd.openxmlformats-officedocument.presentationml.slide+xml" PartName="/ppt/slides/slide41.xml"/>
  <Override ContentType="application/vnd.openxmlformats-officedocument.presentationml.slide+xml" PartName="/ppt/slides/slide42.xml"/>
  <Override ContentType="application/vnd.openxmlformats-officedocument.presentationml.slide+xml" PartName="/ppt/slides/slide43.xml"/>
  <Override ContentType="application/vnd.openxmlformats-officedocument.presentationml.slide+xml" PartName="/ppt/slides/slide44.xml"/>
  <Override ContentType="application/vnd.openxmlformats-officedocument.presentationml.slide+xml" PartName="/ppt/slides/slide45.xml"/>
  <Override ContentType="application/vnd.openxmlformats-officedocument.presentationml.slide+xml" PartName="/ppt/slides/slide46.xml"/>
  <Override ContentType="application/vnd.openxmlformats-officedocument.presentationml.slide+xml" PartName="/ppt/slides/slide47.xml"/>
  <Override ContentType="application/vnd.openxmlformats-officedocument.presentationml.slide+xml" PartName="/ppt/slides/slide48.xml"/>
  <Override ContentType="application/vnd.openxmlformats-officedocument.presentationml.slide+xml" PartName="/ppt/slides/slide49.xml"/>
  <Override ContentType="application/vnd.openxmlformats-officedocument.presentationml.slide+xml" PartName="/ppt/slides/slide50.xml"/>
  <Override ContentType="application/vnd.openxmlformats-officedocument.presentationml.slide+xml" PartName="/ppt/slides/slide51.xml"/>
  <Override ContentType="application/vnd.openxmlformats-officedocument.presentationml.slide+xml" PartName="/ppt/slides/slide52.xml"/>
  <Override ContentType="application/vnd.openxmlformats-officedocument.presentationml.slide+xml" PartName="/ppt/slides/slide53.xml"/>
  <Override ContentType="application/vnd.openxmlformats-officedocument.presentationml.slide+xml" PartName="/ppt/slides/slide54.xml"/>
  <Override ContentType="application/vnd.openxmlformats-officedocument.presentationml.slide+xml" PartName="/ppt/slides/slide55.xml"/>
  <Override ContentType="application/vnd.openxmlformats-officedocument.presentationml.slide+xml" PartName="/ppt/slides/slide56.xml"/>
  <Override ContentType="application/vnd.openxmlformats-officedocument.presentationml.slide+xml" PartName="/ppt/slides/slide57.xml"/>
  <Override ContentType="application/vnd.openxmlformats-officedocument.presentationml.slide+xml" PartName="/ppt/slides/slide58.xml"/>
  <Override ContentType="application/vnd.openxmlformats-officedocument.presentationml.slide+xml" PartName="/ppt/slides/slide59.xml"/>
  <Override ContentType="application/vnd.openxmlformats-officedocument.presentationml.slide+xml" PartName="/ppt/slides/slide60.xml"/>
  <Override ContentType="application/vnd.openxmlformats-officedocument.presentationml.slide+xml" PartName="/ppt/slides/slide61.xml"/>
  <Override ContentType="application/vnd.openxmlformats-officedocument.presentationml.slide+xml" PartName="/ppt/slides/slide62.xml"/>
  <Override ContentType="application/vnd.openxmlformats-officedocument.presentationml.slide+xml" PartName="/ppt/slides/slide63.xml"/>
  <Override ContentType="application/vnd.openxmlformats-officedocument.presentationml.slide+xml" PartName="/ppt/slides/slide64.xml"/>
  <Override ContentType="application/vnd.openxmlformats-officedocument.presentationml.slide+xml" PartName="/ppt/slides/slide65.xml"/>
  <Override ContentType="application/vnd.openxmlformats-officedocument.presentationml.slide+xml" PartName="/ppt/slides/slide66.xml"/>
  <Override ContentType="application/vnd.openxmlformats-officedocument.presentationml.slide+xml" PartName="/ppt/slides/slide67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1" r:id="rId71"/>
    <p:sldId id="322" r:id="rId72"/>
  </p:sldIdLst>
  <p:sldSz cx="18288000" cy="10287000"/>
  <p:notesSz cx="6858000" cy="9144000"/>
  <p:embeddedFontLst>
    <p:embeddedFont>
      <p:font typeface="Museo Moderno Bold" charset="1" panose="00000000000000000000"/>
      <p:regular r:id="rId73"/>
    </p:embeddedFont>
    <p:embeddedFont>
      <p:font typeface="Cocomat Pro" charset="1" panose="00000500000000000000"/>
      <p:regular r:id="rId74"/>
    </p:embeddedFont>
    <p:embeddedFont>
      <p:font typeface="Cocomat Pro Heavy" charset="1" panose="00000A00000000000000"/>
      <p:regular r:id="rId75"/>
    </p:embeddedFont>
    <p:embeddedFont>
      <p:font typeface="Montserrat Medium" charset="1" panose="00000600000000000000"/>
      <p:regular r:id="rId76"/>
    </p:embeddedFont>
    <p:embeddedFont>
      <p:font typeface="Cocomat Pro Bold" charset="1" panose="00000700000000000000"/>
      <p:regular r:id="rId77"/>
    </p:embeddedFont>
    <p:embeddedFont>
      <p:font typeface="Canva Sans Bold" charset="1" panose="020B0803030501040103"/>
      <p:regular r:id="rId78"/>
    </p:embeddedFont>
    <p:embeddedFont>
      <p:font typeface="Montserrat" charset="1" panose="00000500000000000000"/>
      <p:regular r:id="rId79"/>
    </p:embeddedFont>
    <p:embeddedFont>
      <p:font typeface="Montserrat Medium Italics" charset="1" panose="00000600000000000000"/>
      <p:regular r:id="rId80"/>
    </p:embeddedFont>
    <p:embeddedFont>
      <p:font typeface="Montserrat Bold" charset="1" panose="00000800000000000000"/>
      <p:regular r:id="rId81"/>
    </p:embeddedFont>
    <p:embeddedFont>
      <p:font typeface="Montserrat Bold Italics" charset="1" panose="00000800000000000000"/>
      <p:regular r:id="rId82"/>
    </p:embeddedFont>
    <p:embeddedFont>
      <p:font typeface="Montserrat Classic Bold" charset="1" panose="00000800000000000000"/>
      <p:regular r:id="rId8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slides/slide21.xml" Type="http://schemas.openxmlformats.org/officeDocument/2006/relationships/slide"/><Relationship Id="rId27" Target="slides/slide22.xml" Type="http://schemas.openxmlformats.org/officeDocument/2006/relationships/slide"/><Relationship Id="rId28" Target="slides/slide23.xml" Type="http://schemas.openxmlformats.org/officeDocument/2006/relationships/slide"/><Relationship Id="rId29" Target="slides/slide24.xml" Type="http://schemas.openxmlformats.org/officeDocument/2006/relationships/slide"/><Relationship Id="rId3" Target="viewProps.xml" Type="http://schemas.openxmlformats.org/officeDocument/2006/relationships/viewProps"/><Relationship Id="rId30" Target="slides/slide25.xml" Type="http://schemas.openxmlformats.org/officeDocument/2006/relationships/slide"/><Relationship Id="rId31" Target="slides/slide26.xml" Type="http://schemas.openxmlformats.org/officeDocument/2006/relationships/slide"/><Relationship Id="rId32" Target="slides/slide27.xml" Type="http://schemas.openxmlformats.org/officeDocument/2006/relationships/slide"/><Relationship Id="rId33" Target="slides/slide28.xml" Type="http://schemas.openxmlformats.org/officeDocument/2006/relationships/slide"/><Relationship Id="rId34" Target="slides/slide29.xml" Type="http://schemas.openxmlformats.org/officeDocument/2006/relationships/slide"/><Relationship Id="rId35" Target="slides/slide30.xml" Type="http://schemas.openxmlformats.org/officeDocument/2006/relationships/slide"/><Relationship Id="rId36" Target="slides/slide31.xml" Type="http://schemas.openxmlformats.org/officeDocument/2006/relationships/slide"/><Relationship Id="rId37" Target="slides/slide32.xml" Type="http://schemas.openxmlformats.org/officeDocument/2006/relationships/slide"/><Relationship Id="rId38" Target="slides/slide33.xml" Type="http://schemas.openxmlformats.org/officeDocument/2006/relationships/slide"/><Relationship Id="rId39" Target="slides/slide34.xml" Type="http://schemas.openxmlformats.org/officeDocument/2006/relationships/slide"/><Relationship Id="rId4" Target="theme/theme1.xml" Type="http://schemas.openxmlformats.org/officeDocument/2006/relationships/theme"/><Relationship Id="rId40" Target="slides/slide35.xml" Type="http://schemas.openxmlformats.org/officeDocument/2006/relationships/slide"/><Relationship Id="rId41" Target="slides/slide36.xml" Type="http://schemas.openxmlformats.org/officeDocument/2006/relationships/slide"/><Relationship Id="rId42" Target="slides/slide37.xml" Type="http://schemas.openxmlformats.org/officeDocument/2006/relationships/slide"/><Relationship Id="rId43" Target="slides/slide38.xml" Type="http://schemas.openxmlformats.org/officeDocument/2006/relationships/slide"/><Relationship Id="rId44" Target="slides/slide39.xml" Type="http://schemas.openxmlformats.org/officeDocument/2006/relationships/slide"/><Relationship Id="rId45" Target="slides/slide40.xml" Type="http://schemas.openxmlformats.org/officeDocument/2006/relationships/slide"/><Relationship Id="rId46" Target="slides/slide41.xml" Type="http://schemas.openxmlformats.org/officeDocument/2006/relationships/slide"/><Relationship Id="rId47" Target="slides/slide42.xml" Type="http://schemas.openxmlformats.org/officeDocument/2006/relationships/slide"/><Relationship Id="rId48" Target="slides/slide43.xml" Type="http://schemas.openxmlformats.org/officeDocument/2006/relationships/slide"/><Relationship Id="rId49" Target="slides/slide44.xml" Type="http://schemas.openxmlformats.org/officeDocument/2006/relationships/slide"/><Relationship Id="rId5" Target="tableStyles.xml" Type="http://schemas.openxmlformats.org/officeDocument/2006/relationships/tableStyles"/><Relationship Id="rId50" Target="slides/slide45.xml" Type="http://schemas.openxmlformats.org/officeDocument/2006/relationships/slide"/><Relationship Id="rId51" Target="slides/slide46.xml" Type="http://schemas.openxmlformats.org/officeDocument/2006/relationships/slide"/><Relationship Id="rId52" Target="slides/slide47.xml" Type="http://schemas.openxmlformats.org/officeDocument/2006/relationships/slide"/><Relationship Id="rId53" Target="slides/slide48.xml" Type="http://schemas.openxmlformats.org/officeDocument/2006/relationships/slide"/><Relationship Id="rId54" Target="slides/slide49.xml" Type="http://schemas.openxmlformats.org/officeDocument/2006/relationships/slide"/><Relationship Id="rId55" Target="slides/slide50.xml" Type="http://schemas.openxmlformats.org/officeDocument/2006/relationships/slide"/><Relationship Id="rId56" Target="slides/slide51.xml" Type="http://schemas.openxmlformats.org/officeDocument/2006/relationships/slide"/><Relationship Id="rId57" Target="slides/slide52.xml" Type="http://schemas.openxmlformats.org/officeDocument/2006/relationships/slide"/><Relationship Id="rId58" Target="slides/slide53.xml" Type="http://schemas.openxmlformats.org/officeDocument/2006/relationships/slide"/><Relationship Id="rId59" Target="slides/slide54.xml" Type="http://schemas.openxmlformats.org/officeDocument/2006/relationships/slide"/><Relationship Id="rId6" Target="slides/slide1.xml" Type="http://schemas.openxmlformats.org/officeDocument/2006/relationships/slide"/><Relationship Id="rId60" Target="slides/slide55.xml" Type="http://schemas.openxmlformats.org/officeDocument/2006/relationships/slide"/><Relationship Id="rId61" Target="slides/slide56.xml" Type="http://schemas.openxmlformats.org/officeDocument/2006/relationships/slide"/><Relationship Id="rId62" Target="slides/slide57.xml" Type="http://schemas.openxmlformats.org/officeDocument/2006/relationships/slide"/><Relationship Id="rId63" Target="slides/slide58.xml" Type="http://schemas.openxmlformats.org/officeDocument/2006/relationships/slide"/><Relationship Id="rId64" Target="slides/slide59.xml" Type="http://schemas.openxmlformats.org/officeDocument/2006/relationships/slide"/><Relationship Id="rId65" Target="slides/slide60.xml" Type="http://schemas.openxmlformats.org/officeDocument/2006/relationships/slide"/><Relationship Id="rId66" Target="slides/slide61.xml" Type="http://schemas.openxmlformats.org/officeDocument/2006/relationships/slide"/><Relationship Id="rId67" Target="slides/slide62.xml" Type="http://schemas.openxmlformats.org/officeDocument/2006/relationships/slide"/><Relationship Id="rId68" Target="slides/slide63.xml" Type="http://schemas.openxmlformats.org/officeDocument/2006/relationships/slide"/><Relationship Id="rId69" Target="slides/slide64.xml" Type="http://schemas.openxmlformats.org/officeDocument/2006/relationships/slide"/><Relationship Id="rId7" Target="slides/slide2.xml" Type="http://schemas.openxmlformats.org/officeDocument/2006/relationships/slide"/><Relationship Id="rId70" Target="slides/slide65.xml" Type="http://schemas.openxmlformats.org/officeDocument/2006/relationships/slide"/><Relationship Id="rId71" Target="slides/slide66.xml" Type="http://schemas.openxmlformats.org/officeDocument/2006/relationships/slide"/><Relationship Id="rId72" Target="slides/slide67.xml" Type="http://schemas.openxmlformats.org/officeDocument/2006/relationships/slide"/><Relationship Id="rId73" Target="fonts/font73.fntdata" Type="http://schemas.openxmlformats.org/officeDocument/2006/relationships/font"/><Relationship Id="rId74" Target="fonts/font74.fntdata" Type="http://schemas.openxmlformats.org/officeDocument/2006/relationships/font"/><Relationship Id="rId75" Target="fonts/font75.fntdata" Type="http://schemas.openxmlformats.org/officeDocument/2006/relationships/font"/><Relationship Id="rId76" Target="fonts/font76.fntdata" Type="http://schemas.openxmlformats.org/officeDocument/2006/relationships/font"/><Relationship Id="rId77" Target="fonts/font77.fntdata" Type="http://schemas.openxmlformats.org/officeDocument/2006/relationships/font"/><Relationship Id="rId78" Target="fonts/font78.fntdata" Type="http://schemas.openxmlformats.org/officeDocument/2006/relationships/font"/><Relationship Id="rId79" Target="fonts/font79.fntdata" Type="http://schemas.openxmlformats.org/officeDocument/2006/relationships/font"/><Relationship Id="rId8" Target="slides/slide3.xml" Type="http://schemas.openxmlformats.org/officeDocument/2006/relationships/slide"/><Relationship Id="rId80" Target="fonts/font80.fntdata" Type="http://schemas.openxmlformats.org/officeDocument/2006/relationships/font"/><Relationship Id="rId81" Target="fonts/font81.fntdata" Type="http://schemas.openxmlformats.org/officeDocument/2006/relationships/font"/><Relationship Id="rId82" Target="fonts/font82.fntdata" Type="http://schemas.openxmlformats.org/officeDocument/2006/relationships/font"/><Relationship Id="rId83" Target="fonts/font83.fntdata" Type="http://schemas.openxmlformats.org/officeDocument/2006/relationships/font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1.png" Type="http://schemas.openxmlformats.org/officeDocument/2006/relationships/image"/><Relationship Id="rId3" Target="../media/image42.svg" Type="http://schemas.openxmlformats.org/officeDocument/2006/relationships/image"/><Relationship Id="rId4" Target="../media/image50.jpeg" Type="http://schemas.openxmlformats.org/officeDocument/2006/relationships/image"/><Relationship Id="rId5" Target="../media/image51.jpeg" Type="http://schemas.openxmlformats.org/officeDocument/2006/relationships/image"/><Relationship Id="rId6" Target="../media/image52.jpe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3.png" Type="http://schemas.openxmlformats.org/officeDocument/2006/relationships/image"/><Relationship Id="rId3" Target="../media/image44.svg" Type="http://schemas.openxmlformats.org/officeDocument/2006/relationships/image"/><Relationship Id="rId4" Target="../media/image53.jpeg" Type="http://schemas.openxmlformats.org/officeDocument/2006/relationships/image"/><Relationship Id="rId5" Target="../media/image54.jpeg" Type="http://schemas.openxmlformats.org/officeDocument/2006/relationships/image"/><Relationship Id="rId6" Target="../media/image55.jpe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VAGeEfs1ZB8.mp4" Type="http://schemas.microsoft.com/office/2007/relationships/media"/><Relationship Id="rId2" Target="../media/image43.png" Type="http://schemas.openxmlformats.org/officeDocument/2006/relationships/image"/><Relationship Id="rId3" Target="../media/image44.svg" Type="http://schemas.openxmlformats.org/officeDocument/2006/relationships/image"/><Relationship Id="rId4" Target="../media/image56.png" Type="http://schemas.openxmlformats.org/officeDocument/2006/relationships/image"/><Relationship Id="rId5" Target="../media/image57.svg" Type="http://schemas.openxmlformats.org/officeDocument/2006/relationships/image"/><Relationship Id="rId6" Target="../media/image58.png" Type="http://schemas.openxmlformats.org/officeDocument/2006/relationships/image"/><Relationship Id="rId7" Target="../media/image59.svg" Type="http://schemas.openxmlformats.org/officeDocument/2006/relationships/image"/><Relationship Id="rId8" Target="../media/image60.jpeg" Type="http://schemas.openxmlformats.org/officeDocument/2006/relationships/image"/><Relationship Id="rId9" Target="../media/VAGeEfs1ZB8.mp4" Type="http://schemas.openxmlformats.org/officeDocument/2006/relationships/video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1.png" Type="http://schemas.openxmlformats.org/officeDocument/2006/relationships/image"/><Relationship Id="rId3" Target="../media/image42.svg" Type="http://schemas.openxmlformats.org/officeDocument/2006/relationships/image"/><Relationship Id="rId4" Target="../media/image61.jpeg" Type="http://schemas.openxmlformats.org/officeDocument/2006/relationships/image"/><Relationship Id="rId5" Target="../media/image62.jpeg" Type="http://schemas.openxmlformats.org/officeDocument/2006/relationships/image"/><Relationship Id="rId6" Target="../media/image63.jpe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3.png" Type="http://schemas.openxmlformats.org/officeDocument/2006/relationships/image"/><Relationship Id="rId3" Target="../media/image44.svg" Type="http://schemas.openxmlformats.org/officeDocument/2006/relationships/image"/><Relationship Id="rId4" Target="../media/image64.jpeg" Type="http://schemas.openxmlformats.org/officeDocument/2006/relationships/image"/><Relationship Id="rId5" Target="../media/image65.jpeg" Type="http://schemas.openxmlformats.org/officeDocument/2006/relationships/image"/><Relationship Id="rId6" Target="../media/image66.jpe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3.png" Type="http://schemas.openxmlformats.org/officeDocument/2006/relationships/image"/><Relationship Id="rId3" Target="../media/image44.svg" Type="http://schemas.openxmlformats.org/officeDocument/2006/relationships/image"/><Relationship Id="rId4" Target="../media/image67.jpeg" Type="http://schemas.openxmlformats.org/officeDocument/2006/relationships/image"/><Relationship Id="rId5" Target="../media/image68.jpeg" Type="http://schemas.openxmlformats.org/officeDocument/2006/relationships/image"/><Relationship Id="rId6" Target="../media/image69.jpe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3.png" Type="http://schemas.openxmlformats.org/officeDocument/2006/relationships/image"/><Relationship Id="rId3" Target="../media/image44.svg" Type="http://schemas.openxmlformats.org/officeDocument/2006/relationships/image"/><Relationship Id="rId4" Target="../media/image70.jpeg" Type="http://schemas.openxmlformats.org/officeDocument/2006/relationships/image"/><Relationship Id="rId5" Target="../media/image71.jpe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3.png" Type="http://schemas.openxmlformats.org/officeDocument/2006/relationships/image"/><Relationship Id="rId3" Target="../media/image44.svg" Type="http://schemas.openxmlformats.org/officeDocument/2006/relationships/image"/><Relationship Id="rId4" Target="../media/image72.jpeg" Type="http://schemas.openxmlformats.org/officeDocument/2006/relationships/image"/><Relationship Id="rId5" Target="../media/image73.jpe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3.png" Type="http://schemas.openxmlformats.org/officeDocument/2006/relationships/image"/><Relationship Id="rId3" Target="../media/image44.svg" Type="http://schemas.openxmlformats.org/officeDocument/2006/relationships/image"/><Relationship Id="rId4" Target="../media/image74.jpeg" Type="http://schemas.openxmlformats.org/officeDocument/2006/relationships/image"/><Relationship Id="rId5" Target="../media/image75.png" Type="http://schemas.openxmlformats.org/officeDocument/2006/relationships/image"/><Relationship Id="rId6" Target="../media/image62.jpeg" Type="http://schemas.openxmlformats.org/officeDocument/2006/relationships/image"/><Relationship Id="rId7" Target="../media/image76.png" Type="http://schemas.openxmlformats.org/officeDocument/2006/relationships/image"/><Relationship Id="rId8" Target="../media/image77.sv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3.png" Type="http://schemas.openxmlformats.org/officeDocument/2006/relationships/image"/><Relationship Id="rId3" Target="../media/image44.svg" Type="http://schemas.openxmlformats.org/officeDocument/2006/relationships/image"/><Relationship Id="rId4" Target="../media/image78.jpeg" Type="http://schemas.openxmlformats.org/officeDocument/2006/relationships/image"/><Relationship Id="rId5" Target="../media/image79.jpeg" Type="http://schemas.openxmlformats.org/officeDocument/2006/relationships/image"/><Relationship Id="rId6" Target="../media/image80.jpeg" Type="http://schemas.openxmlformats.org/officeDocument/2006/relationships/image"/><Relationship Id="rId7" Target="../media/image81.jpe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.png" Type="http://schemas.openxmlformats.org/officeDocument/2006/relationships/image"/><Relationship Id="rId3" Target="../media/image10.svg" Type="http://schemas.openxmlformats.org/officeDocument/2006/relationships/image"/><Relationship Id="rId4" Target="../media/image11.png" Type="http://schemas.openxmlformats.org/officeDocument/2006/relationships/image"/><Relationship Id="rId5" Target="../media/image12.svg" Type="http://schemas.openxmlformats.org/officeDocument/2006/relationships/image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3.png" Type="http://schemas.openxmlformats.org/officeDocument/2006/relationships/image"/><Relationship Id="rId3" Target="../media/image44.svg" Type="http://schemas.openxmlformats.org/officeDocument/2006/relationships/image"/><Relationship Id="rId4" Target="../media/image82.jpeg" Type="http://schemas.openxmlformats.org/officeDocument/2006/relationships/image"/><Relationship Id="rId5" Target="../media/image83.jpeg" Type="http://schemas.openxmlformats.org/officeDocument/2006/relationships/image"/><Relationship Id="rId6" Target="../media/image84.jpeg" Type="http://schemas.openxmlformats.org/officeDocument/2006/relationships/image"/></Relationships>
</file>

<file path=ppt/slides/_rels/slide2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3.png" Type="http://schemas.openxmlformats.org/officeDocument/2006/relationships/image"/><Relationship Id="rId3" Target="../media/image44.svg" Type="http://schemas.openxmlformats.org/officeDocument/2006/relationships/image"/><Relationship Id="rId4" Target="../media/image85.jpeg" Type="http://schemas.openxmlformats.org/officeDocument/2006/relationships/image"/><Relationship Id="rId5" Target="../media/image86.jpeg" Type="http://schemas.openxmlformats.org/officeDocument/2006/relationships/image"/><Relationship Id="rId6" Target="../media/image87.jpeg" Type="http://schemas.openxmlformats.org/officeDocument/2006/relationships/image"/></Relationships>
</file>

<file path=ppt/slides/_rels/slide2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3.png" Type="http://schemas.openxmlformats.org/officeDocument/2006/relationships/image"/><Relationship Id="rId3" Target="../media/image44.svg" Type="http://schemas.openxmlformats.org/officeDocument/2006/relationships/image"/><Relationship Id="rId4" Target="../media/image88.jpeg" Type="http://schemas.openxmlformats.org/officeDocument/2006/relationships/image"/><Relationship Id="rId5" Target="../media/image89.jpeg" Type="http://schemas.openxmlformats.org/officeDocument/2006/relationships/image"/><Relationship Id="rId6" Target="../media/image90.jpeg" Type="http://schemas.openxmlformats.org/officeDocument/2006/relationships/image"/></Relationships>
</file>

<file path=ppt/slides/_rels/slide2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3.png" Type="http://schemas.openxmlformats.org/officeDocument/2006/relationships/image"/><Relationship Id="rId3" Target="../media/image44.svg" Type="http://schemas.openxmlformats.org/officeDocument/2006/relationships/image"/><Relationship Id="rId4" Target="../media/image91.jpeg" Type="http://schemas.openxmlformats.org/officeDocument/2006/relationships/image"/><Relationship Id="rId5" Target="../media/image92.jpeg" Type="http://schemas.openxmlformats.org/officeDocument/2006/relationships/image"/><Relationship Id="rId6" Target="../media/image93.jpeg" Type="http://schemas.openxmlformats.org/officeDocument/2006/relationships/image"/></Relationships>
</file>

<file path=ppt/slides/_rels/slide2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3.png" Type="http://schemas.openxmlformats.org/officeDocument/2006/relationships/image"/><Relationship Id="rId3" Target="../media/image44.svg" Type="http://schemas.openxmlformats.org/officeDocument/2006/relationships/image"/><Relationship Id="rId4" Target="../media/image94.jpeg" Type="http://schemas.openxmlformats.org/officeDocument/2006/relationships/image"/><Relationship Id="rId5" Target="../media/image95.jpeg" Type="http://schemas.openxmlformats.org/officeDocument/2006/relationships/image"/></Relationships>
</file>

<file path=ppt/slides/_rels/slide2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3.png" Type="http://schemas.openxmlformats.org/officeDocument/2006/relationships/image"/><Relationship Id="rId3" Target="../media/image44.svg" Type="http://schemas.openxmlformats.org/officeDocument/2006/relationships/image"/><Relationship Id="rId4" Target="../media/image96.jpeg" Type="http://schemas.openxmlformats.org/officeDocument/2006/relationships/image"/><Relationship Id="rId5" Target="../media/VAGeEPU3IwI.mp4" Type="http://schemas.openxmlformats.org/officeDocument/2006/relationships/video"/><Relationship Id="rId6" Target="../media/VAGeEPU3IwI.mp4" Type="http://schemas.microsoft.com/office/2007/relationships/media"/></Relationships>
</file>

<file path=ppt/slides/_rels/slide2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3.png" Type="http://schemas.openxmlformats.org/officeDocument/2006/relationships/image"/><Relationship Id="rId3" Target="../media/image44.svg" Type="http://schemas.openxmlformats.org/officeDocument/2006/relationships/image"/><Relationship Id="rId4" Target="../media/image97.jpeg" Type="http://schemas.openxmlformats.org/officeDocument/2006/relationships/image"/><Relationship Id="rId5" Target="../media/image98.jpeg" Type="http://schemas.openxmlformats.org/officeDocument/2006/relationships/image"/><Relationship Id="rId6" Target="../media/image99.jpeg" Type="http://schemas.openxmlformats.org/officeDocument/2006/relationships/image"/></Relationships>
</file>

<file path=ppt/slides/_rels/slide2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3.png" Type="http://schemas.openxmlformats.org/officeDocument/2006/relationships/image"/><Relationship Id="rId3" Target="../media/image44.svg" Type="http://schemas.openxmlformats.org/officeDocument/2006/relationships/image"/><Relationship Id="rId4" Target="../media/image100.jpeg" Type="http://schemas.openxmlformats.org/officeDocument/2006/relationships/image"/><Relationship Id="rId5" Target="../media/image101.jpeg" Type="http://schemas.openxmlformats.org/officeDocument/2006/relationships/image"/><Relationship Id="rId6" Target="../media/image102.jpeg" Type="http://schemas.openxmlformats.org/officeDocument/2006/relationships/image"/><Relationship Id="rId7" Target="../media/image103.jpeg" Type="http://schemas.openxmlformats.org/officeDocument/2006/relationships/image"/><Relationship Id="rId8" Target="../media/image104.png" Type="http://schemas.openxmlformats.org/officeDocument/2006/relationships/image"/><Relationship Id="rId9" Target="../media/image105.svg" Type="http://schemas.openxmlformats.org/officeDocument/2006/relationships/image"/></Relationships>
</file>

<file path=ppt/slides/_rels/slide2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3.png" Type="http://schemas.openxmlformats.org/officeDocument/2006/relationships/image"/><Relationship Id="rId3" Target="../media/image44.svg" Type="http://schemas.openxmlformats.org/officeDocument/2006/relationships/image"/><Relationship Id="rId4" Target="../media/image106.jpeg" Type="http://schemas.openxmlformats.org/officeDocument/2006/relationships/image"/><Relationship Id="rId5" Target="../media/image107.jpeg" Type="http://schemas.openxmlformats.org/officeDocument/2006/relationships/image"/><Relationship Id="rId6" Target="../media/image108.jpeg" Type="http://schemas.openxmlformats.org/officeDocument/2006/relationships/image"/><Relationship Id="rId7" Target="../media/image93.jpeg" Type="http://schemas.openxmlformats.org/officeDocument/2006/relationships/image"/></Relationships>
</file>

<file path=ppt/slides/_rels/slide2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1.png" Type="http://schemas.openxmlformats.org/officeDocument/2006/relationships/image"/><Relationship Id="rId11" Target="../media/image112.svg" Type="http://schemas.openxmlformats.org/officeDocument/2006/relationships/image"/><Relationship Id="rId2" Target="../media/image43.png" Type="http://schemas.openxmlformats.org/officeDocument/2006/relationships/image"/><Relationship Id="rId3" Target="../media/image44.svg" Type="http://schemas.openxmlformats.org/officeDocument/2006/relationships/image"/><Relationship Id="rId4" Target="../media/image109.jpeg" Type="http://schemas.openxmlformats.org/officeDocument/2006/relationships/image"/><Relationship Id="rId5" Target="../media/image56.png" Type="http://schemas.openxmlformats.org/officeDocument/2006/relationships/image"/><Relationship Id="rId6" Target="../media/image57.svg" Type="http://schemas.openxmlformats.org/officeDocument/2006/relationships/image"/><Relationship Id="rId7" Target="../media/image58.png" Type="http://schemas.openxmlformats.org/officeDocument/2006/relationships/image"/><Relationship Id="rId8" Target="../media/image59.svg" Type="http://schemas.openxmlformats.org/officeDocument/2006/relationships/image"/><Relationship Id="rId9" Target="../media/image110.jpe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3.png" Type="http://schemas.openxmlformats.org/officeDocument/2006/relationships/image"/><Relationship Id="rId3" Target="../media/image14.svg" Type="http://schemas.openxmlformats.org/officeDocument/2006/relationships/image"/><Relationship Id="rId4" Target="../media/image15.png" Type="http://schemas.openxmlformats.org/officeDocument/2006/relationships/image"/><Relationship Id="rId5" Target="../media/image16.svg" Type="http://schemas.openxmlformats.org/officeDocument/2006/relationships/image"/><Relationship Id="rId6" Target="../media/image17.png" Type="http://schemas.openxmlformats.org/officeDocument/2006/relationships/image"/><Relationship Id="rId7" Target="../media/image18.svg" Type="http://schemas.openxmlformats.org/officeDocument/2006/relationships/image"/><Relationship Id="rId8" Target="../media/image19.png" Type="http://schemas.openxmlformats.org/officeDocument/2006/relationships/image"/><Relationship Id="rId9" Target="../media/image20.svg" Type="http://schemas.openxmlformats.org/officeDocument/2006/relationships/image"/></Relationships>
</file>

<file path=ppt/slides/_rels/slide3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3.png" Type="http://schemas.openxmlformats.org/officeDocument/2006/relationships/image"/><Relationship Id="rId3" Target="../media/image44.svg" Type="http://schemas.openxmlformats.org/officeDocument/2006/relationships/image"/><Relationship Id="rId4" Target="../media/image113.jpeg" Type="http://schemas.openxmlformats.org/officeDocument/2006/relationships/image"/><Relationship Id="rId5" Target="../media/image114.jpeg" Type="http://schemas.openxmlformats.org/officeDocument/2006/relationships/image"/><Relationship Id="rId6" Target="../media/image115.jpeg" Type="http://schemas.openxmlformats.org/officeDocument/2006/relationships/image"/><Relationship Id="rId7" Target="../media/VAGeEeJ4oOY.mp4" Type="http://schemas.openxmlformats.org/officeDocument/2006/relationships/video"/><Relationship Id="rId8" Target="../media/VAGeEeJ4oOY.mp4" Type="http://schemas.microsoft.com/office/2007/relationships/media"/></Relationships>
</file>

<file path=ppt/slides/_rels/slide3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3.png" Type="http://schemas.openxmlformats.org/officeDocument/2006/relationships/image"/><Relationship Id="rId3" Target="../media/image44.svg" Type="http://schemas.openxmlformats.org/officeDocument/2006/relationships/image"/><Relationship Id="rId4" Target="../media/image116.jpeg" Type="http://schemas.openxmlformats.org/officeDocument/2006/relationships/image"/><Relationship Id="rId5" Target="../media/image117.jpeg" Type="http://schemas.openxmlformats.org/officeDocument/2006/relationships/image"/><Relationship Id="rId6" Target="../media/image118.jpeg" Type="http://schemas.openxmlformats.org/officeDocument/2006/relationships/image"/><Relationship Id="rId7" Target="../media/image119.jpeg" Type="http://schemas.openxmlformats.org/officeDocument/2006/relationships/image"/></Relationships>
</file>

<file path=ppt/slides/_rels/slide3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3.png" Type="http://schemas.openxmlformats.org/officeDocument/2006/relationships/image"/><Relationship Id="rId3" Target="../media/image44.svg" Type="http://schemas.openxmlformats.org/officeDocument/2006/relationships/image"/><Relationship Id="rId4" Target="../media/image120.jpeg" Type="http://schemas.openxmlformats.org/officeDocument/2006/relationships/image"/><Relationship Id="rId5" Target="../media/image121.jpeg" Type="http://schemas.openxmlformats.org/officeDocument/2006/relationships/image"/></Relationships>
</file>

<file path=ppt/slides/_rels/slide3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2.png" Type="http://schemas.openxmlformats.org/officeDocument/2006/relationships/image"/><Relationship Id="rId3" Target="../media/image123.svg" Type="http://schemas.openxmlformats.org/officeDocument/2006/relationships/image"/><Relationship Id="rId4" Target="../media/image124.png" Type="http://schemas.openxmlformats.org/officeDocument/2006/relationships/image"/><Relationship Id="rId5" Target="../media/image125.svg" Type="http://schemas.openxmlformats.org/officeDocument/2006/relationships/image"/></Relationships>
</file>

<file path=ppt/slides/_rels/slide3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3.png" Type="http://schemas.openxmlformats.org/officeDocument/2006/relationships/image"/><Relationship Id="rId3" Target="../media/image44.svg" Type="http://schemas.openxmlformats.org/officeDocument/2006/relationships/image"/><Relationship Id="rId4" Target="../media/image126.jpeg" Type="http://schemas.openxmlformats.org/officeDocument/2006/relationships/image"/><Relationship Id="rId5" Target="../media/image127.jpeg" Type="http://schemas.openxmlformats.org/officeDocument/2006/relationships/image"/></Relationships>
</file>

<file path=ppt/slides/_rels/slide3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3.png" Type="http://schemas.openxmlformats.org/officeDocument/2006/relationships/image"/><Relationship Id="rId3" Target="../media/image44.svg" Type="http://schemas.openxmlformats.org/officeDocument/2006/relationships/image"/><Relationship Id="rId4" Target="../media/image128.jpeg" Type="http://schemas.openxmlformats.org/officeDocument/2006/relationships/image"/><Relationship Id="rId5" Target="../media/image129.jpeg" Type="http://schemas.openxmlformats.org/officeDocument/2006/relationships/image"/><Relationship Id="rId6" Target="../media/image130.jpeg" Type="http://schemas.openxmlformats.org/officeDocument/2006/relationships/image"/><Relationship Id="rId7" Target="../media/image131.png" Type="http://schemas.openxmlformats.org/officeDocument/2006/relationships/image"/><Relationship Id="rId8" Target="../media/image132.svg" Type="http://schemas.openxmlformats.org/officeDocument/2006/relationships/image"/></Relationships>
</file>

<file path=ppt/slides/_rels/slide3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3.png" Type="http://schemas.openxmlformats.org/officeDocument/2006/relationships/image"/><Relationship Id="rId3" Target="../media/image44.svg" Type="http://schemas.openxmlformats.org/officeDocument/2006/relationships/image"/><Relationship Id="rId4" Target="../media/image129.jpeg" Type="http://schemas.openxmlformats.org/officeDocument/2006/relationships/image"/><Relationship Id="rId5" Target="../media/image133.jpeg" Type="http://schemas.openxmlformats.org/officeDocument/2006/relationships/image"/><Relationship Id="rId6" Target="../media/image134.jpeg" Type="http://schemas.openxmlformats.org/officeDocument/2006/relationships/image"/><Relationship Id="rId7" Target="../media/image135.png" Type="http://schemas.openxmlformats.org/officeDocument/2006/relationships/image"/><Relationship Id="rId8" Target="../media/image136.svg" Type="http://schemas.openxmlformats.org/officeDocument/2006/relationships/image"/></Relationships>
</file>

<file path=ppt/slides/_rels/slide3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3.png" Type="http://schemas.openxmlformats.org/officeDocument/2006/relationships/image"/><Relationship Id="rId3" Target="../media/image44.svg" Type="http://schemas.openxmlformats.org/officeDocument/2006/relationships/image"/><Relationship Id="rId4" Target="../media/image137.jpeg" Type="http://schemas.openxmlformats.org/officeDocument/2006/relationships/image"/><Relationship Id="rId5" Target="../media/image138.jpeg" Type="http://schemas.openxmlformats.org/officeDocument/2006/relationships/image"/><Relationship Id="rId6" Target="../media/image139.jpeg" Type="http://schemas.openxmlformats.org/officeDocument/2006/relationships/image"/><Relationship Id="rId7" Target="../media/image140.jpeg" Type="http://schemas.openxmlformats.org/officeDocument/2006/relationships/image"/></Relationships>
</file>

<file path=ppt/slides/_rels/slide3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3.png" Type="http://schemas.openxmlformats.org/officeDocument/2006/relationships/image"/><Relationship Id="rId3" Target="../media/image44.svg" Type="http://schemas.openxmlformats.org/officeDocument/2006/relationships/image"/><Relationship Id="rId4" Target="../media/image141.jpeg" Type="http://schemas.openxmlformats.org/officeDocument/2006/relationships/image"/><Relationship Id="rId5" Target="../media/image142.jpeg" Type="http://schemas.openxmlformats.org/officeDocument/2006/relationships/image"/></Relationships>
</file>

<file path=ppt/slides/_rels/slide3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3.png" Type="http://schemas.openxmlformats.org/officeDocument/2006/relationships/image"/><Relationship Id="rId3" Target="../media/image44.svg" Type="http://schemas.openxmlformats.org/officeDocument/2006/relationships/image"/><Relationship Id="rId4" Target="../media/image143.jpeg" Type="http://schemas.openxmlformats.org/officeDocument/2006/relationships/image"/><Relationship Id="rId5" Target="../media/image144.jpeg" Type="http://schemas.openxmlformats.org/officeDocument/2006/relationships/image"/><Relationship Id="rId6" Target="../media/image145.jpe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3.png" Type="http://schemas.openxmlformats.org/officeDocument/2006/relationships/image"/><Relationship Id="rId3" Target="../media/image14.svg" Type="http://schemas.openxmlformats.org/officeDocument/2006/relationships/image"/><Relationship Id="rId4" Target="../media/image21.png" Type="http://schemas.openxmlformats.org/officeDocument/2006/relationships/image"/><Relationship Id="rId5" Target="../media/image22.svg" Type="http://schemas.openxmlformats.org/officeDocument/2006/relationships/image"/><Relationship Id="rId6" Target="../media/image17.png" Type="http://schemas.openxmlformats.org/officeDocument/2006/relationships/image"/><Relationship Id="rId7" Target="../media/image18.svg" Type="http://schemas.openxmlformats.org/officeDocument/2006/relationships/image"/><Relationship Id="rId8" Target="../media/image19.png" Type="http://schemas.openxmlformats.org/officeDocument/2006/relationships/image"/><Relationship Id="rId9" Target="../media/image20.svg" Type="http://schemas.openxmlformats.org/officeDocument/2006/relationships/image"/></Relationships>
</file>

<file path=ppt/slides/_rels/slide4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3.png" Type="http://schemas.openxmlformats.org/officeDocument/2006/relationships/image"/><Relationship Id="rId3" Target="../media/image44.svg" Type="http://schemas.openxmlformats.org/officeDocument/2006/relationships/image"/><Relationship Id="rId4" Target="../media/image146.jpeg" Type="http://schemas.openxmlformats.org/officeDocument/2006/relationships/image"/><Relationship Id="rId5" Target="../media/image147.jpeg" Type="http://schemas.openxmlformats.org/officeDocument/2006/relationships/image"/><Relationship Id="rId6" Target="../media/image148.jpeg" Type="http://schemas.openxmlformats.org/officeDocument/2006/relationships/image"/></Relationships>
</file>

<file path=ppt/slides/_rels/slide4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3.png" Type="http://schemas.openxmlformats.org/officeDocument/2006/relationships/image"/><Relationship Id="rId3" Target="../media/image44.svg" Type="http://schemas.openxmlformats.org/officeDocument/2006/relationships/image"/><Relationship Id="rId4" Target="../media/image149.jpeg" Type="http://schemas.openxmlformats.org/officeDocument/2006/relationships/image"/><Relationship Id="rId5" Target="../media/image150.jpeg" Type="http://schemas.openxmlformats.org/officeDocument/2006/relationships/image"/><Relationship Id="rId6" Target="../media/image151.jpeg" Type="http://schemas.openxmlformats.org/officeDocument/2006/relationships/image"/></Relationships>
</file>

<file path=ppt/slides/_rels/slide4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3.png" Type="http://schemas.openxmlformats.org/officeDocument/2006/relationships/image"/><Relationship Id="rId3" Target="../media/image44.svg" Type="http://schemas.openxmlformats.org/officeDocument/2006/relationships/image"/><Relationship Id="rId4" Target="../media/image152.jpeg" Type="http://schemas.openxmlformats.org/officeDocument/2006/relationships/image"/><Relationship Id="rId5" Target="../media/image153.jpeg" Type="http://schemas.openxmlformats.org/officeDocument/2006/relationships/image"/><Relationship Id="rId6" Target="../media/image154.png" Type="http://schemas.openxmlformats.org/officeDocument/2006/relationships/image"/></Relationships>
</file>

<file path=ppt/slides/_rels/slide4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3.png" Type="http://schemas.openxmlformats.org/officeDocument/2006/relationships/image"/><Relationship Id="rId3" Target="../media/image44.svg" Type="http://schemas.openxmlformats.org/officeDocument/2006/relationships/image"/><Relationship Id="rId4" Target="../media/image155.jpeg" Type="http://schemas.openxmlformats.org/officeDocument/2006/relationships/image"/><Relationship Id="rId5" Target="../media/image156.jpeg" Type="http://schemas.openxmlformats.org/officeDocument/2006/relationships/image"/><Relationship Id="rId6" Target="../media/image157.jpeg" Type="http://schemas.openxmlformats.org/officeDocument/2006/relationships/image"/></Relationships>
</file>

<file path=ppt/slides/_rels/slide4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3.png" Type="http://schemas.openxmlformats.org/officeDocument/2006/relationships/image"/><Relationship Id="rId3" Target="../media/image44.svg" Type="http://schemas.openxmlformats.org/officeDocument/2006/relationships/image"/><Relationship Id="rId4" Target="../media/image158.jpeg" Type="http://schemas.openxmlformats.org/officeDocument/2006/relationships/image"/><Relationship Id="rId5" Target="../media/image159.jpeg" Type="http://schemas.openxmlformats.org/officeDocument/2006/relationships/image"/><Relationship Id="rId6" Target="../media/image160.jpeg" Type="http://schemas.openxmlformats.org/officeDocument/2006/relationships/image"/></Relationships>
</file>

<file path=ppt/slides/_rels/slide4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3.png" Type="http://schemas.openxmlformats.org/officeDocument/2006/relationships/image"/><Relationship Id="rId3" Target="../media/image44.svg" Type="http://schemas.openxmlformats.org/officeDocument/2006/relationships/image"/><Relationship Id="rId4" Target="../media/image161.jpeg" Type="http://schemas.openxmlformats.org/officeDocument/2006/relationships/image"/><Relationship Id="rId5" Target="../media/image162.jpeg" Type="http://schemas.openxmlformats.org/officeDocument/2006/relationships/image"/><Relationship Id="rId6" Target="../media/image163.jpeg" Type="http://schemas.openxmlformats.org/officeDocument/2006/relationships/image"/><Relationship Id="rId7" Target="../media/image164.jpeg" Type="http://schemas.openxmlformats.org/officeDocument/2006/relationships/image"/></Relationships>
</file>

<file path=ppt/slides/_rels/slide4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2.png" Type="http://schemas.openxmlformats.org/officeDocument/2006/relationships/image"/><Relationship Id="rId3" Target="../media/image123.svg" Type="http://schemas.openxmlformats.org/officeDocument/2006/relationships/image"/><Relationship Id="rId4" Target="../media/image124.png" Type="http://schemas.openxmlformats.org/officeDocument/2006/relationships/image"/><Relationship Id="rId5" Target="../media/image125.svg" Type="http://schemas.openxmlformats.org/officeDocument/2006/relationships/image"/></Relationships>
</file>

<file path=ppt/slides/_rels/slide4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3.png" Type="http://schemas.openxmlformats.org/officeDocument/2006/relationships/image"/><Relationship Id="rId3" Target="../media/image44.svg" Type="http://schemas.openxmlformats.org/officeDocument/2006/relationships/image"/><Relationship Id="rId4" Target="../media/image165.jpeg" Type="http://schemas.openxmlformats.org/officeDocument/2006/relationships/image"/><Relationship Id="rId5" Target="../media/image166.jpeg" Type="http://schemas.openxmlformats.org/officeDocument/2006/relationships/image"/></Relationships>
</file>

<file path=ppt/slides/_rels/slide4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3.png" Type="http://schemas.openxmlformats.org/officeDocument/2006/relationships/image"/><Relationship Id="rId3" Target="../media/image44.svg" Type="http://schemas.openxmlformats.org/officeDocument/2006/relationships/image"/><Relationship Id="rId4" Target="../media/image167.jpeg" Type="http://schemas.openxmlformats.org/officeDocument/2006/relationships/image"/><Relationship Id="rId5" Target="../media/image168.jpeg" Type="http://schemas.openxmlformats.org/officeDocument/2006/relationships/image"/><Relationship Id="rId6" Target="../media/image169.jpeg" Type="http://schemas.openxmlformats.org/officeDocument/2006/relationships/image"/></Relationships>
</file>

<file path=ppt/slides/_rels/slide4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3.png" Type="http://schemas.openxmlformats.org/officeDocument/2006/relationships/image"/><Relationship Id="rId3" Target="../media/image44.svg" Type="http://schemas.openxmlformats.org/officeDocument/2006/relationships/image"/><Relationship Id="rId4" Target="../media/image170.jpeg" Type="http://schemas.openxmlformats.org/officeDocument/2006/relationships/image"/><Relationship Id="rId5" Target="../media/image171.jpe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3.png" Type="http://schemas.openxmlformats.org/officeDocument/2006/relationships/image"/><Relationship Id="rId3" Target="../media/image24.svg" Type="http://schemas.openxmlformats.org/officeDocument/2006/relationships/image"/></Relationships>
</file>

<file path=ppt/slides/_rels/slide5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3.png" Type="http://schemas.openxmlformats.org/officeDocument/2006/relationships/image"/><Relationship Id="rId3" Target="../media/image44.svg" Type="http://schemas.openxmlformats.org/officeDocument/2006/relationships/image"/><Relationship Id="rId4" Target="../media/image172.jpeg" Type="http://schemas.openxmlformats.org/officeDocument/2006/relationships/image"/><Relationship Id="rId5" Target="../media/image173.jpeg" Type="http://schemas.openxmlformats.org/officeDocument/2006/relationships/image"/><Relationship Id="rId6" Target="../media/image174.jpeg" Type="http://schemas.openxmlformats.org/officeDocument/2006/relationships/image"/></Relationships>
</file>

<file path=ppt/slides/_rels/slide5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3.png" Type="http://schemas.openxmlformats.org/officeDocument/2006/relationships/image"/><Relationship Id="rId3" Target="../media/image44.svg" Type="http://schemas.openxmlformats.org/officeDocument/2006/relationships/image"/><Relationship Id="rId4" Target="../media/image175.jpeg" Type="http://schemas.openxmlformats.org/officeDocument/2006/relationships/image"/><Relationship Id="rId5" Target="../media/image176.jpeg" Type="http://schemas.openxmlformats.org/officeDocument/2006/relationships/image"/><Relationship Id="rId6" Target="../media/image177.jpeg" Type="http://schemas.openxmlformats.org/officeDocument/2006/relationships/image"/><Relationship Id="rId7" Target="../media/image178.jpeg" Type="http://schemas.openxmlformats.org/officeDocument/2006/relationships/image"/></Relationships>
</file>

<file path=ppt/slides/_rels/slide5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3.png" Type="http://schemas.openxmlformats.org/officeDocument/2006/relationships/image"/><Relationship Id="rId3" Target="../media/image44.svg" Type="http://schemas.openxmlformats.org/officeDocument/2006/relationships/image"/><Relationship Id="rId4" Target="../media/image179.jpeg" Type="http://schemas.openxmlformats.org/officeDocument/2006/relationships/image"/><Relationship Id="rId5" Target="../media/image180.jpeg" Type="http://schemas.openxmlformats.org/officeDocument/2006/relationships/image"/><Relationship Id="rId6" Target="../media/image181.jpeg" Type="http://schemas.openxmlformats.org/officeDocument/2006/relationships/image"/><Relationship Id="rId7" Target="../media/image182.jpeg" Type="http://schemas.openxmlformats.org/officeDocument/2006/relationships/image"/></Relationships>
</file>

<file path=ppt/slides/_rels/slide5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3.png" Type="http://schemas.openxmlformats.org/officeDocument/2006/relationships/image"/><Relationship Id="rId3" Target="../media/image44.svg" Type="http://schemas.openxmlformats.org/officeDocument/2006/relationships/image"/><Relationship Id="rId4" Target="../media/image183.jpeg" Type="http://schemas.openxmlformats.org/officeDocument/2006/relationships/image"/><Relationship Id="rId5" Target="../media/image184.jpeg" Type="http://schemas.openxmlformats.org/officeDocument/2006/relationships/image"/><Relationship Id="rId6" Target="../media/image185.jpeg" Type="http://schemas.openxmlformats.org/officeDocument/2006/relationships/image"/><Relationship Id="rId7" Target="../media/image186.jpeg" Type="http://schemas.openxmlformats.org/officeDocument/2006/relationships/image"/><Relationship Id="rId8" Target="../media/image76.png" Type="http://schemas.openxmlformats.org/officeDocument/2006/relationships/image"/><Relationship Id="rId9" Target="../media/image77.svg" Type="http://schemas.openxmlformats.org/officeDocument/2006/relationships/image"/></Relationships>
</file>

<file path=ppt/slides/_rels/slide5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3.png" Type="http://schemas.openxmlformats.org/officeDocument/2006/relationships/image"/><Relationship Id="rId3" Target="../media/image44.svg" Type="http://schemas.openxmlformats.org/officeDocument/2006/relationships/image"/><Relationship Id="rId4" Target="../media/image187.jpeg" Type="http://schemas.openxmlformats.org/officeDocument/2006/relationships/image"/><Relationship Id="rId5" Target="../media/image188.jpeg" Type="http://schemas.openxmlformats.org/officeDocument/2006/relationships/image"/><Relationship Id="rId6" Target="../media/image189.jpeg" Type="http://schemas.openxmlformats.org/officeDocument/2006/relationships/image"/><Relationship Id="rId7" Target="../media/image190.jpeg" Type="http://schemas.openxmlformats.org/officeDocument/2006/relationships/image"/><Relationship Id="rId8" Target="../media/image135.png" Type="http://schemas.openxmlformats.org/officeDocument/2006/relationships/image"/><Relationship Id="rId9" Target="../media/image136.svg" Type="http://schemas.openxmlformats.org/officeDocument/2006/relationships/image"/></Relationships>
</file>

<file path=ppt/slides/_rels/slide5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3.png" Type="http://schemas.openxmlformats.org/officeDocument/2006/relationships/image"/><Relationship Id="rId3" Target="../media/image44.svg" Type="http://schemas.openxmlformats.org/officeDocument/2006/relationships/image"/><Relationship Id="rId4" Target="../media/image191.png" Type="http://schemas.openxmlformats.org/officeDocument/2006/relationships/image"/><Relationship Id="rId5" Target="../media/image192.png" Type="http://schemas.openxmlformats.org/officeDocument/2006/relationships/image"/></Relationships>
</file>

<file path=ppt/slides/_rels/slide5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3.png" Type="http://schemas.openxmlformats.org/officeDocument/2006/relationships/image"/><Relationship Id="rId3" Target="../media/image44.svg" Type="http://schemas.openxmlformats.org/officeDocument/2006/relationships/image"/><Relationship Id="rId4" Target="../media/image193.png" Type="http://schemas.openxmlformats.org/officeDocument/2006/relationships/image"/><Relationship Id="rId5" Target="../media/image194.png" Type="http://schemas.openxmlformats.org/officeDocument/2006/relationships/image"/></Relationships>
</file>

<file path=ppt/slides/_rels/slide5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3.png" Type="http://schemas.openxmlformats.org/officeDocument/2006/relationships/image"/><Relationship Id="rId3" Target="../media/image44.svg" Type="http://schemas.openxmlformats.org/officeDocument/2006/relationships/image"/><Relationship Id="rId4" Target="../media/image195.jpeg" Type="http://schemas.openxmlformats.org/officeDocument/2006/relationships/image"/><Relationship Id="rId5" Target="../media/image196.jpeg" Type="http://schemas.openxmlformats.org/officeDocument/2006/relationships/image"/><Relationship Id="rId6" Target="../media/image197.jpeg" Type="http://schemas.openxmlformats.org/officeDocument/2006/relationships/image"/></Relationships>
</file>

<file path=ppt/slides/_rels/slide5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3.png" Type="http://schemas.openxmlformats.org/officeDocument/2006/relationships/image"/><Relationship Id="rId3" Target="../media/image44.svg" Type="http://schemas.openxmlformats.org/officeDocument/2006/relationships/image"/><Relationship Id="rId4" Target="../media/image198.jpeg" Type="http://schemas.openxmlformats.org/officeDocument/2006/relationships/image"/><Relationship Id="rId5" Target="../media/image199.jpeg" Type="http://schemas.openxmlformats.org/officeDocument/2006/relationships/image"/><Relationship Id="rId6" Target="../media/image200.jpeg" Type="http://schemas.openxmlformats.org/officeDocument/2006/relationships/image"/><Relationship Id="rId7" Target="../media/image201.jpeg" Type="http://schemas.openxmlformats.org/officeDocument/2006/relationships/image"/></Relationships>
</file>

<file path=ppt/slides/_rels/slide5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2.png" Type="http://schemas.openxmlformats.org/officeDocument/2006/relationships/image"/><Relationship Id="rId3" Target="../media/image123.svg" Type="http://schemas.openxmlformats.org/officeDocument/2006/relationships/image"/><Relationship Id="rId4" Target="../media/image124.png" Type="http://schemas.openxmlformats.org/officeDocument/2006/relationships/image"/><Relationship Id="rId5" Target="../media/image125.sv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3.png" Type="http://schemas.openxmlformats.org/officeDocument/2006/relationships/image"/><Relationship Id="rId3" Target="../media/image24.svg" Type="http://schemas.openxmlformats.org/officeDocument/2006/relationships/image"/></Relationships>
</file>

<file path=ppt/slides/_rels/slide6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3.png" Type="http://schemas.openxmlformats.org/officeDocument/2006/relationships/image"/><Relationship Id="rId3" Target="../media/image44.svg" Type="http://schemas.openxmlformats.org/officeDocument/2006/relationships/image"/><Relationship Id="rId4" Target="../media/image202.jpeg" Type="http://schemas.openxmlformats.org/officeDocument/2006/relationships/image"/><Relationship Id="rId5" Target="../media/image203.jpeg" Type="http://schemas.openxmlformats.org/officeDocument/2006/relationships/image"/><Relationship Id="rId6" Target="../media/image204.jpeg" Type="http://schemas.openxmlformats.org/officeDocument/2006/relationships/image"/><Relationship Id="rId7" Target="../media/image205.jpeg" Type="http://schemas.openxmlformats.org/officeDocument/2006/relationships/image"/></Relationships>
</file>

<file path=ppt/slides/_rels/slide6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2.png" Type="http://schemas.openxmlformats.org/officeDocument/2006/relationships/image"/><Relationship Id="rId3" Target="../media/image123.svg" Type="http://schemas.openxmlformats.org/officeDocument/2006/relationships/image"/><Relationship Id="rId4" Target="../media/image124.png" Type="http://schemas.openxmlformats.org/officeDocument/2006/relationships/image"/><Relationship Id="rId5" Target="../media/image125.svg" Type="http://schemas.openxmlformats.org/officeDocument/2006/relationships/image"/></Relationships>
</file>

<file path=ppt/slides/_rels/slide6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3.png" Type="http://schemas.openxmlformats.org/officeDocument/2006/relationships/image"/><Relationship Id="rId3" Target="../media/image44.svg" Type="http://schemas.openxmlformats.org/officeDocument/2006/relationships/image"/><Relationship Id="rId4" Target="../media/image206.jpeg" Type="http://schemas.openxmlformats.org/officeDocument/2006/relationships/image"/><Relationship Id="rId5" Target="../media/image207.jpeg" Type="http://schemas.openxmlformats.org/officeDocument/2006/relationships/image"/></Relationships>
</file>

<file path=ppt/slides/_rels/slide6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2.png" Type="http://schemas.openxmlformats.org/officeDocument/2006/relationships/image"/><Relationship Id="rId3" Target="../media/image123.svg" Type="http://schemas.openxmlformats.org/officeDocument/2006/relationships/image"/><Relationship Id="rId4" Target="../media/image124.png" Type="http://schemas.openxmlformats.org/officeDocument/2006/relationships/image"/><Relationship Id="rId5" Target="../media/image125.svg" Type="http://schemas.openxmlformats.org/officeDocument/2006/relationships/image"/></Relationships>
</file>

<file path=ppt/slides/_rels/slide6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3.png" Type="http://schemas.openxmlformats.org/officeDocument/2006/relationships/image"/><Relationship Id="rId3" Target="../media/image44.svg" Type="http://schemas.openxmlformats.org/officeDocument/2006/relationships/image"/><Relationship Id="rId4" Target="../media/image208.jpeg" Type="http://schemas.openxmlformats.org/officeDocument/2006/relationships/image"/><Relationship Id="rId5" Target="../media/image209.jpeg" Type="http://schemas.openxmlformats.org/officeDocument/2006/relationships/image"/></Relationships>
</file>

<file path=ppt/slides/_rels/slide6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10.png" Type="http://schemas.openxmlformats.org/officeDocument/2006/relationships/image"/><Relationship Id="rId3" Target="../media/image211.svg" Type="http://schemas.openxmlformats.org/officeDocument/2006/relationships/image"/></Relationships>
</file>

<file path=ppt/slides/_rels/slide6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10.png" Type="http://schemas.openxmlformats.org/officeDocument/2006/relationships/image"/><Relationship Id="rId3" Target="../media/image211.svg" Type="http://schemas.openxmlformats.org/officeDocument/2006/relationships/image"/></Relationships>
</file>

<file path=ppt/slides/_rels/slide6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png" Type="http://schemas.openxmlformats.org/officeDocument/2006/relationships/image"/><Relationship Id="rId3" Target="../media/image38.sv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5.png" Type="http://schemas.openxmlformats.org/officeDocument/2006/relationships/image"/><Relationship Id="rId3" Target="../media/image26.svg" Type="http://schemas.openxmlformats.org/officeDocument/2006/relationships/image"/><Relationship Id="rId4" Target="../media/image27.png" Type="http://schemas.openxmlformats.org/officeDocument/2006/relationships/image"/><Relationship Id="rId5" Target="../media/image28.png" Type="http://schemas.openxmlformats.org/officeDocument/2006/relationships/image"/><Relationship Id="rId6" Target="../media/image29.png" Type="http://schemas.openxmlformats.org/officeDocument/2006/relationships/image"/><Relationship Id="rId7" Target="../media/image30.png" Type="http://schemas.openxmlformats.org/officeDocument/2006/relationships/image"/><Relationship Id="rId8" Target="../media/image31.png" Type="http://schemas.openxmlformats.org/officeDocument/2006/relationships/image"/><Relationship Id="rId9" Target="../media/image32.pn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3.png" Type="http://schemas.openxmlformats.org/officeDocument/2006/relationships/image"/><Relationship Id="rId3" Target="../media/image34.svg" Type="http://schemas.openxmlformats.org/officeDocument/2006/relationships/image"/><Relationship Id="rId4" Target="../media/image35.png" Type="http://schemas.openxmlformats.org/officeDocument/2006/relationships/image"/><Relationship Id="rId5" Target="../media/image36.svg" Type="http://schemas.openxmlformats.org/officeDocument/2006/relationships/image"/><Relationship Id="rId6" Target="../media/image37.png" Type="http://schemas.openxmlformats.org/officeDocument/2006/relationships/image"/><Relationship Id="rId7" Target="../media/image38.svg" Type="http://schemas.openxmlformats.org/officeDocument/2006/relationships/image"/><Relationship Id="rId8" Target="../media/image39.png" Type="http://schemas.openxmlformats.org/officeDocument/2006/relationships/image"/><Relationship Id="rId9" Target="../media/image40.sv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49.jpeg" Type="http://schemas.openxmlformats.org/officeDocument/2006/relationships/image"/><Relationship Id="rId11" Target="../media/VAGeEc2X8J0.mp4" Type="http://schemas.openxmlformats.org/officeDocument/2006/relationships/video"/><Relationship Id="rId12" Target="../media/VAGeEc2X8J0.mp4" Type="http://schemas.microsoft.com/office/2007/relationships/media"/><Relationship Id="rId2" Target="../media/image41.png" Type="http://schemas.openxmlformats.org/officeDocument/2006/relationships/image"/><Relationship Id="rId3" Target="../media/image42.svg" Type="http://schemas.openxmlformats.org/officeDocument/2006/relationships/image"/><Relationship Id="rId4" Target="../media/image43.png" Type="http://schemas.openxmlformats.org/officeDocument/2006/relationships/image"/><Relationship Id="rId5" Target="../media/image44.svg" Type="http://schemas.openxmlformats.org/officeDocument/2006/relationships/image"/><Relationship Id="rId6" Target="../media/image45.png" Type="http://schemas.openxmlformats.org/officeDocument/2006/relationships/image"/><Relationship Id="rId7" Target="../media/image46.svg" Type="http://schemas.openxmlformats.org/officeDocument/2006/relationships/image"/><Relationship Id="rId8" Target="../media/image47.png" Type="http://schemas.openxmlformats.org/officeDocument/2006/relationships/image"/><Relationship Id="rId9" Target="../media/image48.sv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423859" y="-7684991"/>
            <a:ext cx="13398375" cy="12377222"/>
          </a:xfrm>
          <a:custGeom>
            <a:avLst/>
            <a:gdLst/>
            <a:ahLst/>
            <a:cxnLst/>
            <a:rect r="r" b="b" t="t" l="l"/>
            <a:pathLst>
              <a:path h="12377222" w="13398375">
                <a:moveTo>
                  <a:pt x="0" y="0"/>
                </a:moveTo>
                <a:lnTo>
                  <a:pt x="13398376" y="0"/>
                </a:lnTo>
                <a:lnTo>
                  <a:pt x="13398376" y="12377221"/>
                </a:lnTo>
                <a:lnTo>
                  <a:pt x="0" y="1237722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-6179" r="-211836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0" y="6006557"/>
            <a:ext cx="18288000" cy="6906869"/>
          </a:xfrm>
          <a:custGeom>
            <a:avLst/>
            <a:gdLst/>
            <a:ahLst/>
            <a:cxnLst/>
            <a:rect r="r" b="b" t="t" l="l"/>
            <a:pathLst>
              <a:path h="6906869" w="18288000">
                <a:moveTo>
                  <a:pt x="0" y="0"/>
                </a:moveTo>
                <a:lnTo>
                  <a:pt x="18288000" y="0"/>
                </a:lnTo>
                <a:lnTo>
                  <a:pt x="18288000" y="6906869"/>
                </a:lnTo>
                <a:lnTo>
                  <a:pt x="0" y="690686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6823885" y="1492687"/>
            <a:ext cx="2351870" cy="2193653"/>
          </a:xfrm>
          <a:custGeom>
            <a:avLst/>
            <a:gdLst/>
            <a:ahLst/>
            <a:cxnLst/>
            <a:rect r="r" b="b" t="t" l="l"/>
            <a:pathLst>
              <a:path h="2193653" w="2351870">
                <a:moveTo>
                  <a:pt x="0" y="0"/>
                </a:moveTo>
                <a:lnTo>
                  <a:pt x="2351869" y="0"/>
                </a:lnTo>
                <a:lnTo>
                  <a:pt x="2351869" y="2193653"/>
                </a:lnTo>
                <a:lnTo>
                  <a:pt x="0" y="2193653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4950620" y="3863264"/>
            <a:ext cx="7769066" cy="21375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5374"/>
              </a:lnSpc>
            </a:pPr>
            <a:r>
              <a:rPr lang="en-US" b="true" sz="18087" spc="-3165">
                <a:solidFill>
                  <a:srgbClr val="83A3E5"/>
                </a:solidFill>
                <a:latin typeface="Museo Moderno Bold"/>
                <a:ea typeface="Museo Moderno Bold"/>
                <a:cs typeface="Museo Moderno Bold"/>
                <a:sym typeface="Museo Moderno Bold"/>
              </a:rPr>
              <a:t>H EA L  U P </a:t>
            </a:r>
          </a:p>
        </p:txBody>
      </p:sp>
      <p:sp>
        <p:nvSpPr>
          <p:cNvPr name="Freeform 6" id="6"/>
          <p:cNvSpPr/>
          <p:nvPr/>
        </p:nvSpPr>
        <p:spPr>
          <a:xfrm flipH="false" flipV="false" rot="0">
            <a:off x="8242173" y="2197869"/>
            <a:ext cx="1867162" cy="1055795"/>
          </a:xfrm>
          <a:custGeom>
            <a:avLst/>
            <a:gdLst/>
            <a:ahLst/>
            <a:cxnLst/>
            <a:rect r="r" b="b" t="t" l="l"/>
            <a:pathLst>
              <a:path h="1055795" w="1867162">
                <a:moveTo>
                  <a:pt x="0" y="0"/>
                </a:moveTo>
                <a:lnTo>
                  <a:pt x="1867163" y="0"/>
                </a:lnTo>
                <a:lnTo>
                  <a:pt x="1867163" y="1055795"/>
                </a:lnTo>
                <a:lnTo>
                  <a:pt x="0" y="1055795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4706363" y="6114372"/>
            <a:ext cx="7769900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414370"/>
                </a:solidFill>
                <a:latin typeface="Cocomat Pro"/>
                <a:ea typeface="Cocomat Pro"/>
                <a:cs typeface="Cocomat Pro"/>
                <a:sym typeface="Cocomat Pro"/>
              </a:rPr>
              <a:t>BY : Dana Hamdan &amp; Manar Sadaqa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4949667" y="6945315"/>
            <a:ext cx="6691312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414370"/>
                </a:solidFill>
                <a:latin typeface="Cocomat Pro"/>
                <a:ea typeface="Cocomat Pro"/>
                <a:cs typeface="Cocomat Pro"/>
                <a:sym typeface="Cocomat Pro"/>
              </a:rPr>
              <a:t>Supervisor : Dr.Abdallah Rashed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35272" y="-889902"/>
            <a:ext cx="2630125" cy="3974090"/>
          </a:xfrm>
          <a:custGeom>
            <a:avLst/>
            <a:gdLst/>
            <a:ahLst/>
            <a:cxnLst/>
            <a:rect r="r" b="b" t="t" l="l"/>
            <a:pathLst>
              <a:path h="3974090" w="2630125">
                <a:moveTo>
                  <a:pt x="0" y="0"/>
                </a:moveTo>
                <a:lnTo>
                  <a:pt x="2630126" y="0"/>
                </a:lnTo>
                <a:lnTo>
                  <a:pt x="2630126" y="3974091"/>
                </a:lnTo>
                <a:lnTo>
                  <a:pt x="0" y="397409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37374" y="1097144"/>
            <a:ext cx="4558829" cy="9189856"/>
          </a:xfrm>
          <a:custGeom>
            <a:avLst/>
            <a:gdLst/>
            <a:ahLst/>
            <a:cxnLst/>
            <a:rect r="r" b="b" t="t" l="l"/>
            <a:pathLst>
              <a:path h="9189856" w="4558829">
                <a:moveTo>
                  <a:pt x="0" y="0"/>
                </a:moveTo>
                <a:lnTo>
                  <a:pt x="4558829" y="0"/>
                </a:lnTo>
                <a:lnTo>
                  <a:pt x="4558829" y="9189856"/>
                </a:lnTo>
                <a:lnTo>
                  <a:pt x="0" y="918985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3774" r="0" b="-3774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7338336" y="1097144"/>
            <a:ext cx="4488619" cy="9189856"/>
          </a:xfrm>
          <a:custGeom>
            <a:avLst/>
            <a:gdLst/>
            <a:ahLst/>
            <a:cxnLst/>
            <a:rect r="r" b="b" t="t" l="l"/>
            <a:pathLst>
              <a:path h="9189856" w="4488619">
                <a:moveTo>
                  <a:pt x="0" y="0"/>
                </a:moveTo>
                <a:lnTo>
                  <a:pt x="4488618" y="0"/>
                </a:lnTo>
                <a:lnTo>
                  <a:pt x="4488618" y="9189856"/>
                </a:lnTo>
                <a:lnTo>
                  <a:pt x="0" y="918985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2946" r="0" b="-2946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2969087" y="1097144"/>
            <a:ext cx="4602163" cy="9189856"/>
          </a:xfrm>
          <a:custGeom>
            <a:avLst/>
            <a:gdLst/>
            <a:ahLst/>
            <a:cxnLst/>
            <a:rect r="r" b="b" t="t" l="l"/>
            <a:pathLst>
              <a:path h="9189856" w="4602163">
                <a:moveTo>
                  <a:pt x="0" y="0"/>
                </a:moveTo>
                <a:lnTo>
                  <a:pt x="4602163" y="0"/>
                </a:lnTo>
                <a:lnTo>
                  <a:pt x="4602163" y="9189856"/>
                </a:lnTo>
                <a:lnTo>
                  <a:pt x="0" y="918985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4285" r="0" b="-4285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894854" y="119237"/>
            <a:ext cx="5890141" cy="629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79"/>
              </a:lnSpc>
            </a:pPr>
            <a:r>
              <a:rPr lang="en-US" sz="3699" b="true">
                <a:solidFill>
                  <a:srgbClr val="45467E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Patient Login &amp; sign up </a:t>
            </a:r>
          </a:p>
        </p:txBody>
      </p:sp>
    </p:spTree>
  </p:cSld>
  <p:clrMapOvr>
    <a:masterClrMapping/>
  </p:clrMapOvr>
  <p:transition spd="fast">
    <p:fade/>
  </p:transition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327133" y="78342"/>
            <a:ext cx="9738141" cy="100612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8124"/>
              </a:lnSpc>
              <a:spcBef>
                <a:spcPct val="0"/>
              </a:spcBef>
            </a:pPr>
          </a:p>
        </p:txBody>
      </p:sp>
      <p:sp>
        <p:nvSpPr>
          <p:cNvPr name="Freeform 3" id="3"/>
          <p:cNvSpPr/>
          <p:nvPr/>
        </p:nvSpPr>
        <p:spPr>
          <a:xfrm flipH="false" flipV="false" rot="0">
            <a:off x="-735272" y="-889902"/>
            <a:ext cx="2630125" cy="3974090"/>
          </a:xfrm>
          <a:custGeom>
            <a:avLst/>
            <a:gdLst/>
            <a:ahLst/>
            <a:cxnLst/>
            <a:rect r="r" b="b" t="t" l="l"/>
            <a:pathLst>
              <a:path h="3974090" w="2630125">
                <a:moveTo>
                  <a:pt x="0" y="0"/>
                </a:moveTo>
                <a:lnTo>
                  <a:pt x="2630126" y="0"/>
                </a:lnTo>
                <a:lnTo>
                  <a:pt x="2630126" y="3974091"/>
                </a:lnTo>
                <a:lnTo>
                  <a:pt x="0" y="397409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2459955" y="1415067"/>
            <a:ext cx="4115744" cy="8282592"/>
          </a:xfrm>
          <a:custGeom>
            <a:avLst/>
            <a:gdLst/>
            <a:ahLst/>
            <a:cxnLst/>
            <a:rect r="r" b="b" t="t" l="l"/>
            <a:pathLst>
              <a:path h="8282592" w="4115744">
                <a:moveTo>
                  <a:pt x="0" y="0"/>
                </a:moveTo>
                <a:lnTo>
                  <a:pt x="4115744" y="0"/>
                </a:lnTo>
                <a:lnTo>
                  <a:pt x="4115744" y="8282592"/>
                </a:lnTo>
                <a:lnTo>
                  <a:pt x="0" y="828259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3866" r="0" b="-3866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581660" y="1415067"/>
            <a:ext cx="4132197" cy="8282592"/>
          </a:xfrm>
          <a:custGeom>
            <a:avLst/>
            <a:gdLst/>
            <a:ahLst/>
            <a:cxnLst/>
            <a:rect r="r" b="b" t="t" l="l"/>
            <a:pathLst>
              <a:path h="8282592" w="4132197">
                <a:moveTo>
                  <a:pt x="0" y="0"/>
                </a:moveTo>
                <a:lnTo>
                  <a:pt x="4132197" y="0"/>
                </a:lnTo>
                <a:lnTo>
                  <a:pt x="4132197" y="8282592"/>
                </a:lnTo>
                <a:lnTo>
                  <a:pt x="0" y="828259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4081" r="0" b="-4081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6514082" y="1415067"/>
            <a:ext cx="4145648" cy="8282592"/>
          </a:xfrm>
          <a:custGeom>
            <a:avLst/>
            <a:gdLst/>
            <a:ahLst/>
            <a:cxnLst/>
            <a:rect r="r" b="b" t="t" l="l"/>
            <a:pathLst>
              <a:path h="8282592" w="4145648">
                <a:moveTo>
                  <a:pt x="0" y="0"/>
                </a:moveTo>
                <a:lnTo>
                  <a:pt x="4145648" y="0"/>
                </a:lnTo>
                <a:lnTo>
                  <a:pt x="4145648" y="8282592"/>
                </a:lnTo>
                <a:lnTo>
                  <a:pt x="0" y="828259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5613" r="0" b="-5613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-1011878" y="319786"/>
            <a:ext cx="9738141" cy="629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79"/>
              </a:lnSpc>
            </a:pPr>
            <a:r>
              <a:rPr lang="en-US" sz="3699" b="true">
                <a:solidFill>
                  <a:srgbClr val="45467E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Reset Password</a:t>
            </a:r>
          </a:p>
        </p:txBody>
      </p:sp>
    </p:spTree>
  </p:cSld>
  <p:clrMapOvr>
    <a:masterClrMapping/>
  </p:clrMapOvr>
  <p:transition spd="fast">
    <p:fade/>
  </p:transition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327133" y="78342"/>
            <a:ext cx="9738141" cy="100612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8124"/>
              </a:lnSpc>
              <a:spcBef>
                <a:spcPct val="0"/>
              </a:spcBef>
            </a:pPr>
          </a:p>
        </p:txBody>
      </p:sp>
      <p:sp>
        <p:nvSpPr>
          <p:cNvPr name="Freeform 3" id="3"/>
          <p:cNvSpPr/>
          <p:nvPr/>
        </p:nvSpPr>
        <p:spPr>
          <a:xfrm flipH="false" flipV="false" rot="0">
            <a:off x="-735272" y="-889902"/>
            <a:ext cx="2630125" cy="3974090"/>
          </a:xfrm>
          <a:custGeom>
            <a:avLst/>
            <a:gdLst/>
            <a:ahLst/>
            <a:cxnLst/>
            <a:rect r="r" b="b" t="t" l="l"/>
            <a:pathLst>
              <a:path h="3974090" w="2630125">
                <a:moveTo>
                  <a:pt x="0" y="0"/>
                </a:moveTo>
                <a:lnTo>
                  <a:pt x="2630126" y="0"/>
                </a:lnTo>
                <a:lnTo>
                  <a:pt x="2630126" y="3974091"/>
                </a:lnTo>
                <a:lnTo>
                  <a:pt x="0" y="397409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1704061">
            <a:off x="13824431" y="5385399"/>
            <a:ext cx="4991149" cy="7541571"/>
          </a:xfrm>
          <a:custGeom>
            <a:avLst/>
            <a:gdLst/>
            <a:ahLst/>
            <a:cxnLst/>
            <a:rect r="r" b="b" t="t" l="l"/>
            <a:pathLst>
              <a:path h="7541571" w="4991149">
                <a:moveTo>
                  <a:pt x="4991149" y="7541572"/>
                </a:moveTo>
                <a:lnTo>
                  <a:pt x="0" y="7541572"/>
                </a:lnTo>
                <a:lnTo>
                  <a:pt x="0" y="0"/>
                </a:lnTo>
                <a:lnTo>
                  <a:pt x="4991149" y="0"/>
                </a:lnTo>
                <a:lnTo>
                  <a:pt x="4991149" y="7541572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false" rot="0">
            <a:off x="6749465" y="3084189"/>
            <a:ext cx="14599291" cy="9163657"/>
          </a:xfrm>
          <a:custGeom>
            <a:avLst/>
            <a:gdLst/>
            <a:ahLst/>
            <a:cxnLst/>
            <a:rect r="r" b="b" t="t" l="l"/>
            <a:pathLst>
              <a:path h="9163657" w="14599291">
                <a:moveTo>
                  <a:pt x="14599291" y="0"/>
                </a:moveTo>
                <a:lnTo>
                  <a:pt x="0" y="0"/>
                </a:lnTo>
                <a:lnTo>
                  <a:pt x="0" y="9163657"/>
                </a:lnTo>
                <a:lnTo>
                  <a:pt x="14599291" y="9163657"/>
                </a:lnTo>
                <a:lnTo>
                  <a:pt x="14599291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1866652" y="2464583"/>
            <a:ext cx="4364916" cy="6187381"/>
          </a:xfrm>
          <a:custGeom>
            <a:avLst/>
            <a:gdLst/>
            <a:ahLst/>
            <a:cxnLst/>
            <a:rect r="r" b="b" t="t" l="l"/>
            <a:pathLst>
              <a:path h="6187381" w="4364916">
                <a:moveTo>
                  <a:pt x="0" y="0"/>
                </a:moveTo>
                <a:lnTo>
                  <a:pt x="4364916" y="0"/>
                </a:lnTo>
                <a:lnTo>
                  <a:pt x="4364916" y="6187380"/>
                </a:lnTo>
                <a:lnTo>
                  <a:pt x="0" y="618738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pic>
        <p:nvPicPr>
          <p:cNvPr name="Picture 7" id="7">
            <a:hlinkClick action="ppaction://media"/>
          </p:cNvPr>
          <p:cNvPicPr>
            <a:picLocks noChangeAspect="true"/>
          </p:cNvPicPr>
          <p:nvPr>
            <a:videoFile r:link="rId9"/>
            <p:extLst>
              <p:ext uri="{DAA4B4D4-6D71-4841-9C94-3DE7FCFB9230}">
                <p14:media xmlns:p14="http://schemas.microsoft.com/office/powerpoint/2010/main" r:embed="rId10"/>
              </p:ext>
            </p:extLst>
          </p:nvPr>
        </p:nvPicPr>
        <p:blipFill>
          <a:blip r:embed="rId8"/>
          <a:srcRect l="0" t="0" r="0" b="0"/>
          <a:stretch>
            <a:fillRect/>
          </a:stretch>
        </p:blipFill>
        <p:spPr>
          <a:xfrm flipH="false" flipV="false" rot="0">
            <a:off x="1912636" y="1709965"/>
            <a:ext cx="3798277" cy="8229600"/>
          </a:xfrm>
          <a:prstGeom prst="rect">
            <a:avLst/>
          </a:prstGeom>
        </p:spPr>
      </p:pic>
      <p:sp>
        <p:nvSpPr>
          <p:cNvPr name="TextBox 8" id="8"/>
          <p:cNvSpPr txBox="true"/>
          <p:nvPr/>
        </p:nvSpPr>
        <p:spPr>
          <a:xfrm rot="0">
            <a:off x="-1057296" y="295021"/>
            <a:ext cx="9738141" cy="629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79"/>
              </a:lnSpc>
            </a:pPr>
            <a:r>
              <a:rPr lang="en-US" b="true" sz="3699">
                <a:solidFill>
                  <a:srgbClr val="05066D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Home Page:</a:t>
            </a:r>
          </a:p>
        </p:txBody>
      </p:sp>
    </p:spTree>
  </p:cSld>
  <p:clrMapOvr>
    <a:masterClrMapping/>
  </p:clrMapOvr>
  <p:transition spd="fast">
    <p:fade/>
  </p:transition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35272" y="-889902"/>
            <a:ext cx="2630125" cy="3974090"/>
          </a:xfrm>
          <a:custGeom>
            <a:avLst/>
            <a:gdLst/>
            <a:ahLst/>
            <a:cxnLst/>
            <a:rect r="r" b="b" t="t" l="l"/>
            <a:pathLst>
              <a:path h="3974090" w="2630125">
                <a:moveTo>
                  <a:pt x="0" y="0"/>
                </a:moveTo>
                <a:lnTo>
                  <a:pt x="2630126" y="0"/>
                </a:lnTo>
                <a:lnTo>
                  <a:pt x="2630126" y="3974091"/>
                </a:lnTo>
                <a:lnTo>
                  <a:pt x="0" y="397409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6741215" y="1711317"/>
            <a:ext cx="4038856" cy="8000248"/>
          </a:xfrm>
          <a:custGeom>
            <a:avLst/>
            <a:gdLst/>
            <a:ahLst/>
            <a:cxnLst/>
            <a:rect r="r" b="b" t="t" l="l"/>
            <a:pathLst>
              <a:path h="8000248" w="4038856">
                <a:moveTo>
                  <a:pt x="0" y="0"/>
                </a:moveTo>
                <a:lnTo>
                  <a:pt x="4038856" y="0"/>
                </a:lnTo>
                <a:lnTo>
                  <a:pt x="4038856" y="8000249"/>
                </a:lnTo>
                <a:lnTo>
                  <a:pt x="0" y="800024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4725" r="0" b="-4725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047750" y="1711317"/>
            <a:ext cx="3821687" cy="7546983"/>
          </a:xfrm>
          <a:custGeom>
            <a:avLst/>
            <a:gdLst/>
            <a:ahLst/>
            <a:cxnLst/>
            <a:rect r="r" b="b" t="t" l="l"/>
            <a:pathLst>
              <a:path h="7546983" w="3821687">
                <a:moveTo>
                  <a:pt x="0" y="0"/>
                </a:moveTo>
                <a:lnTo>
                  <a:pt x="3821687" y="0"/>
                </a:lnTo>
                <a:lnTo>
                  <a:pt x="3821687" y="7546983"/>
                </a:lnTo>
                <a:lnTo>
                  <a:pt x="0" y="754698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4892" r="0" b="-4892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2466912" y="1711317"/>
            <a:ext cx="3881030" cy="7546983"/>
          </a:xfrm>
          <a:custGeom>
            <a:avLst/>
            <a:gdLst/>
            <a:ahLst/>
            <a:cxnLst/>
            <a:rect r="r" b="b" t="t" l="l"/>
            <a:pathLst>
              <a:path h="7546983" w="3881030">
                <a:moveTo>
                  <a:pt x="0" y="0"/>
                </a:moveTo>
                <a:lnTo>
                  <a:pt x="3881030" y="0"/>
                </a:lnTo>
                <a:lnTo>
                  <a:pt x="3881030" y="7546983"/>
                </a:lnTo>
                <a:lnTo>
                  <a:pt x="0" y="754698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5745" r="0" b="-5745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894854" y="398780"/>
            <a:ext cx="5106829" cy="629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79"/>
              </a:lnSpc>
            </a:pPr>
            <a:r>
              <a:rPr lang="en-US" sz="3699" b="true">
                <a:solidFill>
                  <a:srgbClr val="41437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Discount Medication</a:t>
            </a:r>
          </a:p>
        </p:txBody>
      </p:sp>
    </p:spTree>
  </p:cSld>
  <p:clrMapOvr>
    <a:masterClrMapping/>
  </p:clrMapOvr>
  <p:transition spd="fast">
    <p:fade/>
  </p:transition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35272" y="-889902"/>
            <a:ext cx="2630125" cy="3974090"/>
          </a:xfrm>
          <a:custGeom>
            <a:avLst/>
            <a:gdLst/>
            <a:ahLst/>
            <a:cxnLst/>
            <a:rect r="r" b="b" t="t" l="l"/>
            <a:pathLst>
              <a:path h="3974090" w="2630125">
                <a:moveTo>
                  <a:pt x="0" y="0"/>
                </a:moveTo>
                <a:lnTo>
                  <a:pt x="2630126" y="0"/>
                </a:lnTo>
                <a:lnTo>
                  <a:pt x="2630126" y="3974091"/>
                </a:lnTo>
                <a:lnTo>
                  <a:pt x="0" y="397409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7602287" y="1960080"/>
            <a:ext cx="3752354" cy="7298220"/>
          </a:xfrm>
          <a:custGeom>
            <a:avLst/>
            <a:gdLst/>
            <a:ahLst/>
            <a:cxnLst/>
            <a:rect r="r" b="b" t="t" l="l"/>
            <a:pathLst>
              <a:path h="7298220" w="3752354">
                <a:moveTo>
                  <a:pt x="0" y="0"/>
                </a:moveTo>
                <a:lnTo>
                  <a:pt x="3752354" y="0"/>
                </a:lnTo>
                <a:lnTo>
                  <a:pt x="3752354" y="7298220"/>
                </a:lnTo>
                <a:lnTo>
                  <a:pt x="0" y="729822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5734" r="0" b="-5734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2076524" y="1960080"/>
            <a:ext cx="3616101" cy="7298220"/>
          </a:xfrm>
          <a:custGeom>
            <a:avLst/>
            <a:gdLst/>
            <a:ahLst/>
            <a:cxnLst/>
            <a:rect r="r" b="b" t="t" l="l"/>
            <a:pathLst>
              <a:path h="7298220" w="3616101">
                <a:moveTo>
                  <a:pt x="0" y="0"/>
                </a:moveTo>
                <a:lnTo>
                  <a:pt x="3616102" y="0"/>
                </a:lnTo>
                <a:lnTo>
                  <a:pt x="3616102" y="7298220"/>
                </a:lnTo>
                <a:lnTo>
                  <a:pt x="0" y="729822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3710" r="0" b="-371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3259641" y="1960080"/>
            <a:ext cx="3638810" cy="7298220"/>
          </a:xfrm>
          <a:custGeom>
            <a:avLst/>
            <a:gdLst/>
            <a:ahLst/>
            <a:cxnLst/>
            <a:rect r="r" b="b" t="t" l="l"/>
            <a:pathLst>
              <a:path h="7298220" w="3638810">
                <a:moveTo>
                  <a:pt x="0" y="0"/>
                </a:moveTo>
                <a:lnTo>
                  <a:pt x="3638810" y="0"/>
                </a:lnTo>
                <a:lnTo>
                  <a:pt x="3638810" y="7298220"/>
                </a:lnTo>
                <a:lnTo>
                  <a:pt x="0" y="729822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4047" r="0" b="-4047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861888" y="283209"/>
            <a:ext cx="15423424" cy="7454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159"/>
              </a:lnSpc>
            </a:pPr>
            <a:r>
              <a:rPr lang="en-US" sz="4399" b="true">
                <a:solidFill>
                  <a:srgbClr val="41437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Doctors Speciality &amp; Recommended Doctors</a:t>
            </a:r>
          </a:p>
        </p:txBody>
      </p:sp>
    </p:spTree>
  </p:cSld>
  <p:clrMapOvr>
    <a:masterClrMapping/>
  </p:clrMapOvr>
  <p:transition spd="fast">
    <p:fade/>
  </p:transition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35272" y="-889902"/>
            <a:ext cx="2630125" cy="3974090"/>
          </a:xfrm>
          <a:custGeom>
            <a:avLst/>
            <a:gdLst/>
            <a:ahLst/>
            <a:cxnLst/>
            <a:rect r="r" b="b" t="t" l="l"/>
            <a:pathLst>
              <a:path h="3974090" w="2630125">
                <a:moveTo>
                  <a:pt x="0" y="0"/>
                </a:moveTo>
                <a:lnTo>
                  <a:pt x="2630126" y="0"/>
                </a:lnTo>
                <a:lnTo>
                  <a:pt x="2630126" y="3974091"/>
                </a:lnTo>
                <a:lnTo>
                  <a:pt x="0" y="397409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894854" y="1965021"/>
            <a:ext cx="3881252" cy="7676139"/>
          </a:xfrm>
          <a:custGeom>
            <a:avLst/>
            <a:gdLst/>
            <a:ahLst/>
            <a:cxnLst/>
            <a:rect r="r" b="b" t="t" l="l"/>
            <a:pathLst>
              <a:path h="7676139" w="3881252">
                <a:moveTo>
                  <a:pt x="0" y="0"/>
                </a:moveTo>
                <a:lnTo>
                  <a:pt x="3881251" y="0"/>
                </a:lnTo>
                <a:lnTo>
                  <a:pt x="3881251" y="7676138"/>
                </a:lnTo>
                <a:lnTo>
                  <a:pt x="0" y="767613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4810" r="0" b="-481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482434" y="1965021"/>
            <a:ext cx="3776866" cy="7676139"/>
          </a:xfrm>
          <a:custGeom>
            <a:avLst/>
            <a:gdLst/>
            <a:ahLst/>
            <a:cxnLst/>
            <a:rect r="r" b="b" t="t" l="l"/>
            <a:pathLst>
              <a:path h="7676139" w="3776866">
                <a:moveTo>
                  <a:pt x="0" y="0"/>
                </a:moveTo>
                <a:lnTo>
                  <a:pt x="3776866" y="0"/>
                </a:lnTo>
                <a:lnTo>
                  <a:pt x="3776866" y="7676138"/>
                </a:lnTo>
                <a:lnTo>
                  <a:pt x="0" y="767613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3336" r="0" b="-3336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7676033" y="1965021"/>
            <a:ext cx="3979671" cy="7676139"/>
          </a:xfrm>
          <a:custGeom>
            <a:avLst/>
            <a:gdLst/>
            <a:ahLst/>
            <a:cxnLst/>
            <a:rect r="r" b="b" t="t" l="l"/>
            <a:pathLst>
              <a:path h="7676139" w="3979671">
                <a:moveTo>
                  <a:pt x="0" y="0"/>
                </a:moveTo>
                <a:lnTo>
                  <a:pt x="3979671" y="0"/>
                </a:lnTo>
                <a:lnTo>
                  <a:pt x="3979671" y="7676138"/>
                </a:lnTo>
                <a:lnTo>
                  <a:pt x="0" y="767613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6200" r="0" b="-620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900906" y="617855"/>
            <a:ext cx="5775127" cy="7454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159"/>
              </a:lnSpc>
            </a:pPr>
            <a:r>
              <a:rPr lang="en-US" sz="4399" b="true">
                <a:solidFill>
                  <a:srgbClr val="3B365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Book Appointemnt </a:t>
            </a:r>
          </a:p>
        </p:txBody>
      </p:sp>
    </p:spTree>
  </p:cSld>
  <p:clrMapOvr>
    <a:masterClrMapping/>
  </p:clrMapOvr>
  <p:transition spd="fast">
    <p:fade/>
  </p:transition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35272" y="-889902"/>
            <a:ext cx="2630125" cy="3974090"/>
          </a:xfrm>
          <a:custGeom>
            <a:avLst/>
            <a:gdLst/>
            <a:ahLst/>
            <a:cxnLst/>
            <a:rect r="r" b="b" t="t" l="l"/>
            <a:pathLst>
              <a:path h="3974090" w="2630125">
                <a:moveTo>
                  <a:pt x="0" y="0"/>
                </a:moveTo>
                <a:lnTo>
                  <a:pt x="2630126" y="0"/>
                </a:lnTo>
                <a:lnTo>
                  <a:pt x="2630126" y="3974091"/>
                </a:lnTo>
                <a:lnTo>
                  <a:pt x="0" y="397409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3431373" y="1965021"/>
            <a:ext cx="3825301" cy="7604070"/>
          </a:xfrm>
          <a:custGeom>
            <a:avLst/>
            <a:gdLst/>
            <a:ahLst/>
            <a:cxnLst/>
            <a:rect r="r" b="b" t="t" l="l"/>
            <a:pathLst>
              <a:path h="7604070" w="3825301">
                <a:moveTo>
                  <a:pt x="0" y="0"/>
                </a:moveTo>
                <a:lnTo>
                  <a:pt x="3825301" y="0"/>
                </a:lnTo>
                <a:lnTo>
                  <a:pt x="3825301" y="7604070"/>
                </a:lnTo>
                <a:lnTo>
                  <a:pt x="0" y="760407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4532" r="0" b="-4532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0209963" y="1965021"/>
            <a:ext cx="3734466" cy="7604070"/>
          </a:xfrm>
          <a:custGeom>
            <a:avLst/>
            <a:gdLst/>
            <a:ahLst/>
            <a:cxnLst/>
            <a:rect r="r" b="b" t="t" l="l"/>
            <a:pathLst>
              <a:path h="7604070" w="3734466">
                <a:moveTo>
                  <a:pt x="0" y="0"/>
                </a:moveTo>
                <a:lnTo>
                  <a:pt x="3734466" y="0"/>
                </a:lnTo>
                <a:lnTo>
                  <a:pt x="3734466" y="7604070"/>
                </a:lnTo>
                <a:lnTo>
                  <a:pt x="0" y="760407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3237" r="0" b="-3237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900906" y="617855"/>
            <a:ext cx="5775127" cy="7454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159"/>
              </a:lnSpc>
            </a:pPr>
            <a:r>
              <a:rPr lang="en-US" sz="4399" b="true">
                <a:solidFill>
                  <a:srgbClr val="3B365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Book Appointemnt </a:t>
            </a:r>
          </a:p>
        </p:txBody>
      </p:sp>
    </p:spTree>
  </p:cSld>
  <p:clrMapOvr>
    <a:masterClrMapping/>
  </p:clrMapOvr>
  <p:transition spd="fast">
    <p:fade/>
  </p:transition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35272" y="-889902"/>
            <a:ext cx="2630125" cy="3974090"/>
          </a:xfrm>
          <a:custGeom>
            <a:avLst/>
            <a:gdLst/>
            <a:ahLst/>
            <a:cxnLst/>
            <a:rect r="r" b="b" t="t" l="l"/>
            <a:pathLst>
              <a:path h="3974090" w="2630125">
                <a:moveTo>
                  <a:pt x="0" y="0"/>
                </a:moveTo>
                <a:lnTo>
                  <a:pt x="2630126" y="0"/>
                </a:lnTo>
                <a:lnTo>
                  <a:pt x="2630126" y="3974091"/>
                </a:lnTo>
                <a:lnTo>
                  <a:pt x="0" y="397409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3329996" y="1965021"/>
            <a:ext cx="3779884" cy="7604070"/>
          </a:xfrm>
          <a:custGeom>
            <a:avLst/>
            <a:gdLst/>
            <a:ahLst/>
            <a:cxnLst/>
            <a:rect r="r" b="b" t="t" l="l"/>
            <a:pathLst>
              <a:path h="7604070" w="3779884">
                <a:moveTo>
                  <a:pt x="0" y="0"/>
                </a:moveTo>
                <a:lnTo>
                  <a:pt x="3779883" y="0"/>
                </a:lnTo>
                <a:lnTo>
                  <a:pt x="3779883" y="7604070"/>
                </a:lnTo>
                <a:lnTo>
                  <a:pt x="0" y="760407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3884" r="0" b="-3884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900906" y="617855"/>
            <a:ext cx="5775127" cy="7454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159"/>
              </a:lnSpc>
            </a:pPr>
            <a:r>
              <a:rPr lang="en-US" sz="4399" b="true">
                <a:solidFill>
                  <a:srgbClr val="3B365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Book Appointemnt </a:t>
            </a:r>
          </a:p>
        </p:txBody>
      </p:sp>
      <p:sp>
        <p:nvSpPr>
          <p:cNvPr name="Freeform 5" id="5"/>
          <p:cNvSpPr/>
          <p:nvPr/>
        </p:nvSpPr>
        <p:spPr>
          <a:xfrm flipH="false" flipV="false" rot="0">
            <a:off x="9776873" y="1878860"/>
            <a:ext cx="3916582" cy="7690231"/>
          </a:xfrm>
          <a:custGeom>
            <a:avLst/>
            <a:gdLst/>
            <a:ahLst/>
            <a:cxnLst/>
            <a:rect r="r" b="b" t="t" l="l"/>
            <a:pathLst>
              <a:path h="7690231" w="3916582">
                <a:moveTo>
                  <a:pt x="0" y="0"/>
                </a:moveTo>
                <a:lnTo>
                  <a:pt x="3916582" y="0"/>
                </a:lnTo>
                <a:lnTo>
                  <a:pt x="3916582" y="7690231"/>
                </a:lnTo>
                <a:lnTo>
                  <a:pt x="0" y="769023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5207" r="0" b="-5207"/>
            </a:stretch>
          </a:blipFill>
        </p:spPr>
      </p:sp>
    </p:spTree>
  </p:cSld>
  <p:clrMapOvr>
    <a:masterClrMapping/>
  </p:clrMapOvr>
  <p:transition spd="fast">
    <p:fade/>
  </p:transition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35272" y="-889902"/>
            <a:ext cx="2630125" cy="3974090"/>
          </a:xfrm>
          <a:custGeom>
            <a:avLst/>
            <a:gdLst/>
            <a:ahLst/>
            <a:cxnLst/>
            <a:rect r="r" b="b" t="t" l="l"/>
            <a:pathLst>
              <a:path h="3974090" w="2630125">
                <a:moveTo>
                  <a:pt x="0" y="0"/>
                </a:moveTo>
                <a:lnTo>
                  <a:pt x="2630126" y="0"/>
                </a:lnTo>
                <a:lnTo>
                  <a:pt x="2630126" y="3974091"/>
                </a:lnTo>
                <a:lnTo>
                  <a:pt x="0" y="397409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7445404" y="1825395"/>
            <a:ext cx="3399177" cy="6877156"/>
          </a:xfrm>
          <a:custGeom>
            <a:avLst/>
            <a:gdLst/>
            <a:ahLst/>
            <a:cxnLst/>
            <a:rect r="r" b="b" t="t" l="l"/>
            <a:pathLst>
              <a:path h="6877156" w="3399177">
                <a:moveTo>
                  <a:pt x="0" y="0"/>
                </a:moveTo>
                <a:lnTo>
                  <a:pt x="3399177" y="0"/>
                </a:lnTo>
                <a:lnTo>
                  <a:pt x="3399177" y="6877156"/>
                </a:lnTo>
                <a:lnTo>
                  <a:pt x="0" y="687715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3579" r="0" b="-3579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108008" y="1704922"/>
            <a:ext cx="3359849" cy="6877156"/>
          </a:xfrm>
          <a:custGeom>
            <a:avLst/>
            <a:gdLst/>
            <a:ahLst/>
            <a:cxnLst/>
            <a:rect r="r" b="b" t="t" l="l"/>
            <a:pathLst>
              <a:path h="6877156" w="3359849">
                <a:moveTo>
                  <a:pt x="0" y="0"/>
                </a:moveTo>
                <a:lnTo>
                  <a:pt x="3359848" y="0"/>
                </a:lnTo>
                <a:lnTo>
                  <a:pt x="3359848" y="6877156"/>
                </a:lnTo>
                <a:lnTo>
                  <a:pt x="0" y="687715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4015" r="0" b="-4015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301271" y="1704922"/>
            <a:ext cx="3604509" cy="7118103"/>
          </a:xfrm>
          <a:custGeom>
            <a:avLst/>
            <a:gdLst/>
            <a:ahLst/>
            <a:cxnLst/>
            <a:rect r="r" b="b" t="t" l="l"/>
            <a:pathLst>
              <a:path h="7118103" w="3604509">
                <a:moveTo>
                  <a:pt x="0" y="0"/>
                </a:moveTo>
                <a:lnTo>
                  <a:pt x="3604509" y="0"/>
                </a:lnTo>
                <a:lnTo>
                  <a:pt x="3604509" y="7118103"/>
                </a:lnTo>
                <a:lnTo>
                  <a:pt x="0" y="711810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4892" r="0" b="-4892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4631127" y="2777779"/>
            <a:ext cx="2169274" cy="612820"/>
          </a:xfrm>
          <a:custGeom>
            <a:avLst/>
            <a:gdLst/>
            <a:ahLst/>
            <a:cxnLst/>
            <a:rect r="r" b="b" t="t" l="l"/>
            <a:pathLst>
              <a:path h="612820" w="2169274">
                <a:moveTo>
                  <a:pt x="0" y="0"/>
                </a:moveTo>
                <a:lnTo>
                  <a:pt x="2169273" y="0"/>
                </a:lnTo>
                <a:lnTo>
                  <a:pt x="2169273" y="612820"/>
                </a:lnTo>
                <a:lnTo>
                  <a:pt x="0" y="61282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2583963" y="351653"/>
            <a:ext cx="9722882" cy="7454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159"/>
              </a:lnSpc>
            </a:pPr>
            <a:r>
              <a:rPr lang="en-US" sz="4399" b="true">
                <a:solidFill>
                  <a:srgbClr val="3B365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ChatBot:Symptom Checker Chat </a:t>
            </a:r>
          </a:p>
        </p:txBody>
      </p:sp>
    </p:spTree>
  </p:cSld>
  <p:clrMapOvr>
    <a:masterClrMapping/>
  </p:clrMapOvr>
  <p:transition spd="fast">
    <p:fade/>
  </p:transition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35272" y="-889902"/>
            <a:ext cx="2630125" cy="3974090"/>
          </a:xfrm>
          <a:custGeom>
            <a:avLst/>
            <a:gdLst/>
            <a:ahLst/>
            <a:cxnLst/>
            <a:rect r="r" b="b" t="t" l="l"/>
            <a:pathLst>
              <a:path h="3974090" w="2630125">
                <a:moveTo>
                  <a:pt x="0" y="0"/>
                </a:moveTo>
                <a:lnTo>
                  <a:pt x="2630126" y="0"/>
                </a:lnTo>
                <a:lnTo>
                  <a:pt x="2630126" y="3974091"/>
                </a:lnTo>
                <a:lnTo>
                  <a:pt x="0" y="397409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true" rot="1704061">
            <a:off x="13824431" y="5385399"/>
            <a:ext cx="4991149" cy="7541571"/>
          </a:xfrm>
          <a:custGeom>
            <a:avLst/>
            <a:gdLst/>
            <a:ahLst/>
            <a:cxnLst/>
            <a:rect r="r" b="b" t="t" l="l"/>
            <a:pathLst>
              <a:path h="7541571" w="4991149">
                <a:moveTo>
                  <a:pt x="4991149" y="7541572"/>
                </a:moveTo>
                <a:lnTo>
                  <a:pt x="0" y="7541572"/>
                </a:lnTo>
                <a:lnTo>
                  <a:pt x="0" y="0"/>
                </a:lnTo>
                <a:lnTo>
                  <a:pt x="4991149" y="0"/>
                </a:lnTo>
                <a:lnTo>
                  <a:pt x="4991149" y="7541572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545673" y="1965021"/>
            <a:ext cx="3805907" cy="7611256"/>
          </a:xfrm>
          <a:custGeom>
            <a:avLst/>
            <a:gdLst/>
            <a:ahLst/>
            <a:cxnLst/>
            <a:rect r="r" b="b" t="t" l="l"/>
            <a:pathLst>
              <a:path h="7611256" w="3805907">
                <a:moveTo>
                  <a:pt x="0" y="0"/>
                </a:moveTo>
                <a:lnTo>
                  <a:pt x="3805907" y="0"/>
                </a:lnTo>
                <a:lnTo>
                  <a:pt x="3805907" y="7611256"/>
                </a:lnTo>
                <a:lnTo>
                  <a:pt x="0" y="761125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4204" r="0" b="-4204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9564613" y="1965021"/>
            <a:ext cx="3791600" cy="7481772"/>
          </a:xfrm>
          <a:custGeom>
            <a:avLst/>
            <a:gdLst/>
            <a:ahLst/>
            <a:cxnLst/>
            <a:rect r="r" b="b" t="t" l="l"/>
            <a:pathLst>
              <a:path h="7481772" w="3791600">
                <a:moveTo>
                  <a:pt x="0" y="0"/>
                </a:moveTo>
                <a:lnTo>
                  <a:pt x="3791600" y="0"/>
                </a:lnTo>
                <a:lnTo>
                  <a:pt x="3791600" y="7481772"/>
                </a:lnTo>
                <a:lnTo>
                  <a:pt x="0" y="748177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4935" r="0" b="-4935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5085005" y="1965021"/>
            <a:ext cx="3746183" cy="7481772"/>
          </a:xfrm>
          <a:custGeom>
            <a:avLst/>
            <a:gdLst/>
            <a:ahLst/>
            <a:cxnLst/>
            <a:rect r="r" b="b" t="t" l="l"/>
            <a:pathLst>
              <a:path h="7481772" w="3746183">
                <a:moveTo>
                  <a:pt x="0" y="0"/>
                </a:moveTo>
                <a:lnTo>
                  <a:pt x="3746183" y="0"/>
                </a:lnTo>
                <a:lnTo>
                  <a:pt x="3746183" y="7481772"/>
                </a:lnTo>
                <a:lnTo>
                  <a:pt x="0" y="748177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4277" r="0" b="-4277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4089638" y="1965021"/>
            <a:ext cx="3746183" cy="7481772"/>
          </a:xfrm>
          <a:custGeom>
            <a:avLst/>
            <a:gdLst/>
            <a:ahLst/>
            <a:cxnLst/>
            <a:rect r="r" b="b" t="t" l="l"/>
            <a:pathLst>
              <a:path h="7481772" w="3746183">
                <a:moveTo>
                  <a:pt x="0" y="0"/>
                </a:moveTo>
                <a:lnTo>
                  <a:pt x="3746182" y="0"/>
                </a:lnTo>
                <a:lnTo>
                  <a:pt x="3746182" y="7481772"/>
                </a:lnTo>
                <a:lnTo>
                  <a:pt x="0" y="7481772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-4606" r="-606" b="-4606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1894854" y="617855"/>
            <a:ext cx="3688556" cy="7454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159"/>
              </a:lnSpc>
            </a:pPr>
            <a:r>
              <a:rPr lang="en-US" sz="4399" b="true">
                <a:solidFill>
                  <a:srgbClr val="3B365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Patient Chat</a:t>
            </a:r>
          </a:p>
        </p:txBody>
      </p:sp>
    </p:spTree>
  </p:cSld>
  <p:clrMapOvr>
    <a:masterClrMapping/>
  </p:clrMapOvr>
  <p:transition spd="fast">
    <p:fade/>
  </p:transition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BFA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35272" y="-889902"/>
            <a:ext cx="4991149" cy="7541571"/>
          </a:xfrm>
          <a:custGeom>
            <a:avLst/>
            <a:gdLst/>
            <a:ahLst/>
            <a:cxnLst/>
            <a:rect r="r" b="b" t="t" l="l"/>
            <a:pathLst>
              <a:path h="7541571" w="4991149">
                <a:moveTo>
                  <a:pt x="0" y="0"/>
                </a:moveTo>
                <a:lnTo>
                  <a:pt x="4991149" y="0"/>
                </a:lnTo>
                <a:lnTo>
                  <a:pt x="4991149" y="7541572"/>
                </a:lnTo>
                <a:lnTo>
                  <a:pt x="0" y="754157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2653408" y="0"/>
            <a:ext cx="5352917" cy="4447381"/>
          </a:xfrm>
          <a:custGeom>
            <a:avLst/>
            <a:gdLst/>
            <a:ahLst/>
            <a:cxnLst/>
            <a:rect r="r" b="b" t="t" l="l"/>
            <a:pathLst>
              <a:path h="4447381" w="5352917">
                <a:moveTo>
                  <a:pt x="0" y="0"/>
                </a:moveTo>
                <a:lnTo>
                  <a:pt x="5352916" y="0"/>
                </a:lnTo>
                <a:lnTo>
                  <a:pt x="5352916" y="4447381"/>
                </a:lnTo>
                <a:lnTo>
                  <a:pt x="0" y="444738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624861" y="4897343"/>
            <a:ext cx="2811895" cy="25142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0495"/>
              </a:lnSpc>
            </a:pPr>
            <a:r>
              <a:rPr lang="en-US" sz="14639" b="true">
                <a:solidFill>
                  <a:srgbClr val="414370"/>
                </a:solidFill>
                <a:latin typeface="Cocomat Pro Heavy"/>
                <a:ea typeface="Cocomat Pro Heavy"/>
                <a:cs typeface="Cocomat Pro Heavy"/>
                <a:sym typeface="Cocomat Pro Heavy"/>
              </a:rPr>
              <a:t>1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624861" y="7219260"/>
            <a:ext cx="2811895" cy="39794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65"/>
              </a:lnSpc>
            </a:pPr>
            <a:r>
              <a:rPr lang="en-US" sz="2332" b="tru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Introduction 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4274927" y="4897343"/>
            <a:ext cx="2811895" cy="25142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0495"/>
              </a:lnSpc>
            </a:pPr>
            <a:r>
              <a:rPr lang="en-US" sz="14639" b="true">
                <a:solidFill>
                  <a:srgbClr val="45467E"/>
                </a:solidFill>
                <a:latin typeface="Cocomat Pro Heavy"/>
                <a:ea typeface="Cocomat Pro Heavy"/>
                <a:cs typeface="Cocomat Pro Heavy"/>
                <a:sym typeface="Cocomat Pro Heavy"/>
              </a:rPr>
              <a:t>2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7905972" y="4897343"/>
            <a:ext cx="2811895" cy="25142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0495"/>
              </a:lnSpc>
            </a:pPr>
            <a:r>
              <a:rPr lang="en-US" sz="14639" b="true">
                <a:solidFill>
                  <a:srgbClr val="45467E"/>
                </a:solidFill>
                <a:latin typeface="Cocomat Pro Heavy"/>
                <a:ea typeface="Cocomat Pro Heavy"/>
                <a:cs typeface="Cocomat Pro Heavy"/>
                <a:sym typeface="Cocomat Pro Heavy"/>
              </a:rPr>
              <a:t>3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1400710" y="4897343"/>
            <a:ext cx="2811895" cy="25142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0495"/>
              </a:lnSpc>
            </a:pPr>
            <a:r>
              <a:rPr lang="en-US" sz="14639" b="true">
                <a:solidFill>
                  <a:srgbClr val="45467E"/>
                </a:solidFill>
                <a:latin typeface="Cocomat Pro Heavy"/>
                <a:ea typeface="Cocomat Pro Heavy"/>
                <a:cs typeface="Cocomat Pro Heavy"/>
                <a:sym typeface="Cocomat Pro Heavy"/>
              </a:rPr>
              <a:t>4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4255877" y="1104443"/>
            <a:ext cx="8550780" cy="13510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0898"/>
              </a:lnSpc>
              <a:spcBef>
                <a:spcPct val="0"/>
              </a:spcBef>
            </a:pPr>
            <a:r>
              <a:rPr lang="en-US" b="true" sz="7784">
                <a:solidFill>
                  <a:srgbClr val="414370"/>
                </a:solidFill>
                <a:latin typeface="Cocomat Pro Heavy"/>
                <a:ea typeface="Cocomat Pro Heavy"/>
                <a:cs typeface="Cocomat Pro Heavy"/>
                <a:sym typeface="Cocomat Pro Heavy"/>
              </a:rPr>
              <a:t>CONTENT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4255877" y="7219260"/>
            <a:ext cx="2811895" cy="39794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65"/>
              </a:lnSpc>
            </a:pPr>
            <a:r>
              <a:rPr lang="en-US" sz="2332" b="tru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OBJECTIVES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7738053" y="7219260"/>
            <a:ext cx="2811895" cy="39794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65"/>
              </a:lnSpc>
            </a:pPr>
            <a:r>
              <a:rPr lang="en-US" sz="2332" b="tru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TOOLS USED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1594167" y="7188780"/>
            <a:ext cx="2811895" cy="39794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65"/>
              </a:lnSpc>
            </a:pPr>
            <a:r>
              <a:rPr lang="en-US" sz="2332" b="tru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FEATURES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5194430" y="4897343"/>
            <a:ext cx="2811895" cy="254470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0495"/>
              </a:lnSpc>
            </a:pPr>
            <a:r>
              <a:rPr lang="en-US" sz="14639" b="true">
                <a:solidFill>
                  <a:srgbClr val="45467E"/>
                </a:solidFill>
                <a:latin typeface="Cocomat Pro Heavy"/>
                <a:ea typeface="Cocomat Pro Heavy"/>
                <a:cs typeface="Cocomat Pro Heavy"/>
                <a:sym typeface="Cocomat Pro Heavy"/>
              </a:rPr>
              <a:t>5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5053762" y="7219260"/>
            <a:ext cx="2811895" cy="39794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65"/>
              </a:lnSpc>
            </a:pPr>
            <a:r>
              <a:rPr lang="en-US" sz="2332" b="tru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FUTURE WORK</a:t>
            </a:r>
          </a:p>
        </p:txBody>
      </p:sp>
    </p:spTree>
  </p:cSld>
  <p:clrMapOvr>
    <a:masterClrMapping/>
  </p:clrMapOvr>
  <p:transition spd="fast">
    <p:fade/>
  </p:transition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35272" y="-889902"/>
            <a:ext cx="2630125" cy="3974090"/>
          </a:xfrm>
          <a:custGeom>
            <a:avLst/>
            <a:gdLst/>
            <a:ahLst/>
            <a:cxnLst/>
            <a:rect r="r" b="b" t="t" l="l"/>
            <a:pathLst>
              <a:path h="3974090" w="2630125">
                <a:moveTo>
                  <a:pt x="0" y="0"/>
                </a:moveTo>
                <a:lnTo>
                  <a:pt x="2630126" y="0"/>
                </a:lnTo>
                <a:lnTo>
                  <a:pt x="2630126" y="3974091"/>
                </a:lnTo>
                <a:lnTo>
                  <a:pt x="0" y="397409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327133" y="1965021"/>
            <a:ext cx="3933186" cy="7739499"/>
          </a:xfrm>
          <a:custGeom>
            <a:avLst/>
            <a:gdLst/>
            <a:ahLst/>
            <a:cxnLst/>
            <a:rect r="r" b="b" t="t" l="l"/>
            <a:pathLst>
              <a:path h="7739499" w="3933186">
                <a:moveTo>
                  <a:pt x="0" y="0"/>
                </a:moveTo>
                <a:lnTo>
                  <a:pt x="3933185" y="0"/>
                </a:lnTo>
                <a:lnTo>
                  <a:pt x="3933185" y="7739499"/>
                </a:lnTo>
                <a:lnTo>
                  <a:pt x="0" y="773949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5089" r="0" b="-5089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072630" y="1965021"/>
            <a:ext cx="3896943" cy="7739499"/>
          </a:xfrm>
          <a:custGeom>
            <a:avLst/>
            <a:gdLst/>
            <a:ahLst/>
            <a:cxnLst/>
            <a:rect r="r" b="b" t="t" l="l"/>
            <a:pathLst>
              <a:path h="7739499" w="3896943">
                <a:moveTo>
                  <a:pt x="0" y="0"/>
                </a:moveTo>
                <a:lnTo>
                  <a:pt x="3896943" y="0"/>
                </a:lnTo>
                <a:lnTo>
                  <a:pt x="3896943" y="7739499"/>
                </a:lnTo>
                <a:lnTo>
                  <a:pt x="0" y="773949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4581" r="0" b="-4581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7233945" y="1965021"/>
            <a:ext cx="3865059" cy="7739499"/>
          </a:xfrm>
          <a:custGeom>
            <a:avLst/>
            <a:gdLst/>
            <a:ahLst/>
            <a:cxnLst/>
            <a:rect r="r" b="b" t="t" l="l"/>
            <a:pathLst>
              <a:path h="7739499" w="3865059">
                <a:moveTo>
                  <a:pt x="0" y="0"/>
                </a:moveTo>
                <a:lnTo>
                  <a:pt x="3865059" y="0"/>
                </a:lnTo>
                <a:lnTo>
                  <a:pt x="3865059" y="7739499"/>
                </a:lnTo>
                <a:lnTo>
                  <a:pt x="0" y="773949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4134" r="0" b="-4134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894854" y="227330"/>
            <a:ext cx="6925509" cy="15265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159"/>
              </a:lnSpc>
            </a:pPr>
            <a:r>
              <a:rPr lang="en-US" sz="4399" b="true">
                <a:solidFill>
                  <a:srgbClr val="3B365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Search for medications.</a:t>
            </a:r>
          </a:p>
          <a:p>
            <a:pPr algn="ctr">
              <a:lnSpc>
                <a:spcPts val="6159"/>
              </a:lnSpc>
            </a:pPr>
          </a:p>
        </p:txBody>
      </p:sp>
    </p:spTree>
  </p:cSld>
  <p:clrMapOvr>
    <a:masterClrMapping/>
  </p:clrMapOvr>
  <p:transition spd="fast">
    <p:fade/>
  </p:transition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35272" y="-889902"/>
            <a:ext cx="2630125" cy="3974090"/>
          </a:xfrm>
          <a:custGeom>
            <a:avLst/>
            <a:gdLst/>
            <a:ahLst/>
            <a:cxnLst/>
            <a:rect r="r" b="b" t="t" l="l"/>
            <a:pathLst>
              <a:path h="3974090" w="2630125">
                <a:moveTo>
                  <a:pt x="0" y="0"/>
                </a:moveTo>
                <a:lnTo>
                  <a:pt x="2630126" y="0"/>
                </a:lnTo>
                <a:lnTo>
                  <a:pt x="2630126" y="3974091"/>
                </a:lnTo>
                <a:lnTo>
                  <a:pt x="0" y="397409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327133" y="2662974"/>
            <a:ext cx="3515236" cy="6973050"/>
          </a:xfrm>
          <a:custGeom>
            <a:avLst/>
            <a:gdLst/>
            <a:ahLst/>
            <a:cxnLst/>
            <a:rect r="r" b="b" t="t" l="l"/>
            <a:pathLst>
              <a:path h="6973050" w="3515236">
                <a:moveTo>
                  <a:pt x="0" y="0"/>
                </a:moveTo>
                <a:lnTo>
                  <a:pt x="3515235" y="0"/>
                </a:lnTo>
                <a:lnTo>
                  <a:pt x="3515235" y="6973050"/>
                </a:lnTo>
                <a:lnTo>
                  <a:pt x="0" y="697305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4646" r="0" b="-4646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6853848" y="2662974"/>
            <a:ext cx="3465935" cy="6973050"/>
          </a:xfrm>
          <a:custGeom>
            <a:avLst/>
            <a:gdLst/>
            <a:ahLst/>
            <a:cxnLst/>
            <a:rect r="r" b="b" t="t" l="l"/>
            <a:pathLst>
              <a:path h="6973050" w="3465935">
                <a:moveTo>
                  <a:pt x="0" y="0"/>
                </a:moveTo>
                <a:lnTo>
                  <a:pt x="3465934" y="0"/>
                </a:lnTo>
                <a:lnTo>
                  <a:pt x="3465934" y="6973050"/>
                </a:lnTo>
                <a:lnTo>
                  <a:pt x="0" y="697305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3880" r="0" b="-388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2331262" y="2662974"/>
            <a:ext cx="3488825" cy="6973050"/>
          </a:xfrm>
          <a:custGeom>
            <a:avLst/>
            <a:gdLst/>
            <a:ahLst/>
            <a:cxnLst/>
            <a:rect r="r" b="b" t="t" l="l"/>
            <a:pathLst>
              <a:path h="6973050" w="3488825">
                <a:moveTo>
                  <a:pt x="0" y="0"/>
                </a:moveTo>
                <a:lnTo>
                  <a:pt x="3488825" y="0"/>
                </a:lnTo>
                <a:lnTo>
                  <a:pt x="3488825" y="6973050"/>
                </a:lnTo>
                <a:lnTo>
                  <a:pt x="0" y="697305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4236" r="0" b="-4236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894854" y="295773"/>
            <a:ext cx="10160794" cy="15265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159"/>
              </a:lnSpc>
            </a:pPr>
            <a:r>
              <a:rPr lang="en-US" sz="4399" b="true">
                <a:solidFill>
                  <a:srgbClr val="3B365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Search for medications by camera.</a:t>
            </a:r>
          </a:p>
          <a:p>
            <a:pPr algn="ctr">
              <a:lnSpc>
                <a:spcPts val="6159"/>
              </a:lnSpc>
            </a:pPr>
          </a:p>
        </p:txBody>
      </p:sp>
    </p:spTree>
  </p:cSld>
  <p:clrMapOvr>
    <a:masterClrMapping/>
  </p:clrMapOvr>
  <p:transition spd="fast">
    <p:fade/>
  </p:transition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35272" y="-889902"/>
            <a:ext cx="2630125" cy="3974090"/>
          </a:xfrm>
          <a:custGeom>
            <a:avLst/>
            <a:gdLst/>
            <a:ahLst/>
            <a:cxnLst/>
            <a:rect r="r" b="b" t="t" l="l"/>
            <a:pathLst>
              <a:path h="3974090" w="2630125">
                <a:moveTo>
                  <a:pt x="0" y="0"/>
                </a:moveTo>
                <a:lnTo>
                  <a:pt x="2630126" y="0"/>
                </a:lnTo>
                <a:lnTo>
                  <a:pt x="2630126" y="3974091"/>
                </a:lnTo>
                <a:lnTo>
                  <a:pt x="0" y="397409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327133" y="2419198"/>
            <a:ext cx="3772276" cy="7193711"/>
          </a:xfrm>
          <a:custGeom>
            <a:avLst/>
            <a:gdLst/>
            <a:ahLst/>
            <a:cxnLst/>
            <a:rect r="r" b="b" t="t" l="l"/>
            <a:pathLst>
              <a:path h="7193711" w="3772276">
                <a:moveTo>
                  <a:pt x="0" y="0"/>
                </a:moveTo>
                <a:lnTo>
                  <a:pt x="3772276" y="0"/>
                </a:lnTo>
                <a:lnTo>
                  <a:pt x="3772276" y="7193711"/>
                </a:lnTo>
                <a:lnTo>
                  <a:pt x="0" y="719371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6843" r="0" b="-6843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6989148" y="2419198"/>
            <a:ext cx="3590605" cy="7193711"/>
          </a:xfrm>
          <a:custGeom>
            <a:avLst/>
            <a:gdLst/>
            <a:ahLst/>
            <a:cxnLst/>
            <a:rect r="r" b="b" t="t" l="l"/>
            <a:pathLst>
              <a:path h="7193711" w="3590605">
                <a:moveTo>
                  <a:pt x="0" y="0"/>
                </a:moveTo>
                <a:lnTo>
                  <a:pt x="3590605" y="0"/>
                </a:lnTo>
                <a:lnTo>
                  <a:pt x="3590605" y="7193711"/>
                </a:lnTo>
                <a:lnTo>
                  <a:pt x="0" y="719371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4106" r="0" b="-4106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2469493" y="2419198"/>
            <a:ext cx="3590605" cy="7193711"/>
          </a:xfrm>
          <a:custGeom>
            <a:avLst/>
            <a:gdLst/>
            <a:ahLst/>
            <a:cxnLst/>
            <a:rect r="r" b="b" t="t" l="l"/>
            <a:pathLst>
              <a:path h="7193711" w="3590605">
                <a:moveTo>
                  <a:pt x="0" y="0"/>
                </a:moveTo>
                <a:lnTo>
                  <a:pt x="3590605" y="0"/>
                </a:lnTo>
                <a:lnTo>
                  <a:pt x="3590605" y="7193711"/>
                </a:lnTo>
                <a:lnTo>
                  <a:pt x="0" y="719371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4106" r="0" b="-4106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894854" y="351653"/>
            <a:ext cx="5573316" cy="7454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159"/>
              </a:lnSpc>
            </a:pPr>
            <a:r>
              <a:rPr lang="en-US" sz="4399" b="true">
                <a:solidFill>
                  <a:srgbClr val="3B365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Order Medications.</a:t>
            </a:r>
          </a:p>
        </p:txBody>
      </p:sp>
    </p:spTree>
  </p:cSld>
  <p:clrMapOvr>
    <a:masterClrMapping/>
  </p:clrMapOvr>
  <p:transition spd="fast">
    <p:fade/>
  </p:transition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35272" y="-889902"/>
            <a:ext cx="2630125" cy="3974090"/>
          </a:xfrm>
          <a:custGeom>
            <a:avLst/>
            <a:gdLst/>
            <a:ahLst/>
            <a:cxnLst/>
            <a:rect r="r" b="b" t="t" l="l"/>
            <a:pathLst>
              <a:path h="3974090" w="2630125">
                <a:moveTo>
                  <a:pt x="0" y="0"/>
                </a:moveTo>
                <a:lnTo>
                  <a:pt x="2630126" y="0"/>
                </a:lnTo>
                <a:lnTo>
                  <a:pt x="2630126" y="3974091"/>
                </a:lnTo>
                <a:lnTo>
                  <a:pt x="0" y="397409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2698691" y="2117421"/>
            <a:ext cx="3656766" cy="7435615"/>
          </a:xfrm>
          <a:custGeom>
            <a:avLst/>
            <a:gdLst/>
            <a:ahLst/>
            <a:cxnLst/>
            <a:rect r="r" b="b" t="t" l="l"/>
            <a:pathLst>
              <a:path h="7435615" w="3656766">
                <a:moveTo>
                  <a:pt x="0" y="0"/>
                </a:moveTo>
                <a:lnTo>
                  <a:pt x="3656766" y="0"/>
                </a:lnTo>
                <a:lnTo>
                  <a:pt x="3656766" y="7435615"/>
                </a:lnTo>
                <a:lnTo>
                  <a:pt x="0" y="743561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3310" r="0" b="-331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7037890" y="2117421"/>
            <a:ext cx="3639637" cy="7435615"/>
          </a:xfrm>
          <a:custGeom>
            <a:avLst/>
            <a:gdLst/>
            <a:ahLst/>
            <a:cxnLst/>
            <a:rect r="r" b="b" t="t" l="l"/>
            <a:pathLst>
              <a:path h="7435615" w="3639637">
                <a:moveTo>
                  <a:pt x="0" y="0"/>
                </a:moveTo>
                <a:lnTo>
                  <a:pt x="3639638" y="0"/>
                </a:lnTo>
                <a:lnTo>
                  <a:pt x="3639638" y="7435615"/>
                </a:lnTo>
                <a:lnTo>
                  <a:pt x="0" y="743561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3060" r="0" b="-306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337252" y="2117421"/>
            <a:ext cx="3679475" cy="7435615"/>
          </a:xfrm>
          <a:custGeom>
            <a:avLst/>
            <a:gdLst/>
            <a:ahLst/>
            <a:cxnLst/>
            <a:rect r="r" b="b" t="t" l="l"/>
            <a:pathLst>
              <a:path h="7435615" w="3679475">
                <a:moveTo>
                  <a:pt x="0" y="0"/>
                </a:moveTo>
                <a:lnTo>
                  <a:pt x="3679475" y="0"/>
                </a:lnTo>
                <a:lnTo>
                  <a:pt x="3679475" y="7435615"/>
                </a:lnTo>
                <a:lnTo>
                  <a:pt x="0" y="743561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3641" r="0" b="-3641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2883608" y="332603"/>
            <a:ext cx="4895493" cy="8705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139"/>
              </a:lnSpc>
            </a:pPr>
            <a:r>
              <a:rPr lang="en-US" sz="5099" b="true">
                <a:solidFill>
                  <a:srgbClr val="3B365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Confirm Order</a:t>
            </a:r>
          </a:p>
        </p:txBody>
      </p:sp>
    </p:spTree>
  </p:cSld>
  <p:clrMapOvr>
    <a:masterClrMapping/>
  </p:clrMapOvr>
  <p:transition spd="fast">
    <p:fade/>
  </p:transition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35272" y="-889902"/>
            <a:ext cx="2630125" cy="3974090"/>
          </a:xfrm>
          <a:custGeom>
            <a:avLst/>
            <a:gdLst/>
            <a:ahLst/>
            <a:cxnLst/>
            <a:rect r="r" b="b" t="t" l="l"/>
            <a:pathLst>
              <a:path h="3974090" w="2630125">
                <a:moveTo>
                  <a:pt x="0" y="0"/>
                </a:moveTo>
                <a:lnTo>
                  <a:pt x="2630126" y="0"/>
                </a:lnTo>
                <a:lnTo>
                  <a:pt x="2630126" y="3974091"/>
                </a:lnTo>
                <a:lnTo>
                  <a:pt x="0" y="397409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3480263" y="2003877"/>
            <a:ext cx="3702184" cy="7435615"/>
          </a:xfrm>
          <a:custGeom>
            <a:avLst/>
            <a:gdLst/>
            <a:ahLst/>
            <a:cxnLst/>
            <a:rect r="r" b="b" t="t" l="l"/>
            <a:pathLst>
              <a:path h="7435615" w="3702184">
                <a:moveTo>
                  <a:pt x="0" y="0"/>
                </a:moveTo>
                <a:lnTo>
                  <a:pt x="3702184" y="0"/>
                </a:lnTo>
                <a:lnTo>
                  <a:pt x="3702184" y="7435615"/>
                </a:lnTo>
                <a:lnTo>
                  <a:pt x="0" y="743561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3972" r="0" b="-3972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894854" y="351653"/>
            <a:ext cx="6873002" cy="7454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159"/>
              </a:lnSpc>
            </a:pPr>
            <a:r>
              <a:rPr lang="en-US" sz="4399" b="true">
                <a:solidFill>
                  <a:srgbClr val="3B365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Payment Options: Cash</a:t>
            </a:r>
          </a:p>
        </p:txBody>
      </p:sp>
      <p:sp>
        <p:nvSpPr>
          <p:cNvPr name="Freeform 5" id="5"/>
          <p:cNvSpPr/>
          <p:nvPr/>
        </p:nvSpPr>
        <p:spPr>
          <a:xfrm flipH="false" flipV="false" rot="0">
            <a:off x="9729405" y="2003877"/>
            <a:ext cx="3704085" cy="7193570"/>
          </a:xfrm>
          <a:custGeom>
            <a:avLst/>
            <a:gdLst/>
            <a:ahLst/>
            <a:cxnLst/>
            <a:rect r="r" b="b" t="t" l="l"/>
            <a:pathLst>
              <a:path h="7193570" w="3704085">
                <a:moveTo>
                  <a:pt x="0" y="0"/>
                </a:moveTo>
                <a:lnTo>
                  <a:pt x="3704085" y="0"/>
                </a:lnTo>
                <a:lnTo>
                  <a:pt x="3704085" y="7193570"/>
                </a:lnTo>
                <a:lnTo>
                  <a:pt x="0" y="719357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5817" r="0" b="-5817"/>
            </a:stretch>
          </a:blipFill>
        </p:spPr>
      </p:sp>
    </p:spTree>
  </p:cSld>
  <p:clrMapOvr>
    <a:masterClrMapping/>
  </p:clrMapOvr>
  <p:transition spd="fast">
    <p:fade/>
  </p:transition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35272" y="-889902"/>
            <a:ext cx="2630125" cy="3974090"/>
          </a:xfrm>
          <a:custGeom>
            <a:avLst/>
            <a:gdLst/>
            <a:ahLst/>
            <a:cxnLst/>
            <a:rect r="r" b="b" t="t" l="l"/>
            <a:pathLst>
              <a:path h="3974090" w="2630125">
                <a:moveTo>
                  <a:pt x="0" y="0"/>
                </a:moveTo>
                <a:lnTo>
                  <a:pt x="2630126" y="0"/>
                </a:lnTo>
                <a:lnTo>
                  <a:pt x="2630126" y="3974091"/>
                </a:lnTo>
                <a:lnTo>
                  <a:pt x="0" y="397409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true" rot="1704061">
            <a:off x="13824431" y="5385399"/>
            <a:ext cx="4991149" cy="7541571"/>
          </a:xfrm>
          <a:custGeom>
            <a:avLst/>
            <a:gdLst/>
            <a:ahLst/>
            <a:cxnLst/>
            <a:rect r="r" b="b" t="t" l="l"/>
            <a:pathLst>
              <a:path h="7541571" w="4991149">
                <a:moveTo>
                  <a:pt x="4991149" y="7541572"/>
                </a:moveTo>
                <a:lnTo>
                  <a:pt x="0" y="7541572"/>
                </a:lnTo>
                <a:lnTo>
                  <a:pt x="0" y="0"/>
                </a:lnTo>
                <a:lnTo>
                  <a:pt x="4991149" y="0"/>
                </a:lnTo>
                <a:lnTo>
                  <a:pt x="4991149" y="7541572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pic>
        <p:nvPicPr>
          <p:cNvPr name="Picture 4" id="4">
            <a:hlinkClick action="ppaction://media"/>
          </p:cNvPr>
          <p:cNvPicPr>
            <a:picLocks noChangeAspect="true"/>
          </p:cNvPicPr>
          <p:nvPr>
            <a:videoFile r:link="rId5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4"/>
          <a:srcRect l="0" t="0" r="0" b="0"/>
          <a:stretch>
            <a:fillRect/>
          </a:stretch>
        </p:blipFill>
        <p:spPr>
          <a:xfrm flipH="false" flipV="false" rot="0">
            <a:off x="2383797" y="1573712"/>
            <a:ext cx="12839141" cy="8229600"/>
          </a:xfrm>
          <a:prstGeom prst="rect">
            <a:avLst/>
          </a:prstGeom>
        </p:spPr>
      </p:pic>
      <p:sp>
        <p:nvSpPr>
          <p:cNvPr name="TextBox 5" id="5"/>
          <p:cNvSpPr txBox="true"/>
          <p:nvPr/>
        </p:nvSpPr>
        <p:spPr>
          <a:xfrm rot="0">
            <a:off x="2108131" y="283209"/>
            <a:ext cx="4722852" cy="7454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159"/>
              </a:lnSpc>
            </a:pPr>
            <a:r>
              <a:rPr lang="en-US" sz="4399" b="true">
                <a:solidFill>
                  <a:srgbClr val="3B365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Tracking Orders</a:t>
            </a:r>
          </a:p>
        </p:txBody>
      </p:sp>
    </p:spTree>
  </p:cSld>
  <p:clrMapOvr>
    <a:masterClrMapping/>
  </p:clrMapOvr>
  <p:transition spd="fast">
    <p:fade/>
  </p:transition>
  <p:timing>
    <p:tnLst>
      <p:par>
        <p:cTn dur="indefinite" restart="never" nodeType="tmRoot">
          <p:childTnLst>
            <p:video>
              <p:cMediaNode vol="0">
                <p:cTn fill="hold" display="false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35272" y="-889902"/>
            <a:ext cx="2630125" cy="3974090"/>
          </a:xfrm>
          <a:custGeom>
            <a:avLst/>
            <a:gdLst/>
            <a:ahLst/>
            <a:cxnLst/>
            <a:rect r="r" b="b" t="t" l="l"/>
            <a:pathLst>
              <a:path h="3974090" w="2630125">
                <a:moveTo>
                  <a:pt x="0" y="0"/>
                </a:moveTo>
                <a:lnTo>
                  <a:pt x="2630126" y="0"/>
                </a:lnTo>
                <a:lnTo>
                  <a:pt x="2630126" y="3974091"/>
                </a:lnTo>
                <a:lnTo>
                  <a:pt x="0" y="397409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441488" y="2237527"/>
            <a:ext cx="3684990" cy="7349105"/>
          </a:xfrm>
          <a:custGeom>
            <a:avLst/>
            <a:gdLst/>
            <a:ahLst/>
            <a:cxnLst/>
            <a:rect r="r" b="b" t="t" l="l"/>
            <a:pathLst>
              <a:path h="7349105" w="3684990">
                <a:moveTo>
                  <a:pt x="0" y="0"/>
                </a:moveTo>
                <a:lnTo>
                  <a:pt x="3684990" y="0"/>
                </a:lnTo>
                <a:lnTo>
                  <a:pt x="3684990" y="7349105"/>
                </a:lnTo>
                <a:lnTo>
                  <a:pt x="0" y="734910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4354" r="0" b="-4354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4741924" y="2237527"/>
            <a:ext cx="3662281" cy="7349105"/>
          </a:xfrm>
          <a:custGeom>
            <a:avLst/>
            <a:gdLst/>
            <a:ahLst/>
            <a:cxnLst/>
            <a:rect r="r" b="b" t="t" l="l"/>
            <a:pathLst>
              <a:path h="7349105" w="3662281">
                <a:moveTo>
                  <a:pt x="0" y="0"/>
                </a:moveTo>
                <a:lnTo>
                  <a:pt x="3662281" y="0"/>
                </a:lnTo>
                <a:lnTo>
                  <a:pt x="3662281" y="7349105"/>
                </a:lnTo>
                <a:lnTo>
                  <a:pt x="0" y="734910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4019" r="0" b="-4019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8829949" y="2237527"/>
            <a:ext cx="9142240" cy="4342564"/>
          </a:xfrm>
          <a:custGeom>
            <a:avLst/>
            <a:gdLst/>
            <a:ahLst/>
            <a:cxnLst/>
            <a:rect r="r" b="b" t="t" l="l"/>
            <a:pathLst>
              <a:path h="4342564" w="9142240">
                <a:moveTo>
                  <a:pt x="0" y="0"/>
                </a:moveTo>
                <a:lnTo>
                  <a:pt x="9142239" y="0"/>
                </a:lnTo>
                <a:lnTo>
                  <a:pt x="9142239" y="4342564"/>
                </a:lnTo>
                <a:lnTo>
                  <a:pt x="0" y="434256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2671776" y="617855"/>
            <a:ext cx="4233386" cy="7454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159"/>
              </a:lnSpc>
            </a:pPr>
            <a:r>
              <a:rPr lang="en-US" sz="4399" b="true">
                <a:solidFill>
                  <a:srgbClr val="3B365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Pay With Card</a:t>
            </a:r>
          </a:p>
        </p:txBody>
      </p:sp>
    </p:spTree>
  </p:cSld>
  <p:clrMapOvr>
    <a:masterClrMapping/>
  </p:clrMapOvr>
  <p:transition spd="fast">
    <p:fade/>
  </p:transition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35272" y="-889902"/>
            <a:ext cx="2630125" cy="3974090"/>
          </a:xfrm>
          <a:custGeom>
            <a:avLst/>
            <a:gdLst/>
            <a:ahLst/>
            <a:cxnLst/>
            <a:rect r="r" b="b" t="t" l="l"/>
            <a:pathLst>
              <a:path h="3974090" w="2630125">
                <a:moveTo>
                  <a:pt x="0" y="0"/>
                </a:moveTo>
                <a:lnTo>
                  <a:pt x="2630126" y="0"/>
                </a:lnTo>
                <a:lnTo>
                  <a:pt x="2630126" y="3974091"/>
                </a:lnTo>
                <a:lnTo>
                  <a:pt x="0" y="397409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true" rot="1704061">
            <a:off x="13824431" y="5385399"/>
            <a:ext cx="4991149" cy="7541571"/>
          </a:xfrm>
          <a:custGeom>
            <a:avLst/>
            <a:gdLst/>
            <a:ahLst/>
            <a:cxnLst/>
            <a:rect r="r" b="b" t="t" l="l"/>
            <a:pathLst>
              <a:path h="7541571" w="4991149">
                <a:moveTo>
                  <a:pt x="4991149" y="7541572"/>
                </a:moveTo>
                <a:lnTo>
                  <a:pt x="0" y="7541572"/>
                </a:lnTo>
                <a:lnTo>
                  <a:pt x="0" y="0"/>
                </a:lnTo>
                <a:lnTo>
                  <a:pt x="4991149" y="0"/>
                </a:lnTo>
                <a:lnTo>
                  <a:pt x="4991149" y="7541572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466342" y="1965021"/>
            <a:ext cx="3727366" cy="7293279"/>
          </a:xfrm>
          <a:custGeom>
            <a:avLst/>
            <a:gdLst/>
            <a:ahLst/>
            <a:cxnLst/>
            <a:rect r="r" b="b" t="t" l="l"/>
            <a:pathLst>
              <a:path h="7293279" w="3727366">
                <a:moveTo>
                  <a:pt x="0" y="0"/>
                </a:moveTo>
                <a:lnTo>
                  <a:pt x="3727366" y="0"/>
                </a:lnTo>
                <a:lnTo>
                  <a:pt x="3727366" y="7293279"/>
                </a:lnTo>
                <a:lnTo>
                  <a:pt x="0" y="729327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5400" r="0" b="-540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4975574" y="1965021"/>
            <a:ext cx="3613822" cy="7293279"/>
          </a:xfrm>
          <a:custGeom>
            <a:avLst/>
            <a:gdLst/>
            <a:ahLst/>
            <a:cxnLst/>
            <a:rect r="r" b="b" t="t" l="l"/>
            <a:pathLst>
              <a:path h="7293279" w="3613822">
                <a:moveTo>
                  <a:pt x="0" y="0"/>
                </a:moveTo>
                <a:lnTo>
                  <a:pt x="3613822" y="0"/>
                </a:lnTo>
                <a:lnTo>
                  <a:pt x="3613822" y="7293279"/>
                </a:lnTo>
                <a:lnTo>
                  <a:pt x="0" y="729327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3712" r="0" b="-3712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9505228" y="1965021"/>
            <a:ext cx="3636531" cy="7293279"/>
          </a:xfrm>
          <a:custGeom>
            <a:avLst/>
            <a:gdLst/>
            <a:ahLst/>
            <a:cxnLst/>
            <a:rect r="r" b="b" t="t" l="l"/>
            <a:pathLst>
              <a:path h="7293279" w="3636531">
                <a:moveTo>
                  <a:pt x="0" y="0"/>
                </a:moveTo>
                <a:lnTo>
                  <a:pt x="3636531" y="0"/>
                </a:lnTo>
                <a:lnTo>
                  <a:pt x="3636531" y="7293279"/>
                </a:lnTo>
                <a:lnTo>
                  <a:pt x="0" y="729327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4050" r="0" b="-405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4057590" y="1965021"/>
            <a:ext cx="3613822" cy="7293279"/>
          </a:xfrm>
          <a:custGeom>
            <a:avLst/>
            <a:gdLst/>
            <a:ahLst/>
            <a:cxnLst/>
            <a:rect r="r" b="b" t="t" l="l"/>
            <a:pathLst>
              <a:path h="7293279" w="3613822">
                <a:moveTo>
                  <a:pt x="0" y="0"/>
                </a:moveTo>
                <a:lnTo>
                  <a:pt x="3613823" y="0"/>
                </a:lnTo>
                <a:lnTo>
                  <a:pt x="3613823" y="7293279"/>
                </a:lnTo>
                <a:lnTo>
                  <a:pt x="0" y="729327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-3712" r="0" b="-3712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3340880" y="5250162"/>
            <a:ext cx="1279641" cy="361499"/>
          </a:xfrm>
          <a:custGeom>
            <a:avLst/>
            <a:gdLst/>
            <a:ahLst/>
            <a:cxnLst/>
            <a:rect r="r" b="b" t="t" l="l"/>
            <a:pathLst>
              <a:path h="361499" w="1279641">
                <a:moveTo>
                  <a:pt x="0" y="0"/>
                </a:moveTo>
                <a:lnTo>
                  <a:pt x="1279641" y="0"/>
                </a:lnTo>
                <a:lnTo>
                  <a:pt x="1279641" y="361498"/>
                </a:lnTo>
                <a:lnTo>
                  <a:pt x="0" y="36149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1894854" y="283209"/>
            <a:ext cx="6805375" cy="7454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159"/>
              </a:lnSpc>
            </a:pPr>
            <a:r>
              <a:rPr lang="en-US" sz="4399" b="true">
                <a:solidFill>
                  <a:srgbClr val="3B365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Schedule Appointemnt</a:t>
            </a:r>
          </a:p>
        </p:txBody>
      </p:sp>
    </p:spTree>
  </p:cSld>
  <p:clrMapOvr>
    <a:masterClrMapping/>
  </p:clrMapOvr>
  <p:transition spd="fast">
    <p:fade/>
  </p:transition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35272" y="-889902"/>
            <a:ext cx="2630125" cy="3974090"/>
          </a:xfrm>
          <a:custGeom>
            <a:avLst/>
            <a:gdLst/>
            <a:ahLst/>
            <a:cxnLst/>
            <a:rect r="r" b="b" t="t" l="l"/>
            <a:pathLst>
              <a:path h="3974090" w="2630125">
                <a:moveTo>
                  <a:pt x="0" y="0"/>
                </a:moveTo>
                <a:lnTo>
                  <a:pt x="2630126" y="0"/>
                </a:lnTo>
                <a:lnTo>
                  <a:pt x="2630126" y="3974091"/>
                </a:lnTo>
                <a:lnTo>
                  <a:pt x="0" y="397409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true" rot="1704061">
            <a:off x="13824431" y="5385399"/>
            <a:ext cx="4991149" cy="7541571"/>
          </a:xfrm>
          <a:custGeom>
            <a:avLst/>
            <a:gdLst/>
            <a:ahLst/>
            <a:cxnLst/>
            <a:rect r="r" b="b" t="t" l="l"/>
            <a:pathLst>
              <a:path h="7541571" w="4991149">
                <a:moveTo>
                  <a:pt x="4991149" y="7541572"/>
                </a:moveTo>
                <a:lnTo>
                  <a:pt x="0" y="7541572"/>
                </a:lnTo>
                <a:lnTo>
                  <a:pt x="0" y="0"/>
                </a:lnTo>
                <a:lnTo>
                  <a:pt x="4991149" y="0"/>
                </a:lnTo>
                <a:lnTo>
                  <a:pt x="4991149" y="7541572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731880" y="2237527"/>
            <a:ext cx="3716100" cy="7435615"/>
          </a:xfrm>
          <a:custGeom>
            <a:avLst/>
            <a:gdLst/>
            <a:ahLst/>
            <a:cxnLst/>
            <a:rect r="r" b="b" t="t" l="l"/>
            <a:pathLst>
              <a:path h="7435615" w="3716100">
                <a:moveTo>
                  <a:pt x="0" y="0"/>
                </a:moveTo>
                <a:lnTo>
                  <a:pt x="3716100" y="0"/>
                </a:lnTo>
                <a:lnTo>
                  <a:pt x="3716100" y="7435615"/>
                </a:lnTo>
                <a:lnTo>
                  <a:pt x="0" y="743561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4175" r="0" b="-4175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5111827" y="2237527"/>
            <a:ext cx="3770310" cy="7435615"/>
          </a:xfrm>
          <a:custGeom>
            <a:avLst/>
            <a:gdLst/>
            <a:ahLst/>
            <a:cxnLst/>
            <a:rect r="r" b="b" t="t" l="l"/>
            <a:pathLst>
              <a:path h="7435615" w="3770310">
                <a:moveTo>
                  <a:pt x="0" y="0"/>
                </a:moveTo>
                <a:lnTo>
                  <a:pt x="3770310" y="0"/>
                </a:lnTo>
                <a:lnTo>
                  <a:pt x="3770310" y="7435615"/>
                </a:lnTo>
                <a:lnTo>
                  <a:pt x="0" y="743561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4965" r="0" b="-4965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4013694" y="2142638"/>
            <a:ext cx="3780473" cy="7654581"/>
          </a:xfrm>
          <a:custGeom>
            <a:avLst/>
            <a:gdLst/>
            <a:ahLst/>
            <a:cxnLst/>
            <a:rect r="r" b="b" t="t" l="l"/>
            <a:pathLst>
              <a:path h="7654581" w="3780473">
                <a:moveTo>
                  <a:pt x="0" y="0"/>
                </a:moveTo>
                <a:lnTo>
                  <a:pt x="3780473" y="0"/>
                </a:lnTo>
                <a:lnTo>
                  <a:pt x="3780473" y="7654581"/>
                </a:lnTo>
                <a:lnTo>
                  <a:pt x="0" y="765458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3537" r="0" b="-3537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9535027" y="2237527"/>
            <a:ext cx="3679475" cy="7435615"/>
          </a:xfrm>
          <a:custGeom>
            <a:avLst/>
            <a:gdLst/>
            <a:ahLst/>
            <a:cxnLst/>
            <a:rect r="r" b="b" t="t" l="l"/>
            <a:pathLst>
              <a:path h="7435615" w="3679475">
                <a:moveTo>
                  <a:pt x="0" y="0"/>
                </a:moveTo>
                <a:lnTo>
                  <a:pt x="3679474" y="0"/>
                </a:lnTo>
                <a:lnTo>
                  <a:pt x="3679474" y="7435615"/>
                </a:lnTo>
                <a:lnTo>
                  <a:pt x="0" y="7435615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-3641" r="0" b="-3641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1894854" y="617855"/>
            <a:ext cx="5438061" cy="7454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159"/>
              </a:lnSpc>
            </a:pPr>
            <a:r>
              <a:rPr lang="en-US" sz="4399" b="true">
                <a:solidFill>
                  <a:srgbClr val="3B365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Order Prescription</a:t>
            </a:r>
          </a:p>
        </p:txBody>
      </p:sp>
    </p:spTree>
  </p:cSld>
  <p:clrMapOvr>
    <a:masterClrMapping/>
  </p:clrMapOvr>
  <p:transition spd="fast">
    <p:fade/>
  </p:transition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35272" y="-889902"/>
            <a:ext cx="2630125" cy="3974090"/>
          </a:xfrm>
          <a:custGeom>
            <a:avLst/>
            <a:gdLst/>
            <a:ahLst/>
            <a:cxnLst/>
            <a:rect r="r" b="b" t="t" l="l"/>
            <a:pathLst>
              <a:path h="3974090" w="2630125">
                <a:moveTo>
                  <a:pt x="0" y="0"/>
                </a:moveTo>
                <a:lnTo>
                  <a:pt x="2630126" y="0"/>
                </a:lnTo>
                <a:lnTo>
                  <a:pt x="2630126" y="3974091"/>
                </a:lnTo>
                <a:lnTo>
                  <a:pt x="0" y="397409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true" rot="1704061">
            <a:off x="13824431" y="5385399"/>
            <a:ext cx="4991149" cy="7541571"/>
          </a:xfrm>
          <a:custGeom>
            <a:avLst/>
            <a:gdLst/>
            <a:ahLst/>
            <a:cxnLst/>
            <a:rect r="r" b="b" t="t" l="l"/>
            <a:pathLst>
              <a:path h="7541571" w="4991149">
                <a:moveTo>
                  <a:pt x="4991149" y="7541572"/>
                </a:moveTo>
                <a:lnTo>
                  <a:pt x="0" y="7541572"/>
                </a:lnTo>
                <a:lnTo>
                  <a:pt x="0" y="0"/>
                </a:lnTo>
                <a:lnTo>
                  <a:pt x="4991149" y="0"/>
                </a:lnTo>
                <a:lnTo>
                  <a:pt x="4991149" y="7541572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579791" y="1965021"/>
            <a:ext cx="3980959" cy="7843072"/>
          </a:xfrm>
          <a:custGeom>
            <a:avLst/>
            <a:gdLst/>
            <a:ahLst/>
            <a:cxnLst/>
            <a:rect r="r" b="b" t="t" l="l"/>
            <a:pathLst>
              <a:path h="7843072" w="3980959">
                <a:moveTo>
                  <a:pt x="0" y="0"/>
                </a:moveTo>
                <a:lnTo>
                  <a:pt x="3980959" y="0"/>
                </a:lnTo>
                <a:lnTo>
                  <a:pt x="3980959" y="7843072"/>
                </a:lnTo>
                <a:lnTo>
                  <a:pt x="0" y="784307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5021" r="0" b="-5021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1704061">
            <a:off x="13824431" y="5385399"/>
            <a:ext cx="4991149" cy="7541571"/>
          </a:xfrm>
          <a:custGeom>
            <a:avLst/>
            <a:gdLst/>
            <a:ahLst/>
            <a:cxnLst/>
            <a:rect r="r" b="b" t="t" l="l"/>
            <a:pathLst>
              <a:path h="7541571" w="4991149">
                <a:moveTo>
                  <a:pt x="4991149" y="7541572"/>
                </a:moveTo>
                <a:lnTo>
                  <a:pt x="0" y="7541572"/>
                </a:lnTo>
                <a:lnTo>
                  <a:pt x="0" y="0"/>
                </a:lnTo>
                <a:lnTo>
                  <a:pt x="4991149" y="0"/>
                </a:lnTo>
                <a:lnTo>
                  <a:pt x="4991149" y="7541572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true" flipV="false" rot="0">
            <a:off x="9172575" y="2857100"/>
            <a:ext cx="14599291" cy="9163657"/>
          </a:xfrm>
          <a:custGeom>
            <a:avLst/>
            <a:gdLst/>
            <a:ahLst/>
            <a:cxnLst/>
            <a:rect r="r" b="b" t="t" l="l"/>
            <a:pathLst>
              <a:path h="9163657" w="14599291">
                <a:moveTo>
                  <a:pt x="14599291" y="0"/>
                </a:moveTo>
                <a:lnTo>
                  <a:pt x="0" y="0"/>
                </a:lnTo>
                <a:lnTo>
                  <a:pt x="0" y="9163658"/>
                </a:lnTo>
                <a:lnTo>
                  <a:pt x="14599291" y="9163658"/>
                </a:lnTo>
                <a:lnTo>
                  <a:pt x="14599291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1866652" y="2464583"/>
            <a:ext cx="4364916" cy="6187381"/>
          </a:xfrm>
          <a:custGeom>
            <a:avLst/>
            <a:gdLst/>
            <a:ahLst/>
            <a:cxnLst/>
            <a:rect r="r" b="b" t="t" l="l"/>
            <a:pathLst>
              <a:path h="6187381" w="4364916">
                <a:moveTo>
                  <a:pt x="0" y="0"/>
                </a:moveTo>
                <a:lnTo>
                  <a:pt x="4364916" y="0"/>
                </a:lnTo>
                <a:lnTo>
                  <a:pt x="4364916" y="6187380"/>
                </a:lnTo>
                <a:lnTo>
                  <a:pt x="0" y="618738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5582648" y="1965021"/>
            <a:ext cx="3912832" cy="7843072"/>
          </a:xfrm>
          <a:custGeom>
            <a:avLst/>
            <a:gdLst/>
            <a:ahLst/>
            <a:cxnLst/>
            <a:rect r="r" b="b" t="t" l="l"/>
            <a:pathLst>
              <a:path h="7843072" w="3912832">
                <a:moveTo>
                  <a:pt x="0" y="0"/>
                </a:moveTo>
                <a:lnTo>
                  <a:pt x="3912832" y="0"/>
                </a:lnTo>
                <a:lnTo>
                  <a:pt x="3912832" y="7843072"/>
                </a:lnTo>
                <a:lnTo>
                  <a:pt x="0" y="7843072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-4080" r="0" b="-408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1079590">
            <a:off x="4272165" y="2685425"/>
            <a:ext cx="1496791" cy="422843"/>
          </a:xfrm>
          <a:custGeom>
            <a:avLst/>
            <a:gdLst/>
            <a:ahLst/>
            <a:cxnLst/>
            <a:rect r="r" b="b" t="t" l="l"/>
            <a:pathLst>
              <a:path h="422843" w="1496791">
                <a:moveTo>
                  <a:pt x="0" y="0"/>
                </a:moveTo>
                <a:lnTo>
                  <a:pt x="1496791" y="0"/>
                </a:lnTo>
                <a:lnTo>
                  <a:pt x="1496791" y="422843"/>
                </a:lnTo>
                <a:lnTo>
                  <a:pt x="0" y="422843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2091581" y="351653"/>
            <a:ext cx="4303752" cy="7454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159"/>
              </a:lnSpc>
            </a:pPr>
            <a:r>
              <a:rPr lang="en-US" sz="4399" b="true">
                <a:solidFill>
                  <a:srgbClr val="3B365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Patient Report</a:t>
            </a:r>
          </a:p>
        </p:txBody>
      </p:sp>
    </p:spTree>
  </p:cSld>
  <p:clrMapOvr>
    <a:masterClrMapping/>
  </p:clrMapOvr>
  <p:transition spd="fast">
    <p:fade/>
  </p:transition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45467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3634062">
            <a:off x="21644529" y="-5615746"/>
            <a:ext cx="10793046" cy="15539726"/>
          </a:xfrm>
          <a:custGeom>
            <a:avLst/>
            <a:gdLst/>
            <a:ahLst/>
            <a:cxnLst/>
            <a:rect r="r" b="b" t="t" l="l"/>
            <a:pathLst>
              <a:path h="15539726" w="10793046">
                <a:moveTo>
                  <a:pt x="0" y="0"/>
                </a:moveTo>
                <a:lnTo>
                  <a:pt x="10793046" y="0"/>
                </a:lnTo>
                <a:lnTo>
                  <a:pt x="10793046" y="15539726"/>
                </a:lnTo>
                <a:lnTo>
                  <a:pt x="0" y="1553972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86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605978" y="1250624"/>
            <a:ext cx="12708817" cy="17727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4228"/>
              </a:lnSpc>
              <a:spcBef>
                <a:spcPct val="0"/>
              </a:spcBef>
            </a:pPr>
            <a:r>
              <a:rPr lang="en-US" b="true" sz="10162">
                <a:solidFill>
                  <a:srgbClr val="FFFFFF"/>
                </a:solidFill>
                <a:latin typeface="Cocomat Pro Heavy"/>
                <a:ea typeface="Cocomat Pro Heavy"/>
                <a:cs typeface="Cocomat Pro Heavy"/>
                <a:sym typeface="Cocomat Pro Heavy"/>
              </a:rPr>
              <a:t>INTRODUCTION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0">
            <a:off x="6205516" y="-2647963"/>
            <a:ext cx="16218559" cy="6663125"/>
          </a:xfrm>
          <a:custGeom>
            <a:avLst/>
            <a:gdLst/>
            <a:ahLst/>
            <a:cxnLst/>
            <a:rect r="r" b="b" t="t" l="l"/>
            <a:pathLst>
              <a:path h="6663125" w="16218559">
                <a:moveTo>
                  <a:pt x="0" y="0"/>
                </a:moveTo>
                <a:lnTo>
                  <a:pt x="16218559" y="0"/>
                </a:lnTo>
                <a:lnTo>
                  <a:pt x="16218559" y="6663124"/>
                </a:lnTo>
                <a:lnTo>
                  <a:pt x="0" y="666312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43999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0896541" y="1931543"/>
            <a:ext cx="5498560" cy="12602029"/>
          </a:xfrm>
          <a:custGeom>
            <a:avLst/>
            <a:gdLst/>
            <a:ahLst/>
            <a:cxnLst/>
            <a:rect r="r" b="b" t="t" l="l"/>
            <a:pathLst>
              <a:path h="12602029" w="5498560">
                <a:moveTo>
                  <a:pt x="0" y="0"/>
                </a:moveTo>
                <a:lnTo>
                  <a:pt x="5498560" y="0"/>
                </a:lnTo>
                <a:lnTo>
                  <a:pt x="5498560" y="12602029"/>
                </a:lnTo>
                <a:lnTo>
                  <a:pt x="0" y="1260202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1574011">
            <a:off x="5469149" y="-6276041"/>
            <a:ext cx="5318158" cy="7256156"/>
          </a:xfrm>
          <a:custGeom>
            <a:avLst/>
            <a:gdLst/>
            <a:ahLst/>
            <a:cxnLst/>
            <a:rect r="r" b="b" t="t" l="l"/>
            <a:pathLst>
              <a:path h="7256156" w="5318158">
                <a:moveTo>
                  <a:pt x="0" y="0"/>
                </a:moveTo>
                <a:lnTo>
                  <a:pt x="5318158" y="0"/>
                </a:lnTo>
                <a:lnTo>
                  <a:pt x="5318158" y="7256156"/>
                </a:lnTo>
                <a:lnTo>
                  <a:pt x="0" y="7256156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605978" y="3298357"/>
            <a:ext cx="12708817" cy="111090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08"/>
              </a:lnSpc>
              <a:spcBef>
                <a:spcPct val="0"/>
              </a:spcBef>
            </a:pPr>
            <a:r>
              <a:rPr lang="en-US" b="true" sz="6363">
                <a:solidFill>
                  <a:srgbClr val="FFFFFF"/>
                </a:solidFill>
                <a:latin typeface="Cocomat Pro Heavy"/>
                <a:ea typeface="Cocomat Pro Heavy"/>
                <a:cs typeface="Cocomat Pro Heavy"/>
                <a:sym typeface="Cocomat Pro Heavy"/>
              </a:rPr>
              <a:t>THE PROBLEM</a:t>
            </a:r>
          </a:p>
        </p:txBody>
      </p:sp>
      <p:grpSp>
        <p:nvGrpSpPr>
          <p:cNvPr name="Group 8" id="8"/>
          <p:cNvGrpSpPr/>
          <p:nvPr/>
        </p:nvGrpSpPr>
        <p:grpSpPr>
          <a:xfrm rot="0">
            <a:off x="1481741" y="4817626"/>
            <a:ext cx="8738199" cy="4178290"/>
            <a:chOff x="0" y="0"/>
            <a:chExt cx="1206693" cy="576997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206693" cy="576997"/>
            </a:xfrm>
            <a:custGeom>
              <a:avLst/>
              <a:gdLst/>
              <a:ahLst/>
              <a:cxnLst/>
              <a:rect r="r" b="b" t="t" l="l"/>
              <a:pathLst>
                <a:path h="576997" w="1206693">
                  <a:moveTo>
                    <a:pt x="15062" y="0"/>
                  </a:moveTo>
                  <a:lnTo>
                    <a:pt x="1191631" y="0"/>
                  </a:lnTo>
                  <a:cubicBezTo>
                    <a:pt x="1199950" y="0"/>
                    <a:pt x="1206693" y="6743"/>
                    <a:pt x="1206693" y="15062"/>
                  </a:cubicBezTo>
                  <a:lnTo>
                    <a:pt x="1206693" y="561935"/>
                  </a:lnTo>
                  <a:cubicBezTo>
                    <a:pt x="1206693" y="565930"/>
                    <a:pt x="1205106" y="569761"/>
                    <a:pt x="1202282" y="572585"/>
                  </a:cubicBezTo>
                  <a:cubicBezTo>
                    <a:pt x="1199457" y="575410"/>
                    <a:pt x="1195626" y="576997"/>
                    <a:pt x="1191631" y="576997"/>
                  </a:cubicBezTo>
                  <a:lnTo>
                    <a:pt x="15062" y="576997"/>
                  </a:lnTo>
                  <a:cubicBezTo>
                    <a:pt x="6743" y="576997"/>
                    <a:pt x="0" y="570254"/>
                    <a:pt x="0" y="561935"/>
                  </a:cubicBezTo>
                  <a:lnTo>
                    <a:pt x="0" y="15062"/>
                  </a:lnTo>
                  <a:cubicBezTo>
                    <a:pt x="0" y="6743"/>
                    <a:pt x="6743" y="0"/>
                    <a:pt x="15062" y="0"/>
                  </a:cubicBezTo>
                  <a:close/>
                </a:path>
              </a:pathLst>
            </a:custGeom>
            <a:solidFill>
              <a:srgbClr val="E4EEFF">
                <a:alpha val="56863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10" id="10"/>
            <p:cNvSpPr txBox="true"/>
            <p:nvPr/>
          </p:nvSpPr>
          <p:spPr>
            <a:xfrm>
              <a:off x="0" y="-57150"/>
              <a:ext cx="1206693" cy="63414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682"/>
                </a:lnSpc>
              </a:pPr>
            </a:p>
          </p:txBody>
        </p:sp>
      </p:grpSp>
      <p:sp>
        <p:nvSpPr>
          <p:cNvPr name="TextBox 11" id="11"/>
          <p:cNvSpPr txBox="true"/>
          <p:nvPr/>
        </p:nvSpPr>
        <p:spPr>
          <a:xfrm rot="0">
            <a:off x="1605978" y="5076825"/>
            <a:ext cx="9048837" cy="359321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4073"/>
              </a:lnSpc>
              <a:spcBef>
                <a:spcPct val="0"/>
              </a:spcBef>
            </a:pPr>
            <a:r>
              <a:rPr lang="en-US" b="true" sz="2909">
                <a:solidFill>
                  <a:srgbClr val="FBFAF8"/>
                </a:solidFill>
                <a:latin typeface="Cocomat Pro Bold"/>
                <a:ea typeface="Cocomat Pro Bold"/>
                <a:cs typeface="Cocomat Pro Bold"/>
                <a:sym typeface="Cocomat Pro Bold"/>
              </a:rPr>
              <a:t>ACCESSING HEALTHCARE IS OFTEN FRUSTRATING—LONG WAITS, DIFFICULT SCHEDULING, AND POOR COMMUNICATION BETWEEN PATIENTS AND DOCTORS. THESE INEFFICIENCIES LEAD TO DELAYS IN TREATMENT AND A LACK OF CONVENIENCE IN MODERN HEALTHCARE.</a:t>
            </a:r>
          </a:p>
        </p:txBody>
      </p:sp>
    </p:spTree>
  </p:cSld>
  <p:clrMapOvr>
    <a:masterClrMapping/>
  </p:clrMapOvr>
  <p:transition spd="fast">
    <p:fade/>
  </p:transition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35272" y="-889902"/>
            <a:ext cx="2630125" cy="3974090"/>
          </a:xfrm>
          <a:custGeom>
            <a:avLst/>
            <a:gdLst/>
            <a:ahLst/>
            <a:cxnLst/>
            <a:rect r="r" b="b" t="t" l="l"/>
            <a:pathLst>
              <a:path h="3974090" w="2630125">
                <a:moveTo>
                  <a:pt x="0" y="0"/>
                </a:moveTo>
                <a:lnTo>
                  <a:pt x="2630126" y="0"/>
                </a:lnTo>
                <a:lnTo>
                  <a:pt x="2630126" y="3974091"/>
                </a:lnTo>
                <a:lnTo>
                  <a:pt x="0" y="397409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true" rot="1704061">
            <a:off x="13824431" y="5385399"/>
            <a:ext cx="4991149" cy="7541571"/>
          </a:xfrm>
          <a:custGeom>
            <a:avLst/>
            <a:gdLst/>
            <a:ahLst/>
            <a:cxnLst/>
            <a:rect r="r" b="b" t="t" l="l"/>
            <a:pathLst>
              <a:path h="7541571" w="4991149">
                <a:moveTo>
                  <a:pt x="4991149" y="7541572"/>
                </a:moveTo>
                <a:lnTo>
                  <a:pt x="0" y="7541572"/>
                </a:lnTo>
                <a:lnTo>
                  <a:pt x="0" y="0"/>
                </a:lnTo>
                <a:lnTo>
                  <a:pt x="4991149" y="0"/>
                </a:lnTo>
                <a:lnTo>
                  <a:pt x="4991149" y="7541572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6996661" y="2242785"/>
            <a:ext cx="3591727" cy="7343842"/>
          </a:xfrm>
          <a:custGeom>
            <a:avLst/>
            <a:gdLst/>
            <a:ahLst/>
            <a:cxnLst/>
            <a:rect r="r" b="b" t="t" l="l"/>
            <a:pathLst>
              <a:path h="7343842" w="3591727">
                <a:moveTo>
                  <a:pt x="0" y="0"/>
                </a:moveTo>
                <a:lnTo>
                  <a:pt x="3591727" y="0"/>
                </a:lnTo>
                <a:lnTo>
                  <a:pt x="3591727" y="7343842"/>
                </a:lnTo>
                <a:lnTo>
                  <a:pt x="0" y="734384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3016" r="0" b="-3016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028700" y="2242785"/>
            <a:ext cx="3637217" cy="7245532"/>
          </a:xfrm>
          <a:custGeom>
            <a:avLst/>
            <a:gdLst/>
            <a:ahLst/>
            <a:cxnLst/>
            <a:rect r="r" b="b" t="t" l="l"/>
            <a:pathLst>
              <a:path h="7245532" w="3637217">
                <a:moveTo>
                  <a:pt x="0" y="0"/>
                </a:moveTo>
                <a:lnTo>
                  <a:pt x="3637217" y="0"/>
                </a:lnTo>
                <a:lnTo>
                  <a:pt x="3637217" y="7245533"/>
                </a:lnTo>
                <a:lnTo>
                  <a:pt x="0" y="724553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4416" r="0" b="-4416"/>
            </a:stretch>
          </a:blipFill>
        </p:spPr>
      </p:sp>
      <p:pic>
        <p:nvPicPr>
          <p:cNvPr name="Picture 6" id="6">
            <a:hlinkClick action="ppaction://media"/>
          </p:cNvPr>
          <p:cNvPicPr>
            <a:picLocks noChangeAspect="true"/>
          </p:cNvPicPr>
          <p:nvPr>
            <a:videoFile r:link="rId7"/>
            <p:extLst>
              <p:ext uri="{DAA4B4D4-6D71-4841-9C94-3DE7FCFB9230}">
                <p14:media xmlns:p14="http://schemas.microsoft.com/office/powerpoint/2010/main" r:embed="rId8"/>
              </p:ext>
            </p:extLst>
          </p:nvPr>
        </p:nvPicPr>
        <p:blipFill>
          <a:blip r:embed="rId6"/>
          <a:srcRect l="0" t="3524" r="0" b="3524"/>
          <a:stretch>
            <a:fillRect/>
          </a:stretch>
        </p:blipFill>
        <p:spPr>
          <a:xfrm flipH="false" flipV="false" rot="0">
            <a:off x="12922013" y="2242785"/>
            <a:ext cx="3646535" cy="7343842"/>
          </a:xfrm>
          <a:prstGeom prst="rect">
            <a:avLst/>
          </a:prstGeom>
        </p:spPr>
      </p:pic>
      <p:sp>
        <p:nvSpPr>
          <p:cNvPr name="TextBox 7" id="7"/>
          <p:cNvSpPr txBox="true"/>
          <p:nvPr/>
        </p:nvSpPr>
        <p:spPr>
          <a:xfrm rot="0">
            <a:off x="2084978" y="351653"/>
            <a:ext cx="4226123" cy="7454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159"/>
              </a:lnSpc>
            </a:pPr>
            <a:r>
              <a:rPr lang="en-US" sz="4399" b="true">
                <a:solidFill>
                  <a:srgbClr val="3B365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Patient Profile</a:t>
            </a:r>
          </a:p>
        </p:txBody>
      </p:sp>
    </p:spTree>
  </p:cSld>
  <p:clrMapOvr>
    <a:masterClrMapping/>
  </p:clrMapOvr>
  <p:transition spd="fast">
    <p:fade/>
  </p:transition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3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35272" y="-889902"/>
            <a:ext cx="2630125" cy="3974090"/>
          </a:xfrm>
          <a:custGeom>
            <a:avLst/>
            <a:gdLst/>
            <a:ahLst/>
            <a:cxnLst/>
            <a:rect r="r" b="b" t="t" l="l"/>
            <a:pathLst>
              <a:path h="3974090" w="2630125">
                <a:moveTo>
                  <a:pt x="0" y="0"/>
                </a:moveTo>
                <a:lnTo>
                  <a:pt x="2630126" y="0"/>
                </a:lnTo>
                <a:lnTo>
                  <a:pt x="2630126" y="3974091"/>
                </a:lnTo>
                <a:lnTo>
                  <a:pt x="0" y="397409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true" rot="1704061">
            <a:off x="13824431" y="5385399"/>
            <a:ext cx="4991149" cy="7541571"/>
          </a:xfrm>
          <a:custGeom>
            <a:avLst/>
            <a:gdLst/>
            <a:ahLst/>
            <a:cxnLst/>
            <a:rect r="r" b="b" t="t" l="l"/>
            <a:pathLst>
              <a:path h="7541571" w="4991149">
                <a:moveTo>
                  <a:pt x="4991149" y="7541572"/>
                </a:moveTo>
                <a:lnTo>
                  <a:pt x="0" y="7541572"/>
                </a:lnTo>
                <a:lnTo>
                  <a:pt x="0" y="0"/>
                </a:lnTo>
                <a:lnTo>
                  <a:pt x="4991149" y="0"/>
                </a:lnTo>
                <a:lnTo>
                  <a:pt x="4991149" y="7541572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9670171" y="2299092"/>
            <a:ext cx="3673483" cy="7422625"/>
          </a:xfrm>
          <a:custGeom>
            <a:avLst/>
            <a:gdLst/>
            <a:ahLst/>
            <a:cxnLst/>
            <a:rect r="r" b="b" t="t" l="l"/>
            <a:pathLst>
              <a:path h="7422625" w="3673483">
                <a:moveTo>
                  <a:pt x="0" y="0"/>
                </a:moveTo>
                <a:lnTo>
                  <a:pt x="3673482" y="0"/>
                </a:lnTo>
                <a:lnTo>
                  <a:pt x="3673482" y="7422624"/>
                </a:lnTo>
                <a:lnTo>
                  <a:pt x="0" y="742262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3648" r="0" b="-3648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5038322" y="2299092"/>
            <a:ext cx="3650774" cy="7422625"/>
          </a:xfrm>
          <a:custGeom>
            <a:avLst/>
            <a:gdLst/>
            <a:ahLst/>
            <a:cxnLst/>
            <a:rect r="r" b="b" t="t" l="l"/>
            <a:pathLst>
              <a:path h="7422625" w="3650774">
                <a:moveTo>
                  <a:pt x="0" y="0"/>
                </a:moveTo>
                <a:lnTo>
                  <a:pt x="3650774" y="0"/>
                </a:lnTo>
                <a:lnTo>
                  <a:pt x="3650774" y="7422624"/>
                </a:lnTo>
                <a:lnTo>
                  <a:pt x="0" y="742262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3316" r="0" b="-3316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4324728" y="2299092"/>
            <a:ext cx="3650774" cy="7422625"/>
          </a:xfrm>
          <a:custGeom>
            <a:avLst/>
            <a:gdLst/>
            <a:ahLst/>
            <a:cxnLst/>
            <a:rect r="r" b="b" t="t" l="l"/>
            <a:pathLst>
              <a:path h="7422625" w="3650774">
                <a:moveTo>
                  <a:pt x="0" y="0"/>
                </a:moveTo>
                <a:lnTo>
                  <a:pt x="3650775" y="0"/>
                </a:lnTo>
                <a:lnTo>
                  <a:pt x="3650775" y="7422624"/>
                </a:lnTo>
                <a:lnTo>
                  <a:pt x="0" y="742262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3316" r="0" b="-3316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428780" y="2299092"/>
            <a:ext cx="3628065" cy="7422625"/>
          </a:xfrm>
          <a:custGeom>
            <a:avLst/>
            <a:gdLst/>
            <a:ahLst/>
            <a:cxnLst/>
            <a:rect r="r" b="b" t="t" l="l"/>
            <a:pathLst>
              <a:path h="7422625" w="3628065">
                <a:moveTo>
                  <a:pt x="0" y="0"/>
                </a:moveTo>
                <a:lnTo>
                  <a:pt x="3628065" y="0"/>
                </a:lnTo>
                <a:lnTo>
                  <a:pt x="3628065" y="7422624"/>
                </a:lnTo>
                <a:lnTo>
                  <a:pt x="0" y="7422624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-2984" r="0" b="-2984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2132144" y="342128"/>
            <a:ext cx="2658785" cy="8115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719"/>
              </a:lnSpc>
            </a:pPr>
            <a:r>
              <a:rPr lang="en-US" sz="4799" b="true">
                <a:solidFill>
                  <a:srgbClr val="3B365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Settings</a:t>
            </a:r>
          </a:p>
        </p:txBody>
      </p:sp>
    </p:spTree>
  </p:cSld>
  <p:clrMapOvr>
    <a:masterClrMapping/>
  </p:clrMapOvr>
  <p:transition spd="fast">
    <p:fade/>
  </p:transition>
</p:sld>
</file>

<file path=ppt/slides/slide3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35272" y="-889902"/>
            <a:ext cx="2630125" cy="3974090"/>
          </a:xfrm>
          <a:custGeom>
            <a:avLst/>
            <a:gdLst/>
            <a:ahLst/>
            <a:cxnLst/>
            <a:rect r="r" b="b" t="t" l="l"/>
            <a:pathLst>
              <a:path h="3974090" w="2630125">
                <a:moveTo>
                  <a:pt x="0" y="0"/>
                </a:moveTo>
                <a:lnTo>
                  <a:pt x="2630126" y="0"/>
                </a:lnTo>
                <a:lnTo>
                  <a:pt x="2630126" y="3974091"/>
                </a:lnTo>
                <a:lnTo>
                  <a:pt x="0" y="397409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true" rot="1704061">
            <a:off x="13824431" y="5385399"/>
            <a:ext cx="4991149" cy="7541571"/>
          </a:xfrm>
          <a:custGeom>
            <a:avLst/>
            <a:gdLst/>
            <a:ahLst/>
            <a:cxnLst/>
            <a:rect r="r" b="b" t="t" l="l"/>
            <a:pathLst>
              <a:path h="7541571" w="4991149">
                <a:moveTo>
                  <a:pt x="4991149" y="7541572"/>
                </a:moveTo>
                <a:lnTo>
                  <a:pt x="0" y="7541572"/>
                </a:lnTo>
                <a:lnTo>
                  <a:pt x="0" y="0"/>
                </a:lnTo>
                <a:lnTo>
                  <a:pt x="4991149" y="0"/>
                </a:lnTo>
                <a:lnTo>
                  <a:pt x="4991149" y="7541572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2498618" y="2129241"/>
            <a:ext cx="3685568" cy="7379440"/>
          </a:xfrm>
          <a:custGeom>
            <a:avLst/>
            <a:gdLst/>
            <a:ahLst/>
            <a:cxnLst/>
            <a:rect r="r" b="b" t="t" l="l"/>
            <a:pathLst>
              <a:path h="7379440" w="3685568">
                <a:moveTo>
                  <a:pt x="0" y="0"/>
                </a:moveTo>
                <a:lnTo>
                  <a:pt x="3685568" y="0"/>
                </a:lnTo>
                <a:lnTo>
                  <a:pt x="3685568" y="7379440"/>
                </a:lnTo>
                <a:lnTo>
                  <a:pt x="0" y="737944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4139" r="0" b="-4139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2096788" y="351653"/>
            <a:ext cx="3748326" cy="7454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159"/>
              </a:lnSpc>
            </a:pPr>
            <a:r>
              <a:rPr lang="en-US" sz="4399" b="true">
                <a:solidFill>
                  <a:srgbClr val="3B365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Notifications</a:t>
            </a:r>
          </a:p>
        </p:txBody>
      </p:sp>
      <p:sp>
        <p:nvSpPr>
          <p:cNvPr name="Freeform 6" id="6"/>
          <p:cNvSpPr/>
          <p:nvPr/>
        </p:nvSpPr>
        <p:spPr>
          <a:xfrm flipH="false" flipV="false" rot="0">
            <a:off x="9144000" y="2129241"/>
            <a:ext cx="3706610" cy="7379440"/>
          </a:xfrm>
          <a:custGeom>
            <a:avLst/>
            <a:gdLst/>
            <a:ahLst/>
            <a:cxnLst/>
            <a:rect r="r" b="b" t="t" l="l"/>
            <a:pathLst>
              <a:path h="7379440" w="3706610">
                <a:moveTo>
                  <a:pt x="0" y="0"/>
                </a:moveTo>
                <a:lnTo>
                  <a:pt x="3706610" y="0"/>
                </a:lnTo>
                <a:lnTo>
                  <a:pt x="3706610" y="7379440"/>
                </a:lnTo>
                <a:lnTo>
                  <a:pt x="0" y="737944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4448" r="0" b="-4448"/>
            </a:stretch>
          </a:blipFill>
        </p:spPr>
      </p:sp>
    </p:spTree>
  </p:cSld>
  <p:clrMapOvr>
    <a:masterClrMapping/>
  </p:clrMapOvr>
  <p:transition spd="fast">
    <p:fade/>
  </p:transition>
</p:sld>
</file>

<file path=ppt/slides/slide3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3B365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true" rot="1704061">
            <a:off x="13824431" y="5385399"/>
            <a:ext cx="4991149" cy="7541571"/>
          </a:xfrm>
          <a:custGeom>
            <a:avLst/>
            <a:gdLst/>
            <a:ahLst/>
            <a:cxnLst/>
            <a:rect r="r" b="b" t="t" l="l"/>
            <a:pathLst>
              <a:path h="7541571" w="4991149">
                <a:moveTo>
                  <a:pt x="4991149" y="7541572"/>
                </a:moveTo>
                <a:lnTo>
                  <a:pt x="0" y="7541572"/>
                </a:lnTo>
                <a:lnTo>
                  <a:pt x="0" y="0"/>
                </a:lnTo>
                <a:lnTo>
                  <a:pt x="4991149" y="0"/>
                </a:lnTo>
                <a:lnTo>
                  <a:pt x="4991149" y="7541572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true" rot="1704061">
            <a:off x="11603194" y="525483"/>
            <a:ext cx="8220239" cy="12420690"/>
          </a:xfrm>
          <a:custGeom>
            <a:avLst/>
            <a:gdLst/>
            <a:ahLst/>
            <a:cxnLst/>
            <a:rect r="r" b="b" t="t" l="l"/>
            <a:pathLst>
              <a:path h="12420690" w="8220239">
                <a:moveTo>
                  <a:pt x="8220239" y="12420690"/>
                </a:moveTo>
                <a:lnTo>
                  <a:pt x="0" y="12420690"/>
                </a:lnTo>
                <a:lnTo>
                  <a:pt x="0" y="0"/>
                </a:lnTo>
                <a:lnTo>
                  <a:pt x="8220239" y="0"/>
                </a:lnTo>
                <a:lnTo>
                  <a:pt x="8220239" y="12420690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396495" y="1439448"/>
            <a:ext cx="9846501" cy="36366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4330"/>
              </a:lnSpc>
              <a:spcBef>
                <a:spcPct val="0"/>
              </a:spcBef>
            </a:pPr>
            <a:r>
              <a:rPr lang="en-US" b="true" sz="10236">
                <a:solidFill>
                  <a:srgbClr val="FFFFFF"/>
                </a:solidFill>
                <a:latin typeface="Cocomat Pro Heavy"/>
                <a:ea typeface="Cocomat Pro Heavy"/>
                <a:cs typeface="Cocomat Pro Heavy"/>
                <a:sym typeface="Cocomat Pro Heavy"/>
              </a:rPr>
              <a:t>MOBILE APPLICATION</a:t>
            </a:r>
          </a:p>
        </p:txBody>
      </p:sp>
      <p:sp>
        <p:nvSpPr>
          <p:cNvPr name="Freeform 5" id="5"/>
          <p:cNvSpPr/>
          <p:nvPr/>
        </p:nvSpPr>
        <p:spPr>
          <a:xfrm flipH="true" flipV="false" rot="0">
            <a:off x="9872579" y="2195012"/>
            <a:ext cx="7145265" cy="8091988"/>
          </a:xfrm>
          <a:custGeom>
            <a:avLst/>
            <a:gdLst/>
            <a:ahLst/>
            <a:cxnLst/>
            <a:rect r="r" b="b" t="t" l="l"/>
            <a:pathLst>
              <a:path h="8091988" w="7145265">
                <a:moveTo>
                  <a:pt x="7145265" y="0"/>
                </a:moveTo>
                <a:lnTo>
                  <a:pt x="0" y="0"/>
                </a:lnTo>
                <a:lnTo>
                  <a:pt x="0" y="8091988"/>
                </a:lnTo>
                <a:lnTo>
                  <a:pt x="7145265" y="8091988"/>
                </a:lnTo>
                <a:lnTo>
                  <a:pt x="7145265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751699" y="5067300"/>
            <a:ext cx="4568047" cy="72015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981"/>
              </a:lnSpc>
              <a:spcBef>
                <a:spcPct val="0"/>
              </a:spcBef>
            </a:pPr>
            <a:r>
              <a:rPr lang="en-US" b="true" sz="4272" i="true">
                <a:solidFill>
                  <a:srgbClr val="FFFFF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DOCTOR</a:t>
            </a:r>
          </a:p>
        </p:txBody>
      </p:sp>
    </p:spTree>
  </p:cSld>
  <p:clrMapOvr>
    <a:masterClrMapping/>
  </p:clrMapOvr>
  <p:transition spd="fast">
    <p:fade/>
  </p:transition>
</p:sld>
</file>

<file path=ppt/slides/slide3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35272" y="-889902"/>
            <a:ext cx="2630125" cy="3974090"/>
          </a:xfrm>
          <a:custGeom>
            <a:avLst/>
            <a:gdLst/>
            <a:ahLst/>
            <a:cxnLst/>
            <a:rect r="r" b="b" t="t" l="l"/>
            <a:pathLst>
              <a:path h="3974090" w="2630125">
                <a:moveTo>
                  <a:pt x="0" y="0"/>
                </a:moveTo>
                <a:lnTo>
                  <a:pt x="2630126" y="0"/>
                </a:lnTo>
                <a:lnTo>
                  <a:pt x="2630126" y="3974091"/>
                </a:lnTo>
                <a:lnTo>
                  <a:pt x="0" y="397409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true" rot="1704061">
            <a:off x="13824431" y="5385399"/>
            <a:ext cx="4991149" cy="7541571"/>
          </a:xfrm>
          <a:custGeom>
            <a:avLst/>
            <a:gdLst/>
            <a:ahLst/>
            <a:cxnLst/>
            <a:rect r="r" b="b" t="t" l="l"/>
            <a:pathLst>
              <a:path h="7541571" w="4991149">
                <a:moveTo>
                  <a:pt x="4991149" y="7541572"/>
                </a:moveTo>
                <a:lnTo>
                  <a:pt x="0" y="7541572"/>
                </a:lnTo>
                <a:lnTo>
                  <a:pt x="0" y="0"/>
                </a:lnTo>
                <a:lnTo>
                  <a:pt x="4991149" y="0"/>
                </a:lnTo>
                <a:lnTo>
                  <a:pt x="4991149" y="7541572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2909069" y="2117421"/>
            <a:ext cx="3947338" cy="7671715"/>
          </a:xfrm>
          <a:custGeom>
            <a:avLst/>
            <a:gdLst/>
            <a:ahLst/>
            <a:cxnLst/>
            <a:rect r="r" b="b" t="t" l="l"/>
            <a:pathLst>
              <a:path h="7671715" w="3947338">
                <a:moveTo>
                  <a:pt x="0" y="0"/>
                </a:moveTo>
                <a:lnTo>
                  <a:pt x="3947338" y="0"/>
                </a:lnTo>
                <a:lnTo>
                  <a:pt x="3947338" y="7671715"/>
                </a:lnTo>
                <a:lnTo>
                  <a:pt x="0" y="767171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5775" r="0" b="-5775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8845663" y="2117421"/>
            <a:ext cx="3833793" cy="7671715"/>
          </a:xfrm>
          <a:custGeom>
            <a:avLst/>
            <a:gdLst/>
            <a:ahLst/>
            <a:cxnLst/>
            <a:rect r="r" b="b" t="t" l="l"/>
            <a:pathLst>
              <a:path h="7671715" w="3833793">
                <a:moveTo>
                  <a:pt x="0" y="0"/>
                </a:moveTo>
                <a:lnTo>
                  <a:pt x="3833793" y="0"/>
                </a:lnTo>
                <a:lnTo>
                  <a:pt x="3833793" y="7671715"/>
                </a:lnTo>
                <a:lnTo>
                  <a:pt x="0" y="767171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4171" r="0" b="-4171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894854" y="226558"/>
            <a:ext cx="6482715" cy="8705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139"/>
              </a:lnSpc>
            </a:pPr>
            <a:r>
              <a:rPr lang="en-US" sz="5099" b="true">
                <a:solidFill>
                  <a:srgbClr val="3B365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Doctor Login page:</a:t>
            </a:r>
          </a:p>
        </p:txBody>
      </p:sp>
    </p:spTree>
  </p:cSld>
  <p:clrMapOvr>
    <a:masterClrMapping/>
  </p:clrMapOvr>
  <p:transition spd="fast">
    <p:fade/>
  </p:transition>
</p:sld>
</file>

<file path=ppt/slides/slide3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35272" y="-889902"/>
            <a:ext cx="2630125" cy="3974090"/>
          </a:xfrm>
          <a:custGeom>
            <a:avLst/>
            <a:gdLst/>
            <a:ahLst/>
            <a:cxnLst/>
            <a:rect r="r" b="b" t="t" l="l"/>
            <a:pathLst>
              <a:path h="3974090" w="2630125">
                <a:moveTo>
                  <a:pt x="0" y="0"/>
                </a:moveTo>
                <a:lnTo>
                  <a:pt x="2630126" y="0"/>
                </a:lnTo>
                <a:lnTo>
                  <a:pt x="2630126" y="3974091"/>
                </a:lnTo>
                <a:lnTo>
                  <a:pt x="0" y="397409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true" rot="1704061">
            <a:off x="13824431" y="5385399"/>
            <a:ext cx="4991149" cy="7541571"/>
          </a:xfrm>
          <a:custGeom>
            <a:avLst/>
            <a:gdLst/>
            <a:ahLst/>
            <a:cxnLst/>
            <a:rect r="r" b="b" t="t" l="l"/>
            <a:pathLst>
              <a:path h="7541571" w="4991149">
                <a:moveTo>
                  <a:pt x="4991149" y="7541572"/>
                </a:moveTo>
                <a:lnTo>
                  <a:pt x="0" y="7541572"/>
                </a:lnTo>
                <a:lnTo>
                  <a:pt x="0" y="0"/>
                </a:lnTo>
                <a:lnTo>
                  <a:pt x="4991149" y="0"/>
                </a:lnTo>
                <a:lnTo>
                  <a:pt x="4991149" y="7541572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27133" y="2146692"/>
            <a:ext cx="3861865" cy="7740880"/>
          </a:xfrm>
          <a:custGeom>
            <a:avLst/>
            <a:gdLst/>
            <a:ahLst/>
            <a:cxnLst/>
            <a:rect r="r" b="b" t="t" l="l"/>
            <a:pathLst>
              <a:path h="7740880" w="3861865">
                <a:moveTo>
                  <a:pt x="0" y="0"/>
                </a:moveTo>
                <a:lnTo>
                  <a:pt x="3861865" y="0"/>
                </a:lnTo>
                <a:lnTo>
                  <a:pt x="3861865" y="7740880"/>
                </a:lnTo>
                <a:lnTo>
                  <a:pt x="0" y="774088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4080" r="0" b="-408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6645087" y="2146692"/>
            <a:ext cx="3884279" cy="7740880"/>
          </a:xfrm>
          <a:custGeom>
            <a:avLst/>
            <a:gdLst/>
            <a:ahLst/>
            <a:cxnLst/>
            <a:rect r="r" b="b" t="t" l="l"/>
            <a:pathLst>
              <a:path h="7740880" w="3884279">
                <a:moveTo>
                  <a:pt x="0" y="0"/>
                </a:moveTo>
                <a:lnTo>
                  <a:pt x="3884279" y="0"/>
                </a:lnTo>
                <a:lnTo>
                  <a:pt x="3884279" y="7740880"/>
                </a:lnTo>
                <a:lnTo>
                  <a:pt x="0" y="774088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4394" r="0" b="-4394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1986691" y="2146692"/>
            <a:ext cx="3910215" cy="7740880"/>
          </a:xfrm>
          <a:custGeom>
            <a:avLst/>
            <a:gdLst/>
            <a:ahLst/>
            <a:cxnLst/>
            <a:rect r="r" b="b" t="t" l="l"/>
            <a:pathLst>
              <a:path h="7740880" w="3910215">
                <a:moveTo>
                  <a:pt x="0" y="0"/>
                </a:moveTo>
                <a:lnTo>
                  <a:pt x="3910216" y="0"/>
                </a:lnTo>
                <a:lnTo>
                  <a:pt x="3910216" y="7740880"/>
                </a:lnTo>
                <a:lnTo>
                  <a:pt x="0" y="774088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4757" r="0" b="-4757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1403632">
            <a:off x="3869431" y="5221690"/>
            <a:ext cx="3046506" cy="860638"/>
          </a:xfrm>
          <a:custGeom>
            <a:avLst/>
            <a:gdLst/>
            <a:ahLst/>
            <a:cxnLst/>
            <a:rect r="r" b="b" t="t" l="l"/>
            <a:pathLst>
              <a:path h="860638" w="3046506">
                <a:moveTo>
                  <a:pt x="0" y="0"/>
                </a:moveTo>
                <a:lnTo>
                  <a:pt x="3046506" y="0"/>
                </a:lnTo>
                <a:lnTo>
                  <a:pt x="3046506" y="860638"/>
                </a:lnTo>
                <a:lnTo>
                  <a:pt x="0" y="86063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1992527" y="283209"/>
            <a:ext cx="6392942" cy="7454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159"/>
              </a:lnSpc>
            </a:pPr>
            <a:r>
              <a:rPr lang="en-US" sz="4399" b="true">
                <a:solidFill>
                  <a:srgbClr val="3B365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Doctor Appointments</a:t>
            </a:r>
          </a:p>
        </p:txBody>
      </p:sp>
    </p:spTree>
  </p:cSld>
  <p:clrMapOvr>
    <a:masterClrMapping/>
  </p:clrMapOvr>
  <p:transition spd="fast">
    <p:fade/>
  </p:transition>
</p:sld>
</file>

<file path=ppt/slides/slide3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35272" y="-889902"/>
            <a:ext cx="2630125" cy="3974090"/>
          </a:xfrm>
          <a:custGeom>
            <a:avLst/>
            <a:gdLst/>
            <a:ahLst/>
            <a:cxnLst/>
            <a:rect r="r" b="b" t="t" l="l"/>
            <a:pathLst>
              <a:path h="3974090" w="2630125">
                <a:moveTo>
                  <a:pt x="0" y="0"/>
                </a:moveTo>
                <a:lnTo>
                  <a:pt x="2630126" y="0"/>
                </a:lnTo>
                <a:lnTo>
                  <a:pt x="2630126" y="3974091"/>
                </a:lnTo>
                <a:lnTo>
                  <a:pt x="0" y="397409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true" rot="1704061">
            <a:off x="13824431" y="5385399"/>
            <a:ext cx="4991149" cy="7541571"/>
          </a:xfrm>
          <a:custGeom>
            <a:avLst/>
            <a:gdLst/>
            <a:ahLst/>
            <a:cxnLst/>
            <a:rect r="r" b="b" t="t" l="l"/>
            <a:pathLst>
              <a:path h="7541571" w="4991149">
                <a:moveTo>
                  <a:pt x="4991149" y="7541572"/>
                </a:moveTo>
                <a:lnTo>
                  <a:pt x="0" y="7541572"/>
                </a:lnTo>
                <a:lnTo>
                  <a:pt x="0" y="0"/>
                </a:lnTo>
                <a:lnTo>
                  <a:pt x="4991149" y="0"/>
                </a:lnTo>
                <a:lnTo>
                  <a:pt x="4991149" y="7541572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992527" y="2146692"/>
            <a:ext cx="3884279" cy="7740880"/>
          </a:xfrm>
          <a:custGeom>
            <a:avLst/>
            <a:gdLst/>
            <a:ahLst/>
            <a:cxnLst/>
            <a:rect r="r" b="b" t="t" l="l"/>
            <a:pathLst>
              <a:path h="7740880" w="3884279">
                <a:moveTo>
                  <a:pt x="0" y="0"/>
                </a:moveTo>
                <a:lnTo>
                  <a:pt x="3884279" y="0"/>
                </a:lnTo>
                <a:lnTo>
                  <a:pt x="3884279" y="7740880"/>
                </a:lnTo>
                <a:lnTo>
                  <a:pt x="0" y="774088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4394" r="0" b="-4394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7330143" y="2146692"/>
            <a:ext cx="3906694" cy="7740880"/>
          </a:xfrm>
          <a:custGeom>
            <a:avLst/>
            <a:gdLst/>
            <a:ahLst/>
            <a:cxnLst/>
            <a:rect r="r" b="b" t="t" l="l"/>
            <a:pathLst>
              <a:path h="7740880" w="3906694">
                <a:moveTo>
                  <a:pt x="0" y="0"/>
                </a:moveTo>
                <a:lnTo>
                  <a:pt x="3906693" y="0"/>
                </a:lnTo>
                <a:lnTo>
                  <a:pt x="3906693" y="7740880"/>
                </a:lnTo>
                <a:lnTo>
                  <a:pt x="0" y="774088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4708" r="0" b="-4708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2331262" y="2146692"/>
            <a:ext cx="3856334" cy="7740880"/>
          </a:xfrm>
          <a:custGeom>
            <a:avLst/>
            <a:gdLst/>
            <a:ahLst/>
            <a:cxnLst/>
            <a:rect r="r" b="b" t="t" l="l"/>
            <a:pathLst>
              <a:path h="7740880" w="3856334">
                <a:moveTo>
                  <a:pt x="0" y="0"/>
                </a:moveTo>
                <a:lnTo>
                  <a:pt x="3856335" y="0"/>
                </a:lnTo>
                <a:lnTo>
                  <a:pt x="3856335" y="7740880"/>
                </a:lnTo>
                <a:lnTo>
                  <a:pt x="0" y="774088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4003" r="0" b="-4003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-687030">
            <a:off x="5446189" y="3078857"/>
            <a:ext cx="1843743" cy="557732"/>
          </a:xfrm>
          <a:custGeom>
            <a:avLst/>
            <a:gdLst/>
            <a:ahLst/>
            <a:cxnLst/>
            <a:rect r="r" b="b" t="t" l="l"/>
            <a:pathLst>
              <a:path h="557732" w="1843743">
                <a:moveTo>
                  <a:pt x="0" y="0"/>
                </a:moveTo>
                <a:lnTo>
                  <a:pt x="1843743" y="0"/>
                </a:lnTo>
                <a:lnTo>
                  <a:pt x="1843743" y="557732"/>
                </a:lnTo>
                <a:lnTo>
                  <a:pt x="0" y="557732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1992527" y="283209"/>
            <a:ext cx="6392942" cy="7454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159"/>
              </a:lnSpc>
            </a:pPr>
            <a:r>
              <a:rPr lang="en-US" sz="4399" b="true">
                <a:solidFill>
                  <a:srgbClr val="3B365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Doctor Appointments</a:t>
            </a:r>
          </a:p>
        </p:txBody>
      </p:sp>
    </p:spTree>
  </p:cSld>
  <p:clrMapOvr>
    <a:masterClrMapping/>
  </p:clrMapOvr>
  <p:transition spd="fast">
    <p:fade/>
  </p:transition>
</p:sld>
</file>

<file path=ppt/slides/slide3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35272" y="-889902"/>
            <a:ext cx="2630125" cy="3974090"/>
          </a:xfrm>
          <a:custGeom>
            <a:avLst/>
            <a:gdLst/>
            <a:ahLst/>
            <a:cxnLst/>
            <a:rect r="r" b="b" t="t" l="l"/>
            <a:pathLst>
              <a:path h="3974090" w="2630125">
                <a:moveTo>
                  <a:pt x="0" y="0"/>
                </a:moveTo>
                <a:lnTo>
                  <a:pt x="2630126" y="0"/>
                </a:lnTo>
                <a:lnTo>
                  <a:pt x="2630126" y="3974091"/>
                </a:lnTo>
                <a:lnTo>
                  <a:pt x="0" y="397409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true" rot="1704061">
            <a:off x="13824431" y="5385399"/>
            <a:ext cx="4991149" cy="7541571"/>
          </a:xfrm>
          <a:custGeom>
            <a:avLst/>
            <a:gdLst/>
            <a:ahLst/>
            <a:cxnLst/>
            <a:rect r="r" b="b" t="t" l="l"/>
            <a:pathLst>
              <a:path h="7541571" w="4991149">
                <a:moveTo>
                  <a:pt x="4991149" y="7541572"/>
                </a:moveTo>
                <a:lnTo>
                  <a:pt x="0" y="7541572"/>
                </a:lnTo>
                <a:lnTo>
                  <a:pt x="0" y="0"/>
                </a:lnTo>
                <a:lnTo>
                  <a:pt x="4991149" y="0"/>
                </a:lnTo>
                <a:lnTo>
                  <a:pt x="4991149" y="7541572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579791" y="2189163"/>
            <a:ext cx="3862768" cy="7742837"/>
          </a:xfrm>
          <a:custGeom>
            <a:avLst/>
            <a:gdLst/>
            <a:ahLst/>
            <a:cxnLst/>
            <a:rect r="r" b="b" t="t" l="l"/>
            <a:pathLst>
              <a:path h="7742837" w="3862768">
                <a:moveTo>
                  <a:pt x="0" y="0"/>
                </a:moveTo>
                <a:lnTo>
                  <a:pt x="3862768" y="0"/>
                </a:lnTo>
                <a:lnTo>
                  <a:pt x="3862768" y="7742836"/>
                </a:lnTo>
                <a:lnTo>
                  <a:pt x="0" y="774283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4079" r="0" b="-4079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5196648" y="2189163"/>
            <a:ext cx="3840353" cy="7742837"/>
          </a:xfrm>
          <a:custGeom>
            <a:avLst/>
            <a:gdLst/>
            <a:ahLst/>
            <a:cxnLst/>
            <a:rect r="r" b="b" t="t" l="l"/>
            <a:pathLst>
              <a:path h="7742837" w="3840353">
                <a:moveTo>
                  <a:pt x="0" y="0"/>
                </a:moveTo>
                <a:lnTo>
                  <a:pt x="3840354" y="0"/>
                </a:lnTo>
                <a:lnTo>
                  <a:pt x="3840354" y="7742836"/>
                </a:lnTo>
                <a:lnTo>
                  <a:pt x="0" y="774283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3765" r="0" b="-3765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9791091" y="2189163"/>
            <a:ext cx="3840353" cy="7742837"/>
          </a:xfrm>
          <a:custGeom>
            <a:avLst/>
            <a:gdLst/>
            <a:ahLst/>
            <a:cxnLst/>
            <a:rect r="r" b="b" t="t" l="l"/>
            <a:pathLst>
              <a:path h="7742837" w="3840353">
                <a:moveTo>
                  <a:pt x="0" y="0"/>
                </a:moveTo>
                <a:lnTo>
                  <a:pt x="3840354" y="0"/>
                </a:lnTo>
                <a:lnTo>
                  <a:pt x="3840354" y="7742836"/>
                </a:lnTo>
                <a:lnTo>
                  <a:pt x="0" y="774283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3765" r="0" b="-3765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4178035" y="2189163"/>
            <a:ext cx="3862768" cy="7742837"/>
          </a:xfrm>
          <a:custGeom>
            <a:avLst/>
            <a:gdLst/>
            <a:ahLst/>
            <a:cxnLst/>
            <a:rect r="r" b="b" t="t" l="l"/>
            <a:pathLst>
              <a:path h="7742837" w="3862768">
                <a:moveTo>
                  <a:pt x="0" y="0"/>
                </a:moveTo>
                <a:lnTo>
                  <a:pt x="3862768" y="0"/>
                </a:lnTo>
                <a:lnTo>
                  <a:pt x="3862768" y="7742836"/>
                </a:lnTo>
                <a:lnTo>
                  <a:pt x="0" y="774283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-4079" r="0" b="-4079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1894854" y="283209"/>
            <a:ext cx="13823493" cy="7454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159"/>
              </a:lnSpc>
            </a:pPr>
            <a:r>
              <a:rPr lang="en-US" sz="4399" b="true">
                <a:solidFill>
                  <a:srgbClr val="3B365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Write a prescription for an appointment.</a:t>
            </a:r>
          </a:p>
        </p:txBody>
      </p:sp>
    </p:spTree>
  </p:cSld>
  <p:clrMapOvr>
    <a:masterClrMapping/>
  </p:clrMapOvr>
  <p:transition spd="fast">
    <p:fade/>
  </p:transition>
</p:sld>
</file>

<file path=ppt/slides/slide3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35272" y="-889902"/>
            <a:ext cx="2630125" cy="3974090"/>
          </a:xfrm>
          <a:custGeom>
            <a:avLst/>
            <a:gdLst/>
            <a:ahLst/>
            <a:cxnLst/>
            <a:rect r="r" b="b" t="t" l="l"/>
            <a:pathLst>
              <a:path h="3974090" w="2630125">
                <a:moveTo>
                  <a:pt x="0" y="0"/>
                </a:moveTo>
                <a:lnTo>
                  <a:pt x="2630126" y="0"/>
                </a:lnTo>
                <a:lnTo>
                  <a:pt x="2630126" y="3974091"/>
                </a:lnTo>
                <a:lnTo>
                  <a:pt x="0" y="397409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true" rot="1704061">
            <a:off x="13824431" y="5385399"/>
            <a:ext cx="4991149" cy="7541571"/>
          </a:xfrm>
          <a:custGeom>
            <a:avLst/>
            <a:gdLst/>
            <a:ahLst/>
            <a:cxnLst/>
            <a:rect r="r" b="b" t="t" l="l"/>
            <a:pathLst>
              <a:path h="7541571" w="4991149">
                <a:moveTo>
                  <a:pt x="4991149" y="7541572"/>
                </a:moveTo>
                <a:lnTo>
                  <a:pt x="0" y="7541572"/>
                </a:lnTo>
                <a:lnTo>
                  <a:pt x="0" y="0"/>
                </a:lnTo>
                <a:lnTo>
                  <a:pt x="4991149" y="0"/>
                </a:lnTo>
                <a:lnTo>
                  <a:pt x="4991149" y="7541572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8058967" y="1965021"/>
            <a:ext cx="3858467" cy="7782108"/>
          </a:xfrm>
          <a:custGeom>
            <a:avLst/>
            <a:gdLst/>
            <a:ahLst/>
            <a:cxnLst/>
            <a:rect r="r" b="b" t="t" l="l"/>
            <a:pathLst>
              <a:path h="7782108" w="3858467">
                <a:moveTo>
                  <a:pt x="0" y="0"/>
                </a:moveTo>
                <a:lnTo>
                  <a:pt x="3858468" y="0"/>
                </a:lnTo>
                <a:lnTo>
                  <a:pt x="3858468" y="7782108"/>
                </a:lnTo>
                <a:lnTo>
                  <a:pt x="0" y="778210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3746" r="0" b="-3746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894854" y="1965021"/>
            <a:ext cx="3903296" cy="7782108"/>
          </a:xfrm>
          <a:custGeom>
            <a:avLst/>
            <a:gdLst/>
            <a:ahLst/>
            <a:cxnLst/>
            <a:rect r="r" b="b" t="t" l="l"/>
            <a:pathLst>
              <a:path h="7782108" w="3903296">
                <a:moveTo>
                  <a:pt x="0" y="0"/>
                </a:moveTo>
                <a:lnTo>
                  <a:pt x="3903295" y="0"/>
                </a:lnTo>
                <a:lnTo>
                  <a:pt x="3903295" y="7782108"/>
                </a:lnTo>
                <a:lnTo>
                  <a:pt x="0" y="778210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4371" r="0" b="-4371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749005" y="227330"/>
            <a:ext cx="12619924" cy="15265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159"/>
              </a:lnSpc>
            </a:pPr>
            <a:r>
              <a:rPr lang="en-US" sz="4399" b="true">
                <a:solidFill>
                  <a:srgbClr val="3B365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Write a prescription for an appointment.</a:t>
            </a:r>
          </a:p>
          <a:p>
            <a:pPr algn="ctr">
              <a:lnSpc>
                <a:spcPts val="6159"/>
              </a:lnSpc>
            </a:pPr>
          </a:p>
        </p:txBody>
      </p:sp>
    </p:spTree>
  </p:cSld>
  <p:clrMapOvr>
    <a:masterClrMapping/>
  </p:clrMapOvr>
  <p:transition spd="fast">
    <p:fade/>
  </p:transition>
</p:sld>
</file>

<file path=ppt/slides/slide3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35272" y="-889902"/>
            <a:ext cx="2630125" cy="3974090"/>
          </a:xfrm>
          <a:custGeom>
            <a:avLst/>
            <a:gdLst/>
            <a:ahLst/>
            <a:cxnLst/>
            <a:rect r="r" b="b" t="t" l="l"/>
            <a:pathLst>
              <a:path h="3974090" w="2630125">
                <a:moveTo>
                  <a:pt x="0" y="0"/>
                </a:moveTo>
                <a:lnTo>
                  <a:pt x="2630126" y="0"/>
                </a:lnTo>
                <a:lnTo>
                  <a:pt x="2630126" y="3974091"/>
                </a:lnTo>
                <a:lnTo>
                  <a:pt x="0" y="397409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true" rot="1704061">
            <a:off x="13824431" y="5385399"/>
            <a:ext cx="4991149" cy="7541571"/>
          </a:xfrm>
          <a:custGeom>
            <a:avLst/>
            <a:gdLst/>
            <a:ahLst/>
            <a:cxnLst/>
            <a:rect r="r" b="b" t="t" l="l"/>
            <a:pathLst>
              <a:path h="7541571" w="4991149">
                <a:moveTo>
                  <a:pt x="4991149" y="7541572"/>
                </a:moveTo>
                <a:lnTo>
                  <a:pt x="0" y="7541572"/>
                </a:lnTo>
                <a:lnTo>
                  <a:pt x="0" y="0"/>
                </a:lnTo>
                <a:lnTo>
                  <a:pt x="4991149" y="0"/>
                </a:lnTo>
                <a:lnTo>
                  <a:pt x="4991149" y="7541572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7677927" y="2346062"/>
            <a:ext cx="3694659" cy="7475563"/>
          </a:xfrm>
          <a:custGeom>
            <a:avLst/>
            <a:gdLst/>
            <a:ahLst/>
            <a:cxnLst/>
            <a:rect r="r" b="b" t="t" l="l"/>
            <a:pathLst>
              <a:path h="7475563" w="3694659">
                <a:moveTo>
                  <a:pt x="0" y="0"/>
                </a:moveTo>
                <a:lnTo>
                  <a:pt x="3694659" y="0"/>
                </a:lnTo>
                <a:lnTo>
                  <a:pt x="3694659" y="7475563"/>
                </a:lnTo>
                <a:lnTo>
                  <a:pt x="0" y="747556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3575" r="0" b="-3575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535855" y="2346062"/>
            <a:ext cx="3761902" cy="7475563"/>
          </a:xfrm>
          <a:custGeom>
            <a:avLst/>
            <a:gdLst/>
            <a:ahLst/>
            <a:cxnLst/>
            <a:rect r="r" b="b" t="t" l="l"/>
            <a:pathLst>
              <a:path h="7475563" w="3761902">
                <a:moveTo>
                  <a:pt x="0" y="0"/>
                </a:moveTo>
                <a:lnTo>
                  <a:pt x="3761901" y="0"/>
                </a:lnTo>
                <a:lnTo>
                  <a:pt x="3761901" y="7475563"/>
                </a:lnTo>
                <a:lnTo>
                  <a:pt x="0" y="74755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4550" r="0" b="-455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3819998" y="2346062"/>
            <a:ext cx="3717073" cy="7475563"/>
          </a:xfrm>
          <a:custGeom>
            <a:avLst/>
            <a:gdLst/>
            <a:ahLst/>
            <a:cxnLst/>
            <a:rect r="r" b="b" t="t" l="l"/>
            <a:pathLst>
              <a:path h="7475563" w="3717073">
                <a:moveTo>
                  <a:pt x="0" y="0"/>
                </a:moveTo>
                <a:lnTo>
                  <a:pt x="3717074" y="0"/>
                </a:lnTo>
                <a:lnTo>
                  <a:pt x="3717074" y="7475563"/>
                </a:lnTo>
                <a:lnTo>
                  <a:pt x="0" y="747556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3900" r="0" b="-390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028700" y="227330"/>
            <a:ext cx="12619924" cy="15265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159"/>
              </a:lnSpc>
            </a:pPr>
            <a:r>
              <a:rPr lang="en-US" sz="4399" b="true">
                <a:solidFill>
                  <a:srgbClr val="3B365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Write a report for an appointment.</a:t>
            </a:r>
          </a:p>
          <a:p>
            <a:pPr algn="ctr">
              <a:lnSpc>
                <a:spcPts val="6159"/>
              </a:lnSpc>
            </a:pPr>
          </a:p>
        </p:txBody>
      </p:sp>
    </p:spTree>
  </p:cSld>
  <p:clrMapOvr>
    <a:masterClrMapping/>
  </p:clrMapOvr>
  <p:transition spd="fast">
    <p:fade/>
  </p:transition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45467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3634062">
            <a:off x="21644529" y="-5615746"/>
            <a:ext cx="10793046" cy="15539726"/>
          </a:xfrm>
          <a:custGeom>
            <a:avLst/>
            <a:gdLst/>
            <a:ahLst/>
            <a:cxnLst/>
            <a:rect r="r" b="b" t="t" l="l"/>
            <a:pathLst>
              <a:path h="15539726" w="10793046">
                <a:moveTo>
                  <a:pt x="0" y="0"/>
                </a:moveTo>
                <a:lnTo>
                  <a:pt x="10793046" y="0"/>
                </a:lnTo>
                <a:lnTo>
                  <a:pt x="10793046" y="15539726"/>
                </a:lnTo>
                <a:lnTo>
                  <a:pt x="0" y="1553972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86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605978" y="1250624"/>
            <a:ext cx="12708817" cy="17727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4228"/>
              </a:lnSpc>
              <a:spcBef>
                <a:spcPct val="0"/>
              </a:spcBef>
            </a:pPr>
            <a:r>
              <a:rPr lang="en-US" b="true" sz="10162">
                <a:solidFill>
                  <a:srgbClr val="FFFFFF"/>
                </a:solidFill>
                <a:latin typeface="Cocomat Pro Heavy"/>
                <a:ea typeface="Cocomat Pro Heavy"/>
                <a:cs typeface="Cocomat Pro Heavy"/>
                <a:sym typeface="Cocomat Pro Heavy"/>
              </a:rPr>
              <a:t>HEAL UP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0">
            <a:off x="6205516" y="-2647963"/>
            <a:ext cx="16218559" cy="6663125"/>
          </a:xfrm>
          <a:custGeom>
            <a:avLst/>
            <a:gdLst/>
            <a:ahLst/>
            <a:cxnLst/>
            <a:rect r="r" b="b" t="t" l="l"/>
            <a:pathLst>
              <a:path h="6663125" w="16218559">
                <a:moveTo>
                  <a:pt x="0" y="0"/>
                </a:moveTo>
                <a:lnTo>
                  <a:pt x="16218559" y="0"/>
                </a:lnTo>
                <a:lnTo>
                  <a:pt x="16218559" y="6663124"/>
                </a:lnTo>
                <a:lnTo>
                  <a:pt x="0" y="666312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43999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0896541" y="1931543"/>
            <a:ext cx="5498560" cy="12602029"/>
          </a:xfrm>
          <a:custGeom>
            <a:avLst/>
            <a:gdLst/>
            <a:ahLst/>
            <a:cxnLst/>
            <a:rect r="r" b="b" t="t" l="l"/>
            <a:pathLst>
              <a:path h="12602029" w="5498560">
                <a:moveTo>
                  <a:pt x="0" y="0"/>
                </a:moveTo>
                <a:lnTo>
                  <a:pt x="5498560" y="0"/>
                </a:lnTo>
                <a:lnTo>
                  <a:pt x="5498560" y="12602029"/>
                </a:lnTo>
                <a:lnTo>
                  <a:pt x="0" y="1260202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1574011">
            <a:off x="5469149" y="-6276041"/>
            <a:ext cx="5318158" cy="7256156"/>
          </a:xfrm>
          <a:custGeom>
            <a:avLst/>
            <a:gdLst/>
            <a:ahLst/>
            <a:cxnLst/>
            <a:rect r="r" b="b" t="t" l="l"/>
            <a:pathLst>
              <a:path h="7256156" w="5318158">
                <a:moveTo>
                  <a:pt x="0" y="0"/>
                </a:moveTo>
                <a:lnTo>
                  <a:pt x="5318158" y="0"/>
                </a:lnTo>
                <a:lnTo>
                  <a:pt x="5318158" y="7256156"/>
                </a:lnTo>
                <a:lnTo>
                  <a:pt x="0" y="7256156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1605978" y="3865792"/>
            <a:ext cx="9124249" cy="4723302"/>
            <a:chOff x="0" y="0"/>
            <a:chExt cx="1260004" cy="65226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1260004" cy="652260"/>
            </a:xfrm>
            <a:custGeom>
              <a:avLst/>
              <a:gdLst/>
              <a:ahLst/>
              <a:cxnLst/>
              <a:rect r="r" b="b" t="t" l="l"/>
              <a:pathLst>
                <a:path h="652260" w="1260004">
                  <a:moveTo>
                    <a:pt x="14424" y="0"/>
                  </a:moveTo>
                  <a:lnTo>
                    <a:pt x="1245580" y="0"/>
                  </a:lnTo>
                  <a:cubicBezTo>
                    <a:pt x="1253546" y="0"/>
                    <a:pt x="1260004" y="6458"/>
                    <a:pt x="1260004" y="14424"/>
                  </a:cubicBezTo>
                  <a:lnTo>
                    <a:pt x="1260004" y="637835"/>
                  </a:lnTo>
                  <a:cubicBezTo>
                    <a:pt x="1260004" y="645802"/>
                    <a:pt x="1253546" y="652260"/>
                    <a:pt x="1245580" y="652260"/>
                  </a:cubicBezTo>
                  <a:lnTo>
                    <a:pt x="14424" y="652260"/>
                  </a:lnTo>
                  <a:cubicBezTo>
                    <a:pt x="10599" y="652260"/>
                    <a:pt x="6930" y="650740"/>
                    <a:pt x="4225" y="648035"/>
                  </a:cubicBezTo>
                  <a:cubicBezTo>
                    <a:pt x="1520" y="645330"/>
                    <a:pt x="0" y="641661"/>
                    <a:pt x="0" y="637835"/>
                  </a:cubicBezTo>
                  <a:lnTo>
                    <a:pt x="0" y="14424"/>
                  </a:lnTo>
                  <a:cubicBezTo>
                    <a:pt x="0" y="10599"/>
                    <a:pt x="1520" y="6930"/>
                    <a:pt x="4225" y="4225"/>
                  </a:cubicBezTo>
                  <a:cubicBezTo>
                    <a:pt x="6930" y="1520"/>
                    <a:pt x="10599" y="0"/>
                    <a:pt x="14424" y="0"/>
                  </a:cubicBezTo>
                  <a:close/>
                </a:path>
              </a:pathLst>
            </a:custGeom>
            <a:solidFill>
              <a:srgbClr val="E4EEFF">
                <a:alpha val="56863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9" id="9"/>
            <p:cNvSpPr txBox="true"/>
            <p:nvPr/>
          </p:nvSpPr>
          <p:spPr>
            <a:xfrm>
              <a:off x="0" y="-57150"/>
              <a:ext cx="1260004" cy="70941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682"/>
                </a:lnSpc>
              </a:pPr>
            </a:p>
          </p:txBody>
        </p:sp>
      </p:grpSp>
      <p:sp>
        <p:nvSpPr>
          <p:cNvPr name="TextBox 10" id="10"/>
          <p:cNvSpPr txBox="true"/>
          <p:nvPr/>
        </p:nvSpPr>
        <p:spPr>
          <a:xfrm rot="0">
            <a:off x="1847411" y="4124860"/>
            <a:ext cx="9049130" cy="410756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4073"/>
              </a:lnSpc>
              <a:spcBef>
                <a:spcPct val="0"/>
              </a:spcBef>
            </a:pPr>
            <a:r>
              <a:rPr lang="en-US" b="true" sz="2909">
                <a:solidFill>
                  <a:srgbClr val="FFFFFF"/>
                </a:solidFill>
                <a:latin typeface="Cocomat Pro Bold"/>
                <a:ea typeface="Cocomat Pro Bold"/>
                <a:cs typeface="Cocomat Pro Bold"/>
                <a:sym typeface="Cocomat Pro Bold"/>
              </a:rPr>
              <a:t>HEAL UP IS A WEB AND MOBILE APP THAT SIMPLIFIES HEALTHCARE. IT STREAMLINES APPOINTMENT BOOKING, ENHANCES DOCTOR-PATIENT COMMUNICATION, AND PROVIDES EASY ACCESS TO MEDICAL RECORDS—MAKING HEALTHCARE FASTER, EASIER, AND MORE EFFICIENT FOR EVERYONE.</a:t>
            </a:r>
          </a:p>
        </p:txBody>
      </p:sp>
    </p:spTree>
  </p:cSld>
  <p:clrMapOvr>
    <a:masterClrMapping/>
  </p:clrMapOvr>
  <p:transition spd="fast">
    <p:fade/>
  </p:transition>
</p:sld>
</file>

<file path=ppt/slides/slide4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35272" y="-889902"/>
            <a:ext cx="2630125" cy="3974090"/>
          </a:xfrm>
          <a:custGeom>
            <a:avLst/>
            <a:gdLst/>
            <a:ahLst/>
            <a:cxnLst/>
            <a:rect r="r" b="b" t="t" l="l"/>
            <a:pathLst>
              <a:path h="3974090" w="2630125">
                <a:moveTo>
                  <a:pt x="0" y="0"/>
                </a:moveTo>
                <a:lnTo>
                  <a:pt x="2630126" y="0"/>
                </a:lnTo>
                <a:lnTo>
                  <a:pt x="2630126" y="3974091"/>
                </a:lnTo>
                <a:lnTo>
                  <a:pt x="0" y="397409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true" rot="1704061">
            <a:off x="13824431" y="5385399"/>
            <a:ext cx="4991149" cy="7541571"/>
          </a:xfrm>
          <a:custGeom>
            <a:avLst/>
            <a:gdLst/>
            <a:ahLst/>
            <a:cxnLst/>
            <a:rect r="r" b="b" t="t" l="l"/>
            <a:pathLst>
              <a:path h="7541571" w="4991149">
                <a:moveTo>
                  <a:pt x="4991149" y="7541572"/>
                </a:moveTo>
                <a:lnTo>
                  <a:pt x="0" y="7541572"/>
                </a:lnTo>
                <a:lnTo>
                  <a:pt x="0" y="0"/>
                </a:lnTo>
                <a:lnTo>
                  <a:pt x="4991149" y="0"/>
                </a:lnTo>
                <a:lnTo>
                  <a:pt x="4991149" y="7541572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2708581" y="1963192"/>
            <a:ext cx="3611425" cy="7295108"/>
          </a:xfrm>
          <a:custGeom>
            <a:avLst/>
            <a:gdLst/>
            <a:ahLst/>
            <a:cxnLst/>
            <a:rect r="r" b="b" t="t" l="l"/>
            <a:pathLst>
              <a:path h="7295108" w="3611425">
                <a:moveTo>
                  <a:pt x="0" y="0"/>
                </a:moveTo>
                <a:lnTo>
                  <a:pt x="3611424" y="0"/>
                </a:lnTo>
                <a:lnTo>
                  <a:pt x="3611424" y="7295108"/>
                </a:lnTo>
                <a:lnTo>
                  <a:pt x="0" y="729510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3663" r="0" b="-3663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6713602" y="1963192"/>
            <a:ext cx="3611425" cy="7295108"/>
          </a:xfrm>
          <a:custGeom>
            <a:avLst/>
            <a:gdLst/>
            <a:ahLst/>
            <a:cxnLst/>
            <a:rect r="r" b="b" t="t" l="l"/>
            <a:pathLst>
              <a:path h="7295108" w="3611425">
                <a:moveTo>
                  <a:pt x="0" y="0"/>
                </a:moveTo>
                <a:lnTo>
                  <a:pt x="3611425" y="0"/>
                </a:lnTo>
                <a:lnTo>
                  <a:pt x="3611425" y="7295108"/>
                </a:lnTo>
                <a:lnTo>
                  <a:pt x="0" y="729510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3663" r="0" b="-3663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028700" y="1963192"/>
            <a:ext cx="3678667" cy="7295108"/>
          </a:xfrm>
          <a:custGeom>
            <a:avLst/>
            <a:gdLst/>
            <a:ahLst/>
            <a:cxnLst/>
            <a:rect r="r" b="b" t="t" l="l"/>
            <a:pathLst>
              <a:path h="7295108" w="3678667">
                <a:moveTo>
                  <a:pt x="0" y="0"/>
                </a:moveTo>
                <a:lnTo>
                  <a:pt x="3678667" y="0"/>
                </a:lnTo>
                <a:lnTo>
                  <a:pt x="3678667" y="7295108"/>
                </a:lnTo>
                <a:lnTo>
                  <a:pt x="0" y="729510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4662" r="0" b="-4662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894369" y="361178"/>
            <a:ext cx="13959746" cy="669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99"/>
              </a:lnSpc>
            </a:pPr>
            <a:r>
              <a:rPr lang="en-US" sz="3999" b="true">
                <a:solidFill>
                  <a:srgbClr val="3B365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Search for Patient Old Records: By Patient Name</a:t>
            </a:r>
          </a:p>
        </p:txBody>
      </p:sp>
    </p:spTree>
  </p:cSld>
  <p:clrMapOvr>
    <a:masterClrMapping/>
  </p:clrMapOvr>
  <p:transition spd="fast">
    <p:fade/>
  </p:transition>
</p:sld>
</file>

<file path=ppt/slides/slide4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35272" y="-889902"/>
            <a:ext cx="2630125" cy="3974090"/>
          </a:xfrm>
          <a:custGeom>
            <a:avLst/>
            <a:gdLst/>
            <a:ahLst/>
            <a:cxnLst/>
            <a:rect r="r" b="b" t="t" l="l"/>
            <a:pathLst>
              <a:path h="3974090" w="2630125">
                <a:moveTo>
                  <a:pt x="0" y="0"/>
                </a:moveTo>
                <a:lnTo>
                  <a:pt x="2630126" y="0"/>
                </a:lnTo>
                <a:lnTo>
                  <a:pt x="2630126" y="3974091"/>
                </a:lnTo>
                <a:lnTo>
                  <a:pt x="0" y="397409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true" rot="1704061">
            <a:off x="13824431" y="5385399"/>
            <a:ext cx="4991149" cy="7541571"/>
          </a:xfrm>
          <a:custGeom>
            <a:avLst/>
            <a:gdLst/>
            <a:ahLst/>
            <a:cxnLst/>
            <a:rect r="r" b="b" t="t" l="l"/>
            <a:pathLst>
              <a:path h="7541571" w="4991149">
                <a:moveTo>
                  <a:pt x="4991149" y="7541572"/>
                </a:moveTo>
                <a:lnTo>
                  <a:pt x="0" y="7541572"/>
                </a:lnTo>
                <a:lnTo>
                  <a:pt x="0" y="0"/>
                </a:lnTo>
                <a:lnTo>
                  <a:pt x="4991149" y="0"/>
                </a:lnTo>
                <a:lnTo>
                  <a:pt x="4991149" y="7541572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2938272" y="2286451"/>
            <a:ext cx="3666181" cy="7295108"/>
          </a:xfrm>
          <a:custGeom>
            <a:avLst/>
            <a:gdLst/>
            <a:ahLst/>
            <a:cxnLst/>
            <a:rect r="r" b="b" t="t" l="l"/>
            <a:pathLst>
              <a:path h="7295108" w="3666181">
                <a:moveTo>
                  <a:pt x="0" y="0"/>
                </a:moveTo>
                <a:lnTo>
                  <a:pt x="3666181" y="0"/>
                </a:lnTo>
                <a:lnTo>
                  <a:pt x="3666181" y="7295109"/>
                </a:lnTo>
                <a:lnTo>
                  <a:pt x="0" y="729510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4477" r="0" b="-4477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7145623" y="2286451"/>
            <a:ext cx="3611425" cy="7295108"/>
          </a:xfrm>
          <a:custGeom>
            <a:avLst/>
            <a:gdLst/>
            <a:ahLst/>
            <a:cxnLst/>
            <a:rect r="r" b="b" t="t" l="l"/>
            <a:pathLst>
              <a:path h="7295108" w="3611425">
                <a:moveTo>
                  <a:pt x="0" y="0"/>
                </a:moveTo>
                <a:lnTo>
                  <a:pt x="3611424" y="0"/>
                </a:lnTo>
                <a:lnTo>
                  <a:pt x="3611424" y="7295109"/>
                </a:lnTo>
                <a:lnTo>
                  <a:pt x="0" y="729510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3663" r="0" b="-3663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330559" y="2286451"/>
            <a:ext cx="3633839" cy="7295108"/>
          </a:xfrm>
          <a:custGeom>
            <a:avLst/>
            <a:gdLst/>
            <a:ahLst/>
            <a:cxnLst/>
            <a:rect r="r" b="b" t="t" l="l"/>
            <a:pathLst>
              <a:path h="7295108" w="3633839">
                <a:moveTo>
                  <a:pt x="0" y="0"/>
                </a:moveTo>
                <a:lnTo>
                  <a:pt x="3633839" y="0"/>
                </a:lnTo>
                <a:lnTo>
                  <a:pt x="3633839" y="7295109"/>
                </a:lnTo>
                <a:lnTo>
                  <a:pt x="0" y="729510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3996" r="0" b="-3996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894854" y="402454"/>
            <a:ext cx="16393146" cy="13131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19"/>
              </a:lnSpc>
            </a:pPr>
            <a:r>
              <a:rPr lang="en-US" sz="3799" b="true">
                <a:solidFill>
                  <a:srgbClr val="3B365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Search for Patient Old Records: By Doctor Name or Appointemnt Date</a:t>
            </a:r>
          </a:p>
        </p:txBody>
      </p:sp>
    </p:spTree>
  </p:cSld>
  <p:clrMapOvr>
    <a:masterClrMapping/>
  </p:clrMapOvr>
  <p:transition spd="fast">
    <p:fade/>
  </p:transition>
</p:sld>
</file>

<file path=ppt/slides/slide4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35272" y="-889902"/>
            <a:ext cx="2630125" cy="3974090"/>
          </a:xfrm>
          <a:custGeom>
            <a:avLst/>
            <a:gdLst/>
            <a:ahLst/>
            <a:cxnLst/>
            <a:rect r="r" b="b" t="t" l="l"/>
            <a:pathLst>
              <a:path h="3974090" w="2630125">
                <a:moveTo>
                  <a:pt x="0" y="0"/>
                </a:moveTo>
                <a:lnTo>
                  <a:pt x="2630126" y="0"/>
                </a:lnTo>
                <a:lnTo>
                  <a:pt x="2630126" y="3974091"/>
                </a:lnTo>
                <a:lnTo>
                  <a:pt x="0" y="397409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true" rot="1704061">
            <a:off x="13824431" y="5385399"/>
            <a:ext cx="4991149" cy="7541571"/>
          </a:xfrm>
          <a:custGeom>
            <a:avLst/>
            <a:gdLst/>
            <a:ahLst/>
            <a:cxnLst/>
            <a:rect r="r" b="b" t="t" l="l"/>
            <a:pathLst>
              <a:path h="7541571" w="4991149">
                <a:moveTo>
                  <a:pt x="4991149" y="7541572"/>
                </a:moveTo>
                <a:lnTo>
                  <a:pt x="0" y="7541572"/>
                </a:lnTo>
                <a:lnTo>
                  <a:pt x="0" y="0"/>
                </a:lnTo>
                <a:lnTo>
                  <a:pt x="4991149" y="0"/>
                </a:lnTo>
                <a:lnTo>
                  <a:pt x="4991149" y="7541572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6897966" y="2071219"/>
            <a:ext cx="3651253" cy="7187081"/>
          </a:xfrm>
          <a:custGeom>
            <a:avLst/>
            <a:gdLst/>
            <a:ahLst/>
            <a:cxnLst/>
            <a:rect r="r" b="b" t="t" l="l"/>
            <a:pathLst>
              <a:path h="7187081" w="3651253">
                <a:moveTo>
                  <a:pt x="0" y="0"/>
                </a:moveTo>
                <a:lnTo>
                  <a:pt x="3651254" y="0"/>
                </a:lnTo>
                <a:lnTo>
                  <a:pt x="3651254" y="7187081"/>
                </a:lnTo>
                <a:lnTo>
                  <a:pt x="0" y="718708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5071" r="0" b="-5071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2713580" y="2071219"/>
            <a:ext cx="3606425" cy="7187081"/>
          </a:xfrm>
          <a:custGeom>
            <a:avLst/>
            <a:gdLst/>
            <a:ahLst/>
            <a:cxnLst/>
            <a:rect r="r" b="b" t="t" l="l"/>
            <a:pathLst>
              <a:path h="7187081" w="3606425">
                <a:moveTo>
                  <a:pt x="0" y="0"/>
                </a:moveTo>
                <a:lnTo>
                  <a:pt x="3606425" y="0"/>
                </a:lnTo>
                <a:lnTo>
                  <a:pt x="3606425" y="7187081"/>
                </a:lnTo>
                <a:lnTo>
                  <a:pt x="0" y="718708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4394" r="0" b="-4394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472279" y="2071219"/>
            <a:ext cx="3532524" cy="7187081"/>
          </a:xfrm>
          <a:custGeom>
            <a:avLst/>
            <a:gdLst/>
            <a:ahLst/>
            <a:cxnLst/>
            <a:rect r="r" b="b" t="t" l="l"/>
            <a:pathLst>
              <a:path h="7187081" w="3532524">
                <a:moveTo>
                  <a:pt x="0" y="0"/>
                </a:moveTo>
                <a:lnTo>
                  <a:pt x="3532525" y="0"/>
                </a:lnTo>
                <a:lnTo>
                  <a:pt x="3532525" y="7187081"/>
                </a:lnTo>
                <a:lnTo>
                  <a:pt x="0" y="718708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4724" r="0" b="-1836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258521" y="283209"/>
            <a:ext cx="12619924" cy="7454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159"/>
              </a:lnSpc>
            </a:pPr>
            <a:r>
              <a:rPr lang="en-US" sz="4399" b="true">
                <a:solidFill>
                  <a:srgbClr val="3B365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Doctor Chat tab : Doctors Section</a:t>
            </a:r>
          </a:p>
        </p:txBody>
      </p:sp>
    </p:spTree>
  </p:cSld>
  <p:clrMapOvr>
    <a:masterClrMapping/>
  </p:clrMapOvr>
  <p:transition spd="fast">
    <p:fade/>
  </p:transition>
</p:sld>
</file>

<file path=ppt/slides/slide4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35272" y="-889902"/>
            <a:ext cx="2630125" cy="3974090"/>
          </a:xfrm>
          <a:custGeom>
            <a:avLst/>
            <a:gdLst/>
            <a:ahLst/>
            <a:cxnLst/>
            <a:rect r="r" b="b" t="t" l="l"/>
            <a:pathLst>
              <a:path h="3974090" w="2630125">
                <a:moveTo>
                  <a:pt x="0" y="0"/>
                </a:moveTo>
                <a:lnTo>
                  <a:pt x="2630126" y="0"/>
                </a:lnTo>
                <a:lnTo>
                  <a:pt x="2630126" y="3974091"/>
                </a:lnTo>
                <a:lnTo>
                  <a:pt x="0" y="397409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true" rot="1704061">
            <a:off x="13824431" y="5385399"/>
            <a:ext cx="4991149" cy="7541571"/>
          </a:xfrm>
          <a:custGeom>
            <a:avLst/>
            <a:gdLst/>
            <a:ahLst/>
            <a:cxnLst/>
            <a:rect r="r" b="b" t="t" l="l"/>
            <a:pathLst>
              <a:path h="7541571" w="4991149">
                <a:moveTo>
                  <a:pt x="4991149" y="7541572"/>
                </a:moveTo>
                <a:lnTo>
                  <a:pt x="0" y="7541572"/>
                </a:lnTo>
                <a:lnTo>
                  <a:pt x="0" y="0"/>
                </a:lnTo>
                <a:lnTo>
                  <a:pt x="4991149" y="0"/>
                </a:lnTo>
                <a:lnTo>
                  <a:pt x="4991149" y="7541572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27133" y="2117421"/>
            <a:ext cx="3826752" cy="7722992"/>
          </a:xfrm>
          <a:custGeom>
            <a:avLst/>
            <a:gdLst/>
            <a:ahLst/>
            <a:cxnLst/>
            <a:rect r="r" b="b" t="t" l="l"/>
            <a:pathLst>
              <a:path h="7722992" w="3826752">
                <a:moveTo>
                  <a:pt x="0" y="0"/>
                </a:moveTo>
                <a:lnTo>
                  <a:pt x="3826752" y="0"/>
                </a:lnTo>
                <a:lnTo>
                  <a:pt x="3826752" y="7722991"/>
                </a:lnTo>
                <a:lnTo>
                  <a:pt x="0" y="772299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3712" r="0" b="-3712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7256488" y="2117421"/>
            <a:ext cx="3808786" cy="7722992"/>
          </a:xfrm>
          <a:custGeom>
            <a:avLst/>
            <a:gdLst/>
            <a:ahLst/>
            <a:cxnLst/>
            <a:rect r="r" b="b" t="t" l="l"/>
            <a:pathLst>
              <a:path h="7722992" w="3808786">
                <a:moveTo>
                  <a:pt x="0" y="0"/>
                </a:moveTo>
                <a:lnTo>
                  <a:pt x="3808786" y="0"/>
                </a:lnTo>
                <a:lnTo>
                  <a:pt x="3808786" y="7722991"/>
                </a:lnTo>
                <a:lnTo>
                  <a:pt x="0" y="772299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3460" r="0" b="-346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3170299" y="2117421"/>
            <a:ext cx="3853614" cy="7722992"/>
          </a:xfrm>
          <a:custGeom>
            <a:avLst/>
            <a:gdLst/>
            <a:ahLst/>
            <a:cxnLst/>
            <a:rect r="r" b="b" t="t" l="l"/>
            <a:pathLst>
              <a:path h="7722992" w="3853614">
                <a:moveTo>
                  <a:pt x="0" y="0"/>
                </a:moveTo>
                <a:lnTo>
                  <a:pt x="3853614" y="0"/>
                </a:lnTo>
                <a:lnTo>
                  <a:pt x="3853614" y="7722991"/>
                </a:lnTo>
                <a:lnTo>
                  <a:pt x="0" y="772299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4089" r="0" b="-4089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579791" y="283209"/>
            <a:ext cx="12619924" cy="7454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159"/>
              </a:lnSpc>
            </a:pPr>
            <a:r>
              <a:rPr lang="en-US" sz="4399" b="true">
                <a:solidFill>
                  <a:srgbClr val="3B365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Doctor Chat tab : Patient Section</a:t>
            </a:r>
          </a:p>
        </p:txBody>
      </p:sp>
    </p:spTree>
  </p:cSld>
  <p:clrMapOvr>
    <a:masterClrMapping/>
  </p:clrMapOvr>
  <p:transition spd="fast">
    <p:fade/>
  </p:transition>
</p:sld>
</file>

<file path=ppt/slides/slide4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35272" y="-889902"/>
            <a:ext cx="2630125" cy="3974090"/>
          </a:xfrm>
          <a:custGeom>
            <a:avLst/>
            <a:gdLst/>
            <a:ahLst/>
            <a:cxnLst/>
            <a:rect r="r" b="b" t="t" l="l"/>
            <a:pathLst>
              <a:path h="3974090" w="2630125">
                <a:moveTo>
                  <a:pt x="0" y="0"/>
                </a:moveTo>
                <a:lnTo>
                  <a:pt x="2630126" y="0"/>
                </a:lnTo>
                <a:lnTo>
                  <a:pt x="2630126" y="3974091"/>
                </a:lnTo>
                <a:lnTo>
                  <a:pt x="0" y="397409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true" rot="1704061">
            <a:off x="13824431" y="5385399"/>
            <a:ext cx="4991149" cy="7541571"/>
          </a:xfrm>
          <a:custGeom>
            <a:avLst/>
            <a:gdLst/>
            <a:ahLst/>
            <a:cxnLst/>
            <a:rect r="r" b="b" t="t" l="l"/>
            <a:pathLst>
              <a:path h="7541571" w="4991149">
                <a:moveTo>
                  <a:pt x="4991149" y="7541572"/>
                </a:moveTo>
                <a:lnTo>
                  <a:pt x="0" y="7541572"/>
                </a:lnTo>
                <a:lnTo>
                  <a:pt x="0" y="0"/>
                </a:lnTo>
                <a:lnTo>
                  <a:pt x="4991149" y="0"/>
                </a:lnTo>
                <a:lnTo>
                  <a:pt x="4991149" y="7541572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463334" y="2037120"/>
            <a:ext cx="3603173" cy="7221180"/>
          </a:xfrm>
          <a:custGeom>
            <a:avLst/>
            <a:gdLst/>
            <a:ahLst/>
            <a:cxnLst/>
            <a:rect r="r" b="b" t="t" l="l"/>
            <a:pathLst>
              <a:path h="7221180" w="3603173">
                <a:moveTo>
                  <a:pt x="0" y="0"/>
                </a:moveTo>
                <a:lnTo>
                  <a:pt x="3603173" y="0"/>
                </a:lnTo>
                <a:lnTo>
                  <a:pt x="3603173" y="7221180"/>
                </a:lnTo>
                <a:lnTo>
                  <a:pt x="0" y="722118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4089" r="0" b="-4089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2742680" y="2037120"/>
            <a:ext cx="3577325" cy="7221180"/>
          </a:xfrm>
          <a:custGeom>
            <a:avLst/>
            <a:gdLst/>
            <a:ahLst/>
            <a:cxnLst/>
            <a:rect r="r" b="b" t="t" l="l"/>
            <a:pathLst>
              <a:path h="7221180" w="3577325">
                <a:moveTo>
                  <a:pt x="0" y="0"/>
                </a:moveTo>
                <a:lnTo>
                  <a:pt x="3577325" y="0"/>
                </a:lnTo>
                <a:lnTo>
                  <a:pt x="3577325" y="7221180"/>
                </a:lnTo>
                <a:lnTo>
                  <a:pt x="0" y="722118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3701" r="0" b="-3701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7171532" y="2037120"/>
            <a:ext cx="3599739" cy="7221180"/>
          </a:xfrm>
          <a:custGeom>
            <a:avLst/>
            <a:gdLst/>
            <a:ahLst/>
            <a:cxnLst/>
            <a:rect r="r" b="b" t="t" l="l"/>
            <a:pathLst>
              <a:path h="7221180" w="3599739">
                <a:moveTo>
                  <a:pt x="0" y="0"/>
                </a:moveTo>
                <a:lnTo>
                  <a:pt x="3599740" y="0"/>
                </a:lnTo>
                <a:lnTo>
                  <a:pt x="3599740" y="7221180"/>
                </a:lnTo>
                <a:lnTo>
                  <a:pt x="0" y="722118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4037" r="0" b="-4037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-1848653" y="283209"/>
            <a:ext cx="12619924" cy="7454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159"/>
              </a:lnSpc>
            </a:pPr>
            <a:r>
              <a:rPr lang="en-US" sz="4399" b="true">
                <a:solidFill>
                  <a:srgbClr val="3B365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Doctor Profile :</a:t>
            </a:r>
          </a:p>
        </p:txBody>
      </p:sp>
    </p:spTree>
  </p:cSld>
  <p:clrMapOvr>
    <a:masterClrMapping/>
  </p:clrMapOvr>
  <p:transition spd="fast">
    <p:fade/>
  </p:transition>
</p:sld>
</file>

<file path=ppt/slides/slide4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35272" y="-889902"/>
            <a:ext cx="2630125" cy="3974090"/>
          </a:xfrm>
          <a:custGeom>
            <a:avLst/>
            <a:gdLst/>
            <a:ahLst/>
            <a:cxnLst/>
            <a:rect r="r" b="b" t="t" l="l"/>
            <a:pathLst>
              <a:path h="3974090" w="2630125">
                <a:moveTo>
                  <a:pt x="0" y="0"/>
                </a:moveTo>
                <a:lnTo>
                  <a:pt x="2630126" y="0"/>
                </a:lnTo>
                <a:lnTo>
                  <a:pt x="2630126" y="3974091"/>
                </a:lnTo>
                <a:lnTo>
                  <a:pt x="0" y="397409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true" rot="1704061">
            <a:off x="13824431" y="5385399"/>
            <a:ext cx="4991149" cy="7541571"/>
          </a:xfrm>
          <a:custGeom>
            <a:avLst/>
            <a:gdLst/>
            <a:ahLst/>
            <a:cxnLst/>
            <a:rect r="r" b="b" t="t" l="l"/>
            <a:pathLst>
              <a:path h="7541571" w="4991149">
                <a:moveTo>
                  <a:pt x="4991149" y="7541572"/>
                </a:moveTo>
                <a:lnTo>
                  <a:pt x="0" y="7541572"/>
                </a:lnTo>
                <a:lnTo>
                  <a:pt x="0" y="0"/>
                </a:lnTo>
                <a:lnTo>
                  <a:pt x="4991149" y="0"/>
                </a:lnTo>
                <a:lnTo>
                  <a:pt x="4991149" y="7541572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768553" y="2098410"/>
            <a:ext cx="3457126" cy="7057775"/>
          </a:xfrm>
          <a:custGeom>
            <a:avLst/>
            <a:gdLst/>
            <a:ahLst/>
            <a:cxnLst/>
            <a:rect r="r" b="b" t="t" l="l"/>
            <a:pathLst>
              <a:path h="7057775" w="3457126">
                <a:moveTo>
                  <a:pt x="0" y="0"/>
                </a:moveTo>
                <a:lnTo>
                  <a:pt x="3457126" y="0"/>
                </a:lnTo>
                <a:lnTo>
                  <a:pt x="3457126" y="7057775"/>
                </a:lnTo>
                <a:lnTo>
                  <a:pt x="0" y="705777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3098" r="0" b="-3098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5050146" y="2098410"/>
            <a:ext cx="3524369" cy="7057775"/>
          </a:xfrm>
          <a:custGeom>
            <a:avLst/>
            <a:gdLst/>
            <a:ahLst/>
            <a:cxnLst/>
            <a:rect r="r" b="b" t="t" l="l"/>
            <a:pathLst>
              <a:path h="7057775" w="3524369">
                <a:moveTo>
                  <a:pt x="0" y="0"/>
                </a:moveTo>
                <a:lnTo>
                  <a:pt x="3524369" y="0"/>
                </a:lnTo>
                <a:lnTo>
                  <a:pt x="3524369" y="7057775"/>
                </a:lnTo>
                <a:lnTo>
                  <a:pt x="0" y="705777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4131" r="0" b="-4131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9719619" y="2098410"/>
            <a:ext cx="3546783" cy="7057775"/>
          </a:xfrm>
          <a:custGeom>
            <a:avLst/>
            <a:gdLst/>
            <a:ahLst/>
            <a:cxnLst/>
            <a:rect r="r" b="b" t="t" l="l"/>
            <a:pathLst>
              <a:path h="7057775" w="3546783">
                <a:moveTo>
                  <a:pt x="0" y="0"/>
                </a:moveTo>
                <a:lnTo>
                  <a:pt x="3546783" y="0"/>
                </a:lnTo>
                <a:lnTo>
                  <a:pt x="3546783" y="7057775"/>
                </a:lnTo>
                <a:lnTo>
                  <a:pt x="0" y="705777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4475" r="0" b="-4475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4095077" y="2098410"/>
            <a:ext cx="3501955" cy="7057775"/>
          </a:xfrm>
          <a:custGeom>
            <a:avLst/>
            <a:gdLst/>
            <a:ahLst/>
            <a:cxnLst/>
            <a:rect r="r" b="b" t="t" l="l"/>
            <a:pathLst>
              <a:path h="7057775" w="3501955">
                <a:moveTo>
                  <a:pt x="0" y="0"/>
                </a:moveTo>
                <a:lnTo>
                  <a:pt x="3501955" y="0"/>
                </a:lnTo>
                <a:lnTo>
                  <a:pt x="3501955" y="7057775"/>
                </a:lnTo>
                <a:lnTo>
                  <a:pt x="0" y="7057775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-3786" r="0" b="-3786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-2793426" y="283209"/>
            <a:ext cx="12619924" cy="7454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159"/>
              </a:lnSpc>
            </a:pPr>
            <a:r>
              <a:rPr lang="en-US" sz="4399" b="true">
                <a:solidFill>
                  <a:srgbClr val="3B365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Settings</a:t>
            </a:r>
          </a:p>
        </p:txBody>
      </p:sp>
    </p:spTree>
  </p:cSld>
  <p:clrMapOvr>
    <a:masterClrMapping/>
  </p:clrMapOvr>
  <p:transition spd="fast">
    <p:fade/>
  </p:transition>
</p:sld>
</file>

<file path=ppt/slides/slide4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3B365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true" rot="1704061">
            <a:off x="13824431" y="5385399"/>
            <a:ext cx="4991149" cy="7541571"/>
          </a:xfrm>
          <a:custGeom>
            <a:avLst/>
            <a:gdLst/>
            <a:ahLst/>
            <a:cxnLst/>
            <a:rect r="r" b="b" t="t" l="l"/>
            <a:pathLst>
              <a:path h="7541571" w="4991149">
                <a:moveTo>
                  <a:pt x="4991149" y="7541572"/>
                </a:moveTo>
                <a:lnTo>
                  <a:pt x="0" y="7541572"/>
                </a:lnTo>
                <a:lnTo>
                  <a:pt x="0" y="0"/>
                </a:lnTo>
                <a:lnTo>
                  <a:pt x="4991149" y="0"/>
                </a:lnTo>
                <a:lnTo>
                  <a:pt x="4991149" y="7541572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true" rot="1704061">
            <a:off x="11603194" y="525483"/>
            <a:ext cx="8220239" cy="12420690"/>
          </a:xfrm>
          <a:custGeom>
            <a:avLst/>
            <a:gdLst/>
            <a:ahLst/>
            <a:cxnLst/>
            <a:rect r="r" b="b" t="t" l="l"/>
            <a:pathLst>
              <a:path h="12420690" w="8220239">
                <a:moveTo>
                  <a:pt x="8220239" y="12420690"/>
                </a:moveTo>
                <a:lnTo>
                  <a:pt x="0" y="12420690"/>
                </a:lnTo>
                <a:lnTo>
                  <a:pt x="0" y="0"/>
                </a:lnTo>
                <a:lnTo>
                  <a:pt x="8220239" y="0"/>
                </a:lnTo>
                <a:lnTo>
                  <a:pt x="8220239" y="12420690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396495" y="1439448"/>
            <a:ext cx="9846501" cy="36366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4330"/>
              </a:lnSpc>
              <a:spcBef>
                <a:spcPct val="0"/>
              </a:spcBef>
            </a:pPr>
            <a:r>
              <a:rPr lang="en-US" b="true" sz="10236">
                <a:solidFill>
                  <a:srgbClr val="FFFFFF"/>
                </a:solidFill>
                <a:latin typeface="Cocomat Pro Heavy"/>
                <a:ea typeface="Cocomat Pro Heavy"/>
                <a:cs typeface="Cocomat Pro Heavy"/>
                <a:sym typeface="Cocomat Pro Heavy"/>
              </a:rPr>
              <a:t>MOBILE APPLICATION</a:t>
            </a:r>
          </a:p>
        </p:txBody>
      </p:sp>
      <p:sp>
        <p:nvSpPr>
          <p:cNvPr name="Freeform 5" id="5"/>
          <p:cNvSpPr/>
          <p:nvPr/>
        </p:nvSpPr>
        <p:spPr>
          <a:xfrm flipH="true" flipV="false" rot="0">
            <a:off x="9872579" y="2195012"/>
            <a:ext cx="7145265" cy="8091988"/>
          </a:xfrm>
          <a:custGeom>
            <a:avLst/>
            <a:gdLst/>
            <a:ahLst/>
            <a:cxnLst/>
            <a:rect r="r" b="b" t="t" l="l"/>
            <a:pathLst>
              <a:path h="8091988" w="7145265">
                <a:moveTo>
                  <a:pt x="7145265" y="0"/>
                </a:moveTo>
                <a:lnTo>
                  <a:pt x="0" y="0"/>
                </a:lnTo>
                <a:lnTo>
                  <a:pt x="0" y="8091988"/>
                </a:lnTo>
                <a:lnTo>
                  <a:pt x="7145265" y="8091988"/>
                </a:lnTo>
                <a:lnTo>
                  <a:pt x="7145265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751699" y="5067300"/>
            <a:ext cx="4568047" cy="72015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981"/>
              </a:lnSpc>
              <a:spcBef>
                <a:spcPct val="0"/>
              </a:spcBef>
            </a:pPr>
            <a:r>
              <a:rPr lang="en-US" b="true" sz="4272" i="true">
                <a:solidFill>
                  <a:srgbClr val="FFFFF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ADMIN</a:t>
            </a:r>
          </a:p>
        </p:txBody>
      </p:sp>
    </p:spTree>
  </p:cSld>
  <p:clrMapOvr>
    <a:masterClrMapping/>
  </p:clrMapOvr>
  <p:transition spd="fast">
    <p:fade/>
  </p:transition>
</p:sld>
</file>

<file path=ppt/slides/slide4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35272" y="-889902"/>
            <a:ext cx="2630125" cy="3974090"/>
          </a:xfrm>
          <a:custGeom>
            <a:avLst/>
            <a:gdLst/>
            <a:ahLst/>
            <a:cxnLst/>
            <a:rect r="r" b="b" t="t" l="l"/>
            <a:pathLst>
              <a:path h="3974090" w="2630125">
                <a:moveTo>
                  <a:pt x="0" y="0"/>
                </a:moveTo>
                <a:lnTo>
                  <a:pt x="2630126" y="0"/>
                </a:lnTo>
                <a:lnTo>
                  <a:pt x="2630126" y="3974091"/>
                </a:lnTo>
                <a:lnTo>
                  <a:pt x="0" y="397409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true" rot="1704061">
            <a:off x="13824431" y="5385399"/>
            <a:ext cx="4991149" cy="7541571"/>
          </a:xfrm>
          <a:custGeom>
            <a:avLst/>
            <a:gdLst/>
            <a:ahLst/>
            <a:cxnLst/>
            <a:rect r="r" b="b" t="t" l="l"/>
            <a:pathLst>
              <a:path h="7541571" w="4991149">
                <a:moveTo>
                  <a:pt x="4991149" y="7541572"/>
                </a:moveTo>
                <a:lnTo>
                  <a:pt x="0" y="7541572"/>
                </a:lnTo>
                <a:lnTo>
                  <a:pt x="0" y="0"/>
                </a:lnTo>
                <a:lnTo>
                  <a:pt x="4991149" y="0"/>
                </a:lnTo>
                <a:lnTo>
                  <a:pt x="4991149" y="7541572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2567496" y="2261287"/>
            <a:ext cx="3788830" cy="7533943"/>
          </a:xfrm>
          <a:custGeom>
            <a:avLst/>
            <a:gdLst/>
            <a:ahLst/>
            <a:cxnLst/>
            <a:rect r="r" b="b" t="t" l="l"/>
            <a:pathLst>
              <a:path h="7533943" w="3788830">
                <a:moveTo>
                  <a:pt x="0" y="0"/>
                </a:moveTo>
                <a:lnTo>
                  <a:pt x="3788830" y="0"/>
                </a:lnTo>
                <a:lnTo>
                  <a:pt x="3788830" y="7533943"/>
                </a:lnTo>
                <a:lnTo>
                  <a:pt x="0" y="753394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4515" r="0" b="-4515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8585958" y="2261287"/>
            <a:ext cx="3745305" cy="7533943"/>
          </a:xfrm>
          <a:custGeom>
            <a:avLst/>
            <a:gdLst/>
            <a:ahLst/>
            <a:cxnLst/>
            <a:rect r="r" b="b" t="t" l="l"/>
            <a:pathLst>
              <a:path h="7533943" w="3745305">
                <a:moveTo>
                  <a:pt x="0" y="0"/>
                </a:moveTo>
                <a:lnTo>
                  <a:pt x="3745304" y="0"/>
                </a:lnTo>
                <a:lnTo>
                  <a:pt x="3745304" y="7533943"/>
                </a:lnTo>
                <a:lnTo>
                  <a:pt x="0" y="753394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3888" r="0" b="-3888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-1375705" y="351653"/>
            <a:ext cx="12619924" cy="7454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159"/>
              </a:lnSpc>
            </a:pPr>
            <a:r>
              <a:rPr lang="en-US" sz="4399" b="true">
                <a:solidFill>
                  <a:srgbClr val="3B365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Admin Login page:</a:t>
            </a:r>
          </a:p>
        </p:txBody>
      </p:sp>
    </p:spTree>
  </p:cSld>
  <p:clrMapOvr>
    <a:masterClrMapping/>
  </p:clrMapOvr>
  <p:transition spd="fast">
    <p:fade/>
  </p:transition>
</p:sld>
</file>

<file path=ppt/slides/slide4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35272" y="-889902"/>
            <a:ext cx="2630125" cy="3974090"/>
          </a:xfrm>
          <a:custGeom>
            <a:avLst/>
            <a:gdLst/>
            <a:ahLst/>
            <a:cxnLst/>
            <a:rect r="r" b="b" t="t" l="l"/>
            <a:pathLst>
              <a:path h="3974090" w="2630125">
                <a:moveTo>
                  <a:pt x="0" y="0"/>
                </a:moveTo>
                <a:lnTo>
                  <a:pt x="2630126" y="0"/>
                </a:lnTo>
                <a:lnTo>
                  <a:pt x="2630126" y="3974091"/>
                </a:lnTo>
                <a:lnTo>
                  <a:pt x="0" y="397409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true" rot="1704061">
            <a:off x="13824431" y="5385399"/>
            <a:ext cx="4991149" cy="7541571"/>
          </a:xfrm>
          <a:custGeom>
            <a:avLst/>
            <a:gdLst/>
            <a:ahLst/>
            <a:cxnLst/>
            <a:rect r="r" b="b" t="t" l="l"/>
            <a:pathLst>
              <a:path h="7541571" w="4991149">
                <a:moveTo>
                  <a:pt x="4991149" y="7541572"/>
                </a:moveTo>
                <a:lnTo>
                  <a:pt x="0" y="7541572"/>
                </a:lnTo>
                <a:lnTo>
                  <a:pt x="0" y="0"/>
                </a:lnTo>
                <a:lnTo>
                  <a:pt x="4991149" y="0"/>
                </a:lnTo>
                <a:lnTo>
                  <a:pt x="4991149" y="7541572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2074385" y="2323648"/>
            <a:ext cx="2932147" cy="6356958"/>
          </a:xfrm>
          <a:custGeom>
            <a:avLst/>
            <a:gdLst/>
            <a:ahLst/>
            <a:cxnLst/>
            <a:rect r="r" b="b" t="t" l="l"/>
            <a:pathLst>
              <a:path h="6356958" w="2932147">
                <a:moveTo>
                  <a:pt x="0" y="0"/>
                </a:moveTo>
                <a:lnTo>
                  <a:pt x="2932147" y="0"/>
                </a:lnTo>
                <a:lnTo>
                  <a:pt x="2932147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7373086" y="2323648"/>
            <a:ext cx="2932147" cy="6356958"/>
          </a:xfrm>
          <a:custGeom>
            <a:avLst/>
            <a:gdLst/>
            <a:ahLst/>
            <a:cxnLst/>
            <a:rect r="r" b="b" t="t" l="l"/>
            <a:pathLst>
              <a:path h="6356958" w="2932147">
                <a:moveTo>
                  <a:pt x="0" y="0"/>
                </a:moveTo>
                <a:lnTo>
                  <a:pt x="2932147" y="0"/>
                </a:lnTo>
                <a:lnTo>
                  <a:pt x="2932147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2667433" y="2323648"/>
            <a:ext cx="2932147" cy="6356958"/>
          </a:xfrm>
          <a:custGeom>
            <a:avLst/>
            <a:gdLst/>
            <a:ahLst/>
            <a:cxnLst/>
            <a:rect r="r" b="b" t="t" l="l"/>
            <a:pathLst>
              <a:path h="6356958" w="2932147">
                <a:moveTo>
                  <a:pt x="0" y="0"/>
                </a:moveTo>
                <a:lnTo>
                  <a:pt x="2932147" y="0"/>
                </a:lnTo>
                <a:lnTo>
                  <a:pt x="2932147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-2314691" y="351653"/>
            <a:ext cx="12619924" cy="7454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159"/>
              </a:lnSpc>
            </a:pPr>
            <a:r>
              <a:rPr lang="en-US" sz="4399" b="true">
                <a:solidFill>
                  <a:srgbClr val="3B365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Patient List</a:t>
            </a:r>
          </a:p>
        </p:txBody>
      </p:sp>
    </p:spTree>
  </p:cSld>
  <p:clrMapOvr>
    <a:masterClrMapping/>
  </p:clrMapOvr>
  <p:transition spd="fast">
    <p:fade/>
  </p:transition>
</p:sld>
</file>

<file path=ppt/slides/slide4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35272" y="-889902"/>
            <a:ext cx="2630125" cy="3974090"/>
          </a:xfrm>
          <a:custGeom>
            <a:avLst/>
            <a:gdLst/>
            <a:ahLst/>
            <a:cxnLst/>
            <a:rect r="r" b="b" t="t" l="l"/>
            <a:pathLst>
              <a:path h="3974090" w="2630125">
                <a:moveTo>
                  <a:pt x="0" y="0"/>
                </a:moveTo>
                <a:lnTo>
                  <a:pt x="2630126" y="0"/>
                </a:lnTo>
                <a:lnTo>
                  <a:pt x="2630126" y="3974091"/>
                </a:lnTo>
                <a:lnTo>
                  <a:pt x="0" y="397409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true" rot="1704061">
            <a:off x="13824431" y="5385399"/>
            <a:ext cx="4991149" cy="7541571"/>
          </a:xfrm>
          <a:custGeom>
            <a:avLst/>
            <a:gdLst/>
            <a:ahLst/>
            <a:cxnLst/>
            <a:rect r="r" b="b" t="t" l="l"/>
            <a:pathLst>
              <a:path h="7541571" w="4991149">
                <a:moveTo>
                  <a:pt x="4991149" y="7541572"/>
                </a:moveTo>
                <a:lnTo>
                  <a:pt x="0" y="7541572"/>
                </a:lnTo>
                <a:lnTo>
                  <a:pt x="0" y="0"/>
                </a:lnTo>
                <a:lnTo>
                  <a:pt x="4991149" y="0"/>
                </a:lnTo>
                <a:lnTo>
                  <a:pt x="4991149" y="7541572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2679567" y="2323648"/>
            <a:ext cx="3516636" cy="7098828"/>
          </a:xfrm>
          <a:custGeom>
            <a:avLst/>
            <a:gdLst/>
            <a:ahLst/>
            <a:cxnLst/>
            <a:rect r="r" b="b" t="t" l="l"/>
            <a:pathLst>
              <a:path h="7098828" w="3516636">
                <a:moveTo>
                  <a:pt x="0" y="0"/>
                </a:moveTo>
                <a:lnTo>
                  <a:pt x="3516636" y="0"/>
                </a:lnTo>
                <a:lnTo>
                  <a:pt x="3516636" y="7098827"/>
                </a:lnTo>
                <a:lnTo>
                  <a:pt x="0" y="709882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3700" r="0" b="-370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8462422" y="2323648"/>
            <a:ext cx="3543304" cy="7098828"/>
          </a:xfrm>
          <a:custGeom>
            <a:avLst/>
            <a:gdLst/>
            <a:ahLst/>
            <a:cxnLst/>
            <a:rect r="r" b="b" t="t" l="l"/>
            <a:pathLst>
              <a:path h="7098828" w="3543304">
                <a:moveTo>
                  <a:pt x="0" y="0"/>
                </a:moveTo>
                <a:lnTo>
                  <a:pt x="3543305" y="0"/>
                </a:lnTo>
                <a:lnTo>
                  <a:pt x="3543305" y="7098827"/>
                </a:lnTo>
                <a:lnTo>
                  <a:pt x="0" y="709882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4107" r="0" b="-4107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-2314691" y="351653"/>
            <a:ext cx="12619924" cy="7454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159"/>
              </a:lnSpc>
            </a:pPr>
            <a:r>
              <a:rPr lang="en-US" sz="4399" b="true">
                <a:solidFill>
                  <a:srgbClr val="3B365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Patient List</a:t>
            </a:r>
          </a:p>
        </p:txBody>
      </p:sp>
    </p:spTree>
  </p:cSld>
  <p:clrMapOvr>
    <a:masterClrMapping/>
  </p:clrMapOvr>
  <p:transition spd="fast">
    <p:fade/>
  </p:transition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BFA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1930093" y="5625717"/>
            <a:ext cx="22473900" cy="7069063"/>
          </a:xfrm>
          <a:custGeom>
            <a:avLst/>
            <a:gdLst/>
            <a:ahLst/>
            <a:cxnLst/>
            <a:rect r="r" b="b" t="t" l="l"/>
            <a:pathLst>
              <a:path h="7069063" w="22473900">
                <a:moveTo>
                  <a:pt x="0" y="0"/>
                </a:moveTo>
                <a:lnTo>
                  <a:pt x="22473899" y="0"/>
                </a:lnTo>
                <a:lnTo>
                  <a:pt x="22473899" y="7069063"/>
                </a:lnTo>
                <a:lnTo>
                  <a:pt x="0" y="706906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539527" y="3411023"/>
            <a:ext cx="1953145" cy="1953145"/>
            <a:chOff x="0" y="0"/>
            <a:chExt cx="812800" cy="8128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1B6EE"/>
            </a:solidFill>
            <a:ln cap="sq">
              <a:noFill/>
              <a:prstDash val="solid"/>
              <a:miter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76200" y="-66675"/>
              <a:ext cx="660400" cy="8032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10217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0">
            <a:off x="1539527" y="5786120"/>
            <a:ext cx="1953145" cy="1953145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1B6EE"/>
            </a:solidFill>
            <a:ln cap="sq">
              <a:noFill/>
              <a:prstDash val="solid"/>
              <a:miter/>
            </a:ln>
          </p:spPr>
        </p:sp>
        <p:sp>
          <p:nvSpPr>
            <p:cNvPr name="TextBox 8" id="8"/>
            <p:cNvSpPr txBox="true"/>
            <p:nvPr/>
          </p:nvSpPr>
          <p:spPr>
            <a:xfrm>
              <a:off x="76200" y="-66675"/>
              <a:ext cx="660400" cy="8032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10217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9" id="9"/>
          <p:cNvSpPr txBox="true"/>
          <p:nvPr/>
        </p:nvSpPr>
        <p:spPr>
          <a:xfrm rot="0">
            <a:off x="1710938" y="1560954"/>
            <a:ext cx="11235803" cy="13084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0599"/>
              </a:lnSpc>
              <a:spcBef>
                <a:spcPct val="0"/>
              </a:spcBef>
            </a:pPr>
            <a:r>
              <a:rPr lang="en-US" b="true" sz="7570">
                <a:solidFill>
                  <a:srgbClr val="45467E"/>
                </a:solidFill>
                <a:latin typeface="Cocomat Pro Heavy"/>
                <a:ea typeface="Cocomat Pro Heavy"/>
                <a:cs typeface="Cocomat Pro Heavy"/>
                <a:sym typeface="Cocomat Pro Heavy"/>
              </a:rPr>
              <a:t>OBJECTIVES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921469" y="3735600"/>
            <a:ext cx="1189260" cy="13510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898"/>
              </a:lnSpc>
              <a:spcBef>
                <a:spcPct val="0"/>
              </a:spcBef>
            </a:pPr>
            <a:r>
              <a:rPr lang="en-US" b="true" sz="7784">
                <a:solidFill>
                  <a:srgbClr val="45467E"/>
                </a:solidFill>
                <a:latin typeface="Cocomat Pro Heavy"/>
                <a:ea typeface="Cocomat Pro Heavy"/>
                <a:cs typeface="Cocomat Pro Heavy"/>
                <a:sym typeface="Cocomat Pro Heavy"/>
              </a:rPr>
              <a:t>1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921469" y="6010972"/>
            <a:ext cx="1189260" cy="13510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898"/>
              </a:lnSpc>
              <a:spcBef>
                <a:spcPct val="0"/>
              </a:spcBef>
            </a:pPr>
            <a:r>
              <a:rPr lang="en-US" b="true" sz="7784">
                <a:solidFill>
                  <a:srgbClr val="45467E"/>
                </a:solidFill>
                <a:latin typeface="Cocomat Pro Heavy"/>
                <a:ea typeface="Cocomat Pro Heavy"/>
                <a:cs typeface="Cocomat Pro Heavy"/>
                <a:sym typeface="Cocomat Pro Heavy"/>
              </a:rPr>
              <a:t>2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3492671" y="3924019"/>
            <a:ext cx="8574358" cy="629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79"/>
              </a:lnSpc>
            </a:pPr>
            <a:r>
              <a:rPr lang="en-US" sz="3699" b="true">
                <a:solidFill>
                  <a:srgbClr val="45467E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Simplify Appointment Management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3492671" y="6414395"/>
            <a:ext cx="10807571" cy="629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79"/>
              </a:lnSpc>
            </a:pPr>
            <a:r>
              <a:rPr lang="en-US" sz="3699" b="true">
                <a:solidFill>
                  <a:srgbClr val="45467E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</a:t>
            </a:r>
            <a:r>
              <a:rPr lang="en-US" sz="3699" b="true">
                <a:solidFill>
                  <a:srgbClr val="45467E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Enhance Accessibility to Healthcare Services</a:t>
            </a:r>
          </a:p>
        </p:txBody>
      </p:sp>
    </p:spTree>
  </p:cSld>
  <p:clrMapOvr>
    <a:masterClrMapping/>
  </p:clrMapOvr>
  <p:transition spd="fast">
    <p:fade/>
  </p:transition>
</p:sld>
</file>

<file path=ppt/slides/slide5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35272" y="-889902"/>
            <a:ext cx="2630125" cy="3974090"/>
          </a:xfrm>
          <a:custGeom>
            <a:avLst/>
            <a:gdLst/>
            <a:ahLst/>
            <a:cxnLst/>
            <a:rect r="r" b="b" t="t" l="l"/>
            <a:pathLst>
              <a:path h="3974090" w="2630125">
                <a:moveTo>
                  <a:pt x="0" y="0"/>
                </a:moveTo>
                <a:lnTo>
                  <a:pt x="2630126" y="0"/>
                </a:lnTo>
                <a:lnTo>
                  <a:pt x="2630126" y="3974091"/>
                </a:lnTo>
                <a:lnTo>
                  <a:pt x="0" y="397409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true" rot="1704061">
            <a:off x="13824431" y="5385399"/>
            <a:ext cx="4991149" cy="7541571"/>
          </a:xfrm>
          <a:custGeom>
            <a:avLst/>
            <a:gdLst/>
            <a:ahLst/>
            <a:cxnLst/>
            <a:rect r="r" b="b" t="t" l="l"/>
            <a:pathLst>
              <a:path h="7541571" w="4991149">
                <a:moveTo>
                  <a:pt x="4991149" y="7541572"/>
                </a:moveTo>
                <a:lnTo>
                  <a:pt x="0" y="7541572"/>
                </a:lnTo>
                <a:lnTo>
                  <a:pt x="0" y="0"/>
                </a:lnTo>
                <a:lnTo>
                  <a:pt x="4991149" y="0"/>
                </a:lnTo>
                <a:lnTo>
                  <a:pt x="4991149" y="7541572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27133" y="2547789"/>
            <a:ext cx="3663652" cy="7306498"/>
          </a:xfrm>
          <a:custGeom>
            <a:avLst/>
            <a:gdLst/>
            <a:ahLst/>
            <a:cxnLst/>
            <a:rect r="r" b="b" t="t" l="l"/>
            <a:pathLst>
              <a:path h="7306498" w="3663652">
                <a:moveTo>
                  <a:pt x="0" y="0"/>
                </a:moveTo>
                <a:lnTo>
                  <a:pt x="3663652" y="0"/>
                </a:lnTo>
                <a:lnTo>
                  <a:pt x="3663652" y="7306498"/>
                </a:lnTo>
                <a:lnTo>
                  <a:pt x="0" y="730649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4354" r="0" b="-4354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6841477" y="2547789"/>
            <a:ext cx="3639092" cy="7306498"/>
          </a:xfrm>
          <a:custGeom>
            <a:avLst/>
            <a:gdLst/>
            <a:ahLst/>
            <a:cxnLst/>
            <a:rect r="r" b="b" t="t" l="l"/>
            <a:pathLst>
              <a:path h="7306498" w="3639092">
                <a:moveTo>
                  <a:pt x="0" y="0"/>
                </a:moveTo>
                <a:lnTo>
                  <a:pt x="3639093" y="0"/>
                </a:lnTo>
                <a:lnTo>
                  <a:pt x="3639093" y="7306498"/>
                </a:lnTo>
                <a:lnTo>
                  <a:pt x="0" y="730649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3990" r="0" b="-399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2502582" y="2547789"/>
            <a:ext cx="3661506" cy="7306498"/>
          </a:xfrm>
          <a:custGeom>
            <a:avLst/>
            <a:gdLst/>
            <a:ahLst/>
            <a:cxnLst/>
            <a:rect r="r" b="b" t="t" l="l"/>
            <a:pathLst>
              <a:path h="7306498" w="3661506">
                <a:moveTo>
                  <a:pt x="0" y="0"/>
                </a:moveTo>
                <a:lnTo>
                  <a:pt x="3661507" y="0"/>
                </a:lnTo>
                <a:lnTo>
                  <a:pt x="3661507" y="7306498"/>
                </a:lnTo>
                <a:lnTo>
                  <a:pt x="0" y="730649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4323" r="0" b="-4323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-2314691" y="351653"/>
            <a:ext cx="12619924" cy="7454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159"/>
              </a:lnSpc>
            </a:pPr>
            <a:r>
              <a:rPr lang="en-US" sz="4399" b="true">
                <a:solidFill>
                  <a:srgbClr val="3B365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Doctors List</a:t>
            </a:r>
          </a:p>
        </p:txBody>
      </p:sp>
    </p:spTree>
  </p:cSld>
  <p:clrMapOvr>
    <a:masterClrMapping/>
  </p:clrMapOvr>
  <p:transition spd="fast">
    <p:fade/>
  </p:transition>
</p:sld>
</file>

<file path=ppt/slides/slide5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35272" y="-889902"/>
            <a:ext cx="2630125" cy="3974090"/>
          </a:xfrm>
          <a:custGeom>
            <a:avLst/>
            <a:gdLst/>
            <a:ahLst/>
            <a:cxnLst/>
            <a:rect r="r" b="b" t="t" l="l"/>
            <a:pathLst>
              <a:path h="3974090" w="2630125">
                <a:moveTo>
                  <a:pt x="0" y="0"/>
                </a:moveTo>
                <a:lnTo>
                  <a:pt x="2630126" y="0"/>
                </a:lnTo>
                <a:lnTo>
                  <a:pt x="2630126" y="3974091"/>
                </a:lnTo>
                <a:lnTo>
                  <a:pt x="0" y="397409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true" rot="1704061">
            <a:off x="13824431" y="5385399"/>
            <a:ext cx="4991149" cy="7541571"/>
          </a:xfrm>
          <a:custGeom>
            <a:avLst/>
            <a:gdLst/>
            <a:ahLst/>
            <a:cxnLst/>
            <a:rect r="r" b="b" t="t" l="l"/>
            <a:pathLst>
              <a:path h="7541571" w="4991149">
                <a:moveTo>
                  <a:pt x="4991149" y="7541572"/>
                </a:moveTo>
                <a:lnTo>
                  <a:pt x="0" y="7541572"/>
                </a:lnTo>
                <a:lnTo>
                  <a:pt x="0" y="0"/>
                </a:lnTo>
                <a:lnTo>
                  <a:pt x="4991149" y="0"/>
                </a:lnTo>
                <a:lnTo>
                  <a:pt x="4991149" y="7541572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9414028" y="2043471"/>
            <a:ext cx="3809574" cy="7773295"/>
          </a:xfrm>
          <a:custGeom>
            <a:avLst/>
            <a:gdLst/>
            <a:ahLst/>
            <a:cxnLst/>
            <a:rect r="r" b="b" t="t" l="l"/>
            <a:pathLst>
              <a:path h="7773295" w="3809574">
                <a:moveTo>
                  <a:pt x="0" y="0"/>
                </a:moveTo>
                <a:lnTo>
                  <a:pt x="3809574" y="0"/>
                </a:lnTo>
                <a:lnTo>
                  <a:pt x="3809574" y="7773295"/>
                </a:lnTo>
                <a:lnTo>
                  <a:pt x="0" y="777329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3125" r="0" b="-3125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401103" y="2043471"/>
            <a:ext cx="3804447" cy="7616396"/>
          </a:xfrm>
          <a:custGeom>
            <a:avLst/>
            <a:gdLst/>
            <a:ahLst/>
            <a:cxnLst/>
            <a:rect r="r" b="b" t="t" l="l"/>
            <a:pathLst>
              <a:path h="7616396" w="3804447">
                <a:moveTo>
                  <a:pt x="0" y="0"/>
                </a:moveTo>
                <a:lnTo>
                  <a:pt x="3804447" y="0"/>
                </a:lnTo>
                <a:lnTo>
                  <a:pt x="3804447" y="7616396"/>
                </a:lnTo>
                <a:lnTo>
                  <a:pt x="0" y="761639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4147" r="0" b="-4147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4943398" y="2043471"/>
            <a:ext cx="3737204" cy="7616396"/>
          </a:xfrm>
          <a:custGeom>
            <a:avLst/>
            <a:gdLst/>
            <a:ahLst/>
            <a:cxnLst/>
            <a:rect r="r" b="b" t="t" l="l"/>
            <a:pathLst>
              <a:path h="7616396" w="3737204">
                <a:moveTo>
                  <a:pt x="0" y="0"/>
                </a:moveTo>
                <a:lnTo>
                  <a:pt x="3737205" y="0"/>
                </a:lnTo>
                <a:lnTo>
                  <a:pt x="3737205" y="7616396"/>
                </a:lnTo>
                <a:lnTo>
                  <a:pt x="0" y="761639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3190" r="0" b="-319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3957027" y="1965021"/>
            <a:ext cx="3809574" cy="7773295"/>
          </a:xfrm>
          <a:custGeom>
            <a:avLst/>
            <a:gdLst/>
            <a:ahLst/>
            <a:cxnLst/>
            <a:rect r="r" b="b" t="t" l="l"/>
            <a:pathLst>
              <a:path h="7773295" w="3809574">
                <a:moveTo>
                  <a:pt x="0" y="0"/>
                </a:moveTo>
                <a:lnTo>
                  <a:pt x="3809574" y="0"/>
                </a:lnTo>
                <a:lnTo>
                  <a:pt x="3809574" y="7773295"/>
                </a:lnTo>
                <a:lnTo>
                  <a:pt x="0" y="7773295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-3125" r="0" b="-3125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-2314691" y="351653"/>
            <a:ext cx="12619924" cy="7454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159"/>
              </a:lnSpc>
            </a:pPr>
            <a:r>
              <a:rPr lang="en-US" sz="4399" b="true">
                <a:solidFill>
                  <a:srgbClr val="3B365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Doctors List</a:t>
            </a:r>
          </a:p>
        </p:txBody>
      </p:sp>
    </p:spTree>
  </p:cSld>
  <p:clrMapOvr>
    <a:masterClrMapping/>
  </p:clrMapOvr>
  <p:transition spd="fast">
    <p:fade/>
  </p:transition>
</p:sld>
</file>

<file path=ppt/slides/slide5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35272" y="-889902"/>
            <a:ext cx="2630125" cy="3974090"/>
          </a:xfrm>
          <a:custGeom>
            <a:avLst/>
            <a:gdLst/>
            <a:ahLst/>
            <a:cxnLst/>
            <a:rect r="r" b="b" t="t" l="l"/>
            <a:pathLst>
              <a:path h="3974090" w="2630125">
                <a:moveTo>
                  <a:pt x="0" y="0"/>
                </a:moveTo>
                <a:lnTo>
                  <a:pt x="2630126" y="0"/>
                </a:lnTo>
                <a:lnTo>
                  <a:pt x="2630126" y="3974091"/>
                </a:lnTo>
                <a:lnTo>
                  <a:pt x="0" y="397409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true" rot="1704061">
            <a:off x="13824431" y="5385399"/>
            <a:ext cx="4991149" cy="7541571"/>
          </a:xfrm>
          <a:custGeom>
            <a:avLst/>
            <a:gdLst/>
            <a:ahLst/>
            <a:cxnLst/>
            <a:rect r="r" b="b" t="t" l="l"/>
            <a:pathLst>
              <a:path h="7541571" w="4991149">
                <a:moveTo>
                  <a:pt x="4991149" y="7541572"/>
                </a:moveTo>
                <a:lnTo>
                  <a:pt x="0" y="7541572"/>
                </a:lnTo>
                <a:lnTo>
                  <a:pt x="0" y="0"/>
                </a:lnTo>
                <a:lnTo>
                  <a:pt x="4991149" y="0"/>
                </a:lnTo>
                <a:lnTo>
                  <a:pt x="4991149" y="7541572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579791" y="2206273"/>
            <a:ext cx="3672124" cy="7280923"/>
          </a:xfrm>
          <a:custGeom>
            <a:avLst/>
            <a:gdLst/>
            <a:ahLst/>
            <a:cxnLst/>
            <a:rect r="r" b="b" t="t" l="l"/>
            <a:pathLst>
              <a:path h="7280923" w="3672124">
                <a:moveTo>
                  <a:pt x="0" y="0"/>
                </a:moveTo>
                <a:lnTo>
                  <a:pt x="3672124" y="0"/>
                </a:lnTo>
                <a:lnTo>
                  <a:pt x="3672124" y="7280923"/>
                </a:lnTo>
                <a:lnTo>
                  <a:pt x="0" y="728092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4671" r="0" b="-4671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5083336" y="2206273"/>
            <a:ext cx="3649710" cy="7280923"/>
          </a:xfrm>
          <a:custGeom>
            <a:avLst/>
            <a:gdLst/>
            <a:ahLst/>
            <a:cxnLst/>
            <a:rect r="r" b="b" t="t" l="l"/>
            <a:pathLst>
              <a:path h="7280923" w="3649710">
                <a:moveTo>
                  <a:pt x="0" y="0"/>
                </a:moveTo>
                <a:lnTo>
                  <a:pt x="3649710" y="0"/>
                </a:lnTo>
                <a:lnTo>
                  <a:pt x="3649710" y="7280923"/>
                </a:lnTo>
                <a:lnTo>
                  <a:pt x="0" y="728092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4338" r="0" b="-4338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9561721" y="2206273"/>
            <a:ext cx="3604882" cy="7280923"/>
          </a:xfrm>
          <a:custGeom>
            <a:avLst/>
            <a:gdLst/>
            <a:ahLst/>
            <a:cxnLst/>
            <a:rect r="r" b="b" t="t" l="l"/>
            <a:pathLst>
              <a:path h="7280923" w="3604882">
                <a:moveTo>
                  <a:pt x="0" y="0"/>
                </a:moveTo>
                <a:lnTo>
                  <a:pt x="3604882" y="0"/>
                </a:lnTo>
                <a:lnTo>
                  <a:pt x="3604882" y="7280923"/>
                </a:lnTo>
                <a:lnTo>
                  <a:pt x="0" y="728092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3670" r="0" b="-367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4148467" y="2206273"/>
            <a:ext cx="3358326" cy="7280923"/>
          </a:xfrm>
          <a:custGeom>
            <a:avLst/>
            <a:gdLst/>
            <a:ahLst/>
            <a:cxnLst/>
            <a:rect r="r" b="b" t="t" l="l"/>
            <a:pathLst>
              <a:path h="7280923" w="3358326">
                <a:moveTo>
                  <a:pt x="0" y="0"/>
                </a:moveTo>
                <a:lnTo>
                  <a:pt x="3358326" y="0"/>
                </a:lnTo>
                <a:lnTo>
                  <a:pt x="3358326" y="7280923"/>
                </a:lnTo>
                <a:lnTo>
                  <a:pt x="0" y="728092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-2058047" y="351653"/>
            <a:ext cx="12619924" cy="7454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159"/>
              </a:lnSpc>
            </a:pPr>
            <a:r>
              <a:rPr lang="en-US" sz="4399" b="true">
                <a:solidFill>
                  <a:srgbClr val="3B365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Medications List</a:t>
            </a:r>
          </a:p>
        </p:txBody>
      </p:sp>
    </p:spTree>
  </p:cSld>
  <p:clrMapOvr>
    <a:masterClrMapping/>
  </p:clrMapOvr>
  <p:transition spd="fast">
    <p:fade/>
  </p:transition>
</p:sld>
</file>

<file path=ppt/slides/slide5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35272" y="-889902"/>
            <a:ext cx="2630125" cy="3974090"/>
          </a:xfrm>
          <a:custGeom>
            <a:avLst/>
            <a:gdLst/>
            <a:ahLst/>
            <a:cxnLst/>
            <a:rect r="r" b="b" t="t" l="l"/>
            <a:pathLst>
              <a:path h="3974090" w="2630125">
                <a:moveTo>
                  <a:pt x="0" y="0"/>
                </a:moveTo>
                <a:lnTo>
                  <a:pt x="2630126" y="0"/>
                </a:lnTo>
                <a:lnTo>
                  <a:pt x="2630126" y="3974091"/>
                </a:lnTo>
                <a:lnTo>
                  <a:pt x="0" y="397409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true" rot="1704061">
            <a:off x="13824431" y="5385399"/>
            <a:ext cx="4991149" cy="7541571"/>
          </a:xfrm>
          <a:custGeom>
            <a:avLst/>
            <a:gdLst/>
            <a:ahLst/>
            <a:cxnLst/>
            <a:rect r="r" b="b" t="t" l="l"/>
            <a:pathLst>
              <a:path h="7541571" w="4991149">
                <a:moveTo>
                  <a:pt x="4991149" y="7541572"/>
                </a:moveTo>
                <a:lnTo>
                  <a:pt x="0" y="7541572"/>
                </a:lnTo>
                <a:lnTo>
                  <a:pt x="0" y="0"/>
                </a:lnTo>
                <a:lnTo>
                  <a:pt x="4991149" y="0"/>
                </a:lnTo>
                <a:lnTo>
                  <a:pt x="4991149" y="7541572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9378114" y="2368476"/>
            <a:ext cx="3643828" cy="7268171"/>
          </a:xfrm>
          <a:custGeom>
            <a:avLst/>
            <a:gdLst/>
            <a:ahLst/>
            <a:cxnLst/>
            <a:rect r="r" b="b" t="t" l="l"/>
            <a:pathLst>
              <a:path h="7268171" w="3643828">
                <a:moveTo>
                  <a:pt x="0" y="0"/>
                </a:moveTo>
                <a:lnTo>
                  <a:pt x="3643828" y="0"/>
                </a:lnTo>
                <a:lnTo>
                  <a:pt x="3643828" y="7268171"/>
                </a:lnTo>
                <a:lnTo>
                  <a:pt x="0" y="726817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4345" r="0" b="-4345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3930996" y="2368476"/>
            <a:ext cx="3554171" cy="7268171"/>
          </a:xfrm>
          <a:custGeom>
            <a:avLst/>
            <a:gdLst/>
            <a:ahLst/>
            <a:cxnLst/>
            <a:rect r="r" b="b" t="t" l="l"/>
            <a:pathLst>
              <a:path h="7268171" w="3554171">
                <a:moveTo>
                  <a:pt x="0" y="0"/>
                </a:moveTo>
                <a:lnTo>
                  <a:pt x="3554171" y="0"/>
                </a:lnTo>
                <a:lnTo>
                  <a:pt x="3554171" y="7268171"/>
                </a:lnTo>
                <a:lnTo>
                  <a:pt x="0" y="726817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3008" r="0" b="-3008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5021119" y="2368476"/>
            <a:ext cx="3688656" cy="7268171"/>
          </a:xfrm>
          <a:custGeom>
            <a:avLst/>
            <a:gdLst/>
            <a:ahLst/>
            <a:cxnLst/>
            <a:rect r="r" b="b" t="t" l="l"/>
            <a:pathLst>
              <a:path h="7268171" w="3688656">
                <a:moveTo>
                  <a:pt x="0" y="0"/>
                </a:moveTo>
                <a:lnTo>
                  <a:pt x="3688656" y="0"/>
                </a:lnTo>
                <a:lnTo>
                  <a:pt x="3688656" y="7268171"/>
                </a:lnTo>
                <a:lnTo>
                  <a:pt x="0" y="726817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5014" r="0" b="-5014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579791" y="2368476"/>
            <a:ext cx="3772989" cy="7268171"/>
          </a:xfrm>
          <a:custGeom>
            <a:avLst/>
            <a:gdLst/>
            <a:ahLst/>
            <a:cxnLst/>
            <a:rect r="r" b="b" t="t" l="l"/>
            <a:pathLst>
              <a:path h="7268171" w="3772989">
                <a:moveTo>
                  <a:pt x="0" y="0"/>
                </a:moveTo>
                <a:lnTo>
                  <a:pt x="3772990" y="0"/>
                </a:lnTo>
                <a:lnTo>
                  <a:pt x="3772990" y="7268171"/>
                </a:lnTo>
                <a:lnTo>
                  <a:pt x="0" y="7268171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-3526" r="0" b="-9017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1772927" y="5065402"/>
            <a:ext cx="1773243" cy="500941"/>
          </a:xfrm>
          <a:custGeom>
            <a:avLst/>
            <a:gdLst/>
            <a:ahLst/>
            <a:cxnLst/>
            <a:rect r="r" b="b" t="t" l="l"/>
            <a:pathLst>
              <a:path h="500941" w="1773243">
                <a:moveTo>
                  <a:pt x="0" y="0"/>
                </a:moveTo>
                <a:lnTo>
                  <a:pt x="1773243" y="0"/>
                </a:lnTo>
                <a:lnTo>
                  <a:pt x="1773243" y="500941"/>
                </a:lnTo>
                <a:lnTo>
                  <a:pt x="0" y="500941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-1832113" y="351653"/>
            <a:ext cx="12619924" cy="7454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159"/>
              </a:lnSpc>
            </a:pPr>
            <a:r>
              <a:rPr lang="en-US" sz="4399" b="true">
                <a:solidFill>
                  <a:srgbClr val="3B365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Medications List</a:t>
            </a:r>
          </a:p>
        </p:txBody>
      </p:sp>
    </p:spTree>
  </p:cSld>
  <p:clrMapOvr>
    <a:masterClrMapping/>
  </p:clrMapOvr>
  <p:transition spd="fast">
    <p:fade/>
  </p:transition>
</p:sld>
</file>

<file path=ppt/slides/slide5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35272" y="-889902"/>
            <a:ext cx="2630125" cy="3974090"/>
          </a:xfrm>
          <a:custGeom>
            <a:avLst/>
            <a:gdLst/>
            <a:ahLst/>
            <a:cxnLst/>
            <a:rect r="r" b="b" t="t" l="l"/>
            <a:pathLst>
              <a:path h="3974090" w="2630125">
                <a:moveTo>
                  <a:pt x="0" y="0"/>
                </a:moveTo>
                <a:lnTo>
                  <a:pt x="2630126" y="0"/>
                </a:lnTo>
                <a:lnTo>
                  <a:pt x="2630126" y="3974091"/>
                </a:lnTo>
                <a:lnTo>
                  <a:pt x="0" y="397409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true" rot="1704061">
            <a:off x="13824431" y="5385399"/>
            <a:ext cx="4991149" cy="7541571"/>
          </a:xfrm>
          <a:custGeom>
            <a:avLst/>
            <a:gdLst/>
            <a:ahLst/>
            <a:cxnLst/>
            <a:rect r="r" b="b" t="t" l="l"/>
            <a:pathLst>
              <a:path h="7541571" w="4991149">
                <a:moveTo>
                  <a:pt x="4991149" y="7541572"/>
                </a:moveTo>
                <a:lnTo>
                  <a:pt x="0" y="7541572"/>
                </a:lnTo>
                <a:lnTo>
                  <a:pt x="0" y="0"/>
                </a:lnTo>
                <a:lnTo>
                  <a:pt x="4991149" y="0"/>
                </a:lnTo>
                <a:lnTo>
                  <a:pt x="4991149" y="7541572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909065" y="2229492"/>
            <a:ext cx="3779126" cy="7464312"/>
          </a:xfrm>
          <a:custGeom>
            <a:avLst/>
            <a:gdLst/>
            <a:ahLst/>
            <a:cxnLst/>
            <a:rect r="r" b="b" t="t" l="l"/>
            <a:pathLst>
              <a:path h="7464312" w="3779126">
                <a:moveTo>
                  <a:pt x="0" y="0"/>
                </a:moveTo>
                <a:lnTo>
                  <a:pt x="3779126" y="0"/>
                </a:lnTo>
                <a:lnTo>
                  <a:pt x="3779126" y="7464312"/>
                </a:lnTo>
                <a:lnTo>
                  <a:pt x="0" y="746431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4882" r="0" b="-4882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5090081" y="2229492"/>
            <a:ext cx="3711884" cy="7464312"/>
          </a:xfrm>
          <a:custGeom>
            <a:avLst/>
            <a:gdLst/>
            <a:ahLst/>
            <a:cxnLst/>
            <a:rect r="r" b="b" t="t" l="l"/>
            <a:pathLst>
              <a:path h="7464312" w="3711884">
                <a:moveTo>
                  <a:pt x="0" y="0"/>
                </a:moveTo>
                <a:lnTo>
                  <a:pt x="3711884" y="0"/>
                </a:lnTo>
                <a:lnTo>
                  <a:pt x="3711884" y="7464312"/>
                </a:lnTo>
                <a:lnTo>
                  <a:pt x="0" y="746431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3906" r="0" b="-3906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9423982" y="2229492"/>
            <a:ext cx="3689470" cy="7464312"/>
          </a:xfrm>
          <a:custGeom>
            <a:avLst/>
            <a:gdLst/>
            <a:ahLst/>
            <a:cxnLst/>
            <a:rect r="r" b="b" t="t" l="l"/>
            <a:pathLst>
              <a:path h="7464312" w="3689470">
                <a:moveTo>
                  <a:pt x="0" y="0"/>
                </a:moveTo>
                <a:lnTo>
                  <a:pt x="3689470" y="0"/>
                </a:lnTo>
                <a:lnTo>
                  <a:pt x="3689470" y="7464312"/>
                </a:lnTo>
                <a:lnTo>
                  <a:pt x="0" y="746431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3580" r="0" b="-358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688938" y="2229492"/>
            <a:ext cx="3779126" cy="7464312"/>
          </a:xfrm>
          <a:custGeom>
            <a:avLst/>
            <a:gdLst/>
            <a:ahLst/>
            <a:cxnLst/>
            <a:rect r="r" b="b" t="t" l="l"/>
            <a:pathLst>
              <a:path h="7464312" w="3779126">
                <a:moveTo>
                  <a:pt x="0" y="0"/>
                </a:moveTo>
                <a:lnTo>
                  <a:pt x="3779126" y="0"/>
                </a:lnTo>
                <a:lnTo>
                  <a:pt x="3779126" y="7464312"/>
                </a:lnTo>
                <a:lnTo>
                  <a:pt x="0" y="7464312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-4882" r="0" b="-4882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4064550" y="5468834"/>
            <a:ext cx="1629137" cy="492814"/>
          </a:xfrm>
          <a:custGeom>
            <a:avLst/>
            <a:gdLst/>
            <a:ahLst/>
            <a:cxnLst/>
            <a:rect r="r" b="b" t="t" l="l"/>
            <a:pathLst>
              <a:path h="492814" w="1629137">
                <a:moveTo>
                  <a:pt x="0" y="0"/>
                </a:moveTo>
                <a:lnTo>
                  <a:pt x="1629138" y="0"/>
                </a:lnTo>
                <a:lnTo>
                  <a:pt x="1629138" y="492814"/>
                </a:lnTo>
                <a:lnTo>
                  <a:pt x="0" y="49281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-2019476" y="283209"/>
            <a:ext cx="12619924" cy="7454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159"/>
              </a:lnSpc>
            </a:pPr>
            <a:r>
              <a:rPr lang="en-US" sz="4399" b="true">
                <a:solidFill>
                  <a:srgbClr val="3B365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Medications List</a:t>
            </a:r>
          </a:p>
        </p:txBody>
      </p:sp>
    </p:spTree>
  </p:cSld>
  <p:clrMapOvr>
    <a:masterClrMapping/>
  </p:clrMapOvr>
  <p:transition spd="fast">
    <p:fade/>
  </p:transition>
</p:sld>
</file>

<file path=ppt/slides/slide5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35272" y="-889902"/>
            <a:ext cx="2630125" cy="3974090"/>
          </a:xfrm>
          <a:custGeom>
            <a:avLst/>
            <a:gdLst/>
            <a:ahLst/>
            <a:cxnLst/>
            <a:rect r="r" b="b" t="t" l="l"/>
            <a:pathLst>
              <a:path h="3974090" w="2630125">
                <a:moveTo>
                  <a:pt x="0" y="0"/>
                </a:moveTo>
                <a:lnTo>
                  <a:pt x="2630126" y="0"/>
                </a:lnTo>
                <a:lnTo>
                  <a:pt x="2630126" y="3974091"/>
                </a:lnTo>
                <a:lnTo>
                  <a:pt x="0" y="397409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true" rot="1704061">
            <a:off x="13824431" y="5385399"/>
            <a:ext cx="4991149" cy="7541571"/>
          </a:xfrm>
          <a:custGeom>
            <a:avLst/>
            <a:gdLst/>
            <a:ahLst/>
            <a:cxnLst/>
            <a:rect r="r" b="b" t="t" l="l"/>
            <a:pathLst>
              <a:path h="7541571" w="4991149">
                <a:moveTo>
                  <a:pt x="4991149" y="7541572"/>
                </a:moveTo>
                <a:lnTo>
                  <a:pt x="0" y="7541572"/>
                </a:lnTo>
                <a:lnTo>
                  <a:pt x="0" y="0"/>
                </a:lnTo>
                <a:lnTo>
                  <a:pt x="4991149" y="0"/>
                </a:lnTo>
                <a:lnTo>
                  <a:pt x="4991149" y="7541572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2942677" y="2189163"/>
            <a:ext cx="3772002" cy="7400271"/>
          </a:xfrm>
          <a:custGeom>
            <a:avLst/>
            <a:gdLst/>
            <a:ahLst/>
            <a:cxnLst/>
            <a:rect r="r" b="b" t="t" l="l"/>
            <a:pathLst>
              <a:path h="7400271" w="3772002">
                <a:moveTo>
                  <a:pt x="0" y="0"/>
                </a:moveTo>
                <a:lnTo>
                  <a:pt x="3772001" y="0"/>
                </a:lnTo>
                <a:lnTo>
                  <a:pt x="3772001" y="7400271"/>
                </a:lnTo>
                <a:lnTo>
                  <a:pt x="0" y="740027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5253" r="0" b="-5253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8133127" y="2189163"/>
            <a:ext cx="3816830" cy="7400271"/>
          </a:xfrm>
          <a:custGeom>
            <a:avLst/>
            <a:gdLst/>
            <a:ahLst/>
            <a:cxnLst/>
            <a:rect r="r" b="b" t="t" l="l"/>
            <a:pathLst>
              <a:path h="7400271" w="3816830">
                <a:moveTo>
                  <a:pt x="0" y="0"/>
                </a:moveTo>
                <a:lnTo>
                  <a:pt x="3816830" y="0"/>
                </a:lnTo>
                <a:lnTo>
                  <a:pt x="3816830" y="7400271"/>
                </a:lnTo>
                <a:lnTo>
                  <a:pt x="0" y="740027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5909" r="0" b="-5909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-2110312" y="351653"/>
            <a:ext cx="12619924" cy="7454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159"/>
              </a:lnSpc>
            </a:pPr>
            <a:r>
              <a:rPr lang="en-US" sz="4399" b="true">
                <a:solidFill>
                  <a:srgbClr val="3B365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Orders List:</a:t>
            </a:r>
          </a:p>
        </p:txBody>
      </p:sp>
    </p:spTree>
  </p:cSld>
  <p:clrMapOvr>
    <a:masterClrMapping/>
  </p:clrMapOvr>
  <p:transition spd="fast">
    <p:fade/>
  </p:transition>
</p:sld>
</file>

<file path=ppt/slides/slide5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35272" y="-889902"/>
            <a:ext cx="2630125" cy="3974090"/>
          </a:xfrm>
          <a:custGeom>
            <a:avLst/>
            <a:gdLst/>
            <a:ahLst/>
            <a:cxnLst/>
            <a:rect r="r" b="b" t="t" l="l"/>
            <a:pathLst>
              <a:path h="3974090" w="2630125">
                <a:moveTo>
                  <a:pt x="0" y="0"/>
                </a:moveTo>
                <a:lnTo>
                  <a:pt x="2630126" y="0"/>
                </a:lnTo>
                <a:lnTo>
                  <a:pt x="2630126" y="3974091"/>
                </a:lnTo>
                <a:lnTo>
                  <a:pt x="0" y="397409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true" rot="1704061">
            <a:off x="13824431" y="5385399"/>
            <a:ext cx="4991149" cy="7541571"/>
          </a:xfrm>
          <a:custGeom>
            <a:avLst/>
            <a:gdLst/>
            <a:ahLst/>
            <a:cxnLst/>
            <a:rect r="r" b="b" t="t" l="l"/>
            <a:pathLst>
              <a:path h="7541571" w="4991149">
                <a:moveTo>
                  <a:pt x="4991149" y="7541572"/>
                </a:moveTo>
                <a:lnTo>
                  <a:pt x="0" y="7541572"/>
                </a:lnTo>
                <a:lnTo>
                  <a:pt x="0" y="0"/>
                </a:lnTo>
                <a:lnTo>
                  <a:pt x="4991149" y="0"/>
                </a:lnTo>
                <a:lnTo>
                  <a:pt x="4991149" y="7541572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2737448" y="2144334"/>
            <a:ext cx="3749149" cy="7302132"/>
          </a:xfrm>
          <a:custGeom>
            <a:avLst/>
            <a:gdLst/>
            <a:ahLst/>
            <a:cxnLst/>
            <a:rect r="r" b="b" t="t" l="l"/>
            <a:pathLst>
              <a:path h="7302132" w="3749149">
                <a:moveTo>
                  <a:pt x="0" y="0"/>
                </a:moveTo>
                <a:lnTo>
                  <a:pt x="3749149" y="0"/>
                </a:lnTo>
                <a:lnTo>
                  <a:pt x="3749149" y="7302132"/>
                </a:lnTo>
                <a:lnTo>
                  <a:pt x="0" y="730213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5656" r="0" b="-5656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8375574" y="2144334"/>
            <a:ext cx="3637078" cy="7302132"/>
          </a:xfrm>
          <a:custGeom>
            <a:avLst/>
            <a:gdLst/>
            <a:ahLst/>
            <a:cxnLst/>
            <a:rect r="r" b="b" t="t" l="l"/>
            <a:pathLst>
              <a:path h="7302132" w="3637078">
                <a:moveTo>
                  <a:pt x="0" y="0"/>
                </a:moveTo>
                <a:lnTo>
                  <a:pt x="3637078" y="0"/>
                </a:lnTo>
                <a:lnTo>
                  <a:pt x="3637078" y="7302132"/>
                </a:lnTo>
                <a:lnTo>
                  <a:pt x="0" y="730213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3992" r="0" b="-3992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-2110312" y="351653"/>
            <a:ext cx="12619924" cy="7454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159"/>
              </a:lnSpc>
            </a:pPr>
            <a:r>
              <a:rPr lang="en-US" sz="4399" b="true">
                <a:solidFill>
                  <a:srgbClr val="3B365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Orders List:</a:t>
            </a:r>
          </a:p>
        </p:txBody>
      </p:sp>
    </p:spTree>
  </p:cSld>
  <p:clrMapOvr>
    <a:masterClrMapping/>
  </p:clrMapOvr>
  <p:transition spd="fast">
    <p:fade/>
  </p:transition>
</p:sld>
</file>

<file path=ppt/slides/slide5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35272" y="-889902"/>
            <a:ext cx="2630125" cy="3974090"/>
          </a:xfrm>
          <a:custGeom>
            <a:avLst/>
            <a:gdLst/>
            <a:ahLst/>
            <a:cxnLst/>
            <a:rect r="r" b="b" t="t" l="l"/>
            <a:pathLst>
              <a:path h="3974090" w="2630125">
                <a:moveTo>
                  <a:pt x="0" y="0"/>
                </a:moveTo>
                <a:lnTo>
                  <a:pt x="2630126" y="0"/>
                </a:lnTo>
                <a:lnTo>
                  <a:pt x="2630126" y="3974091"/>
                </a:lnTo>
                <a:lnTo>
                  <a:pt x="0" y="397409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true" rot="1704061">
            <a:off x="13824431" y="5385399"/>
            <a:ext cx="4991149" cy="7541571"/>
          </a:xfrm>
          <a:custGeom>
            <a:avLst/>
            <a:gdLst/>
            <a:ahLst/>
            <a:cxnLst/>
            <a:rect r="r" b="b" t="t" l="l"/>
            <a:pathLst>
              <a:path h="7541571" w="4991149">
                <a:moveTo>
                  <a:pt x="4991149" y="7541572"/>
                </a:moveTo>
                <a:lnTo>
                  <a:pt x="0" y="7541572"/>
                </a:lnTo>
                <a:lnTo>
                  <a:pt x="0" y="0"/>
                </a:lnTo>
                <a:lnTo>
                  <a:pt x="4991149" y="0"/>
                </a:lnTo>
                <a:lnTo>
                  <a:pt x="4991149" y="7541572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494966" y="1906313"/>
            <a:ext cx="3790934" cy="7351987"/>
          </a:xfrm>
          <a:custGeom>
            <a:avLst/>
            <a:gdLst/>
            <a:ahLst/>
            <a:cxnLst/>
            <a:rect r="r" b="b" t="t" l="l"/>
            <a:pathLst>
              <a:path h="7351987" w="3790934">
                <a:moveTo>
                  <a:pt x="0" y="0"/>
                </a:moveTo>
                <a:lnTo>
                  <a:pt x="3790934" y="0"/>
                </a:lnTo>
                <a:lnTo>
                  <a:pt x="3790934" y="7351987"/>
                </a:lnTo>
                <a:lnTo>
                  <a:pt x="0" y="735198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5895" r="0" b="-5895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2615103" y="1906313"/>
            <a:ext cx="3704902" cy="7351987"/>
          </a:xfrm>
          <a:custGeom>
            <a:avLst/>
            <a:gdLst/>
            <a:ahLst/>
            <a:cxnLst/>
            <a:rect r="r" b="b" t="t" l="l"/>
            <a:pathLst>
              <a:path h="7351987" w="3704902">
                <a:moveTo>
                  <a:pt x="0" y="0"/>
                </a:moveTo>
                <a:lnTo>
                  <a:pt x="3704902" y="0"/>
                </a:lnTo>
                <a:lnTo>
                  <a:pt x="3704902" y="7351987"/>
                </a:lnTo>
                <a:lnTo>
                  <a:pt x="0" y="735198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4626" r="0" b="-4626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7000400" y="1906313"/>
            <a:ext cx="3615246" cy="7351987"/>
          </a:xfrm>
          <a:custGeom>
            <a:avLst/>
            <a:gdLst/>
            <a:ahLst/>
            <a:cxnLst/>
            <a:rect r="r" b="b" t="t" l="l"/>
            <a:pathLst>
              <a:path h="7351987" w="3615246">
                <a:moveTo>
                  <a:pt x="0" y="0"/>
                </a:moveTo>
                <a:lnTo>
                  <a:pt x="3615246" y="0"/>
                </a:lnTo>
                <a:lnTo>
                  <a:pt x="3615246" y="7351987"/>
                </a:lnTo>
                <a:lnTo>
                  <a:pt x="0" y="735198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3304" r="0" b="-3304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-2110312" y="351653"/>
            <a:ext cx="12619924" cy="7454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159"/>
              </a:lnSpc>
            </a:pPr>
            <a:r>
              <a:rPr lang="en-US" sz="4399" b="true">
                <a:solidFill>
                  <a:srgbClr val="3B365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Admin Page:</a:t>
            </a:r>
          </a:p>
        </p:txBody>
      </p:sp>
    </p:spTree>
  </p:cSld>
  <p:clrMapOvr>
    <a:masterClrMapping/>
  </p:clrMapOvr>
  <p:transition spd="fast">
    <p:fade/>
  </p:transition>
</p:sld>
</file>

<file path=ppt/slides/slide5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35272" y="-889902"/>
            <a:ext cx="2630125" cy="3974090"/>
          </a:xfrm>
          <a:custGeom>
            <a:avLst/>
            <a:gdLst/>
            <a:ahLst/>
            <a:cxnLst/>
            <a:rect r="r" b="b" t="t" l="l"/>
            <a:pathLst>
              <a:path h="3974090" w="2630125">
                <a:moveTo>
                  <a:pt x="0" y="0"/>
                </a:moveTo>
                <a:lnTo>
                  <a:pt x="2630126" y="0"/>
                </a:lnTo>
                <a:lnTo>
                  <a:pt x="2630126" y="3974091"/>
                </a:lnTo>
                <a:lnTo>
                  <a:pt x="0" y="397409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true" rot="1704061">
            <a:off x="13824431" y="5385399"/>
            <a:ext cx="4991149" cy="7541571"/>
          </a:xfrm>
          <a:custGeom>
            <a:avLst/>
            <a:gdLst/>
            <a:ahLst/>
            <a:cxnLst/>
            <a:rect r="r" b="b" t="t" l="l"/>
            <a:pathLst>
              <a:path h="7541571" w="4991149">
                <a:moveTo>
                  <a:pt x="4991149" y="7541572"/>
                </a:moveTo>
                <a:lnTo>
                  <a:pt x="0" y="7541572"/>
                </a:lnTo>
                <a:lnTo>
                  <a:pt x="0" y="0"/>
                </a:lnTo>
                <a:lnTo>
                  <a:pt x="4991149" y="0"/>
                </a:lnTo>
                <a:lnTo>
                  <a:pt x="4991149" y="7541572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393060" y="2189163"/>
            <a:ext cx="3828532" cy="7603574"/>
          </a:xfrm>
          <a:custGeom>
            <a:avLst/>
            <a:gdLst/>
            <a:ahLst/>
            <a:cxnLst/>
            <a:rect r="r" b="b" t="t" l="l"/>
            <a:pathLst>
              <a:path h="7603574" w="3828532">
                <a:moveTo>
                  <a:pt x="0" y="0"/>
                </a:moveTo>
                <a:lnTo>
                  <a:pt x="3828532" y="0"/>
                </a:lnTo>
                <a:lnTo>
                  <a:pt x="3828532" y="7603574"/>
                </a:lnTo>
                <a:lnTo>
                  <a:pt x="0" y="760357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4581" r="0" b="-4581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4918011" y="2189163"/>
            <a:ext cx="3896983" cy="7603574"/>
          </a:xfrm>
          <a:custGeom>
            <a:avLst/>
            <a:gdLst/>
            <a:ahLst/>
            <a:cxnLst/>
            <a:rect r="r" b="b" t="t" l="l"/>
            <a:pathLst>
              <a:path h="7603574" w="3896983">
                <a:moveTo>
                  <a:pt x="0" y="0"/>
                </a:moveTo>
                <a:lnTo>
                  <a:pt x="3896982" y="0"/>
                </a:lnTo>
                <a:lnTo>
                  <a:pt x="3896982" y="7603574"/>
                </a:lnTo>
                <a:lnTo>
                  <a:pt x="0" y="760357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5557" r="0" b="-5557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9510318" y="2189163"/>
            <a:ext cx="3731290" cy="7603574"/>
          </a:xfrm>
          <a:custGeom>
            <a:avLst/>
            <a:gdLst/>
            <a:ahLst/>
            <a:cxnLst/>
            <a:rect r="r" b="b" t="t" l="l"/>
            <a:pathLst>
              <a:path h="7603574" w="3731290">
                <a:moveTo>
                  <a:pt x="0" y="0"/>
                </a:moveTo>
                <a:lnTo>
                  <a:pt x="3731291" y="0"/>
                </a:lnTo>
                <a:lnTo>
                  <a:pt x="3731291" y="7603574"/>
                </a:lnTo>
                <a:lnTo>
                  <a:pt x="0" y="760357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3195" r="0" b="-3195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4081013" y="2189163"/>
            <a:ext cx="3829210" cy="7603574"/>
          </a:xfrm>
          <a:custGeom>
            <a:avLst/>
            <a:gdLst/>
            <a:ahLst/>
            <a:cxnLst/>
            <a:rect r="r" b="b" t="t" l="l"/>
            <a:pathLst>
              <a:path h="7603574" w="3829210">
                <a:moveTo>
                  <a:pt x="0" y="0"/>
                </a:moveTo>
                <a:lnTo>
                  <a:pt x="3829210" y="0"/>
                </a:lnTo>
                <a:lnTo>
                  <a:pt x="3829210" y="7603574"/>
                </a:lnTo>
                <a:lnTo>
                  <a:pt x="0" y="7603574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-4591" r="0" b="-4591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-2110312" y="351653"/>
            <a:ext cx="12619924" cy="7454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159"/>
              </a:lnSpc>
            </a:pPr>
            <a:r>
              <a:rPr lang="en-US" sz="4399" b="true">
                <a:solidFill>
                  <a:srgbClr val="3B365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Admin Page:</a:t>
            </a:r>
          </a:p>
        </p:txBody>
      </p:sp>
    </p:spTree>
  </p:cSld>
  <p:clrMapOvr>
    <a:masterClrMapping/>
  </p:clrMapOvr>
  <p:transition spd="fast">
    <p:fade/>
  </p:transition>
</p:sld>
</file>

<file path=ppt/slides/slide5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3B365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true" rot="1704061">
            <a:off x="13824431" y="5385399"/>
            <a:ext cx="4991149" cy="7541571"/>
          </a:xfrm>
          <a:custGeom>
            <a:avLst/>
            <a:gdLst/>
            <a:ahLst/>
            <a:cxnLst/>
            <a:rect r="r" b="b" t="t" l="l"/>
            <a:pathLst>
              <a:path h="7541571" w="4991149">
                <a:moveTo>
                  <a:pt x="4991149" y="7541572"/>
                </a:moveTo>
                <a:lnTo>
                  <a:pt x="0" y="7541572"/>
                </a:lnTo>
                <a:lnTo>
                  <a:pt x="0" y="0"/>
                </a:lnTo>
                <a:lnTo>
                  <a:pt x="4991149" y="0"/>
                </a:lnTo>
                <a:lnTo>
                  <a:pt x="4991149" y="7541572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true" rot="1704061">
            <a:off x="11603194" y="525483"/>
            <a:ext cx="8220239" cy="12420690"/>
          </a:xfrm>
          <a:custGeom>
            <a:avLst/>
            <a:gdLst/>
            <a:ahLst/>
            <a:cxnLst/>
            <a:rect r="r" b="b" t="t" l="l"/>
            <a:pathLst>
              <a:path h="12420690" w="8220239">
                <a:moveTo>
                  <a:pt x="8220239" y="12420690"/>
                </a:moveTo>
                <a:lnTo>
                  <a:pt x="0" y="12420690"/>
                </a:lnTo>
                <a:lnTo>
                  <a:pt x="0" y="0"/>
                </a:lnTo>
                <a:lnTo>
                  <a:pt x="8220239" y="0"/>
                </a:lnTo>
                <a:lnTo>
                  <a:pt x="8220239" y="12420690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396495" y="1439448"/>
            <a:ext cx="9846501" cy="36366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4330"/>
              </a:lnSpc>
            </a:pPr>
            <a:r>
              <a:rPr lang="en-US" sz="10236" b="true">
                <a:solidFill>
                  <a:srgbClr val="FFFFFF"/>
                </a:solidFill>
                <a:latin typeface="Cocomat Pro Heavy"/>
                <a:ea typeface="Cocomat Pro Heavy"/>
                <a:cs typeface="Cocomat Pro Heavy"/>
                <a:sym typeface="Cocomat Pro Heavy"/>
              </a:rPr>
              <a:t>WEBSITE</a:t>
            </a:r>
          </a:p>
          <a:p>
            <a:pPr algn="l" marL="0" indent="0" lvl="0">
              <a:lnSpc>
                <a:spcPts val="14330"/>
              </a:lnSpc>
              <a:spcBef>
                <a:spcPct val="0"/>
              </a:spcBef>
            </a:pPr>
            <a:r>
              <a:rPr lang="en-US" b="true" sz="10236">
                <a:solidFill>
                  <a:srgbClr val="FFFFFF"/>
                </a:solidFill>
                <a:latin typeface="Cocomat Pro Heavy"/>
                <a:ea typeface="Cocomat Pro Heavy"/>
                <a:cs typeface="Cocomat Pro Heavy"/>
                <a:sym typeface="Cocomat Pro Heavy"/>
              </a:rPr>
              <a:t>APPLICATION</a:t>
            </a:r>
          </a:p>
        </p:txBody>
      </p:sp>
      <p:sp>
        <p:nvSpPr>
          <p:cNvPr name="Freeform 5" id="5"/>
          <p:cNvSpPr/>
          <p:nvPr/>
        </p:nvSpPr>
        <p:spPr>
          <a:xfrm flipH="true" flipV="false" rot="0">
            <a:off x="9910679" y="2195012"/>
            <a:ext cx="7145265" cy="8091988"/>
          </a:xfrm>
          <a:custGeom>
            <a:avLst/>
            <a:gdLst/>
            <a:ahLst/>
            <a:cxnLst/>
            <a:rect r="r" b="b" t="t" l="l"/>
            <a:pathLst>
              <a:path h="8091988" w="7145265">
                <a:moveTo>
                  <a:pt x="7145265" y="0"/>
                </a:moveTo>
                <a:lnTo>
                  <a:pt x="0" y="0"/>
                </a:lnTo>
                <a:lnTo>
                  <a:pt x="0" y="8091988"/>
                </a:lnTo>
                <a:lnTo>
                  <a:pt x="7145265" y="8091988"/>
                </a:lnTo>
                <a:lnTo>
                  <a:pt x="7145265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751699" y="5067300"/>
            <a:ext cx="4568047" cy="72015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981"/>
              </a:lnSpc>
              <a:spcBef>
                <a:spcPct val="0"/>
              </a:spcBef>
            </a:pPr>
            <a:r>
              <a:rPr lang="en-US" b="true" sz="4272" i="true">
                <a:solidFill>
                  <a:srgbClr val="FFFFF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PATIENT</a:t>
            </a:r>
          </a:p>
        </p:txBody>
      </p:sp>
    </p:spTree>
  </p:cSld>
  <p:clrMapOvr>
    <a:masterClrMapping/>
  </p:clrMapOvr>
  <p:transition spd="fast">
    <p:fade/>
  </p:transition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BFA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1930093" y="5625717"/>
            <a:ext cx="22473900" cy="7069063"/>
          </a:xfrm>
          <a:custGeom>
            <a:avLst/>
            <a:gdLst/>
            <a:ahLst/>
            <a:cxnLst/>
            <a:rect r="r" b="b" t="t" l="l"/>
            <a:pathLst>
              <a:path h="7069063" w="22473900">
                <a:moveTo>
                  <a:pt x="0" y="0"/>
                </a:moveTo>
                <a:lnTo>
                  <a:pt x="22473899" y="0"/>
                </a:lnTo>
                <a:lnTo>
                  <a:pt x="22473899" y="7069063"/>
                </a:lnTo>
                <a:lnTo>
                  <a:pt x="0" y="706906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539527" y="3411023"/>
            <a:ext cx="1953145" cy="1953145"/>
            <a:chOff x="0" y="0"/>
            <a:chExt cx="812800" cy="8128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1B6EE"/>
            </a:solidFill>
            <a:ln cap="sq">
              <a:noFill/>
              <a:prstDash val="solid"/>
              <a:miter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76200" y="-66675"/>
              <a:ext cx="660400" cy="8032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10217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0">
            <a:off x="1539527" y="5786120"/>
            <a:ext cx="1953145" cy="1953145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1B6EE"/>
            </a:solidFill>
            <a:ln cap="sq">
              <a:noFill/>
              <a:prstDash val="solid"/>
              <a:miter/>
            </a:ln>
          </p:spPr>
        </p:sp>
        <p:sp>
          <p:nvSpPr>
            <p:cNvPr name="TextBox 8" id="8"/>
            <p:cNvSpPr txBox="true"/>
            <p:nvPr/>
          </p:nvSpPr>
          <p:spPr>
            <a:xfrm>
              <a:off x="76200" y="-66675"/>
              <a:ext cx="660400" cy="8032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10217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9" id="9"/>
          <p:cNvSpPr txBox="true"/>
          <p:nvPr/>
        </p:nvSpPr>
        <p:spPr>
          <a:xfrm rot="0">
            <a:off x="1921469" y="3735600"/>
            <a:ext cx="1189260" cy="13510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898"/>
              </a:lnSpc>
              <a:spcBef>
                <a:spcPct val="0"/>
              </a:spcBef>
            </a:pPr>
            <a:r>
              <a:rPr lang="en-US" b="true" sz="7784">
                <a:solidFill>
                  <a:srgbClr val="45467E"/>
                </a:solidFill>
                <a:latin typeface="Cocomat Pro Heavy"/>
                <a:ea typeface="Cocomat Pro Heavy"/>
                <a:cs typeface="Cocomat Pro Heavy"/>
                <a:sym typeface="Cocomat Pro Heavy"/>
              </a:rPr>
              <a:t>4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921469" y="6010972"/>
            <a:ext cx="1189260" cy="13510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898"/>
              </a:lnSpc>
              <a:spcBef>
                <a:spcPct val="0"/>
              </a:spcBef>
            </a:pPr>
            <a:r>
              <a:rPr lang="en-US" b="true" sz="7784">
                <a:solidFill>
                  <a:srgbClr val="45467E"/>
                </a:solidFill>
                <a:latin typeface="Cocomat Pro Heavy"/>
                <a:ea typeface="Cocomat Pro Heavy"/>
                <a:cs typeface="Cocomat Pro Heavy"/>
                <a:sym typeface="Cocomat Pro Heavy"/>
              </a:rPr>
              <a:t>5</a:t>
            </a:r>
          </a:p>
        </p:txBody>
      </p:sp>
      <p:grpSp>
        <p:nvGrpSpPr>
          <p:cNvPr name="Group 11" id="11"/>
          <p:cNvGrpSpPr/>
          <p:nvPr/>
        </p:nvGrpSpPr>
        <p:grpSpPr>
          <a:xfrm rot="0">
            <a:off x="1539527" y="1028700"/>
            <a:ext cx="1953145" cy="1953145"/>
            <a:chOff x="0" y="0"/>
            <a:chExt cx="812800" cy="8128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1B6EE"/>
            </a:solidFill>
            <a:ln cap="sq">
              <a:noFill/>
              <a:prstDash val="solid"/>
              <a:miter/>
            </a:ln>
          </p:spPr>
        </p:sp>
        <p:sp>
          <p:nvSpPr>
            <p:cNvPr name="TextBox 13" id="13"/>
            <p:cNvSpPr txBox="true"/>
            <p:nvPr/>
          </p:nvSpPr>
          <p:spPr>
            <a:xfrm>
              <a:off x="76200" y="-66675"/>
              <a:ext cx="660400" cy="8032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10217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14" id="14"/>
          <p:cNvSpPr txBox="true"/>
          <p:nvPr/>
        </p:nvSpPr>
        <p:spPr>
          <a:xfrm rot="0">
            <a:off x="1921469" y="1429175"/>
            <a:ext cx="1189260" cy="13510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898"/>
              </a:lnSpc>
              <a:spcBef>
                <a:spcPct val="0"/>
              </a:spcBef>
            </a:pPr>
            <a:r>
              <a:rPr lang="en-US" b="true" sz="7784">
                <a:solidFill>
                  <a:srgbClr val="45467E"/>
                </a:solidFill>
                <a:latin typeface="Cocomat Pro Heavy"/>
                <a:ea typeface="Cocomat Pro Heavy"/>
                <a:cs typeface="Cocomat Pro Heavy"/>
                <a:sym typeface="Cocomat Pro Heavy"/>
              </a:rPr>
              <a:t>3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3492671" y="1550975"/>
            <a:ext cx="10751105" cy="629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79"/>
              </a:lnSpc>
            </a:pPr>
            <a:r>
              <a:rPr lang="en-US" sz="3699" b="true">
                <a:solidFill>
                  <a:srgbClr val="41437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</a:t>
            </a:r>
            <a:r>
              <a:rPr lang="en-US" sz="3699" b="true">
                <a:solidFill>
                  <a:srgbClr val="41437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Streamline Prescription and EHR Management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3922606" y="4320920"/>
            <a:ext cx="10321171" cy="629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79"/>
              </a:lnSpc>
            </a:pPr>
            <a:r>
              <a:rPr lang="en-US" sz="3699" b="true">
                <a:solidFill>
                  <a:srgbClr val="41437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Streamline Prescription Ordering from Home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3492671" y="6696018"/>
            <a:ext cx="12900779" cy="629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79"/>
              </a:lnSpc>
            </a:pPr>
            <a:r>
              <a:rPr lang="en-US" sz="3699" b="true">
                <a:solidFill>
                  <a:srgbClr val="41437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Improve Communication Between Patients and Doctors</a:t>
            </a:r>
          </a:p>
        </p:txBody>
      </p:sp>
    </p:spTree>
  </p:cSld>
  <p:clrMapOvr>
    <a:masterClrMapping/>
  </p:clrMapOvr>
  <p:transition spd="fast">
    <p:fade/>
  </p:transition>
</p:sld>
</file>

<file path=ppt/slides/slide6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BFA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35272" y="-889902"/>
            <a:ext cx="2630125" cy="3974090"/>
          </a:xfrm>
          <a:custGeom>
            <a:avLst/>
            <a:gdLst/>
            <a:ahLst/>
            <a:cxnLst/>
            <a:rect r="r" b="b" t="t" l="l"/>
            <a:pathLst>
              <a:path h="3974090" w="2630125">
                <a:moveTo>
                  <a:pt x="0" y="0"/>
                </a:moveTo>
                <a:lnTo>
                  <a:pt x="2630126" y="0"/>
                </a:lnTo>
                <a:lnTo>
                  <a:pt x="2630126" y="3974091"/>
                </a:lnTo>
                <a:lnTo>
                  <a:pt x="0" y="397409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true" rot="1704061">
            <a:off x="13824431" y="5385399"/>
            <a:ext cx="4991149" cy="7541571"/>
          </a:xfrm>
          <a:custGeom>
            <a:avLst/>
            <a:gdLst/>
            <a:ahLst/>
            <a:cxnLst/>
            <a:rect r="r" b="b" t="t" l="l"/>
            <a:pathLst>
              <a:path h="7541571" w="4991149">
                <a:moveTo>
                  <a:pt x="4991149" y="7541572"/>
                </a:moveTo>
                <a:lnTo>
                  <a:pt x="0" y="7541572"/>
                </a:lnTo>
                <a:lnTo>
                  <a:pt x="0" y="0"/>
                </a:lnTo>
                <a:lnTo>
                  <a:pt x="4991149" y="0"/>
                </a:lnTo>
                <a:lnTo>
                  <a:pt x="4991149" y="7541572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384106" y="480357"/>
            <a:ext cx="8759894" cy="4171899"/>
          </a:xfrm>
          <a:custGeom>
            <a:avLst/>
            <a:gdLst/>
            <a:ahLst/>
            <a:cxnLst/>
            <a:rect r="r" b="b" t="t" l="l"/>
            <a:pathLst>
              <a:path h="4171899" w="8759894">
                <a:moveTo>
                  <a:pt x="0" y="0"/>
                </a:moveTo>
                <a:lnTo>
                  <a:pt x="8759894" y="0"/>
                </a:lnTo>
                <a:lnTo>
                  <a:pt x="8759894" y="4171899"/>
                </a:lnTo>
                <a:lnTo>
                  <a:pt x="0" y="417189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9422061" y="480357"/>
            <a:ext cx="8503854" cy="4039331"/>
          </a:xfrm>
          <a:custGeom>
            <a:avLst/>
            <a:gdLst/>
            <a:ahLst/>
            <a:cxnLst/>
            <a:rect r="r" b="b" t="t" l="l"/>
            <a:pathLst>
              <a:path h="4039331" w="8503854">
                <a:moveTo>
                  <a:pt x="0" y="0"/>
                </a:moveTo>
                <a:lnTo>
                  <a:pt x="8503854" y="0"/>
                </a:lnTo>
                <a:lnTo>
                  <a:pt x="8503854" y="4039330"/>
                </a:lnTo>
                <a:lnTo>
                  <a:pt x="0" y="403933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384106" y="5344769"/>
            <a:ext cx="8750865" cy="4112907"/>
          </a:xfrm>
          <a:custGeom>
            <a:avLst/>
            <a:gdLst/>
            <a:ahLst/>
            <a:cxnLst/>
            <a:rect r="r" b="b" t="t" l="l"/>
            <a:pathLst>
              <a:path h="4112907" w="8750865">
                <a:moveTo>
                  <a:pt x="0" y="0"/>
                </a:moveTo>
                <a:lnTo>
                  <a:pt x="8750865" y="0"/>
                </a:lnTo>
                <a:lnTo>
                  <a:pt x="8750865" y="4112907"/>
                </a:lnTo>
                <a:lnTo>
                  <a:pt x="0" y="411290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9422061" y="5344769"/>
            <a:ext cx="8503854" cy="4049961"/>
          </a:xfrm>
          <a:custGeom>
            <a:avLst/>
            <a:gdLst/>
            <a:ahLst/>
            <a:cxnLst/>
            <a:rect r="r" b="b" t="t" l="l"/>
            <a:pathLst>
              <a:path h="4049961" w="8503854">
                <a:moveTo>
                  <a:pt x="0" y="0"/>
                </a:moveTo>
                <a:lnTo>
                  <a:pt x="8503854" y="0"/>
                </a:lnTo>
                <a:lnTo>
                  <a:pt x="8503854" y="4049961"/>
                </a:lnTo>
                <a:lnTo>
                  <a:pt x="0" y="4049961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</p:spTree>
  </p:cSld>
  <p:clrMapOvr>
    <a:masterClrMapping/>
  </p:clrMapOvr>
  <p:transition spd="fast">
    <p:fade/>
  </p:transition>
</p:sld>
</file>

<file path=ppt/slides/slide6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3B365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true" rot="1704061">
            <a:off x="13824431" y="5385399"/>
            <a:ext cx="4991149" cy="7541571"/>
          </a:xfrm>
          <a:custGeom>
            <a:avLst/>
            <a:gdLst/>
            <a:ahLst/>
            <a:cxnLst/>
            <a:rect r="r" b="b" t="t" l="l"/>
            <a:pathLst>
              <a:path h="7541571" w="4991149">
                <a:moveTo>
                  <a:pt x="4991149" y="7541572"/>
                </a:moveTo>
                <a:lnTo>
                  <a:pt x="0" y="7541572"/>
                </a:lnTo>
                <a:lnTo>
                  <a:pt x="0" y="0"/>
                </a:lnTo>
                <a:lnTo>
                  <a:pt x="4991149" y="0"/>
                </a:lnTo>
                <a:lnTo>
                  <a:pt x="4991149" y="7541572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true" rot="1704061">
            <a:off x="11603194" y="525483"/>
            <a:ext cx="8220239" cy="12420690"/>
          </a:xfrm>
          <a:custGeom>
            <a:avLst/>
            <a:gdLst/>
            <a:ahLst/>
            <a:cxnLst/>
            <a:rect r="r" b="b" t="t" l="l"/>
            <a:pathLst>
              <a:path h="12420690" w="8220239">
                <a:moveTo>
                  <a:pt x="8220239" y="12420690"/>
                </a:moveTo>
                <a:lnTo>
                  <a:pt x="0" y="12420690"/>
                </a:lnTo>
                <a:lnTo>
                  <a:pt x="0" y="0"/>
                </a:lnTo>
                <a:lnTo>
                  <a:pt x="8220239" y="0"/>
                </a:lnTo>
                <a:lnTo>
                  <a:pt x="8220239" y="12420690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396495" y="1439448"/>
            <a:ext cx="9846501" cy="36366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4330"/>
              </a:lnSpc>
            </a:pPr>
            <a:r>
              <a:rPr lang="en-US" sz="10236" b="true">
                <a:solidFill>
                  <a:srgbClr val="FFFFFF"/>
                </a:solidFill>
                <a:latin typeface="Cocomat Pro Heavy"/>
                <a:ea typeface="Cocomat Pro Heavy"/>
                <a:cs typeface="Cocomat Pro Heavy"/>
                <a:sym typeface="Cocomat Pro Heavy"/>
              </a:rPr>
              <a:t>WEBSITE</a:t>
            </a:r>
          </a:p>
          <a:p>
            <a:pPr algn="l" marL="0" indent="0" lvl="0">
              <a:lnSpc>
                <a:spcPts val="14330"/>
              </a:lnSpc>
              <a:spcBef>
                <a:spcPct val="0"/>
              </a:spcBef>
            </a:pPr>
            <a:r>
              <a:rPr lang="en-US" b="true" sz="10236">
                <a:solidFill>
                  <a:srgbClr val="FFFFFF"/>
                </a:solidFill>
                <a:latin typeface="Cocomat Pro Heavy"/>
                <a:ea typeface="Cocomat Pro Heavy"/>
                <a:cs typeface="Cocomat Pro Heavy"/>
                <a:sym typeface="Cocomat Pro Heavy"/>
              </a:rPr>
              <a:t>APPLICATION</a:t>
            </a:r>
          </a:p>
        </p:txBody>
      </p:sp>
      <p:sp>
        <p:nvSpPr>
          <p:cNvPr name="Freeform 5" id="5"/>
          <p:cNvSpPr/>
          <p:nvPr/>
        </p:nvSpPr>
        <p:spPr>
          <a:xfrm flipH="true" flipV="false" rot="0">
            <a:off x="9872579" y="2195012"/>
            <a:ext cx="7145265" cy="8091988"/>
          </a:xfrm>
          <a:custGeom>
            <a:avLst/>
            <a:gdLst/>
            <a:ahLst/>
            <a:cxnLst/>
            <a:rect r="r" b="b" t="t" l="l"/>
            <a:pathLst>
              <a:path h="8091988" w="7145265">
                <a:moveTo>
                  <a:pt x="7145265" y="0"/>
                </a:moveTo>
                <a:lnTo>
                  <a:pt x="0" y="0"/>
                </a:lnTo>
                <a:lnTo>
                  <a:pt x="0" y="8091988"/>
                </a:lnTo>
                <a:lnTo>
                  <a:pt x="7145265" y="8091988"/>
                </a:lnTo>
                <a:lnTo>
                  <a:pt x="7145265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751699" y="5067300"/>
            <a:ext cx="4568047" cy="72015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981"/>
              </a:lnSpc>
              <a:spcBef>
                <a:spcPct val="0"/>
              </a:spcBef>
            </a:pPr>
            <a:r>
              <a:rPr lang="en-US" b="true" sz="4272" i="true">
                <a:solidFill>
                  <a:srgbClr val="FFFFF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DOCTOR</a:t>
            </a:r>
          </a:p>
        </p:txBody>
      </p:sp>
    </p:spTree>
  </p:cSld>
  <p:clrMapOvr>
    <a:masterClrMapping/>
  </p:clrMapOvr>
  <p:transition spd="fast">
    <p:fade/>
  </p:transition>
</p:sld>
</file>

<file path=ppt/slides/slide6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BFA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35272" y="-889902"/>
            <a:ext cx="2630125" cy="3974090"/>
          </a:xfrm>
          <a:custGeom>
            <a:avLst/>
            <a:gdLst/>
            <a:ahLst/>
            <a:cxnLst/>
            <a:rect r="r" b="b" t="t" l="l"/>
            <a:pathLst>
              <a:path h="3974090" w="2630125">
                <a:moveTo>
                  <a:pt x="0" y="0"/>
                </a:moveTo>
                <a:lnTo>
                  <a:pt x="2630126" y="0"/>
                </a:lnTo>
                <a:lnTo>
                  <a:pt x="2630126" y="3974091"/>
                </a:lnTo>
                <a:lnTo>
                  <a:pt x="0" y="397409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true" rot="1704061">
            <a:off x="13824431" y="5385399"/>
            <a:ext cx="4991149" cy="7541571"/>
          </a:xfrm>
          <a:custGeom>
            <a:avLst/>
            <a:gdLst/>
            <a:ahLst/>
            <a:cxnLst/>
            <a:rect r="r" b="b" t="t" l="l"/>
            <a:pathLst>
              <a:path h="7541571" w="4991149">
                <a:moveTo>
                  <a:pt x="4991149" y="7541572"/>
                </a:moveTo>
                <a:lnTo>
                  <a:pt x="0" y="7541572"/>
                </a:lnTo>
                <a:lnTo>
                  <a:pt x="0" y="0"/>
                </a:lnTo>
                <a:lnTo>
                  <a:pt x="4991149" y="0"/>
                </a:lnTo>
                <a:lnTo>
                  <a:pt x="4991149" y="7541572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4925530" y="1028700"/>
            <a:ext cx="8079797" cy="3878302"/>
          </a:xfrm>
          <a:custGeom>
            <a:avLst/>
            <a:gdLst/>
            <a:ahLst/>
            <a:cxnLst/>
            <a:rect r="r" b="b" t="t" l="l"/>
            <a:pathLst>
              <a:path h="3878302" w="8079797">
                <a:moveTo>
                  <a:pt x="0" y="0"/>
                </a:moveTo>
                <a:lnTo>
                  <a:pt x="8079797" y="0"/>
                </a:lnTo>
                <a:lnTo>
                  <a:pt x="8079797" y="3878302"/>
                </a:lnTo>
                <a:lnTo>
                  <a:pt x="0" y="387830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4925530" y="5799189"/>
            <a:ext cx="8064923" cy="3830838"/>
          </a:xfrm>
          <a:custGeom>
            <a:avLst/>
            <a:gdLst/>
            <a:ahLst/>
            <a:cxnLst/>
            <a:rect r="r" b="b" t="t" l="l"/>
            <a:pathLst>
              <a:path h="3830838" w="8064923">
                <a:moveTo>
                  <a:pt x="0" y="0"/>
                </a:moveTo>
                <a:lnTo>
                  <a:pt x="8064923" y="0"/>
                </a:lnTo>
                <a:lnTo>
                  <a:pt x="8064923" y="3830838"/>
                </a:lnTo>
                <a:lnTo>
                  <a:pt x="0" y="383083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</p:spTree>
  </p:cSld>
  <p:clrMapOvr>
    <a:masterClrMapping/>
  </p:clrMapOvr>
  <p:transition spd="fast">
    <p:fade/>
  </p:transition>
</p:sld>
</file>

<file path=ppt/slides/slide6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3B365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true" rot="1704061">
            <a:off x="13824431" y="5385399"/>
            <a:ext cx="4991149" cy="7541571"/>
          </a:xfrm>
          <a:custGeom>
            <a:avLst/>
            <a:gdLst/>
            <a:ahLst/>
            <a:cxnLst/>
            <a:rect r="r" b="b" t="t" l="l"/>
            <a:pathLst>
              <a:path h="7541571" w="4991149">
                <a:moveTo>
                  <a:pt x="4991149" y="7541572"/>
                </a:moveTo>
                <a:lnTo>
                  <a:pt x="0" y="7541572"/>
                </a:lnTo>
                <a:lnTo>
                  <a:pt x="0" y="0"/>
                </a:lnTo>
                <a:lnTo>
                  <a:pt x="4991149" y="0"/>
                </a:lnTo>
                <a:lnTo>
                  <a:pt x="4991149" y="7541572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true" rot="1704061">
            <a:off x="11603194" y="525483"/>
            <a:ext cx="8220239" cy="12420690"/>
          </a:xfrm>
          <a:custGeom>
            <a:avLst/>
            <a:gdLst/>
            <a:ahLst/>
            <a:cxnLst/>
            <a:rect r="r" b="b" t="t" l="l"/>
            <a:pathLst>
              <a:path h="12420690" w="8220239">
                <a:moveTo>
                  <a:pt x="8220239" y="12420690"/>
                </a:moveTo>
                <a:lnTo>
                  <a:pt x="0" y="12420690"/>
                </a:lnTo>
                <a:lnTo>
                  <a:pt x="0" y="0"/>
                </a:lnTo>
                <a:lnTo>
                  <a:pt x="8220239" y="0"/>
                </a:lnTo>
                <a:lnTo>
                  <a:pt x="8220239" y="12420690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396495" y="1439448"/>
            <a:ext cx="9846501" cy="36366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4330"/>
              </a:lnSpc>
            </a:pPr>
            <a:r>
              <a:rPr lang="en-US" sz="10236" b="true">
                <a:solidFill>
                  <a:srgbClr val="FFFFFF"/>
                </a:solidFill>
                <a:latin typeface="Cocomat Pro Heavy"/>
                <a:ea typeface="Cocomat Pro Heavy"/>
                <a:cs typeface="Cocomat Pro Heavy"/>
                <a:sym typeface="Cocomat Pro Heavy"/>
              </a:rPr>
              <a:t>WEBSITE</a:t>
            </a:r>
          </a:p>
          <a:p>
            <a:pPr algn="l" marL="0" indent="0" lvl="0">
              <a:lnSpc>
                <a:spcPts val="14330"/>
              </a:lnSpc>
              <a:spcBef>
                <a:spcPct val="0"/>
              </a:spcBef>
            </a:pPr>
            <a:r>
              <a:rPr lang="en-US" b="true" sz="10236">
                <a:solidFill>
                  <a:srgbClr val="FFFFFF"/>
                </a:solidFill>
                <a:latin typeface="Cocomat Pro Heavy"/>
                <a:ea typeface="Cocomat Pro Heavy"/>
                <a:cs typeface="Cocomat Pro Heavy"/>
                <a:sym typeface="Cocomat Pro Heavy"/>
              </a:rPr>
              <a:t>APPLICATION</a:t>
            </a:r>
          </a:p>
        </p:txBody>
      </p:sp>
      <p:sp>
        <p:nvSpPr>
          <p:cNvPr name="Freeform 5" id="5"/>
          <p:cNvSpPr/>
          <p:nvPr/>
        </p:nvSpPr>
        <p:spPr>
          <a:xfrm flipH="true" flipV="false" rot="0">
            <a:off x="9872579" y="2195012"/>
            <a:ext cx="7145265" cy="8091988"/>
          </a:xfrm>
          <a:custGeom>
            <a:avLst/>
            <a:gdLst/>
            <a:ahLst/>
            <a:cxnLst/>
            <a:rect r="r" b="b" t="t" l="l"/>
            <a:pathLst>
              <a:path h="8091988" w="7145265">
                <a:moveTo>
                  <a:pt x="7145265" y="0"/>
                </a:moveTo>
                <a:lnTo>
                  <a:pt x="0" y="0"/>
                </a:lnTo>
                <a:lnTo>
                  <a:pt x="0" y="8091988"/>
                </a:lnTo>
                <a:lnTo>
                  <a:pt x="7145265" y="8091988"/>
                </a:lnTo>
                <a:lnTo>
                  <a:pt x="7145265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751699" y="5067300"/>
            <a:ext cx="4568047" cy="72015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981"/>
              </a:lnSpc>
              <a:spcBef>
                <a:spcPct val="0"/>
              </a:spcBef>
            </a:pPr>
            <a:r>
              <a:rPr lang="en-US" b="true" sz="4272" i="true">
                <a:solidFill>
                  <a:srgbClr val="FFFFF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ADMIN</a:t>
            </a:r>
          </a:p>
        </p:txBody>
      </p:sp>
    </p:spTree>
  </p:cSld>
  <p:clrMapOvr>
    <a:masterClrMapping/>
  </p:clrMapOvr>
  <p:transition spd="fast">
    <p:fade/>
  </p:transition>
</p:sld>
</file>

<file path=ppt/slides/slide6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BFA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35272" y="-889902"/>
            <a:ext cx="2630125" cy="3974090"/>
          </a:xfrm>
          <a:custGeom>
            <a:avLst/>
            <a:gdLst/>
            <a:ahLst/>
            <a:cxnLst/>
            <a:rect r="r" b="b" t="t" l="l"/>
            <a:pathLst>
              <a:path h="3974090" w="2630125">
                <a:moveTo>
                  <a:pt x="0" y="0"/>
                </a:moveTo>
                <a:lnTo>
                  <a:pt x="2630126" y="0"/>
                </a:lnTo>
                <a:lnTo>
                  <a:pt x="2630126" y="3974091"/>
                </a:lnTo>
                <a:lnTo>
                  <a:pt x="0" y="397409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true" rot="1704061">
            <a:off x="13824431" y="5385399"/>
            <a:ext cx="4991149" cy="7541571"/>
          </a:xfrm>
          <a:custGeom>
            <a:avLst/>
            <a:gdLst/>
            <a:ahLst/>
            <a:cxnLst/>
            <a:rect r="r" b="b" t="t" l="l"/>
            <a:pathLst>
              <a:path h="7541571" w="4991149">
                <a:moveTo>
                  <a:pt x="4991149" y="7541572"/>
                </a:moveTo>
                <a:lnTo>
                  <a:pt x="0" y="7541572"/>
                </a:lnTo>
                <a:lnTo>
                  <a:pt x="0" y="0"/>
                </a:lnTo>
                <a:lnTo>
                  <a:pt x="4991149" y="0"/>
                </a:lnTo>
                <a:lnTo>
                  <a:pt x="4991149" y="7541572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3857379" y="739668"/>
            <a:ext cx="8564209" cy="4057294"/>
          </a:xfrm>
          <a:custGeom>
            <a:avLst/>
            <a:gdLst/>
            <a:ahLst/>
            <a:cxnLst/>
            <a:rect r="r" b="b" t="t" l="l"/>
            <a:pathLst>
              <a:path h="4057294" w="8564209">
                <a:moveTo>
                  <a:pt x="0" y="0"/>
                </a:moveTo>
                <a:lnTo>
                  <a:pt x="8564209" y="0"/>
                </a:lnTo>
                <a:lnTo>
                  <a:pt x="8564209" y="4057293"/>
                </a:lnTo>
                <a:lnTo>
                  <a:pt x="0" y="405729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3767053" y="5469359"/>
            <a:ext cx="8654535" cy="4100086"/>
          </a:xfrm>
          <a:custGeom>
            <a:avLst/>
            <a:gdLst/>
            <a:ahLst/>
            <a:cxnLst/>
            <a:rect r="r" b="b" t="t" l="l"/>
            <a:pathLst>
              <a:path h="4100086" w="8654535">
                <a:moveTo>
                  <a:pt x="0" y="0"/>
                </a:moveTo>
                <a:lnTo>
                  <a:pt x="8654535" y="0"/>
                </a:lnTo>
                <a:lnTo>
                  <a:pt x="8654535" y="4100086"/>
                </a:lnTo>
                <a:lnTo>
                  <a:pt x="0" y="410008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</p:spTree>
  </p:cSld>
  <p:clrMapOvr>
    <a:masterClrMapping/>
  </p:clrMapOvr>
  <p:transition spd="fast">
    <p:fade/>
  </p:transition>
</p:sld>
</file>

<file path=ppt/slides/slide6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41437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302716" y="623148"/>
            <a:ext cx="6985284" cy="9663852"/>
          </a:xfrm>
          <a:custGeom>
            <a:avLst/>
            <a:gdLst/>
            <a:ahLst/>
            <a:cxnLst/>
            <a:rect r="r" b="b" t="t" l="l"/>
            <a:pathLst>
              <a:path h="9663852" w="6985284">
                <a:moveTo>
                  <a:pt x="0" y="0"/>
                </a:moveTo>
                <a:lnTo>
                  <a:pt x="6985284" y="0"/>
                </a:lnTo>
                <a:lnTo>
                  <a:pt x="6985284" y="9663852"/>
                </a:lnTo>
                <a:lnTo>
                  <a:pt x="0" y="966385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-3201623" y="3646473"/>
            <a:ext cx="7956059" cy="1868396"/>
            <a:chOff x="0" y="0"/>
            <a:chExt cx="1268996" cy="29801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268996" cy="298010"/>
            </a:xfrm>
            <a:custGeom>
              <a:avLst/>
              <a:gdLst/>
              <a:ahLst/>
              <a:cxnLst/>
              <a:rect r="r" b="b" t="t" l="l"/>
              <a:pathLst>
                <a:path h="298010" w="1268996">
                  <a:moveTo>
                    <a:pt x="97308" y="0"/>
                  </a:moveTo>
                  <a:lnTo>
                    <a:pt x="1171687" y="0"/>
                  </a:lnTo>
                  <a:cubicBezTo>
                    <a:pt x="1197495" y="0"/>
                    <a:pt x="1222246" y="10252"/>
                    <a:pt x="1240495" y="28501"/>
                  </a:cubicBezTo>
                  <a:cubicBezTo>
                    <a:pt x="1258744" y="46750"/>
                    <a:pt x="1268996" y="71501"/>
                    <a:pt x="1268996" y="97308"/>
                  </a:cubicBezTo>
                  <a:lnTo>
                    <a:pt x="1268996" y="200702"/>
                  </a:lnTo>
                  <a:cubicBezTo>
                    <a:pt x="1268996" y="254444"/>
                    <a:pt x="1225429" y="298010"/>
                    <a:pt x="1171687" y="298010"/>
                  </a:cubicBezTo>
                  <a:lnTo>
                    <a:pt x="97308" y="298010"/>
                  </a:lnTo>
                  <a:cubicBezTo>
                    <a:pt x="43566" y="298010"/>
                    <a:pt x="0" y="254444"/>
                    <a:pt x="0" y="200702"/>
                  </a:cubicBezTo>
                  <a:lnTo>
                    <a:pt x="0" y="97308"/>
                  </a:lnTo>
                  <a:cubicBezTo>
                    <a:pt x="0" y="43566"/>
                    <a:pt x="43566" y="0"/>
                    <a:pt x="97308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142875"/>
              <a:ext cx="1268996" cy="44088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10217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6" id="6"/>
          <p:cNvSpPr txBox="true"/>
          <p:nvPr/>
        </p:nvSpPr>
        <p:spPr>
          <a:xfrm rot="0">
            <a:off x="1725874" y="885825"/>
            <a:ext cx="9036227" cy="121729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9770"/>
              </a:lnSpc>
              <a:spcBef>
                <a:spcPct val="0"/>
              </a:spcBef>
            </a:pPr>
            <a:r>
              <a:rPr lang="en-US" b="true" sz="6978">
                <a:solidFill>
                  <a:srgbClr val="FFFFFF"/>
                </a:solidFill>
                <a:latin typeface="Cocomat Pro Heavy"/>
                <a:ea typeface="Cocomat Pro Heavy"/>
                <a:cs typeface="Cocomat Pro Heavy"/>
                <a:sym typeface="Cocomat Pro Heavy"/>
              </a:rPr>
              <a:t>FUTURE WORK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4240393" y="6981720"/>
            <a:ext cx="6636559" cy="13143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253"/>
              </a:lnSpc>
              <a:spcBef>
                <a:spcPct val="0"/>
              </a:spcBef>
            </a:pPr>
            <a:r>
              <a:rPr lang="en-US" b="true" sz="3752">
                <a:solidFill>
                  <a:srgbClr val="FFFFFF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DIGITAL WALLET INTEGRATION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2665681" y="3581053"/>
            <a:ext cx="1421591" cy="16279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3475"/>
              </a:lnSpc>
              <a:spcBef>
                <a:spcPct val="0"/>
              </a:spcBef>
            </a:pPr>
            <a:r>
              <a:rPr lang="en-US" b="true" sz="9625">
                <a:solidFill>
                  <a:srgbClr val="3B365F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01</a:t>
            </a:r>
          </a:p>
        </p:txBody>
      </p:sp>
      <p:grpSp>
        <p:nvGrpSpPr>
          <p:cNvPr name="Group 9" id="9"/>
          <p:cNvGrpSpPr/>
          <p:nvPr/>
        </p:nvGrpSpPr>
        <p:grpSpPr>
          <a:xfrm rot="0">
            <a:off x="-4141430" y="6659997"/>
            <a:ext cx="7956059" cy="1868396"/>
            <a:chOff x="0" y="0"/>
            <a:chExt cx="1268996" cy="29801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268996" cy="298010"/>
            </a:xfrm>
            <a:custGeom>
              <a:avLst/>
              <a:gdLst/>
              <a:ahLst/>
              <a:cxnLst/>
              <a:rect r="r" b="b" t="t" l="l"/>
              <a:pathLst>
                <a:path h="298010" w="1268996">
                  <a:moveTo>
                    <a:pt x="97308" y="0"/>
                  </a:moveTo>
                  <a:lnTo>
                    <a:pt x="1171687" y="0"/>
                  </a:lnTo>
                  <a:cubicBezTo>
                    <a:pt x="1197495" y="0"/>
                    <a:pt x="1222246" y="10252"/>
                    <a:pt x="1240495" y="28501"/>
                  </a:cubicBezTo>
                  <a:cubicBezTo>
                    <a:pt x="1258744" y="46750"/>
                    <a:pt x="1268996" y="71501"/>
                    <a:pt x="1268996" y="97308"/>
                  </a:cubicBezTo>
                  <a:lnTo>
                    <a:pt x="1268996" y="200702"/>
                  </a:lnTo>
                  <a:cubicBezTo>
                    <a:pt x="1268996" y="254444"/>
                    <a:pt x="1225429" y="298010"/>
                    <a:pt x="1171687" y="298010"/>
                  </a:cubicBezTo>
                  <a:lnTo>
                    <a:pt x="97308" y="298010"/>
                  </a:lnTo>
                  <a:cubicBezTo>
                    <a:pt x="43566" y="298010"/>
                    <a:pt x="0" y="254444"/>
                    <a:pt x="0" y="200702"/>
                  </a:cubicBezTo>
                  <a:lnTo>
                    <a:pt x="0" y="97308"/>
                  </a:lnTo>
                  <a:cubicBezTo>
                    <a:pt x="0" y="43566"/>
                    <a:pt x="43566" y="0"/>
                    <a:pt x="97308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</p:sp>
        <p:sp>
          <p:nvSpPr>
            <p:cNvPr name="TextBox 11" id="11"/>
            <p:cNvSpPr txBox="true"/>
            <p:nvPr/>
          </p:nvSpPr>
          <p:spPr>
            <a:xfrm>
              <a:off x="0" y="-142875"/>
              <a:ext cx="1268996" cy="44088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10217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12" id="12"/>
          <p:cNvSpPr txBox="true"/>
          <p:nvPr/>
        </p:nvSpPr>
        <p:spPr>
          <a:xfrm rot="0">
            <a:off x="5071062" y="3829115"/>
            <a:ext cx="5247864" cy="13143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253"/>
              </a:lnSpc>
              <a:spcBef>
                <a:spcPct val="0"/>
              </a:spcBef>
            </a:pPr>
            <a:r>
              <a:rPr lang="en-US" b="true" sz="3752">
                <a:solidFill>
                  <a:srgbClr val="FFFFFF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MULTILINGUAL SUPPORT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725874" y="6594576"/>
            <a:ext cx="2088755" cy="16279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3475"/>
              </a:lnSpc>
              <a:spcBef>
                <a:spcPct val="0"/>
              </a:spcBef>
            </a:pPr>
            <a:r>
              <a:rPr lang="en-US" b="true" sz="9625">
                <a:solidFill>
                  <a:srgbClr val="3B365F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02</a:t>
            </a:r>
          </a:p>
        </p:txBody>
      </p:sp>
    </p:spTree>
  </p:cSld>
  <p:clrMapOvr>
    <a:masterClrMapping/>
  </p:clrMapOvr>
  <p:transition spd="fast">
    <p:fade/>
  </p:transition>
</p:sld>
</file>

<file path=ppt/slides/slide6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41437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302716" y="623148"/>
            <a:ext cx="6985284" cy="9663852"/>
          </a:xfrm>
          <a:custGeom>
            <a:avLst/>
            <a:gdLst/>
            <a:ahLst/>
            <a:cxnLst/>
            <a:rect r="r" b="b" t="t" l="l"/>
            <a:pathLst>
              <a:path h="9663852" w="6985284">
                <a:moveTo>
                  <a:pt x="0" y="0"/>
                </a:moveTo>
                <a:lnTo>
                  <a:pt x="6985284" y="0"/>
                </a:lnTo>
                <a:lnTo>
                  <a:pt x="6985284" y="9663852"/>
                </a:lnTo>
                <a:lnTo>
                  <a:pt x="0" y="966385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-3201623" y="3646473"/>
            <a:ext cx="7956059" cy="1868396"/>
            <a:chOff x="0" y="0"/>
            <a:chExt cx="1268996" cy="29801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268996" cy="298010"/>
            </a:xfrm>
            <a:custGeom>
              <a:avLst/>
              <a:gdLst/>
              <a:ahLst/>
              <a:cxnLst/>
              <a:rect r="r" b="b" t="t" l="l"/>
              <a:pathLst>
                <a:path h="298010" w="1268996">
                  <a:moveTo>
                    <a:pt x="97308" y="0"/>
                  </a:moveTo>
                  <a:lnTo>
                    <a:pt x="1171687" y="0"/>
                  </a:lnTo>
                  <a:cubicBezTo>
                    <a:pt x="1197495" y="0"/>
                    <a:pt x="1222246" y="10252"/>
                    <a:pt x="1240495" y="28501"/>
                  </a:cubicBezTo>
                  <a:cubicBezTo>
                    <a:pt x="1258744" y="46750"/>
                    <a:pt x="1268996" y="71501"/>
                    <a:pt x="1268996" y="97308"/>
                  </a:cubicBezTo>
                  <a:lnTo>
                    <a:pt x="1268996" y="200702"/>
                  </a:lnTo>
                  <a:cubicBezTo>
                    <a:pt x="1268996" y="254444"/>
                    <a:pt x="1225429" y="298010"/>
                    <a:pt x="1171687" y="298010"/>
                  </a:cubicBezTo>
                  <a:lnTo>
                    <a:pt x="97308" y="298010"/>
                  </a:lnTo>
                  <a:cubicBezTo>
                    <a:pt x="43566" y="298010"/>
                    <a:pt x="0" y="254444"/>
                    <a:pt x="0" y="200702"/>
                  </a:cubicBezTo>
                  <a:lnTo>
                    <a:pt x="0" y="97308"/>
                  </a:lnTo>
                  <a:cubicBezTo>
                    <a:pt x="0" y="43566"/>
                    <a:pt x="43566" y="0"/>
                    <a:pt x="97308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142875"/>
              <a:ext cx="1268996" cy="44088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10217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6" id="6"/>
          <p:cNvSpPr txBox="true"/>
          <p:nvPr/>
        </p:nvSpPr>
        <p:spPr>
          <a:xfrm rot="0">
            <a:off x="1725874" y="885825"/>
            <a:ext cx="9036227" cy="121729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9770"/>
              </a:lnSpc>
              <a:spcBef>
                <a:spcPct val="0"/>
              </a:spcBef>
            </a:pPr>
            <a:r>
              <a:rPr lang="en-US" b="true" sz="6978">
                <a:solidFill>
                  <a:srgbClr val="FFFFFF"/>
                </a:solidFill>
                <a:latin typeface="Cocomat Pro Heavy"/>
                <a:ea typeface="Cocomat Pro Heavy"/>
                <a:cs typeface="Cocomat Pro Heavy"/>
                <a:sym typeface="Cocomat Pro Heavy"/>
              </a:rPr>
              <a:t>FUTURE WORK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4928171" y="3695353"/>
            <a:ext cx="5246881" cy="13143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253"/>
              </a:lnSpc>
              <a:spcBef>
                <a:spcPct val="0"/>
              </a:spcBef>
            </a:pPr>
            <a:r>
              <a:rPr lang="en-US" b="true" sz="3752">
                <a:solidFill>
                  <a:srgbClr val="FFFFFF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EXPANDED DATABASE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2665681" y="3581053"/>
            <a:ext cx="1716806" cy="16279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3475"/>
              </a:lnSpc>
              <a:spcBef>
                <a:spcPct val="0"/>
              </a:spcBef>
            </a:pPr>
            <a:r>
              <a:rPr lang="en-US" b="true" sz="9625">
                <a:solidFill>
                  <a:srgbClr val="414370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03</a:t>
            </a:r>
          </a:p>
        </p:txBody>
      </p:sp>
      <p:grpSp>
        <p:nvGrpSpPr>
          <p:cNvPr name="Group 9" id="9"/>
          <p:cNvGrpSpPr/>
          <p:nvPr/>
        </p:nvGrpSpPr>
        <p:grpSpPr>
          <a:xfrm rot="0">
            <a:off x="-4141430" y="6659997"/>
            <a:ext cx="7956059" cy="1868396"/>
            <a:chOff x="0" y="0"/>
            <a:chExt cx="1268996" cy="29801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268996" cy="298010"/>
            </a:xfrm>
            <a:custGeom>
              <a:avLst/>
              <a:gdLst/>
              <a:ahLst/>
              <a:cxnLst/>
              <a:rect r="r" b="b" t="t" l="l"/>
              <a:pathLst>
                <a:path h="298010" w="1268996">
                  <a:moveTo>
                    <a:pt x="97308" y="0"/>
                  </a:moveTo>
                  <a:lnTo>
                    <a:pt x="1171687" y="0"/>
                  </a:lnTo>
                  <a:cubicBezTo>
                    <a:pt x="1197495" y="0"/>
                    <a:pt x="1222246" y="10252"/>
                    <a:pt x="1240495" y="28501"/>
                  </a:cubicBezTo>
                  <a:cubicBezTo>
                    <a:pt x="1258744" y="46750"/>
                    <a:pt x="1268996" y="71501"/>
                    <a:pt x="1268996" y="97308"/>
                  </a:cubicBezTo>
                  <a:lnTo>
                    <a:pt x="1268996" y="200702"/>
                  </a:lnTo>
                  <a:cubicBezTo>
                    <a:pt x="1268996" y="254444"/>
                    <a:pt x="1225429" y="298010"/>
                    <a:pt x="1171687" y="298010"/>
                  </a:cubicBezTo>
                  <a:lnTo>
                    <a:pt x="97308" y="298010"/>
                  </a:lnTo>
                  <a:cubicBezTo>
                    <a:pt x="43566" y="298010"/>
                    <a:pt x="0" y="254444"/>
                    <a:pt x="0" y="200702"/>
                  </a:cubicBezTo>
                  <a:lnTo>
                    <a:pt x="0" y="97308"/>
                  </a:lnTo>
                  <a:cubicBezTo>
                    <a:pt x="0" y="43566"/>
                    <a:pt x="43566" y="0"/>
                    <a:pt x="97308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</p:sp>
        <p:sp>
          <p:nvSpPr>
            <p:cNvPr name="TextBox 11" id="11"/>
            <p:cNvSpPr txBox="true"/>
            <p:nvPr/>
          </p:nvSpPr>
          <p:spPr>
            <a:xfrm>
              <a:off x="0" y="-142875"/>
              <a:ext cx="1268996" cy="44088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10217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12" id="12"/>
          <p:cNvSpPr txBox="true"/>
          <p:nvPr/>
        </p:nvSpPr>
        <p:spPr>
          <a:xfrm rot="0">
            <a:off x="4382487" y="6908115"/>
            <a:ext cx="4283072" cy="13143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5253"/>
              </a:lnSpc>
              <a:spcBef>
                <a:spcPct val="0"/>
              </a:spcBef>
            </a:pPr>
            <a:r>
              <a:rPr lang="en-US" b="true" sz="3752">
                <a:solidFill>
                  <a:srgbClr val="FFFFFF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AI ENHANCEMENTS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725874" y="6594576"/>
            <a:ext cx="2088755" cy="16279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3475"/>
              </a:lnSpc>
              <a:spcBef>
                <a:spcPct val="0"/>
              </a:spcBef>
            </a:pPr>
            <a:r>
              <a:rPr lang="en-US" b="true" sz="9625">
                <a:solidFill>
                  <a:srgbClr val="414370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04</a:t>
            </a:r>
          </a:p>
        </p:txBody>
      </p:sp>
    </p:spTree>
  </p:cSld>
  <p:clrMapOvr>
    <a:masterClrMapping/>
  </p:clrMapOvr>
  <p:transition spd="fast">
    <p:fade/>
  </p:transition>
</p:sld>
</file>

<file path=ppt/slides/slide6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3B365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4859695" y="3850002"/>
            <a:ext cx="11747603" cy="18898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5221"/>
              </a:lnSpc>
              <a:spcBef>
                <a:spcPct val="0"/>
              </a:spcBef>
            </a:pPr>
            <a:r>
              <a:rPr lang="en-US" b="true" sz="10872">
                <a:solidFill>
                  <a:srgbClr val="FFFFFF"/>
                </a:solidFill>
                <a:latin typeface="Cocomat Pro Heavy"/>
                <a:ea typeface="Cocomat Pro Heavy"/>
                <a:cs typeface="Cocomat Pro Heavy"/>
                <a:sym typeface="Cocomat Pro Heavy"/>
              </a:rPr>
              <a:t>THANK YOU</a:t>
            </a:r>
          </a:p>
        </p:txBody>
      </p:sp>
      <p:sp>
        <p:nvSpPr>
          <p:cNvPr name="Freeform 3" id="3"/>
          <p:cNvSpPr/>
          <p:nvPr/>
        </p:nvSpPr>
        <p:spPr>
          <a:xfrm flipH="false" flipV="false" rot="0">
            <a:off x="0" y="6006557"/>
            <a:ext cx="18288000" cy="6906869"/>
          </a:xfrm>
          <a:custGeom>
            <a:avLst/>
            <a:gdLst/>
            <a:ahLst/>
            <a:cxnLst/>
            <a:rect r="r" b="b" t="t" l="l"/>
            <a:pathLst>
              <a:path h="6906869" w="18288000">
                <a:moveTo>
                  <a:pt x="0" y="0"/>
                </a:moveTo>
                <a:lnTo>
                  <a:pt x="18288000" y="0"/>
                </a:lnTo>
                <a:lnTo>
                  <a:pt x="18288000" y="6906869"/>
                </a:lnTo>
                <a:lnTo>
                  <a:pt x="0" y="690686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  <p:transition spd="fast">
    <p:cover dir="l"/>
  </p:transition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BFA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4328018" y="2238728"/>
            <a:ext cx="2825807" cy="2825807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0C5FF"/>
            </a:solidFill>
            <a:ln cap="sq">
              <a:noFill/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418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7661183" y="2238728"/>
            <a:ext cx="2825807" cy="2825807"/>
            <a:chOff x="0" y="0"/>
            <a:chExt cx="812800" cy="8128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0C5FF"/>
            </a:solidFill>
            <a:ln cap="sq">
              <a:noFill/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418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1455332" y="2185385"/>
            <a:ext cx="2825807" cy="2825807"/>
            <a:chOff x="0" y="0"/>
            <a:chExt cx="812800" cy="812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0C5FF"/>
            </a:solidFill>
            <a:ln cap="sq">
              <a:noFill/>
              <a:prstDash val="solid"/>
              <a:miter/>
            </a:ln>
          </p:spPr>
        </p:sp>
        <p:sp>
          <p:nvSpPr>
            <p:cNvPr name="TextBox 10" id="10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418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4328018" y="6082039"/>
            <a:ext cx="2825807" cy="2825807"/>
            <a:chOff x="0" y="0"/>
            <a:chExt cx="812800" cy="8128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0C5FF"/>
            </a:solidFill>
            <a:ln cap="sq">
              <a:noFill/>
              <a:prstDash val="solid"/>
              <a:miter/>
            </a:ln>
          </p:spPr>
        </p:sp>
        <p:sp>
          <p:nvSpPr>
            <p:cNvPr name="TextBox 13" id="13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418"/>
                </a:lnSpc>
              </a:pPr>
            </a:p>
          </p:txBody>
        </p:sp>
      </p:grpSp>
      <p:sp>
        <p:nvSpPr>
          <p:cNvPr name="Freeform 14" id="14"/>
          <p:cNvSpPr/>
          <p:nvPr/>
        </p:nvSpPr>
        <p:spPr>
          <a:xfrm flipH="false" flipV="false" rot="0">
            <a:off x="-2973818" y="-6635355"/>
            <a:ext cx="28212405" cy="8874084"/>
          </a:xfrm>
          <a:custGeom>
            <a:avLst/>
            <a:gdLst/>
            <a:ahLst/>
            <a:cxnLst/>
            <a:rect r="r" b="b" t="t" l="l"/>
            <a:pathLst>
              <a:path h="8874084" w="28212405">
                <a:moveTo>
                  <a:pt x="0" y="0"/>
                </a:moveTo>
                <a:lnTo>
                  <a:pt x="28212405" y="0"/>
                </a:lnTo>
                <a:lnTo>
                  <a:pt x="28212405" y="8874083"/>
                </a:lnTo>
                <a:lnTo>
                  <a:pt x="0" y="88740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5" id="15"/>
          <p:cNvGrpSpPr/>
          <p:nvPr/>
        </p:nvGrpSpPr>
        <p:grpSpPr>
          <a:xfrm rot="0">
            <a:off x="4505099" y="5175774"/>
            <a:ext cx="2530437" cy="610990"/>
            <a:chOff x="0" y="0"/>
            <a:chExt cx="362146" cy="87442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362146" cy="87442"/>
            </a:xfrm>
            <a:custGeom>
              <a:avLst/>
              <a:gdLst/>
              <a:ahLst/>
              <a:cxnLst/>
              <a:rect r="r" b="b" t="t" l="l"/>
              <a:pathLst>
                <a:path h="87442" w="362146">
                  <a:moveTo>
                    <a:pt x="43721" y="0"/>
                  </a:moveTo>
                  <a:lnTo>
                    <a:pt x="318425" y="0"/>
                  </a:lnTo>
                  <a:cubicBezTo>
                    <a:pt x="342571" y="0"/>
                    <a:pt x="362146" y="19575"/>
                    <a:pt x="362146" y="43721"/>
                  </a:cubicBezTo>
                  <a:lnTo>
                    <a:pt x="362146" y="43721"/>
                  </a:lnTo>
                  <a:cubicBezTo>
                    <a:pt x="362146" y="55317"/>
                    <a:pt x="357540" y="66437"/>
                    <a:pt x="349340" y="74637"/>
                  </a:cubicBezTo>
                  <a:cubicBezTo>
                    <a:pt x="341141" y="82836"/>
                    <a:pt x="330020" y="87442"/>
                    <a:pt x="318425" y="87442"/>
                  </a:cubicBezTo>
                  <a:lnTo>
                    <a:pt x="43721" y="87442"/>
                  </a:lnTo>
                  <a:cubicBezTo>
                    <a:pt x="19575" y="87442"/>
                    <a:pt x="0" y="67868"/>
                    <a:pt x="0" y="43721"/>
                  </a:cubicBezTo>
                  <a:lnTo>
                    <a:pt x="0" y="43721"/>
                  </a:lnTo>
                  <a:cubicBezTo>
                    <a:pt x="0" y="19575"/>
                    <a:pt x="19575" y="0"/>
                    <a:pt x="43721" y="0"/>
                  </a:cubicBezTo>
                  <a:close/>
                </a:path>
              </a:pathLst>
            </a:custGeom>
            <a:solidFill>
              <a:srgbClr val="45467E"/>
            </a:solidFill>
            <a:ln cap="sq">
              <a:noFill/>
              <a:prstDash val="solid"/>
              <a:miter/>
            </a:ln>
          </p:spPr>
        </p:sp>
        <p:sp>
          <p:nvSpPr>
            <p:cNvPr name="TextBox 17" id="17"/>
            <p:cNvSpPr txBox="true"/>
            <p:nvPr/>
          </p:nvSpPr>
          <p:spPr>
            <a:xfrm>
              <a:off x="0" y="-47625"/>
              <a:ext cx="362146" cy="13506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16"/>
                </a:lnSpc>
              </a:pPr>
              <a:r>
                <a:rPr lang="en-US" sz="2693" spc="263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BACKEND</a:t>
              </a:r>
            </a:p>
          </p:txBody>
        </p:sp>
      </p:grpSp>
      <p:grpSp>
        <p:nvGrpSpPr>
          <p:cNvPr name="Group 18" id="18"/>
          <p:cNvGrpSpPr/>
          <p:nvPr/>
        </p:nvGrpSpPr>
        <p:grpSpPr>
          <a:xfrm rot="0">
            <a:off x="8118842" y="5143500"/>
            <a:ext cx="2530437" cy="630605"/>
            <a:chOff x="0" y="0"/>
            <a:chExt cx="362146" cy="9025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362146" cy="90250"/>
            </a:xfrm>
            <a:custGeom>
              <a:avLst/>
              <a:gdLst/>
              <a:ahLst/>
              <a:cxnLst/>
              <a:rect r="r" b="b" t="t" l="l"/>
              <a:pathLst>
                <a:path h="90250" w="362146">
                  <a:moveTo>
                    <a:pt x="45125" y="0"/>
                  </a:moveTo>
                  <a:lnTo>
                    <a:pt x="317021" y="0"/>
                  </a:lnTo>
                  <a:cubicBezTo>
                    <a:pt x="341943" y="0"/>
                    <a:pt x="362146" y="20203"/>
                    <a:pt x="362146" y="45125"/>
                  </a:cubicBezTo>
                  <a:lnTo>
                    <a:pt x="362146" y="45125"/>
                  </a:lnTo>
                  <a:cubicBezTo>
                    <a:pt x="362146" y="70047"/>
                    <a:pt x="341943" y="90250"/>
                    <a:pt x="317021" y="90250"/>
                  </a:cubicBezTo>
                  <a:lnTo>
                    <a:pt x="45125" y="90250"/>
                  </a:lnTo>
                  <a:cubicBezTo>
                    <a:pt x="20203" y="90250"/>
                    <a:pt x="0" y="70047"/>
                    <a:pt x="0" y="45125"/>
                  </a:cubicBezTo>
                  <a:lnTo>
                    <a:pt x="0" y="45125"/>
                  </a:lnTo>
                  <a:cubicBezTo>
                    <a:pt x="0" y="20203"/>
                    <a:pt x="20203" y="0"/>
                    <a:pt x="45125" y="0"/>
                  </a:cubicBezTo>
                  <a:close/>
                </a:path>
              </a:pathLst>
            </a:custGeom>
            <a:solidFill>
              <a:srgbClr val="45467E"/>
            </a:solidFill>
            <a:ln cap="sq">
              <a:noFill/>
              <a:prstDash val="solid"/>
              <a:miter/>
            </a:ln>
          </p:spPr>
        </p:sp>
        <p:sp>
          <p:nvSpPr>
            <p:cNvPr name="TextBox 20" id="20"/>
            <p:cNvSpPr txBox="true"/>
            <p:nvPr/>
          </p:nvSpPr>
          <p:spPr>
            <a:xfrm>
              <a:off x="0" y="-47625"/>
              <a:ext cx="362146" cy="1378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16"/>
                </a:lnSpc>
              </a:pPr>
              <a:r>
                <a:rPr lang="en-US" b="true" sz="2693" spc="263">
                  <a:solidFill>
                    <a:srgbClr val="FBFAF8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FRONTEND</a:t>
              </a:r>
            </a:p>
          </p:txBody>
        </p:sp>
      </p:grpSp>
      <p:grpSp>
        <p:nvGrpSpPr>
          <p:cNvPr name="Group 21" id="21"/>
          <p:cNvGrpSpPr/>
          <p:nvPr/>
        </p:nvGrpSpPr>
        <p:grpSpPr>
          <a:xfrm rot="0">
            <a:off x="11761981" y="5143500"/>
            <a:ext cx="2519158" cy="630605"/>
            <a:chOff x="0" y="0"/>
            <a:chExt cx="360532" cy="90250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360532" cy="90250"/>
            </a:xfrm>
            <a:custGeom>
              <a:avLst/>
              <a:gdLst/>
              <a:ahLst/>
              <a:cxnLst/>
              <a:rect r="r" b="b" t="t" l="l"/>
              <a:pathLst>
                <a:path h="90250" w="360532">
                  <a:moveTo>
                    <a:pt x="45125" y="0"/>
                  </a:moveTo>
                  <a:lnTo>
                    <a:pt x="315407" y="0"/>
                  </a:lnTo>
                  <a:cubicBezTo>
                    <a:pt x="340329" y="0"/>
                    <a:pt x="360532" y="20203"/>
                    <a:pt x="360532" y="45125"/>
                  </a:cubicBezTo>
                  <a:lnTo>
                    <a:pt x="360532" y="45125"/>
                  </a:lnTo>
                  <a:cubicBezTo>
                    <a:pt x="360532" y="70047"/>
                    <a:pt x="340329" y="90250"/>
                    <a:pt x="315407" y="90250"/>
                  </a:cubicBezTo>
                  <a:lnTo>
                    <a:pt x="45125" y="90250"/>
                  </a:lnTo>
                  <a:cubicBezTo>
                    <a:pt x="20203" y="90250"/>
                    <a:pt x="0" y="70047"/>
                    <a:pt x="0" y="45125"/>
                  </a:cubicBezTo>
                  <a:lnTo>
                    <a:pt x="0" y="45125"/>
                  </a:lnTo>
                  <a:cubicBezTo>
                    <a:pt x="0" y="20203"/>
                    <a:pt x="20203" y="0"/>
                    <a:pt x="45125" y="0"/>
                  </a:cubicBezTo>
                  <a:close/>
                </a:path>
              </a:pathLst>
            </a:custGeom>
            <a:solidFill>
              <a:srgbClr val="45467E"/>
            </a:solidFill>
            <a:ln cap="sq">
              <a:noFill/>
              <a:prstDash val="solid"/>
              <a:miter/>
            </a:ln>
          </p:spPr>
        </p:sp>
        <p:sp>
          <p:nvSpPr>
            <p:cNvPr name="TextBox 23" id="23"/>
            <p:cNvSpPr txBox="true"/>
            <p:nvPr/>
          </p:nvSpPr>
          <p:spPr>
            <a:xfrm>
              <a:off x="0" y="-47625"/>
              <a:ext cx="360532" cy="1378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16"/>
                </a:lnSpc>
              </a:pPr>
              <a:r>
                <a:rPr lang="en-US" b="true" sz="2693" spc="263">
                  <a:solidFill>
                    <a:srgbClr val="FBFAF8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DATABASE</a:t>
              </a:r>
            </a:p>
          </p:txBody>
        </p:sp>
      </p:grpSp>
      <p:grpSp>
        <p:nvGrpSpPr>
          <p:cNvPr name="Group 24" id="24"/>
          <p:cNvGrpSpPr/>
          <p:nvPr/>
        </p:nvGrpSpPr>
        <p:grpSpPr>
          <a:xfrm rot="0">
            <a:off x="4489264" y="9169916"/>
            <a:ext cx="2503316" cy="696451"/>
            <a:chOff x="0" y="0"/>
            <a:chExt cx="358264" cy="99673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0" y="0"/>
              <a:ext cx="358264" cy="99673"/>
            </a:xfrm>
            <a:custGeom>
              <a:avLst/>
              <a:gdLst/>
              <a:ahLst/>
              <a:cxnLst/>
              <a:rect r="r" b="b" t="t" l="l"/>
              <a:pathLst>
                <a:path h="99673" w="358264">
                  <a:moveTo>
                    <a:pt x="49837" y="0"/>
                  </a:moveTo>
                  <a:lnTo>
                    <a:pt x="308428" y="0"/>
                  </a:lnTo>
                  <a:cubicBezTo>
                    <a:pt x="321645" y="0"/>
                    <a:pt x="334321" y="5251"/>
                    <a:pt x="343668" y="14597"/>
                  </a:cubicBezTo>
                  <a:cubicBezTo>
                    <a:pt x="353014" y="23943"/>
                    <a:pt x="358264" y="36619"/>
                    <a:pt x="358264" y="49837"/>
                  </a:cubicBezTo>
                  <a:lnTo>
                    <a:pt x="358264" y="49837"/>
                  </a:lnTo>
                  <a:cubicBezTo>
                    <a:pt x="358264" y="63054"/>
                    <a:pt x="353014" y="75730"/>
                    <a:pt x="343668" y="85076"/>
                  </a:cubicBezTo>
                  <a:cubicBezTo>
                    <a:pt x="334321" y="94423"/>
                    <a:pt x="321645" y="99673"/>
                    <a:pt x="308428" y="99673"/>
                  </a:cubicBezTo>
                  <a:lnTo>
                    <a:pt x="49837" y="99673"/>
                  </a:lnTo>
                  <a:cubicBezTo>
                    <a:pt x="36619" y="99673"/>
                    <a:pt x="23943" y="94423"/>
                    <a:pt x="14597" y="85076"/>
                  </a:cubicBezTo>
                  <a:cubicBezTo>
                    <a:pt x="5251" y="75730"/>
                    <a:pt x="0" y="63054"/>
                    <a:pt x="0" y="49837"/>
                  </a:cubicBezTo>
                  <a:lnTo>
                    <a:pt x="0" y="49837"/>
                  </a:lnTo>
                  <a:cubicBezTo>
                    <a:pt x="0" y="36619"/>
                    <a:pt x="5251" y="23943"/>
                    <a:pt x="14597" y="14597"/>
                  </a:cubicBezTo>
                  <a:cubicBezTo>
                    <a:pt x="23943" y="5251"/>
                    <a:pt x="36619" y="0"/>
                    <a:pt x="49837" y="0"/>
                  </a:cubicBezTo>
                  <a:close/>
                </a:path>
              </a:pathLst>
            </a:custGeom>
            <a:solidFill>
              <a:srgbClr val="45467E"/>
            </a:solidFill>
            <a:ln cap="sq">
              <a:noFill/>
              <a:prstDash val="solid"/>
              <a:miter/>
            </a:ln>
          </p:spPr>
        </p:sp>
        <p:sp>
          <p:nvSpPr>
            <p:cNvPr name="TextBox 26" id="26"/>
            <p:cNvSpPr txBox="true"/>
            <p:nvPr/>
          </p:nvSpPr>
          <p:spPr>
            <a:xfrm>
              <a:off x="0" y="-47625"/>
              <a:ext cx="358264" cy="14729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16"/>
                </a:lnSpc>
              </a:pPr>
              <a:r>
                <a:rPr lang="en-US" b="true" sz="2693" spc="263">
                  <a:solidFill>
                    <a:srgbClr val="FBFAF8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FIREBASE</a:t>
              </a:r>
            </a:p>
          </p:txBody>
        </p:sp>
      </p:grpSp>
      <p:sp>
        <p:nvSpPr>
          <p:cNvPr name="Freeform 27" id="27"/>
          <p:cNvSpPr/>
          <p:nvPr/>
        </p:nvSpPr>
        <p:spPr>
          <a:xfrm flipH="false" flipV="false" rot="0">
            <a:off x="4623388" y="2558771"/>
            <a:ext cx="2235067" cy="2235067"/>
          </a:xfrm>
          <a:custGeom>
            <a:avLst/>
            <a:gdLst/>
            <a:ahLst/>
            <a:cxnLst/>
            <a:rect r="r" b="b" t="t" l="l"/>
            <a:pathLst>
              <a:path h="2235067" w="2235067">
                <a:moveTo>
                  <a:pt x="0" y="0"/>
                </a:moveTo>
                <a:lnTo>
                  <a:pt x="2235067" y="0"/>
                </a:lnTo>
                <a:lnTo>
                  <a:pt x="2235067" y="2235067"/>
                </a:lnTo>
                <a:lnTo>
                  <a:pt x="0" y="223506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28" id="28"/>
          <p:cNvSpPr/>
          <p:nvPr/>
        </p:nvSpPr>
        <p:spPr>
          <a:xfrm flipH="false" flipV="false" rot="0">
            <a:off x="7956552" y="2509425"/>
            <a:ext cx="2235067" cy="2235067"/>
          </a:xfrm>
          <a:custGeom>
            <a:avLst/>
            <a:gdLst/>
            <a:ahLst/>
            <a:cxnLst/>
            <a:rect r="r" b="b" t="t" l="l"/>
            <a:pathLst>
              <a:path h="2235067" w="2235067">
                <a:moveTo>
                  <a:pt x="0" y="0"/>
                </a:moveTo>
                <a:lnTo>
                  <a:pt x="2235068" y="0"/>
                </a:lnTo>
                <a:lnTo>
                  <a:pt x="2235068" y="2235067"/>
                </a:lnTo>
                <a:lnTo>
                  <a:pt x="0" y="223506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29" id="29"/>
          <p:cNvSpPr/>
          <p:nvPr/>
        </p:nvSpPr>
        <p:spPr>
          <a:xfrm flipH="false" flipV="false" rot="0">
            <a:off x="11775375" y="2505428"/>
            <a:ext cx="2185721" cy="2185721"/>
          </a:xfrm>
          <a:custGeom>
            <a:avLst/>
            <a:gdLst/>
            <a:ahLst/>
            <a:cxnLst/>
            <a:rect r="r" b="b" t="t" l="l"/>
            <a:pathLst>
              <a:path h="2185721" w="2185721">
                <a:moveTo>
                  <a:pt x="0" y="0"/>
                </a:moveTo>
                <a:lnTo>
                  <a:pt x="2185721" y="0"/>
                </a:lnTo>
                <a:lnTo>
                  <a:pt x="2185721" y="2185721"/>
                </a:lnTo>
                <a:lnTo>
                  <a:pt x="0" y="218572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30" id="30"/>
          <p:cNvSpPr/>
          <p:nvPr/>
        </p:nvSpPr>
        <p:spPr>
          <a:xfrm flipH="false" flipV="false" rot="0">
            <a:off x="4677457" y="6402082"/>
            <a:ext cx="2185721" cy="2185721"/>
          </a:xfrm>
          <a:custGeom>
            <a:avLst/>
            <a:gdLst/>
            <a:ahLst/>
            <a:cxnLst/>
            <a:rect r="r" b="b" t="t" l="l"/>
            <a:pathLst>
              <a:path h="2185721" w="2185721">
                <a:moveTo>
                  <a:pt x="0" y="0"/>
                </a:moveTo>
                <a:lnTo>
                  <a:pt x="2185721" y="0"/>
                </a:lnTo>
                <a:lnTo>
                  <a:pt x="2185721" y="2185721"/>
                </a:lnTo>
                <a:lnTo>
                  <a:pt x="0" y="2185721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grpSp>
        <p:nvGrpSpPr>
          <p:cNvPr name="Group 31" id="31"/>
          <p:cNvGrpSpPr/>
          <p:nvPr/>
        </p:nvGrpSpPr>
        <p:grpSpPr>
          <a:xfrm rot="0">
            <a:off x="7956552" y="5957448"/>
            <a:ext cx="2825807" cy="2825807"/>
            <a:chOff x="0" y="0"/>
            <a:chExt cx="812800" cy="812800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0C5FF"/>
            </a:solidFill>
            <a:ln cap="sq">
              <a:noFill/>
              <a:prstDash val="solid"/>
              <a:miter/>
            </a:ln>
          </p:spPr>
        </p:sp>
        <p:sp>
          <p:nvSpPr>
            <p:cNvPr name="TextBox 33" id="33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418"/>
                </a:lnSpc>
              </a:pPr>
            </a:p>
          </p:txBody>
        </p:sp>
      </p:grpSp>
      <p:sp>
        <p:nvSpPr>
          <p:cNvPr name="Freeform 34" id="34"/>
          <p:cNvSpPr/>
          <p:nvPr/>
        </p:nvSpPr>
        <p:spPr>
          <a:xfrm flipH="false" flipV="false" rot="0">
            <a:off x="8335063" y="6335958"/>
            <a:ext cx="2068786" cy="2068786"/>
          </a:xfrm>
          <a:custGeom>
            <a:avLst/>
            <a:gdLst/>
            <a:ahLst/>
            <a:cxnLst/>
            <a:rect r="r" b="b" t="t" l="l"/>
            <a:pathLst>
              <a:path h="2068786" w="2068786">
                <a:moveTo>
                  <a:pt x="0" y="0"/>
                </a:moveTo>
                <a:lnTo>
                  <a:pt x="2068785" y="0"/>
                </a:lnTo>
                <a:lnTo>
                  <a:pt x="2068785" y="2068786"/>
                </a:lnTo>
                <a:lnTo>
                  <a:pt x="0" y="2068786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grpSp>
        <p:nvGrpSpPr>
          <p:cNvPr name="Group 35" id="35"/>
          <p:cNvGrpSpPr/>
          <p:nvPr/>
        </p:nvGrpSpPr>
        <p:grpSpPr>
          <a:xfrm rot="0">
            <a:off x="11455332" y="6082039"/>
            <a:ext cx="2825807" cy="2825807"/>
            <a:chOff x="0" y="0"/>
            <a:chExt cx="812800" cy="812800"/>
          </a:xfrm>
        </p:grpSpPr>
        <p:sp>
          <p:nvSpPr>
            <p:cNvPr name="Freeform 36" id="3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0C5FF"/>
            </a:solidFill>
            <a:ln cap="sq">
              <a:noFill/>
              <a:prstDash val="solid"/>
              <a:miter/>
            </a:ln>
          </p:spPr>
        </p:sp>
        <p:sp>
          <p:nvSpPr>
            <p:cNvPr name="TextBox 37" id="37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418"/>
                </a:lnSpc>
              </a:pPr>
            </a:p>
          </p:txBody>
        </p:sp>
      </p:grpSp>
      <p:sp>
        <p:nvSpPr>
          <p:cNvPr name="Freeform 38" id="38"/>
          <p:cNvSpPr/>
          <p:nvPr/>
        </p:nvSpPr>
        <p:spPr>
          <a:xfrm flipH="false" flipV="false" rot="0">
            <a:off x="11727457" y="6352350"/>
            <a:ext cx="2281557" cy="2285184"/>
          </a:xfrm>
          <a:custGeom>
            <a:avLst/>
            <a:gdLst/>
            <a:ahLst/>
            <a:cxnLst/>
            <a:rect r="r" b="b" t="t" l="l"/>
            <a:pathLst>
              <a:path h="2285184" w="2281557">
                <a:moveTo>
                  <a:pt x="0" y="0"/>
                </a:moveTo>
                <a:lnTo>
                  <a:pt x="2281557" y="0"/>
                </a:lnTo>
                <a:lnTo>
                  <a:pt x="2281557" y="2285185"/>
                </a:lnTo>
                <a:lnTo>
                  <a:pt x="0" y="2285185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TextBox 39" id="39"/>
          <p:cNvSpPr txBox="true"/>
          <p:nvPr/>
        </p:nvSpPr>
        <p:spPr>
          <a:xfrm rot="0">
            <a:off x="1269178" y="393411"/>
            <a:ext cx="14916747" cy="12109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9796"/>
              </a:lnSpc>
              <a:spcBef>
                <a:spcPct val="0"/>
              </a:spcBef>
            </a:pPr>
            <a:r>
              <a:rPr lang="en-US" b="true" sz="6997">
                <a:solidFill>
                  <a:srgbClr val="45467E"/>
                </a:solidFill>
                <a:latin typeface="Cocomat Pro Heavy"/>
                <a:ea typeface="Cocomat Pro Heavy"/>
                <a:cs typeface="Cocomat Pro Heavy"/>
                <a:sym typeface="Cocomat Pro Heavy"/>
              </a:rPr>
              <a:t>TOOLS USED</a:t>
            </a:r>
          </a:p>
        </p:txBody>
      </p:sp>
      <p:grpSp>
        <p:nvGrpSpPr>
          <p:cNvPr name="Group 40" id="40"/>
          <p:cNvGrpSpPr/>
          <p:nvPr/>
        </p:nvGrpSpPr>
        <p:grpSpPr>
          <a:xfrm rot="0">
            <a:off x="8086700" y="9212646"/>
            <a:ext cx="3368632" cy="610990"/>
            <a:chOff x="0" y="0"/>
            <a:chExt cx="482105" cy="87442"/>
          </a:xfrm>
        </p:grpSpPr>
        <p:sp>
          <p:nvSpPr>
            <p:cNvPr name="Freeform 41" id="41"/>
            <p:cNvSpPr/>
            <p:nvPr/>
          </p:nvSpPr>
          <p:spPr>
            <a:xfrm flipH="false" flipV="false" rot="0">
              <a:off x="0" y="0"/>
              <a:ext cx="482105" cy="87442"/>
            </a:xfrm>
            <a:custGeom>
              <a:avLst/>
              <a:gdLst/>
              <a:ahLst/>
              <a:cxnLst/>
              <a:rect r="r" b="b" t="t" l="l"/>
              <a:pathLst>
                <a:path h="87442" w="482105">
                  <a:moveTo>
                    <a:pt x="39070" y="0"/>
                  </a:moveTo>
                  <a:lnTo>
                    <a:pt x="443035" y="0"/>
                  </a:lnTo>
                  <a:cubicBezTo>
                    <a:pt x="464613" y="0"/>
                    <a:pt x="482105" y="17492"/>
                    <a:pt x="482105" y="39070"/>
                  </a:cubicBezTo>
                  <a:lnTo>
                    <a:pt x="482105" y="48372"/>
                  </a:lnTo>
                  <a:cubicBezTo>
                    <a:pt x="482105" y="69950"/>
                    <a:pt x="464613" y="87442"/>
                    <a:pt x="443035" y="87442"/>
                  </a:cubicBezTo>
                  <a:lnTo>
                    <a:pt x="39070" y="87442"/>
                  </a:lnTo>
                  <a:cubicBezTo>
                    <a:pt x="17492" y="87442"/>
                    <a:pt x="0" y="69950"/>
                    <a:pt x="0" y="48372"/>
                  </a:cubicBezTo>
                  <a:lnTo>
                    <a:pt x="0" y="39070"/>
                  </a:lnTo>
                  <a:cubicBezTo>
                    <a:pt x="0" y="17492"/>
                    <a:pt x="17492" y="0"/>
                    <a:pt x="39070" y="0"/>
                  </a:cubicBezTo>
                  <a:close/>
                </a:path>
              </a:pathLst>
            </a:custGeom>
            <a:solidFill>
              <a:srgbClr val="45467E"/>
            </a:solidFill>
            <a:ln cap="sq">
              <a:noFill/>
              <a:prstDash val="solid"/>
              <a:miter/>
            </a:ln>
          </p:spPr>
        </p:sp>
        <p:sp>
          <p:nvSpPr>
            <p:cNvPr name="TextBox 42" id="42"/>
            <p:cNvSpPr txBox="true"/>
            <p:nvPr/>
          </p:nvSpPr>
          <p:spPr>
            <a:xfrm>
              <a:off x="0" y="-47625"/>
              <a:ext cx="482105" cy="13506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16"/>
                </a:lnSpc>
              </a:pPr>
              <a:r>
                <a:rPr lang="en-US" b="true" sz="2693" spc="263">
                  <a:solidFill>
                    <a:srgbClr val="FBFAF8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GOOGLEMAPS</a:t>
              </a:r>
            </a:p>
          </p:txBody>
        </p:sp>
      </p:grpSp>
      <p:grpSp>
        <p:nvGrpSpPr>
          <p:cNvPr name="Group 43" id="43"/>
          <p:cNvGrpSpPr/>
          <p:nvPr/>
        </p:nvGrpSpPr>
        <p:grpSpPr>
          <a:xfrm rot="0">
            <a:off x="12020609" y="9212646"/>
            <a:ext cx="2519158" cy="610990"/>
            <a:chOff x="0" y="0"/>
            <a:chExt cx="360532" cy="87442"/>
          </a:xfrm>
        </p:grpSpPr>
        <p:sp>
          <p:nvSpPr>
            <p:cNvPr name="Freeform 44" id="44"/>
            <p:cNvSpPr/>
            <p:nvPr/>
          </p:nvSpPr>
          <p:spPr>
            <a:xfrm flipH="false" flipV="false" rot="0">
              <a:off x="0" y="0"/>
              <a:ext cx="360532" cy="87442"/>
            </a:xfrm>
            <a:custGeom>
              <a:avLst/>
              <a:gdLst/>
              <a:ahLst/>
              <a:cxnLst/>
              <a:rect r="r" b="b" t="t" l="l"/>
              <a:pathLst>
                <a:path h="87442" w="360532">
                  <a:moveTo>
                    <a:pt x="43721" y="0"/>
                  </a:moveTo>
                  <a:lnTo>
                    <a:pt x="316811" y="0"/>
                  </a:lnTo>
                  <a:cubicBezTo>
                    <a:pt x="328406" y="0"/>
                    <a:pt x="339527" y="4606"/>
                    <a:pt x="347726" y="12806"/>
                  </a:cubicBezTo>
                  <a:cubicBezTo>
                    <a:pt x="355925" y="21005"/>
                    <a:pt x="360532" y="32126"/>
                    <a:pt x="360532" y="43721"/>
                  </a:cubicBezTo>
                  <a:lnTo>
                    <a:pt x="360532" y="43721"/>
                  </a:lnTo>
                  <a:cubicBezTo>
                    <a:pt x="360532" y="67868"/>
                    <a:pt x="340957" y="87442"/>
                    <a:pt x="316811" y="87442"/>
                  </a:cubicBezTo>
                  <a:lnTo>
                    <a:pt x="43721" y="87442"/>
                  </a:lnTo>
                  <a:cubicBezTo>
                    <a:pt x="19575" y="87442"/>
                    <a:pt x="0" y="67868"/>
                    <a:pt x="0" y="43721"/>
                  </a:cubicBezTo>
                  <a:lnTo>
                    <a:pt x="0" y="43721"/>
                  </a:lnTo>
                  <a:cubicBezTo>
                    <a:pt x="0" y="19575"/>
                    <a:pt x="19575" y="0"/>
                    <a:pt x="43721" y="0"/>
                  </a:cubicBezTo>
                  <a:close/>
                </a:path>
              </a:pathLst>
            </a:custGeom>
            <a:solidFill>
              <a:srgbClr val="45467E"/>
            </a:solidFill>
            <a:ln cap="sq">
              <a:noFill/>
              <a:prstDash val="solid"/>
              <a:miter/>
            </a:ln>
          </p:spPr>
        </p:sp>
        <p:sp>
          <p:nvSpPr>
            <p:cNvPr name="TextBox 45" id="45"/>
            <p:cNvSpPr txBox="true"/>
            <p:nvPr/>
          </p:nvSpPr>
          <p:spPr>
            <a:xfrm>
              <a:off x="0" y="-47625"/>
              <a:ext cx="360532" cy="13506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16"/>
                </a:lnSpc>
              </a:pPr>
              <a:r>
                <a:rPr lang="en-US" b="true" sz="2693" spc="263">
                  <a:solidFill>
                    <a:srgbClr val="FBFAF8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STRIPE</a:t>
              </a:r>
            </a:p>
          </p:txBody>
        </p:sp>
      </p:grpSp>
    </p:spTree>
  </p:cSld>
  <p:clrMapOvr>
    <a:masterClrMapping/>
  </p:clrMapOvr>
  <p:transition spd="fast">
    <p:fade/>
  </p:transition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45467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560112" y="-6875490"/>
            <a:ext cx="13398375" cy="12377222"/>
          </a:xfrm>
          <a:custGeom>
            <a:avLst/>
            <a:gdLst/>
            <a:ahLst/>
            <a:cxnLst/>
            <a:rect r="r" b="b" t="t" l="l"/>
            <a:pathLst>
              <a:path h="12377222" w="13398375">
                <a:moveTo>
                  <a:pt x="0" y="0"/>
                </a:moveTo>
                <a:lnTo>
                  <a:pt x="13398376" y="0"/>
                </a:lnTo>
                <a:lnTo>
                  <a:pt x="13398376" y="12377222"/>
                </a:lnTo>
                <a:lnTo>
                  <a:pt x="0" y="1237722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-6179" r="-211836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false" rot="0">
            <a:off x="627094" y="534271"/>
            <a:ext cx="7726011" cy="9752729"/>
          </a:xfrm>
          <a:custGeom>
            <a:avLst/>
            <a:gdLst/>
            <a:ahLst/>
            <a:cxnLst/>
            <a:rect r="r" b="b" t="t" l="l"/>
            <a:pathLst>
              <a:path h="9752729" w="7726011">
                <a:moveTo>
                  <a:pt x="7726011" y="0"/>
                </a:moveTo>
                <a:lnTo>
                  <a:pt x="0" y="0"/>
                </a:lnTo>
                <a:lnTo>
                  <a:pt x="0" y="9752729"/>
                </a:lnTo>
                <a:lnTo>
                  <a:pt x="7726011" y="9752729"/>
                </a:lnTo>
                <a:lnTo>
                  <a:pt x="7726011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8920337" y="4862857"/>
            <a:ext cx="4568047" cy="505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4161"/>
              </a:lnSpc>
              <a:spcBef>
                <a:spcPct val="0"/>
              </a:spcBef>
            </a:pPr>
            <a:r>
              <a:rPr lang="en-US" b="true" sz="2972" i="true">
                <a:solidFill>
                  <a:srgbClr val="FFFFFF"/>
                </a:solidFill>
                <a:latin typeface="Montserrat Medium Italics"/>
                <a:ea typeface="Montserrat Medium Italics"/>
                <a:cs typeface="Montserrat Medium Italics"/>
                <a:sym typeface="Montserrat Medium Italics"/>
              </a:rPr>
              <a:t>MOBILE  APPLICATION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8703698" y="2112698"/>
            <a:ext cx="8555602" cy="277609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736"/>
              </a:lnSpc>
            </a:pPr>
            <a:r>
              <a:rPr lang="en-US" sz="8800" b="true">
                <a:solidFill>
                  <a:srgbClr val="FFFFFF"/>
                </a:solidFill>
                <a:latin typeface="Cocomat Pro Heavy"/>
                <a:ea typeface="Cocomat Pro Heavy"/>
                <a:cs typeface="Cocomat Pro Heavy"/>
                <a:sym typeface="Cocomat Pro Heavy"/>
              </a:rPr>
              <a:t>HEAL UP</a:t>
            </a:r>
          </a:p>
          <a:p>
            <a:pPr algn="l">
              <a:lnSpc>
                <a:spcPts val="10736"/>
              </a:lnSpc>
            </a:pPr>
            <a:r>
              <a:rPr lang="en-US" b="true" sz="8800">
                <a:solidFill>
                  <a:srgbClr val="FFFFFF"/>
                </a:solidFill>
                <a:latin typeface="Cocomat Pro Heavy"/>
                <a:ea typeface="Cocomat Pro Heavy"/>
                <a:cs typeface="Cocomat Pro Heavy"/>
                <a:sym typeface="Cocomat Pro Heavy"/>
              </a:rPr>
              <a:t>FEATURES</a:t>
            </a:r>
          </a:p>
        </p:txBody>
      </p:sp>
      <p:sp>
        <p:nvSpPr>
          <p:cNvPr name="Freeform 6" id="6"/>
          <p:cNvSpPr/>
          <p:nvPr/>
        </p:nvSpPr>
        <p:spPr>
          <a:xfrm flipH="false" flipV="false" rot="0">
            <a:off x="0" y="6006557"/>
            <a:ext cx="18288000" cy="6906869"/>
          </a:xfrm>
          <a:custGeom>
            <a:avLst/>
            <a:gdLst/>
            <a:ahLst/>
            <a:cxnLst/>
            <a:rect r="r" b="b" t="t" l="l"/>
            <a:pathLst>
              <a:path h="6906869" w="18288000">
                <a:moveTo>
                  <a:pt x="0" y="0"/>
                </a:moveTo>
                <a:lnTo>
                  <a:pt x="18288000" y="0"/>
                </a:lnTo>
                <a:lnTo>
                  <a:pt x="18288000" y="6906869"/>
                </a:lnTo>
                <a:lnTo>
                  <a:pt x="0" y="690686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6901654" y="2085943"/>
            <a:ext cx="1569439" cy="1838289"/>
          </a:xfrm>
          <a:custGeom>
            <a:avLst/>
            <a:gdLst/>
            <a:ahLst/>
            <a:cxnLst/>
            <a:rect r="r" b="b" t="t" l="l"/>
            <a:pathLst>
              <a:path h="1838289" w="1569439">
                <a:moveTo>
                  <a:pt x="0" y="0"/>
                </a:moveTo>
                <a:lnTo>
                  <a:pt x="1569439" y="0"/>
                </a:lnTo>
                <a:lnTo>
                  <a:pt x="1569439" y="1838289"/>
                </a:lnTo>
                <a:lnTo>
                  <a:pt x="0" y="1838289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  <p:transition spd="fast">
    <p:fade/>
  </p:transition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35272" y="-889902"/>
            <a:ext cx="2630125" cy="3974090"/>
          </a:xfrm>
          <a:custGeom>
            <a:avLst/>
            <a:gdLst/>
            <a:ahLst/>
            <a:cxnLst/>
            <a:rect r="r" b="b" t="t" l="l"/>
            <a:pathLst>
              <a:path h="3974090" w="2630125">
                <a:moveTo>
                  <a:pt x="0" y="0"/>
                </a:moveTo>
                <a:lnTo>
                  <a:pt x="2630126" y="0"/>
                </a:lnTo>
                <a:lnTo>
                  <a:pt x="2630126" y="3974091"/>
                </a:lnTo>
                <a:lnTo>
                  <a:pt x="0" y="397409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true" rot="1704061">
            <a:off x="13824431" y="5385399"/>
            <a:ext cx="4991149" cy="7541571"/>
          </a:xfrm>
          <a:custGeom>
            <a:avLst/>
            <a:gdLst/>
            <a:ahLst/>
            <a:cxnLst/>
            <a:rect r="r" b="b" t="t" l="l"/>
            <a:pathLst>
              <a:path h="7541571" w="4991149">
                <a:moveTo>
                  <a:pt x="4991149" y="7541572"/>
                </a:moveTo>
                <a:lnTo>
                  <a:pt x="0" y="7541572"/>
                </a:lnTo>
                <a:lnTo>
                  <a:pt x="0" y="0"/>
                </a:lnTo>
                <a:lnTo>
                  <a:pt x="4991149" y="0"/>
                </a:lnTo>
                <a:lnTo>
                  <a:pt x="4991149" y="7541572"/>
                </a:lnTo>
                <a:close/>
              </a:path>
            </a:pathLst>
          </a:custGeom>
          <a:blipFill>
            <a:blip r:embed="rId4">
              <a:alphaModFix amt="43999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false" rot="0">
            <a:off x="6749465" y="3084189"/>
            <a:ext cx="14599291" cy="9163657"/>
          </a:xfrm>
          <a:custGeom>
            <a:avLst/>
            <a:gdLst/>
            <a:ahLst/>
            <a:cxnLst/>
            <a:rect r="r" b="b" t="t" l="l"/>
            <a:pathLst>
              <a:path h="9163657" w="14599291">
                <a:moveTo>
                  <a:pt x="14599291" y="0"/>
                </a:moveTo>
                <a:lnTo>
                  <a:pt x="0" y="0"/>
                </a:lnTo>
                <a:lnTo>
                  <a:pt x="0" y="9163657"/>
                </a:lnTo>
                <a:lnTo>
                  <a:pt x="14599291" y="9163657"/>
                </a:lnTo>
                <a:lnTo>
                  <a:pt x="14599291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1866652" y="2464583"/>
            <a:ext cx="4364916" cy="6187381"/>
          </a:xfrm>
          <a:custGeom>
            <a:avLst/>
            <a:gdLst/>
            <a:ahLst/>
            <a:cxnLst/>
            <a:rect r="r" b="b" t="t" l="l"/>
            <a:pathLst>
              <a:path h="6187381" w="4364916">
                <a:moveTo>
                  <a:pt x="0" y="0"/>
                </a:moveTo>
                <a:lnTo>
                  <a:pt x="4364916" y="0"/>
                </a:lnTo>
                <a:lnTo>
                  <a:pt x="4364916" y="6187380"/>
                </a:lnTo>
                <a:lnTo>
                  <a:pt x="0" y="618738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pic>
        <p:nvPicPr>
          <p:cNvPr name="Picture 6" id="6">
            <a:hlinkClick action="ppaction://media"/>
          </p:cNvPr>
          <p:cNvPicPr>
            <a:picLocks noChangeAspect="true"/>
          </p:cNvPicPr>
          <p:nvPr>
            <a:videoFile r:link="rId11"/>
            <p:extLst>
              <p:ext uri="{DAA4B4D4-6D71-4841-9C94-3DE7FCFB9230}">
                <p14:media xmlns:p14="http://schemas.microsoft.com/office/powerpoint/2010/main" r:embed="rId12"/>
              </p:ext>
            </p:extLst>
          </p:nvPr>
        </p:nvPicPr>
        <p:blipFill>
          <a:blip r:embed="rId10"/>
          <a:srcRect l="36941" t="0" r="37252" b="0"/>
          <a:stretch>
            <a:fillRect/>
          </a:stretch>
        </p:blipFill>
        <p:spPr>
          <a:xfrm flipH="false" flipV="false" rot="0">
            <a:off x="2033180" y="1687256"/>
            <a:ext cx="3775573" cy="8229600"/>
          </a:xfrm>
          <a:prstGeom prst="rect">
            <a:avLst/>
          </a:prstGeom>
        </p:spPr>
      </p:pic>
      <p:sp>
        <p:nvSpPr>
          <p:cNvPr name="TextBox 7" id="7"/>
          <p:cNvSpPr txBox="true"/>
          <p:nvPr/>
        </p:nvSpPr>
        <p:spPr>
          <a:xfrm rot="0">
            <a:off x="2282170" y="165118"/>
            <a:ext cx="3874413" cy="629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79"/>
              </a:lnSpc>
            </a:pPr>
            <a:r>
              <a:rPr lang="en-US" sz="3699" b="true">
                <a:solidFill>
                  <a:srgbClr val="45467E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Welcome Page:</a:t>
            </a:r>
          </a:p>
        </p:txBody>
      </p:sp>
    </p:spTree>
  </p:cSld>
  <p:clrMapOvr>
    <a:masterClrMapping/>
  </p:clrMapOvr>
  <p:transition spd="fast">
    <p:fade/>
  </p:transition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DAGdfUbmgio</dc:identifier>
  <dcterms:modified xsi:type="dcterms:W3CDTF">2011-08-01T06:04:30Z</dcterms:modified>
  <cp:revision>1</cp:revision>
  <dc:title>OBJECTIVES</dc:title>
</cp:coreProperties>
</file>