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868" r:id="rId1"/>
  </p:sldMasterIdLst>
  <p:notesMasterIdLst>
    <p:notesMasterId r:id="rId13"/>
  </p:notesMasterIdLst>
  <p:sldIdLst>
    <p:sldId id="256" r:id="rId2"/>
    <p:sldId id="257" r:id="rId3"/>
    <p:sldId id="265" r:id="rId4"/>
    <p:sldId id="262" r:id="rId5"/>
    <p:sldId id="275" r:id="rId6"/>
    <p:sldId id="266" r:id="rId7"/>
    <p:sldId id="260" r:id="rId8"/>
    <p:sldId id="274" r:id="rId9"/>
    <p:sldId id="268" r:id="rId10"/>
    <p:sldId id="271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9F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89FA0-D915-534D-92B3-904F58F5291D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A9882-1EDB-7F42-AE85-2060EA90C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1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56F1-563C-694C-96CF-2C36CE068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0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1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9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5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93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5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15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9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9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97225-1A2E-664B-B646-3F7D0D57BCE5}" type="datetimeFigureOut">
              <a:rPr lang="en-US" smtClean="0"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7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9" r:id="rId1"/>
    <p:sldLayoutId id="2147484870" r:id="rId2"/>
    <p:sldLayoutId id="2147484871" r:id="rId3"/>
    <p:sldLayoutId id="2147484872" r:id="rId4"/>
    <p:sldLayoutId id="2147484873" r:id="rId5"/>
    <p:sldLayoutId id="2147484874" r:id="rId6"/>
    <p:sldLayoutId id="2147484875" r:id="rId7"/>
    <p:sldLayoutId id="2147484876" r:id="rId8"/>
    <p:sldLayoutId id="2147484877" r:id="rId9"/>
    <p:sldLayoutId id="2147484878" r:id="rId10"/>
    <p:sldLayoutId id="21474848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4472" y="2522696"/>
            <a:ext cx="3273552" cy="962731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2060"/>
                </a:solidFill>
              </a:rPr>
              <a:t>PIONEERS</a:t>
            </a:r>
            <a:endParaRPr lang="en-US" sz="6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4472" y="3485427"/>
            <a:ext cx="3273552" cy="53035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7F7F7F"/>
                </a:solidFill>
              </a:rPr>
              <a:t>play with winners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95888" y="4005785"/>
            <a:ext cx="143180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Supervisor</a:t>
            </a:r>
            <a:r>
              <a:rPr lang="en-US" sz="2400" b="1" dirty="0" smtClean="0">
                <a:solidFill>
                  <a:srgbClr val="479F52"/>
                </a:solidFill>
              </a:rPr>
              <a:t>: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Maher Arafat</a:t>
            </a:r>
          </a:p>
          <a:p>
            <a:pPr algn="ctr"/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89" y="4118294"/>
            <a:ext cx="197310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Students</a:t>
            </a:r>
            <a:r>
              <a:rPr lang="en-US" sz="24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Saja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Qina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Mohammad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Airout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0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payment-gateway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97" y="1168992"/>
            <a:ext cx="7620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7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8</a:t>
            </a:r>
            <a:endParaRPr lang="en" sz="9600" b="1" i="0" u="none" strike="noStrike" cap="none" dirty="0">
              <a:solidFill>
                <a:srgbClr val="00206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32576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  <a:sym typeface="Roboto Condensed Light"/>
              </a:rPr>
              <a:t>Conclusion</a:t>
            </a:r>
            <a:endParaRPr lang="en-US" sz="5400" dirty="0" smtClean="0">
              <a:solidFill>
                <a:srgbClr val="002060"/>
              </a:solidFill>
              <a:sym typeface="Roboto Condensed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857" y="5838825"/>
            <a:ext cx="1669143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46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Outlines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pioneers?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Reasons for our existence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What we provide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How to post or find a job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Pioneers Revenue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Future plan.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Conclusion.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sym typeface="Roboto Condensed Light"/>
            </a:endParaRPr>
          </a:p>
          <a:p>
            <a:pPr marL="0" lvl="0" indent="0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25000"/>
              <a:buNone/>
            </a:pPr>
            <a:endParaRPr lang="en-US" sz="2400" b="0" i="0" u="none" strike="noStrike" cap="none" dirty="0" smtClean="0">
              <a:solidFill>
                <a:schemeClr val="accent1">
                  <a:lumMod val="50000"/>
                </a:schemeClr>
              </a:solidFill>
              <a:latin typeface="Bangla MN"/>
              <a:ea typeface="Roboto Condensed Light"/>
              <a:cs typeface="Bangla MN"/>
              <a:sym typeface="Roboto Condensed Light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Clr>
                <a:srgbClr val="C7D3E6"/>
              </a:buClr>
              <a:buSzPct val="25000"/>
              <a:buNone/>
            </a:pPr>
            <a:endParaRPr lang="en-US" sz="4000" b="0" i="0" u="none" strike="noStrike" cap="none" dirty="0" smtClean="0">
              <a:solidFill>
                <a:schemeClr val="accent1">
                  <a:lumMod val="50000"/>
                </a:schemeClr>
              </a:solidFill>
              <a:latin typeface="Bangla MN"/>
              <a:ea typeface="Roboto Condensed Light"/>
              <a:cs typeface="Bangla MN"/>
              <a:sym typeface="Roboto Condensed Light"/>
            </a:endParaRP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3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61308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  <a:endParaRPr lang="en" sz="9600" b="1" i="0" u="none" strike="noStrike" cap="none" dirty="0">
              <a:solidFill>
                <a:srgbClr val="00206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7275" y="1388075"/>
            <a:ext cx="3696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Introduction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74" y="2590771"/>
            <a:ext cx="7107936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6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</a:t>
            </a:r>
            <a:endParaRPr lang="en" sz="9600" b="1" i="0" u="none" strike="noStrike" cap="none" dirty="0">
              <a:solidFill>
                <a:srgbClr val="00206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58425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WHAT IS PIONEERS?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629" y="5838825"/>
            <a:ext cx="240430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9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Reasons for our existence</a:t>
            </a:r>
            <a:b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9" y="1600200"/>
            <a:ext cx="7862621" cy="4525963"/>
          </a:xfrm>
        </p:spPr>
      </p:pic>
    </p:spTree>
    <p:extLst>
      <p:ext uri="{BB962C8B-B14F-4D97-AF65-F5344CB8AC3E}">
        <p14:creationId xmlns:p14="http://schemas.microsoft.com/office/powerpoint/2010/main" val="334634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646" y="3668939"/>
            <a:ext cx="53276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002060"/>
                </a:solidFill>
                <a:sym typeface="Roboto Condensed Light"/>
              </a:rPr>
              <a:t>What we provide?</a:t>
            </a:r>
          </a:p>
        </p:txBody>
      </p:sp>
    </p:spTree>
    <p:extLst>
      <p:ext uri="{BB962C8B-B14F-4D97-AF65-F5344CB8AC3E}">
        <p14:creationId xmlns:p14="http://schemas.microsoft.com/office/powerpoint/2010/main" val="282564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PIONEERS SERVICES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main-qimg-6a12865fb7c95853106bb17f60c412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558" y="1598049"/>
            <a:ext cx="3361343" cy="3361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51190" y="1908483"/>
            <a:ext cx="2571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WEB DESIGN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488" y="4684060"/>
            <a:ext cx="32997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Mobile application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8721" y="3128298"/>
            <a:ext cx="2563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E-MARKETING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mobile-16aa317be666dc4aa190966ebec9f08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28" y="5398346"/>
            <a:ext cx="1102637" cy="11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8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60499" cy="11620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                                           PIONEERS SERVICES</a:t>
            </a:r>
            <a:endParaRPr lang="ar-SA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2013809"/>
            <a:ext cx="5111750" cy="2371595"/>
          </a:xfrm>
        </p:spPr>
      </p:pic>
      <p:sp>
        <p:nvSpPr>
          <p:cNvPr id="10" name="عنصر نائب للنص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b="1" i="1" dirty="0" smtClean="0"/>
              <a:t>Project management</a:t>
            </a:r>
          </a:p>
          <a:p>
            <a:endParaRPr lang="en-US" sz="1800" b="1" i="1" dirty="0"/>
          </a:p>
          <a:p>
            <a:endParaRPr lang="en-US" sz="1800" b="1" i="1" dirty="0" smtClean="0"/>
          </a:p>
          <a:p>
            <a:endParaRPr lang="en-US" sz="1800" b="1" i="1" dirty="0"/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Business identity </a:t>
            </a:r>
          </a:p>
          <a:p>
            <a:endParaRPr lang="en-US" sz="1800" b="1" i="1" dirty="0"/>
          </a:p>
          <a:p>
            <a:endParaRPr lang="en-US" sz="1800" b="1" i="1" dirty="0" smtClean="0"/>
          </a:p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Translation</a:t>
            </a:r>
          </a:p>
          <a:p>
            <a:endParaRPr lang="en-US" sz="1800" b="1" i="1" dirty="0" smtClean="0"/>
          </a:p>
          <a:p>
            <a:endParaRPr lang="en-US" sz="1800" b="1" i="1" dirty="0"/>
          </a:p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System Analysis</a:t>
            </a:r>
            <a:endParaRPr lang="en-US" sz="32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800" b="1" i="1" dirty="0" smtClean="0"/>
          </a:p>
          <a:p>
            <a:endParaRPr lang="en-US" sz="1800" b="1" i="1" dirty="0" smtClean="0"/>
          </a:p>
          <a:p>
            <a:endParaRPr lang="en-US" sz="1800" b="1" i="1" dirty="0"/>
          </a:p>
          <a:p>
            <a:endParaRPr lang="en-US" sz="1800" b="1" i="1" dirty="0" smtClean="0"/>
          </a:p>
          <a:p>
            <a:endParaRPr lang="ar-SA" sz="1800" b="1" i="1" dirty="0"/>
          </a:p>
        </p:txBody>
      </p:sp>
    </p:spTree>
    <p:extLst>
      <p:ext uri="{BB962C8B-B14F-4D97-AF65-F5344CB8AC3E}">
        <p14:creationId xmlns:p14="http://schemas.microsoft.com/office/powerpoint/2010/main" val="24935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70398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002060"/>
                </a:solidFill>
                <a:sym typeface="Roboto Condensed Light"/>
              </a:rPr>
              <a:t>PIONEERS</a:t>
            </a:r>
            <a:r>
              <a:rPr lang="en-US" sz="4800" dirty="0" smtClean="0">
                <a:solidFill>
                  <a:srgbClr val="479F52"/>
                </a:solidFill>
                <a:sym typeface="Roboto Condensed Light"/>
              </a:rPr>
              <a:t> </a:t>
            </a:r>
            <a:r>
              <a:rPr lang="en-US" sz="4800" dirty="0" smtClean="0">
                <a:solidFill>
                  <a:srgbClr val="002060"/>
                </a:solidFill>
                <a:sym typeface="Roboto Condensed Light"/>
              </a:rPr>
              <a:t>Revenue Stream </a:t>
            </a:r>
            <a:endParaRPr lang="en-US" sz="4800" dirty="0" smtClean="0">
              <a:solidFill>
                <a:srgbClr val="002060"/>
              </a:solidFill>
              <a:sym typeface="Roboto Condensed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76" y="857318"/>
            <a:ext cx="7107936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6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134</Words>
  <Application>Microsoft Office PowerPoint</Application>
  <PresentationFormat>عرض على الشاشة (3:4)‏</PresentationFormat>
  <Paragraphs>74</Paragraphs>
  <Slides>11</Slides>
  <Notes>8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Office Theme</vt:lpstr>
      <vt:lpstr>PIONEERS</vt:lpstr>
      <vt:lpstr>Outlines</vt:lpstr>
      <vt:lpstr> </vt:lpstr>
      <vt:lpstr> </vt:lpstr>
      <vt:lpstr>Reasons for our existence </vt:lpstr>
      <vt:lpstr> </vt:lpstr>
      <vt:lpstr>PIONEERS SERVICES</vt:lpstr>
      <vt:lpstr>                                                PIONEERS SERVICES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Payless </dc:title>
  <dc:creator>Anwar</dc:creator>
  <cp:lastModifiedBy>Microsoft</cp:lastModifiedBy>
  <cp:revision>43</cp:revision>
  <dcterms:created xsi:type="dcterms:W3CDTF">2017-05-24T21:16:50Z</dcterms:created>
  <dcterms:modified xsi:type="dcterms:W3CDTF">2017-12-20T22:38:27Z</dcterms:modified>
</cp:coreProperties>
</file>