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3" r:id="rId1"/>
  </p:sldMasterIdLst>
  <p:notesMasterIdLst>
    <p:notesMasterId r:id="rId72"/>
  </p:notesMasterIdLst>
  <p:sldIdLst>
    <p:sldId id="256" r:id="rId2"/>
    <p:sldId id="257" r:id="rId3"/>
    <p:sldId id="296" r:id="rId4"/>
    <p:sldId id="258" r:id="rId5"/>
    <p:sldId id="375" r:id="rId6"/>
    <p:sldId id="260" r:id="rId7"/>
    <p:sldId id="262" r:id="rId8"/>
    <p:sldId id="273" r:id="rId9"/>
    <p:sldId id="274" r:id="rId10"/>
    <p:sldId id="275" r:id="rId11"/>
    <p:sldId id="297" r:id="rId12"/>
    <p:sldId id="359" r:id="rId13"/>
    <p:sldId id="371" r:id="rId14"/>
    <p:sldId id="373" r:id="rId15"/>
    <p:sldId id="369" r:id="rId16"/>
    <p:sldId id="372" r:id="rId17"/>
    <p:sldId id="277" r:id="rId18"/>
    <p:sldId id="278" r:id="rId19"/>
    <p:sldId id="279" r:id="rId20"/>
    <p:sldId id="292" r:id="rId21"/>
    <p:sldId id="363" r:id="rId22"/>
    <p:sldId id="365" r:id="rId23"/>
    <p:sldId id="295" r:id="rId24"/>
    <p:sldId id="294" r:id="rId25"/>
    <p:sldId id="286" r:id="rId26"/>
    <p:sldId id="343" r:id="rId27"/>
    <p:sldId id="344" r:id="rId28"/>
    <p:sldId id="303" r:id="rId29"/>
    <p:sldId id="302" r:id="rId30"/>
    <p:sldId id="301" r:id="rId31"/>
    <p:sldId id="310" r:id="rId32"/>
    <p:sldId id="304" r:id="rId33"/>
    <p:sldId id="346" r:id="rId34"/>
    <p:sldId id="305" r:id="rId35"/>
    <p:sldId id="311" r:id="rId36"/>
    <p:sldId id="350" r:id="rId37"/>
    <p:sldId id="348" r:id="rId38"/>
    <p:sldId id="308" r:id="rId39"/>
    <p:sldId id="309" r:id="rId40"/>
    <p:sldId id="299" r:id="rId41"/>
    <p:sldId id="312" r:id="rId42"/>
    <p:sldId id="313" r:id="rId43"/>
    <p:sldId id="317" r:id="rId44"/>
    <p:sldId id="323" r:id="rId45"/>
    <p:sldId id="351" r:id="rId46"/>
    <p:sldId id="319" r:id="rId47"/>
    <p:sldId id="320" r:id="rId48"/>
    <p:sldId id="321" r:id="rId49"/>
    <p:sldId id="315" r:id="rId50"/>
    <p:sldId id="325" r:id="rId51"/>
    <p:sldId id="378" r:id="rId52"/>
    <p:sldId id="377" r:id="rId53"/>
    <p:sldId id="326" r:id="rId54"/>
    <p:sldId id="327" r:id="rId55"/>
    <p:sldId id="328" r:id="rId56"/>
    <p:sldId id="334" r:id="rId57"/>
    <p:sldId id="355" r:id="rId58"/>
    <p:sldId id="335" r:id="rId59"/>
    <p:sldId id="356" r:id="rId60"/>
    <p:sldId id="352" r:id="rId61"/>
    <p:sldId id="357" r:id="rId62"/>
    <p:sldId id="316" r:id="rId63"/>
    <p:sldId id="284" r:id="rId64"/>
    <p:sldId id="280" r:id="rId65"/>
    <p:sldId id="281" r:id="rId66"/>
    <p:sldId id="337" r:id="rId67"/>
    <p:sldId id="338" r:id="rId68"/>
    <p:sldId id="339" r:id="rId69"/>
    <p:sldId id="340" r:id="rId70"/>
    <p:sldId id="342" r:id="rId7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02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9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33FB8D-BEF5-4A89-8548-2CFA93CA5363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3645ABBB-8B2B-430B-AB7A-424195AE0F20}">
      <dgm:prSet phldrT="[Text]" custT="1"/>
      <dgm:spPr/>
      <dgm:t>
        <a:bodyPr/>
        <a:lstStyle/>
        <a:p>
          <a:pPr rtl="1"/>
          <a:r>
            <a:rPr 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Reformatory</a:t>
          </a:r>
          <a:r>
            <a: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departments</a:t>
          </a:r>
          <a:endParaRPr lang="ar-JO" sz="16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9D3A41-9103-479A-B54F-1EEAFF07FFA5}" type="parTrans" cxnId="{394B00F2-9536-4D62-BA6C-28AF2C3F12B2}">
      <dgm:prSet/>
      <dgm:spPr/>
      <dgm:t>
        <a:bodyPr/>
        <a:lstStyle/>
        <a:p>
          <a:pPr rtl="1"/>
          <a:endParaRPr lang="ar-JO"/>
        </a:p>
      </dgm:t>
    </dgm:pt>
    <dgm:pt modelId="{63E14F1D-F5E4-4C20-95B0-A5850148D2CE}" type="sibTrans" cxnId="{394B00F2-9536-4D62-BA6C-28AF2C3F12B2}">
      <dgm:prSet/>
      <dgm:spPr/>
      <dgm:t>
        <a:bodyPr/>
        <a:lstStyle/>
        <a:p>
          <a:pPr rtl="1"/>
          <a:endParaRPr lang="ar-JO"/>
        </a:p>
      </dgm:t>
    </dgm:pt>
    <dgm:pt modelId="{70A8391D-F19E-4E73-8BCA-4CBCFD2666E3}">
      <dgm:prSet phldrT="[Text]" custT="1"/>
      <dgm:spPr/>
      <dgm:t>
        <a:bodyPr/>
        <a:lstStyle/>
        <a:p>
          <a:pPr rtl="1"/>
          <a:r>
            <a:rPr lang="en-US" sz="1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Dormitories</a:t>
          </a:r>
          <a:r>
            <a:rPr lang="en-US" sz="11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ar-JO" sz="1100" dirty="0">
            <a:solidFill>
              <a:schemeClr val="tx1"/>
            </a:solidFill>
          </a:endParaRPr>
        </a:p>
      </dgm:t>
    </dgm:pt>
    <dgm:pt modelId="{3B6B971F-81BF-445D-B519-76E5DFBAD103}" type="parTrans" cxnId="{73D13B05-ABE7-4024-8408-C40B933E76D2}">
      <dgm:prSet/>
      <dgm:spPr/>
      <dgm:t>
        <a:bodyPr/>
        <a:lstStyle/>
        <a:p>
          <a:pPr rtl="1"/>
          <a:endParaRPr lang="ar-JO"/>
        </a:p>
      </dgm:t>
    </dgm:pt>
    <dgm:pt modelId="{F322DA2B-141F-4F5A-8713-C94F47BFEF49}" type="sibTrans" cxnId="{73D13B05-ABE7-4024-8408-C40B933E76D2}">
      <dgm:prSet/>
      <dgm:spPr/>
      <dgm:t>
        <a:bodyPr/>
        <a:lstStyle/>
        <a:p>
          <a:pPr rtl="1"/>
          <a:endParaRPr lang="ar-JO">
            <a:solidFill>
              <a:schemeClr val="tx1"/>
            </a:solidFill>
          </a:endParaRPr>
        </a:p>
      </dgm:t>
    </dgm:pt>
    <dgm:pt modelId="{FA3C0A7C-473A-4064-ABF5-BF107AED8C81}">
      <dgm:prSet phldrT="[Text]" custT="1"/>
      <dgm:spPr/>
      <dgm:t>
        <a:bodyPr/>
        <a:lstStyle/>
        <a:p>
          <a:pPr rtl="1"/>
          <a:r>
            <a: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Security</a:t>
          </a:r>
          <a:endParaRPr lang="ar-JO" sz="1600" dirty="0">
            <a:solidFill>
              <a:schemeClr val="tx1"/>
            </a:solidFill>
          </a:endParaRPr>
        </a:p>
      </dgm:t>
    </dgm:pt>
    <dgm:pt modelId="{D59A7421-5ED4-495C-AC9B-C24A1046AC24}" type="parTrans" cxnId="{6BA50B2B-5962-459C-A110-A791EEFF01ED}">
      <dgm:prSet/>
      <dgm:spPr/>
      <dgm:t>
        <a:bodyPr/>
        <a:lstStyle/>
        <a:p>
          <a:pPr rtl="1"/>
          <a:endParaRPr lang="ar-JO"/>
        </a:p>
      </dgm:t>
    </dgm:pt>
    <dgm:pt modelId="{BFABA1DB-84A2-4D35-8874-A0F4D4188BD1}" type="sibTrans" cxnId="{6BA50B2B-5962-459C-A110-A791EEFF01ED}">
      <dgm:prSet/>
      <dgm:spPr/>
      <dgm:t>
        <a:bodyPr/>
        <a:lstStyle/>
        <a:p>
          <a:pPr rtl="1"/>
          <a:endParaRPr lang="ar-JO">
            <a:solidFill>
              <a:schemeClr val="tx1"/>
            </a:solidFill>
          </a:endParaRPr>
        </a:p>
      </dgm:t>
    </dgm:pt>
    <dgm:pt modelId="{65CCCFA9-4E94-4008-A7B2-11A0A99C82AC}">
      <dgm:prSet phldrT="[Text]" custT="1"/>
      <dgm:spPr/>
      <dgm:t>
        <a:bodyPr/>
        <a:lstStyle/>
        <a:p>
          <a:pPr rtl="1"/>
          <a:r>
            <a:rPr lang="en-US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Educational</a:t>
          </a:r>
          <a:endParaRPr lang="ar-JO" sz="1400" dirty="0">
            <a:solidFill>
              <a:schemeClr val="tx1"/>
            </a:solidFill>
          </a:endParaRPr>
        </a:p>
      </dgm:t>
    </dgm:pt>
    <dgm:pt modelId="{84363A09-2292-4F53-8E3D-F24383D118B3}" type="parTrans" cxnId="{FC83DAC2-A91E-40C6-8533-6DFDC217F6FB}">
      <dgm:prSet/>
      <dgm:spPr/>
      <dgm:t>
        <a:bodyPr/>
        <a:lstStyle/>
        <a:p>
          <a:pPr rtl="1"/>
          <a:endParaRPr lang="ar-JO"/>
        </a:p>
      </dgm:t>
    </dgm:pt>
    <dgm:pt modelId="{316796A6-D780-4E45-9E9E-877A3C27C2F5}" type="sibTrans" cxnId="{FC83DAC2-A91E-40C6-8533-6DFDC217F6FB}">
      <dgm:prSet/>
      <dgm:spPr/>
      <dgm:t>
        <a:bodyPr/>
        <a:lstStyle/>
        <a:p>
          <a:pPr rtl="1"/>
          <a:endParaRPr lang="ar-JO">
            <a:solidFill>
              <a:schemeClr val="tx1"/>
            </a:solidFill>
          </a:endParaRPr>
        </a:p>
      </dgm:t>
    </dgm:pt>
    <dgm:pt modelId="{44418981-E01F-4696-B87C-501D5CE2898D}">
      <dgm:prSet phldrT="[Text]" custT="1"/>
      <dgm:spPr/>
      <dgm:t>
        <a:bodyPr/>
        <a:lstStyle/>
        <a:p>
          <a:pPr rtl="1"/>
          <a:r>
            <a:rPr lang="en-US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Public Services.</a:t>
          </a:r>
          <a:endParaRPr lang="ar-JO" sz="1400" dirty="0">
            <a:solidFill>
              <a:schemeClr val="tx1"/>
            </a:solidFill>
          </a:endParaRPr>
        </a:p>
      </dgm:t>
    </dgm:pt>
    <dgm:pt modelId="{4CE3E1FB-61BE-4499-A2B0-A04C64525EDE}" type="parTrans" cxnId="{D280DCDA-A399-48BB-98A2-F8414D553D7C}">
      <dgm:prSet/>
      <dgm:spPr/>
      <dgm:t>
        <a:bodyPr/>
        <a:lstStyle/>
        <a:p>
          <a:pPr rtl="1"/>
          <a:endParaRPr lang="ar-JO"/>
        </a:p>
      </dgm:t>
    </dgm:pt>
    <dgm:pt modelId="{36542C74-F0E8-44B7-908F-4A50B756908B}" type="sibTrans" cxnId="{D280DCDA-A399-48BB-98A2-F8414D553D7C}">
      <dgm:prSet/>
      <dgm:spPr/>
      <dgm:t>
        <a:bodyPr/>
        <a:lstStyle/>
        <a:p>
          <a:pPr rtl="1"/>
          <a:endParaRPr lang="ar-JO">
            <a:solidFill>
              <a:schemeClr val="tx1"/>
            </a:solidFill>
          </a:endParaRPr>
        </a:p>
      </dgm:t>
    </dgm:pt>
    <dgm:pt modelId="{B3446593-0501-4BC0-BAE2-DE1F8C4660C9}">
      <dgm:prSet custT="1"/>
      <dgm:spPr/>
      <dgm:t>
        <a:bodyPr/>
        <a:lstStyle/>
        <a:p>
          <a:pPr rtl="1"/>
          <a:r>
            <a:rPr lang="en-US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Administration</a:t>
          </a:r>
          <a:endParaRPr lang="ar-JO" sz="16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C2A8B0-1368-4EB3-A6B0-9248C23D8FC4}" type="parTrans" cxnId="{A533A045-FD0C-4747-9F8A-20AE009CDE42}">
      <dgm:prSet/>
      <dgm:spPr/>
      <dgm:t>
        <a:bodyPr/>
        <a:lstStyle/>
        <a:p>
          <a:pPr rtl="1"/>
          <a:endParaRPr lang="ar-JO"/>
        </a:p>
      </dgm:t>
    </dgm:pt>
    <dgm:pt modelId="{4E614DF6-4E2E-4835-9DFE-5E7DAF34573A}" type="sibTrans" cxnId="{A533A045-FD0C-4747-9F8A-20AE009CDE42}">
      <dgm:prSet/>
      <dgm:spPr/>
      <dgm:t>
        <a:bodyPr/>
        <a:lstStyle/>
        <a:p>
          <a:pPr rtl="1"/>
          <a:endParaRPr lang="ar-JO">
            <a:solidFill>
              <a:schemeClr val="tx1"/>
            </a:solidFill>
          </a:endParaRPr>
        </a:p>
      </dgm:t>
    </dgm:pt>
    <dgm:pt modelId="{4F91C548-7E69-4B1F-AD14-BD5F5C93520F}">
      <dgm:prSet/>
      <dgm:spPr/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Parking</a:t>
          </a:r>
          <a:endParaRPr lang="ar-JO" dirty="0">
            <a:solidFill>
              <a:schemeClr val="tx1"/>
            </a:solidFill>
          </a:endParaRPr>
        </a:p>
      </dgm:t>
    </dgm:pt>
    <dgm:pt modelId="{F3A01C53-5ABA-4A1D-93BC-79A37283F99C}" type="parTrans" cxnId="{AF6D86A8-30FF-4604-B551-0978F6C033F7}">
      <dgm:prSet/>
      <dgm:spPr/>
      <dgm:t>
        <a:bodyPr/>
        <a:lstStyle/>
        <a:p>
          <a:pPr rtl="1"/>
          <a:endParaRPr lang="ar-JO"/>
        </a:p>
      </dgm:t>
    </dgm:pt>
    <dgm:pt modelId="{1F713781-3686-40BF-944D-40FB1CFD4081}" type="sibTrans" cxnId="{AF6D86A8-30FF-4604-B551-0978F6C033F7}">
      <dgm:prSet/>
      <dgm:spPr/>
      <dgm:t>
        <a:bodyPr/>
        <a:lstStyle/>
        <a:p>
          <a:pPr rtl="1"/>
          <a:endParaRPr lang="ar-JO">
            <a:solidFill>
              <a:schemeClr val="tx1"/>
            </a:solidFill>
          </a:endParaRPr>
        </a:p>
      </dgm:t>
    </dgm:pt>
    <dgm:pt modelId="{2986BC2E-3573-4F83-A60D-B9651E5327B4}">
      <dgm:prSet custT="1"/>
      <dgm:spPr/>
      <dgm:t>
        <a:bodyPr/>
        <a:lstStyle/>
        <a:p>
          <a:pPr rtl="1"/>
          <a:r>
            <a:rPr lang="en-US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Vocational</a:t>
          </a:r>
          <a:endParaRPr lang="ar-JO" sz="1400" dirty="0">
            <a:solidFill>
              <a:schemeClr val="tx1"/>
            </a:solidFill>
          </a:endParaRPr>
        </a:p>
      </dgm:t>
    </dgm:pt>
    <dgm:pt modelId="{9C5D5CEB-3211-4BBD-AC1F-1FD753E0068B}" type="parTrans" cxnId="{0DDB95D1-73B1-4A34-A92F-0BC0ED6C41AF}">
      <dgm:prSet/>
      <dgm:spPr/>
      <dgm:t>
        <a:bodyPr/>
        <a:lstStyle/>
        <a:p>
          <a:pPr rtl="1"/>
          <a:endParaRPr lang="ar-JO"/>
        </a:p>
      </dgm:t>
    </dgm:pt>
    <dgm:pt modelId="{74C1B633-D9B5-436E-A63B-F89EBBB72A87}" type="sibTrans" cxnId="{0DDB95D1-73B1-4A34-A92F-0BC0ED6C41AF}">
      <dgm:prSet/>
      <dgm:spPr/>
      <dgm:t>
        <a:bodyPr/>
        <a:lstStyle/>
        <a:p>
          <a:pPr rtl="1"/>
          <a:endParaRPr lang="ar-JO">
            <a:solidFill>
              <a:schemeClr val="tx1"/>
            </a:solidFill>
          </a:endParaRPr>
        </a:p>
      </dgm:t>
    </dgm:pt>
    <dgm:pt modelId="{3709027B-C658-4437-872F-ABDABE52608D}" type="pres">
      <dgm:prSet presAssocID="{1B33FB8D-BEF5-4A89-8548-2CFA93CA536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191C938B-A675-4631-AB71-2EBE4B2960B2}" type="pres">
      <dgm:prSet presAssocID="{3645ABBB-8B2B-430B-AB7A-424195AE0F20}" presName="centerShape" presStyleLbl="node0" presStyleIdx="0" presStyleCnt="1" custScaleX="125630" custScaleY="125630"/>
      <dgm:spPr/>
      <dgm:t>
        <a:bodyPr/>
        <a:lstStyle/>
        <a:p>
          <a:pPr rtl="1"/>
          <a:endParaRPr lang="ar-JO"/>
        </a:p>
      </dgm:t>
    </dgm:pt>
    <dgm:pt modelId="{2DE9BAEB-E740-4030-BA74-68B26F290BA5}" type="pres">
      <dgm:prSet presAssocID="{70A8391D-F19E-4E73-8BCA-4CBCFD2666E3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49AAFC74-475D-4A81-98A0-E6E932DC9046}" type="pres">
      <dgm:prSet presAssocID="{70A8391D-F19E-4E73-8BCA-4CBCFD2666E3}" presName="dummy" presStyleCnt="0"/>
      <dgm:spPr/>
    </dgm:pt>
    <dgm:pt modelId="{DD19FCBC-2C34-427D-A6D4-62C2CA9AC2E6}" type="pres">
      <dgm:prSet presAssocID="{F322DA2B-141F-4F5A-8713-C94F47BFEF49}" presName="sibTrans" presStyleLbl="sibTrans2D1" presStyleIdx="0" presStyleCnt="7"/>
      <dgm:spPr/>
      <dgm:t>
        <a:bodyPr/>
        <a:lstStyle/>
        <a:p>
          <a:pPr rtl="1"/>
          <a:endParaRPr lang="ar-JO"/>
        </a:p>
      </dgm:t>
    </dgm:pt>
    <dgm:pt modelId="{0AE5FCB0-BE6F-45A5-8610-0D7DF5FC3190}" type="pres">
      <dgm:prSet presAssocID="{2986BC2E-3573-4F83-A60D-B9651E5327B4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D02F98D6-FA43-45FC-9DD1-E2686C3700A1}" type="pres">
      <dgm:prSet presAssocID="{2986BC2E-3573-4F83-A60D-B9651E5327B4}" presName="dummy" presStyleCnt="0"/>
      <dgm:spPr/>
    </dgm:pt>
    <dgm:pt modelId="{8C2D9701-550A-4323-9D6A-C04FE5F8E748}" type="pres">
      <dgm:prSet presAssocID="{74C1B633-D9B5-436E-A63B-F89EBBB72A87}" presName="sibTrans" presStyleLbl="sibTrans2D1" presStyleIdx="1" presStyleCnt="7"/>
      <dgm:spPr/>
      <dgm:t>
        <a:bodyPr/>
        <a:lstStyle/>
        <a:p>
          <a:pPr rtl="1"/>
          <a:endParaRPr lang="ar-JO"/>
        </a:p>
      </dgm:t>
    </dgm:pt>
    <dgm:pt modelId="{4823C529-5153-4DB8-92F4-22A32A65B86D}" type="pres">
      <dgm:prSet presAssocID="{4F91C548-7E69-4B1F-AD14-BD5F5C93520F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C63DE24D-E9ED-4613-B352-EA1D41782C55}" type="pres">
      <dgm:prSet presAssocID="{4F91C548-7E69-4B1F-AD14-BD5F5C93520F}" presName="dummy" presStyleCnt="0"/>
      <dgm:spPr/>
    </dgm:pt>
    <dgm:pt modelId="{E4840450-C963-4065-8BCF-55E53E6F75F2}" type="pres">
      <dgm:prSet presAssocID="{1F713781-3686-40BF-944D-40FB1CFD4081}" presName="sibTrans" presStyleLbl="sibTrans2D1" presStyleIdx="2" presStyleCnt="7"/>
      <dgm:spPr/>
      <dgm:t>
        <a:bodyPr/>
        <a:lstStyle/>
        <a:p>
          <a:pPr rtl="1"/>
          <a:endParaRPr lang="ar-JO"/>
        </a:p>
      </dgm:t>
    </dgm:pt>
    <dgm:pt modelId="{ABC9B829-0E46-4776-9AAB-6BDDBCE04FA2}" type="pres">
      <dgm:prSet presAssocID="{B3446593-0501-4BC0-BAE2-DE1F8C4660C9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CC221B76-C87F-48F5-B211-7D12D0ABE3E1}" type="pres">
      <dgm:prSet presAssocID="{B3446593-0501-4BC0-BAE2-DE1F8C4660C9}" presName="dummy" presStyleCnt="0"/>
      <dgm:spPr/>
    </dgm:pt>
    <dgm:pt modelId="{42543577-90C9-4911-B49E-F619C213A591}" type="pres">
      <dgm:prSet presAssocID="{4E614DF6-4E2E-4835-9DFE-5E7DAF34573A}" presName="sibTrans" presStyleLbl="sibTrans2D1" presStyleIdx="3" presStyleCnt="7"/>
      <dgm:spPr/>
      <dgm:t>
        <a:bodyPr/>
        <a:lstStyle/>
        <a:p>
          <a:pPr rtl="1"/>
          <a:endParaRPr lang="ar-JO"/>
        </a:p>
      </dgm:t>
    </dgm:pt>
    <dgm:pt modelId="{2D95016E-A9C6-4445-9A4E-E813F1DF96DC}" type="pres">
      <dgm:prSet presAssocID="{FA3C0A7C-473A-4064-ABF5-BF107AED8C81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838A1A8F-35BC-4046-BCD3-EBA984B56731}" type="pres">
      <dgm:prSet presAssocID="{FA3C0A7C-473A-4064-ABF5-BF107AED8C81}" presName="dummy" presStyleCnt="0"/>
      <dgm:spPr/>
    </dgm:pt>
    <dgm:pt modelId="{EE9C1A37-AD3F-4831-818E-3563E2797335}" type="pres">
      <dgm:prSet presAssocID="{BFABA1DB-84A2-4D35-8874-A0F4D4188BD1}" presName="sibTrans" presStyleLbl="sibTrans2D1" presStyleIdx="4" presStyleCnt="7"/>
      <dgm:spPr/>
      <dgm:t>
        <a:bodyPr/>
        <a:lstStyle/>
        <a:p>
          <a:pPr rtl="1"/>
          <a:endParaRPr lang="ar-JO"/>
        </a:p>
      </dgm:t>
    </dgm:pt>
    <dgm:pt modelId="{1BEF2427-5A16-45C3-98B6-1A9C99B10443}" type="pres">
      <dgm:prSet presAssocID="{65CCCFA9-4E94-4008-A7B2-11A0A99C82AC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402631B0-579D-4EF0-BA78-E2BD694D2C6D}" type="pres">
      <dgm:prSet presAssocID="{65CCCFA9-4E94-4008-A7B2-11A0A99C82AC}" presName="dummy" presStyleCnt="0"/>
      <dgm:spPr/>
    </dgm:pt>
    <dgm:pt modelId="{51F6FE5B-D86D-4101-A85D-5F079C7CB754}" type="pres">
      <dgm:prSet presAssocID="{316796A6-D780-4E45-9E9E-877A3C27C2F5}" presName="sibTrans" presStyleLbl="sibTrans2D1" presStyleIdx="5" presStyleCnt="7"/>
      <dgm:spPr/>
      <dgm:t>
        <a:bodyPr/>
        <a:lstStyle/>
        <a:p>
          <a:pPr rtl="1"/>
          <a:endParaRPr lang="ar-JO"/>
        </a:p>
      </dgm:t>
    </dgm:pt>
    <dgm:pt modelId="{F06E005C-AD31-4DF5-B912-D7E5E3328594}" type="pres">
      <dgm:prSet presAssocID="{44418981-E01F-4696-B87C-501D5CE2898D}" presName="node" presStyleLbl="node1" presStyleIdx="6" presStyleCnt="7" custScaleX="93963" custScaleY="9350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5E7E108E-B201-4F81-9DD8-33A64A55C1C2}" type="pres">
      <dgm:prSet presAssocID="{44418981-E01F-4696-B87C-501D5CE2898D}" presName="dummy" presStyleCnt="0"/>
      <dgm:spPr/>
    </dgm:pt>
    <dgm:pt modelId="{26EBD364-34FB-41EE-B101-A01F9C4807BE}" type="pres">
      <dgm:prSet presAssocID="{36542C74-F0E8-44B7-908F-4A50B756908B}" presName="sibTrans" presStyleLbl="sibTrans2D1" presStyleIdx="6" presStyleCnt="7"/>
      <dgm:spPr/>
      <dgm:t>
        <a:bodyPr/>
        <a:lstStyle/>
        <a:p>
          <a:pPr rtl="1"/>
          <a:endParaRPr lang="ar-JO"/>
        </a:p>
      </dgm:t>
    </dgm:pt>
  </dgm:ptLst>
  <dgm:cxnLst>
    <dgm:cxn modelId="{54A56A78-BAF8-43B5-980A-D23552169F62}" type="presOf" srcId="{36542C74-F0E8-44B7-908F-4A50B756908B}" destId="{26EBD364-34FB-41EE-B101-A01F9C4807BE}" srcOrd="0" destOrd="0" presId="urn:microsoft.com/office/officeart/2005/8/layout/radial6"/>
    <dgm:cxn modelId="{20646C0B-A3BE-47E7-B5E5-D79F62C6E0BB}" type="presOf" srcId="{3645ABBB-8B2B-430B-AB7A-424195AE0F20}" destId="{191C938B-A675-4631-AB71-2EBE4B2960B2}" srcOrd="0" destOrd="0" presId="urn:microsoft.com/office/officeart/2005/8/layout/radial6"/>
    <dgm:cxn modelId="{394B00F2-9536-4D62-BA6C-28AF2C3F12B2}" srcId="{1B33FB8D-BEF5-4A89-8548-2CFA93CA5363}" destId="{3645ABBB-8B2B-430B-AB7A-424195AE0F20}" srcOrd="0" destOrd="0" parTransId="{CF9D3A41-9103-479A-B54F-1EEAFF07FFA5}" sibTransId="{63E14F1D-F5E4-4C20-95B0-A5850148D2CE}"/>
    <dgm:cxn modelId="{D280DCDA-A399-48BB-98A2-F8414D553D7C}" srcId="{3645ABBB-8B2B-430B-AB7A-424195AE0F20}" destId="{44418981-E01F-4696-B87C-501D5CE2898D}" srcOrd="6" destOrd="0" parTransId="{4CE3E1FB-61BE-4499-A2B0-A04C64525EDE}" sibTransId="{36542C74-F0E8-44B7-908F-4A50B756908B}"/>
    <dgm:cxn modelId="{9F260A7A-7CC7-4CFB-B01A-737CF89BB392}" type="presOf" srcId="{2986BC2E-3573-4F83-A60D-B9651E5327B4}" destId="{0AE5FCB0-BE6F-45A5-8610-0D7DF5FC3190}" srcOrd="0" destOrd="0" presId="urn:microsoft.com/office/officeart/2005/8/layout/radial6"/>
    <dgm:cxn modelId="{73D13B05-ABE7-4024-8408-C40B933E76D2}" srcId="{3645ABBB-8B2B-430B-AB7A-424195AE0F20}" destId="{70A8391D-F19E-4E73-8BCA-4CBCFD2666E3}" srcOrd="0" destOrd="0" parTransId="{3B6B971F-81BF-445D-B519-76E5DFBAD103}" sibTransId="{F322DA2B-141F-4F5A-8713-C94F47BFEF49}"/>
    <dgm:cxn modelId="{60316827-2BAD-45D6-9BF2-A412E6F4CF79}" type="presOf" srcId="{44418981-E01F-4696-B87C-501D5CE2898D}" destId="{F06E005C-AD31-4DF5-B912-D7E5E3328594}" srcOrd="0" destOrd="0" presId="urn:microsoft.com/office/officeart/2005/8/layout/radial6"/>
    <dgm:cxn modelId="{1C92BC63-BF2E-4FBD-93F5-F34C22F850BD}" type="presOf" srcId="{1F713781-3686-40BF-944D-40FB1CFD4081}" destId="{E4840450-C963-4065-8BCF-55E53E6F75F2}" srcOrd="0" destOrd="0" presId="urn:microsoft.com/office/officeart/2005/8/layout/radial6"/>
    <dgm:cxn modelId="{CC69FF10-6188-4DE7-BAD2-21CE2EA1E2A3}" type="presOf" srcId="{B3446593-0501-4BC0-BAE2-DE1F8C4660C9}" destId="{ABC9B829-0E46-4776-9AAB-6BDDBCE04FA2}" srcOrd="0" destOrd="0" presId="urn:microsoft.com/office/officeart/2005/8/layout/radial6"/>
    <dgm:cxn modelId="{EF36B95F-444B-4C4F-A16E-BDE0DA511757}" type="presOf" srcId="{BFABA1DB-84A2-4D35-8874-A0F4D4188BD1}" destId="{EE9C1A37-AD3F-4831-818E-3563E2797335}" srcOrd="0" destOrd="0" presId="urn:microsoft.com/office/officeart/2005/8/layout/radial6"/>
    <dgm:cxn modelId="{C5A986E9-AF90-4FDC-AC4C-77D3CCC07567}" type="presOf" srcId="{F322DA2B-141F-4F5A-8713-C94F47BFEF49}" destId="{DD19FCBC-2C34-427D-A6D4-62C2CA9AC2E6}" srcOrd="0" destOrd="0" presId="urn:microsoft.com/office/officeart/2005/8/layout/radial6"/>
    <dgm:cxn modelId="{1A3DF1ED-1812-4492-84CC-A7562E5BDA9B}" type="presOf" srcId="{1B33FB8D-BEF5-4A89-8548-2CFA93CA5363}" destId="{3709027B-C658-4437-872F-ABDABE52608D}" srcOrd="0" destOrd="0" presId="urn:microsoft.com/office/officeart/2005/8/layout/radial6"/>
    <dgm:cxn modelId="{A533A045-FD0C-4747-9F8A-20AE009CDE42}" srcId="{3645ABBB-8B2B-430B-AB7A-424195AE0F20}" destId="{B3446593-0501-4BC0-BAE2-DE1F8C4660C9}" srcOrd="3" destOrd="0" parTransId="{13C2A8B0-1368-4EB3-A6B0-9248C23D8FC4}" sibTransId="{4E614DF6-4E2E-4835-9DFE-5E7DAF34573A}"/>
    <dgm:cxn modelId="{8925708F-C150-4C4D-A120-248FFED58AAE}" type="presOf" srcId="{FA3C0A7C-473A-4064-ABF5-BF107AED8C81}" destId="{2D95016E-A9C6-4445-9A4E-E813F1DF96DC}" srcOrd="0" destOrd="0" presId="urn:microsoft.com/office/officeart/2005/8/layout/radial6"/>
    <dgm:cxn modelId="{19AD8445-0C02-4451-816C-9322BADF88C3}" type="presOf" srcId="{316796A6-D780-4E45-9E9E-877A3C27C2F5}" destId="{51F6FE5B-D86D-4101-A85D-5F079C7CB754}" srcOrd="0" destOrd="0" presId="urn:microsoft.com/office/officeart/2005/8/layout/radial6"/>
    <dgm:cxn modelId="{DACF9A2C-01A5-4705-84EE-87FDA1979F10}" type="presOf" srcId="{74C1B633-D9B5-436E-A63B-F89EBBB72A87}" destId="{8C2D9701-550A-4323-9D6A-C04FE5F8E748}" srcOrd="0" destOrd="0" presId="urn:microsoft.com/office/officeart/2005/8/layout/radial6"/>
    <dgm:cxn modelId="{4404787E-48E6-42F3-8614-139CA6628069}" type="presOf" srcId="{65CCCFA9-4E94-4008-A7B2-11A0A99C82AC}" destId="{1BEF2427-5A16-45C3-98B6-1A9C99B10443}" srcOrd="0" destOrd="0" presId="urn:microsoft.com/office/officeart/2005/8/layout/radial6"/>
    <dgm:cxn modelId="{0DDB95D1-73B1-4A34-A92F-0BC0ED6C41AF}" srcId="{3645ABBB-8B2B-430B-AB7A-424195AE0F20}" destId="{2986BC2E-3573-4F83-A60D-B9651E5327B4}" srcOrd="1" destOrd="0" parTransId="{9C5D5CEB-3211-4BBD-AC1F-1FD753E0068B}" sibTransId="{74C1B633-D9B5-436E-A63B-F89EBBB72A87}"/>
    <dgm:cxn modelId="{99B22C04-0BA3-4BD8-BA95-8F1944BF8E2C}" type="presOf" srcId="{70A8391D-F19E-4E73-8BCA-4CBCFD2666E3}" destId="{2DE9BAEB-E740-4030-BA74-68B26F290BA5}" srcOrd="0" destOrd="0" presId="urn:microsoft.com/office/officeart/2005/8/layout/radial6"/>
    <dgm:cxn modelId="{FC83DAC2-A91E-40C6-8533-6DFDC217F6FB}" srcId="{3645ABBB-8B2B-430B-AB7A-424195AE0F20}" destId="{65CCCFA9-4E94-4008-A7B2-11A0A99C82AC}" srcOrd="5" destOrd="0" parTransId="{84363A09-2292-4F53-8E3D-F24383D118B3}" sibTransId="{316796A6-D780-4E45-9E9E-877A3C27C2F5}"/>
    <dgm:cxn modelId="{854F4D67-17EF-4A58-A31B-027B4C99224F}" type="presOf" srcId="{4F91C548-7E69-4B1F-AD14-BD5F5C93520F}" destId="{4823C529-5153-4DB8-92F4-22A32A65B86D}" srcOrd="0" destOrd="0" presId="urn:microsoft.com/office/officeart/2005/8/layout/radial6"/>
    <dgm:cxn modelId="{9BAEF371-5CE6-45C8-BFCF-CF8506BE2BA3}" type="presOf" srcId="{4E614DF6-4E2E-4835-9DFE-5E7DAF34573A}" destId="{42543577-90C9-4911-B49E-F619C213A591}" srcOrd="0" destOrd="0" presId="urn:microsoft.com/office/officeart/2005/8/layout/radial6"/>
    <dgm:cxn modelId="{AF6D86A8-30FF-4604-B551-0978F6C033F7}" srcId="{3645ABBB-8B2B-430B-AB7A-424195AE0F20}" destId="{4F91C548-7E69-4B1F-AD14-BD5F5C93520F}" srcOrd="2" destOrd="0" parTransId="{F3A01C53-5ABA-4A1D-93BC-79A37283F99C}" sibTransId="{1F713781-3686-40BF-944D-40FB1CFD4081}"/>
    <dgm:cxn modelId="{6BA50B2B-5962-459C-A110-A791EEFF01ED}" srcId="{3645ABBB-8B2B-430B-AB7A-424195AE0F20}" destId="{FA3C0A7C-473A-4064-ABF5-BF107AED8C81}" srcOrd="4" destOrd="0" parTransId="{D59A7421-5ED4-495C-AC9B-C24A1046AC24}" sibTransId="{BFABA1DB-84A2-4D35-8874-A0F4D4188BD1}"/>
    <dgm:cxn modelId="{2216F370-186B-49B8-B19E-E0ACD6E922E0}" type="presParOf" srcId="{3709027B-C658-4437-872F-ABDABE52608D}" destId="{191C938B-A675-4631-AB71-2EBE4B2960B2}" srcOrd="0" destOrd="0" presId="urn:microsoft.com/office/officeart/2005/8/layout/radial6"/>
    <dgm:cxn modelId="{1E45BC5B-236B-46D0-96D1-97AACC4AFB69}" type="presParOf" srcId="{3709027B-C658-4437-872F-ABDABE52608D}" destId="{2DE9BAEB-E740-4030-BA74-68B26F290BA5}" srcOrd="1" destOrd="0" presId="urn:microsoft.com/office/officeart/2005/8/layout/radial6"/>
    <dgm:cxn modelId="{058B060A-3397-4DFF-9CB4-6F6E9043A0CF}" type="presParOf" srcId="{3709027B-C658-4437-872F-ABDABE52608D}" destId="{49AAFC74-475D-4A81-98A0-E6E932DC9046}" srcOrd="2" destOrd="0" presId="urn:microsoft.com/office/officeart/2005/8/layout/radial6"/>
    <dgm:cxn modelId="{F3AB8971-23F5-41A8-A58E-86606D804A2E}" type="presParOf" srcId="{3709027B-C658-4437-872F-ABDABE52608D}" destId="{DD19FCBC-2C34-427D-A6D4-62C2CA9AC2E6}" srcOrd="3" destOrd="0" presId="urn:microsoft.com/office/officeart/2005/8/layout/radial6"/>
    <dgm:cxn modelId="{81B748CA-7D63-4B80-9269-5C8A5395402D}" type="presParOf" srcId="{3709027B-C658-4437-872F-ABDABE52608D}" destId="{0AE5FCB0-BE6F-45A5-8610-0D7DF5FC3190}" srcOrd="4" destOrd="0" presId="urn:microsoft.com/office/officeart/2005/8/layout/radial6"/>
    <dgm:cxn modelId="{E04E0093-E4F9-4E79-B33E-59A60013A779}" type="presParOf" srcId="{3709027B-C658-4437-872F-ABDABE52608D}" destId="{D02F98D6-FA43-45FC-9DD1-E2686C3700A1}" srcOrd="5" destOrd="0" presId="urn:microsoft.com/office/officeart/2005/8/layout/radial6"/>
    <dgm:cxn modelId="{8862FC0E-D4F4-4B54-9811-378394A7DDB3}" type="presParOf" srcId="{3709027B-C658-4437-872F-ABDABE52608D}" destId="{8C2D9701-550A-4323-9D6A-C04FE5F8E748}" srcOrd="6" destOrd="0" presId="urn:microsoft.com/office/officeart/2005/8/layout/radial6"/>
    <dgm:cxn modelId="{1BB855D6-2E58-43D9-9D3E-9318B2B6982C}" type="presParOf" srcId="{3709027B-C658-4437-872F-ABDABE52608D}" destId="{4823C529-5153-4DB8-92F4-22A32A65B86D}" srcOrd="7" destOrd="0" presId="urn:microsoft.com/office/officeart/2005/8/layout/radial6"/>
    <dgm:cxn modelId="{330E6D2B-3BFF-4EF9-ACAB-B199B9C5C32A}" type="presParOf" srcId="{3709027B-C658-4437-872F-ABDABE52608D}" destId="{C63DE24D-E9ED-4613-B352-EA1D41782C55}" srcOrd="8" destOrd="0" presId="urn:microsoft.com/office/officeart/2005/8/layout/radial6"/>
    <dgm:cxn modelId="{FB15497D-4453-4A81-94BF-AB500F4927A5}" type="presParOf" srcId="{3709027B-C658-4437-872F-ABDABE52608D}" destId="{E4840450-C963-4065-8BCF-55E53E6F75F2}" srcOrd="9" destOrd="0" presId="urn:microsoft.com/office/officeart/2005/8/layout/radial6"/>
    <dgm:cxn modelId="{1C4FF55A-6147-4494-8C3A-C9A8C56B0646}" type="presParOf" srcId="{3709027B-C658-4437-872F-ABDABE52608D}" destId="{ABC9B829-0E46-4776-9AAB-6BDDBCE04FA2}" srcOrd="10" destOrd="0" presId="urn:microsoft.com/office/officeart/2005/8/layout/radial6"/>
    <dgm:cxn modelId="{1FFCF481-448C-4F46-A450-263E0A80EBEE}" type="presParOf" srcId="{3709027B-C658-4437-872F-ABDABE52608D}" destId="{CC221B76-C87F-48F5-B211-7D12D0ABE3E1}" srcOrd="11" destOrd="0" presId="urn:microsoft.com/office/officeart/2005/8/layout/radial6"/>
    <dgm:cxn modelId="{67C4D85D-B1DC-4462-B32E-3A4843042C40}" type="presParOf" srcId="{3709027B-C658-4437-872F-ABDABE52608D}" destId="{42543577-90C9-4911-B49E-F619C213A591}" srcOrd="12" destOrd="0" presId="urn:microsoft.com/office/officeart/2005/8/layout/radial6"/>
    <dgm:cxn modelId="{33D13B0C-2D62-443F-84EB-82B92C58917E}" type="presParOf" srcId="{3709027B-C658-4437-872F-ABDABE52608D}" destId="{2D95016E-A9C6-4445-9A4E-E813F1DF96DC}" srcOrd="13" destOrd="0" presId="urn:microsoft.com/office/officeart/2005/8/layout/radial6"/>
    <dgm:cxn modelId="{378C7451-C470-40D2-AA9F-6EF2BE8045C5}" type="presParOf" srcId="{3709027B-C658-4437-872F-ABDABE52608D}" destId="{838A1A8F-35BC-4046-BCD3-EBA984B56731}" srcOrd="14" destOrd="0" presId="urn:microsoft.com/office/officeart/2005/8/layout/radial6"/>
    <dgm:cxn modelId="{A10D1AD0-82A7-4658-AC56-29CFB5FF5449}" type="presParOf" srcId="{3709027B-C658-4437-872F-ABDABE52608D}" destId="{EE9C1A37-AD3F-4831-818E-3563E2797335}" srcOrd="15" destOrd="0" presId="urn:microsoft.com/office/officeart/2005/8/layout/radial6"/>
    <dgm:cxn modelId="{C429BBAD-E04D-47A7-96FE-BD81D0640874}" type="presParOf" srcId="{3709027B-C658-4437-872F-ABDABE52608D}" destId="{1BEF2427-5A16-45C3-98B6-1A9C99B10443}" srcOrd="16" destOrd="0" presId="urn:microsoft.com/office/officeart/2005/8/layout/radial6"/>
    <dgm:cxn modelId="{DEE48B07-5D7B-43C8-B211-CB2E3412076C}" type="presParOf" srcId="{3709027B-C658-4437-872F-ABDABE52608D}" destId="{402631B0-579D-4EF0-BA78-E2BD694D2C6D}" srcOrd="17" destOrd="0" presId="urn:microsoft.com/office/officeart/2005/8/layout/radial6"/>
    <dgm:cxn modelId="{4584A912-09FA-4315-97F0-C97FF07AF10F}" type="presParOf" srcId="{3709027B-C658-4437-872F-ABDABE52608D}" destId="{51F6FE5B-D86D-4101-A85D-5F079C7CB754}" srcOrd="18" destOrd="0" presId="urn:microsoft.com/office/officeart/2005/8/layout/radial6"/>
    <dgm:cxn modelId="{D92AD954-1FBE-477B-AAB1-3AE5C86FADF1}" type="presParOf" srcId="{3709027B-C658-4437-872F-ABDABE52608D}" destId="{F06E005C-AD31-4DF5-B912-D7E5E3328594}" srcOrd="19" destOrd="0" presId="urn:microsoft.com/office/officeart/2005/8/layout/radial6"/>
    <dgm:cxn modelId="{F98704E5-9963-4ED4-96AF-4616A81D1E09}" type="presParOf" srcId="{3709027B-C658-4437-872F-ABDABE52608D}" destId="{5E7E108E-B201-4F81-9DD8-33A64A55C1C2}" srcOrd="20" destOrd="0" presId="urn:microsoft.com/office/officeart/2005/8/layout/radial6"/>
    <dgm:cxn modelId="{4A5F932F-AB4F-4A3F-A755-95EA461CEA2F}" type="presParOf" srcId="{3709027B-C658-4437-872F-ABDABE52608D}" destId="{26EBD364-34FB-41EE-B101-A01F9C4807BE}" srcOrd="21" destOrd="0" presId="urn:microsoft.com/office/officeart/2005/8/layout/radial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E44FCE-D162-4413-B87A-8099D17B75DA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84F7DD36-0CB9-4CEF-80DD-5A618980FB55}">
      <dgm:prSet phldrT="[Text]" custT="1"/>
      <dgm:spPr/>
      <dgm:t>
        <a:bodyPr/>
        <a:lstStyle/>
        <a:p>
          <a:pPr rtl="1"/>
          <a:r>
            <a:rPr 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Environmental Aspects</a:t>
          </a:r>
          <a:endParaRPr lang="ar-JO" sz="2000" b="1" dirty="0">
            <a:solidFill>
              <a:schemeClr val="tx1"/>
            </a:solidFill>
          </a:endParaRPr>
        </a:p>
      </dgm:t>
    </dgm:pt>
    <dgm:pt modelId="{5EE74187-7051-4A10-AFD9-52EB40EABFA3}" type="parTrans" cxnId="{AC11EF58-29AC-49B8-9220-AE2028D7575D}">
      <dgm:prSet/>
      <dgm:spPr/>
      <dgm:t>
        <a:bodyPr/>
        <a:lstStyle/>
        <a:p>
          <a:pPr rtl="1"/>
          <a:endParaRPr lang="ar-JO"/>
        </a:p>
      </dgm:t>
    </dgm:pt>
    <dgm:pt modelId="{E692D499-60B4-44A9-A16C-2BDDEEA49DC4}" type="sibTrans" cxnId="{AC11EF58-29AC-49B8-9220-AE2028D7575D}">
      <dgm:prSet/>
      <dgm:spPr/>
      <dgm:t>
        <a:bodyPr/>
        <a:lstStyle/>
        <a:p>
          <a:pPr rtl="1"/>
          <a:endParaRPr lang="ar-JO"/>
        </a:p>
      </dgm:t>
    </dgm:pt>
    <dgm:pt modelId="{78B70CBC-D415-44B1-9AAA-503727A36315}">
      <dgm:prSet phldrT="[Text]" custT="1"/>
      <dgm:spPr/>
      <dgm:t>
        <a:bodyPr/>
        <a:lstStyle/>
        <a:p>
          <a:pPr rtl="0"/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Thermal  and energy simulation.</a:t>
          </a:r>
          <a:endParaRPr lang="ar-JO" sz="2000" dirty="0">
            <a:solidFill>
              <a:schemeClr val="tx1"/>
            </a:solidFill>
          </a:endParaRPr>
        </a:p>
      </dgm:t>
    </dgm:pt>
    <dgm:pt modelId="{CCBBB1A0-B5CB-425C-ADA3-4D6B98D0F388}" type="parTrans" cxnId="{F7D68340-4E12-4033-9A4C-FE3CFE0F37D8}">
      <dgm:prSet/>
      <dgm:spPr/>
      <dgm:t>
        <a:bodyPr/>
        <a:lstStyle/>
        <a:p>
          <a:pPr rtl="1"/>
          <a:endParaRPr lang="ar-JO"/>
        </a:p>
      </dgm:t>
    </dgm:pt>
    <dgm:pt modelId="{17633C51-EE1E-4DEB-9D7E-255EA200DBF9}" type="sibTrans" cxnId="{F7D68340-4E12-4033-9A4C-FE3CFE0F37D8}">
      <dgm:prSet/>
      <dgm:spPr/>
      <dgm:t>
        <a:bodyPr/>
        <a:lstStyle/>
        <a:p>
          <a:pPr rtl="1"/>
          <a:endParaRPr lang="ar-JO"/>
        </a:p>
      </dgm:t>
    </dgm:pt>
    <dgm:pt modelId="{6FD00C77-6F07-4F49-B2F8-3DA4E03ECD87}">
      <dgm:prSet phldrT="[Text]" custT="1"/>
      <dgm:spPr/>
      <dgm:t>
        <a:bodyPr/>
        <a:lstStyle/>
        <a:p>
          <a:pPr rtl="0"/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Acoustical Analysis.</a:t>
          </a:r>
          <a:endParaRPr lang="ar-JO" sz="2000" dirty="0">
            <a:solidFill>
              <a:schemeClr val="tx1"/>
            </a:solidFill>
          </a:endParaRPr>
        </a:p>
      </dgm:t>
    </dgm:pt>
    <dgm:pt modelId="{63C5CAF1-4B17-4C19-A353-1DCB7FF06EC8}" type="parTrans" cxnId="{E67058CD-29E9-4753-BB90-014F0972DF4D}">
      <dgm:prSet/>
      <dgm:spPr/>
      <dgm:t>
        <a:bodyPr/>
        <a:lstStyle/>
        <a:p>
          <a:pPr rtl="1"/>
          <a:endParaRPr lang="ar-JO"/>
        </a:p>
      </dgm:t>
    </dgm:pt>
    <dgm:pt modelId="{1BA483FB-F884-48A2-8D0B-833A8C3F1E6F}" type="sibTrans" cxnId="{E67058CD-29E9-4753-BB90-014F0972DF4D}">
      <dgm:prSet/>
      <dgm:spPr/>
      <dgm:t>
        <a:bodyPr/>
        <a:lstStyle/>
        <a:p>
          <a:pPr rtl="1"/>
          <a:endParaRPr lang="ar-JO"/>
        </a:p>
      </dgm:t>
    </dgm:pt>
    <dgm:pt modelId="{870F4CAF-ED4A-4AC8-97CC-12993E547DC5}">
      <dgm:prSet custT="1"/>
      <dgm:spPr/>
      <dgm:t>
        <a:bodyPr/>
        <a:lstStyle/>
        <a:p>
          <a:pPr rtl="0"/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Natural lighting analysis.</a:t>
          </a:r>
          <a:endParaRPr lang="en-US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4A853F-6501-41E1-A02E-10C5E4DCA467}" type="parTrans" cxnId="{5C6510E8-FFF4-4531-816C-D5384DBC212C}">
      <dgm:prSet/>
      <dgm:spPr/>
      <dgm:t>
        <a:bodyPr/>
        <a:lstStyle/>
        <a:p>
          <a:pPr rtl="1"/>
          <a:endParaRPr lang="ar-JO"/>
        </a:p>
      </dgm:t>
    </dgm:pt>
    <dgm:pt modelId="{AF830940-65E3-4FC5-86AF-5BB84FBE0A8C}" type="sibTrans" cxnId="{5C6510E8-FFF4-4531-816C-D5384DBC212C}">
      <dgm:prSet/>
      <dgm:spPr/>
      <dgm:t>
        <a:bodyPr/>
        <a:lstStyle/>
        <a:p>
          <a:pPr rtl="1"/>
          <a:endParaRPr lang="ar-JO"/>
        </a:p>
      </dgm:t>
    </dgm:pt>
    <dgm:pt modelId="{412A2F79-720E-41C7-9E51-BEB5A78BB66A}" type="pres">
      <dgm:prSet presAssocID="{F2E44FCE-D162-4413-B87A-8099D17B75D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892F13DA-B282-4B39-BD5E-CF4EB91E5CEA}" type="pres">
      <dgm:prSet presAssocID="{84F7DD36-0CB9-4CEF-80DD-5A618980FB55}" presName="centerShape" presStyleLbl="node0" presStyleIdx="0" presStyleCnt="1" custLinFactNeighborX="-3159" custLinFactNeighborY="316"/>
      <dgm:spPr/>
      <dgm:t>
        <a:bodyPr/>
        <a:lstStyle/>
        <a:p>
          <a:pPr rtl="1"/>
          <a:endParaRPr lang="ar-JO"/>
        </a:p>
      </dgm:t>
    </dgm:pt>
    <dgm:pt modelId="{8A441493-BF30-45C4-B083-309588A28455}" type="pres">
      <dgm:prSet presAssocID="{78B70CBC-D415-44B1-9AAA-503727A36315}" presName="node" presStyleLbl="node1" presStyleIdx="0" presStyleCnt="3" custScaleX="134055" custScaleY="134055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7DEE47BB-9D7D-444B-90D1-07A7644A0BE6}" type="pres">
      <dgm:prSet presAssocID="{78B70CBC-D415-44B1-9AAA-503727A36315}" presName="dummy" presStyleCnt="0"/>
      <dgm:spPr/>
    </dgm:pt>
    <dgm:pt modelId="{481D5B93-B8C9-4F97-9E3B-9B280A452CC1}" type="pres">
      <dgm:prSet presAssocID="{17633C51-EE1E-4DEB-9D7E-255EA200DBF9}" presName="sibTrans" presStyleLbl="sibTrans2D1" presStyleIdx="0" presStyleCnt="3"/>
      <dgm:spPr/>
      <dgm:t>
        <a:bodyPr/>
        <a:lstStyle/>
        <a:p>
          <a:pPr rtl="1"/>
          <a:endParaRPr lang="ar-JO"/>
        </a:p>
      </dgm:t>
    </dgm:pt>
    <dgm:pt modelId="{A483122C-F4BF-4B0A-9B58-CA8881526E10}" type="pres">
      <dgm:prSet presAssocID="{6FD00C77-6F07-4F49-B2F8-3DA4E03ECD87}" presName="node" presStyleLbl="node1" presStyleIdx="1" presStyleCnt="3" custScaleX="134055" custScaleY="134055" custRadScaleRad="96515" custRadScaleInc="-21096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2AB81289-EA41-4710-9662-697C7523D90A}" type="pres">
      <dgm:prSet presAssocID="{6FD00C77-6F07-4F49-B2F8-3DA4E03ECD87}" presName="dummy" presStyleCnt="0"/>
      <dgm:spPr/>
    </dgm:pt>
    <dgm:pt modelId="{ED375956-B843-4C90-95FE-63896CD317D1}" type="pres">
      <dgm:prSet presAssocID="{1BA483FB-F884-48A2-8D0B-833A8C3F1E6F}" presName="sibTrans" presStyleLbl="sibTrans2D1" presStyleIdx="1" presStyleCnt="3"/>
      <dgm:spPr/>
      <dgm:t>
        <a:bodyPr/>
        <a:lstStyle/>
        <a:p>
          <a:pPr rtl="1"/>
          <a:endParaRPr lang="ar-JO"/>
        </a:p>
      </dgm:t>
    </dgm:pt>
    <dgm:pt modelId="{EECDFBAB-64A3-449F-80B2-F7B083C02886}" type="pres">
      <dgm:prSet presAssocID="{870F4CAF-ED4A-4AC8-97CC-12993E547DC5}" presName="node" presStyleLbl="node1" presStyleIdx="2" presStyleCnt="3" custScaleX="134055" custScaleY="134055" custRadScaleRad="108898" custRadScaleInc="36182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B81AD7AC-7B68-4CE3-8E09-06D76FDBA997}" type="pres">
      <dgm:prSet presAssocID="{870F4CAF-ED4A-4AC8-97CC-12993E547DC5}" presName="dummy" presStyleCnt="0"/>
      <dgm:spPr/>
    </dgm:pt>
    <dgm:pt modelId="{BDB96BA0-CF9A-4752-88CE-7B4D10B8CC74}" type="pres">
      <dgm:prSet presAssocID="{AF830940-65E3-4FC5-86AF-5BB84FBE0A8C}" presName="sibTrans" presStyleLbl="sibTrans2D1" presStyleIdx="2" presStyleCnt="3"/>
      <dgm:spPr/>
      <dgm:t>
        <a:bodyPr/>
        <a:lstStyle/>
        <a:p>
          <a:pPr rtl="1"/>
          <a:endParaRPr lang="ar-JO"/>
        </a:p>
      </dgm:t>
    </dgm:pt>
  </dgm:ptLst>
  <dgm:cxnLst>
    <dgm:cxn modelId="{D70772B9-A746-4114-9AA4-574CAB5FEDEB}" type="presOf" srcId="{78B70CBC-D415-44B1-9AAA-503727A36315}" destId="{8A441493-BF30-45C4-B083-309588A28455}" srcOrd="0" destOrd="0" presId="urn:microsoft.com/office/officeart/2005/8/layout/radial6"/>
    <dgm:cxn modelId="{F8861330-888E-411C-9CA9-0C3E1BAC4DA2}" type="presOf" srcId="{6FD00C77-6F07-4F49-B2F8-3DA4E03ECD87}" destId="{A483122C-F4BF-4B0A-9B58-CA8881526E10}" srcOrd="0" destOrd="0" presId="urn:microsoft.com/office/officeart/2005/8/layout/radial6"/>
    <dgm:cxn modelId="{24DA39BC-8484-4E3B-A4F0-1BC3896AACBF}" type="presOf" srcId="{F2E44FCE-D162-4413-B87A-8099D17B75DA}" destId="{412A2F79-720E-41C7-9E51-BEB5A78BB66A}" srcOrd="0" destOrd="0" presId="urn:microsoft.com/office/officeart/2005/8/layout/radial6"/>
    <dgm:cxn modelId="{E67058CD-29E9-4753-BB90-014F0972DF4D}" srcId="{84F7DD36-0CB9-4CEF-80DD-5A618980FB55}" destId="{6FD00C77-6F07-4F49-B2F8-3DA4E03ECD87}" srcOrd="1" destOrd="0" parTransId="{63C5CAF1-4B17-4C19-A353-1DCB7FF06EC8}" sibTransId="{1BA483FB-F884-48A2-8D0B-833A8C3F1E6F}"/>
    <dgm:cxn modelId="{4C0A7B60-DE24-4665-8D0E-E36731EC99C2}" type="presOf" srcId="{17633C51-EE1E-4DEB-9D7E-255EA200DBF9}" destId="{481D5B93-B8C9-4F97-9E3B-9B280A452CC1}" srcOrd="0" destOrd="0" presId="urn:microsoft.com/office/officeart/2005/8/layout/radial6"/>
    <dgm:cxn modelId="{F7D68340-4E12-4033-9A4C-FE3CFE0F37D8}" srcId="{84F7DD36-0CB9-4CEF-80DD-5A618980FB55}" destId="{78B70CBC-D415-44B1-9AAA-503727A36315}" srcOrd="0" destOrd="0" parTransId="{CCBBB1A0-B5CB-425C-ADA3-4D6B98D0F388}" sibTransId="{17633C51-EE1E-4DEB-9D7E-255EA200DBF9}"/>
    <dgm:cxn modelId="{AC11EF58-29AC-49B8-9220-AE2028D7575D}" srcId="{F2E44FCE-D162-4413-B87A-8099D17B75DA}" destId="{84F7DD36-0CB9-4CEF-80DD-5A618980FB55}" srcOrd="0" destOrd="0" parTransId="{5EE74187-7051-4A10-AFD9-52EB40EABFA3}" sibTransId="{E692D499-60B4-44A9-A16C-2BDDEEA49DC4}"/>
    <dgm:cxn modelId="{5C6510E8-FFF4-4531-816C-D5384DBC212C}" srcId="{84F7DD36-0CB9-4CEF-80DD-5A618980FB55}" destId="{870F4CAF-ED4A-4AC8-97CC-12993E547DC5}" srcOrd="2" destOrd="0" parTransId="{C84A853F-6501-41E1-A02E-10C5E4DCA467}" sibTransId="{AF830940-65E3-4FC5-86AF-5BB84FBE0A8C}"/>
    <dgm:cxn modelId="{7B330E27-4D58-480E-BBCC-79C93FF7525C}" type="presOf" srcId="{84F7DD36-0CB9-4CEF-80DD-5A618980FB55}" destId="{892F13DA-B282-4B39-BD5E-CF4EB91E5CEA}" srcOrd="0" destOrd="0" presId="urn:microsoft.com/office/officeart/2005/8/layout/radial6"/>
    <dgm:cxn modelId="{47F88CA6-349E-46CF-B07B-40422531F440}" type="presOf" srcId="{1BA483FB-F884-48A2-8D0B-833A8C3F1E6F}" destId="{ED375956-B843-4C90-95FE-63896CD317D1}" srcOrd="0" destOrd="0" presId="urn:microsoft.com/office/officeart/2005/8/layout/radial6"/>
    <dgm:cxn modelId="{AE68642B-2951-45FE-9287-71C8CAA70B4F}" type="presOf" srcId="{870F4CAF-ED4A-4AC8-97CC-12993E547DC5}" destId="{EECDFBAB-64A3-449F-80B2-F7B083C02886}" srcOrd="0" destOrd="0" presId="urn:microsoft.com/office/officeart/2005/8/layout/radial6"/>
    <dgm:cxn modelId="{489475BD-3771-4A49-8B17-2ACEC218756E}" type="presOf" srcId="{AF830940-65E3-4FC5-86AF-5BB84FBE0A8C}" destId="{BDB96BA0-CF9A-4752-88CE-7B4D10B8CC74}" srcOrd="0" destOrd="0" presId="urn:microsoft.com/office/officeart/2005/8/layout/radial6"/>
    <dgm:cxn modelId="{91F2106A-29C0-4561-AF1C-1261606DCC40}" type="presParOf" srcId="{412A2F79-720E-41C7-9E51-BEB5A78BB66A}" destId="{892F13DA-B282-4B39-BD5E-CF4EB91E5CEA}" srcOrd="0" destOrd="0" presId="urn:microsoft.com/office/officeart/2005/8/layout/radial6"/>
    <dgm:cxn modelId="{C1C758BD-CF21-4176-9590-5CB703004567}" type="presParOf" srcId="{412A2F79-720E-41C7-9E51-BEB5A78BB66A}" destId="{8A441493-BF30-45C4-B083-309588A28455}" srcOrd="1" destOrd="0" presId="urn:microsoft.com/office/officeart/2005/8/layout/radial6"/>
    <dgm:cxn modelId="{FC0A5217-ABC6-4EEB-8446-916BFD21EB59}" type="presParOf" srcId="{412A2F79-720E-41C7-9E51-BEB5A78BB66A}" destId="{7DEE47BB-9D7D-444B-90D1-07A7644A0BE6}" srcOrd="2" destOrd="0" presId="urn:microsoft.com/office/officeart/2005/8/layout/radial6"/>
    <dgm:cxn modelId="{9D294F66-C534-468B-A05B-DD6E3B4BCFE4}" type="presParOf" srcId="{412A2F79-720E-41C7-9E51-BEB5A78BB66A}" destId="{481D5B93-B8C9-4F97-9E3B-9B280A452CC1}" srcOrd="3" destOrd="0" presId="urn:microsoft.com/office/officeart/2005/8/layout/radial6"/>
    <dgm:cxn modelId="{6521E8B6-292D-4BDD-92E6-C990CE8C7A00}" type="presParOf" srcId="{412A2F79-720E-41C7-9E51-BEB5A78BB66A}" destId="{A483122C-F4BF-4B0A-9B58-CA8881526E10}" srcOrd="4" destOrd="0" presId="urn:microsoft.com/office/officeart/2005/8/layout/radial6"/>
    <dgm:cxn modelId="{8671058B-0EE9-4EE3-B7F1-AA711761A0F3}" type="presParOf" srcId="{412A2F79-720E-41C7-9E51-BEB5A78BB66A}" destId="{2AB81289-EA41-4710-9662-697C7523D90A}" srcOrd="5" destOrd="0" presId="urn:microsoft.com/office/officeart/2005/8/layout/radial6"/>
    <dgm:cxn modelId="{F644F75E-946A-448B-A547-45DF814A3F91}" type="presParOf" srcId="{412A2F79-720E-41C7-9E51-BEB5A78BB66A}" destId="{ED375956-B843-4C90-95FE-63896CD317D1}" srcOrd="6" destOrd="0" presId="urn:microsoft.com/office/officeart/2005/8/layout/radial6"/>
    <dgm:cxn modelId="{56C68879-168D-43B4-8DFE-9D517E06685C}" type="presParOf" srcId="{412A2F79-720E-41C7-9E51-BEB5A78BB66A}" destId="{EECDFBAB-64A3-449F-80B2-F7B083C02886}" srcOrd="7" destOrd="0" presId="urn:microsoft.com/office/officeart/2005/8/layout/radial6"/>
    <dgm:cxn modelId="{A6DF3469-01B6-47BB-8016-464EC71731B7}" type="presParOf" srcId="{412A2F79-720E-41C7-9E51-BEB5A78BB66A}" destId="{B81AD7AC-7B68-4CE3-8E09-06D76FDBA997}" srcOrd="8" destOrd="0" presId="urn:microsoft.com/office/officeart/2005/8/layout/radial6"/>
    <dgm:cxn modelId="{D429A7E1-1B34-414F-89BC-AF327AF13D5C}" type="presParOf" srcId="{412A2F79-720E-41C7-9E51-BEB5A78BB66A}" destId="{BDB96BA0-CF9A-4752-88CE-7B4D10B8CC74}" srcOrd="9" destOrd="0" presId="urn:microsoft.com/office/officeart/2005/8/layout/radial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41E5739-754E-483E-B715-44A35D88465F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733BD1BB-DEE5-437E-961D-4202DDAEF04E}">
      <dgm:prSet phldrT="[Text]"/>
      <dgm:spPr/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Mechanical Aspects</a:t>
          </a:r>
          <a:endParaRPr lang="ar-JO" dirty="0">
            <a:solidFill>
              <a:schemeClr val="tx1"/>
            </a:solidFill>
          </a:endParaRPr>
        </a:p>
      </dgm:t>
    </dgm:pt>
    <dgm:pt modelId="{89B328B9-26F5-42E8-B0F8-4E855252D8ED}" type="parTrans" cxnId="{7B983CEA-12F9-473A-9D85-DDA1BA0E9332}">
      <dgm:prSet/>
      <dgm:spPr/>
      <dgm:t>
        <a:bodyPr/>
        <a:lstStyle/>
        <a:p>
          <a:pPr rtl="1"/>
          <a:endParaRPr lang="ar-JO"/>
        </a:p>
      </dgm:t>
    </dgm:pt>
    <dgm:pt modelId="{2E476CDA-9AD7-48BB-AF62-0924AA8F824C}" type="sibTrans" cxnId="{7B983CEA-12F9-473A-9D85-DDA1BA0E9332}">
      <dgm:prSet/>
      <dgm:spPr/>
      <dgm:t>
        <a:bodyPr/>
        <a:lstStyle/>
        <a:p>
          <a:pPr rtl="1"/>
          <a:endParaRPr lang="ar-JO"/>
        </a:p>
      </dgm:t>
    </dgm:pt>
    <dgm:pt modelId="{59B9B51C-AEE8-45C0-AD12-AFCC769FF999}">
      <dgm:prSet phldrT="[Text]"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HVAC system.</a:t>
          </a:r>
          <a:endParaRPr lang="ar-JO" dirty="0">
            <a:solidFill>
              <a:schemeClr val="tx1"/>
            </a:solidFill>
          </a:endParaRPr>
        </a:p>
      </dgm:t>
    </dgm:pt>
    <dgm:pt modelId="{DCF63BD7-51D1-4390-8C75-67302F97D171}" type="parTrans" cxnId="{579293B3-1195-4557-BF9A-A93D6ED55DE0}">
      <dgm:prSet/>
      <dgm:spPr/>
      <dgm:t>
        <a:bodyPr/>
        <a:lstStyle/>
        <a:p>
          <a:pPr rtl="1"/>
          <a:endParaRPr lang="ar-JO"/>
        </a:p>
      </dgm:t>
    </dgm:pt>
    <dgm:pt modelId="{DA638575-E7D0-44E9-8721-9FEC454E064F}" type="sibTrans" cxnId="{579293B3-1195-4557-BF9A-A93D6ED55DE0}">
      <dgm:prSet/>
      <dgm:spPr/>
      <dgm:t>
        <a:bodyPr/>
        <a:lstStyle/>
        <a:p>
          <a:pPr rtl="1"/>
          <a:endParaRPr lang="ar-JO"/>
        </a:p>
      </dgm:t>
    </dgm:pt>
    <dgm:pt modelId="{32D7A1E7-727F-47D6-8A47-1EC9949C8D53}">
      <dgm:prSet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Water supply.</a:t>
          </a:r>
        </a:p>
      </dgm:t>
    </dgm:pt>
    <dgm:pt modelId="{4CB530A7-FF19-4571-ACED-EE5A872E6A55}" type="parTrans" cxnId="{642F4AFC-4F85-46CE-9803-4A6235BD8D32}">
      <dgm:prSet/>
      <dgm:spPr/>
      <dgm:t>
        <a:bodyPr/>
        <a:lstStyle/>
        <a:p>
          <a:pPr rtl="1"/>
          <a:endParaRPr lang="ar-JO"/>
        </a:p>
      </dgm:t>
    </dgm:pt>
    <dgm:pt modelId="{4435EF27-F6D5-4F30-92AD-01EC8C58D3D3}" type="sibTrans" cxnId="{642F4AFC-4F85-46CE-9803-4A6235BD8D32}">
      <dgm:prSet/>
      <dgm:spPr/>
      <dgm:t>
        <a:bodyPr/>
        <a:lstStyle/>
        <a:p>
          <a:pPr rtl="1"/>
          <a:endParaRPr lang="ar-JO"/>
        </a:p>
      </dgm:t>
    </dgm:pt>
    <dgm:pt modelId="{40885154-B9A5-4FE2-94AB-EA9C5310F616}">
      <dgm:prSet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Sanitation system.</a:t>
          </a:r>
        </a:p>
      </dgm:t>
    </dgm:pt>
    <dgm:pt modelId="{9438D827-0BF3-4830-9E02-30AFA7BB22D1}" type="parTrans" cxnId="{64C70D03-6D08-4D1D-838C-C8AC8E38A12D}">
      <dgm:prSet/>
      <dgm:spPr/>
      <dgm:t>
        <a:bodyPr/>
        <a:lstStyle/>
        <a:p>
          <a:pPr rtl="1"/>
          <a:endParaRPr lang="ar-JO"/>
        </a:p>
      </dgm:t>
    </dgm:pt>
    <dgm:pt modelId="{EF063BF6-D98B-48EB-A144-010289A0B471}" type="sibTrans" cxnId="{64C70D03-6D08-4D1D-838C-C8AC8E38A12D}">
      <dgm:prSet/>
      <dgm:spPr/>
      <dgm:t>
        <a:bodyPr/>
        <a:lstStyle/>
        <a:p>
          <a:pPr rtl="1"/>
          <a:endParaRPr lang="ar-JO"/>
        </a:p>
      </dgm:t>
    </dgm:pt>
    <dgm:pt modelId="{86B6DABF-E5CB-4155-9940-5BE93153C50E}">
      <dgm:prSet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Fire resistance system</a:t>
          </a:r>
        </a:p>
      </dgm:t>
    </dgm:pt>
    <dgm:pt modelId="{1BC7E695-8180-4220-A250-EB6816373595}" type="parTrans" cxnId="{16F77327-40CA-40A4-8279-289C416BDB61}">
      <dgm:prSet/>
      <dgm:spPr/>
      <dgm:t>
        <a:bodyPr/>
        <a:lstStyle/>
        <a:p>
          <a:pPr rtl="1"/>
          <a:endParaRPr lang="ar-JO"/>
        </a:p>
      </dgm:t>
    </dgm:pt>
    <dgm:pt modelId="{F16EFBB2-A266-4D97-834C-1D395F46DC86}" type="sibTrans" cxnId="{16F77327-40CA-40A4-8279-289C416BDB61}">
      <dgm:prSet/>
      <dgm:spPr/>
      <dgm:t>
        <a:bodyPr/>
        <a:lstStyle/>
        <a:p>
          <a:pPr rtl="1"/>
          <a:endParaRPr lang="ar-JO"/>
        </a:p>
      </dgm:t>
    </dgm:pt>
    <dgm:pt modelId="{3EBD9D50-9CB9-479A-8AFC-54E1FCB5E632}" type="pres">
      <dgm:prSet presAssocID="{941E5739-754E-483E-B715-44A35D88465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F22AC0F7-F2B3-42C8-A3D4-C7882C800F4D}" type="pres">
      <dgm:prSet presAssocID="{733BD1BB-DEE5-437E-961D-4202DDAEF04E}" presName="centerShape" presStyleLbl="node0" presStyleIdx="0" presStyleCnt="1"/>
      <dgm:spPr/>
      <dgm:t>
        <a:bodyPr/>
        <a:lstStyle/>
        <a:p>
          <a:pPr rtl="1"/>
          <a:endParaRPr lang="ar-JO"/>
        </a:p>
      </dgm:t>
    </dgm:pt>
    <dgm:pt modelId="{4FBD4A1F-4411-4E1A-B854-35ED644D3976}" type="pres">
      <dgm:prSet presAssocID="{86B6DABF-E5CB-4155-9940-5BE93153C50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C6185343-A88A-455C-85C0-F5D66777F8DA}" type="pres">
      <dgm:prSet presAssocID="{86B6DABF-E5CB-4155-9940-5BE93153C50E}" presName="dummy" presStyleCnt="0"/>
      <dgm:spPr/>
    </dgm:pt>
    <dgm:pt modelId="{526BCE69-6A25-4EC5-BFEC-1404E8160DE2}" type="pres">
      <dgm:prSet presAssocID="{F16EFBB2-A266-4D97-834C-1D395F46DC86}" presName="sibTrans" presStyleLbl="sibTrans2D1" presStyleIdx="0" presStyleCnt="4"/>
      <dgm:spPr/>
      <dgm:t>
        <a:bodyPr/>
        <a:lstStyle/>
        <a:p>
          <a:pPr rtl="1"/>
          <a:endParaRPr lang="ar-JO"/>
        </a:p>
      </dgm:t>
    </dgm:pt>
    <dgm:pt modelId="{5B6C3352-A456-4C47-A77D-964837A430CE}" type="pres">
      <dgm:prSet presAssocID="{40885154-B9A5-4FE2-94AB-EA9C5310F61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F905BEA5-84CE-4B9B-B9E1-5BB1E7256368}" type="pres">
      <dgm:prSet presAssocID="{40885154-B9A5-4FE2-94AB-EA9C5310F616}" presName="dummy" presStyleCnt="0"/>
      <dgm:spPr/>
    </dgm:pt>
    <dgm:pt modelId="{CD34ECBA-A0E4-40E9-9097-01B50356518D}" type="pres">
      <dgm:prSet presAssocID="{EF063BF6-D98B-48EB-A144-010289A0B471}" presName="sibTrans" presStyleLbl="sibTrans2D1" presStyleIdx="1" presStyleCnt="4"/>
      <dgm:spPr/>
      <dgm:t>
        <a:bodyPr/>
        <a:lstStyle/>
        <a:p>
          <a:pPr rtl="1"/>
          <a:endParaRPr lang="ar-JO"/>
        </a:p>
      </dgm:t>
    </dgm:pt>
    <dgm:pt modelId="{262DFB6A-DD86-4CE3-B327-04852B485129}" type="pres">
      <dgm:prSet presAssocID="{59B9B51C-AEE8-45C0-AD12-AFCC769FF99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4B7370C8-F48D-484A-9507-2F36D1961669}" type="pres">
      <dgm:prSet presAssocID="{59B9B51C-AEE8-45C0-AD12-AFCC769FF999}" presName="dummy" presStyleCnt="0"/>
      <dgm:spPr/>
    </dgm:pt>
    <dgm:pt modelId="{D8CA4755-8F14-4C9D-A196-33B9ABCD8748}" type="pres">
      <dgm:prSet presAssocID="{DA638575-E7D0-44E9-8721-9FEC454E064F}" presName="sibTrans" presStyleLbl="sibTrans2D1" presStyleIdx="2" presStyleCnt="4"/>
      <dgm:spPr/>
      <dgm:t>
        <a:bodyPr/>
        <a:lstStyle/>
        <a:p>
          <a:pPr rtl="1"/>
          <a:endParaRPr lang="ar-JO"/>
        </a:p>
      </dgm:t>
    </dgm:pt>
    <dgm:pt modelId="{30DA66A0-2EBD-4227-A2FC-FE0999FB7AF2}" type="pres">
      <dgm:prSet presAssocID="{32D7A1E7-727F-47D6-8A47-1EC9949C8D5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935DF008-7F10-4DFE-931F-78DA6095AF19}" type="pres">
      <dgm:prSet presAssocID="{32D7A1E7-727F-47D6-8A47-1EC9949C8D53}" presName="dummy" presStyleCnt="0"/>
      <dgm:spPr/>
    </dgm:pt>
    <dgm:pt modelId="{4944A073-ED5C-45FA-B9B1-23237FF257AB}" type="pres">
      <dgm:prSet presAssocID="{4435EF27-F6D5-4F30-92AD-01EC8C58D3D3}" presName="sibTrans" presStyleLbl="sibTrans2D1" presStyleIdx="3" presStyleCnt="4"/>
      <dgm:spPr/>
      <dgm:t>
        <a:bodyPr/>
        <a:lstStyle/>
        <a:p>
          <a:pPr rtl="1"/>
          <a:endParaRPr lang="ar-JO"/>
        </a:p>
      </dgm:t>
    </dgm:pt>
  </dgm:ptLst>
  <dgm:cxnLst>
    <dgm:cxn modelId="{32B520AD-BBFE-4534-8608-B233C1F524DF}" type="presOf" srcId="{733BD1BB-DEE5-437E-961D-4202DDAEF04E}" destId="{F22AC0F7-F2B3-42C8-A3D4-C7882C800F4D}" srcOrd="0" destOrd="0" presId="urn:microsoft.com/office/officeart/2005/8/layout/radial6"/>
    <dgm:cxn modelId="{16F77327-40CA-40A4-8279-289C416BDB61}" srcId="{733BD1BB-DEE5-437E-961D-4202DDAEF04E}" destId="{86B6DABF-E5CB-4155-9940-5BE93153C50E}" srcOrd="0" destOrd="0" parTransId="{1BC7E695-8180-4220-A250-EB6816373595}" sibTransId="{F16EFBB2-A266-4D97-834C-1D395F46DC86}"/>
    <dgm:cxn modelId="{E6154185-FCDC-48F1-9A6F-1A1BBB29373C}" type="presOf" srcId="{941E5739-754E-483E-B715-44A35D88465F}" destId="{3EBD9D50-9CB9-479A-8AFC-54E1FCB5E632}" srcOrd="0" destOrd="0" presId="urn:microsoft.com/office/officeart/2005/8/layout/radial6"/>
    <dgm:cxn modelId="{7B983CEA-12F9-473A-9D85-DDA1BA0E9332}" srcId="{941E5739-754E-483E-B715-44A35D88465F}" destId="{733BD1BB-DEE5-437E-961D-4202DDAEF04E}" srcOrd="0" destOrd="0" parTransId="{89B328B9-26F5-42E8-B0F8-4E855252D8ED}" sibTransId="{2E476CDA-9AD7-48BB-AF62-0924AA8F824C}"/>
    <dgm:cxn modelId="{BCBF6777-E6D5-4E5E-B6DC-E740FA25A844}" type="presOf" srcId="{86B6DABF-E5CB-4155-9940-5BE93153C50E}" destId="{4FBD4A1F-4411-4E1A-B854-35ED644D3976}" srcOrd="0" destOrd="0" presId="urn:microsoft.com/office/officeart/2005/8/layout/radial6"/>
    <dgm:cxn modelId="{579293B3-1195-4557-BF9A-A93D6ED55DE0}" srcId="{733BD1BB-DEE5-437E-961D-4202DDAEF04E}" destId="{59B9B51C-AEE8-45C0-AD12-AFCC769FF999}" srcOrd="2" destOrd="0" parTransId="{DCF63BD7-51D1-4390-8C75-67302F97D171}" sibTransId="{DA638575-E7D0-44E9-8721-9FEC454E064F}"/>
    <dgm:cxn modelId="{3A185B77-FECE-481F-B9D6-D811910E608B}" type="presOf" srcId="{40885154-B9A5-4FE2-94AB-EA9C5310F616}" destId="{5B6C3352-A456-4C47-A77D-964837A430CE}" srcOrd="0" destOrd="0" presId="urn:microsoft.com/office/officeart/2005/8/layout/radial6"/>
    <dgm:cxn modelId="{DB2F4A63-57E7-44DC-9521-905980ADFCD4}" type="presOf" srcId="{4435EF27-F6D5-4F30-92AD-01EC8C58D3D3}" destId="{4944A073-ED5C-45FA-B9B1-23237FF257AB}" srcOrd="0" destOrd="0" presId="urn:microsoft.com/office/officeart/2005/8/layout/radial6"/>
    <dgm:cxn modelId="{64C70D03-6D08-4D1D-838C-C8AC8E38A12D}" srcId="{733BD1BB-DEE5-437E-961D-4202DDAEF04E}" destId="{40885154-B9A5-4FE2-94AB-EA9C5310F616}" srcOrd="1" destOrd="0" parTransId="{9438D827-0BF3-4830-9E02-30AFA7BB22D1}" sibTransId="{EF063BF6-D98B-48EB-A144-010289A0B471}"/>
    <dgm:cxn modelId="{108E5254-C661-4D7D-80C3-5E1457381A24}" type="presOf" srcId="{EF063BF6-D98B-48EB-A144-010289A0B471}" destId="{CD34ECBA-A0E4-40E9-9097-01B50356518D}" srcOrd="0" destOrd="0" presId="urn:microsoft.com/office/officeart/2005/8/layout/radial6"/>
    <dgm:cxn modelId="{42D9104C-1F80-4750-B205-269E65D15A98}" type="presOf" srcId="{59B9B51C-AEE8-45C0-AD12-AFCC769FF999}" destId="{262DFB6A-DD86-4CE3-B327-04852B485129}" srcOrd="0" destOrd="0" presId="urn:microsoft.com/office/officeart/2005/8/layout/radial6"/>
    <dgm:cxn modelId="{7A6865CA-8513-44F1-89F2-1356FC9A4559}" type="presOf" srcId="{DA638575-E7D0-44E9-8721-9FEC454E064F}" destId="{D8CA4755-8F14-4C9D-A196-33B9ABCD8748}" srcOrd="0" destOrd="0" presId="urn:microsoft.com/office/officeart/2005/8/layout/radial6"/>
    <dgm:cxn modelId="{9DBD52BD-F73D-4DF9-B217-A8781285C32D}" type="presOf" srcId="{32D7A1E7-727F-47D6-8A47-1EC9949C8D53}" destId="{30DA66A0-2EBD-4227-A2FC-FE0999FB7AF2}" srcOrd="0" destOrd="0" presId="urn:microsoft.com/office/officeart/2005/8/layout/radial6"/>
    <dgm:cxn modelId="{642F4AFC-4F85-46CE-9803-4A6235BD8D32}" srcId="{733BD1BB-DEE5-437E-961D-4202DDAEF04E}" destId="{32D7A1E7-727F-47D6-8A47-1EC9949C8D53}" srcOrd="3" destOrd="0" parTransId="{4CB530A7-FF19-4571-ACED-EE5A872E6A55}" sibTransId="{4435EF27-F6D5-4F30-92AD-01EC8C58D3D3}"/>
    <dgm:cxn modelId="{C826A245-DEF6-4558-8275-D8318D815812}" type="presOf" srcId="{F16EFBB2-A266-4D97-834C-1D395F46DC86}" destId="{526BCE69-6A25-4EC5-BFEC-1404E8160DE2}" srcOrd="0" destOrd="0" presId="urn:microsoft.com/office/officeart/2005/8/layout/radial6"/>
    <dgm:cxn modelId="{4AFE2627-84CD-40EB-9603-ECBDF3743DD6}" type="presParOf" srcId="{3EBD9D50-9CB9-479A-8AFC-54E1FCB5E632}" destId="{F22AC0F7-F2B3-42C8-A3D4-C7882C800F4D}" srcOrd="0" destOrd="0" presId="urn:microsoft.com/office/officeart/2005/8/layout/radial6"/>
    <dgm:cxn modelId="{DD21F688-6C01-4DB4-948E-9B884AB1BED3}" type="presParOf" srcId="{3EBD9D50-9CB9-479A-8AFC-54E1FCB5E632}" destId="{4FBD4A1F-4411-4E1A-B854-35ED644D3976}" srcOrd="1" destOrd="0" presId="urn:microsoft.com/office/officeart/2005/8/layout/radial6"/>
    <dgm:cxn modelId="{8FCE519F-B35A-41B8-B51F-A50FCD7BE076}" type="presParOf" srcId="{3EBD9D50-9CB9-479A-8AFC-54E1FCB5E632}" destId="{C6185343-A88A-455C-85C0-F5D66777F8DA}" srcOrd="2" destOrd="0" presId="urn:microsoft.com/office/officeart/2005/8/layout/radial6"/>
    <dgm:cxn modelId="{8E5EDB2C-FFE6-499A-9417-6ED1D33AAD0E}" type="presParOf" srcId="{3EBD9D50-9CB9-479A-8AFC-54E1FCB5E632}" destId="{526BCE69-6A25-4EC5-BFEC-1404E8160DE2}" srcOrd="3" destOrd="0" presId="urn:microsoft.com/office/officeart/2005/8/layout/radial6"/>
    <dgm:cxn modelId="{4932E428-FAF4-461A-AB2E-25D5CC5943B3}" type="presParOf" srcId="{3EBD9D50-9CB9-479A-8AFC-54E1FCB5E632}" destId="{5B6C3352-A456-4C47-A77D-964837A430CE}" srcOrd="4" destOrd="0" presId="urn:microsoft.com/office/officeart/2005/8/layout/radial6"/>
    <dgm:cxn modelId="{FFBC452F-11B2-4B5A-A76E-875D75F5E5CE}" type="presParOf" srcId="{3EBD9D50-9CB9-479A-8AFC-54E1FCB5E632}" destId="{F905BEA5-84CE-4B9B-B9E1-5BB1E7256368}" srcOrd="5" destOrd="0" presId="urn:microsoft.com/office/officeart/2005/8/layout/radial6"/>
    <dgm:cxn modelId="{852F5838-2F17-49AF-A663-06CCE91C1A0B}" type="presParOf" srcId="{3EBD9D50-9CB9-479A-8AFC-54E1FCB5E632}" destId="{CD34ECBA-A0E4-40E9-9097-01B50356518D}" srcOrd="6" destOrd="0" presId="urn:microsoft.com/office/officeart/2005/8/layout/radial6"/>
    <dgm:cxn modelId="{9E37E7EA-CDBC-4B7E-B4B8-10415EF7B842}" type="presParOf" srcId="{3EBD9D50-9CB9-479A-8AFC-54E1FCB5E632}" destId="{262DFB6A-DD86-4CE3-B327-04852B485129}" srcOrd="7" destOrd="0" presId="urn:microsoft.com/office/officeart/2005/8/layout/radial6"/>
    <dgm:cxn modelId="{6F31F01A-F953-4C4C-B036-67EB3359648E}" type="presParOf" srcId="{3EBD9D50-9CB9-479A-8AFC-54E1FCB5E632}" destId="{4B7370C8-F48D-484A-9507-2F36D1961669}" srcOrd="8" destOrd="0" presId="urn:microsoft.com/office/officeart/2005/8/layout/radial6"/>
    <dgm:cxn modelId="{887C8C23-426C-4DAC-80F4-6529DB5DFDC3}" type="presParOf" srcId="{3EBD9D50-9CB9-479A-8AFC-54E1FCB5E632}" destId="{D8CA4755-8F14-4C9D-A196-33B9ABCD8748}" srcOrd="9" destOrd="0" presId="urn:microsoft.com/office/officeart/2005/8/layout/radial6"/>
    <dgm:cxn modelId="{3AD622DD-2C53-4EA0-934F-9DF2258A60E1}" type="presParOf" srcId="{3EBD9D50-9CB9-479A-8AFC-54E1FCB5E632}" destId="{30DA66A0-2EBD-4227-A2FC-FE0999FB7AF2}" srcOrd="10" destOrd="0" presId="urn:microsoft.com/office/officeart/2005/8/layout/radial6"/>
    <dgm:cxn modelId="{D71E66B0-8E3A-45B4-A68A-DCBAC6C78A94}" type="presParOf" srcId="{3EBD9D50-9CB9-479A-8AFC-54E1FCB5E632}" destId="{935DF008-7F10-4DFE-931F-78DA6095AF19}" srcOrd="11" destOrd="0" presId="urn:microsoft.com/office/officeart/2005/8/layout/radial6"/>
    <dgm:cxn modelId="{48D4D361-E38C-4F38-8286-1EED10911EDC}" type="presParOf" srcId="{3EBD9D50-9CB9-479A-8AFC-54E1FCB5E632}" destId="{4944A073-ED5C-45FA-B9B1-23237FF257AB}" srcOrd="12" destOrd="0" presId="urn:microsoft.com/office/officeart/2005/8/layout/radial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F39A76C-94C8-493F-B3CB-7105EECEC178}" type="datetimeFigureOut">
              <a:rPr lang="ar-JO" smtClean="0"/>
              <a:pPr/>
              <a:t>24/03/1438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0AF0869-A4E8-4E6D-B438-9ECAB56C5221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="" xmlns:p14="http://schemas.microsoft.com/office/powerpoint/2010/main" val="3875739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F0869-A4E8-4E6D-B438-9ECAB56C5221}" type="slidenum">
              <a:rPr lang="ar-JO" smtClean="0"/>
              <a:pPr/>
              <a:t>1</a:t>
            </a:fld>
            <a:endParaRPr lang="ar-JO"/>
          </a:p>
        </p:txBody>
      </p:sp>
    </p:spTree>
    <p:extLst>
      <p:ext uri="{BB962C8B-B14F-4D97-AF65-F5344CB8AC3E}">
        <p14:creationId xmlns="" xmlns:p14="http://schemas.microsoft.com/office/powerpoint/2010/main" val="919547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F0869-A4E8-4E6D-B438-9ECAB56C5221}" type="slidenum">
              <a:rPr lang="ar-JO" smtClean="0"/>
              <a:pPr/>
              <a:t>53</a:t>
            </a:fld>
            <a:endParaRPr lang="ar-JO"/>
          </a:p>
        </p:txBody>
      </p:sp>
    </p:spTree>
    <p:extLst>
      <p:ext uri="{BB962C8B-B14F-4D97-AF65-F5344CB8AC3E}">
        <p14:creationId xmlns="" xmlns:p14="http://schemas.microsoft.com/office/powerpoint/2010/main" val="1470617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040AF-90A4-4C2C-A682-7FC8F885EC2E}" type="datetime1">
              <a:rPr lang="en-US" smtClean="0"/>
              <a:pPr/>
              <a:t>12/23/2016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23955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8F3E4-B00C-408F-A174-D95AC4CC831F}" type="datetime1">
              <a:rPr lang="en-US" smtClean="0"/>
              <a:pPr/>
              <a:t>12/23/2016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22918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69ACC-40B9-4097-BC7D-FA9611D25C16}" type="datetime1">
              <a:rPr lang="en-US" smtClean="0"/>
              <a:pPr/>
              <a:t>12/23/2016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683987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F0B6C-FAA8-472F-88F8-FC00250094EB}" type="datetime1">
              <a:rPr lang="en-US" smtClean="0"/>
              <a:pPr/>
              <a:t>12/23/2016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78919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8916-C8B3-4DC5-9881-252294228B1C}" type="datetime1">
              <a:rPr lang="en-US" smtClean="0"/>
              <a:pPr/>
              <a:t>12/23/2016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763936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9BBC-07E3-49DA-8289-479CBE2DA84F}" type="datetime1">
              <a:rPr lang="en-US" smtClean="0"/>
              <a:pPr/>
              <a:t>12/23/2016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060222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6BD57-1A09-4EBB-B174-5AD19F0CCA49}" type="datetime1">
              <a:rPr lang="en-US" smtClean="0"/>
              <a:pPr/>
              <a:t>12/23/2016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791782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894DE-0316-4596-B4E9-9376C976C511}" type="datetime1">
              <a:rPr lang="en-US" smtClean="0"/>
              <a:pPr/>
              <a:t>12/23/2016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8261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72E8-75F4-4DE9-82F2-00230B25A715}" type="datetime1">
              <a:rPr lang="en-US" smtClean="0"/>
              <a:pPr/>
              <a:t>12/23/2016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5131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BFE4-B2BE-44AB-946E-86D37CB82F71}" type="datetime1">
              <a:rPr lang="en-US" smtClean="0"/>
              <a:pPr/>
              <a:t>12/23/2016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7767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A7CEB-6678-4AE3-845D-C142D8A64A46}" type="datetime1">
              <a:rPr lang="en-US" smtClean="0"/>
              <a:pPr/>
              <a:t>12/23/2016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4311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778AB-EF5A-4B0E-BD8A-5B9780D4F1C6}" type="datetime1">
              <a:rPr lang="en-US" smtClean="0"/>
              <a:pPr/>
              <a:t>12/23/2016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1084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CBC48-83CB-49D1-AC9C-B486866E80A0}" type="datetime1">
              <a:rPr lang="en-US" smtClean="0"/>
              <a:pPr/>
              <a:t>12/23/2016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37636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DAAD4-C429-421C-B2E4-A270DAE10224}" type="datetime1">
              <a:rPr lang="en-US" smtClean="0"/>
              <a:pPr/>
              <a:t>12/23/2016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34181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8F5D4-32B1-4512-99F0-F3EA4BE7714B}" type="datetime1">
              <a:rPr lang="en-US" smtClean="0"/>
              <a:pPr/>
              <a:t>12/23/2016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73181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D074A-E22C-49B2-A1F5-588FB2175FCF}" type="datetime1">
              <a:rPr lang="en-US" smtClean="0"/>
              <a:pPr/>
              <a:t>12/23/2016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28451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02B7A-77C3-4196-B08E-EFCB013F10E6}" type="datetime1">
              <a:rPr lang="en-US" smtClean="0"/>
              <a:pPr/>
              <a:t>12/23/2016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1CDC9C0-B46F-46BD-BEAA-113A2EE1D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00775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  <p:sldLayoutId id="2147483915" r:id="rId12"/>
    <p:sldLayoutId id="2147483916" r:id="rId13"/>
    <p:sldLayoutId id="2147483917" r:id="rId14"/>
    <p:sldLayoutId id="2147483918" r:id="rId15"/>
    <p:sldLayoutId id="2147483919" r:id="rId16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1680" y="2895444"/>
            <a:ext cx="8229600" cy="1320802"/>
          </a:xfrm>
        </p:spPr>
        <p:txBody>
          <a:bodyPr>
            <a:normAutofit/>
          </a:bodyPr>
          <a:lstStyle/>
          <a:p>
            <a:pPr algn="ctr" rtl="0"/>
            <a:r>
              <a:rPr lang="en-US" sz="40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comprehensive design of a </a:t>
            </a:r>
            <a:r>
              <a:rPr lang="en-US" sz="40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Reformatory</a:t>
            </a:r>
            <a:endParaRPr lang="en-US" sz="40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692398" y="365761"/>
            <a:ext cx="6815669" cy="102108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5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&amp; Information Technology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Building Engineering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http://www.ramallah.city/uploads/images/2015/10/1904131_914215688648696_6597140413504111364_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2530" y="1591313"/>
            <a:ext cx="1952630" cy="1428516"/>
          </a:xfrm>
          <a:prstGeom prst="rect">
            <a:avLst/>
          </a:prstGeom>
          <a:noFill/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342258" y="3996612"/>
            <a:ext cx="6815669" cy="1320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Ehab Abu Dher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Insaf Majdi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718645" y="5730236"/>
            <a:ext cx="6815669" cy="528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Supervisor: Haitham Sawalha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692393" y="4201083"/>
            <a:ext cx="6815669" cy="1320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    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  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5042530" y="3996612"/>
            <a:ext cx="6815669" cy="1320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Ithar Rezq</a:t>
            </a:r>
          </a:p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Lamees Marayta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1827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9721" t="18983" r="16819" b="11801"/>
          <a:stretch/>
        </p:blipFill>
        <p:spPr>
          <a:xfrm>
            <a:off x="1567545" y="339405"/>
            <a:ext cx="9736270" cy="597050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229423" y="5365020"/>
            <a:ext cx="3277175" cy="685799"/>
          </a:xfrm>
        </p:spPr>
        <p:txBody>
          <a:bodyPr>
            <a:noAutofit/>
          </a:bodyPr>
          <a:lstStyle/>
          <a:p>
            <a:pPr rtl="0"/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 plan:</a:t>
            </a: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5222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5280" t="14637" r="25315" b="10494"/>
          <a:stretch/>
        </p:blipFill>
        <p:spPr>
          <a:xfrm>
            <a:off x="4278975" y="0"/>
            <a:ext cx="7913026" cy="6741994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406400"/>
            <a:ext cx="9713793" cy="1553029"/>
          </a:xfrm>
        </p:spPr>
        <p:txBody>
          <a:bodyPr>
            <a:noAutofit/>
          </a:bodyPr>
          <a:lstStyle/>
          <a:p>
            <a:pPr rtl="0"/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  <a:b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plan:</a:t>
            </a: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8396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2472"/>
            <a:ext cx="12192000" cy="582487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0425" y="0"/>
            <a:ext cx="6432499" cy="685799"/>
          </a:xfrm>
        </p:spPr>
        <p:txBody>
          <a:bodyPr>
            <a:noAutofit/>
          </a:bodyPr>
          <a:lstStyle/>
          <a:p>
            <a:pPr rtl="0"/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view of the reformatory:</a:t>
            </a: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1644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899" y="0"/>
            <a:ext cx="6401101" cy="2949262"/>
          </a:xfrm>
          <a:prstGeom prst="rect">
            <a:avLst/>
          </a:prstGeom>
        </p:spPr>
      </p:pic>
      <p:pic>
        <p:nvPicPr>
          <p:cNvPr id="5" name="صورة 1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771" y="1429554"/>
            <a:ext cx="5394814" cy="2163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صورة 2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8771" y="4250028"/>
            <a:ext cx="5516217" cy="2170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0425" y="0"/>
            <a:ext cx="6432499" cy="1429554"/>
          </a:xfrm>
        </p:spPr>
        <p:txBody>
          <a:bodyPr>
            <a:noAutofit/>
          </a:bodyPr>
          <a:lstStyle/>
          <a:p>
            <a:pPr rtl="0"/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views from the</a:t>
            </a:r>
            <a:b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reformatory</a:t>
            </a: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صورة 28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7582" y="3202427"/>
            <a:ext cx="5494517" cy="249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3983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0425" y="0"/>
            <a:ext cx="6432499" cy="1429554"/>
          </a:xfrm>
        </p:spPr>
        <p:txBody>
          <a:bodyPr>
            <a:noAutofit/>
          </a:bodyPr>
          <a:lstStyle/>
          <a:p>
            <a:pPr rtl="0"/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views from the</a:t>
            </a:r>
            <a:b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reformatory</a:t>
            </a: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صورة 2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2288" y="1622738"/>
            <a:ext cx="9439812" cy="4074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7001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0425" y="0"/>
            <a:ext cx="6432499" cy="1429554"/>
          </a:xfrm>
        </p:spPr>
        <p:txBody>
          <a:bodyPr>
            <a:noAutofit/>
          </a:bodyPr>
          <a:lstStyle/>
          <a:p>
            <a:pPr rtl="0"/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views from the</a:t>
            </a:r>
            <a:b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reformatory</a:t>
            </a: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679" y="476518"/>
            <a:ext cx="7742817" cy="3567448"/>
          </a:xfrm>
          <a:prstGeom prst="rect">
            <a:avLst/>
          </a:prstGeom>
        </p:spPr>
      </p:pic>
      <p:pic>
        <p:nvPicPr>
          <p:cNvPr id="6" name="صورة 2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50444" y="4043966"/>
            <a:ext cx="6641274" cy="281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5971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1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1356" y="1429554"/>
            <a:ext cx="8045071" cy="441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0425" y="0"/>
            <a:ext cx="6432499" cy="1429554"/>
          </a:xfrm>
        </p:spPr>
        <p:txBody>
          <a:bodyPr>
            <a:noAutofit/>
          </a:bodyPr>
          <a:lstStyle/>
          <a:p>
            <a:pPr rtl="0"/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views from the</a:t>
            </a:r>
            <a:b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reformatory</a:t>
            </a: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209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ctrTitle"/>
          </p:nvPr>
        </p:nvSpPr>
        <p:spPr>
          <a:xfrm>
            <a:off x="2692398" y="2308861"/>
            <a:ext cx="6815669" cy="2220804"/>
          </a:xfrm>
        </p:spPr>
        <p:txBody>
          <a:bodyPr>
            <a:noAutofit/>
          </a:bodyPr>
          <a:lstStyle/>
          <a:p>
            <a:pPr algn="ctr" rtl="0"/>
            <a:r>
              <a:rPr lang="en-US" sz="8000" b="1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Environmental Aspects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1070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123966" y="183998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76333" y="2133600"/>
            <a:ext cx="8915400" cy="377762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="" xmlns:p14="http://schemas.microsoft.com/office/powerpoint/2010/main" val="2322003675"/>
              </p:ext>
            </p:extLst>
          </p:nvPr>
        </p:nvGraphicFramePr>
        <p:xfrm>
          <a:off x="3696237" y="1210615"/>
          <a:ext cx="8384146" cy="56473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1596981" y="585623"/>
            <a:ext cx="576280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</a:t>
            </a:r>
            <a:endParaRPr lang="ar-JO" sz="4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5629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69921" y="1320397"/>
            <a:ext cx="3215340" cy="119210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wall  (30cm)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56426" y="446570"/>
            <a:ext cx="4895042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1369" y="2499064"/>
            <a:ext cx="2618349" cy="215010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Limestone (50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(80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Polystyrene (50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Block (100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Plaster (20 mm)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1369" y="5131993"/>
            <a:ext cx="3685871" cy="8263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U-Value = 0.525 W/m2.k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287240" y="1619672"/>
            <a:ext cx="3785763" cy="11921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Roof: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287240" y="2499064"/>
            <a:ext cx="3785763" cy="215010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Asphalt (10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foam (40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Polyurethane (50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(200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Plaster (10 mm)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287240" y="5135333"/>
            <a:ext cx="3745699" cy="8229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U-Value = 0.45 W/m2.k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669996" y="1619672"/>
            <a:ext cx="2985387" cy="11921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Floor: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669994" y="2499064"/>
            <a:ext cx="2985387" cy="215010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Tiles (10 mm)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Mortar (30 mm)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Sand (150 mm)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Polystyrene (50 mm)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(300 mm)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8669994" y="5131993"/>
            <a:ext cx="3358874" cy="8263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U-Value = 0.9 W/m2.k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0405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572595"/>
            <a:ext cx="8911687" cy="1280890"/>
          </a:xfrm>
        </p:spPr>
        <p:txBody>
          <a:bodyPr>
            <a:normAutofit/>
          </a:bodyPr>
          <a:lstStyle/>
          <a:p>
            <a:pPr rtl="0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Outline: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1853485"/>
            <a:ext cx="9601196" cy="4638755"/>
          </a:xfrm>
        </p:spPr>
        <p:txBody>
          <a:bodyPr>
            <a:noAutofit/>
          </a:bodyPr>
          <a:lstStyle/>
          <a:p>
            <a:pPr algn="l" rtl="0"/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 of the Reformatory.</a:t>
            </a:r>
          </a:p>
          <a:p>
            <a:pPr algn="l" rtl="0"/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Design.</a:t>
            </a:r>
          </a:p>
          <a:p>
            <a:pPr algn="l" rtl="0"/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Design.</a:t>
            </a:r>
          </a:p>
          <a:p>
            <a:pPr algn="l" rtl="0"/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Design.</a:t>
            </a:r>
          </a:p>
          <a:p>
            <a:pPr algn="l" rtl="0"/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And Safety Design.</a:t>
            </a:r>
          </a:p>
          <a:p>
            <a:pPr algn="l" rtl="0"/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design.</a:t>
            </a:r>
          </a:p>
          <a:p>
            <a:pPr algn="l" rtl="0"/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And Cost Estimation.</a:t>
            </a:r>
            <a:endParaRPr lang="en-US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1567160" y="3223260"/>
            <a:ext cx="411480" cy="59436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b="1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3360" y="3223260"/>
            <a:ext cx="411480" cy="59436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b="1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4024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52979" y="659158"/>
            <a:ext cx="5350098" cy="62237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simulation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898305" y="1281529"/>
            <a:ext cx="5292658" cy="1098997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Maximum Cooling = 523.41 kW</a:t>
            </a:r>
          </a:p>
          <a:p>
            <a:pPr algn="l" rtl="0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Maximum Heating = 361.14 kW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026" name="Picture 2" descr="https://scontent-frt3-1.xx.fbcdn.net/v/t34.0-12/15666161_10154735712898329_1464437277_n.png?oh=b72aef426fdae57d9381e5babdd77213&amp;oe=585B53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1697" y="2380527"/>
            <a:ext cx="8294150" cy="44774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7055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88630" y="51626"/>
            <a:ext cx="4924283" cy="1303337"/>
          </a:xfrm>
        </p:spPr>
        <p:txBody>
          <a:bodyPr>
            <a:normAutofit/>
          </a:bodyPr>
          <a:lstStyle/>
          <a:p>
            <a:pPr rtl="0"/>
            <a:r>
              <a:rPr lang="en-US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analysis</a:t>
            </a:r>
            <a:endParaRPr lang="en-US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91540" y="1592049"/>
            <a:ext cx="3268336" cy="1524637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 (RT60):</a:t>
            </a:r>
          </a:p>
          <a:p>
            <a:pPr marL="0" indent="0" algn="l" rtl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Cafeteria:</a:t>
            </a:r>
          </a:p>
          <a:p>
            <a:pPr marL="0" indent="0" algn="l" rtl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RT60 range (1 – 1.8)</a:t>
            </a:r>
          </a:p>
          <a:p>
            <a:pPr algn="l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5112913" y="-78231"/>
            <a:ext cx="7079087" cy="3340561"/>
          </a:xfrm>
          <a:prstGeom prst="rect">
            <a:avLst/>
          </a:prstGeom>
        </p:spPr>
      </p:pic>
      <p:graphicFrame>
        <p:nvGraphicFramePr>
          <p:cNvPr id="6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6799529"/>
              </p:ext>
            </p:extLst>
          </p:nvPr>
        </p:nvGraphicFramePr>
        <p:xfrm>
          <a:off x="685718" y="3251780"/>
          <a:ext cx="4428255" cy="32474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7276"/>
                <a:gridCol w="797719"/>
                <a:gridCol w="841180"/>
                <a:gridCol w="722152"/>
                <a:gridCol w="999928"/>
              </a:tblGrid>
              <a:tr h="5916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Freq.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Absorption.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Sabine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RT(60)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NOR-ER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RT(60)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MIL-SE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RT(60)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1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63Hz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183.3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2.75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2.38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2.48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1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125Hz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238.8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2.11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2.12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1.82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1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250Hz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409.5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1.28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1.21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2F5496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0.93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30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500Hz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420.4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1.20</a:t>
                      </a:r>
                      <a:endParaRPr lang="en-US" sz="1800" b="1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1.53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0.85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30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1kHz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402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  <a:endParaRPr lang="en-US" sz="1800" b="1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1.40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0.94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1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2kHz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322.1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1.51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2.09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1.21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1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4kHz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156.8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2.39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3.83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2.25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1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8kHz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100.2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1.64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2.11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1.61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1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16kHz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90.8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1.53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1.81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1.51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5893158" y="3760631"/>
            <a:ext cx="6298842" cy="309736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8743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643944" y="2632671"/>
            <a:ext cx="4842456" cy="2588654"/>
          </a:xfrm>
        </p:spPr>
        <p:txBody>
          <a:bodyPr>
            <a:noAutofit/>
          </a:bodyPr>
          <a:lstStyle/>
          <a:p>
            <a:pPr marL="400050" lvl="1" indent="0" algn="l" rtl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Natural Lighting:</a:t>
            </a:r>
          </a:p>
          <a:p>
            <a:pPr marL="400050" lvl="1" indent="0" algn="l" rtl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Avg. DF for the building                                                     </a:t>
            </a:r>
          </a:p>
          <a:p>
            <a:pPr marL="400050" lvl="1" indent="0" algn="l" rtl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Daylight factor for some of the main spaces:</a:t>
            </a:r>
          </a:p>
        </p:txBody>
      </p:sp>
      <p:graphicFrame>
        <p:nvGraphicFramePr>
          <p:cNvPr id="6" name="عنصر نائب للمحتوى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1029428242"/>
              </p:ext>
            </p:extLst>
          </p:nvPr>
        </p:nvGraphicFramePr>
        <p:xfrm>
          <a:off x="5937161" y="363949"/>
          <a:ext cx="5844852" cy="62177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2426"/>
                <a:gridCol w="2922426"/>
              </a:tblGrid>
              <a:tr h="731347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Room</a:t>
                      </a:r>
                      <a:endParaRPr lang="en-GB" sz="2400" dirty="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DF %</a:t>
                      </a:r>
                      <a:endParaRPr lang="en-GB" sz="240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7975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Classroom</a:t>
                      </a:r>
                      <a:endParaRPr lang="en-GB" sz="240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3.584</a:t>
                      </a:r>
                      <a:endParaRPr lang="en-GB" sz="240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7975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Bedrooms</a:t>
                      </a:r>
                      <a:endParaRPr lang="en-GB" sz="240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4.139</a:t>
                      </a:r>
                      <a:endParaRPr lang="en-GB" sz="240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7975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Computer room M</a:t>
                      </a:r>
                      <a:endParaRPr lang="en-GB" sz="240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4.918</a:t>
                      </a:r>
                      <a:endParaRPr lang="en-GB" sz="240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7975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Director</a:t>
                      </a:r>
                      <a:endParaRPr lang="en-GB" sz="2400" dirty="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4.414</a:t>
                      </a:r>
                      <a:endParaRPr lang="en-GB" sz="240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7975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E-Learning G.F</a:t>
                      </a:r>
                      <a:endParaRPr lang="en-GB" sz="240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6.484</a:t>
                      </a:r>
                      <a:endParaRPr lang="en-GB" sz="240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7975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Internal Space</a:t>
                      </a:r>
                      <a:endParaRPr lang="en-GB" sz="2400" dirty="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3.857</a:t>
                      </a:r>
                      <a:endParaRPr lang="en-GB" sz="240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7975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Supervisor</a:t>
                      </a:r>
                      <a:endParaRPr lang="en-GB" sz="240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2.701</a:t>
                      </a:r>
                      <a:endParaRPr lang="en-GB" sz="240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7975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Teachers Room G.F</a:t>
                      </a:r>
                      <a:endParaRPr lang="en-GB" sz="2400" dirty="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5.066</a:t>
                      </a:r>
                      <a:endParaRPr lang="en-GB" sz="240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7975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Visitors M</a:t>
                      </a:r>
                      <a:endParaRPr lang="en-GB" sz="240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3.369</a:t>
                      </a:r>
                      <a:endParaRPr lang="en-GB" sz="240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7975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2400" dirty="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2400" dirty="0">
                        <a:solidFill>
                          <a:srgbClr val="2F5496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1519706" y="575282"/>
            <a:ext cx="9422611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Natural Lighting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496" y="5663113"/>
            <a:ext cx="3936085" cy="83427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0277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3291840" y="2308861"/>
            <a:ext cx="5692140" cy="222080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b="1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3847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idx="4294967295"/>
          </p:nvPr>
        </p:nvSpPr>
        <p:spPr>
          <a:xfrm>
            <a:off x="1664677" y="518747"/>
            <a:ext cx="8910638" cy="873492"/>
          </a:xfrm>
        </p:spPr>
        <p:txBody>
          <a:bodyPr>
            <a:normAutofit/>
          </a:bodyPr>
          <a:lstStyle/>
          <a:p>
            <a:pPr rtl="0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Data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2922588" y="1392238"/>
            <a:ext cx="9269412" cy="4913312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Concrete </a:t>
            </a:r>
            <a:r>
              <a:rPr lang="en-US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Fʹc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= 24 MPa for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slabs.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Concrete </a:t>
            </a: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Fʹc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28 MPa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for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beams, columns, and footings.</a:t>
            </a:r>
          </a:p>
          <a:p>
            <a:pPr algn="l" rtl="0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Allowable Bearing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Capacity of Soil =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200 kN/m²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Loads:</a:t>
            </a: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	Super imposed load = 6.6 kN/m²</a:t>
            </a: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	Live load = 3.5 kN/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m²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1220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53053" y="538461"/>
            <a:ext cx="7498080" cy="867258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Data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4"/>
          <p:cNvSpPr>
            <a:spLocks noGrp="1"/>
          </p:cNvSpPr>
          <p:nvPr>
            <p:ph idx="1"/>
          </p:nvPr>
        </p:nvSpPr>
        <p:spPr>
          <a:xfrm>
            <a:off x="1179973" y="1972866"/>
            <a:ext cx="7498080" cy="4214818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GB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 Occupancy, I = 1.0</a:t>
            </a:r>
          </a:p>
          <a:p>
            <a:pPr algn="l" rtl="0"/>
            <a:r>
              <a:rPr lang="en-GB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Profile Type is SD</a:t>
            </a:r>
          </a:p>
          <a:p>
            <a:pPr algn="l" rtl="0"/>
            <a:r>
              <a:rPr lang="en-GB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 = 5.5</a:t>
            </a:r>
          </a:p>
          <a:p>
            <a:pPr algn="l" rtl="0"/>
            <a:r>
              <a:rPr lang="en-GB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 = 0.28</a:t>
            </a:r>
          </a:p>
          <a:p>
            <a:pPr algn="l" rtl="0"/>
            <a:r>
              <a:rPr lang="en-GB" sz="3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GB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0.4</a:t>
            </a:r>
          </a:p>
          <a:p>
            <a:pPr algn="l" rtl="0"/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        →       Nablus</a:t>
            </a:r>
          </a:p>
          <a:p>
            <a:pPr algn="l" rtl="0"/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Zone =2B      →        Z=0.20</a:t>
            </a:r>
          </a:p>
          <a:p>
            <a:pPr algn="l" rtl="0"/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6" y="1405719"/>
            <a:ext cx="4201588" cy="47819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3045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01104" y="583166"/>
            <a:ext cx="8911687" cy="645133"/>
          </a:xfrm>
        </p:spPr>
        <p:txBody>
          <a:bodyPr>
            <a:normAutofit/>
          </a:bodyPr>
          <a:lstStyle/>
          <a:p>
            <a:pPr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plan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5735" t="26632" r="21644" b="6950"/>
          <a:stretch/>
        </p:blipFill>
        <p:spPr>
          <a:xfrm>
            <a:off x="3070517" y="1228299"/>
            <a:ext cx="8925865" cy="532262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4514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399008" y="378953"/>
            <a:ext cx="3625307" cy="1231986"/>
          </a:xfrm>
        </p:spPr>
        <p:txBody>
          <a:bodyPr>
            <a:normAutofit/>
          </a:bodyPr>
          <a:lstStyle/>
          <a:p>
            <a:pPr algn="ctr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 of structural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designed block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30"/>
          <p:cNvPicPr>
            <a:picLocks/>
          </p:cNvPicPr>
          <p:nvPr/>
        </p:nvPicPr>
        <p:blipFill rotWithShape="1">
          <a:blip r:embed="rId2"/>
          <a:srcRect l="9027" t="-303" r="5897" b="2269"/>
          <a:stretch/>
        </p:blipFill>
        <p:spPr>
          <a:xfrm>
            <a:off x="531812" y="1212807"/>
            <a:ext cx="5145207" cy="4421874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812266" y="5626014"/>
            <a:ext cx="3425589" cy="12319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 from ETABS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8688" t="15097" r="43501" b="23988"/>
          <a:stretch/>
        </p:blipFill>
        <p:spPr>
          <a:xfrm>
            <a:off x="6337273" y="1610939"/>
            <a:ext cx="5550794" cy="524706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825673" y="5715292"/>
            <a:ext cx="54745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2500m2@3floors</a:t>
            </a:r>
            <a:endParaRPr 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517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1029114" y="586404"/>
            <a:ext cx="4068763" cy="119221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Deformed shape of the building: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29114" y="2242190"/>
            <a:ext cx="9601196" cy="35894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model is valid for:</a:t>
            </a:r>
          </a:p>
          <a:p>
            <a:pPr marL="0" indent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 Compatibility.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 Equilibrium.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 Stress &amp; Strain relationship.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154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379" t="1258" r="7931"/>
          <a:stretch/>
        </p:blipFill>
        <p:spPr>
          <a:xfrm>
            <a:off x="5463795" y="122830"/>
            <a:ext cx="6205042" cy="570882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3321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89212" y="1531985"/>
            <a:ext cx="8915400" cy="4379237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Period check:</a:t>
            </a: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 standard = 0.4409 sec</a:t>
            </a: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From ETAB  0.28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1506828" y="623935"/>
            <a:ext cx="4891088" cy="90805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Dynamic checks: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صورة 3"/>
          <p:cNvPicPr/>
          <p:nvPr/>
        </p:nvPicPr>
        <p:blipFill rotWithShape="1">
          <a:blip r:embed="rId2"/>
          <a:srcRect l="-170" t="2200" r="2097" b="4276"/>
          <a:stretch/>
        </p:blipFill>
        <p:spPr bwMode="auto">
          <a:xfrm>
            <a:off x="4111178" y="3223275"/>
            <a:ext cx="7874759" cy="3480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338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What is the Reformatory</a:t>
            </a:r>
            <a:endParaRPr lang="en-US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Reformatory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an institution where young offenders are sent as an alternative of prison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goal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rehabilitate and make them good citizens in their countries.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6078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1240665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Maximum drift available = 7.1 mm</a:t>
            </a:r>
          </a:p>
          <a:p>
            <a:pPr algn="l" rtl="0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Story drifts in X-Direction: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4294967295"/>
          </p:nvPr>
        </p:nvSpPr>
        <p:spPr>
          <a:xfrm>
            <a:off x="0" y="650875"/>
            <a:ext cx="4891088" cy="9080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Drift check: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صورة 3"/>
          <p:cNvPicPr/>
          <p:nvPr/>
        </p:nvPicPr>
        <p:blipFill rotWithShape="1">
          <a:blip r:embed="rId2"/>
          <a:srcRect l="4146" t="10700" r="2488" b="10700"/>
          <a:stretch/>
        </p:blipFill>
        <p:spPr bwMode="auto">
          <a:xfrm>
            <a:off x="2445544" y="3585029"/>
            <a:ext cx="8370627" cy="1972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1434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666485" y="1837386"/>
            <a:ext cx="8915400" cy="777025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Story drifts in Y-Direction: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1545464" y="615944"/>
            <a:ext cx="2894863" cy="90805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Drift check: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صورة 3"/>
          <p:cNvPicPr/>
          <p:nvPr/>
        </p:nvPicPr>
        <p:blipFill rotWithShape="1">
          <a:blip r:embed="rId2"/>
          <a:srcRect t="2456" r="3144" b="15995"/>
          <a:stretch/>
        </p:blipFill>
        <p:spPr bwMode="auto">
          <a:xfrm>
            <a:off x="3293145" y="3381828"/>
            <a:ext cx="8288740" cy="1985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6700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6402" y="528575"/>
            <a:ext cx="2278776" cy="640445"/>
          </a:xfrm>
        </p:spPr>
        <p:txBody>
          <a:bodyPr>
            <a:noAutofit/>
          </a:bodyPr>
          <a:lstStyle/>
          <a:p>
            <a:pPr rtl="0"/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Results: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59230" y="1264555"/>
            <a:ext cx="374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Slab </a:t>
            </a:r>
            <a:r>
              <a:rPr lang="en-US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JO" sz="2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1220" y="2506765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Thickness= 360mm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2∅12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mm/rib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shrinkage 3∅8 mm/m 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7652" y="1587720"/>
            <a:ext cx="5960399" cy="435909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5712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5638" y="663892"/>
            <a:ext cx="6430977" cy="61941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1916" y="610041"/>
            <a:ext cx="8911687" cy="1908075"/>
          </a:xfrm>
        </p:spPr>
        <p:txBody>
          <a:bodyPr/>
          <a:lstStyle/>
          <a:p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layout</a:t>
            </a:r>
            <a:endParaRPr lang="ar-JO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33</a:t>
            </a:fld>
            <a:endParaRPr lang="en-US"/>
          </a:p>
        </p:txBody>
      </p:sp>
      <p:cxnSp>
        <p:nvCxnSpPr>
          <p:cNvPr id="8" name="رابط كسهم مستقيم 7"/>
          <p:cNvCxnSpPr/>
          <p:nvPr/>
        </p:nvCxnSpPr>
        <p:spPr>
          <a:xfrm rot="5400000" flipH="1" flipV="1">
            <a:off x="8574974" y="5719840"/>
            <a:ext cx="667001" cy="7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>
            <a:off x="8647611" y="5765560"/>
            <a:ext cx="6270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>
            <a:off x="7350034" y="5560423"/>
            <a:ext cx="6270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 rot="5400000" flipH="1" flipV="1">
            <a:off x="7303523" y="5619206"/>
            <a:ext cx="667001" cy="7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 rot="5400000" flipH="1" flipV="1">
            <a:off x="6127866" y="5684520"/>
            <a:ext cx="667001" cy="7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>
            <a:off x="6109062" y="5730240"/>
            <a:ext cx="6270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>
            <a:off x="4972594" y="5743303"/>
            <a:ext cx="6270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كسهم مستقيم 16"/>
          <p:cNvCxnSpPr/>
          <p:nvPr/>
        </p:nvCxnSpPr>
        <p:spPr>
          <a:xfrm>
            <a:off x="3770811" y="5691052"/>
            <a:ext cx="6270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/>
          <p:nvPr/>
        </p:nvCxnSpPr>
        <p:spPr>
          <a:xfrm>
            <a:off x="8656320" y="3600995"/>
            <a:ext cx="6270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/>
          <p:nvPr/>
        </p:nvCxnSpPr>
        <p:spPr>
          <a:xfrm>
            <a:off x="7715794" y="3849189"/>
            <a:ext cx="6270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 flipV="1">
            <a:off x="5172891" y="4023360"/>
            <a:ext cx="1110343" cy="39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رابط كسهم مستقيم 26"/>
          <p:cNvCxnSpPr/>
          <p:nvPr/>
        </p:nvCxnSpPr>
        <p:spPr>
          <a:xfrm rot="5400000" flipH="1" flipV="1">
            <a:off x="5313615" y="4060372"/>
            <a:ext cx="667001" cy="7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رابط كسهم مستقيم 28"/>
          <p:cNvCxnSpPr/>
          <p:nvPr/>
        </p:nvCxnSpPr>
        <p:spPr>
          <a:xfrm flipV="1">
            <a:off x="3840480" y="4180115"/>
            <a:ext cx="640080" cy="13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رابط كسهم مستقيم 30"/>
          <p:cNvCxnSpPr/>
          <p:nvPr/>
        </p:nvCxnSpPr>
        <p:spPr>
          <a:xfrm rot="16200000" flipV="1">
            <a:off x="3847012" y="4173583"/>
            <a:ext cx="548640" cy="13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رابط كسهم مستقيم 32"/>
          <p:cNvCxnSpPr/>
          <p:nvPr/>
        </p:nvCxnSpPr>
        <p:spPr>
          <a:xfrm>
            <a:off x="9104811" y="2403566"/>
            <a:ext cx="313509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رابط كسهم مستقيم 34"/>
          <p:cNvCxnSpPr/>
          <p:nvPr/>
        </p:nvCxnSpPr>
        <p:spPr>
          <a:xfrm>
            <a:off x="8490857" y="2416629"/>
            <a:ext cx="300446" cy="130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رابط كسهم مستقيم 36"/>
          <p:cNvCxnSpPr/>
          <p:nvPr/>
        </p:nvCxnSpPr>
        <p:spPr>
          <a:xfrm>
            <a:off x="7132320" y="2521131"/>
            <a:ext cx="44413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رابط كسهم مستقيم 38"/>
          <p:cNvCxnSpPr/>
          <p:nvPr/>
        </p:nvCxnSpPr>
        <p:spPr>
          <a:xfrm flipV="1">
            <a:off x="7916091" y="2521131"/>
            <a:ext cx="287383" cy="13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رابط كسهم مستقيم 40"/>
          <p:cNvCxnSpPr/>
          <p:nvPr/>
        </p:nvCxnSpPr>
        <p:spPr>
          <a:xfrm>
            <a:off x="5826034" y="2547257"/>
            <a:ext cx="66620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رابط كسهم مستقيم 42"/>
          <p:cNvCxnSpPr/>
          <p:nvPr/>
        </p:nvCxnSpPr>
        <p:spPr>
          <a:xfrm rot="5400000" flipH="1" flipV="1">
            <a:off x="5878286" y="2573383"/>
            <a:ext cx="4963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رابط كسهم مستقيم 44"/>
          <p:cNvCxnSpPr/>
          <p:nvPr/>
        </p:nvCxnSpPr>
        <p:spPr>
          <a:xfrm>
            <a:off x="6230983" y="1332411"/>
            <a:ext cx="4049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رابط كسهم مستقيم 46"/>
          <p:cNvCxnSpPr/>
          <p:nvPr/>
        </p:nvCxnSpPr>
        <p:spPr>
          <a:xfrm>
            <a:off x="7889966" y="1280160"/>
            <a:ext cx="27432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رابط كسهم مستقيم 48"/>
          <p:cNvCxnSpPr/>
          <p:nvPr/>
        </p:nvCxnSpPr>
        <p:spPr>
          <a:xfrm>
            <a:off x="8451669" y="1306286"/>
            <a:ext cx="300445" cy="13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رابط كسهم مستقيم 50"/>
          <p:cNvCxnSpPr/>
          <p:nvPr/>
        </p:nvCxnSpPr>
        <p:spPr>
          <a:xfrm>
            <a:off x="9144000" y="1136469"/>
            <a:ext cx="287383" cy="130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58985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52700" y="475247"/>
            <a:ext cx="4404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/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eam design details</a:t>
            </a:r>
            <a:r>
              <a:rPr lang="en-US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JO" sz="2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343" t="37279" r="15191" b="14481"/>
          <a:stretch/>
        </p:blipFill>
        <p:spPr>
          <a:xfrm>
            <a:off x="4902556" y="1315955"/>
            <a:ext cx="7164947" cy="27191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148" t="32174" r="11628" b="40537"/>
          <a:stretch/>
        </p:blipFill>
        <p:spPr>
          <a:xfrm>
            <a:off x="1422324" y="4552605"/>
            <a:ext cx="9944069" cy="179016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1110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42907" y="557405"/>
            <a:ext cx="54938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3) Column 1 design details</a:t>
            </a:r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JO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4841" y="1203736"/>
            <a:ext cx="4767159" cy="51267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46" y="3430861"/>
            <a:ext cx="5070815" cy="296513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257" y="1460048"/>
            <a:ext cx="7038975" cy="17145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3160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42907" y="557405"/>
            <a:ext cx="5109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Column 2 design details</a:t>
            </a:r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JO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8219" y="1203736"/>
            <a:ext cx="4725174" cy="53658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256" y="2902487"/>
            <a:ext cx="5343525" cy="36671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838" y="1321337"/>
            <a:ext cx="6200775" cy="158115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8295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42907" y="557405"/>
            <a:ext cx="49936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Column 3 design details</a:t>
            </a:r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JO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71" y="1619909"/>
            <a:ext cx="7886700" cy="17049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7671" y="1619909"/>
            <a:ext cx="4178608" cy="4357541"/>
          </a:xfrm>
          <a:prstGeom prst="rect">
            <a:avLst/>
          </a:prstGeom>
        </p:spPr>
      </p:pic>
      <p:pic>
        <p:nvPicPr>
          <p:cNvPr id="12" name="Picture 190"/>
          <p:cNvPicPr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4093698"/>
            <a:ext cx="6766399" cy="257883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4298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1372"/>
          <a:stretch/>
        </p:blipFill>
        <p:spPr>
          <a:xfrm>
            <a:off x="4540299" y="115910"/>
            <a:ext cx="6775938" cy="6907237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51916" y="610042"/>
            <a:ext cx="8911687" cy="2316038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Footings </a:t>
            </a:r>
          </a:p>
          <a:p>
            <a:pPr rtl="0"/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layout</a:t>
            </a:r>
            <a:endParaRPr lang="ar-JO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8046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08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725" y="1203736"/>
            <a:ext cx="6391275" cy="497301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42907" y="557405"/>
            <a:ext cx="4916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Footing 3 design details</a:t>
            </a:r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J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520" y="1734626"/>
            <a:ext cx="6638925" cy="16002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520" y="3747752"/>
            <a:ext cx="5992893" cy="212018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9925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852490" y="1926008"/>
            <a:ext cx="6815669" cy="2903223"/>
          </a:xfrm>
        </p:spPr>
        <p:txBody>
          <a:bodyPr>
            <a:normAutofit/>
          </a:bodyPr>
          <a:lstStyle/>
          <a:p>
            <a:pPr algn="ctr" rtl="0"/>
            <a:r>
              <a:rPr lang="en-US" sz="8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  <a:endParaRPr lang="en-US" sz="8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8392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551916" y="610042"/>
            <a:ext cx="8911687" cy="810795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Stairs design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837" y="610042"/>
            <a:ext cx="6099541" cy="624795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51963" y="1907903"/>
            <a:ext cx="40796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Stair model on SAP</a:t>
            </a:r>
            <a:endParaRPr lang="ar-JO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4732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53"/>
          <p:cNvPicPr>
            <a:picLocks noGrp="1"/>
          </p:cNvPicPr>
          <p:nvPr>
            <p:ph idx="1"/>
          </p:nvPr>
        </p:nvPicPr>
        <p:blipFill rotWithShape="1">
          <a:blip r:embed="rId2"/>
          <a:srcRect t="1985" r="6123"/>
          <a:stretch/>
        </p:blipFill>
        <p:spPr>
          <a:xfrm>
            <a:off x="2078086" y="1891630"/>
            <a:ext cx="10113914" cy="496637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088488" y="1336432"/>
            <a:ext cx="9601200" cy="47079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5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Take A</a:t>
            </a:r>
            <a:r>
              <a:rPr lang="en-US" sz="4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s,min</a:t>
            </a: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450mm</a:t>
            </a:r>
            <a:r>
              <a:rPr lang="en-US" sz="44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4Φ12/m</a:t>
            </a:r>
            <a:endParaRPr lang="en-GB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51916" y="610042"/>
            <a:ext cx="8911687" cy="656051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Stairs design details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5485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569011" y="1453441"/>
            <a:ext cx="6353322" cy="23071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Hoop </a:t>
            </a:r>
            <a:r>
              <a:rPr lang="en-US" sz="28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Direction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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mm/m in the hoop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direction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GB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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mm/m as two faces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51916" y="610042"/>
            <a:ext cx="8911687" cy="824863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Dome design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67286" y="3891619"/>
            <a:ext cx="7160456" cy="23685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28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Meridian </a:t>
            </a:r>
            <a:r>
              <a:rPr lang="en-US" sz="28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Direction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Use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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mm/m in the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Meridian direction.</a:t>
            </a:r>
            <a:endParaRPr lang="en-GB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4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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mm/m as two faces.</a:t>
            </a:r>
            <a:endParaRPr lang="en-GB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191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7224058" y="728934"/>
            <a:ext cx="4969491" cy="44358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6719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/>
          <a:srcRect l="3682" t="4367" r="2391" b="11462"/>
          <a:stretch/>
        </p:blipFill>
        <p:spPr bwMode="auto">
          <a:xfrm>
            <a:off x="3906129" y="1041010"/>
            <a:ext cx="8285871" cy="2982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/>
          <a:srcRect t="2133" b="24256"/>
          <a:stretch/>
        </p:blipFill>
        <p:spPr bwMode="auto">
          <a:xfrm>
            <a:off x="1027700" y="4368018"/>
            <a:ext cx="8915400" cy="2489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397172" y="456250"/>
            <a:ext cx="8911687" cy="824863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Dome design details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5506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5"/>
          <p:cNvSpPr txBox="1">
            <a:spLocks/>
          </p:cNvSpPr>
          <p:nvPr/>
        </p:nvSpPr>
        <p:spPr>
          <a:xfrm>
            <a:off x="2710822" y="702515"/>
            <a:ext cx="6815669" cy="290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0">
              <a:buNone/>
            </a:pPr>
            <a:endParaRPr lang="en-US" sz="8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ubtitle 5"/>
          <p:cNvSpPr txBox="1">
            <a:spLocks/>
          </p:cNvSpPr>
          <p:nvPr/>
        </p:nvSpPr>
        <p:spPr>
          <a:xfrm>
            <a:off x="2710821" y="2039772"/>
            <a:ext cx="6815669" cy="290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0">
              <a:buNone/>
            </a:pPr>
            <a:r>
              <a:rPr lang="en-US" sz="8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Aspects</a:t>
            </a:r>
            <a:endParaRPr lang="en-US" sz="8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3292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123966" y="222634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372643" y="1526501"/>
            <a:ext cx="8915400" cy="496503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="" xmlns:p14="http://schemas.microsoft.com/office/powerpoint/2010/main" val="3937908249"/>
              </p:ext>
            </p:extLst>
          </p:nvPr>
        </p:nvGraphicFramePr>
        <p:xfrm>
          <a:off x="3564585" y="69390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1567798" y="874567"/>
            <a:ext cx="487986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Aspects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1682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22010" y="257188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Water supply system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1653" y="1378536"/>
            <a:ext cx="8811554" cy="4980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0947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593145" y="1336577"/>
            <a:ext cx="4891626" cy="646968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Administration unit: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جدول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06307562"/>
              </p:ext>
            </p:extLst>
          </p:nvPr>
        </p:nvGraphicFramePr>
        <p:xfrm>
          <a:off x="388621" y="2011680"/>
          <a:ext cx="6309380" cy="1515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3589"/>
                <a:gridCol w="1231101"/>
                <a:gridCol w="1577345"/>
                <a:gridCol w="1577345"/>
              </a:tblGrid>
              <a:tr h="5096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Floor/Pipe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330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  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 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</a:t>
                      </a:r>
                      <a:endParaRPr lang="en-US" sz="24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1.5 in</a:t>
                      </a:r>
                    </a:p>
                    <a:p>
                      <a:endParaRPr lang="en-US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¾ in</a:t>
                      </a:r>
                      <a:endParaRPr kumimoji="0" lang="en-US" sz="2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جدول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8266055"/>
              </p:ext>
            </p:extLst>
          </p:nvPr>
        </p:nvGraphicFramePr>
        <p:xfrm>
          <a:off x="5692461" y="4597757"/>
          <a:ext cx="6294399" cy="15063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9022"/>
                <a:gridCol w="1228177"/>
                <a:gridCol w="1573600"/>
                <a:gridCol w="1573600"/>
              </a:tblGrid>
              <a:tr h="500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Floor/Pipe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162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  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 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</a:t>
                      </a:r>
                      <a:endParaRPr lang="en-US" sz="24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1.25 in</a:t>
                      </a:r>
                    </a:p>
                    <a:p>
                      <a:endParaRPr lang="en-US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¾</a:t>
                      </a: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in</a:t>
                      </a:r>
                      <a:endParaRPr kumimoji="0" lang="en-US" sz="2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8422783" y="3528811"/>
            <a:ext cx="3328693" cy="6671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Font typeface="Wingdings 3" charset="2"/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Workshop unit: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369257" y="444189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6874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383324" y="387773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جدول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07773554"/>
              </p:ext>
            </p:extLst>
          </p:nvPr>
        </p:nvGraphicFramePr>
        <p:xfrm>
          <a:off x="1381836" y="2679943"/>
          <a:ext cx="6983752" cy="19773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5938"/>
                <a:gridCol w="1745938"/>
                <a:gridCol w="1821848"/>
                <a:gridCol w="1670028"/>
              </a:tblGrid>
              <a:tr h="474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Floor/Pipe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009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  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 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</a:t>
                      </a:r>
                      <a:endParaRPr lang="en-US" sz="24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1.5 in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¾ in</a:t>
                      </a:r>
                      <a:endParaRPr kumimoji="0" lang="en-US" sz="2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009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 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 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</a:t>
                      </a:r>
                      <a:endParaRPr lang="en-US" sz="24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1.5 in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¾ in</a:t>
                      </a:r>
                      <a:endParaRPr kumimoji="0" lang="en-US" sz="2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009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Second  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US" sz="2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 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</a:t>
                      </a:r>
                      <a:endParaRPr lang="en-US" sz="24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1.5 in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¾ in</a:t>
                      </a:r>
                      <a:endParaRPr kumimoji="0" lang="en-US" sz="2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383324" y="1962492"/>
            <a:ext cx="4891626" cy="646968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Rest units: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7936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22010" y="257188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Sanitation system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22010" y="1867438"/>
            <a:ext cx="9601196" cy="380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925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Each W.C represents 4Dfu…………. pipe 4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".</a:t>
            </a:r>
          </a:p>
          <a:p>
            <a:pPr lvl="0">
              <a:spcAft>
                <a:spcPts val="925"/>
              </a:spcAft>
            </a:pP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925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Each Lavatory represent 1Dfu…………… pipe 2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".</a:t>
            </a:r>
          </a:p>
          <a:p>
            <a:pPr marR="0" lvl="0">
              <a:spcBef>
                <a:spcPts val="0"/>
              </a:spcBef>
              <a:spcAft>
                <a:spcPts val="925"/>
              </a:spcAft>
            </a:pP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925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Each kitchen sinks Represent 2Dfu………… pipe 2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".</a:t>
            </a:r>
          </a:p>
          <a:p>
            <a:pPr marR="0" lvl="0">
              <a:spcBef>
                <a:spcPts val="0"/>
              </a:spcBef>
              <a:spcAft>
                <a:spcPts val="925"/>
              </a:spcAft>
            </a:pP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925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Main stack 4". Use ventilation stack 4''. </a:t>
            </a:r>
            <a:endParaRPr lang="en-US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8307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99765" y="0"/>
            <a:ext cx="6815669" cy="887971"/>
          </a:xfrm>
        </p:spPr>
        <p:txBody>
          <a:bodyPr>
            <a:normAutofit fontScale="92500" lnSpcReduction="10000"/>
          </a:bodyPr>
          <a:lstStyle/>
          <a:p>
            <a:pPr rtl="0"/>
            <a:r>
              <a:rPr lang="en-US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  <a:endParaRPr lang="en-US" sz="6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8" descr="C:\Users\foofoo\Downloads\Desktop\Capture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713" y="887971"/>
            <a:ext cx="8161362" cy="598454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582255" y="1109361"/>
            <a:ext cx="299345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Annual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 of humidity </a:t>
            </a: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(61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%).</a:t>
            </a:r>
          </a:p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/>
              <a:t>20,000 </a:t>
            </a:r>
            <a:r>
              <a:rPr lang="en-US" sz="2800" b="1" dirty="0" smtClean="0"/>
              <a:t>m</a:t>
            </a:r>
            <a:r>
              <a:rPr lang="en-US" sz="2800" b="1" baseline="30000" dirty="0" smtClean="0"/>
              <a:t>2</a:t>
            </a:r>
            <a:endParaRPr lang="en-US" sz="2800" b="1" baseline="30000" dirty="0"/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BN 38dB</a:t>
            </a:r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Wind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speed 10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Km/hr.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16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434889" y="164324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Sanitation system on the plan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6117" t="10695" r="52013" b="17121"/>
          <a:stretch/>
        </p:blipFill>
        <p:spPr>
          <a:xfrm>
            <a:off x="6787167" y="1152907"/>
            <a:ext cx="5404834" cy="523872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2651" t="14216" r="46469" b="10079"/>
          <a:stretch/>
        </p:blipFill>
        <p:spPr>
          <a:xfrm>
            <a:off x="312276" y="1294325"/>
            <a:ext cx="5318975" cy="553791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57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22010" y="257188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HVAC system design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422010" y="1717076"/>
            <a:ext cx="9601196" cy="27000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method of the HVAC system is VRF system, which allow for cooling and heating at the same time.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internal unit that is used is suspended on walls unit.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436" y="3501290"/>
            <a:ext cx="4650343" cy="214365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08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385554" y="173492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HVAC Units distribution for the administration block.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838" t="23547" r="19942" b="11839"/>
          <a:stretch/>
        </p:blipFill>
        <p:spPr>
          <a:xfrm>
            <a:off x="1784364" y="965915"/>
            <a:ext cx="9807693" cy="538030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876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422010" y="257188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Fire resistance system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568" y="1416677"/>
            <a:ext cx="8504690" cy="54413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7953" y="0"/>
            <a:ext cx="3924047" cy="16237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38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35781" y="220938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Escape route 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fb-s-d-a.akamaihd.net/h-ak-xap1/v/t34.0-12/15644627_918461288253354_309244709_n.png?oh=c01ab713f0d3182dd3ada037d7812077&amp;oe=585980E2&amp;__gda__=1482274413_62f7864b069af279c154077a5b9721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348" y="1113325"/>
            <a:ext cx="8918860" cy="52745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9023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3262781" y="393675"/>
            <a:ext cx="5692140" cy="459417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6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</a:t>
            </a:r>
            <a:r>
              <a:rPr lang="en-US" sz="6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Lighting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6958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239095" y="160640"/>
            <a:ext cx="3116337" cy="785621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Classroom</a:t>
            </a:r>
          </a:p>
        </p:txBody>
      </p:sp>
      <p:pic>
        <p:nvPicPr>
          <p:cNvPr id="8" name="Picture 257"/>
          <p:cNvPicPr/>
          <p:nvPr/>
        </p:nvPicPr>
        <p:blipFill>
          <a:blip r:embed="rId2"/>
          <a:stretch>
            <a:fillRect/>
          </a:stretch>
        </p:blipFill>
        <p:spPr>
          <a:xfrm>
            <a:off x="8037095" y="0"/>
            <a:ext cx="4154905" cy="3166168"/>
          </a:xfrm>
          <a:prstGeom prst="rect">
            <a:avLst/>
          </a:prstGeom>
        </p:spPr>
      </p:pic>
      <p:pic>
        <p:nvPicPr>
          <p:cNvPr id="9" name="Picture 256"/>
          <p:cNvPicPr/>
          <p:nvPr/>
        </p:nvPicPr>
        <p:blipFill>
          <a:blip r:embed="rId3"/>
          <a:stretch>
            <a:fillRect/>
          </a:stretch>
        </p:blipFill>
        <p:spPr>
          <a:xfrm>
            <a:off x="5823285" y="3166168"/>
            <a:ext cx="6368716" cy="3691832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4294967295"/>
          </p:nvPr>
        </p:nvSpPr>
        <p:spPr>
          <a:xfrm>
            <a:off x="1515979" y="3926881"/>
            <a:ext cx="5881688" cy="256960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E(</a:t>
            </a:r>
            <a:r>
              <a:rPr lang="en-US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avg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 = 313 Lux</a:t>
            </a:r>
          </a:p>
          <a:p>
            <a:pPr marL="0" indent="0" algn="l" rtl="0"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U = 0.6        UGR = 16.7</a:t>
            </a: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515979" y="920376"/>
            <a:ext cx="1152579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Walls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reflection factor = 40.1 %.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Ceiling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 reflection factor = 46.1 %.</a:t>
            </a: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Floor reflection factor = 75.6 %.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9602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239095" y="160640"/>
            <a:ext cx="8911687" cy="785621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Classroom luminaire</a:t>
            </a:r>
          </a:p>
        </p:txBody>
      </p:sp>
      <p:pic>
        <p:nvPicPr>
          <p:cNvPr id="2050" name="Picture 2" descr="https://scontent-fra3-1.xx.fbcdn.net/v/t34.0-12/15591934_918442554921894_1965249480_n.png?oh=e2e3f6da90c8f5fce4c0eb18ad84189b&amp;oe=58587C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44" y="1345507"/>
            <a:ext cx="11988981" cy="48288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4387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239095" y="160640"/>
            <a:ext cx="3116337" cy="785621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Bedroom </a:t>
            </a:r>
          </a:p>
        </p:txBody>
      </p:sp>
      <p:pic>
        <p:nvPicPr>
          <p:cNvPr id="9" name="Picture 226"/>
          <p:cNvPicPr/>
          <p:nvPr/>
        </p:nvPicPr>
        <p:blipFill>
          <a:blip r:embed="rId2"/>
          <a:stretch>
            <a:fillRect/>
          </a:stretch>
        </p:blipFill>
        <p:spPr>
          <a:xfrm>
            <a:off x="7579895" y="0"/>
            <a:ext cx="4612105" cy="3176337"/>
          </a:xfrm>
          <a:prstGeom prst="rect">
            <a:avLst/>
          </a:prstGeom>
        </p:spPr>
      </p:pic>
      <p:pic>
        <p:nvPicPr>
          <p:cNvPr id="12" name="Picture 225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232" y="3176337"/>
            <a:ext cx="6007768" cy="3681663"/>
          </a:xfrm>
          <a:prstGeom prst="rect">
            <a:avLst/>
          </a:prstGeom>
        </p:spPr>
      </p:pic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897213" y="1372473"/>
            <a:ext cx="507863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Walls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reflection factor = 29.0 %.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Ceiling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 reflection factor = 70 %.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Floor reflection factor = 75.6 %.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4294967295"/>
          </p:nvPr>
        </p:nvSpPr>
        <p:spPr>
          <a:xfrm>
            <a:off x="976279" y="3852948"/>
            <a:ext cx="4920748" cy="194627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anose="05000000000000000000" pitchFamily="2" charset="2"/>
              </a:rPr>
              <a:t>E(</a:t>
            </a:r>
            <a:r>
              <a:rPr lang="en-US" sz="2800" dirty="0" err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anose="05000000000000000000" pitchFamily="2" charset="2"/>
              </a:rPr>
              <a:t>avg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anose="05000000000000000000" pitchFamily="2" charset="2"/>
              </a:rPr>
              <a:t>) =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anose="05000000000000000000" pitchFamily="2" charset="2"/>
              </a:rPr>
              <a:t>208 Lux</a:t>
            </a:r>
          </a:p>
          <a:p>
            <a:pPr marL="0" indent="0" algn="l" rtl="0">
              <a:buNone/>
            </a:pPr>
            <a:endParaRPr lang="en-US" sz="2800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  <a:sym typeface="Wingdings" panose="05000000000000000000" pitchFamily="2" charset="2"/>
            </a:endParaRP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anose="05000000000000000000" pitchFamily="2" charset="2"/>
              </a:rPr>
              <a:t>U = 0.82       UGR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anose="05000000000000000000" pitchFamily="2" charset="2"/>
              </a:rPr>
              <a:t>&lt; 10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  <a:sym typeface="Wingdings" panose="05000000000000000000" pitchFamily="2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3669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content-fra3-1.xx.fbcdn.net/v/t34.0-12/15645126_918442304921919_1830086299_n.png?oh=32534fa4f1aee0dff72700753de6126c&amp;oe=5859C31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021" r="4249" b="6807"/>
          <a:stretch/>
        </p:blipFill>
        <p:spPr bwMode="auto">
          <a:xfrm>
            <a:off x="1" y="1622738"/>
            <a:ext cx="12067504" cy="42757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239095" y="160640"/>
            <a:ext cx="8911687" cy="785621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Bedroom luminaire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396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5695" y="583166"/>
            <a:ext cx="8911687" cy="396307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Sun path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Summer: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Winter: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9676" t="16682" r="13507" b="11136"/>
          <a:stretch/>
        </p:blipFill>
        <p:spPr>
          <a:xfrm>
            <a:off x="4932608" y="198461"/>
            <a:ext cx="4829576" cy="34496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0665" t="16682" r="12419" b="11840"/>
          <a:stretch/>
        </p:blipFill>
        <p:spPr>
          <a:xfrm>
            <a:off x="4932608" y="3648159"/>
            <a:ext cx="4829576" cy="341010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2301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55663" y="0"/>
            <a:ext cx="3236652" cy="1403465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Accounting room </a:t>
            </a:r>
          </a:p>
        </p:txBody>
      </p:sp>
      <p:pic>
        <p:nvPicPr>
          <p:cNvPr id="5" name="Picture 23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92717" y="11480"/>
            <a:ext cx="4299284" cy="3405488"/>
          </a:xfrm>
          <a:prstGeom prst="rect">
            <a:avLst/>
          </a:prstGeom>
        </p:spPr>
      </p:pic>
      <p:pic>
        <p:nvPicPr>
          <p:cNvPr id="6" name="Picture 240"/>
          <p:cNvPicPr/>
          <p:nvPr/>
        </p:nvPicPr>
        <p:blipFill>
          <a:blip r:embed="rId3"/>
          <a:stretch>
            <a:fillRect/>
          </a:stretch>
        </p:blipFill>
        <p:spPr>
          <a:xfrm>
            <a:off x="6160168" y="3416968"/>
            <a:ext cx="6031832" cy="3441032"/>
          </a:xfrm>
          <a:prstGeom prst="rect">
            <a:avLst/>
          </a:prstGeom>
        </p:spPr>
      </p:pic>
      <p:sp>
        <p:nvSpPr>
          <p:cNvPr id="7" name="عنصر نائب للمحتوى 2"/>
          <p:cNvSpPr>
            <a:spLocks noGrp="1"/>
          </p:cNvSpPr>
          <p:nvPr>
            <p:ph idx="1"/>
          </p:nvPr>
        </p:nvSpPr>
        <p:spPr>
          <a:xfrm>
            <a:off x="697831" y="1403465"/>
            <a:ext cx="6063915" cy="4507757"/>
          </a:xfrm>
        </p:spPr>
        <p:txBody>
          <a:bodyPr>
            <a:normAutofit/>
          </a:bodyPr>
          <a:lstStyle/>
          <a:p>
            <a:pPr marL="11430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Walls’ reflection factor = 34.9%.</a:t>
            </a:r>
            <a:endParaRPr lang="en-GB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Ceiling’s reflection factor = 70 %.</a:t>
            </a:r>
          </a:p>
          <a:p>
            <a:pPr marL="0" indent="0" algn="l" rtl="0">
              <a:buNone/>
            </a:pPr>
            <a:endParaRPr lang="en-GB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Floor reflection factor = 75.6 %.</a:t>
            </a:r>
          </a:p>
          <a:p>
            <a:pPr algn="l" rtl="0"/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 = 0.96                 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Ugr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18.4</a:t>
            </a:r>
          </a:p>
          <a:p>
            <a:pPr marL="0" indent="0" algn="l" rtl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E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avg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606</a:t>
            </a:r>
          </a:p>
          <a:p>
            <a:pPr algn="l" rtl="0"/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1979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239095" y="160640"/>
            <a:ext cx="8911687" cy="785621"/>
          </a:xfrm>
          <a:prstGeom prst="rect">
            <a:avLst/>
          </a:prstGeom>
        </p:spPr>
        <p:txBody>
          <a:bodyPr/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Accounting room luminaire</a:t>
            </a:r>
          </a:p>
        </p:txBody>
      </p:sp>
      <p:pic>
        <p:nvPicPr>
          <p:cNvPr id="4098" name="Picture 2" descr="https://fb-s-d-a.akamaihd.net/h-ak-xap1/v/t34.0-12/15644490_918449428254540_1975149192_n.png?oh=4aad6844dd66fa8267d9892c5d39fa29&amp;oe=58594C83&amp;__gda__=1482273672_c65a86844f218ee7353a6b58977aa1ab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61" t="7108" r="3920"/>
          <a:stretch/>
        </p:blipFill>
        <p:spPr bwMode="auto">
          <a:xfrm>
            <a:off x="579548" y="1751527"/>
            <a:ext cx="11539471" cy="34461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6853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3268980" y="2400301"/>
            <a:ext cx="5692140" cy="222080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6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estimation</a:t>
            </a:r>
            <a:endParaRPr lang="en-US" sz="6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57570" y="4438542"/>
            <a:ext cx="779767" cy="365125"/>
          </a:xfrm>
        </p:spPr>
        <p:txBody>
          <a:bodyPr/>
          <a:lstStyle/>
          <a:p>
            <a:fld id="{31CDC9C0-B46F-46BD-BEAA-113A2EE1DE70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3909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38922572"/>
              </p:ext>
            </p:extLst>
          </p:nvPr>
        </p:nvGraphicFramePr>
        <p:xfrm>
          <a:off x="2955043" y="2406569"/>
          <a:ext cx="6373352" cy="3418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3338"/>
                <a:gridCol w="1749388"/>
                <a:gridCol w="1545465"/>
                <a:gridCol w="1485161"/>
              </a:tblGrid>
              <a:tr h="504056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Item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Form work </a:t>
                      </a:r>
                      <a:r>
                        <a:rPr lang="en-US" sz="1800" b="1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(m</a:t>
                      </a:r>
                      <a:r>
                        <a:rPr lang="en-US" sz="1800" b="1" baseline="30000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Concrete </a:t>
                      </a:r>
                      <a:r>
                        <a:rPr lang="en-US" sz="1800" b="1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(m</a:t>
                      </a:r>
                      <a:r>
                        <a:rPr lang="en-US" sz="1800" b="1" baseline="30000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C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Steel </a:t>
                      </a:r>
                      <a:r>
                        <a:rPr lang="en-US" sz="1800" b="1" dirty="0" smtClean="0">
                          <a:solidFill>
                            <a:srgbClr val="FFC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Ton</a:t>
                      </a:r>
                      <a:endParaRPr lang="en-GB" sz="1800" dirty="0">
                        <a:solidFill>
                          <a:srgbClr val="FFC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16294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Arial"/>
                        </a:rPr>
                        <a:t>Tie</a:t>
                      </a:r>
                      <a:r>
                        <a:rPr lang="en-US" sz="1800" b="1" baseline="0" dirty="0" smtClean="0">
                          <a:latin typeface="Times New Roman"/>
                          <a:ea typeface="Times New Roman"/>
                          <a:cs typeface="Arial"/>
                        </a:rPr>
                        <a:t> beams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/>
                          <a:ea typeface="Times New Roman"/>
                          <a:cs typeface="Arial"/>
                        </a:rPr>
                        <a:t>33.8952</a:t>
                      </a:r>
                      <a:endParaRPr lang="en-GB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282.46</a:t>
                      </a:r>
                      <a:endParaRPr lang="en-GB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4.7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16294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Arial"/>
                        </a:rPr>
                        <a:t>Beams (GF)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/>
                          <a:ea typeface="Times New Roman"/>
                          <a:cs typeface="Arial"/>
                        </a:rPr>
                        <a:t>67.9184</a:t>
                      </a:r>
                      <a:endParaRPr lang="en-GB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20.37552</a:t>
                      </a:r>
                      <a:endParaRPr lang="en-GB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11.1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16294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Arial"/>
                        </a:rPr>
                        <a:t>Beams</a:t>
                      </a:r>
                      <a:r>
                        <a:rPr lang="en-US" sz="1800" b="1" baseline="0" dirty="0" smtClean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Arial"/>
                        </a:rPr>
                        <a:t>(1</a:t>
                      </a:r>
                      <a:r>
                        <a:rPr lang="en-US" sz="1800" b="1" baseline="30000" dirty="0" smtClean="0">
                          <a:latin typeface="Times New Roman"/>
                          <a:ea typeface="Times New Roman"/>
                          <a:cs typeface="Arial"/>
                        </a:rPr>
                        <a:t>st</a:t>
                      </a:r>
                      <a:r>
                        <a:rPr lang="en-US" sz="1800" b="1" baseline="0" dirty="0" smtClean="0">
                          <a:latin typeface="Times New Roman"/>
                          <a:ea typeface="Times New Roman"/>
                          <a:cs typeface="Arial"/>
                        </a:rPr>
                        <a:t> F</a:t>
                      </a: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/>
                          <a:ea typeface="Times New Roman"/>
                          <a:cs typeface="Arial"/>
                        </a:rPr>
                        <a:t>67.9184</a:t>
                      </a:r>
                      <a:endParaRPr lang="en-GB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20.37552</a:t>
                      </a:r>
                      <a:endParaRPr lang="en-GB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11.1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16294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Arial"/>
                        </a:rPr>
                        <a:t>Beams</a:t>
                      </a:r>
                      <a:r>
                        <a:rPr lang="en-US" sz="1800" b="1" baseline="0" dirty="0" smtClean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Arial"/>
                        </a:rPr>
                        <a:t>(2</a:t>
                      </a:r>
                      <a:r>
                        <a:rPr lang="en-US" sz="1800" b="1" baseline="30000" dirty="0" smtClean="0">
                          <a:latin typeface="Times New Roman"/>
                          <a:ea typeface="Times New Roman"/>
                          <a:cs typeface="Arial"/>
                        </a:rPr>
                        <a:t>nd</a:t>
                      </a:r>
                      <a:r>
                        <a:rPr lang="en-US" sz="1800" b="1" baseline="0" dirty="0" smtClean="0">
                          <a:latin typeface="Times New Roman"/>
                          <a:ea typeface="Times New Roman"/>
                          <a:cs typeface="Arial"/>
                        </a:rPr>
                        <a:t> F)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/>
                          <a:ea typeface="Times New Roman"/>
                          <a:cs typeface="Arial"/>
                        </a:rPr>
                        <a:t>67.9184</a:t>
                      </a:r>
                      <a:endParaRPr lang="en-GB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20.37552</a:t>
                      </a:r>
                      <a:endParaRPr lang="en-GB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11.1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16294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Arial"/>
                        </a:rPr>
                        <a:t>Sub total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/>
                          <a:ea typeface="Times New Roman"/>
                          <a:cs typeface="Arial"/>
                        </a:rPr>
                        <a:t>238</a:t>
                      </a:r>
                      <a:endParaRPr lang="en-GB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344</a:t>
                      </a:r>
                      <a:endParaRPr lang="en-GB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38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16294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Arial"/>
                        </a:rPr>
                        <a:t>Cost/ unit Nis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/>
                          <a:ea typeface="Times New Roman"/>
                          <a:cs typeface="Arial"/>
                        </a:rPr>
                        <a:t>25</a:t>
                      </a:r>
                      <a:endParaRPr lang="en-GB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300</a:t>
                      </a:r>
                      <a:endParaRPr lang="en-GB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2,500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16294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Arial"/>
                        </a:rPr>
                        <a:t>Total cost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Times New Roman"/>
                          <a:ea typeface="Times New Roman"/>
                          <a:cs typeface="Arial"/>
                        </a:rPr>
                        <a:t>5,950</a:t>
                      </a:r>
                      <a:endParaRPr lang="en-GB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103,200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95,130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2955043" y="1688647"/>
            <a:ext cx="7391400" cy="7032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Beams and tie beams: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41121" y="918973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955042" y="5956921"/>
            <a:ext cx="497834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 New Roman"/>
                <a:ea typeface="Times New Roman"/>
                <a:cs typeface="Arial"/>
              </a:rPr>
              <a:t>Total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cost of beams and tie beams = NIS 207,280</a:t>
            </a:r>
            <a:endParaRPr lang="en-GB" dirty="0">
              <a:latin typeface="Calibri"/>
              <a:ea typeface="Times New Roman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75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435297" y="1983235"/>
            <a:ext cx="7391399" cy="703239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Shear walls and columns: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32028" y="524150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estimation</a:t>
            </a:r>
          </a:p>
        </p:txBody>
      </p:sp>
      <p:graphicFrame>
        <p:nvGraphicFramePr>
          <p:cNvPr id="6" name="جدول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3697583"/>
              </p:ext>
            </p:extLst>
          </p:nvPr>
        </p:nvGraphicFramePr>
        <p:xfrm>
          <a:off x="2435297" y="2858348"/>
          <a:ext cx="7412844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3211"/>
                <a:gridCol w="1931988"/>
                <a:gridCol w="1774434"/>
                <a:gridCol w="1853211"/>
              </a:tblGrid>
              <a:tr h="426579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Item</a:t>
                      </a:r>
                      <a:endParaRPr lang="en-GB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Form work </a:t>
                      </a:r>
                      <a:r>
                        <a:rPr lang="en-US" sz="2000" b="1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(m</a:t>
                      </a:r>
                      <a:r>
                        <a:rPr lang="en-US" sz="2000" b="1" baseline="30000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GB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Concrete  </a:t>
                      </a:r>
                      <a:r>
                        <a:rPr lang="en-US" sz="2000" b="1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(m</a:t>
                      </a:r>
                      <a:r>
                        <a:rPr lang="en-US" sz="2000" b="1" baseline="30000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GB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C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Steel </a:t>
                      </a:r>
                      <a:r>
                        <a:rPr lang="en-US" sz="2000" b="1" dirty="0" smtClean="0">
                          <a:solidFill>
                            <a:srgbClr val="FFC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Ton</a:t>
                      </a:r>
                      <a:endParaRPr lang="en-GB" sz="2000" dirty="0">
                        <a:solidFill>
                          <a:srgbClr val="FFC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6579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Columns</a:t>
                      </a:r>
                      <a:endParaRPr lang="en-GB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559</a:t>
                      </a:r>
                      <a:endParaRPr lang="en-GB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82.6234</a:t>
                      </a:r>
                      <a:endParaRPr lang="en-GB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Arial"/>
                        </a:rPr>
                        <a:t>11.3</a:t>
                      </a:r>
                      <a:endParaRPr lang="en-GB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6579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Shear Walls</a:t>
                      </a:r>
                      <a:endParaRPr lang="en-GB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Arial"/>
                        </a:rPr>
                        <a:t>1,556</a:t>
                      </a:r>
                      <a:endParaRPr lang="en-GB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194.446</a:t>
                      </a:r>
                      <a:endParaRPr lang="en-GB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Arial"/>
                        </a:rPr>
                        <a:t>8.4</a:t>
                      </a:r>
                      <a:endParaRPr lang="en-GB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6579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Sub total</a:t>
                      </a:r>
                      <a:endParaRPr lang="en-GB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Arial"/>
                        </a:rPr>
                        <a:t>2,115</a:t>
                      </a:r>
                      <a:endParaRPr lang="en-GB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278</a:t>
                      </a:r>
                      <a:endParaRPr lang="en-GB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Arial"/>
                        </a:rPr>
                        <a:t>19.7</a:t>
                      </a:r>
                      <a:endParaRPr lang="en-GB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6579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C</a:t>
                      </a:r>
                      <a:r>
                        <a:rPr lang="en-US" sz="2000" b="1" dirty="0" smtClean="0">
                          <a:latin typeface="Times New Roman"/>
                          <a:ea typeface="Times New Roman"/>
                          <a:cs typeface="Arial"/>
                        </a:rPr>
                        <a:t>ost </a:t>
                      </a: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/ unit Nis</a:t>
                      </a:r>
                      <a:endParaRPr lang="en-GB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25</a:t>
                      </a:r>
                      <a:endParaRPr lang="en-GB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300</a:t>
                      </a:r>
                      <a:endParaRPr lang="en-GB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Arial"/>
                        </a:rPr>
                        <a:t>2,500</a:t>
                      </a:r>
                      <a:endParaRPr lang="en-GB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6579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Total cost</a:t>
                      </a:r>
                      <a:endParaRPr lang="en-GB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Arial"/>
                        </a:rPr>
                        <a:t>52,875</a:t>
                      </a:r>
                      <a:endParaRPr lang="en-GB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Arial"/>
                        </a:rPr>
                        <a:t>83,400</a:t>
                      </a:r>
                      <a:endParaRPr lang="en-GB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Arial"/>
                        </a:rPr>
                        <a:t>49,615</a:t>
                      </a:r>
                      <a:endParaRPr lang="en-GB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435297" y="5841011"/>
            <a:ext cx="5221622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 New Roman"/>
                <a:ea typeface="Times New Roman"/>
                <a:cs typeface="Arial"/>
              </a:rPr>
              <a:t>Total cost of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shear walls </a:t>
            </a:r>
            <a:r>
              <a:rPr lang="en-US" b="1" dirty="0">
                <a:latin typeface="Times New Roman"/>
                <a:ea typeface="Times New Roman"/>
                <a:cs typeface="Arial"/>
              </a:rPr>
              <a:t>and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columns= </a:t>
            </a:r>
            <a:r>
              <a:rPr lang="en-US" b="1" dirty="0">
                <a:latin typeface="Times New Roman"/>
                <a:ea typeface="Times New Roman"/>
                <a:cs typeface="Arial"/>
              </a:rPr>
              <a:t>NIS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185,890</a:t>
            </a:r>
            <a:endParaRPr lang="en-GB" dirty="0">
              <a:latin typeface="Calibri"/>
              <a:ea typeface="Times New Roman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96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704137" y="1840490"/>
            <a:ext cx="7391399" cy="703239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Slabs: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21695" y="524150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estimation</a:t>
            </a:r>
          </a:p>
        </p:txBody>
      </p:sp>
      <p:graphicFrame>
        <p:nvGraphicFramePr>
          <p:cNvPr id="6" name="جدول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29914248"/>
              </p:ext>
            </p:extLst>
          </p:nvPr>
        </p:nvGraphicFramePr>
        <p:xfrm>
          <a:off x="2704137" y="2543729"/>
          <a:ext cx="6875164" cy="3354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8791"/>
                <a:gridCol w="1797568"/>
                <a:gridCol w="1640014"/>
                <a:gridCol w="1718791"/>
              </a:tblGrid>
              <a:tr h="479164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Item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Form work </a:t>
                      </a:r>
                      <a:r>
                        <a:rPr lang="en-US" sz="1800" b="1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(m</a:t>
                      </a:r>
                      <a:r>
                        <a:rPr lang="en-US" sz="1800" b="1" baseline="30000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Concrete </a:t>
                      </a:r>
                      <a:r>
                        <a:rPr lang="en-US" sz="1800" b="1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(m</a:t>
                      </a:r>
                      <a:r>
                        <a:rPr lang="en-US" sz="1800" b="1" baseline="30000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rgbClr val="FFC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Steel </a:t>
                      </a:r>
                      <a:r>
                        <a:rPr lang="en-US" sz="1800" b="1" kern="1200" dirty="0" smtClean="0">
                          <a:solidFill>
                            <a:srgbClr val="FFC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Ton</a:t>
                      </a:r>
                      <a:endParaRPr lang="en-GB" sz="1800" b="1" kern="1200" dirty="0">
                        <a:solidFill>
                          <a:srgbClr val="FFC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9164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Arial"/>
                        </a:rPr>
                        <a:t>Slab </a:t>
                      </a: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Arial"/>
                        </a:rPr>
                        <a:t>(GF)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832.262</a:t>
                      </a:r>
                      <a:endParaRPr lang="en-GB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133.174</a:t>
                      </a:r>
                      <a:endParaRPr lang="en-GB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16.1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9164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Arial"/>
                        </a:rPr>
                        <a:t>Slab </a:t>
                      </a: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Arial"/>
                        </a:rPr>
                        <a:t>(1</a:t>
                      </a:r>
                      <a:r>
                        <a:rPr lang="en-US" sz="1800" b="1" baseline="30000" dirty="0" smtClean="0">
                          <a:latin typeface="Times New Roman"/>
                          <a:ea typeface="Times New Roman"/>
                          <a:cs typeface="Arial"/>
                        </a:rPr>
                        <a:t>st</a:t>
                      </a:r>
                      <a:r>
                        <a:rPr lang="en-US" sz="1800" b="1" baseline="0" dirty="0" smtClean="0">
                          <a:latin typeface="Times New Roman"/>
                          <a:ea typeface="Times New Roman"/>
                          <a:cs typeface="Arial"/>
                        </a:rPr>
                        <a:t> F</a:t>
                      </a: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832.262</a:t>
                      </a:r>
                      <a:endParaRPr lang="en-GB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133.174</a:t>
                      </a:r>
                      <a:endParaRPr lang="en-GB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16.1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9164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Arial"/>
                        </a:rPr>
                        <a:t>Slab </a:t>
                      </a: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Arial"/>
                        </a:rPr>
                        <a:t>(2</a:t>
                      </a:r>
                      <a:r>
                        <a:rPr lang="en-US" sz="1800" b="1" baseline="30000" dirty="0" smtClean="0">
                          <a:latin typeface="Times New Roman"/>
                          <a:ea typeface="Times New Roman"/>
                          <a:cs typeface="Arial"/>
                        </a:rPr>
                        <a:t>st</a:t>
                      </a:r>
                      <a:r>
                        <a:rPr lang="en-US" sz="1800" b="1" baseline="0" dirty="0" smtClean="0">
                          <a:latin typeface="Times New Roman"/>
                          <a:ea typeface="Times New Roman"/>
                          <a:cs typeface="Arial"/>
                        </a:rPr>
                        <a:t> F</a:t>
                      </a: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832.262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133.174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16.1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9164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Arial"/>
                        </a:rPr>
                        <a:t>Sub total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2,497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400</a:t>
                      </a:r>
                      <a:endParaRPr lang="en-GB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48.5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9164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Arial"/>
                        </a:rPr>
                        <a:t>Cost </a:t>
                      </a:r>
                      <a:r>
                        <a:rPr lang="en-US" sz="1800" b="1" dirty="0">
                          <a:latin typeface="Times New Roman"/>
                          <a:ea typeface="Times New Roman"/>
                          <a:cs typeface="Arial"/>
                        </a:rPr>
                        <a:t>/ unit NIS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25</a:t>
                      </a:r>
                      <a:endParaRPr lang="en-GB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Arial"/>
                        </a:rPr>
                        <a:t>300</a:t>
                      </a:r>
                      <a:endParaRPr lang="en-GB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2,500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9164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Arial"/>
                        </a:rPr>
                        <a:t>Total cost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62,425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120,000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121,282.5</a:t>
                      </a:r>
                      <a:endParaRPr lang="en-GB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704137" y="6008437"/>
            <a:ext cx="3334246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 New Roman"/>
                <a:ea typeface="Times New Roman"/>
                <a:cs typeface="Arial"/>
              </a:rPr>
              <a:t>Total cost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 of slab = </a:t>
            </a:r>
            <a:r>
              <a:rPr lang="en-US" b="1" dirty="0">
                <a:latin typeface="Times New Roman"/>
                <a:ea typeface="Times New Roman"/>
                <a:cs typeface="Arial"/>
              </a:rPr>
              <a:t>NIS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303,707</a:t>
            </a:r>
            <a:endParaRPr lang="en-GB" dirty="0">
              <a:latin typeface="Calibri"/>
              <a:ea typeface="Times New Roman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941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396171" y="2139011"/>
            <a:ext cx="7391399" cy="703239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Footings: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21695" y="524150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estimation</a:t>
            </a:r>
          </a:p>
        </p:txBody>
      </p:sp>
      <p:graphicFrame>
        <p:nvGraphicFramePr>
          <p:cNvPr id="8" name="جدول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48953450"/>
              </p:ext>
            </p:extLst>
          </p:nvPr>
        </p:nvGraphicFramePr>
        <p:xfrm>
          <a:off x="2396171" y="2842250"/>
          <a:ext cx="6486544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9615"/>
                <a:gridCol w="1363657"/>
                <a:gridCol w="1621636"/>
                <a:gridCol w="1621636"/>
              </a:tblGrid>
              <a:tr h="884683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Item</a:t>
                      </a:r>
                      <a:endParaRPr lang="en-GB" sz="20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Steel</a:t>
                      </a:r>
                      <a:endParaRPr lang="en-GB" sz="20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Ton</a:t>
                      </a:r>
                      <a:endParaRPr lang="en-GB" sz="20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Excavation</a:t>
                      </a:r>
                      <a:endParaRPr lang="en-GB" sz="20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(m</a:t>
                      </a:r>
                      <a:r>
                        <a:rPr lang="en-US" sz="2000" b="1" baseline="30000" dirty="0" smtClean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en-GB" sz="20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Concrete</a:t>
                      </a:r>
                      <a:endParaRPr lang="en-GB" sz="20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(m</a:t>
                      </a:r>
                      <a:r>
                        <a:rPr lang="en-US" sz="2000" b="1" baseline="30000" dirty="0" smtClean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en-GB" sz="20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2342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Footing</a:t>
                      </a:r>
                      <a:endParaRPr lang="en-GB" sz="20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8.1</a:t>
                      </a:r>
                      <a:endParaRPr lang="en-GB" sz="20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435.1</a:t>
                      </a:r>
                      <a:endParaRPr lang="en-GB" sz="20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277</a:t>
                      </a:r>
                      <a:endParaRPr lang="en-GB" sz="20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2342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Cost </a:t>
                      </a:r>
                      <a:r>
                        <a:rPr lang="en-US" sz="20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/ unit NIS</a:t>
                      </a:r>
                      <a:endParaRPr lang="en-GB" sz="20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2.5</a:t>
                      </a:r>
                      <a:endParaRPr lang="en-GB" sz="20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25</a:t>
                      </a:r>
                      <a:endParaRPr lang="en-GB" sz="20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300</a:t>
                      </a:r>
                      <a:endParaRPr lang="en-GB" sz="20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2342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Total cost</a:t>
                      </a:r>
                      <a:endParaRPr lang="en-GB" sz="20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20,250</a:t>
                      </a:r>
                      <a:endParaRPr lang="en-GB" sz="20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10,875</a:t>
                      </a:r>
                      <a:endParaRPr lang="en-GB" sz="20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83,100</a:t>
                      </a:r>
                      <a:endParaRPr lang="en-GB" sz="20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396171" y="5634950"/>
            <a:ext cx="3674147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 New Roman"/>
                <a:ea typeface="Times New Roman"/>
                <a:cs typeface="Arial"/>
              </a:rPr>
              <a:t>Total cost  of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footing  </a:t>
            </a:r>
            <a:r>
              <a:rPr lang="en-US" b="1" dirty="0">
                <a:latin typeface="Times New Roman"/>
                <a:ea typeface="Times New Roman"/>
                <a:cs typeface="Arial"/>
              </a:rPr>
              <a:t>= NIS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114,225</a:t>
            </a:r>
            <a:endParaRPr lang="en-GB" dirty="0">
              <a:latin typeface="Calibri"/>
              <a:ea typeface="Times New Roman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069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986070" y="1794770"/>
            <a:ext cx="7391399" cy="703239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Finishing works: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21695" y="524150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estimation</a:t>
            </a:r>
          </a:p>
        </p:txBody>
      </p:sp>
      <p:graphicFrame>
        <p:nvGraphicFramePr>
          <p:cNvPr id="6" name="جدول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10081909"/>
              </p:ext>
            </p:extLst>
          </p:nvPr>
        </p:nvGraphicFramePr>
        <p:xfrm>
          <a:off x="2986070" y="2481418"/>
          <a:ext cx="6340810" cy="3736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8162"/>
                <a:gridCol w="1268162"/>
                <a:gridCol w="1268162"/>
                <a:gridCol w="1348892"/>
                <a:gridCol w="1187432"/>
              </a:tblGrid>
              <a:tr h="415167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Item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Quantity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Unit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500" b="1" dirty="0" smtClean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ost </a:t>
                      </a:r>
                      <a:r>
                        <a:rPr lang="en-US" sz="15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/ unit Nis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Total cost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5167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Plastering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3,544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(m</a:t>
                      </a:r>
                      <a:r>
                        <a:rPr lang="en-US" sz="1500" baseline="300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5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16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56,704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5167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Painting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3,544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(m</a:t>
                      </a:r>
                      <a:r>
                        <a:rPr lang="en-US" sz="1500" baseline="300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5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17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60,248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5167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Tiling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2,148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(m</a:t>
                      </a:r>
                      <a:r>
                        <a:rPr lang="en-US" sz="1500" baseline="300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5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50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107,400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5167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Doors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184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(m</a:t>
                      </a:r>
                      <a:r>
                        <a:rPr lang="en-US" sz="1500" baseline="300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5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600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110,400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5167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Stone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1,581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(m</a:t>
                      </a:r>
                      <a:r>
                        <a:rPr lang="en-US" sz="1500" baseline="300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5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110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173,910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5167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Mortar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3,544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(m</a:t>
                      </a:r>
                      <a:r>
                        <a:rPr lang="en-US" sz="1500" baseline="300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5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70,880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5167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Internal walls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500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(m</a:t>
                      </a:r>
                      <a:r>
                        <a:rPr lang="en-US" sz="1500" baseline="300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5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25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12,500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5167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Glass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54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(m</a:t>
                      </a:r>
                      <a:r>
                        <a:rPr lang="en-US" sz="1500" baseline="300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5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800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36,720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986070" y="6350169"/>
            <a:ext cx="3334246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 New Roman"/>
                <a:ea typeface="Times New Roman"/>
                <a:cs typeface="Arial"/>
              </a:rPr>
              <a:t>Total cost  of slab = NIS </a:t>
            </a:r>
            <a:r>
              <a:rPr lang="en-US" b="1" dirty="0" smtClean="0">
                <a:latin typeface="Times New Roman"/>
                <a:ea typeface="Times New Roman"/>
                <a:cs typeface="Arial"/>
              </a:rPr>
              <a:t>628,762</a:t>
            </a:r>
            <a:endParaRPr lang="en-GB" dirty="0">
              <a:latin typeface="Calibri"/>
              <a:ea typeface="Times New Roman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060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887979" y="1811361"/>
            <a:ext cx="7391399" cy="703239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Final quantity &amp; cost for the block: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21695" y="524150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estimation</a:t>
            </a:r>
          </a:p>
        </p:txBody>
      </p:sp>
      <p:graphicFrame>
        <p:nvGraphicFramePr>
          <p:cNvPr id="6" name="جدول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4548967"/>
              </p:ext>
            </p:extLst>
          </p:nvPr>
        </p:nvGraphicFramePr>
        <p:xfrm>
          <a:off x="2887979" y="2543729"/>
          <a:ext cx="6507480" cy="3628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1141"/>
                <a:gridCol w="1101851"/>
                <a:gridCol w="1301496"/>
                <a:gridCol w="1301496"/>
                <a:gridCol w="1301496"/>
              </a:tblGrid>
              <a:tr h="45355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500" b="1" dirty="0" smtClean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tem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1500" b="1" dirty="0" smtClean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uantity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</a:t>
                      </a:r>
                      <a:r>
                        <a:rPr lang="en-US" sz="1800" b="1" kern="1200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nit</a:t>
                      </a:r>
                      <a:endParaRPr lang="en-GB" sz="1800" b="1" kern="1200" dirty="0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Cost/NIS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1500" b="1" dirty="0" smtClean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otal </a:t>
                      </a:r>
                      <a:r>
                        <a:rPr lang="en-US" sz="15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cost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3559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Concrete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1,300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m3</a:t>
                      </a:r>
                      <a:endParaRPr lang="en-GB" sz="15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300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390,000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3559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Steel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115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Ton</a:t>
                      </a:r>
                      <a:endParaRPr lang="en-GB" sz="15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2,500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286,315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3559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Excavation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435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m3</a:t>
                      </a:r>
                      <a:endParaRPr lang="en-GB" sz="15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25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10,877.5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3559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Disposal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544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m3</a:t>
                      </a:r>
                      <a:endParaRPr lang="en-GB" sz="15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</a:t>
                      </a:r>
                      <a:endParaRPr lang="en-US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2,720</a:t>
                      </a:r>
                      <a:endParaRPr lang="en-US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3559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Backfilling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193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m3</a:t>
                      </a:r>
                      <a:endParaRPr lang="en-GB" sz="15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15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2,887.5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3559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Formworks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5,198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m2</a:t>
                      </a:r>
                      <a:endParaRPr lang="en-GB" sz="15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103,952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3559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Finishing work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15,091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-----</a:t>
                      </a:r>
                      <a:endParaRPr lang="en-GB" sz="15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------</a:t>
                      </a:r>
                      <a:endParaRPr lang="en-GB" sz="15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628,762</a:t>
                      </a:r>
                      <a:endParaRPr lang="en-GB" sz="15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2802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2543729"/>
            <a:ext cx="9382646" cy="830536"/>
          </a:xfrm>
        </p:spPr>
        <p:txBody>
          <a:bodyPr>
            <a:normAutofit/>
          </a:bodyPr>
          <a:lstStyle/>
          <a:p>
            <a:pPr algn="l" rtl="0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cost of the block = NIS</a:t>
            </a:r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1,425,516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921695" y="1680170"/>
            <a:ext cx="7391400" cy="7032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Final cost for the block: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21695" y="524150"/>
            <a:ext cx="9601196" cy="8923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69</a:t>
            </a:fld>
            <a:endParaRPr lang="en-US"/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1435608" y="3600543"/>
            <a:ext cx="9382646" cy="830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Unit cost = NIS</a:t>
            </a:r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570/m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307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1773072" y="1510852"/>
            <a:ext cx="3958987" cy="48128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723911" y="1915485"/>
            <a:ext cx="4297680" cy="44307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="" xmlns:p14="http://schemas.microsoft.com/office/powerpoint/2010/main" val="565557573"/>
              </p:ext>
            </p:extLst>
          </p:nvPr>
        </p:nvGraphicFramePr>
        <p:xfrm>
          <a:off x="1545465" y="0"/>
          <a:ext cx="10646535" cy="6645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9317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93" t="3083" r="2691" b="1277"/>
          <a:stretch/>
        </p:blipFill>
        <p:spPr>
          <a:xfrm>
            <a:off x="2556588" y="951721"/>
            <a:ext cx="7949681" cy="55921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3470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014" y="0"/>
            <a:ext cx="9965986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6689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3707" t="26822" r="25267" b="16058"/>
          <a:stretch/>
        </p:blipFill>
        <p:spPr>
          <a:xfrm>
            <a:off x="1447835" y="234181"/>
            <a:ext cx="10524632" cy="662381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950888" y="5935767"/>
            <a:ext cx="9601196" cy="685799"/>
          </a:xfrm>
        </p:spPr>
        <p:txBody>
          <a:bodyPr>
            <a:noAutofit/>
          </a:bodyPr>
          <a:lstStyle/>
          <a:p>
            <a:pPr rtl="0"/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plan:</a:t>
            </a: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DC9C0-B46F-46BD-BEAA-113A2EE1DE7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1558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2269</TotalTime>
  <Words>1433</Words>
  <Application>Microsoft Office PowerPoint</Application>
  <PresentationFormat>مخصص</PresentationFormat>
  <Paragraphs>603</Paragraphs>
  <Slides>70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70</vt:i4>
      </vt:variant>
    </vt:vector>
  </HeadingPairs>
  <TitlesOfParts>
    <vt:vector size="71" baseType="lpstr">
      <vt:lpstr>Wisp</vt:lpstr>
      <vt:lpstr>الشريحة 1</vt:lpstr>
      <vt:lpstr>Outline:</vt:lpstr>
      <vt:lpstr>What is the Reformatory</vt:lpstr>
      <vt:lpstr>الشريحة 4</vt:lpstr>
      <vt:lpstr>الشريحة 5</vt:lpstr>
      <vt:lpstr>Sun path  Summer:     Winter:</vt:lpstr>
      <vt:lpstr>الشريحة 7</vt:lpstr>
      <vt:lpstr>الشريحة 8</vt:lpstr>
      <vt:lpstr>Ground Floor plan:</vt:lpstr>
      <vt:lpstr>First Floor plan:</vt:lpstr>
      <vt:lpstr>Second Floor  plan:</vt:lpstr>
      <vt:lpstr>General view of the reformatory:</vt:lpstr>
      <vt:lpstr>Some views from the             reformatory</vt:lpstr>
      <vt:lpstr>Some views from the             reformatory</vt:lpstr>
      <vt:lpstr>Some views from the             reformatory</vt:lpstr>
      <vt:lpstr>Some views from the             reformatory</vt:lpstr>
      <vt:lpstr>Environmental Aspects</vt:lpstr>
      <vt:lpstr>الشريحة 18</vt:lpstr>
      <vt:lpstr>الشريحة 19</vt:lpstr>
      <vt:lpstr>الشريحة 20</vt:lpstr>
      <vt:lpstr>Acoustical analysis</vt:lpstr>
      <vt:lpstr>الشريحة 22</vt:lpstr>
      <vt:lpstr>الشريحة 23</vt:lpstr>
      <vt:lpstr>Design Data:</vt:lpstr>
      <vt:lpstr>Seismic Design Data</vt:lpstr>
      <vt:lpstr>Structural plan</vt:lpstr>
      <vt:lpstr>Plan of structural  designed block</vt:lpstr>
      <vt:lpstr>الشريحة 28</vt:lpstr>
      <vt:lpstr>الشريحة 29</vt:lpstr>
      <vt:lpstr>الشريحة 30</vt:lpstr>
      <vt:lpstr>الشريحة 31</vt:lpstr>
      <vt:lpstr>Results:</vt:lpstr>
      <vt:lpstr>layout</vt:lpstr>
      <vt:lpstr>Beam design details: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  <vt:lpstr>الشريحة 46</vt:lpstr>
      <vt:lpstr>الشريحة 47</vt:lpstr>
      <vt:lpstr>الشريحة 48</vt:lpstr>
      <vt:lpstr>الشريحة 49</vt:lpstr>
      <vt:lpstr>الشريحة 50</vt:lpstr>
      <vt:lpstr>الشريحة 51</vt:lpstr>
      <vt:lpstr>الشريحة 52</vt:lpstr>
      <vt:lpstr>الشريحة 53</vt:lpstr>
      <vt:lpstr>الشريحة 54</vt:lpstr>
      <vt:lpstr>الشريحة 55</vt:lpstr>
      <vt:lpstr>الشريحة 56</vt:lpstr>
      <vt:lpstr>الشريحة 57</vt:lpstr>
      <vt:lpstr>الشريحة 58</vt:lpstr>
      <vt:lpstr>الشريحة 59</vt:lpstr>
      <vt:lpstr>الشريحة 60</vt:lpstr>
      <vt:lpstr>الشريحة 61</vt:lpstr>
      <vt:lpstr>الشريحة 62</vt:lpstr>
      <vt:lpstr>الشريحة 63</vt:lpstr>
      <vt:lpstr>الشريحة 64</vt:lpstr>
      <vt:lpstr>الشريحة 65</vt:lpstr>
      <vt:lpstr>الشريحة 66</vt:lpstr>
      <vt:lpstr>الشريحة 67</vt:lpstr>
      <vt:lpstr>الشريحة 68</vt:lpstr>
      <vt:lpstr>الشريحة 69</vt:lpstr>
      <vt:lpstr>الشريحة 70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</dc:title>
  <dc:creator>Ehab (golden boy )</dc:creator>
  <cp:lastModifiedBy>Google Tech</cp:lastModifiedBy>
  <cp:revision>154</cp:revision>
  <dcterms:created xsi:type="dcterms:W3CDTF">2016-12-13T04:39:14Z</dcterms:created>
  <dcterms:modified xsi:type="dcterms:W3CDTF">2016-12-23T19:57:05Z</dcterms:modified>
</cp:coreProperties>
</file>