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74" r:id="rId1"/>
  </p:sldMasterIdLst>
  <p:notesMasterIdLst>
    <p:notesMasterId r:id="rId37"/>
  </p:notesMasterIdLst>
  <p:sldIdLst>
    <p:sldId id="366" r:id="rId2"/>
    <p:sldId id="330" r:id="rId3"/>
    <p:sldId id="370" r:id="rId4"/>
    <p:sldId id="256" r:id="rId5"/>
    <p:sldId id="331" r:id="rId6"/>
    <p:sldId id="369" r:id="rId7"/>
    <p:sldId id="368" r:id="rId8"/>
    <p:sldId id="332" r:id="rId9"/>
    <p:sldId id="333" r:id="rId10"/>
    <p:sldId id="334" r:id="rId11"/>
    <p:sldId id="337" r:id="rId12"/>
    <p:sldId id="336" r:id="rId13"/>
    <p:sldId id="338" r:id="rId14"/>
    <p:sldId id="339" r:id="rId15"/>
    <p:sldId id="340" r:id="rId16"/>
    <p:sldId id="341" r:id="rId17"/>
    <p:sldId id="342" r:id="rId18"/>
    <p:sldId id="343" r:id="rId19"/>
    <p:sldId id="344" r:id="rId20"/>
    <p:sldId id="347" r:id="rId21"/>
    <p:sldId id="348" r:id="rId22"/>
    <p:sldId id="349" r:id="rId23"/>
    <p:sldId id="308" r:id="rId24"/>
    <p:sldId id="350" r:id="rId25"/>
    <p:sldId id="351" r:id="rId26"/>
    <p:sldId id="354" r:id="rId27"/>
    <p:sldId id="355" r:id="rId28"/>
    <p:sldId id="356" r:id="rId29"/>
    <p:sldId id="357" r:id="rId30"/>
    <p:sldId id="358" r:id="rId31"/>
    <p:sldId id="359" r:id="rId32"/>
    <p:sldId id="360" r:id="rId33"/>
    <p:sldId id="362" r:id="rId34"/>
    <p:sldId id="361" r:id="rId35"/>
    <p:sldId id="290"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5" autoAdjust="0"/>
    <p:restoredTop sz="94660"/>
  </p:normalViewPr>
  <p:slideViewPr>
    <p:cSldViewPr snapToGrid="0">
      <p:cViewPr varScale="1">
        <p:scale>
          <a:sx n="72" d="100"/>
          <a:sy n="72" d="100"/>
        </p:scale>
        <p:origin x="576" y="7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2C8611-A172-4909-B1E6-9B5F2ADD8CEA}" type="doc">
      <dgm:prSet loTypeId="urn:microsoft.com/office/officeart/2005/8/layout/orgChart1" loCatId="hierarchy" qsTypeId="urn:microsoft.com/office/officeart/2005/8/quickstyle/3d3" qsCatId="3D" csTypeId="urn:microsoft.com/office/officeart/2005/8/colors/accent1_2" csCatId="accent1" phldr="1"/>
      <dgm:spPr/>
      <dgm:t>
        <a:bodyPr/>
        <a:lstStyle/>
        <a:p>
          <a:pPr rtl="1"/>
          <a:endParaRPr lang="ar-SA"/>
        </a:p>
      </dgm:t>
    </dgm:pt>
    <dgm:pt modelId="{E26F738A-C166-40A2-8F70-26BD98DBCDD6}">
      <dgm:prSet phldrT="[Text]" custT="1"/>
      <dgm:spPr/>
      <dgm:t>
        <a:bodyPr/>
        <a:lstStyle/>
        <a:p>
          <a:pPr rtl="1"/>
          <a:r>
            <a:rPr lang="en-US" sz="2800" b="0" dirty="0">
              <a:latin typeface="Arial" panose="020B0604020202020204" pitchFamily="34" charset="0"/>
              <a:cs typeface="Arial" panose="020B0604020202020204" pitchFamily="34" charset="0"/>
            </a:rPr>
            <a:t> Hazards control</a:t>
          </a:r>
          <a:endParaRPr lang="ar-SA" sz="2800" b="0" dirty="0">
            <a:latin typeface="Arial" panose="020B0604020202020204" pitchFamily="34" charset="0"/>
            <a:cs typeface="Arial" panose="020B0604020202020204" pitchFamily="34" charset="0"/>
          </a:endParaRPr>
        </a:p>
      </dgm:t>
    </dgm:pt>
    <dgm:pt modelId="{282A7A58-E57B-4E38-91FD-7AA051A38A46}" type="parTrans" cxnId="{F608400F-6B65-490A-AA71-E5C905F33498}">
      <dgm:prSet/>
      <dgm:spPr/>
      <dgm:t>
        <a:bodyPr/>
        <a:lstStyle/>
        <a:p>
          <a:pPr rtl="1"/>
          <a:endParaRPr lang="ar-SA"/>
        </a:p>
      </dgm:t>
    </dgm:pt>
    <dgm:pt modelId="{D9946670-0463-46B8-AB5E-286215B8EF07}" type="sibTrans" cxnId="{F608400F-6B65-490A-AA71-E5C905F33498}">
      <dgm:prSet/>
      <dgm:spPr/>
      <dgm:t>
        <a:bodyPr/>
        <a:lstStyle/>
        <a:p>
          <a:pPr rtl="1"/>
          <a:endParaRPr lang="ar-SA"/>
        </a:p>
      </dgm:t>
    </dgm:pt>
    <dgm:pt modelId="{92FB2C0D-F32D-430B-BFB7-F2480E368948}">
      <dgm:prSet phldrT="[Text]" custT="1"/>
      <dgm:spPr/>
      <dgm:t>
        <a:bodyPr/>
        <a:lstStyle/>
        <a:p>
          <a:pPr rtl="1"/>
          <a:r>
            <a:rPr lang="en-US" sz="2400" dirty="0">
              <a:latin typeface="Arial" panose="020B0604020202020204" pitchFamily="34" charset="0"/>
              <a:cs typeface="Arial" panose="020B0604020202020204" pitchFamily="34" charset="0"/>
            </a:rPr>
            <a:t>Dust</a:t>
          </a:r>
          <a:endParaRPr lang="ar-SA" sz="3600" dirty="0">
            <a:latin typeface="Arial" panose="020B0604020202020204" pitchFamily="34" charset="0"/>
            <a:cs typeface="Arial" panose="020B0604020202020204" pitchFamily="34" charset="0"/>
          </a:endParaRPr>
        </a:p>
      </dgm:t>
    </dgm:pt>
    <dgm:pt modelId="{8374EA88-8646-4CC3-81F0-BFCDF32EF93C}" type="parTrans" cxnId="{F981CDD2-4E2E-42E1-95E0-D0D162B4239B}">
      <dgm:prSet/>
      <dgm:spPr/>
      <dgm:t>
        <a:bodyPr/>
        <a:lstStyle/>
        <a:p>
          <a:pPr rtl="1"/>
          <a:endParaRPr lang="ar-SA"/>
        </a:p>
      </dgm:t>
    </dgm:pt>
    <dgm:pt modelId="{7406118E-DC92-4114-B123-1EFBDB4B5C53}" type="sibTrans" cxnId="{F981CDD2-4E2E-42E1-95E0-D0D162B4239B}">
      <dgm:prSet/>
      <dgm:spPr/>
      <dgm:t>
        <a:bodyPr/>
        <a:lstStyle/>
        <a:p>
          <a:pPr rtl="1"/>
          <a:endParaRPr lang="ar-SA"/>
        </a:p>
      </dgm:t>
    </dgm:pt>
    <dgm:pt modelId="{F4C7A754-F231-48B3-9AF8-5FB9BA06D457}">
      <dgm:prSet phldrT="[Text]" custT="1"/>
      <dgm:spPr/>
      <dgm:t>
        <a:bodyPr/>
        <a:lstStyle/>
        <a:p>
          <a:pPr rtl="1"/>
          <a:r>
            <a:rPr lang="en-US" sz="2400" dirty="0">
              <a:latin typeface="Arial" panose="020B0604020202020204" pitchFamily="34" charset="0"/>
              <a:cs typeface="Arial" panose="020B0604020202020204" pitchFamily="34" charset="0"/>
            </a:rPr>
            <a:t>Noise</a:t>
          </a:r>
          <a:endParaRPr lang="ar-SA" sz="3200" dirty="0">
            <a:latin typeface="Arial" panose="020B0604020202020204" pitchFamily="34" charset="0"/>
            <a:cs typeface="Arial" panose="020B0604020202020204" pitchFamily="34" charset="0"/>
          </a:endParaRPr>
        </a:p>
      </dgm:t>
    </dgm:pt>
    <dgm:pt modelId="{226B2C36-9659-4430-8CA8-1E35107F227B}" type="parTrans" cxnId="{FA0B5B71-73C9-406A-B850-38AE05F808BB}">
      <dgm:prSet/>
      <dgm:spPr/>
      <dgm:t>
        <a:bodyPr/>
        <a:lstStyle/>
        <a:p>
          <a:pPr rtl="1"/>
          <a:endParaRPr lang="ar-SA"/>
        </a:p>
      </dgm:t>
    </dgm:pt>
    <dgm:pt modelId="{239B1BE2-A8AD-43E4-A5F3-B8B1E6836BDA}" type="sibTrans" cxnId="{FA0B5B71-73C9-406A-B850-38AE05F808BB}">
      <dgm:prSet/>
      <dgm:spPr/>
      <dgm:t>
        <a:bodyPr/>
        <a:lstStyle/>
        <a:p>
          <a:pPr rtl="1"/>
          <a:endParaRPr lang="ar-SA"/>
        </a:p>
      </dgm:t>
    </dgm:pt>
    <dgm:pt modelId="{6B6AB420-375D-4483-A3A3-B4CE6D76A274}">
      <dgm:prSet phldrT="[Text]" custT="1"/>
      <dgm:spPr/>
      <dgm:t>
        <a:bodyPr/>
        <a:lstStyle/>
        <a:p>
          <a:pPr rtl="1"/>
          <a:r>
            <a:rPr lang="en-US" sz="2400" dirty="0">
              <a:latin typeface="Arial" panose="020B0604020202020204" pitchFamily="34" charset="0"/>
              <a:cs typeface="Arial" panose="020B0604020202020204" pitchFamily="34" charset="0"/>
            </a:rPr>
            <a:t>Electrical</a:t>
          </a:r>
          <a:endParaRPr lang="ar-SA" sz="3600" dirty="0">
            <a:latin typeface="Arial" panose="020B0604020202020204" pitchFamily="34" charset="0"/>
            <a:cs typeface="Arial" panose="020B0604020202020204" pitchFamily="34" charset="0"/>
          </a:endParaRPr>
        </a:p>
      </dgm:t>
    </dgm:pt>
    <dgm:pt modelId="{CC2C6EAE-60C3-4594-8BFD-4D6CFA02B580}" type="parTrans" cxnId="{38E19962-0DA6-4ABC-8F72-BA01612972F1}">
      <dgm:prSet/>
      <dgm:spPr/>
      <dgm:t>
        <a:bodyPr/>
        <a:lstStyle/>
        <a:p>
          <a:pPr rtl="1"/>
          <a:endParaRPr lang="ar-SA"/>
        </a:p>
      </dgm:t>
    </dgm:pt>
    <dgm:pt modelId="{59E3C3FF-FA0A-4167-9193-1B1ECC21F8E5}" type="sibTrans" cxnId="{38E19962-0DA6-4ABC-8F72-BA01612972F1}">
      <dgm:prSet/>
      <dgm:spPr/>
      <dgm:t>
        <a:bodyPr/>
        <a:lstStyle/>
        <a:p>
          <a:pPr rtl="1"/>
          <a:endParaRPr lang="ar-SA"/>
        </a:p>
      </dgm:t>
    </dgm:pt>
    <dgm:pt modelId="{5BBABEF4-8562-4492-8E5C-523A07CBCDF8}">
      <dgm:prSet phldrT="[Text]" custT="1"/>
      <dgm:spPr/>
      <dgm:t>
        <a:bodyPr/>
        <a:lstStyle/>
        <a:p>
          <a:pPr rtl="1"/>
          <a:r>
            <a:rPr lang="en-US" sz="2400" dirty="0">
              <a:latin typeface="Arial" panose="020B0604020202020204" pitchFamily="34" charset="0"/>
              <a:cs typeface="Arial" panose="020B0604020202020204" pitchFamily="34" charset="0"/>
            </a:rPr>
            <a:t>Fire</a:t>
          </a:r>
          <a:endParaRPr lang="ar-SA" sz="3600" dirty="0">
            <a:latin typeface="Arial" panose="020B0604020202020204" pitchFamily="34" charset="0"/>
            <a:cs typeface="Arial" panose="020B0604020202020204" pitchFamily="34" charset="0"/>
          </a:endParaRPr>
        </a:p>
      </dgm:t>
    </dgm:pt>
    <dgm:pt modelId="{E4E366D2-DFFF-4623-9A0F-D3370635D8BB}" type="parTrans" cxnId="{0A097820-89F9-45CA-A327-8656BDF40240}">
      <dgm:prSet/>
      <dgm:spPr/>
      <dgm:t>
        <a:bodyPr/>
        <a:lstStyle/>
        <a:p>
          <a:pPr rtl="1"/>
          <a:endParaRPr lang="ar-SA"/>
        </a:p>
      </dgm:t>
    </dgm:pt>
    <dgm:pt modelId="{079A08E1-6BB7-4D6F-8BA7-9B85F24C0BA8}" type="sibTrans" cxnId="{0A097820-89F9-45CA-A327-8656BDF40240}">
      <dgm:prSet/>
      <dgm:spPr/>
      <dgm:t>
        <a:bodyPr/>
        <a:lstStyle/>
        <a:p>
          <a:pPr rtl="1"/>
          <a:endParaRPr lang="ar-SA"/>
        </a:p>
      </dgm:t>
    </dgm:pt>
    <dgm:pt modelId="{F0340A21-21DD-4B29-8E6F-EAC2F91EDF38}">
      <dgm:prSet phldrT="[Text]" custT="1"/>
      <dgm:spPr/>
      <dgm:t>
        <a:bodyPr/>
        <a:lstStyle/>
        <a:p>
          <a:pPr rtl="1"/>
          <a:r>
            <a:rPr lang="en-US" sz="2400" dirty="0">
              <a:latin typeface="Arial" panose="020B0604020202020204" pitchFamily="34" charset="0"/>
              <a:cs typeface="Arial" panose="020B0604020202020204" pitchFamily="34" charset="0"/>
            </a:rPr>
            <a:t>Physical</a:t>
          </a:r>
          <a:endParaRPr lang="ar-SA" sz="3600" dirty="0">
            <a:latin typeface="Arial" panose="020B0604020202020204" pitchFamily="34" charset="0"/>
            <a:cs typeface="Arial" panose="020B0604020202020204" pitchFamily="34" charset="0"/>
          </a:endParaRPr>
        </a:p>
      </dgm:t>
    </dgm:pt>
    <dgm:pt modelId="{CF498018-E6D4-4512-9C3D-7FAFC60F9289}" type="parTrans" cxnId="{66D1D829-2707-48E9-8872-2A4275C392D1}">
      <dgm:prSet/>
      <dgm:spPr/>
      <dgm:t>
        <a:bodyPr/>
        <a:lstStyle/>
        <a:p>
          <a:pPr rtl="1"/>
          <a:endParaRPr lang="ar-SA"/>
        </a:p>
      </dgm:t>
    </dgm:pt>
    <dgm:pt modelId="{8DA1171A-93B4-44A0-A739-16E6658B0126}" type="sibTrans" cxnId="{66D1D829-2707-48E9-8872-2A4275C392D1}">
      <dgm:prSet/>
      <dgm:spPr/>
      <dgm:t>
        <a:bodyPr/>
        <a:lstStyle/>
        <a:p>
          <a:pPr rtl="1"/>
          <a:endParaRPr lang="ar-SA"/>
        </a:p>
      </dgm:t>
    </dgm:pt>
    <dgm:pt modelId="{798D149A-2D6F-459C-A0C4-C674CC90FBBC}">
      <dgm:prSet phldrT="[Text]" custT="1"/>
      <dgm:spPr/>
      <dgm:t>
        <a:bodyPr/>
        <a:lstStyle/>
        <a:p>
          <a:pPr rtl="1"/>
          <a:r>
            <a:rPr lang="en-US" sz="2400" dirty="0">
              <a:latin typeface="Arial" panose="020B0604020202020204" pitchFamily="34" charset="0"/>
              <a:cs typeface="Arial" panose="020B0604020202020204" pitchFamily="34" charset="0"/>
            </a:rPr>
            <a:t>Chemical</a:t>
          </a:r>
          <a:endParaRPr lang="ar-SA" sz="3600" dirty="0">
            <a:latin typeface="Arial" panose="020B0604020202020204" pitchFamily="34" charset="0"/>
            <a:cs typeface="Arial" panose="020B0604020202020204" pitchFamily="34" charset="0"/>
          </a:endParaRPr>
        </a:p>
      </dgm:t>
    </dgm:pt>
    <dgm:pt modelId="{510FA318-A78F-4A98-9F64-2DF6ACA1170E}" type="parTrans" cxnId="{C146D9E1-DB31-455D-A232-77816A234539}">
      <dgm:prSet/>
      <dgm:spPr/>
      <dgm:t>
        <a:bodyPr/>
        <a:lstStyle/>
        <a:p>
          <a:pPr rtl="1"/>
          <a:endParaRPr lang="ar-SA"/>
        </a:p>
      </dgm:t>
    </dgm:pt>
    <dgm:pt modelId="{627A4E99-E238-4DC8-BAD0-FC7008DD920B}" type="sibTrans" cxnId="{C146D9E1-DB31-455D-A232-77816A234539}">
      <dgm:prSet/>
      <dgm:spPr/>
      <dgm:t>
        <a:bodyPr/>
        <a:lstStyle/>
        <a:p>
          <a:pPr rtl="1"/>
          <a:endParaRPr lang="ar-SA"/>
        </a:p>
      </dgm:t>
    </dgm:pt>
    <dgm:pt modelId="{0BD5B974-EC0F-440E-A130-E4E98C182443}">
      <dgm:prSet phldrT="[Text]" custT="1"/>
      <dgm:spPr/>
      <dgm:t>
        <a:bodyPr/>
        <a:lstStyle/>
        <a:p>
          <a:pPr rtl="1"/>
          <a:r>
            <a:rPr lang="en-US" sz="2400" dirty="0">
              <a:latin typeface="Arial" panose="020B0604020202020204" pitchFamily="34" charset="0"/>
              <a:cs typeface="Arial" panose="020B0604020202020204" pitchFamily="34" charset="0"/>
            </a:rPr>
            <a:t>Biological</a:t>
          </a:r>
          <a:endParaRPr lang="ar-SA" sz="3200" dirty="0">
            <a:latin typeface="Arial" panose="020B0604020202020204" pitchFamily="34" charset="0"/>
            <a:cs typeface="Arial" panose="020B0604020202020204" pitchFamily="34" charset="0"/>
          </a:endParaRPr>
        </a:p>
      </dgm:t>
    </dgm:pt>
    <dgm:pt modelId="{827BAB62-E7C8-4152-8E15-0FEE9DBB464C}" type="parTrans" cxnId="{EE80C6A3-11BB-47C5-BF0A-9CB376BD4E59}">
      <dgm:prSet/>
      <dgm:spPr/>
      <dgm:t>
        <a:bodyPr/>
        <a:lstStyle/>
        <a:p>
          <a:pPr rtl="1"/>
          <a:endParaRPr lang="ar-SA"/>
        </a:p>
      </dgm:t>
    </dgm:pt>
    <dgm:pt modelId="{9A841C00-C0ED-4170-8FA8-385BDB9EA72F}" type="sibTrans" cxnId="{EE80C6A3-11BB-47C5-BF0A-9CB376BD4E59}">
      <dgm:prSet/>
      <dgm:spPr/>
      <dgm:t>
        <a:bodyPr/>
        <a:lstStyle/>
        <a:p>
          <a:pPr rtl="1"/>
          <a:endParaRPr lang="ar-SA"/>
        </a:p>
      </dgm:t>
    </dgm:pt>
    <dgm:pt modelId="{DB5E217B-9A09-4530-800D-589AC1886C3D}" type="pres">
      <dgm:prSet presAssocID="{372C8611-A172-4909-B1E6-9B5F2ADD8CEA}" presName="hierChild1" presStyleCnt="0">
        <dgm:presLayoutVars>
          <dgm:orgChart val="1"/>
          <dgm:chPref val="1"/>
          <dgm:dir/>
          <dgm:animOne val="branch"/>
          <dgm:animLvl val="lvl"/>
          <dgm:resizeHandles/>
        </dgm:presLayoutVars>
      </dgm:prSet>
      <dgm:spPr/>
    </dgm:pt>
    <dgm:pt modelId="{982EA4CA-986E-40EA-8FCF-D2159051A2CC}" type="pres">
      <dgm:prSet presAssocID="{E26F738A-C166-40A2-8F70-26BD98DBCDD6}" presName="hierRoot1" presStyleCnt="0">
        <dgm:presLayoutVars>
          <dgm:hierBranch val="init"/>
        </dgm:presLayoutVars>
      </dgm:prSet>
      <dgm:spPr/>
    </dgm:pt>
    <dgm:pt modelId="{9337089A-3F5C-41DE-AC39-7D3685A29939}" type="pres">
      <dgm:prSet presAssocID="{E26F738A-C166-40A2-8F70-26BD98DBCDD6}" presName="rootComposite1" presStyleCnt="0"/>
      <dgm:spPr/>
    </dgm:pt>
    <dgm:pt modelId="{DBE934DA-9639-4086-9B9A-C24D87AE46D2}" type="pres">
      <dgm:prSet presAssocID="{E26F738A-C166-40A2-8F70-26BD98DBCDD6}" presName="rootText1" presStyleLbl="node0" presStyleIdx="0" presStyleCnt="1" custScaleX="222631" custScaleY="142098">
        <dgm:presLayoutVars>
          <dgm:chPref val="3"/>
        </dgm:presLayoutVars>
      </dgm:prSet>
      <dgm:spPr/>
    </dgm:pt>
    <dgm:pt modelId="{C887C333-98B7-4852-8846-F7F3BF75EC1C}" type="pres">
      <dgm:prSet presAssocID="{E26F738A-C166-40A2-8F70-26BD98DBCDD6}" presName="rootConnector1" presStyleLbl="node1" presStyleIdx="0" presStyleCnt="0"/>
      <dgm:spPr/>
    </dgm:pt>
    <dgm:pt modelId="{9B20DDAF-AB76-4F73-9CB5-988460E4B10F}" type="pres">
      <dgm:prSet presAssocID="{E26F738A-C166-40A2-8F70-26BD98DBCDD6}" presName="hierChild2" presStyleCnt="0"/>
      <dgm:spPr/>
    </dgm:pt>
    <dgm:pt modelId="{9167CE6F-270E-4157-B192-6E97F27B8640}" type="pres">
      <dgm:prSet presAssocID="{8374EA88-8646-4CC3-81F0-BFCDF32EF93C}" presName="Name37" presStyleLbl="parChTrans1D2" presStyleIdx="0" presStyleCnt="7"/>
      <dgm:spPr/>
    </dgm:pt>
    <dgm:pt modelId="{DB897AE9-0030-4322-9CA5-CCB4FDC60AE8}" type="pres">
      <dgm:prSet presAssocID="{92FB2C0D-F32D-430B-BFB7-F2480E368948}" presName="hierRoot2" presStyleCnt="0">
        <dgm:presLayoutVars>
          <dgm:hierBranch val="init"/>
        </dgm:presLayoutVars>
      </dgm:prSet>
      <dgm:spPr/>
    </dgm:pt>
    <dgm:pt modelId="{9C00C5F0-EF76-4E30-9159-AF7573A6C77F}" type="pres">
      <dgm:prSet presAssocID="{92FB2C0D-F32D-430B-BFB7-F2480E368948}" presName="rootComposite" presStyleCnt="0"/>
      <dgm:spPr/>
    </dgm:pt>
    <dgm:pt modelId="{9870B2CC-9A3F-4DFF-98A5-EE413307FB44}" type="pres">
      <dgm:prSet presAssocID="{92FB2C0D-F32D-430B-BFB7-F2480E368948}" presName="rootText" presStyleLbl="node2" presStyleIdx="0" presStyleCnt="7" custLinFactNeighborX="-216" custLinFactNeighborY="53388">
        <dgm:presLayoutVars>
          <dgm:chPref val="3"/>
        </dgm:presLayoutVars>
      </dgm:prSet>
      <dgm:spPr/>
    </dgm:pt>
    <dgm:pt modelId="{8B57ECC2-9C3D-47E8-A2D5-E9A9C6E0EED8}" type="pres">
      <dgm:prSet presAssocID="{92FB2C0D-F32D-430B-BFB7-F2480E368948}" presName="rootConnector" presStyleLbl="node2" presStyleIdx="0" presStyleCnt="7"/>
      <dgm:spPr/>
    </dgm:pt>
    <dgm:pt modelId="{4A6765CB-CDE1-4AB6-919A-26C720944971}" type="pres">
      <dgm:prSet presAssocID="{92FB2C0D-F32D-430B-BFB7-F2480E368948}" presName="hierChild4" presStyleCnt="0"/>
      <dgm:spPr/>
    </dgm:pt>
    <dgm:pt modelId="{DAA6C14D-DF1B-4092-8450-4453383F3C69}" type="pres">
      <dgm:prSet presAssocID="{92FB2C0D-F32D-430B-BFB7-F2480E368948}" presName="hierChild5" presStyleCnt="0"/>
      <dgm:spPr/>
    </dgm:pt>
    <dgm:pt modelId="{73EF83C4-FA58-47E2-9667-52686D56A9DF}" type="pres">
      <dgm:prSet presAssocID="{226B2C36-9659-4430-8CA8-1E35107F227B}" presName="Name37" presStyleLbl="parChTrans1D2" presStyleIdx="1" presStyleCnt="7"/>
      <dgm:spPr/>
    </dgm:pt>
    <dgm:pt modelId="{4CC9FD60-6298-4814-A49D-987AD991E729}" type="pres">
      <dgm:prSet presAssocID="{F4C7A754-F231-48B3-9AF8-5FB9BA06D457}" presName="hierRoot2" presStyleCnt="0">
        <dgm:presLayoutVars>
          <dgm:hierBranch val="init"/>
        </dgm:presLayoutVars>
      </dgm:prSet>
      <dgm:spPr/>
    </dgm:pt>
    <dgm:pt modelId="{B194F879-344C-40D7-9B0E-89DA699F3FB8}" type="pres">
      <dgm:prSet presAssocID="{F4C7A754-F231-48B3-9AF8-5FB9BA06D457}" presName="rootComposite" presStyleCnt="0"/>
      <dgm:spPr/>
    </dgm:pt>
    <dgm:pt modelId="{505F5ED4-8B21-4D94-B9DF-5C8FC005A692}" type="pres">
      <dgm:prSet presAssocID="{F4C7A754-F231-48B3-9AF8-5FB9BA06D457}" presName="rootText" presStyleLbl="node2" presStyleIdx="1" presStyleCnt="7" custLinFactNeighborX="-216" custLinFactNeighborY="53388">
        <dgm:presLayoutVars>
          <dgm:chPref val="3"/>
        </dgm:presLayoutVars>
      </dgm:prSet>
      <dgm:spPr/>
    </dgm:pt>
    <dgm:pt modelId="{93D5693F-5E06-4217-B1B2-4604BF285243}" type="pres">
      <dgm:prSet presAssocID="{F4C7A754-F231-48B3-9AF8-5FB9BA06D457}" presName="rootConnector" presStyleLbl="node2" presStyleIdx="1" presStyleCnt="7"/>
      <dgm:spPr/>
    </dgm:pt>
    <dgm:pt modelId="{A99EF2E4-77F0-4223-A0BB-9A01D964F2A7}" type="pres">
      <dgm:prSet presAssocID="{F4C7A754-F231-48B3-9AF8-5FB9BA06D457}" presName="hierChild4" presStyleCnt="0"/>
      <dgm:spPr/>
    </dgm:pt>
    <dgm:pt modelId="{13625F0A-04F1-4314-B477-ABF045280B4C}" type="pres">
      <dgm:prSet presAssocID="{F4C7A754-F231-48B3-9AF8-5FB9BA06D457}" presName="hierChild5" presStyleCnt="0"/>
      <dgm:spPr/>
    </dgm:pt>
    <dgm:pt modelId="{9C334EFC-C978-4A0D-8F05-E4F48EA98E43}" type="pres">
      <dgm:prSet presAssocID="{CC2C6EAE-60C3-4594-8BFD-4D6CFA02B580}" presName="Name37" presStyleLbl="parChTrans1D2" presStyleIdx="2" presStyleCnt="7"/>
      <dgm:spPr/>
    </dgm:pt>
    <dgm:pt modelId="{1EBE1CC6-8786-491F-85CD-4099AE790CDA}" type="pres">
      <dgm:prSet presAssocID="{6B6AB420-375D-4483-A3A3-B4CE6D76A274}" presName="hierRoot2" presStyleCnt="0">
        <dgm:presLayoutVars>
          <dgm:hierBranch val="init"/>
        </dgm:presLayoutVars>
      </dgm:prSet>
      <dgm:spPr/>
    </dgm:pt>
    <dgm:pt modelId="{3362D5B5-F274-44EB-8BF5-A5BFB8E98C5D}" type="pres">
      <dgm:prSet presAssocID="{6B6AB420-375D-4483-A3A3-B4CE6D76A274}" presName="rootComposite" presStyleCnt="0"/>
      <dgm:spPr/>
    </dgm:pt>
    <dgm:pt modelId="{85DFC63F-CFD7-46B5-981F-B6516BA89862}" type="pres">
      <dgm:prSet presAssocID="{6B6AB420-375D-4483-A3A3-B4CE6D76A274}" presName="rootText" presStyleLbl="node2" presStyleIdx="2" presStyleCnt="7" custLinFactNeighborX="-216" custLinFactNeighborY="53388">
        <dgm:presLayoutVars>
          <dgm:chPref val="3"/>
        </dgm:presLayoutVars>
      </dgm:prSet>
      <dgm:spPr/>
    </dgm:pt>
    <dgm:pt modelId="{6F1776A5-AC59-43ED-8685-0966FC868B1D}" type="pres">
      <dgm:prSet presAssocID="{6B6AB420-375D-4483-A3A3-B4CE6D76A274}" presName="rootConnector" presStyleLbl="node2" presStyleIdx="2" presStyleCnt="7"/>
      <dgm:spPr/>
    </dgm:pt>
    <dgm:pt modelId="{7AA4F182-2624-477C-B437-55584F0D981D}" type="pres">
      <dgm:prSet presAssocID="{6B6AB420-375D-4483-A3A3-B4CE6D76A274}" presName="hierChild4" presStyleCnt="0"/>
      <dgm:spPr/>
    </dgm:pt>
    <dgm:pt modelId="{3D13A360-7842-41E5-86F8-8CC43E061D0F}" type="pres">
      <dgm:prSet presAssocID="{6B6AB420-375D-4483-A3A3-B4CE6D76A274}" presName="hierChild5" presStyleCnt="0"/>
      <dgm:spPr/>
    </dgm:pt>
    <dgm:pt modelId="{E28297F8-C1BC-471F-B52D-D0D0B5B2A76F}" type="pres">
      <dgm:prSet presAssocID="{E4E366D2-DFFF-4623-9A0F-D3370635D8BB}" presName="Name37" presStyleLbl="parChTrans1D2" presStyleIdx="3" presStyleCnt="7"/>
      <dgm:spPr/>
    </dgm:pt>
    <dgm:pt modelId="{087C4353-AE5A-45D4-A106-097A1EB72646}" type="pres">
      <dgm:prSet presAssocID="{5BBABEF4-8562-4492-8E5C-523A07CBCDF8}" presName="hierRoot2" presStyleCnt="0">
        <dgm:presLayoutVars>
          <dgm:hierBranch val="init"/>
        </dgm:presLayoutVars>
      </dgm:prSet>
      <dgm:spPr/>
    </dgm:pt>
    <dgm:pt modelId="{899C2609-0204-4BD4-B949-C6BC8F70D6C7}" type="pres">
      <dgm:prSet presAssocID="{5BBABEF4-8562-4492-8E5C-523A07CBCDF8}" presName="rootComposite" presStyleCnt="0"/>
      <dgm:spPr/>
    </dgm:pt>
    <dgm:pt modelId="{7685D556-A7B2-423A-B551-624CFFD7E762}" type="pres">
      <dgm:prSet presAssocID="{5BBABEF4-8562-4492-8E5C-523A07CBCDF8}" presName="rootText" presStyleLbl="node2" presStyleIdx="3" presStyleCnt="7" custLinFactNeighborX="-216" custLinFactNeighborY="53388">
        <dgm:presLayoutVars>
          <dgm:chPref val="3"/>
        </dgm:presLayoutVars>
      </dgm:prSet>
      <dgm:spPr/>
    </dgm:pt>
    <dgm:pt modelId="{5B389083-2979-4E0B-A43B-CA5EEDC24D4C}" type="pres">
      <dgm:prSet presAssocID="{5BBABEF4-8562-4492-8E5C-523A07CBCDF8}" presName="rootConnector" presStyleLbl="node2" presStyleIdx="3" presStyleCnt="7"/>
      <dgm:spPr/>
    </dgm:pt>
    <dgm:pt modelId="{8E5C8460-9D06-4C75-9627-65CA8C60EC4F}" type="pres">
      <dgm:prSet presAssocID="{5BBABEF4-8562-4492-8E5C-523A07CBCDF8}" presName="hierChild4" presStyleCnt="0"/>
      <dgm:spPr/>
    </dgm:pt>
    <dgm:pt modelId="{051AC8BB-944B-467D-9AF7-FDF43E5226CE}" type="pres">
      <dgm:prSet presAssocID="{5BBABEF4-8562-4492-8E5C-523A07CBCDF8}" presName="hierChild5" presStyleCnt="0"/>
      <dgm:spPr/>
    </dgm:pt>
    <dgm:pt modelId="{E259BF74-5BC5-4235-AC74-A4B56DD1A6F1}" type="pres">
      <dgm:prSet presAssocID="{CF498018-E6D4-4512-9C3D-7FAFC60F9289}" presName="Name37" presStyleLbl="parChTrans1D2" presStyleIdx="4" presStyleCnt="7"/>
      <dgm:spPr/>
    </dgm:pt>
    <dgm:pt modelId="{0568CC6B-2C58-4467-BEF2-20381B4DF631}" type="pres">
      <dgm:prSet presAssocID="{F0340A21-21DD-4B29-8E6F-EAC2F91EDF38}" presName="hierRoot2" presStyleCnt="0">
        <dgm:presLayoutVars>
          <dgm:hierBranch val="init"/>
        </dgm:presLayoutVars>
      </dgm:prSet>
      <dgm:spPr/>
    </dgm:pt>
    <dgm:pt modelId="{F99610D9-D412-407E-826A-4350ED7F60E3}" type="pres">
      <dgm:prSet presAssocID="{F0340A21-21DD-4B29-8E6F-EAC2F91EDF38}" presName="rootComposite" presStyleCnt="0"/>
      <dgm:spPr/>
    </dgm:pt>
    <dgm:pt modelId="{D0D8F399-3567-486C-AD65-5B0AEBD8864F}" type="pres">
      <dgm:prSet presAssocID="{F0340A21-21DD-4B29-8E6F-EAC2F91EDF38}" presName="rootText" presStyleLbl="node2" presStyleIdx="4" presStyleCnt="7" custLinFactNeighborX="-216" custLinFactNeighborY="53388">
        <dgm:presLayoutVars>
          <dgm:chPref val="3"/>
        </dgm:presLayoutVars>
      </dgm:prSet>
      <dgm:spPr/>
    </dgm:pt>
    <dgm:pt modelId="{7C57F741-7216-4225-A066-85697FC92E45}" type="pres">
      <dgm:prSet presAssocID="{F0340A21-21DD-4B29-8E6F-EAC2F91EDF38}" presName="rootConnector" presStyleLbl="node2" presStyleIdx="4" presStyleCnt="7"/>
      <dgm:spPr/>
    </dgm:pt>
    <dgm:pt modelId="{8140DEE5-A182-4404-8274-4420E2BBD858}" type="pres">
      <dgm:prSet presAssocID="{F0340A21-21DD-4B29-8E6F-EAC2F91EDF38}" presName="hierChild4" presStyleCnt="0"/>
      <dgm:spPr/>
    </dgm:pt>
    <dgm:pt modelId="{3A5605A4-1F36-437F-BEDF-BA2FC48D6CA8}" type="pres">
      <dgm:prSet presAssocID="{F0340A21-21DD-4B29-8E6F-EAC2F91EDF38}" presName="hierChild5" presStyleCnt="0"/>
      <dgm:spPr/>
    </dgm:pt>
    <dgm:pt modelId="{C19F2960-C5CD-4C59-AF14-BB0F911D8C40}" type="pres">
      <dgm:prSet presAssocID="{510FA318-A78F-4A98-9F64-2DF6ACA1170E}" presName="Name37" presStyleLbl="parChTrans1D2" presStyleIdx="5" presStyleCnt="7"/>
      <dgm:spPr/>
    </dgm:pt>
    <dgm:pt modelId="{1EA90A30-5289-4CD1-98E4-C7DAB3D9A755}" type="pres">
      <dgm:prSet presAssocID="{798D149A-2D6F-459C-A0C4-C674CC90FBBC}" presName="hierRoot2" presStyleCnt="0">
        <dgm:presLayoutVars>
          <dgm:hierBranch val="init"/>
        </dgm:presLayoutVars>
      </dgm:prSet>
      <dgm:spPr/>
    </dgm:pt>
    <dgm:pt modelId="{B773FE85-F3CE-4738-BED5-7340F1F2D3AE}" type="pres">
      <dgm:prSet presAssocID="{798D149A-2D6F-459C-A0C4-C674CC90FBBC}" presName="rootComposite" presStyleCnt="0"/>
      <dgm:spPr/>
    </dgm:pt>
    <dgm:pt modelId="{024E34D9-A60D-490E-81FD-9BEB3EA08B4B}" type="pres">
      <dgm:prSet presAssocID="{798D149A-2D6F-459C-A0C4-C674CC90FBBC}" presName="rootText" presStyleLbl="node2" presStyleIdx="5" presStyleCnt="7" custScaleX="110974" custLinFactNeighborX="-216" custLinFactNeighborY="53388">
        <dgm:presLayoutVars>
          <dgm:chPref val="3"/>
        </dgm:presLayoutVars>
      </dgm:prSet>
      <dgm:spPr/>
    </dgm:pt>
    <dgm:pt modelId="{02BF48DB-C3E6-4FF6-81EE-C1EBE5DBF5FF}" type="pres">
      <dgm:prSet presAssocID="{798D149A-2D6F-459C-A0C4-C674CC90FBBC}" presName="rootConnector" presStyleLbl="node2" presStyleIdx="5" presStyleCnt="7"/>
      <dgm:spPr/>
    </dgm:pt>
    <dgm:pt modelId="{04EB2BFE-1A05-4F5D-B1CB-4AFF11B30345}" type="pres">
      <dgm:prSet presAssocID="{798D149A-2D6F-459C-A0C4-C674CC90FBBC}" presName="hierChild4" presStyleCnt="0"/>
      <dgm:spPr/>
    </dgm:pt>
    <dgm:pt modelId="{294B51DC-15FB-4FC2-BCB1-096B1FE4CA7B}" type="pres">
      <dgm:prSet presAssocID="{798D149A-2D6F-459C-A0C4-C674CC90FBBC}" presName="hierChild5" presStyleCnt="0"/>
      <dgm:spPr/>
    </dgm:pt>
    <dgm:pt modelId="{94177AD0-7D8D-4218-AD31-66E7FFD2565F}" type="pres">
      <dgm:prSet presAssocID="{827BAB62-E7C8-4152-8E15-0FEE9DBB464C}" presName="Name37" presStyleLbl="parChTrans1D2" presStyleIdx="6" presStyleCnt="7"/>
      <dgm:spPr/>
    </dgm:pt>
    <dgm:pt modelId="{C81FA26B-3E13-47B3-A7FC-C9E8932AA88A}" type="pres">
      <dgm:prSet presAssocID="{0BD5B974-EC0F-440E-A130-E4E98C182443}" presName="hierRoot2" presStyleCnt="0">
        <dgm:presLayoutVars>
          <dgm:hierBranch val="init"/>
        </dgm:presLayoutVars>
      </dgm:prSet>
      <dgm:spPr/>
    </dgm:pt>
    <dgm:pt modelId="{D2E99EEE-E82C-4FAF-BE0E-348893DB233A}" type="pres">
      <dgm:prSet presAssocID="{0BD5B974-EC0F-440E-A130-E4E98C182443}" presName="rootComposite" presStyleCnt="0"/>
      <dgm:spPr/>
    </dgm:pt>
    <dgm:pt modelId="{1AD97F29-D342-4B71-A57B-A47ADC066863}" type="pres">
      <dgm:prSet presAssocID="{0BD5B974-EC0F-440E-A130-E4E98C182443}" presName="rootText" presStyleLbl="node2" presStyleIdx="6" presStyleCnt="7" custScaleX="115465" custLinFactNeighborX="-216" custLinFactNeighborY="53388">
        <dgm:presLayoutVars>
          <dgm:chPref val="3"/>
        </dgm:presLayoutVars>
      </dgm:prSet>
      <dgm:spPr/>
    </dgm:pt>
    <dgm:pt modelId="{660BB768-B5E8-4B1F-B790-0D78971751FF}" type="pres">
      <dgm:prSet presAssocID="{0BD5B974-EC0F-440E-A130-E4E98C182443}" presName="rootConnector" presStyleLbl="node2" presStyleIdx="6" presStyleCnt="7"/>
      <dgm:spPr/>
    </dgm:pt>
    <dgm:pt modelId="{88B5183B-54BA-42F2-863C-2EE8D50ADB62}" type="pres">
      <dgm:prSet presAssocID="{0BD5B974-EC0F-440E-A130-E4E98C182443}" presName="hierChild4" presStyleCnt="0"/>
      <dgm:spPr/>
    </dgm:pt>
    <dgm:pt modelId="{751116E6-4794-4C32-94F0-E849E500BAF7}" type="pres">
      <dgm:prSet presAssocID="{0BD5B974-EC0F-440E-A130-E4E98C182443}" presName="hierChild5" presStyleCnt="0"/>
      <dgm:spPr/>
    </dgm:pt>
    <dgm:pt modelId="{4E393684-4493-4A44-B7FA-66FF57EA4D27}" type="pres">
      <dgm:prSet presAssocID="{E26F738A-C166-40A2-8F70-26BD98DBCDD6}" presName="hierChild3" presStyleCnt="0"/>
      <dgm:spPr/>
    </dgm:pt>
  </dgm:ptLst>
  <dgm:cxnLst>
    <dgm:cxn modelId="{FDAA6D0A-4B96-4496-B256-56ABFB5C0FB1}" type="presOf" srcId="{0BD5B974-EC0F-440E-A130-E4E98C182443}" destId="{1AD97F29-D342-4B71-A57B-A47ADC066863}" srcOrd="0" destOrd="0" presId="urn:microsoft.com/office/officeart/2005/8/layout/orgChart1"/>
    <dgm:cxn modelId="{27B9D50E-F640-4751-BAEA-36AB4A705103}" type="presOf" srcId="{0BD5B974-EC0F-440E-A130-E4E98C182443}" destId="{660BB768-B5E8-4B1F-B790-0D78971751FF}" srcOrd="1" destOrd="0" presId="urn:microsoft.com/office/officeart/2005/8/layout/orgChart1"/>
    <dgm:cxn modelId="{F608400F-6B65-490A-AA71-E5C905F33498}" srcId="{372C8611-A172-4909-B1E6-9B5F2ADD8CEA}" destId="{E26F738A-C166-40A2-8F70-26BD98DBCDD6}" srcOrd="0" destOrd="0" parTransId="{282A7A58-E57B-4E38-91FD-7AA051A38A46}" sibTransId="{D9946670-0463-46B8-AB5E-286215B8EF07}"/>
    <dgm:cxn modelId="{25167F12-8ED5-4B46-AFC4-2FA1902C1FB4}" type="presOf" srcId="{CF498018-E6D4-4512-9C3D-7FAFC60F9289}" destId="{E259BF74-5BC5-4235-AC74-A4B56DD1A6F1}" srcOrd="0" destOrd="0" presId="urn:microsoft.com/office/officeart/2005/8/layout/orgChart1"/>
    <dgm:cxn modelId="{30BCB91C-7B7B-4959-8F1F-FBC52CEEC7A6}" type="presOf" srcId="{510FA318-A78F-4A98-9F64-2DF6ACA1170E}" destId="{C19F2960-C5CD-4C59-AF14-BB0F911D8C40}" srcOrd="0" destOrd="0" presId="urn:microsoft.com/office/officeart/2005/8/layout/orgChart1"/>
    <dgm:cxn modelId="{8C18F71F-22B4-435E-AD41-31CDBF052F70}" type="presOf" srcId="{6B6AB420-375D-4483-A3A3-B4CE6D76A274}" destId="{85DFC63F-CFD7-46B5-981F-B6516BA89862}" srcOrd="0" destOrd="0" presId="urn:microsoft.com/office/officeart/2005/8/layout/orgChart1"/>
    <dgm:cxn modelId="{0A097820-89F9-45CA-A327-8656BDF40240}" srcId="{E26F738A-C166-40A2-8F70-26BD98DBCDD6}" destId="{5BBABEF4-8562-4492-8E5C-523A07CBCDF8}" srcOrd="3" destOrd="0" parTransId="{E4E366D2-DFFF-4623-9A0F-D3370635D8BB}" sibTransId="{079A08E1-6BB7-4D6F-8BA7-9B85F24C0BA8}"/>
    <dgm:cxn modelId="{66D1D829-2707-48E9-8872-2A4275C392D1}" srcId="{E26F738A-C166-40A2-8F70-26BD98DBCDD6}" destId="{F0340A21-21DD-4B29-8E6F-EAC2F91EDF38}" srcOrd="4" destOrd="0" parTransId="{CF498018-E6D4-4512-9C3D-7FAFC60F9289}" sibTransId="{8DA1171A-93B4-44A0-A739-16E6658B0126}"/>
    <dgm:cxn modelId="{B6897035-0787-4163-B492-0C99E82FB41D}" type="presOf" srcId="{E26F738A-C166-40A2-8F70-26BD98DBCDD6}" destId="{DBE934DA-9639-4086-9B9A-C24D87AE46D2}" srcOrd="0" destOrd="0" presId="urn:microsoft.com/office/officeart/2005/8/layout/orgChart1"/>
    <dgm:cxn modelId="{74218B3B-1B4F-4040-9E1F-8A37DD867781}" type="presOf" srcId="{372C8611-A172-4909-B1E6-9B5F2ADD8CEA}" destId="{DB5E217B-9A09-4530-800D-589AC1886C3D}" srcOrd="0" destOrd="0" presId="urn:microsoft.com/office/officeart/2005/8/layout/orgChart1"/>
    <dgm:cxn modelId="{F8881E5C-0C9E-4E02-8CDC-E4B1283DA9DF}" type="presOf" srcId="{6B6AB420-375D-4483-A3A3-B4CE6D76A274}" destId="{6F1776A5-AC59-43ED-8685-0966FC868B1D}" srcOrd="1" destOrd="0" presId="urn:microsoft.com/office/officeart/2005/8/layout/orgChart1"/>
    <dgm:cxn modelId="{38E19962-0DA6-4ABC-8F72-BA01612972F1}" srcId="{E26F738A-C166-40A2-8F70-26BD98DBCDD6}" destId="{6B6AB420-375D-4483-A3A3-B4CE6D76A274}" srcOrd="2" destOrd="0" parTransId="{CC2C6EAE-60C3-4594-8BFD-4D6CFA02B580}" sibTransId="{59E3C3FF-FA0A-4167-9193-1B1ECC21F8E5}"/>
    <dgm:cxn modelId="{56107F49-B61E-4924-AC81-EF056A995293}" type="presOf" srcId="{F0340A21-21DD-4B29-8E6F-EAC2F91EDF38}" destId="{7C57F741-7216-4225-A066-85697FC92E45}" srcOrd="1" destOrd="0" presId="urn:microsoft.com/office/officeart/2005/8/layout/orgChart1"/>
    <dgm:cxn modelId="{E46C4570-03C3-4116-B9EE-26DFB271D88E}" type="presOf" srcId="{798D149A-2D6F-459C-A0C4-C674CC90FBBC}" destId="{024E34D9-A60D-490E-81FD-9BEB3EA08B4B}" srcOrd="0" destOrd="0" presId="urn:microsoft.com/office/officeart/2005/8/layout/orgChart1"/>
    <dgm:cxn modelId="{1A083851-7D8E-4ADD-AA2D-A7959D7388E3}" type="presOf" srcId="{CC2C6EAE-60C3-4594-8BFD-4D6CFA02B580}" destId="{9C334EFC-C978-4A0D-8F05-E4F48EA98E43}" srcOrd="0" destOrd="0" presId="urn:microsoft.com/office/officeart/2005/8/layout/orgChart1"/>
    <dgm:cxn modelId="{FA0B5B71-73C9-406A-B850-38AE05F808BB}" srcId="{E26F738A-C166-40A2-8F70-26BD98DBCDD6}" destId="{F4C7A754-F231-48B3-9AF8-5FB9BA06D457}" srcOrd="1" destOrd="0" parTransId="{226B2C36-9659-4430-8CA8-1E35107F227B}" sibTransId="{239B1BE2-A8AD-43E4-A5F3-B8B1E6836BDA}"/>
    <dgm:cxn modelId="{916E0B56-9B10-41DC-B4A8-6DA49EEAE7DB}" type="presOf" srcId="{F4C7A754-F231-48B3-9AF8-5FB9BA06D457}" destId="{93D5693F-5E06-4217-B1B2-4604BF285243}" srcOrd="1" destOrd="0" presId="urn:microsoft.com/office/officeart/2005/8/layout/orgChart1"/>
    <dgm:cxn modelId="{9526A65A-D2D2-4EA7-9DE0-0B708EEB42A4}" type="presOf" srcId="{226B2C36-9659-4430-8CA8-1E35107F227B}" destId="{73EF83C4-FA58-47E2-9667-52686D56A9DF}" srcOrd="0" destOrd="0" presId="urn:microsoft.com/office/officeart/2005/8/layout/orgChart1"/>
    <dgm:cxn modelId="{D5F8AD7D-7AF2-4FDB-AE4C-37CD6B230E4E}" type="presOf" srcId="{5BBABEF4-8562-4492-8E5C-523A07CBCDF8}" destId="{5B389083-2979-4E0B-A43B-CA5EEDC24D4C}" srcOrd="1" destOrd="0" presId="urn:microsoft.com/office/officeart/2005/8/layout/orgChart1"/>
    <dgm:cxn modelId="{6635398E-5DE7-4AF3-918F-E96FE8ADFF69}" type="presOf" srcId="{798D149A-2D6F-459C-A0C4-C674CC90FBBC}" destId="{02BF48DB-C3E6-4FF6-81EE-C1EBE5DBF5FF}" srcOrd="1" destOrd="0" presId="urn:microsoft.com/office/officeart/2005/8/layout/orgChart1"/>
    <dgm:cxn modelId="{2238D198-6471-4A34-8242-E6F7C4A6B7D5}" type="presOf" srcId="{F4C7A754-F231-48B3-9AF8-5FB9BA06D457}" destId="{505F5ED4-8B21-4D94-B9DF-5C8FC005A692}" srcOrd="0" destOrd="0" presId="urn:microsoft.com/office/officeart/2005/8/layout/orgChart1"/>
    <dgm:cxn modelId="{EE80C6A3-11BB-47C5-BF0A-9CB376BD4E59}" srcId="{E26F738A-C166-40A2-8F70-26BD98DBCDD6}" destId="{0BD5B974-EC0F-440E-A130-E4E98C182443}" srcOrd="6" destOrd="0" parTransId="{827BAB62-E7C8-4152-8E15-0FEE9DBB464C}" sibTransId="{9A841C00-C0ED-4170-8FA8-385BDB9EA72F}"/>
    <dgm:cxn modelId="{C49631A5-B96F-4C54-B40A-FF2B96D11123}" type="presOf" srcId="{F0340A21-21DD-4B29-8E6F-EAC2F91EDF38}" destId="{D0D8F399-3567-486C-AD65-5B0AEBD8864F}" srcOrd="0" destOrd="0" presId="urn:microsoft.com/office/officeart/2005/8/layout/orgChart1"/>
    <dgm:cxn modelId="{9EBAA7A7-F94B-48FD-A72D-0DA6F6791C82}" type="presOf" srcId="{E26F738A-C166-40A2-8F70-26BD98DBCDD6}" destId="{C887C333-98B7-4852-8846-F7F3BF75EC1C}" srcOrd="1" destOrd="0" presId="urn:microsoft.com/office/officeart/2005/8/layout/orgChart1"/>
    <dgm:cxn modelId="{16499EC4-5129-4ED5-B860-415DB24C9041}" type="presOf" srcId="{92FB2C0D-F32D-430B-BFB7-F2480E368948}" destId="{9870B2CC-9A3F-4DFF-98A5-EE413307FB44}" srcOrd="0" destOrd="0" presId="urn:microsoft.com/office/officeart/2005/8/layout/orgChart1"/>
    <dgm:cxn modelId="{923E29CF-0AB2-433D-9870-54C5CA1AF3DE}" type="presOf" srcId="{5BBABEF4-8562-4492-8E5C-523A07CBCDF8}" destId="{7685D556-A7B2-423A-B551-624CFFD7E762}" srcOrd="0" destOrd="0" presId="urn:microsoft.com/office/officeart/2005/8/layout/orgChart1"/>
    <dgm:cxn modelId="{7942C7D0-7C0C-44DE-99DD-EF194FE0833F}" type="presOf" srcId="{827BAB62-E7C8-4152-8E15-0FEE9DBB464C}" destId="{94177AD0-7D8D-4218-AD31-66E7FFD2565F}" srcOrd="0" destOrd="0" presId="urn:microsoft.com/office/officeart/2005/8/layout/orgChart1"/>
    <dgm:cxn modelId="{F981CDD2-4E2E-42E1-95E0-D0D162B4239B}" srcId="{E26F738A-C166-40A2-8F70-26BD98DBCDD6}" destId="{92FB2C0D-F32D-430B-BFB7-F2480E368948}" srcOrd="0" destOrd="0" parTransId="{8374EA88-8646-4CC3-81F0-BFCDF32EF93C}" sibTransId="{7406118E-DC92-4114-B123-1EFBDB4B5C53}"/>
    <dgm:cxn modelId="{D6450BD6-6FCB-4E92-A597-FF4BEFACA3DC}" type="presOf" srcId="{8374EA88-8646-4CC3-81F0-BFCDF32EF93C}" destId="{9167CE6F-270E-4157-B192-6E97F27B8640}" srcOrd="0" destOrd="0" presId="urn:microsoft.com/office/officeart/2005/8/layout/orgChart1"/>
    <dgm:cxn modelId="{C49684DB-93AC-4ECF-A6A1-B43263DBF6BD}" type="presOf" srcId="{92FB2C0D-F32D-430B-BFB7-F2480E368948}" destId="{8B57ECC2-9C3D-47E8-A2D5-E9A9C6E0EED8}" srcOrd="1" destOrd="0" presId="urn:microsoft.com/office/officeart/2005/8/layout/orgChart1"/>
    <dgm:cxn modelId="{C146D9E1-DB31-455D-A232-77816A234539}" srcId="{E26F738A-C166-40A2-8F70-26BD98DBCDD6}" destId="{798D149A-2D6F-459C-A0C4-C674CC90FBBC}" srcOrd="5" destOrd="0" parTransId="{510FA318-A78F-4A98-9F64-2DF6ACA1170E}" sibTransId="{627A4E99-E238-4DC8-BAD0-FC7008DD920B}"/>
    <dgm:cxn modelId="{DE631AE5-A0FD-48F0-A06C-AE80BEC467B4}" type="presOf" srcId="{E4E366D2-DFFF-4623-9A0F-D3370635D8BB}" destId="{E28297F8-C1BC-471F-B52D-D0D0B5B2A76F}" srcOrd="0" destOrd="0" presId="urn:microsoft.com/office/officeart/2005/8/layout/orgChart1"/>
    <dgm:cxn modelId="{76CBC991-BE1F-45E4-A231-CFDBADA5AF36}" type="presParOf" srcId="{DB5E217B-9A09-4530-800D-589AC1886C3D}" destId="{982EA4CA-986E-40EA-8FCF-D2159051A2CC}" srcOrd="0" destOrd="0" presId="urn:microsoft.com/office/officeart/2005/8/layout/orgChart1"/>
    <dgm:cxn modelId="{E705125E-62A4-44D8-94CF-66DCFA185EA3}" type="presParOf" srcId="{982EA4CA-986E-40EA-8FCF-D2159051A2CC}" destId="{9337089A-3F5C-41DE-AC39-7D3685A29939}" srcOrd="0" destOrd="0" presId="urn:microsoft.com/office/officeart/2005/8/layout/orgChart1"/>
    <dgm:cxn modelId="{F6DB7C77-A524-4E8A-8C13-CA8676285462}" type="presParOf" srcId="{9337089A-3F5C-41DE-AC39-7D3685A29939}" destId="{DBE934DA-9639-4086-9B9A-C24D87AE46D2}" srcOrd="0" destOrd="0" presId="urn:microsoft.com/office/officeart/2005/8/layout/orgChart1"/>
    <dgm:cxn modelId="{398BC545-A1DD-4C23-B5B1-925EA63BCA49}" type="presParOf" srcId="{9337089A-3F5C-41DE-AC39-7D3685A29939}" destId="{C887C333-98B7-4852-8846-F7F3BF75EC1C}" srcOrd="1" destOrd="0" presId="urn:microsoft.com/office/officeart/2005/8/layout/orgChart1"/>
    <dgm:cxn modelId="{B04093FE-C6C0-4724-951C-A1EF1C7E4D5B}" type="presParOf" srcId="{982EA4CA-986E-40EA-8FCF-D2159051A2CC}" destId="{9B20DDAF-AB76-4F73-9CB5-988460E4B10F}" srcOrd="1" destOrd="0" presId="urn:microsoft.com/office/officeart/2005/8/layout/orgChart1"/>
    <dgm:cxn modelId="{BC0909C1-FDF4-458D-A416-11F877D9B0BB}" type="presParOf" srcId="{9B20DDAF-AB76-4F73-9CB5-988460E4B10F}" destId="{9167CE6F-270E-4157-B192-6E97F27B8640}" srcOrd="0" destOrd="0" presId="urn:microsoft.com/office/officeart/2005/8/layout/orgChart1"/>
    <dgm:cxn modelId="{B0C01932-A28A-4181-94F0-3DE7F6AC93F1}" type="presParOf" srcId="{9B20DDAF-AB76-4F73-9CB5-988460E4B10F}" destId="{DB897AE9-0030-4322-9CA5-CCB4FDC60AE8}" srcOrd="1" destOrd="0" presId="urn:microsoft.com/office/officeart/2005/8/layout/orgChart1"/>
    <dgm:cxn modelId="{3261E068-C5B7-490D-BD95-F39EB5FA4788}" type="presParOf" srcId="{DB897AE9-0030-4322-9CA5-CCB4FDC60AE8}" destId="{9C00C5F0-EF76-4E30-9159-AF7573A6C77F}" srcOrd="0" destOrd="0" presId="urn:microsoft.com/office/officeart/2005/8/layout/orgChart1"/>
    <dgm:cxn modelId="{BF792577-0BDD-479D-933B-A037D2E402D9}" type="presParOf" srcId="{9C00C5F0-EF76-4E30-9159-AF7573A6C77F}" destId="{9870B2CC-9A3F-4DFF-98A5-EE413307FB44}" srcOrd="0" destOrd="0" presId="urn:microsoft.com/office/officeart/2005/8/layout/orgChart1"/>
    <dgm:cxn modelId="{3B6AFF71-1C52-4C94-8E9A-5A472827CFC4}" type="presParOf" srcId="{9C00C5F0-EF76-4E30-9159-AF7573A6C77F}" destId="{8B57ECC2-9C3D-47E8-A2D5-E9A9C6E0EED8}" srcOrd="1" destOrd="0" presId="urn:microsoft.com/office/officeart/2005/8/layout/orgChart1"/>
    <dgm:cxn modelId="{343B43DD-3276-4F6D-9284-C35026322050}" type="presParOf" srcId="{DB897AE9-0030-4322-9CA5-CCB4FDC60AE8}" destId="{4A6765CB-CDE1-4AB6-919A-26C720944971}" srcOrd="1" destOrd="0" presId="urn:microsoft.com/office/officeart/2005/8/layout/orgChart1"/>
    <dgm:cxn modelId="{53AC5CDC-9063-4032-ABCC-E1516EE6B838}" type="presParOf" srcId="{DB897AE9-0030-4322-9CA5-CCB4FDC60AE8}" destId="{DAA6C14D-DF1B-4092-8450-4453383F3C69}" srcOrd="2" destOrd="0" presId="urn:microsoft.com/office/officeart/2005/8/layout/orgChart1"/>
    <dgm:cxn modelId="{EC208248-F972-4999-931C-C92630792142}" type="presParOf" srcId="{9B20DDAF-AB76-4F73-9CB5-988460E4B10F}" destId="{73EF83C4-FA58-47E2-9667-52686D56A9DF}" srcOrd="2" destOrd="0" presId="urn:microsoft.com/office/officeart/2005/8/layout/orgChart1"/>
    <dgm:cxn modelId="{0D46FE4F-FCA9-43E6-8C64-7904E4C441C0}" type="presParOf" srcId="{9B20DDAF-AB76-4F73-9CB5-988460E4B10F}" destId="{4CC9FD60-6298-4814-A49D-987AD991E729}" srcOrd="3" destOrd="0" presId="urn:microsoft.com/office/officeart/2005/8/layout/orgChart1"/>
    <dgm:cxn modelId="{7FA0B330-F5E9-470C-A020-DA7B1537DA98}" type="presParOf" srcId="{4CC9FD60-6298-4814-A49D-987AD991E729}" destId="{B194F879-344C-40D7-9B0E-89DA699F3FB8}" srcOrd="0" destOrd="0" presId="urn:microsoft.com/office/officeart/2005/8/layout/orgChart1"/>
    <dgm:cxn modelId="{5CA8FD4B-BC56-4259-9BC5-147914831C07}" type="presParOf" srcId="{B194F879-344C-40D7-9B0E-89DA699F3FB8}" destId="{505F5ED4-8B21-4D94-B9DF-5C8FC005A692}" srcOrd="0" destOrd="0" presId="urn:microsoft.com/office/officeart/2005/8/layout/orgChart1"/>
    <dgm:cxn modelId="{D5E2FB9E-1260-4985-8662-589B97B25275}" type="presParOf" srcId="{B194F879-344C-40D7-9B0E-89DA699F3FB8}" destId="{93D5693F-5E06-4217-B1B2-4604BF285243}" srcOrd="1" destOrd="0" presId="urn:microsoft.com/office/officeart/2005/8/layout/orgChart1"/>
    <dgm:cxn modelId="{E6BFDB79-D5B5-458D-9018-E4EE413FDF26}" type="presParOf" srcId="{4CC9FD60-6298-4814-A49D-987AD991E729}" destId="{A99EF2E4-77F0-4223-A0BB-9A01D964F2A7}" srcOrd="1" destOrd="0" presId="urn:microsoft.com/office/officeart/2005/8/layout/orgChart1"/>
    <dgm:cxn modelId="{EFDB91CC-68B3-4579-9B4C-3F1051342DF7}" type="presParOf" srcId="{4CC9FD60-6298-4814-A49D-987AD991E729}" destId="{13625F0A-04F1-4314-B477-ABF045280B4C}" srcOrd="2" destOrd="0" presId="urn:microsoft.com/office/officeart/2005/8/layout/orgChart1"/>
    <dgm:cxn modelId="{B133E313-0D5C-4BD2-A7DB-33DE3CE13E8D}" type="presParOf" srcId="{9B20DDAF-AB76-4F73-9CB5-988460E4B10F}" destId="{9C334EFC-C978-4A0D-8F05-E4F48EA98E43}" srcOrd="4" destOrd="0" presId="urn:microsoft.com/office/officeart/2005/8/layout/orgChart1"/>
    <dgm:cxn modelId="{BFD5FC44-2F6E-4AAB-A580-EDD484189D63}" type="presParOf" srcId="{9B20DDAF-AB76-4F73-9CB5-988460E4B10F}" destId="{1EBE1CC6-8786-491F-85CD-4099AE790CDA}" srcOrd="5" destOrd="0" presId="urn:microsoft.com/office/officeart/2005/8/layout/orgChart1"/>
    <dgm:cxn modelId="{1CB29670-F753-4BB4-9563-71A6E43AF859}" type="presParOf" srcId="{1EBE1CC6-8786-491F-85CD-4099AE790CDA}" destId="{3362D5B5-F274-44EB-8BF5-A5BFB8E98C5D}" srcOrd="0" destOrd="0" presId="urn:microsoft.com/office/officeart/2005/8/layout/orgChart1"/>
    <dgm:cxn modelId="{83173EA4-B457-4C9E-96CE-8B68FEF53B47}" type="presParOf" srcId="{3362D5B5-F274-44EB-8BF5-A5BFB8E98C5D}" destId="{85DFC63F-CFD7-46B5-981F-B6516BA89862}" srcOrd="0" destOrd="0" presId="urn:microsoft.com/office/officeart/2005/8/layout/orgChart1"/>
    <dgm:cxn modelId="{59D7427F-2F7D-40EC-9D28-5227D162EC9A}" type="presParOf" srcId="{3362D5B5-F274-44EB-8BF5-A5BFB8E98C5D}" destId="{6F1776A5-AC59-43ED-8685-0966FC868B1D}" srcOrd="1" destOrd="0" presId="urn:microsoft.com/office/officeart/2005/8/layout/orgChart1"/>
    <dgm:cxn modelId="{8D7A922E-92D7-4198-81C8-B323A9E797AE}" type="presParOf" srcId="{1EBE1CC6-8786-491F-85CD-4099AE790CDA}" destId="{7AA4F182-2624-477C-B437-55584F0D981D}" srcOrd="1" destOrd="0" presId="urn:microsoft.com/office/officeart/2005/8/layout/orgChart1"/>
    <dgm:cxn modelId="{14010761-47CF-402E-97D5-52890D8258FA}" type="presParOf" srcId="{1EBE1CC6-8786-491F-85CD-4099AE790CDA}" destId="{3D13A360-7842-41E5-86F8-8CC43E061D0F}" srcOrd="2" destOrd="0" presId="urn:microsoft.com/office/officeart/2005/8/layout/orgChart1"/>
    <dgm:cxn modelId="{8F32FA9F-A709-4467-AB56-71174E474875}" type="presParOf" srcId="{9B20DDAF-AB76-4F73-9CB5-988460E4B10F}" destId="{E28297F8-C1BC-471F-B52D-D0D0B5B2A76F}" srcOrd="6" destOrd="0" presId="urn:microsoft.com/office/officeart/2005/8/layout/orgChart1"/>
    <dgm:cxn modelId="{DDBE3172-5890-41C0-A5DA-95655D0D9968}" type="presParOf" srcId="{9B20DDAF-AB76-4F73-9CB5-988460E4B10F}" destId="{087C4353-AE5A-45D4-A106-097A1EB72646}" srcOrd="7" destOrd="0" presId="urn:microsoft.com/office/officeart/2005/8/layout/orgChart1"/>
    <dgm:cxn modelId="{864238B0-99C5-42B5-9BE6-0D7E3DD07920}" type="presParOf" srcId="{087C4353-AE5A-45D4-A106-097A1EB72646}" destId="{899C2609-0204-4BD4-B949-C6BC8F70D6C7}" srcOrd="0" destOrd="0" presId="urn:microsoft.com/office/officeart/2005/8/layout/orgChart1"/>
    <dgm:cxn modelId="{E9EB7DFB-6EB7-4F4A-A470-1B247BDA3C4F}" type="presParOf" srcId="{899C2609-0204-4BD4-B949-C6BC8F70D6C7}" destId="{7685D556-A7B2-423A-B551-624CFFD7E762}" srcOrd="0" destOrd="0" presId="urn:microsoft.com/office/officeart/2005/8/layout/orgChart1"/>
    <dgm:cxn modelId="{7A635CA9-EFA2-430B-ADE0-1C6DADB9B7DF}" type="presParOf" srcId="{899C2609-0204-4BD4-B949-C6BC8F70D6C7}" destId="{5B389083-2979-4E0B-A43B-CA5EEDC24D4C}" srcOrd="1" destOrd="0" presId="urn:microsoft.com/office/officeart/2005/8/layout/orgChart1"/>
    <dgm:cxn modelId="{11E6FF22-E6BA-4A59-A89F-A3B02410355C}" type="presParOf" srcId="{087C4353-AE5A-45D4-A106-097A1EB72646}" destId="{8E5C8460-9D06-4C75-9627-65CA8C60EC4F}" srcOrd="1" destOrd="0" presId="urn:microsoft.com/office/officeart/2005/8/layout/orgChart1"/>
    <dgm:cxn modelId="{278D4C30-A414-4A13-B121-9E906B789CC5}" type="presParOf" srcId="{087C4353-AE5A-45D4-A106-097A1EB72646}" destId="{051AC8BB-944B-467D-9AF7-FDF43E5226CE}" srcOrd="2" destOrd="0" presId="urn:microsoft.com/office/officeart/2005/8/layout/orgChart1"/>
    <dgm:cxn modelId="{ACE60471-07D1-4B7B-9F2F-88A731824494}" type="presParOf" srcId="{9B20DDAF-AB76-4F73-9CB5-988460E4B10F}" destId="{E259BF74-5BC5-4235-AC74-A4B56DD1A6F1}" srcOrd="8" destOrd="0" presId="urn:microsoft.com/office/officeart/2005/8/layout/orgChart1"/>
    <dgm:cxn modelId="{F4F12672-1951-4E19-B87E-68D1021D0163}" type="presParOf" srcId="{9B20DDAF-AB76-4F73-9CB5-988460E4B10F}" destId="{0568CC6B-2C58-4467-BEF2-20381B4DF631}" srcOrd="9" destOrd="0" presId="urn:microsoft.com/office/officeart/2005/8/layout/orgChart1"/>
    <dgm:cxn modelId="{016A617D-C87C-4BC4-BB73-3C6DBC76FAB9}" type="presParOf" srcId="{0568CC6B-2C58-4467-BEF2-20381B4DF631}" destId="{F99610D9-D412-407E-826A-4350ED7F60E3}" srcOrd="0" destOrd="0" presId="urn:microsoft.com/office/officeart/2005/8/layout/orgChart1"/>
    <dgm:cxn modelId="{B44EB14D-5812-4910-A62C-584A25FC9E1E}" type="presParOf" srcId="{F99610D9-D412-407E-826A-4350ED7F60E3}" destId="{D0D8F399-3567-486C-AD65-5B0AEBD8864F}" srcOrd="0" destOrd="0" presId="urn:microsoft.com/office/officeart/2005/8/layout/orgChart1"/>
    <dgm:cxn modelId="{270D4254-674C-4D58-835C-532C3B28CE18}" type="presParOf" srcId="{F99610D9-D412-407E-826A-4350ED7F60E3}" destId="{7C57F741-7216-4225-A066-85697FC92E45}" srcOrd="1" destOrd="0" presId="urn:microsoft.com/office/officeart/2005/8/layout/orgChart1"/>
    <dgm:cxn modelId="{4CB4B073-B19F-4153-831B-A8185AACEB54}" type="presParOf" srcId="{0568CC6B-2C58-4467-BEF2-20381B4DF631}" destId="{8140DEE5-A182-4404-8274-4420E2BBD858}" srcOrd="1" destOrd="0" presId="urn:microsoft.com/office/officeart/2005/8/layout/orgChart1"/>
    <dgm:cxn modelId="{03583A0C-950B-47CB-910B-B1EA4FB69176}" type="presParOf" srcId="{0568CC6B-2C58-4467-BEF2-20381B4DF631}" destId="{3A5605A4-1F36-437F-BEDF-BA2FC48D6CA8}" srcOrd="2" destOrd="0" presId="urn:microsoft.com/office/officeart/2005/8/layout/orgChart1"/>
    <dgm:cxn modelId="{67640917-8720-442B-87C7-032CED57681F}" type="presParOf" srcId="{9B20DDAF-AB76-4F73-9CB5-988460E4B10F}" destId="{C19F2960-C5CD-4C59-AF14-BB0F911D8C40}" srcOrd="10" destOrd="0" presId="urn:microsoft.com/office/officeart/2005/8/layout/orgChart1"/>
    <dgm:cxn modelId="{E16B42BA-13E7-47DC-9E46-C1AF3E3C0449}" type="presParOf" srcId="{9B20DDAF-AB76-4F73-9CB5-988460E4B10F}" destId="{1EA90A30-5289-4CD1-98E4-C7DAB3D9A755}" srcOrd="11" destOrd="0" presId="urn:microsoft.com/office/officeart/2005/8/layout/orgChart1"/>
    <dgm:cxn modelId="{C12CB45A-35B5-4E19-8148-E7AE3BB84E96}" type="presParOf" srcId="{1EA90A30-5289-4CD1-98E4-C7DAB3D9A755}" destId="{B773FE85-F3CE-4738-BED5-7340F1F2D3AE}" srcOrd="0" destOrd="0" presId="urn:microsoft.com/office/officeart/2005/8/layout/orgChart1"/>
    <dgm:cxn modelId="{8D7B9F36-9C87-42C5-A9DE-8E1FD0A8F9FD}" type="presParOf" srcId="{B773FE85-F3CE-4738-BED5-7340F1F2D3AE}" destId="{024E34D9-A60D-490E-81FD-9BEB3EA08B4B}" srcOrd="0" destOrd="0" presId="urn:microsoft.com/office/officeart/2005/8/layout/orgChart1"/>
    <dgm:cxn modelId="{7477E874-0254-4F3D-AAEB-4BB76190F3AB}" type="presParOf" srcId="{B773FE85-F3CE-4738-BED5-7340F1F2D3AE}" destId="{02BF48DB-C3E6-4FF6-81EE-C1EBE5DBF5FF}" srcOrd="1" destOrd="0" presId="urn:microsoft.com/office/officeart/2005/8/layout/orgChart1"/>
    <dgm:cxn modelId="{ABE2CBE3-C4CD-4F36-B32E-F4A3B5733145}" type="presParOf" srcId="{1EA90A30-5289-4CD1-98E4-C7DAB3D9A755}" destId="{04EB2BFE-1A05-4F5D-B1CB-4AFF11B30345}" srcOrd="1" destOrd="0" presId="urn:microsoft.com/office/officeart/2005/8/layout/orgChart1"/>
    <dgm:cxn modelId="{27AAC348-D2BA-42E8-8475-6DE3C47693D9}" type="presParOf" srcId="{1EA90A30-5289-4CD1-98E4-C7DAB3D9A755}" destId="{294B51DC-15FB-4FC2-BCB1-096B1FE4CA7B}" srcOrd="2" destOrd="0" presId="urn:microsoft.com/office/officeart/2005/8/layout/orgChart1"/>
    <dgm:cxn modelId="{B650C5BC-64E9-4834-890B-6946E1E09C75}" type="presParOf" srcId="{9B20DDAF-AB76-4F73-9CB5-988460E4B10F}" destId="{94177AD0-7D8D-4218-AD31-66E7FFD2565F}" srcOrd="12" destOrd="0" presId="urn:microsoft.com/office/officeart/2005/8/layout/orgChart1"/>
    <dgm:cxn modelId="{89A605BD-C4F7-4CC5-901B-74AC16FDE0CF}" type="presParOf" srcId="{9B20DDAF-AB76-4F73-9CB5-988460E4B10F}" destId="{C81FA26B-3E13-47B3-A7FC-C9E8932AA88A}" srcOrd="13" destOrd="0" presId="urn:microsoft.com/office/officeart/2005/8/layout/orgChart1"/>
    <dgm:cxn modelId="{F2A8776B-7411-4D89-B3E4-5193872FF605}" type="presParOf" srcId="{C81FA26B-3E13-47B3-A7FC-C9E8932AA88A}" destId="{D2E99EEE-E82C-4FAF-BE0E-348893DB233A}" srcOrd="0" destOrd="0" presId="urn:microsoft.com/office/officeart/2005/8/layout/orgChart1"/>
    <dgm:cxn modelId="{D051F6A9-7C23-4531-81A2-29A74D49E782}" type="presParOf" srcId="{D2E99EEE-E82C-4FAF-BE0E-348893DB233A}" destId="{1AD97F29-D342-4B71-A57B-A47ADC066863}" srcOrd="0" destOrd="0" presId="urn:microsoft.com/office/officeart/2005/8/layout/orgChart1"/>
    <dgm:cxn modelId="{D72AC2E5-92C0-4347-BD40-30D90750641C}" type="presParOf" srcId="{D2E99EEE-E82C-4FAF-BE0E-348893DB233A}" destId="{660BB768-B5E8-4B1F-B790-0D78971751FF}" srcOrd="1" destOrd="0" presId="urn:microsoft.com/office/officeart/2005/8/layout/orgChart1"/>
    <dgm:cxn modelId="{CA3B2D3B-61C6-4657-8E60-995CCE97D844}" type="presParOf" srcId="{C81FA26B-3E13-47B3-A7FC-C9E8932AA88A}" destId="{88B5183B-54BA-42F2-863C-2EE8D50ADB62}" srcOrd="1" destOrd="0" presId="urn:microsoft.com/office/officeart/2005/8/layout/orgChart1"/>
    <dgm:cxn modelId="{C485D509-4D1E-421F-8627-84A2937457FA}" type="presParOf" srcId="{C81FA26B-3E13-47B3-A7FC-C9E8932AA88A}" destId="{751116E6-4794-4C32-94F0-E849E500BAF7}" srcOrd="2" destOrd="0" presId="urn:microsoft.com/office/officeart/2005/8/layout/orgChart1"/>
    <dgm:cxn modelId="{A77A2B41-4701-4AB7-8D19-46CB76A6AD03}" type="presParOf" srcId="{982EA4CA-986E-40EA-8FCF-D2159051A2CC}" destId="{4E393684-4493-4A44-B7FA-66FF57EA4D27}"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177AD0-7D8D-4218-AD31-66E7FFD2565F}">
      <dsp:nvSpPr>
        <dsp:cNvPr id="0" name=""/>
        <dsp:cNvSpPr/>
      </dsp:nvSpPr>
      <dsp:spPr>
        <a:xfrm>
          <a:off x="5739851" y="1691969"/>
          <a:ext cx="4954267" cy="641616"/>
        </a:xfrm>
        <a:custGeom>
          <a:avLst/>
          <a:gdLst/>
          <a:ahLst/>
          <a:cxnLst/>
          <a:rect l="0" t="0" r="0" b="0"/>
          <a:pathLst>
            <a:path>
              <a:moveTo>
                <a:pt x="0" y="0"/>
              </a:moveTo>
              <a:lnTo>
                <a:pt x="0" y="500362"/>
              </a:lnTo>
              <a:lnTo>
                <a:pt x="4954267" y="500362"/>
              </a:lnTo>
              <a:lnTo>
                <a:pt x="4954267" y="641616"/>
              </a:lnTo>
            </a:path>
          </a:pathLst>
        </a:custGeom>
        <a:noFill/>
        <a:ln w="1905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C19F2960-C5CD-4C59-AF14-BB0F911D8C40}">
      <dsp:nvSpPr>
        <dsp:cNvPr id="0" name=""/>
        <dsp:cNvSpPr/>
      </dsp:nvSpPr>
      <dsp:spPr>
        <a:xfrm>
          <a:off x="5739851" y="1691969"/>
          <a:ext cx="3148642" cy="641616"/>
        </a:xfrm>
        <a:custGeom>
          <a:avLst/>
          <a:gdLst/>
          <a:ahLst/>
          <a:cxnLst/>
          <a:rect l="0" t="0" r="0" b="0"/>
          <a:pathLst>
            <a:path>
              <a:moveTo>
                <a:pt x="0" y="0"/>
              </a:moveTo>
              <a:lnTo>
                <a:pt x="0" y="500362"/>
              </a:lnTo>
              <a:lnTo>
                <a:pt x="3148642" y="500362"/>
              </a:lnTo>
              <a:lnTo>
                <a:pt x="3148642" y="641616"/>
              </a:lnTo>
            </a:path>
          </a:pathLst>
        </a:custGeom>
        <a:noFill/>
        <a:ln w="1905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E259BF74-5BC5-4235-AC74-A4B56DD1A6F1}">
      <dsp:nvSpPr>
        <dsp:cNvPr id="0" name=""/>
        <dsp:cNvSpPr/>
      </dsp:nvSpPr>
      <dsp:spPr>
        <a:xfrm>
          <a:off x="5739851" y="1691969"/>
          <a:ext cx="1447041" cy="641616"/>
        </a:xfrm>
        <a:custGeom>
          <a:avLst/>
          <a:gdLst/>
          <a:ahLst/>
          <a:cxnLst/>
          <a:rect l="0" t="0" r="0" b="0"/>
          <a:pathLst>
            <a:path>
              <a:moveTo>
                <a:pt x="0" y="0"/>
              </a:moveTo>
              <a:lnTo>
                <a:pt x="0" y="500362"/>
              </a:lnTo>
              <a:lnTo>
                <a:pt x="1447041" y="500362"/>
              </a:lnTo>
              <a:lnTo>
                <a:pt x="1447041" y="641616"/>
              </a:lnTo>
            </a:path>
          </a:pathLst>
        </a:custGeom>
        <a:noFill/>
        <a:ln w="1905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E28297F8-C1BC-471F-B52D-D0D0B5B2A76F}">
      <dsp:nvSpPr>
        <dsp:cNvPr id="0" name=""/>
        <dsp:cNvSpPr/>
      </dsp:nvSpPr>
      <dsp:spPr>
        <a:xfrm>
          <a:off x="5559106" y="1691969"/>
          <a:ext cx="180744" cy="641616"/>
        </a:xfrm>
        <a:custGeom>
          <a:avLst/>
          <a:gdLst/>
          <a:ahLst/>
          <a:cxnLst/>
          <a:rect l="0" t="0" r="0" b="0"/>
          <a:pathLst>
            <a:path>
              <a:moveTo>
                <a:pt x="180744" y="0"/>
              </a:moveTo>
              <a:lnTo>
                <a:pt x="180744" y="500362"/>
              </a:lnTo>
              <a:lnTo>
                <a:pt x="0" y="500362"/>
              </a:lnTo>
              <a:lnTo>
                <a:pt x="0" y="641616"/>
              </a:lnTo>
            </a:path>
          </a:pathLst>
        </a:custGeom>
        <a:noFill/>
        <a:ln w="1905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9C334EFC-C978-4A0D-8F05-E4F48EA98E43}">
      <dsp:nvSpPr>
        <dsp:cNvPr id="0" name=""/>
        <dsp:cNvSpPr/>
      </dsp:nvSpPr>
      <dsp:spPr>
        <a:xfrm>
          <a:off x="3931320" y="1691969"/>
          <a:ext cx="1808530" cy="641616"/>
        </a:xfrm>
        <a:custGeom>
          <a:avLst/>
          <a:gdLst/>
          <a:ahLst/>
          <a:cxnLst/>
          <a:rect l="0" t="0" r="0" b="0"/>
          <a:pathLst>
            <a:path>
              <a:moveTo>
                <a:pt x="1808530" y="0"/>
              </a:moveTo>
              <a:lnTo>
                <a:pt x="1808530" y="500362"/>
              </a:lnTo>
              <a:lnTo>
                <a:pt x="0" y="500362"/>
              </a:lnTo>
              <a:lnTo>
                <a:pt x="0" y="641616"/>
              </a:lnTo>
            </a:path>
          </a:pathLst>
        </a:custGeom>
        <a:noFill/>
        <a:ln w="1905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73EF83C4-FA58-47E2-9667-52686D56A9DF}">
      <dsp:nvSpPr>
        <dsp:cNvPr id="0" name=""/>
        <dsp:cNvSpPr/>
      </dsp:nvSpPr>
      <dsp:spPr>
        <a:xfrm>
          <a:off x="2303534" y="1691969"/>
          <a:ext cx="3436316" cy="641616"/>
        </a:xfrm>
        <a:custGeom>
          <a:avLst/>
          <a:gdLst/>
          <a:ahLst/>
          <a:cxnLst/>
          <a:rect l="0" t="0" r="0" b="0"/>
          <a:pathLst>
            <a:path>
              <a:moveTo>
                <a:pt x="3436316" y="0"/>
              </a:moveTo>
              <a:lnTo>
                <a:pt x="3436316" y="500362"/>
              </a:lnTo>
              <a:lnTo>
                <a:pt x="0" y="500362"/>
              </a:lnTo>
              <a:lnTo>
                <a:pt x="0" y="641616"/>
              </a:lnTo>
            </a:path>
          </a:pathLst>
        </a:custGeom>
        <a:noFill/>
        <a:ln w="1905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9167CE6F-270E-4157-B192-6E97F27B8640}">
      <dsp:nvSpPr>
        <dsp:cNvPr id="0" name=""/>
        <dsp:cNvSpPr/>
      </dsp:nvSpPr>
      <dsp:spPr>
        <a:xfrm>
          <a:off x="675748" y="1691969"/>
          <a:ext cx="5064102" cy="641616"/>
        </a:xfrm>
        <a:custGeom>
          <a:avLst/>
          <a:gdLst/>
          <a:ahLst/>
          <a:cxnLst/>
          <a:rect l="0" t="0" r="0" b="0"/>
          <a:pathLst>
            <a:path>
              <a:moveTo>
                <a:pt x="5064102" y="0"/>
              </a:moveTo>
              <a:lnTo>
                <a:pt x="5064102" y="500362"/>
              </a:lnTo>
              <a:lnTo>
                <a:pt x="0" y="500362"/>
              </a:lnTo>
              <a:lnTo>
                <a:pt x="0" y="641616"/>
              </a:lnTo>
            </a:path>
          </a:pathLst>
        </a:custGeom>
        <a:noFill/>
        <a:ln w="1905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DBE934DA-9639-4086-9B9A-C24D87AE46D2}">
      <dsp:nvSpPr>
        <dsp:cNvPr id="0" name=""/>
        <dsp:cNvSpPr/>
      </dsp:nvSpPr>
      <dsp:spPr>
        <a:xfrm>
          <a:off x="4242348" y="736163"/>
          <a:ext cx="2995005" cy="955806"/>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rtl="1">
            <a:lnSpc>
              <a:spcPct val="90000"/>
            </a:lnSpc>
            <a:spcBef>
              <a:spcPct val="0"/>
            </a:spcBef>
            <a:spcAft>
              <a:spcPct val="35000"/>
            </a:spcAft>
            <a:buNone/>
          </a:pPr>
          <a:r>
            <a:rPr lang="en-US" sz="2800" b="0" kern="1200" dirty="0">
              <a:latin typeface="Arial" panose="020B0604020202020204" pitchFamily="34" charset="0"/>
              <a:cs typeface="Arial" panose="020B0604020202020204" pitchFamily="34" charset="0"/>
            </a:rPr>
            <a:t> Hazards control</a:t>
          </a:r>
          <a:endParaRPr lang="ar-SA" sz="2800" b="0" kern="1200" dirty="0">
            <a:latin typeface="Arial" panose="020B0604020202020204" pitchFamily="34" charset="0"/>
            <a:cs typeface="Arial" panose="020B0604020202020204" pitchFamily="34" charset="0"/>
          </a:endParaRPr>
        </a:p>
      </dsp:txBody>
      <dsp:txXfrm>
        <a:off x="4242348" y="736163"/>
        <a:ext cx="2995005" cy="955806"/>
      </dsp:txXfrm>
    </dsp:sp>
    <dsp:sp modelId="{9870B2CC-9A3F-4DFF-98A5-EE413307FB44}">
      <dsp:nvSpPr>
        <dsp:cNvPr id="0" name=""/>
        <dsp:cNvSpPr/>
      </dsp:nvSpPr>
      <dsp:spPr>
        <a:xfrm>
          <a:off x="3109" y="2333586"/>
          <a:ext cx="1345277" cy="672638"/>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rtl="1">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Dust</a:t>
          </a:r>
          <a:endParaRPr lang="ar-SA" sz="3600" kern="1200" dirty="0">
            <a:latin typeface="Arial" panose="020B0604020202020204" pitchFamily="34" charset="0"/>
            <a:cs typeface="Arial" panose="020B0604020202020204" pitchFamily="34" charset="0"/>
          </a:endParaRPr>
        </a:p>
      </dsp:txBody>
      <dsp:txXfrm>
        <a:off x="3109" y="2333586"/>
        <a:ext cx="1345277" cy="672638"/>
      </dsp:txXfrm>
    </dsp:sp>
    <dsp:sp modelId="{505F5ED4-8B21-4D94-B9DF-5C8FC005A692}">
      <dsp:nvSpPr>
        <dsp:cNvPr id="0" name=""/>
        <dsp:cNvSpPr/>
      </dsp:nvSpPr>
      <dsp:spPr>
        <a:xfrm>
          <a:off x="1630895" y="2333586"/>
          <a:ext cx="1345277" cy="672638"/>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rtl="1">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Noise</a:t>
          </a:r>
          <a:endParaRPr lang="ar-SA" sz="3200" kern="1200" dirty="0">
            <a:latin typeface="Arial" panose="020B0604020202020204" pitchFamily="34" charset="0"/>
            <a:cs typeface="Arial" panose="020B0604020202020204" pitchFamily="34" charset="0"/>
          </a:endParaRPr>
        </a:p>
      </dsp:txBody>
      <dsp:txXfrm>
        <a:off x="1630895" y="2333586"/>
        <a:ext cx="1345277" cy="672638"/>
      </dsp:txXfrm>
    </dsp:sp>
    <dsp:sp modelId="{85DFC63F-CFD7-46B5-981F-B6516BA89862}">
      <dsp:nvSpPr>
        <dsp:cNvPr id="0" name=""/>
        <dsp:cNvSpPr/>
      </dsp:nvSpPr>
      <dsp:spPr>
        <a:xfrm>
          <a:off x="3258681" y="2333586"/>
          <a:ext cx="1345277" cy="672638"/>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rtl="1">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Electrical</a:t>
          </a:r>
          <a:endParaRPr lang="ar-SA" sz="3600" kern="1200" dirty="0">
            <a:latin typeface="Arial" panose="020B0604020202020204" pitchFamily="34" charset="0"/>
            <a:cs typeface="Arial" panose="020B0604020202020204" pitchFamily="34" charset="0"/>
          </a:endParaRPr>
        </a:p>
      </dsp:txBody>
      <dsp:txXfrm>
        <a:off x="3258681" y="2333586"/>
        <a:ext cx="1345277" cy="672638"/>
      </dsp:txXfrm>
    </dsp:sp>
    <dsp:sp modelId="{7685D556-A7B2-423A-B551-624CFFD7E762}">
      <dsp:nvSpPr>
        <dsp:cNvPr id="0" name=""/>
        <dsp:cNvSpPr/>
      </dsp:nvSpPr>
      <dsp:spPr>
        <a:xfrm>
          <a:off x="4886467" y="2333586"/>
          <a:ext cx="1345277" cy="672638"/>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rtl="1">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Fire</a:t>
          </a:r>
          <a:endParaRPr lang="ar-SA" sz="3600" kern="1200" dirty="0">
            <a:latin typeface="Arial" panose="020B0604020202020204" pitchFamily="34" charset="0"/>
            <a:cs typeface="Arial" panose="020B0604020202020204" pitchFamily="34" charset="0"/>
          </a:endParaRPr>
        </a:p>
      </dsp:txBody>
      <dsp:txXfrm>
        <a:off x="4886467" y="2333586"/>
        <a:ext cx="1345277" cy="672638"/>
      </dsp:txXfrm>
    </dsp:sp>
    <dsp:sp modelId="{D0D8F399-3567-486C-AD65-5B0AEBD8864F}">
      <dsp:nvSpPr>
        <dsp:cNvPr id="0" name=""/>
        <dsp:cNvSpPr/>
      </dsp:nvSpPr>
      <dsp:spPr>
        <a:xfrm>
          <a:off x="6514253" y="2333586"/>
          <a:ext cx="1345277" cy="672638"/>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rtl="1">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Physical</a:t>
          </a:r>
          <a:endParaRPr lang="ar-SA" sz="3600" kern="1200" dirty="0">
            <a:latin typeface="Arial" panose="020B0604020202020204" pitchFamily="34" charset="0"/>
            <a:cs typeface="Arial" panose="020B0604020202020204" pitchFamily="34" charset="0"/>
          </a:endParaRPr>
        </a:p>
      </dsp:txBody>
      <dsp:txXfrm>
        <a:off x="6514253" y="2333586"/>
        <a:ext cx="1345277" cy="672638"/>
      </dsp:txXfrm>
    </dsp:sp>
    <dsp:sp modelId="{024E34D9-A60D-490E-81FD-9BEB3EA08B4B}">
      <dsp:nvSpPr>
        <dsp:cNvPr id="0" name=""/>
        <dsp:cNvSpPr/>
      </dsp:nvSpPr>
      <dsp:spPr>
        <a:xfrm>
          <a:off x="8142039" y="2333586"/>
          <a:ext cx="1492908" cy="672638"/>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rtl="1">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Chemical</a:t>
          </a:r>
          <a:endParaRPr lang="ar-SA" sz="3600" kern="1200" dirty="0">
            <a:latin typeface="Arial" panose="020B0604020202020204" pitchFamily="34" charset="0"/>
            <a:cs typeface="Arial" panose="020B0604020202020204" pitchFamily="34" charset="0"/>
          </a:endParaRPr>
        </a:p>
      </dsp:txBody>
      <dsp:txXfrm>
        <a:off x="8142039" y="2333586"/>
        <a:ext cx="1492908" cy="672638"/>
      </dsp:txXfrm>
    </dsp:sp>
    <dsp:sp modelId="{1AD97F29-D342-4B71-A57B-A47ADC066863}">
      <dsp:nvSpPr>
        <dsp:cNvPr id="0" name=""/>
        <dsp:cNvSpPr/>
      </dsp:nvSpPr>
      <dsp:spPr>
        <a:xfrm>
          <a:off x="9917456" y="2333586"/>
          <a:ext cx="1553324" cy="672638"/>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rtl="1">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Biological</a:t>
          </a:r>
          <a:endParaRPr lang="ar-SA" sz="3200" kern="1200" dirty="0">
            <a:latin typeface="Arial" panose="020B0604020202020204" pitchFamily="34" charset="0"/>
            <a:cs typeface="Arial" panose="020B0604020202020204" pitchFamily="34" charset="0"/>
          </a:endParaRPr>
        </a:p>
      </dsp:txBody>
      <dsp:txXfrm>
        <a:off x="9917456" y="2333586"/>
        <a:ext cx="1553324" cy="67263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33AF41E-511C-47DF-B397-2C02C1608E06}" type="datetimeFigureOut">
              <a:rPr lang="ar-SA" smtClean="0"/>
              <a:pPr/>
              <a:t>27/08/1438</a:t>
            </a:fld>
            <a:endParaRPr lang="ar-SA"/>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4F56D4C-8B92-4BEE-A128-D1DDDDF97E15}" type="slidenum">
              <a:rPr lang="ar-SA" smtClean="0"/>
              <a:pPr/>
              <a:t>‹#›</a:t>
            </a:fld>
            <a:endParaRPr lang="ar-SA"/>
          </a:p>
        </p:txBody>
      </p:sp>
    </p:spTree>
    <p:extLst>
      <p:ext uri="{BB962C8B-B14F-4D97-AF65-F5344CB8AC3E}">
        <p14:creationId xmlns:p14="http://schemas.microsoft.com/office/powerpoint/2010/main" val="73596352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0ADFF8D7-96CE-4581-AFAA-5577F9E0195A}" type="uaqdatetime1">
              <a:rPr lang="ar-SA" smtClean="0">
                <a:solidFill>
                  <a:srgbClr val="B80E0F">
                    <a:lumMod val="50000"/>
                  </a:srgbClr>
                </a:solidFill>
              </a:rPr>
              <a:pPr/>
              <a:t>27/08/1438</a:t>
            </a:fld>
            <a:endParaRPr lang="ar-SA">
              <a:solidFill>
                <a:srgbClr val="B80E0F">
                  <a:lumMod val="50000"/>
                </a:srgbClr>
              </a:solidFill>
            </a:endParaRPr>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ar-SA">
              <a:solidFill>
                <a:srgbClr val="B80E0F">
                  <a:lumMod val="50000"/>
                </a:srgbClr>
              </a:solidFill>
            </a:endParaRPr>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FB197171-D40C-4E1C-BCEE-E299ED3BC28E}" type="slidenum">
              <a:rPr lang="ar-SA" smtClean="0">
                <a:solidFill>
                  <a:prstClr val="black">
                    <a:lumMod val="75000"/>
                    <a:lumOff val="25000"/>
                  </a:prstClr>
                </a:solidFill>
              </a:rPr>
              <a:pPr/>
              <a:t>‹#›</a:t>
            </a:fld>
            <a:endParaRPr lang="ar-SA">
              <a:solidFill>
                <a:prstClr val="black">
                  <a:lumMod val="75000"/>
                  <a:lumOff val="25000"/>
                </a:prstClr>
              </a:solidFill>
            </a:endParaRPr>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0763067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22EC00-71B1-4109-9411-EB329A349BA1}" type="uaqdatetime1">
              <a:rPr lang="ar-SA" smtClean="0">
                <a:solidFill>
                  <a:srgbClr val="B80E0F">
                    <a:lumMod val="50000"/>
                  </a:srgbClr>
                </a:solidFill>
              </a:rPr>
              <a:pPr/>
              <a:t>27/08/1438</a:t>
            </a:fld>
            <a:endParaRPr lang="ar-SA">
              <a:solidFill>
                <a:srgbClr val="B80E0F">
                  <a:lumMod val="50000"/>
                </a:srgbClr>
              </a:solidFill>
            </a:endParaRPr>
          </a:p>
        </p:txBody>
      </p:sp>
      <p:sp>
        <p:nvSpPr>
          <p:cNvPr id="6" name="Footer Placeholder 5"/>
          <p:cNvSpPr>
            <a:spLocks noGrp="1"/>
          </p:cNvSpPr>
          <p:nvPr>
            <p:ph type="ftr" sz="quarter" idx="11"/>
          </p:nvPr>
        </p:nvSpPr>
        <p:spPr/>
        <p:txBody>
          <a:bodyPr/>
          <a:lstStyle/>
          <a:p>
            <a:endParaRPr lang="ar-SA">
              <a:solidFill>
                <a:srgbClr val="B80E0F">
                  <a:lumMod val="50000"/>
                </a:srgbClr>
              </a:solidFill>
            </a:endParaRPr>
          </a:p>
        </p:txBody>
      </p:sp>
      <p:sp>
        <p:nvSpPr>
          <p:cNvPr id="7" name="Slide Number Placeholder 6"/>
          <p:cNvSpPr>
            <a:spLocks noGrp="1"/>
          </p:cNvSpPr>
          <p:nvPr>
            <p:ph type="sldNum" sz="quarter" idx="12"/>
          </p:nvPr>
        </p:nvSpPr>
        <p:spPr/>
        <p:txBody>
          <a:bodyPr/>
          <a:lstStyle/>
          <a:p>
            <a:fld id="{FB197171-D40C-4E1C-BCEE-E299ED3BC28E}" type="slidenum">
              <a:rPr lang="ar-SA" smtClean="0">
                <a:solidFill>
                  <a:srgbClr val="B80E0F">
                    <a:lumMod val="50000"/>
                  </a:srgbClr>
                </a:solidFill>
              </a:rPr>
              <a:pPr/>
              <a:t>‹#›</a:t>
            </a:fld>
            <a:endParaRPr lang="ar-SA">
              <a:solidFill>
                <a:srgbClr val="B80E0F">
                  <a:lumMod val="50000"/>
                </a:srgbClr>
              </a:solidFill>
            </a:endParaRPr>
          </a:p>
        </p:txBody>
      </p:sp>
    </p:spTree>
    <p:extLst>
      <p:ext uri="{BB962C8B-B14F-4D97-AF65-F5344CB8AC3E}">
        <p14:creationId xmlns:p14="http://schemas.microsoft.com/office/powerpoint/2010/main" val="4936472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FDB5556-F93F-4B0B-BA2D-0C1A957FEBC1}" type="uaqdatetime1">
              <a:rPr lang="ar-SA" smtClean="0">
                <a:solidFill>
                  <a:srgbClr val="B80E0F">
                    <a:lumMod val="50000"/>
                  </a:srgbClr>
                </a:solidFill>
              </a:rPr>
              <a:pPr/>
              <a:t>27/08/1438</a:t>
            </a:fld>
            <a:endParaRPr lang="ar-SA">
              <a:solidFill>
                <a:srgbClr val="B80E0F">
                  <a:lumMod val="50000"/>
                </a:srgbClr>
              </a:solidFill>
            </a:endParaRPr>
          </a:p>
        </p:txBody>
      </p:sp>
      <p:sp>
        <p:nvSpPr>
          <p:cNvPr id="6" name="Footer Placeholder 5"/>
          <p:cNvSpPr>
            <a:spLocks noGrp="1"/>
          </p:cNvSpPr>
          <p:nvPr>
            <p:ph type="ftr" sz="quarter" idx="11"/>
          </p:nvPr>
        </p:nvSpPr>
        <p:spPr/>
        <p:txBody>
          <a:bodyPr/>
          <a:lstStyle/>
          <a:p>
            <a:endParaRPr lang="ar-SA">
              <a:solidFill>
                <a:srgbClr val="B80E0F">
                  <a:lumMod val="50000"/>
                </a:srgbClr>
              </a:solidFill>
            </a:endParaRPr>
          </a:p>
        </p:txBody>
      </p:sp>
      <p:sp>
        <p:nvSpPr>
          <p:cNvPr id="7" name="Slide Number Placeholder 6"/>
          <p:cNvSpPr>
            <a:spLocks noGrp="1"/>
          </p:cNvSpPr>
          <p:nvPr>
            <p:ph type="sldNum" sz="quarter" idx="12"/>
          </p:nvPr>
        </p:nvSpPr>
        <p:spPr/>
        <p:txBody>
          <a:bodyPr/>
          <a:lstStyle/>
          <a:p>
            <a:fld id="{FB197171-D40C-4E1C-BCEE-E299ED3BC28E}" type="slidenum">
              <a:rPr lang="ar-SA" smtClean="0">
                <a:solidFill>
                  <a:srgbClr val="B80E0F">
                    <a:lumMod val="50000"/>
                  </a:srgbClr>
                </a:solidFill>
              </a:rPr>
              <a:pPr/>
              <a:t>‹#›</a:t>
            </a:fld>
            <a:endParaRPr lang="ar-SA">
              <a:solidFill>
                <a:srgbClr val="B80E0F">
                  <a:lumMod val="50000"/>
                </a:srgbClr>
              </a:solidFill>
            </a:endParaRPr>
          </a:p>
        </p:txBody>
      </p:sp>
    </p:spTree>
    <p:extLst>
      <p:ext uri="{BB962C8B-B14F-4D97-AF65-F5344CB8AC3E}">
        <p14:creationId xmlns:p14="http://schemas.microsoft.com/office/powerpoint/2010/main" val="187356708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D98832-34E4-4311-86A5-8A268145655F}" type="uaqdatetime1">
              <a:rPr lang="ar-SA" smtClean="0">
                <a:solidFill>
                  <a:srgbClr val="B80E0F">
                    <a:lumMod val="50000"/>
                  </a:srgbClr>
                </a:solidFill>
              </a:rPr>
              <a:pPr/>
              <a:t>27/08/1438</a:t>
            </a:fld>
            <a:endParaRPr lang="ar-SA">
              <a:solidFill>
                <a:srgbClr val="B80E0F">
                  <a:lumMod val="50000"/>
                </a:srgbClr>
              </a:solidFill>
            </a:endParaRPr>
          </a:p>
        </p:txBody>
      </p:sp>
      <p:sp>
        <p:nvSpPr>
          <p:cNvPr id="6" name="Footer Placeholder 5"/>
          <p:cNvSpPr>
            <a:spLocks noGrp="1"/>
          </p:cNvSpPr>
          <p:nvPr>
            <p:ph type="ftr" sz="quarter" idx="11"/>
          </p:nvPr>
        </p:nvSpPr>
        <p:spPr/>
        <p:txBody>
          <a:bodyPr/>
          <a:lstStyle/>
          <a:p>
            <a:endParaRPr lang="ar-SA">
              <a:solidFill>
                <a:srgbClr val="B80E0F">
                  <a:lumMod val="50000"/>
                </a:srgbClr>
              </a:solidFill>
            </a:endParaRPr>
          </a:p>
        </p:txBody>
      </p:sp>
      <p:sp>
        <p:nvSpPr>
          <p:cNvPr id="7" name="Slide Number Placeholder 6"/>
          <p:cNvSpPr>
            <a:spLocks noGrp="1"/>
          </p:cNvSpPr>
          <p:nvPr>
            <p:ph type="sldNum" sz="quarter" idx="12"/>
          </p:nvPr>
        </p:nvSpPr>
        <p:spPr/>
        <p:txBody>
          <a:bodyPr/>
          <a:lstStyle/>
          <a:p>
            <a:fld id="{FB197171-D40C-4E1C-BCEE-E299ED3BC28E}" type="slidenum">
              <a:rPr lang="ar-SA" smtClean="0">
                <a:solidFill>
                  <a:srgbClr val="B80E0F">
                    <a:lumMod val="50000"/>
                  </a:srgbClr>
                </a:solidFill>
              </a:rPr>
              <a:pPr/>
              <a:t>‹#›</a:t>
            </a:fld>
            <a:endParaRPr lang="ar-SA">
              <a:solidFill>
                <a:srgbClr val="B80E0F">
                  <a:lumMod val="50000"/>
                </a:srgbClr>
              </a:solidFill>
            </a:endParaRPr>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rtl="1"/>
            <a:r>
              <a:rPr lang="en-US" sz="8000" dirty="0">
                <a:solidFill>
                  <a:prstClr val="black"/>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rtl="1"/>
            <a:r>
              <a:rPr lang="en-US" sz="8000" dirty="0">
                <a:solidFill>
                  <a:prstClr val="black"/>
                </a:solidFill>
                <a:effectLst/>
              </a:rPr>
              <a:t>”</a:t>
            </a:r>
          </a:p>
        </p:txBody>
      </p:sp>
    </p:spTree>
    <p:extLst>
      <p:ext uri="{BB962C8B-B14F-4D97-AF65-F5344CB8AC3E}">
        <p14:creationId xmlns:p14="http://schemas.microsoft.com/office/powerpoint/2010/main" val="289696088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E00F347-A6A9-4F08-9934-DB0DEC02AADC}" type="uaqdatetime1">
              <a:rPr lang="ar-SA" smtClean="0">
                <a:solidFill>
                  <a:srgbClr val="B80E0F">
                    <a:lumMod val="50000"/>
                  </a:srgbClr>
                </a:solidFill>
              </a:rPr>
              <a:pPr/>
              <a:t>27/08/1438</a:t>
            </a:fld>
            <a:endParaRPr lang="ar-SA">
              <a:solidFill>
                <a:srgbClr val="B80E0F">
                  <a:lumMod val="50000"/>
                </a:srgbClr>
              </a:solidFill>
            </a:endParaRPr>
          </a:p>
        </p:txBody>
      </p:sp>
      <p:sp>
        <p:nvSpPr>
          <p:cNvPr id="6" name="Footer Placeholder 5"/>
          <p:cNvSpPr>
            <a:spLocks noGrp="1"/>
          </p:cNvSpPr>
          <p:nvPr>
            <p:ph type="ftr" sz="quarter" idx="11"/>
          </p:nvPr>
        </p:nvSpPr>
        <p:spPr/>
        <p:txBody>
          <a:bodyPr/>
          <a:lstStyle/>
          <a:p>
            <a:endParaRPr lang="ar-SA">
              <a:solidFill>
                <a:srgbClr val="B80E0F">
                  <a:lumMod val="50000"/>
                </a:srgbClr>
              </a:solidFill>
            </a:endParaRPr>
          </a:p>
        </p:txBody>
      </p:sp>
      <p:sp>
        <p:nvSpPr>
          <p:cNvPr id="7" name="Slide Number Placeholder 6"/>
          <p:cNvSpPr>
            <a:spLocks noGrp="1"/>
          </p:cNvSpPr>
          <p:nvPr>
            <p:ph type="sldNum" sz="quarter" idx="12"/>
          </p:nvPr>
        </p:nvSpPr>
        <p:spPr/>
        <p:txBody>
          <a:bodyPr/>
          <a:lstStyle/>
          <a:p>
            <a:fld id="{FB197171-D40C-4E1C-BCEE-E299ED3BC28E}" type="slidenum">
              <a:rPr lang="ar-SA" smtClean="0">
                <a:solidFill>
                  <a:srgbClr val="B80E0F">
                    <a:lumMod val="50000"/>
                  </a:srgbClr>
                </a:solidFill>
              </a:rPr>
              <a:pPr/>
              <a:t>‹#›</a:t>
            </a:fld>
            <a:endParaRPr lang="ar-SA">
              <a:solidFill>
                <a:srgbClr val="B80E0F">
                  <a:lumMod val="50000"/>
                </a:srgbClr>
              </a:solidFill>
            </a:endParaRPr>
          </a:p>
        </p:txBody>
      </p:sp>
    </p:spTree>
    <p:extLst>
      <p:ext uri="{BB962C8B-B14F-4D97-AF65-F5344CB8AC3E}">
        <p14:creationId xmlns:p14="http://schemas.microsoft.com/office/powerpoint/2010/main" val="27563304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B668E500-D735-49A5-AF3C-A4329A02CE07}" type="uaqdatetime1">
              <a:rPr lang="ar-SA" smtClean="0">
                <a:solidFill>
                  <a:srgbClr val="B80E0F">
                    <a:lumMod val="50000"/>
                  </a:srgbClr>
                </a:solidFill>
              </a:rPr>
              <a:pPr/>
              <a:t>27/08/1438</a:t>
            </a:fld>
            <a:endParaRPr lang="ar-SA">
              <a:solidFill>
                <a:srgbClr val="B80E0F">
                  <a:lumMod val="50000"/>
                </a:srgbClr>
              </a:solidFill>
            </a:endParaRPr>
          </a:p>
        </p:txBody>
      </p:sp>
      <p:sp>
        <p:nvSpPr>
          <p:cNvPr id="4" name="Footer Placeholder 3"/>
          <p:cNvSpPr>
            <a:spLocks noGrp="1"/>
          </p:cNvSpPr>
          <p:nvPr>
            <p:ph type="ftr" sz="quarter" idx="11"/>
          </p:nvPr>
        </p:nvSpPr>
        <p:spPr/>
        <p:txBody>
          <a:bodyPr/>
          <a:lstStyle/>
          <a:p>
            <a:endParaRPr lang="ar-SA">
              <a:solidFill>
                <a:srgbClr val="B80E0F">
                  <a:lumMod val="50000"/>
                </a:srgbClr>
              </a:solidFill>
            </a:endParaRPr>
          </a:p>
        </p:txBody>
      </p:sp>
      <p:sp>
        <p:nvSpPr>
          <p:cNvPr id="5" name="Slide Number Placeholder 4"/>
          <p:cNvSpPr>
            <a:spLocks noGrp="1"/>
          </p:cNvSpPr>
          <p:nvPr>
            <p:ph type="sldNum" sz="quarter" idx="12"/>
          </p:nvPr>
        </p:nvSpPr>
        <p:spPr/>
        <p:txBody>
          <a:bodyPr/>
          <a:lstStyle/>
          <a:p>
            <a:fld id="{FB197171-D40C-4E1C-BCEE-E299ED3BC28E}" type="slidenum">
              <a:rPr lang="ar-SA" smtClean="0">
                <a:solidFill>
                  <a:srgbClr val="B80E0F">
                    <a:lumMod val="50000"/>
                  </a:srgbClr>
                </a:solidFill>
              </a:rPr>
              <a:pPr/>
              <a:t>‹#›</a:t>
            </a:fld>
            <a:endParaRPr lang="ar-SA">
              <a:solidFill>
                <a:srgbClr val="B80E0F">
                  <a:lumMod val="50000"/>
                </a:srgbClr>
              </a:solidFill>
            </a:endParaRPr>
          </a:p>
        </p:txBody>
      </p:sp>
    </p:spTree>
    <p:extLst>
      <p:ext uri="{BB962C8B-B14F-4D97-AF65-F5344CB8AC3E}">
        <p14:creationId xmlns:p14="http://schemas.microsoft.com/office/powerpoint/2010/main" val="370797306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C9D50089-7A8F-40F3-A590-AC7028F9AAA8}" type="uaqdatetime1">
              <a:rPr lang="ar-SA" smtClean="0">
                <a:solidFill>
                  <a:srgbClr val="B80E0F">
                    <a:lumMod val="50000"/>
                  </a:srgbClr>
                </a:solidFill>
              </a:rPr>
              <a:pPr/>
              <a:t>27/08/1438</a:t>
            </a:fld>
            <a:endParaRPr lang="ar-SA">
              <a:solidFill>
                <a:srgbClr val="B80E0F">
                  <a:lumMod val="50000"/>
                </a:srgbClr>
              </a:solidFill>
            </a:endParaRPr>
          </a:p>
        </p:txBody>
      </p:sp>
      <p:sp>
        <p:nvSpPr>
          <p:cNvPr id="4" name="Footer Placeholder 3"/>
          <p:cNvSpPr>
            <a:spLocks noGrp="1"/>
          </p:cNvSpPr>
          <p:nvPr>
            <p:ph type="ftr" sz="quarter" idx="11"/>
          </p:nvPr>
        </p:nvSpPr>
        <p:spPr/>
        <p:txBody>
          <a:bodyPr/>
          <a:lstStyle/>
          <a:p>
            <a:endParaRPr lang="ar-SA">
              <a:solidFill>
                <a:srgbClr val="B80E0F">
                  <a:lumMod val="50000"/>
                </a:srgbClr>
              </a:solidFill>
            </a:endParaRPr>
          </a:p>
        </p:txBody>
      </p:sp>
      <p:sp>
        <p:nvSpPr>
          <p:cNvPr id="5" name="Slide Number Placeholder 4"/>
          <p:cNvSpPr>
            <a:spLocks noGrp="1"/>
          </p:cNvSpPr>
          <p:nvPr>
            <p:ph type="sldNum" sz="quarter" idx="12"/>
          </p:nvPr>
        </p:nvSpPr>
        <p:spPr/>
        <p:txBody>
          <a:bodyPr/>
          <a:lstStyle/>
          <a:p>
            <a:fld id="{FB197171-D40C-4E1C-BCEE-E299ED3BC28E}" type="slidenum">
              <a:rPr lang="ar-SA" smtClean="0">
                <a:solidFill>
                  <a:srgbClr val="B80E0F">
                    <a:lumMod val="50000"/>
                  </a:srgbClr>
                </a:solidFill>
              </a:rPr>
              <a:pPr/>
              <a:t>‹#›</a:t>
            </a:fld>
            <a:endParaRPr lang="ar-SA">
              <a:solidFill>
                <a:srgbClr val="B80E0F">
                  <a:lumMod val="50000"/>
                </a:srgbClr>
              </a:solidFill>
            </a:endParaRPr>
          </a:p>
        </p:txBody>
      </p:sp>
    </p:spTree>
    <p:extLst>
      <p:ext uri="{BB962C8B-B14F-4D97-AF65-F5344CB8AC3E}">
        <p14:creationId xmlns:p14="http://schemas.microsoft.com/office/powerpoint/2010/main" val="7018866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D643AD-2BE4-4A05-9C13-DD0FA07E9D0E}" type="uaqdatetime1">
              <a:rPr lang="ar-SA" smtClean="0">
                <a:solidFill>
                  <a:srgbClr val="B80E0F">
                    <a:lumMod val="50000"/>
                  </a:srgbClr>
                </a:solidFill>
              </a:rPr>
              <a:pPr/>
              <a:t>27/08/1438</a:t>
            </a:fld>
            <a:endParaRPr lang="ar-SA">
              <a:solidFill>
                <a:srgbClr val="B80E0F">
                  <a:lumMod val="50000"/>
                </a:srgbClr>
              </a:solidFill>
            </a:endParaRPr>
          </a:p>
        </p:txBody>
      </p:sp>
      <p:sp>
        <p:nvSpPr>
          <p:cNvPr id="5" name="Footer Placeholder 4"/>
          <p:cNvSpPr>
            <a:spLocks noGrp="1"/>
          </p:cNvSpPr>
          <p:nvPr>
            <p:ph type="ftr" sz="quarter" idx="11"/>
          </p:nvPr>
        </p:nvSpPr>
        <p:spPr/>
        <p:txBody>
          <a:bodyPr/>
          <a:lstStyle/>
          <a:p>
            <a:endParaRPr lang="ar-SA">
              <a:solidFill>
                <a:srgbClr val="B80E0F">
                  <a:lumMod val="50000"/>
                </a:srgbClr>
              </a:solidFill>
            </a:endParaRPr>
          </a:p>
        </p:txBody>
      </p:sp>
      <p:sp>
        <p:nvSpPr>
          <p:cNvPr id="6" name="Slide Number Placeholder 5"/>
          <p:cNvSpPr>
            <a:spLocks noGrp="1"/>
          </p:cNvSpPr>
          <p:nvPr>
            <p:ph type="sldNum" sz="quarter" idx="12"/>
          </p:nvPr>
        </p:nvSpPr>
        <p:spPr/>
        <p:txBody>
          <a:bodyPr/>
          <a:lstStyle/>
          <a:p>
            <a:fld id="{FB197171-D40C-4E1C-BCEE-E299ED3BC28E}" type="slidenum">
              <a:rPr lang="ar-SA" smtClean="0">
                <a:solidFill>
                  <a:srgbClr val="B80E0F">
                    <a:lumMod val="50000"/>
                  </a:srgbClr>
                </a:solidFill>
              </a:rPr>
              <a:pPr/>
              <a:t>‹#›</a:t>
            </a:fld>
            <a:endParaRPr lang="ar-SA">
              <a:solidFill>
                <a:srgbClr val="B80E0F">
                  <a:lumMod val="50000"/>
                </a:srgbClr>
              </a:solidFill>
            </a:endParaRPr>
          </a:p>
        </p:txBody>
      </p:sp>
    </p:spTree>
    <p:extLst>
      <p:ext uri="{BB962C8B-B14F-4D97-AF65-F5344CB8AC3E}">
        <p14:creationId xmlns:p14="http://schemas.microsoft.com/office/powerpoint/2010/main" val="20574550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3CB26A-57D1-42B4-81DE-C1BF85536A10}" type="uaqdatetime1">
              <a:rPr lang="ar-SA" smtClean="0">
                <a:solidFill>
                  <a:srgbClr val="B80E0F">
                    <a:lumMod val="50000"/>
                  </a:srgbClr>
                </a:solidFill>
              </a:rPr>
              <a:pPr/>
              <a:t>27/08/1438</a:t>
            </a:fld>
            <a:endParaRPr lang="ar-SA">
              <a:solidFill>
                <a:srgbClr val="B80E0F">
                  <a:lumMod val="50000"/>
                </a:srgbClr>
              </a:solidFill>
            </a:endParaRPr>
          </a:p>
        </p:txBody>
      </p:sp>
      <p:sp>
        <p:nvSpPr>
          <p:cNvPr id="5" name="Footer Placeholder 4"/>
          <p:cNvSpPr>
            <a:spLocks noGrp="1"/>
          </p:cNvSpPr>
          <p:nvPr>
            <p:ph type="ftr" sz="quarter" idx="11"/>
          </p:nvPr>
        </p:nvSpPr>
        <p:spPr/>
        <p:txBody>
          <a:bodyPr/>
          <a:lstStyle/>
          <a:p>
            <a:endParaRPr lang="ar-SA">
              <a:solidFill>
                <a:srgbClr val="B80E0F">
                  <a:lumMod val="50000"/>
                </a:srgbClr>
              </a:solidFill>
            </a:endParaRPr>
          </a:p>
        </p:txBody>
      </p:sp>
      <p:sp>
        <p:nvSpPr>
          <p:cNvPr id="6" name="Slide Number Placeholder 5"/>
          <p:cNvSpPr>
            <a:spLocks noGrp="1"/>
          </p:cNvSpPr>
          <p:nvPr>
            <p:ph type="sldNum" sz="quarter" idx="12"/>
          </p:nvPr>
        </p:nvSpPr>
        <p:spPr/>
        <p:txBody>
          <a:bodyPr/>
          <a:lstStyle/>
          <a:p>
            <a:fld id="{FB197171-D40C-4E1C-BCEE-E299ED3BC28E}" type="slidenum">
              <a:rPr lang="ar-SA" smtClean="0">
                <a:solidFill>
                  <a:srgbClr val="B80E0F">
                    <a:lumMod val="50000"/>
                  </a:srgbClr>
                </a:solidFill>
              </a:rPr>
              <a:pPr/>
              <a:t>‹#›</a:t>
            </a:fld>
            <a:endParaRPr lang="ar-SA">
              <a:solidFill>
                <a:srgbClr val="B80E0F">
                  <a:lumMod val="50000"/>
                </a:srgbClr>
              </a:solidFill>
            </a:endParaRPr>
          </a:p>
        </p:txBody>
      </p:sp>
    </p:spTree>
    <p:extLst>
      <p:ext uri="{BB962C8B-B14F-4D97-AF65-F5344CB8AC3E}">
        <p14:creationId xmlns:p14="http://schemas.microsoft.com/office/powerpoint/2010/main" val="28711204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EC967B-E949-46BE-A05B-67A6936F955E}" type="uaqdatetime1">
              <a:rPr lang="ar-SA" smtClean="0">
                <a:solidFill>
                  <a:srgbClr val="B80E0F">
                    <a:lumMod val="50000"/>
                  </a:srgbClr>
                </a:solidFill>
              </a:rPr>
              <a:pPr/>
              <a:t>27/08/1438</a:t>
            </a:fld>
            <a:endParaRPr lang="ar-SA">
              <a:solidFill>
                <a:srgbClr val="B80E0F">
                  <a:lumMod val="50000"/>
                </a:srgbClr>
              </a:solidFill>
            </a:endParaRPr>
          </a:p>
        </p:txBody>
      </p:sp>
      <p:sp>
        <p:nvSpPr>
          <p:cNvPr id="5" name="Footer Placeholder 4"/>
          <p:cNvSpPr>
            <a:spLocks noGrp="1"/>
          </p:cNvSpPr>
          <p:nvPr>
            <p:ph type="ftr" sz="quarter" idx="11"/>
          </p:nvPr>
        </p:nvSpPr>
        <p:spPr/>
        <p:txBody>
          <a:bodyPr/>
          <a:lstStyle/>
          <a:p>
            <a:endParaRPr lang="ar-SA">
              <a:solidFill>
                <a:srgbClr val="B80E0F">
                  <a:lumMod val="50000"/>
                </a:srgbClr>
              </a:solidFill>
            </a:endParaRPr>
          </a:p>
        </p:txBody>
      </p:sp>
      <p:sp>
        <p:nvSpPr>
          <p:cNvPr id="6" name="Slide Number Placeholder 5"/>
          <p:cNvSpPr>
            <a:spLocks noGrp="1"/>
          </p:cNvSpPr>
          <p:nvPr>
            <p:ph type="sldNum" sz="quarter" idx="12"/>
          </p:nvPr>
        </p:nvSpPr>
        <p:spPr/>
        <p:txBody>
          <a:bodyPr/>
          <a:lstStyle/>
          <a:p>
            <a:fld id="{FB197171-D40C-4E1C-BCEE-E299ED3BC28E}" type="slidenum">
              <a:rPr lang="ar-SA" smtClean="0">
                <a:solidFill>
                  <a:srgbClr val="B80E0F">
                    <a:lumMod val="50000"/>
                  </a:srgbClr>
                </a:solidFill>
              </a:rPr>
              <a:pPr/>
              <a:t>‹#›</a:t>
            </a:fld>
            <a:endParaRPr lang="ar-SA">
              <a:solidFill>
                <a:srgbClr val="B80E0F">
                  <a:lumMod val="50000"/>
                </a:srgbClr>
              </a:solidFill>
            </a:endParaRPr>
          </a:p>
        </p:txBody>
      </p:sp>
    </p:spTree>
    <p:extLst>
      <p:ext uri="{BB962C8B-B14F-4D97-AF65-F5344CB8AC3E}">
        <p14:creationId xmlns:p14="http://schemas.microsoft.com/office/powerpoint/2010/main" val="42776471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0DA799-E37E-440E-8CA7-0FBBCFBDD392}" type="uaqdatetime1">
              <a:rPr lang="ar-SA" smtClean="0">
                <a:solidFill>
                  <a:srgbClr val="B80E0F">
                    <a:lumMod val="50000"/>
                  </a:srgbClr>
                </a:solidFill>
              </a:rPr>
              <a:pPr/>
              <a:t>27/08/1438</a:t>
            </a:fld>
            <a:endParaRPr lang="ar-SA">
              <a:solidFill>
                <a:srgbClr val="B80E0F">
                  <a:lumMod val="50000"/>
                </a:srgbClr>
              </a:solidFill>
            </a:endParaRPr>
          </a:p>
        </p:txBody>
      </p:sp>
      <p:sp>
        <p:nvSpPr>
          <p:cNvPr id="5" name="Footer Placeholder 4"/>
          <p:cNvSpPr>
            <a:spLocks noGrp="1"/>
          </p:cNvSpPr>
          <p:nvPr>
            <p:ph type="ftr" sz="quarter" idx="11"/>
          </p:nvPr>
        </p:nvSpPr>
        <p:spPr/>
        <p:txBody>
          <a:bodyPr/>
          <a:lstStyle/>
          <a:p>
            <a:endParaRPr lang="ar-SA">
              <a:solidFill>
                <a:srgbClr val="B80E0F">
                  <a:lumMod val="50000"/>
                </a:srgbClr>
              </a:solidFill>
            </a:endParaRPr>
          </a:p>
        </p:txBody>
      </p:sp>
      <p:sp>
        <p:nvSpPr>
          <p:cNvPr id="6" name="Slide Number Placeholder 5"/>
          <p:cNvSpPr>
            <a:spLocks noGrp="1"/>
          </p:cNvSpPr>
          <p:nvPr>
            <p:ph type="sldNum" sz="quarter" idx="12"/>
          </p:nvPr>
        </p:nvSpPr>
        <p:spPr/>
        <p:txBody>
          <a:bodyPr/>
          <a:lstStyle/>
          <a:p>
            <a:fld id="{FB197171-D40C-4E1C-BCEE-E299ED3BC28E}" type="slidenum">
              <a:rPr lang="ar-SA" smtClean="0">
                <a:solidFill>
                  <a:srgbClr val="B80E0F">
                    <a:lumMod val="50000"/>
                  </a:srgbClr>
                </a:solidFill>
              </a:rPr>
              <a:pPr/>
              <a:t>‹#›</a:t>
            </a:fld>
            <a:endParaRPr lang="ar-SA">
              <a:solidFill>
                <a:srgbClr val="B80E0F">
                  <a:lumMod val="50000"/>
                </a:srgbClr>
              </a:solidFill>
            </a:endParaRPr>
          </a:p>
        </p:txBody>
      </p:sp>
    </p:spTree>
    <p:extLst>
      <p:ext uri="{BB962C8B-B14F-4D97-AF65-F5344CB8AC3E}">
        <p14:creationId xmlns:p14="http://schemas.microsoft.com/office/powerpoint/2010/main" val="42629725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5AFFA98-CC62-4B99-B3E8-F0509D144A97}" type="uaqdatetime1">
              <a:rPr lang="ar-SA" smtClean="0">
                <a:solidFill>
                  <a:srgbClr val="B80E0F">
                    <a:lumMod val="50000"/>
                  </a:srgbClr>
                </a:solidFill>
              </a:rPr>
              <a:pPr/>
              <a:t>27/08/1438</a:t>
            </a:fld>
            <a:endParaRPr lang="ar-SA">
              <a:solidFill>
                <a:srgbClr val="B80E0F">
                  <a:lumMod val="50000"/>
                </a:srgbClr>
              </a:solidFill>
            </a:endParaRPr>
          </a:p>
        </p:txBody>
      </p:sp>
      <p:sp>
        <p:nvSpPr>
          <p:cNvPr id="6" name="Footer Placeholder 5"/>
          <p:cNvSpPr>
            <a:spLocks noGrp="1"/>
          </p:cNvSpPr>
          <p:nvPr>
            <p:ph type="ftr" sz="quarter" idx="11"/>
          </p:nvPr>
        </p:nvSpPr>
        <p:spPr/>
        <p:txBody>
          <a:bodyPr/>
          <a:lstStyle/>
          <a:p>
            <a:endParaRPr lang="ar-SA">
              <a:solidFill>
                <a:srgbClr val="B80E0F">
                  <a:lumMod val="50000"/>
                </a:srgbClr>
              </a:solidFill>
            </a:endParaRPr>
          </a:p>
        </p:txBody>
      </p:sp>
      <p:sp>
        <p:nvSpPr>
          <p:cNvPr id="7" name="Slide Number Placeholder 6"/>
          <p:cNvSpPr>
            <a:spLocks noGrp="1"/>
          </p:cNvSpPr>
          <p:nvPr>
            <p:ph type="sldNum" sz="quarter" idx="12"/>
          </p:nvPr>
        </p:nvSpPr>
        <p:spPr/>
        <p:txBody>
          <a:bodyPr/>
          <a:lstStyle/>
          <a:p>
            <a:fld id="{FB197171-D40C-4E1C-BCEE-E299ED3BC28E}" type="slidenum">
              <a:rPr lang="ar-SA" smtClean="0">
                <a:solidFill>
                  <a:srgbClr val="B80E0F">
                    <a:lumMod val="50000"/>
                  </a:srgbClr>
                </a:solidFill>
              </a:rPr>
              <a:pPr/>
              <a:t>‹#›</a:t>
            </a:fld>
            <a:endParaRPr lang="ar-SA">
              <a:solidFill>
                <a:srgbClr val="B80E0F">
                  <a:lumMod val="50000"/>
                </a:srgbClr>
              </a:solidFill>
            </a:endParaRPr>
          </a:p>
        </p:txBody>
      </p:sp>
    </p:spTree>
    <p:extLst>
      <p:ext uri="{BB962C8B-B14F-4D97-AF65-F5344CB8AC3E}">
        <p14:creationId xmlns:p14="http://schemas.microsoft.com/office/powerpoint/2010/main" val="4906001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B4D07DC-1351-4D50-9CF6-603DA092FDF7}" type="uaqdatetime1">
              <a:rPr lang="ar-SA" smtClean="0">
                <a:solidFill>
                  <a:srgbClr val="B80E0F">
                    <a:lumMod val="50000"/>
                  </a:srgbClr>
                </a:solidFill>
              </a:rPr>
              <a:pPr/>
              <a:t>27/08/1438</a:t>
            </a:fld>
            <a:endParaRPr lang="ar-SA">
              <a:solidFill>
                <a:srgbClr val="B80E0F">
                  <a:lumMod val="50000"/>
                </a:srgbClr>
              </a:solidFill>
            </a:endParaRPr>
          </a:p>
        </p:txBody>
      </p:sp>
      <p:sp>
        <p:nvSpPr>
          <p:cNvPr id="8" name="Footer Placeholder 7"/>
          <p:cNvSpPr>
            <a:spLocks noGrp="1"/>
          </p:cNvSpPr>
          <p:nvPr>
            <p:ph type="ftr" sz="quarter" idx="11"/>
          </p:nvPr>
        </p:nvSpPr>
        <p:spPr/>
        <p:txBody>
          <a:bodyPr/>
          <a:lstStyle/>
          <a:p>
            <a:endParaRPr lang="ar-SA">
              <a:solidFill>
                <a:srgbClr val="B80E0F">
                  <a:lumMod val="50000"/>
                </a:srgbClr>
              </a:solidFill>
            </a:endParaRPr>
          </a:p>
        </p:txBody>
      </p:sp>
      <p:sp>
        <p:nvSpPr>
          <p:cNvPr id="9" name="Slide Number Placeholder 8"/>
          <p:cNvSpPr>
            <a:spLocks noGrp="1"/>
          </p:cNvSpPr>
          <p:nvPr>
            <p:ph type="sldNum" sz="quarter" idx="12"/>
          </p:nvPr>
        </p:nvSpPr>
        <p:spPr/>
        <p:txBody>
          <a:bodyPr/>
          <a:lstStyle/>
          <a:p>
            <a:fld id="{FB197171-D40C-4E1C-BCEE-E299ED3BC28E}" type="slidenum">
              <a:rPr lang="ar-SA" smtClean="0">
                <a:solidFill>
                  <a:srgbClr val="B80E0F">
                    <a:lumMod val="50000"/>
                  </a:srgbClr>
                </a:solidFill>
              </a:rPr>
              <a:pPr/>
              <a:t>‹#›</a:t>
            </a:fld>
            <a:endParaRPr lang="ar-SA">
              <a:solidFill>
                <a:srgbClr val="B80E0F">
                  <a:lumMod val="50000"/>
                </a:srgbClr>
              </a:solidFill>
            </a:endParaRPr>
          </a:p>
        </p:txBody>
      </p:sp>
    </p:spTree>
    <p:extLst>
      <p:ext uri="{BB962C8B-B14F-4D97-AF65-F5344CB8AC3E}">
        <p14:creationId xmlns:p14="http://schemas.microsoft.com/office/powerpoint/2010/main" val="21015544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743E3FB-0BBE-42C5-AE7D-BD969F767A7A}" type="uaqdatetime1">
              <a:rPr lang="ar-SA" smtClean="0">
                <a:solidFill>
                  <a:srgbClr val="B80E0F">
                    <a:lumMod val="50000"/>
                  </a:srgbClr>
                </a:solidFill>
              </a:rPr>
              <a:pPr/>
              <a:t>27/08/1438</a:t>
            </a:fld>
            <a:endParaRPr lang="ar-SA">
              <a:solidFill>
                <a:srgbClr val="B80E0F">
                  <a:lumMod val="50000"/>
                </a:srgbClr>
              </a:solidFill>
            </a:endParaRPr>
          </a:p>
        </p:txBody>
      </p:sp>
      <p:sp>
        <p:nvSpPr>
          <p:cNvPr id="4" name="Footer Placeholder 3"/>
          <p:cNvSpPr>
            <a:spLocks noGrp="1"/>
          </p:cNvSpPr>
          <p:nvPr>
            <p:ph type="ftr" sz="quarter" idx="11"/>
          </p:nvPr>
        </p:nvSpPr>
        <p:spPr/>
        <p:txBody>
          <a:bodyPr/>
          <a:lstStyle/>
          <a:p>
            <a:endParaRPr lang="ar-SA">
              <a:solidFill>
                <a:srgbClr val="B80E0F">
                  <a:lumMod val="50000"/>
                </a:srgbClr>
              </a:solidFill>
            </a:endParaRPr>
          </a:p>
        </p:txBody>
      </p:sp>
      <p:sp>
        <p:nvSpPr>
          <p:cNvPr id="5" name="Slide Number Placeholder 4"/>
          <p:cNvSpPr>
            <a:spLocks noGrp="1"/>
          </p:cNvSpPr>
          <p:nvPr>
            <p:ph type="sldNum" sz="quarter" idx="12"/>
          </p:nvPr>
        </p:nvSpPr>
        <p:spPr/>
        <p:txBody>
          <a:bodyPr/>
          <a:lstStyle/>
          <a:p>
            <a:fld id="{FB197171-D40C-4E1C-BCEE-E299ED3BC28E}" type="slidenum">
              <a:rPr lang="ar-SA" smtClean="0">
                <a:solidFill>
                  <a:srgbClr val="B80E0F">
                    <a:lumMod val="50000"/>
                  </a:srgbClr>
                </a:solidFill>
              </a:rPr>
              <a:pPr/>
              <a:t>‹#›</a:t>
            </a:fld>
            <a:endParaRPr lang="ar-SA">
              <a:solidFill>
                <a:srgbClr val="B80E0F">
                  <a:lumMod val="50000"/>
                </a:srgbClr>
              </a:solidFill>
            </a:endParaRPr>
          </a:p>
        </p:txBody>
      </p:sp>
    </p:spTree>
    <p:extLst>
      <p:ext uri="{BB962C8B-B14F-4D97-AF65-F5344CB8AC3E}">
        <p14:creationId xmlns:p14="http://schemas.microsoft.com/office/powerpoint/2010/main" val="317394544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D42831-EE7B-4342-A156-6057CCB204FD}" type="uaqdatetime1">
              <a:rPr lang="ar-SA" smtClean="0">
                <a:solidFill>
                  <a:srgbClr val="B80E0F">
                    <a:lumMod val="50000"/>
                  </a:srgbClr>
                </a:solidFill>
              </a:rPr>
              <a:pPr/>
              <a:t>27/08/1438</a:t>
            </a:fld>
            <a:endParaRPr lang="ar-SA">
              <a:solidFill>
                <a:srgbClr val="B80E0F">
                  <a:lumMod val="50000"/>
                </a:srgbClr>
              </a:solidFill>
            </a:endParaRPr>
          </a:p>
        </p:txBody>
      </p:sp>
      <p:sp>
        <p:nvSpPr>
          <p:cNvPr id="3" name="Footer Placeholder 2"/>
          <p:cNvSpPr>
            <a:spLocks noGrp="1"/>
          </p:cNvSpPr>
          <p:nvPr>
            <p:ph type="ftr" sz="quarter" idx="11"/>
          </p:nvPr>
        </p:nvSpPr>
        <p:spPr/>
        <p:txBody>
          <a:bodyPr/>
          <a:lstStyle/>
          <a:p>
            <a:endParaRPr lang="ar-SA">
              <a:solidFill>
                <a:srgbClr val="B80E0F">
                  <a:lumMod val="50000"/>
                </a:srgbClr>
              </a:solidFill>
            </a:endParaRPr>
          </a:p>
        </p:txBody>
      </p:sp>
      <p:sp>
        <p:nvSpPr>
          <p:cNvPr id="4" name="Slide Number Placeholder 3"/>
          <p:cNvSpPr>
            <a:spLocks noGrp="1"/>
          </p:cNvSpPr>
          <p:nvPr>
            <p:ph type="sldNum" sz="quarter" idx="12"/>
          </p:nvPr>
        </p:nvSpPr>
        <p:spPr/>
        <p:txBody>
          <a:bodyPr/>
          <a:lstStyle/>
          <a:p>
            <a:fld id="{FB197171-D40C-4E1C-BCEE-E299ED3BC28E}" type="slidenum">
              <a:rPr lang="ar-SA" smtClean="0">
                <a:solidFill>
                  <a:srgbClr val="B80E0F">
                    <a:lumMod val="50000"/>
                  </a:srgbClr>
                </a:solidFill>
              </a:rPr>
              <a:pPr/>
              <a:t>‹#›</a:t>
            </a:fld>
            <a:endParaRPr lang="ar-SA">
              <a:solidFill>
                <a:srgbClr val="B80E0F">
                  <a:lumMod val="50000"/>
                </a:srgbClr>
              </a:solidFill>
            </a:endParaRPr>
          </a:p>
        </p:txBody>
      </p:sp>
    </p:spTree>
    <p:extLst>
      <p:ext uri="{BB962C8B-B14F-4D97-AF65-F5344CB8AC3E}">
        <p14:creationId xmlns:p14="http://schemas.microsoft.com/office/powerpoint/2010/main" val="134642046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E0CC77-C1DE-4820-A5EA-BDF4E60F0C01}" type="uaqdatetime1">
              <a:rPr lang="ar-SA" smtClean="0">
                <a:solidFill>
                  <a:srgbClr val="B80E0F">
                    <a:lumMod val="50000"/>
                  </a:srgbClr>
                </a:solidFill>
              </a:rPr>
              <a:pPr/>
              <a:t>27/08/1438</a:t>
            </a:fld>
            <a:endParaRPr lang="ar-SA">
              <a:solidFill>
                <a:srgbClr val="B80E0F">
                  <a:lumMod val="50000"/>
                </a:srgbClr>
              </a:solidFill>
            </a:endParaRPr>
          </a:p>
        </p:txBody>
      </p:sp>
      <p:sp>
        <p:nvSpPr>
          <p:cNvPr id="6" name="Footer Placeholder 5"/>
          <p:cNvSpPr>
            <a:spLocks noGrp="1"/>
          </p:cNvSpPr>
          <p:nvPr>
            <p:ph type="ftr" sz="quarter" idx="11"/>
          </p:nvPr>
        </p:nvSpPr>
        <p:spPr/>
        <p:txBody>
          <a:bodyPr/>
          <a:lstStyle/>
          <a:p>
            <a:endParaRPr lang="ar-SA">
              <a:solidFill>
                <a:srgbClr val="B80E0F">
                  <a:lumMod val="50000"/>
                </a:srgbClr>
              </a:solidFill>
            </a:endParaRPr>
          </a:p>
        </p:txBody>
      </p:sp>
      <p:sp>
        <p:nvSpPr>
          <p:cNvPr id="7" name="Slide Number Placeholder 6"/>
          <p:cNvSpPr>
            <a:spLocks noGrp="1"/>
          </p:cNvSpPr>
          <p:nvPr>
            <p:ph type="sldNum" sz="quarter" idx="12"/>
          </p:nvPr>
        </p:nvSpPr>
        <p:spPr/>
        <p:txBody>
          <a:bodyPr/>
          <a:lstStyle/>
          <a:p>
            <a:fld id="{FB197171-D40C-4E1C-BCEE-E299ED3BC28E}" type="slidenum">
              <a:rPr lang="ar-SA" smtClean="0">
                <a:solidFill>
                  <a:srgbClr val="B80E0F">
                    <a:lumMod val="50000"/>
                  </a:srgbClr>
                </a:solidFill>
              </a:rPr>
              <a:pPr/>
              <a:t>‹#›</a:t>
            </a:fld>
            <a:endParaRPr lang="ar-SA">
              <a:solidFill>
                <a:srgbClr val="B80E0F">
                  <a:lumMod val="50000"/>
                </a:srgbClr>
              </a:solidFill>
            </a:endParaRPr>
          </a:p>
        </p:txBody>
      </p:sp>
    </p:spTree>
    <p:extLst>
      <p:ext uri="{BB962C8B-B14F-4D97-AF65-F5344CB8AC3E}">
        <p14:creationId xmlns:p14="http://schemas.microsoft.com/office/powerpoint/2010/main" val="284237088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599C3FD-1740-43D7-B467-F65C8C1E2726}" type="uaqdatetime1">
              <a:rPr lang="ar-SA" smtClean="0">
                <a:solidFill>
                  <a:srgbClr val="B80E0F">
                    <a:lumMod val="50000"/>
                  </a:srgbClr>
                </a:solidFill>
              </a:rPr>
              <a:pPr/>
              <a:t>27/08/1438</a:t>
            </a:fld>
            <a:endParaRPr lang="ar-SA">
              <a:solidFill>
                <a:srgbClr val="B80E0F">
                  <a:lumMod val="50000"/>
                </a:srgbClr>
              </a:solidFill>
            </a:endParaRPr>
          </a:p>
        </p:txBody>
      </p:sp>
      <p:sp>
        <p:nvSpPr>
          <p:cNvPr id="6" name="Footer Placeholder 5"/>
          <p:cNvSpPr>
            <a:spLocks noGrp="1"/>
          </p:cNvSpPr>
          <p:nvPr>
            <p:ph type="ftr" sz="quarter" idx="11"/>
          </p:nvPr>
        </p:nvSpPr>
        <p:spPr/>
        <p:txBody>
          <a:bodyPr/>
          <a:lstStyle/>
          <a:p>
            <a:endParaRPr lang="ar-SA">
              <a:solidFill>
                <a:srgbClr val="B80E0F">
                  <a:lumMod val="50000"/>
                </a:srgbClr>
              </a:solidFill>
            </a:endParaRPr>
          </a:p>
        </p:txBody>
      </p:sp>
      <p:sp>
        <p:nvSpPr>
          <p:cNvPr id="7" name="Slide Number Placeholder 6"/>
          <p:cNvSpPr>
            <a:spLocks noGrp="1"/>
          </p:cNvSpPr>
          <p:nvPr>
            <p:ph type="sldNum" sz="quarter" idx="12"/>
          </p:nvPr>
        </p:nvSpPr>
        <p:spPr/>
        <p:txBody>
          <a:bodyPr/>
          <a:lstStyle/>
          <a:p>
            <a:fld id="{FB197171-D40C-4E1C-BCEE-E299ED3BC28E}" type="slidenum">
              <a:rPr lang="ar-SA" smtClean="0">
                <a:solidFill>
                  <a:srgbClr val="B80E0F">
                    <a:lumMod val="50000"/>
                  </a:srgbClr>
                </a:solidFill>
              </a:rPr>
              <a:pPr/>
              <a:t>‹#›</a:t>
            </a:fld>
            <a:endParaRPr lang="ar-SA">
              <a:solidFill>
                <a:srgbClr val="B80E0F">
                  <a:lumMod val="50000"/>
                </a:srgbClr>
              </a:solidFill>
            </a:endParaRPr>
          </a:p>
        </p:txBody>
      </p:sp>
    </p:spTree>
    <p:extLst>
      <p:ext uri="{BB962C8B-B14F-4D97-AF65-F5344CB8AC3E}">
        <p14:creationId xmlns:p14="http://schemas.microsoft.com/office/powerpoint/2010/main" val="55399080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pPr rtl="1"/>
            <a:fld id="{9558F621-F27E-4553-992D-EA044C60EBE5}" type="uaqdatetime1">
              <a:rPr lang="ar-SA" smtClean="0">
                <a:solidFill>
                  <a:srgbClr val="B80E0F">
                    <a:lumMod val="50000"/>
                  </a:srgbClr>
                </a:solidFill>
              </a:rPr>
              <a:pPr rtl="1"/>
              <a:t>27/08/1438</a:t>
            </a:fld>
            <a:endParaRPr lang="ar-SA">
              <a:solidFill>
                <a:srgbClr val="B80E0F">
                  <a:lumMod val="50000"/>
                </a:srgbClr>
              </a:solidFill>
            </a:endParaRPr>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pPr rtl="1"/>
            <a:endParaRPr lang="ar-SA">
              <a:solidFill>
                <a:srgbClr val="B80E0F">
                  <a:lumMod val="50000"/>
                </a:srgbClr>
              </a:solidFill>
            </a:endParaRPr>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pPr rtl="1"/>
            <a:fld id="{FB197171-D40C-4E1C-BCEE-E299ED3BC28E}" type="slidenum">
              <a:rPr lang="ar-SA" smtClean="0">
                <a:solidFill>
                  <a:srgbClr val="B80E0F">
                    <a:lumMod val="50000"/>
                  </a:srgbClr>
                </a:solidFill>
              </a:rPr>
              <a:pPr rtl="1"/>
              <a:t>‹#›</a:t>
            </a:fld>
            <a:endParaRPr lang="ar-SA">
              <a:solidFill>
                <a:srgbClr val="B80E0F">
                  <a:lumMod val="50000"/>
                </a:srgbClr>
              </a:solidFill>
            </a:endParaRPr>
          </a:p>
        </p:txBody>
      </p:sp>
    </p:spTree>
    <p:extLst>
      <p:ext uri="{BB962C8B-B14F-4D97-AF65-F5344CB8AC3E}">
        <p14:creationId xmlns:p14="http://schemas.microsoft.com/office/powerpoint/2010/main" val="1292836230"/>
      </p:ext>
    </p:extLst>
  </p:cSld>
  <p:clrMap bg1="lt1" tx1="dk1" bg2="lt2" tx2="dk2" accent1="accent1" accent2="accent2" accent3="accent3" accent4="accent4" accent5="accent5" accent6="accent6" hlink="hlink" folHlink="folHlink"/>
  <p:sldLayoutIdLst>
    <p:sldLayoutId id="2147484075" r:id="rId1"/>
    <p:sldLayoutId id="2147484076" r:id="rId2"/>
    <p:sldLayoutId id="2147484077" r:id="rId3"/>
    <p:sldLayoutId id="2147484078" r:id="rId4"/>
    <p:sldLayoutId id="2147484079" r:id="rId5"/>
    <p:sldLayoutId id="2147484080" r:id="rId6"/>
    <p:sldLayoutId id="2147484081" r:id="rId7"/>
    <p:sldLayoutId id="2147484082" r:id="rId8"/>
    <p:sldLayoutId id="2147484083" r:id="rId9"/>
    <p:sldLayoutId id="2147484084" r:id="rId10"/>
    <p:sldLayoutId id="2147484085" r:id="rId11"/>
    <p:sldLayoutId id="2147484086" r:id="rId12"/>
    <p:sldLayoutId id="2147484087" r:id="rId13"/>
    <p:sldLayoutId id="2147484088" r:id="rId14"/>
    <p:sldLayoutId id="2147484089" r:id="rId15"/>
    <p:sldLayoutId id="2147484090" r:id="rId16"/>
    <p:sldLayoutId id="2147484091" r:id="rId17"/>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hf hdr="0" ftr="0" dt="0"/>
  <p:txStyles>
    <p:titleStyle>
      <a:lvl1pPr algn="l" defTabSz="914400" rtl="1"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3.vml"/><Relationship Id="rId5" Type="http://schemas.openxmlformats.org/officeDocument/2006/relationships/image" Target="../media/image5.jpg"/><Relationship Id="rId4" Type="http://schemas.openxmlformats.org/officeDocument/2006/relationships/image" Target="../media/image16.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4.xml"/><Relationship Id="rId1" Type="http://schemas.openxmlformats.org/officeDocument/2006/relationships/vmlDrawing" Target="../drawings/vmlDrawing4.vml"/><Relationship Id="rId5" Type="http://schemas.openxmlformats.org/officeDocument/2006/relationships/image" Target="../media/image5.jpg"/><Relationship Id="rId4" Type="http://schemas.openxmlformats.org/officeDocument/2006/relationships/image" Target="../media/image17.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4.xml"/><Relationship Id="rId1" Type="http://schemas.openxmlformats.org/officeDocument/2006/relationships/vmlDrawing" Target="../drawings/vmlDrawing5.vml"/><Relationship Id="rId5" Type="http://schemas.openxmlformats.org/officeDocument/2006/relationships/image" Target="../media/image5.jpg"/><Relationship Id="rId4" Type="http://schemas.openxmlformats.org/officeDocument/2006/relationships/image" Target="../media/image18.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4.xml"/><Relationship Id="rId1" Type="http://schemas.openxmlformats.org/officeDocument/2006/relationships/vmlDrawing" Target="../drawings/vmlDrawing6.vml"/><Relationship Id="rId5" Type="http://schemas.openxmlformats.org/officeDocument/2006/relationships/image" Target="../media/image5.jpg"/><Relationship Id="rId4" Type="http://schemas.openxmlformats.org/officeDocument/2006/relationships/image" Target="../media/image19.wmf"/></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0.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5.jpg"/><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8.xml"/><Relationship Id="rId1" Type="http://schemas.openxmlformats.org/officeDocument/2006/relationships/vmlDrawing" Target="../drawings/vmlDrawing7.vml"/><Relationship Id="rId5" Type="http://schemas.openxmlformats.org/officeDocument/2006/relationships/image" Target="../media/image5.jpg"/><Relationship Id="rId4" Type="http://schemas.openxmlformats.org/officeDocument/2006/relationships/image" Target="../media/image21.wmf"/></Relationships>
</file>

<file path=ppt/slides/_rels/slide2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8.xml"/><Relationship Id="rId1" Type="http://schemas.openxmlformats.org/officeDocument/2006/relationships/vmlDrawing" Target="../drawings/vmlDrawing8.vml"/><Relationship Id="rId5" Type="http://schemas.openxmlformats.org/officeDocument/2006/relationships/image" Target="../media/image5.jpg"/><Relationship Id="rId4" Type="http://schemas.openxmlformats.org/officeDocument/2006/relationships/image" Target="../media/image22.wmf"/></Relationships>
</file>

<file path=ppt/slides/_rels/slide2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g"/><Relationship Id="rId1" Type="http://schemas.openxmlformats.org/officeDocument/2006/relationships/slideLayout" Target="../slideLayouts/slideLayout8.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eg"/></Relationships>
</file>

<file path=ppt/slides/_rels/slide3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5.jpg"/><Relationship Id="rId4" Type="http://schemas.openxmlformats.org/officeDocument/2006/relationships/image" Target="../media/image14.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image" Target="../media/image5.jpg"/><Relationship Id="rId4" Type="http://schemas.openxmlformats.org/officeDocument/2006/relationships/image" Target="../media/image1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779817" y="98661"/>
            <a:ext cx="6345303" cy="1711910"/>
          </a:xfrm>
        </p:spPr>
        <p:txBody>
          <a:bodyPr>
            <a:normAutofit/>
          </a:bodyPr>
          <a:lstStyle/>
          <a:p>
            <a:r>
              <a:rPr lang="en-US" b="1" cap="none" dirty="0">
                <a:solidFill>
                  <a:prstClr val="black"/>
                </a:solidFill>
                <a:latin typeface="Andalus" pitchFamily="18" charset="-78"/>
                <a:cs typeface="Andalus" pitchFamily="18" charset="-78"/>
              </a:rPr>
              <a:t>Preparing OHSMS For Palestine Poultry co. (Aziza Feed Plant) Based on OHSAS 18001</a:t>
            </a:r>
            <a:endParaRPr lang="en-US" dirty="0"/>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tretch>
            <a:fillRect/>
          </a:stretch>
        </p:blipFill>
        <p:spPr>
          <a:xfrm>
            <a:off x="198255" y="1986849"/>
            <a:ext cx="7552516" cy="3521017"/>
          </a:xfrm>
        </p:spPr>
      </p:pic>
      <p:sp>
        <p:nvSpPr>
          <p:cNvPr id="7" name="Text Placeholder 6"/>
          <p:cNvSpPr>
            <a:spLocks noGrp="1"/>
          </p:cNvSpPr>
          <p:nvPr>
            <p:ph type="body" sz="half" idx="2"/>
          </p:nvPr>
        </p:nvSpPr>
        <p:spPr>
          <a:xfrm>
            <a:off x="7750771" y="1634298"/>
            <a:ext cx="3718416" cy="3958605"/>
          </a:xfrm>
        </p:spPr>
        <p:txBody>
          <a:bodyPr>
            <a:normAutofit fontScale="92500" lnSpcReduction="10000"/>
          </a:bodyPr>
          <a:lstStyle/>
          <a:p>
            <a:endParaRPr lang="en-US" dirty="0">
              <a:latin typeface="Arial" panose="020B0604020202020204" pitchFamily="34" charset="0"/>
              <a:cs typeface="Arial" panose="020B0604020202020204" pitchFamily="34" charset="0"/>
            </a:endParaRPr>
          </a:p>
          <a:p>
            <a:r>
              <a:rPr lang="en-US" sz="2000" b="1" dirty="0">
                <a:latin typeface="Arial" panose="020B0604020202020204" pitchFamily="34" charset="0"/>
                <a:cs typeface="Arial" panose="020B0604020202020204" pitchFamily="34" charset="0"/>
              </a:rPr>
              <a:t>Prepared By  </a:t>
            </a:r>
          </a:p>
          <a:p>
            <a:r>
              <a:rPr lang="en-US" dirty="0">
                <a:solidFill>
                  <a:schemeClr val="tx1">
                    <a:lumMod val="95000"/>
                    <a:lumOff val="5000"/>
                  </a:schemeClr>
                </a:solidFill>
                <a:latin typeface="Arial" panose="020B0604020202020204" pitchFamily="34" charset="0"/>
                <a:cs typeface="Arial" panose="020B0604020202020204" pitchFamily="34" charset="0"/>
              </a:rPr>
              <a:t>Haya Touqan</a:t>
            </a:r>
          </a:p>
          <a:p>
            <a:r>
              <a:rPr lang="en-US" dirty="0">
                <a:solidFill>
                  <a:schemeClr val="tx1">
                    <a:lumMod val="95000"/>
                    <a:lumOff val="5000"/>
                  </a:schemeClr>
                </a:solidFill>
                <a:latin typeface="Arial" panose="020B0604020202020204" pitchFamily="34" charset="0"/>
                <a:cs typeface="Arial" panose="020B0604020202020204" pitchFamily="34" charset="0"/>
              </a:rPr>
              <a:t>Mohammad Laboum</a:t>
            </a:r>
            <a:endParaRPr lang="en-US" dirty="0">
              <a:solidFill>
                <a:schemeClr val="tx1">
                  <a:lumMod val="95000"/>
                  <a:lumOff val="5000"/>
                </a:schemeClr>
              </a:solidFill>
            </a:endParaRPr>
          </a:p>
          <a:p>
            <a:r>
              <a:rPr lang="en-US" dirty="0">
                <a:solidFill>
                  <a:schemeClr val="tx1">
                    <a:lumMod val="95000"/>
                    <a:lumOff val="5000"/>
                  </a:schemeClr>
                </a:solidFill>
                <a:latin typeface="Arial" panose="020B0604020202020204" pitchFamily="34" charset="0"/>
                <a:cs typeface="Arial" panose="020B0604020202020204" pitchFamily="34" charset="0"/>
              </a:rPr>
              <a:t>Nour Jaber</a:t>
            </a:r>
          </a:p>
          <a:p>
            <a:r>
              <a:rPr lang="en-US" dirty="0">
                <a:solidFill>
                  <a:schemeClr val="tx1">
                    <a:lumMod val="95000"/>
                    <a:lumOff val="5000"/>
                  </a:schemeClr>
                </a:solidFill>
                <a:latin typeface="Arial" panose="020B0604020202020204" pitchFamily="34" charset="0"/>
                <a:cs typeface="Arial" panose="020B0604020202020204" pitchFamily="34" charset="0"/>
              </a:rPr>
              <a:t>Shafee'a Nouri</a:t>
            </a:r>
          </a:p>
          <a:p>
            <a:endParaRPr lang="en-US" sz="2000" b="1" dirty="0">
              <a:solidFill>
                <a:schemeClr val="tx1">
                  <a:lumMod val="95000"/>
                  <a:lumOff val="5000"/>
                </a:schemeClr>
              </a:solidFill>
              <a:latin typeface="Arial" panose="020B0604020202020204" pitchFamily="34" charset="0"/>
              <a:cs typeface="Arial" panose="020B0604020202020204" pitchFamily="34" charset="0"/>
            </a:endParaRPr>
          </a:p>
          <a:p>
            <a:r>
              <a:rPr lang="en-US" sz="2000" b="1" dirty="0">
                <a:latin typeface="Arial" panose="020B0604020202020204" pitchFamily="34" charset="0"/>
                <a:cs typeface="Arial" panose="020B0604020202020204" pitchFamily="34" charset="0"/>
              </a:rPr>
              <a:t>Supervisor</a:t>
            </a:r>
          </a:p>
          <a:p>
            <a:r>
              <a:rPr lang="en-US" dirty="0">
                <a:latin typeface="Arial" panose="020B0604020202020204" pitchFamily="34" charset="0"/>
                <a:cs typeface="Arial" panose="020B0604020202020204" pitchFamily="34" charset="0"/>
              </a:rPr>
              <a:t>Eng. Suleiman Daifi</a:t>
            </a:r>
          </a:p>
          <a:p>
            <a:endParaRPr lang="en-US" dirty="0">
              <a:solidFill>
                <a:schemeClr val="tx1">
                  <a:lumMod val="95000"/>
                  <a:lumOff val="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17386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p:cNvGraphicFramePr>
            <a:graphicFrameLocks noChangeAspect="1"/>
          </p:cNvGraphicFramePr>
          <p:nvPr>
            <p:extLst>
              <p:ext uri="{D42A27DB-BD31-4B8C-83A1-F6EECF244321}">
                <p14:modId xmlns:p14="http://schemas.microsoft.com/office/powerpoint/2010/main" val="276017462"/>
              </p:ext>
            </p:extLst>
          </p:nvPr>
        </p:nvGraphicFramePr>
        <p:xfrm>
          <a:off x="1776661" y="271424"/>
          <a:ext cx="7907095" cy="4780734"/>
        </p:xfrm>
        <a:graphic>
          <a:graphicData uri="http://schemas.openxmlformats.org/presentationml/2006/ole">
            <mc:AlternateContent xmlns:mc="http://schemas.openxmlformats.org/markup-compatibility/2006">
              <mc:Choice xmlns:v="urn:schemas-microsoft-com:vml" Requires="v">
                <p:oleObj spid="_x0000_s20613" name="Graph" r:id="rId3" imgW="5486400" imgH="3657600" progId="">
                  <p:embed/>
                </p:oleObj>
              </mc:Choice>
              <mc:Fallback>
                <p:oleObj name="Graph" r:id="rId3" imgW="5486400" imgH="365760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6661" y="271424"/>
                        <a:ext cx="7907095" cy="4780734"/>
                      </a:xfrm>
                      <a:prstGeom prst="rect">
                        <a:avLst/>
                      </a:prstGeom>
                      <a:noFill/>
                      <a:extLst/>
                    </p:spPr>
                  </p:pic>
                </p:oleObj>
              </mc:Fallback>
            </mc:AlternateContent>
          </a:graphicData>
        </a:graphic>
      </p:graphicFrame>
      <p:sp>
        <p:nvSpPr>
          <p:cNvPr id="8" name="TextBox 7"/>
          <p:cNvSpPr txBox="1"/>
          <p:nvPr/>
        </p:nvSpPr>
        <p:spPr>
          <a:xfrm>
            <a:off x="3997746" y="5157605"/>
            <a:ext cx="3464923" cy="307777"/>
          </a:xfrm>
          <a:prstGeom prst="rect">
            <a:avLst/>
          </a:prstGeom>
          <a:solidFill>
            <a:schemeClr val="bg1"/>
          </a:solidFill>
          <a:ln>
            <a:solidFill>
              <a:srgbClr val="C00000"/>
            </a:solidFill>
          </a:ln>
        </p:spPr>
        <p:txBody>
          <a:bodyPr wrap="square" rtlCol="1">
            <a:spAutoFit/>
          </a:bodyPr>
          <a:lstStyle/>
          <a:p>
            <a:r>
              <a:rPr lang="en-US" sz="1400" dirty="0">
                <a:solidFill>
                  <a:prstClr val="black"/>
                </a:solidFill>
                <a:latin typeface="Arial" pitchFamily="34" charset="0"/>
                <a:cs typeface="Arial" pitchFamily="34" charset="0"/>
              </a:rPr>
              <a:t>Cause and effect diagram for fire hazards</a:t>
            </a: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32243616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p:cNvGraphicFramePr>
            <a:graphicFrameLocks noChangeAspect="1"/>
          </p:cNvGraphicFramePr>
          <p:nvPr>
            <p:extLst>
              <p:ext uri="{D42A27DB-BD31-4B8C-83A1-F6EECF244321}">
                <p14:modId xmlns:p14="http://schemas.microsoft.com/office/powerpoint/2010/main" val="3273102209"/>
              </p:ext>
            </p:extLst>
          </p:nvPr>
        </p:nvGraphicFramePr>
        <p:xfrm>
          <a:off x="1839591" y="264069"/>
          <a:ext cx="8096751" cy="4825259"/>
        </p:xfrm>
        <a:graphic>
          <a:graphicData uri="http://schemas.openxmlformats.org/presentationml/2006/ole">
            <mc:AlternateContent xmlns:mc="http://schemas.openxmlformats.org/markup-compatibility/2006">
              <mc:Choice xmlns:v="urn:schemas-microsoft-com:vml" Requires="v">
                <p:oleObj spid="_x0000_s21636" name="Graph" r:id="rId3" imgW="5486400" imgH="3657600" progId="">
                  <p:embed/>
                </p:oleObj>
              </mc:Choice>
              <mc:Fallback>
                <p:oleObj name="Graph" r:id="rId3" imgW="5486400" imgH="365760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9591" y="264069"/>
                        <a:ext cx="8096751" cy="4825259"/>
                      </a:xfrm>
                      <a:prstGeom prst="rect">
                        <a:avLst/>
                      </a:prstGeom>
                      <a:noFill/>
                      <a:extLst/>
                    </p:spPr>
                  </p:pic>
                </p:oleObj>
              </mc:Fallback>
            </mc:AlternateContent>
          </a:graphicData>
        </a:graphic>
      </p:graphicFrame>
      <p:sp>
        <p:nvSpPr>
          <p:cNvPr id="9" name="TextBox 8"/>
          <p:cNvSpPr txBox="1"/>
          <p:nvPr/>
        </p:nvSpPr>
        <p:spPr>
          <a:xfrm>
            <a:off x="4466226" y="5195346"/>
            <a:ext cx="3641315" cy="307777"/>
          </a:xfrm>
          <a:prstGeom prst="rect">
            <a:avLst/>
          </a:prstGeom>
          <a:solidFill>
            <a:schemeClr val="bg1"/>
          </a:solidFill>
          <a:ln>
            <a:solidFill>
              <a:srgbClr val="C00000"/>
            </a:solidFill>
          </a:ln>
        </p:spPr>
        <p:txBody>
          <a:bodyPr wrap="square" rtlCol="1">
            <a:spAutoFit/>
          </a:bodyPr>
          <a:lstStyle/>
          <a:p>
            <a:pPr algn="ctr"/>
            <a:r>
              <a:rPr lang="en-US" sz="1400" dirty="0">
                <a:solidFill>
                  <a:prstClr val="black"/>
                </a:solidFill>
                <a:latin typeface="Arial" pitchFamily="34" charset="0"/>
                <a:cs typeface="Arial" pitchFamily="34" charset="0"/>
              </a:rPr>
              <a:t>Cause and effect diagram for noise hazards</a:t>
            </a: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16793460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p:cNvGraphicFramePr>
            <a:graphicFrameLocks noChangeAspect="1"/>
          </p:cNvGraphicFramePr>
          <p:nvPr>
            <p:extLst>
              <p:ext uri="{D42A27DB-BD31-4B8C-83A1-F6EECF244321}">
                <p14:modId xmlns:p14="http://schemas.microsoft.com/office/powerpoint/2010/main" val="2024551996"/>
              </p:ext>
            </p:extLst>
          </p:nvPr>
        </p:nvGraphicFramePr>
        <p:xfrm>
          <a:off x="1952070" y="213359"/>
          <a:ext cx="7290001" cy="4860000"/>
        </p:xfrm>
        <a:graphic>
          <a:graphicData uri="http://schemas.openxmlformats.org/presentationml/2006/ole">
            <mc:AlternateContent xmlns:mc="http://schemas.openxmlformats.org/markup-compatibility/2006">
              <mc:Choice xmlns:v="urn:schemas-microsoft-com:vml" Requires="v">
                <p:oleObj spid="_x0000_s22663" name="Graph" r:id="rId3" imgW="5486400" imgH="3657600" progId="">
                  <p:embed/>
                </p:oleObj>
              </mc:Choice>
              <mc:Fallback>
                <p:oleObj name="Graph" r:id="rId3" imgW="5486400" imgH="365760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52070" y="213359"/>
                        <a:ext cx="7290001" cy="4860000"/>
                      </a:xfrm>
                      <a:prstGeom prst="rect">
                        <a:avLst/>
                      </a:prstGeom>
                      <a:noFill/>
                      <a:extLst/>
                    </p:spPr>
                  </p:pic>
                </p:oleObj>
              </mc:Fallback>
            </mc:AlternateContent>
          </a:graphicData>
        </a:graphic>
      </p:graphicFrame>
      <p:sp>
        <p:nvSpPr>
          <p:cNvPr id="9" name="TextBox 8"/>
          <p:cNvSpPr txBox="1"/>
          <p:nvPr/>
        </p:nvSpPr>
        <p:spPr>
          <a:xfrm>
            <a:off x="3832252" y="5076766"/>
            <a:ext cx="3952151" cy="307777"/>
          </a:xfrm>
          <a:prstGeom prst="rect">
            <a:avLst/>
          </a:prstGeom>
          <a:solidFill>
            <a:schemeClr val="bg1"/>
          </a:solidFill>
          <a:ln>
            <a:solidFill>
              <a:srgbClr val="C00000"/>
            </a:solidFill>
          </a:ln>
        </p:spPr>
        <p:txBody>
          <a:bodyPr wrap="square" rtlCol="1">
            <a:spAutoFit/>
          </a:bodyPr>
          <a:lstStyle/>
          <a:p>
            <a:r>
              <a:rPr lang="en-US" sz="1400" dirty="0">
                <a:solidFill>
                  <a:prstClr val="black"/>
                </a:solidFill>
                <a:latin typeface="Arial" pitchFamily="34" charset="0"/>
                <a:cs typeface="Arial" pitchFamily="34" charset="0"/>
              </a:rPr>
              <a:t>Cause and effect diagram for biological hazards</a:t>
            </a:r>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36454089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p:cNvGraphicFramePr>
            <a:graphicFrameLocks noChangeAspect="1"/>
          </p:cNvGraphicFramePr>
          <p:nvPr>
            <p:extLst>
              <p:ext uri="{D42A27DB-BD31-4B8C-83A1-F6EECF244321}">
                <p14:modId xmlns:p14="http://schemas.microsoft.com/office/powerpoint/2010/main" val="2731082802"/>
              </p:ext>
            </p:extLst>
          </p:nvPr>
        </p:nvGraphicFramePr>
        <p:xfrm>
          <a:off x="1828800" y="199865"/>
          <a:ext cx="8102691" cy="4796699"/>
        </p:xfrm>
        <a:graphic>
          <a:graphicData uri="http://schemas.openxmlformats.org/presentationml/2006/ole">
            <mc:AlternateContent xmlns:mc="http://schemas.openxmlformats.org/markup-compatibility/2006">
              <mc:Choice xmlns:v="urn:schemas-microsoft-com:vml" Requires="v">
                <p:oleObj spid="_x0000_s23684" name="Graph" r:id="rId3" imgW="5486400" imgH="3657600" progId="MtbGraph.Document.16">
                  <p:embed/>
                </p:oleObj>
              </mc:Choice>
              <mc:Fallback>
                <p:oleObj name="Graph" r:id="rId3" imgW="5486400" imgH="3657600" progId="MtbGraph.Document.16">
                  <p:embed/>
                  <p:pic>
                    <p:nvPicPr>
                      <p:cNvPr id="0" name=""/>
                      <p:cNvPicPr>
                        <a:picLocks noChangeAspect="1" noChangeArrowheads="1"/>
                      </p:cNvPicPr>
                      <p:nvPr/>
                    </p:nvPicPr>
                    <p:blipFill>
                      <a:blip r:embed="rId4"/>
                      <a:srcRect/>
                      <a:stretch>
                        <a:fillRect/>
                      </a:stretch>
                    </p:blipFill>
                    <p:spPr bwMode="auto">
                      <a:xfrm>
                        <a:off x="1828800" y="199865"/>
                        <a:ext cx="8102691" cy="4796699"/>
                      </a:xfrm>
                      <a:prstGeom prst="rect">
                        <a:avLst/>
                      </a:prstGeom>
                      <a:noFill/>
                      <a:extLst/>
                    </p:spPr>
                  </p:pic>
                </p:oleObj>
              </mc:Fallback>
            </mc:AlternateContent>
          </a:graphicData>
        </a:graphic>
      </p:graphicFrame>
      <p:sp>
        <p:nvSpPr>
          <p:cNvPr id="10" name="TextBox 9"/>
          <p:cNvSpPr txBox="1"/>
          <p:nvPr/>
        </p:nvSpPr>
        <p:spPr>
          <a:xfrm>
            <a:off x="3905542" y="5135432"/>
            <a:ext cx="3949205" cy="307777"/>
          </a:xfrm>
          <a:prstGeom prst="rect">
            <a:avLst/>
          </a:prstGeom>
          <a:solidFill>
            <a:schemeClr val="bg1"/>
          </a:solidFill>
          <a:ln>
            <a:solidFill>
              <a:srgbClr val="C00000"/>
            </a:solidFill>
          </a:ln>
        </p:spPr>
        <p:txBody>
          <a:bodyPr wrap="square" rtlCol="1">
            <a:spAutoFit/>
          </a:bodyPr>
          <a:lstStyle/>
          <a:p>
            <a:pPr algn="ctr"/>
            <a:r>
              <a:rPr lang="en-US" sz="1400" dirty="0">
                <a:solidFill>
                  <a:prstClr val="black"/>
                </a:solidFill>
                <a:latin typeface="Arial" pitchFamily="34" charset="0"/>
                <a:cs typeface="Arial" pitchFamily="34" charset="0"/>
              </a:rPr>
              <a:t>Cause and effect diagram for biological hazards</a:t>
            </a:r>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7955746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025" y="40908"/>
            <a:ext cx="4055166" cy="633799"/>
          </a:xfrm>
        </p:spPr>
        <p:txBody>
          <a:bodyPr>
            <a:noAutofit/>
          </a:bodyPr>
          <a:lstStyle/>
          <a:p>
            <a:pPr rtl="0"/>
            <a:r>
              <a:rPr lang="en-US" sz="3200" dirty="0"/>
              <a:t>Risk Rating PRPCESS</a:t>
            </a:r>
          </a:p>
        </p:txBody>
      </p:sp>
      <p:graphicFrame>
        <p:nvGraphicFramePr>
          <p:cNvPr id="10" name="Table 9"/>
          <p:cNvGraphicFramePr>
            <a:graphicFrameLocks noGrp="1"/>
          </p:cNvGraphicFramePr>
          <p:nvPr>
            <p:extLst>
              <p:ext uri="{D42A27DB-BD31-4B8C-83A1-F6EECF244321}">
                <p14:modId xmlns:p14="http://schemas.microsoft.com/office/powerpoint/2010/main" val="4123665895"/>
              </p:ext>
            </p:extLst>
          </p:nvPr>
        </p:nvGraphicFramePr>
        <p:xfrm>
          <a:off x="1343647" y="674707"/>
          <a:ext cx="8892881" cy="4793933"/>
        </p:xfrm>
        <a:graphic>
          <a:graphicData uri="http://schemas.openxmlformats.org/drawingml/2006/table">
            <a:tbl>
              <a:tblPr firstRow="1" firstCol="1" bandRow="1">
                <a:tableStyleId>{5C22544A-7EE6-4342-B048-85BDC9FD1C3A}</a:tableStyleId>
              </a:tblPr>
              <a:tblGrid>
                <a:gridCol w="1454930">
                  <a:extLst>
                    <a:ext uri="{9D8B030D-6E8A-4147-A177-3AD203B41FA5}">
                      <a16:colId xmlns:a16="http://schemas.microsoft.com/office/drawing/2014/main" val="309324654"/>
                    </a:ext>
                  </a:extLst>
                </a:gridCol>
                <a:gridCol w="1158003">
                  <a:extLst>
                    <a:ext uri="{9D8B030D-6E8A-4147-A177-3AD203B41FA5}">
                      <a16:colId xmlns:a16="http://schemas.microsoft.com/office/drawing/2014/main" val="2375436920"/>
                    </a:ext>
                  </a:extLst>
                </a:gridCol>
                <a:gridCol w="2316009">
                  <a:extLst>
                    <a:ext uri="{9D8B030D-6E8A-4147-A177-3AD203B41FA5}">
                      <a16:colId xmlns:a16="http://schemas.microsoft.com/office/drawing/2014/main" val="3666573634"/>
                    </a:ext>
                  </a:extLst>
                </a:gridCol>
                <a:gridCol w="1143158">
                  <a:extLst>
                    <a:ext uri="{9D8B030D-6E8A-4147-A177-3AD203B41FA5}">
                      <a16:colId xmlns:a16="http://schemas.microsoft.com/office/drawing/2014/main" val="3122860679"/>
                    </a:ext>
                  </a:extLst>
                </a:gridCol>
                <a:gridCol w="1015689">
                  <a:extLst>
                    <a:ext uri="{9D8B030D-6E8A-4147-A177-3AD203B41FA5}">
                      <a16:colId xmlns:a16="http://schemas.microsoft.com/office/drawing/2014/main" val="1376174343"/>
                    </a:ext>
                  </a:extLst>
                </a:gridCol>
                <a:gridCol w="810396">
                  <a:extLst>
                    <a:ext uri="{9D8B030D-6E8A-4147-A177-3AD203B41FA5}">
                      <a16:colId xmlns:a16="http://schemas.microsoft.com/office/drawing/2014/main" val="1489149958"/>
                    </a:ext>
                  </a:extLst>
                </a:gridCol>
                <a:gridCol w="994696">
                  <a:extLst>
                    <a:ext uri="{9D8B030D-6E8A-4147-A177-3AD203B41FA5}">
                      <a16:colId xmlns:a16="http://schemas.microsoft.com/office/drawing/2014/main" val="1724833276"/>
                    </a:ext>
                  </a:extLst>
                </a:gridCol>
              </a:tblGrid>
              <a:tr h="380583">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Hazard</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Persons affected</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Risks</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Likelihood</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Severity</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Arial" panose="020B0604020202020204" pitchFamily="34" charset="0"/>
                          <a:cs typeface="Arial" panose="020B0604020202020204" pitchFamily="34" charset="0"/>
                        </a:rPr>
                        <a:t>Rating</a:t>
                      </a:r>
                      <a:endParaRPr lang="en-US" sz="1400" b="1">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Priority</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745949727"/>
                  </a:ext>
                </a:extLst>
              </a:tr>
              <a:tr h="1367878">
                <a:tc>
                  <a:txBody>
                    <a:bodyPr/>
                    <a:lstStyle/>
                    <a:p>
                      <a:pPr marL="0" marR="0" algn="ctr">
                        <a:lnSpc>
                          <a:spcPct val="107000"/>
                        </a:lnSpc>
                        <a:spcBef>
                          <a:spcPts val="0"/>
                        </a:spcBef>
                        <a:spcAft>
                          <a:spcPts val="0"/>
                        </a:spcAft>
                      </a:pPr>
                      <a:endParaRPr lang="en-US" sz="1200" b="1" dirty="0">
                        <a:effectLst/>
                        <a:cs typeface="+mn-cs"/>
                      </a:endParaRPr>
                    </a:p>
                    <a:p>
                      <a:pPr marL="0" marR="0" algn="ctr">
                        <a:lnSpc>
                          <a:spcPct val="107000"/>
                        </a:lnSpc>
                        <a:spcBef>
                          <a:spcPts val="0"/>
                        </a:spcBef>
                        <a:spcAft>
                          <a:spcPts val="0"/>
                        </a:spcAft>
                      </a:pPr>
                      <a:endParaRPr lang="en-US" sz="1200" b="1" dirty="0">
                        <a:effectLst/>
                        <a:cs typeface="+mn-cs"/>
                      </a:endParaRPr>
                    </a:p>
                    <a:p>
                      <a:pPr marL="0" marR="0" algn="ctr">
                        <a:lnSpc>
                          <a:spcPct val="107000"/>
                        </a:lnSpc>
                        <a:spcBef>
                          <a:spcPts val="0"/>
                        </a:spcBef>
                        <a:spcAft>
                          <a:spcPts val="0"/>
                        </a:spcAft>
                      </a:pPr>
                      <a:r>
                        <a:rPr lang="en-US" sz="1200" b="1" dirty="0">
                          <a:effectLst/>
                          <a:latin typeface="Arial" panose="020B0604020202020204" pitchFamily="34" charset="0"/>
                          <a:cs typeface="Arial" panose="020B0604020202020204" pitchFamily="34" charset="0"/>
                        </a:rPr>
                        <a:t>Fire and Explosion</a:t>
                      </a:r>
                      <a:endParaRPr lang="en-US" sz="12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Staff and other</a:t>
                      </a:r>
                      <a:endParaRPr lang="en-US"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1- Death</a:t>
                      </a:r>
                    </a:p>
                    <a:p>
                      <a:pPr marL="0" marR="0" algn="l">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2- Burn</a:t>
                      </a:r>
                    </a:p>
                    <a:p>
                      <a:pPr marL="0" marR="0" algn="l">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3- Inhalation of smoke and toxic material</a:t>
                      </a:r>
                    </a:p>
                    <a:p>
                      <a:pPr marL="0" marR="0" algn="l">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4- Building damage </a:t>
                      </a:r>
                    </a:p>
                    <a:p>
                      <a:pPr marL="0" marR="0" algn="l">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5- Loss of business and jobs </a:t>
                      </a:r>
                    </a:p>
                  </a:txBody>
                  <a:tcPr marL="68580" marR="68580" marT="0" marB="0" anchor="ctr"/>
                </a:tc>
                <a:tc>
                  <a:txBody>
                    <a:bodyPr/>
                    <a:lstStyle/>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Medium</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(2)</a:t>
                      </a:r>
                      <a:endParaRPr lang="en-US"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High</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(8)</a:t>
                      </a:r>
                      <a:endParaRPr lang="en-US"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1400" b="0" dirty="0">
                        <a:effectLst/>
                        <a:latin typeface="Arial" panose="020B0604020202020204" pitchFamily="34" charset="0"/>
                        <a:cs typeface="Arial" panose="020B0604020202020204" pitchFamily="34" charset="0"/>
                      </a:endParaRPr>
                    </a:p>
                    <a:p>
                      <a:pPr marL="0" marR="0" algn="ctr">
                        <a:lnSpc>
                          <a:spcPct val="107000"/>
                        </a:lnSpc>
                        <a:spcBef>
                          <a:spcPts val="0"/>
                        </a:spcBef>
                        <a:spcAft>
                          <a:spcPts val="0"/>
                        </a:spcAft>
                      </a:pPr>
                      <a:endParaRPr lang="en-US" sz="1400" b="0" dirty="0">
                        <a:effectLst/>
                        <a:latin typeface="Arial" panose="020B0604020202020204" pitchFamily="34" charset="0"/>
                        <a:cs typeface="Arial" panose="020B0604020202020204" pitchFamily="34" charset="0"/>
                      </a:endParaRP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5</a:t>
                      </a:r>
                      <a:endParaRPr lang="en-US"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b="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b="0">
                          <a:effectLst/>
                          <a:latin typeface="Arial" panose="020B0604020202020204" pitchFamily="34" charset="0"/>
                          <a:cs typeface="Arial" panose="020B0604020202020204" pitchFamily="34" charset="0"/>
                        </a:rPr>
                        <a:t>4</a:t>
                      </a:r>
                      <a:endParaRPr lang="en-US" sz="1400" b="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172786408"/>
                  </a:ext>
                </a:extLst>
              </a:tr>
              <a:tr h="775501">
                <a:tc>
                  <a:txBody>
                    <a:bodyPr/>
                    <a:lstStyle/>
                    <a:p>
                      <a:pPr marL="0" marR="0" algn="ctr">
                        <a:lnSpc>
                          <a:spcPct val="107000"/>
                        </a:lnSpc>
                        <a:spcBef>
                          <a:spcPts val="0"/>
                        </a:spcBef>
                        <a:spcAft>
                          <a:spcPts val="0"/>
                        </a:spcAft>
                      </a:pPr>
                      <a:r>
                        <a:rPr lang="en-US" sz="1200" b="1" dirty="0">
                          <a:effectLst/>
                          <a:latin typeface="Arial" panose="020B0604020202020204" pitchFamily="34" charset="0"/>
                          <a:cs typeface="Arial" panose="020B0604020202020204" pitchFamily="34" charset="0"/>
                        </a:rPr>
                        <a:t>Slips, Trips </a:t>
                      </a:r>
                    </a:p>
                    <a:p>
                      <a:pPr marL="0" marR="0" algn="ctr">
                        <a:lnSpc>
                          <a:spcPct val="107000"/>
                        </a:lnSpc>
                        <a:spcBef>
                          <a:spcPts val="0"/>
                        </a:spcBef>
                        <a:spcAft>
                          <a:spcPts val="0"/>
                        </a:spcAft>
                      </a:pPr>
                      <a:r>
                        <a:rPr lang="en-US" sz="1200" b="1" dirty="0">
                          <a:effectLst/>
                          <a:latin typeface="Arial" panose="020B0604020202020204" pitchFamily="34" charset="0"/>
                          <a:cs typeface="Arial" panose="020B0604020202020204" pitchFamily="34" charset="0"/>
                        </a:rPr>
                        <a:t>&amp;</a:t>
                      </a:r>
                    </a:p>
                    <a:p>
                      <a:pPr marL="0" marR="0" algn="ctr">
                        <a:lnSpc>
                          <a:spcPct val="107000"/>
                        </a:lnSpc>
                        <a:spcBef>
                          <a:spcPts val="0"/>
                        </a:spcBef>
                        <a:spcAft>
                          <a:spcPts val="0"/>
                        </a:spcAft>
                      </a:pPr>
                      <a:r>
                        <a:rPr lang="en-US" sz="1200" b="1" dirty="0">
                          <a:effectLst/>
                          <a:latin typeface="Arial" panose="020B0604020202020204" pitchFamily="34" charset="0"/>
                          <a:cs typeface="Arial" panose="020B0604020202020204" pitchFamily="34" charset="0"/>
                        </a:rPr>
                        <a:t> falls</a:t>
                      </a:r>
                      <a:endParaRPr lang="en-US" sz="12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Staff and other</a:t>
                      </a:r>
                      <a:endParaRPr lang="en-US"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1- Bruising</a:t>
                      </a:r>
                    </a:p>
                    <a:p>
                      <a:pPr marL="0" marR="0" algn="l">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2- Sprains</a:t>
                      </a:r>
                    </a:p>
                    <a:p>
                      <a:pPr marL="0" marR="0" algn="l">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3- Possible fractures</a:t>
                      </a:r>
                    </a:p>
                  </a:txBody>
                  <a:tcPr marL="68580" marR="68580" marT="0" marB="0" anchor="ctr"/>
                </a:tc>
                <a:tc>
                  <a:txBody>
                    <a:bodyPr/>
                    <a:lstStyle/>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High</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(8)</a:t>
                      </a:r>
                      <a:endParaRPr lang="en-US"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Low</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(2)</a:t>
                      </a:r>
                      <a:endParaRPr lang="en-US"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5</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a:t>
                      </a:r>
                      <a:endParaRPr lang="en-US"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1400" b="0" dirty="0">
                        <a:effectLst/>
                        <a:latin typeface="Arial" panose="020B0604020202020204" pitchFamily="34" charset="0"/>
                        <a:cs typeface="Arial" panose="020B0604020202020204" pitchFamily="34" charset="0"/>
                      </a:endParaRP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5</a:t>
                      </a:r>
                      <a:endParaRPr lang="en-US"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781345254"/>
                  </a:ext>
                </a:extLst>
              </a:tr>
              <a:tr h="775501">
                <a:tc>
                  <a:txBody>
                    <a:bodyPr/>
                    <a:lstStyle/>
                    <a:p>
                      <a:pPr marL="0" marR="0" algn="ctr">
                        <a:lnSpc>
                          <a:spcPct val="107000"/>
                        </a:lnSpc>
                        <a:spcBef>
                          <a:spcPts val="0"/>
                        </a:spcBef>
                        <a:spcAft>
                          <a:spcPts val="0"/>
                        </a:spcAft>
                      </a:pPr>
                      <a:r>
                        <a:rPr lang="en-US" sz="1200" b="1" dirty="0">
                          <a:effectLst/>
                          <a:latin typeface="Arial" panose="020B0604020202020204" pitchFamily="34" charset="0"/>
                          <a:cs typeface="Arial" panose="020B0604020202020204" pitchFamily="34" charset="0"/>
                        </a:rPr>
                        <a:t>Work Equipment</a:t>
                      </a:r>
                      <a:endParaRPr lang="en-US" sz="12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Staff</a:t>
                      </a:r>
                      <a:endParaRPr lang="en-US"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1- Fractures</a:t>
                      </a:r>
                    </a:p>
                    <a:p>
                      <a:pPr marL="0" marR="0" algn="l">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2- Cuts</a:t>
                      </a:r>
                    </a:p>
                    <a:p>
                      <a:pPr marL="0" marR="0" algn="l">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3- Hit by moving part</a:t>
                      </a:r>
                      <a:endParaRPr lang="en-US"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Medium</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(4)</a:t>
                      </a:r>
                      <a:endParaRPr lang="en-US"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Low</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(2)</a:t>
                      </a:r>
                      <a:endParaRPr lang="en-US"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3</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a:t>
                      </a:r>
                      <a:endParaRPr lang="en-US"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9</a:t>
                      </a:r>
                      <a:endParaRPr lang="en-US"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247312415"/>
                  </a:ext>
                </a:extLst>
              </a:tr>
              <a:tr h="775501">
                <a:tc>
                  <a:txBody>
                    <a:bodyPr/>
                    <a:lstStyle/>
                    <a:p>
                      <a:pPr marL="0" marR="0" algn="l">
                        <a:lnSpc>
                          <a:spcPct val="107000"/>
                        </a:lnSpc>
                        <a:spcBef>
                          <a:spcPts val="0"/>
                        </a:spcBef>
                        <a:spcAft>
                          <a:spcPts val="0"/>
                        </a:spcAft>
                      </a:pPr>
                      <a:r>
                        <a:rPr lang="en-US" sz="1200" b="1" dirty="0">
                          <a:effectLst/>
                          <a:latin typeface="Arial" panose="020B0604020202020204" pitchFamily="34" charset="0"/>
                          <a:cs typeface="Arial" panose="020B0604020202020204" pitchFamily="34" charset="0"/>
                        </a:rPr>
                        <a:t>Objects falling  from height</a:t>
                      </a:r>
                      <a:endParaRPr lang="en-US" sz="12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Staff and other</a:t>
                      </a:r>
                      <a:endParaRPr lang="en-US"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1- Death</a:t>
                      </a:r>
                    </a:p>
                    <a:p>
                      <a:pPr marL="0" marR="0" algn="l">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2- fractures</a:t>
                      </a:r>
                    </a:p>
                    <a:p>
                      <a:pPr marL="0" marR="0" algn="l">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3- Bruising</a:t>
                      </a:r>
                    </a:p>
                    <a:p>
                      <a:pPr marL="0" marR="0" algn="l">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4- Cuts</a:t>
                      </a:r>
                    </a:p>
                  </a:txBody>
                  <a:tcPr marL="68580" marR="68580" marT="0" marB="0" anchor="ctr"/>
                </a:tc>
                <a:tc>
                  <a:txBody>
                    <a:bodyPr/>
                    <a:lstStyle/>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Medium</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(4)</a:t>
                      </a:r>
                      <a:endParaRPr lang="en-US"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Medium</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(4)</a:t>
                      </a:r>
                      <a:endParaRPr lang="en-US"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4</a:t>
                      </a: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 </a:t>
                      </a:r>
                      <a:endParaRPr lang="en-US"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1400" b="0" dirty="0">
                        <a:effectLst/>
                        <a:latin typeface="Arial" panose="020B0604020202020204" pitchFamily="34" charset="0"/>
                        <a:cs typeface="Arial" panose="020B0604020202020204" pitchFamily="34" charset="0"/>
                      </a:endParaRPr>
                    </a:p>
                    <a:p>
                      <a:pPr marL="0" marR="0" algn="ctr">
                        <a:lnSpc>
                          <a:spcPct val="107000"/>
                        </a:lnSpc>
                        <a:spcBef>
                          <a:spcPts val="0"/>
                        </a:spcBef>
                        <a:spcAft>
                          <a:spcPts val="0"/>
                        </a:spcAft>
                      </a:pPr>
                      <a:r>
                        <a:rPr lang="en-US" sz="1400" b="0" dirty="0">
                          <a:effectLst/>
                          <a:latin typeface="Arial" panose="020B0604020202020204" pitchFamily="34" charset="0"/>
                          <a:cs typeface="Arial" panose="020B0604020202020204" pitchFamily="34" charset="0"/>
                        </a:rPr>
                        <a:t>6</a:t>
                      </a:r>
                      <a:endParaRPr lang="en-US" sz="14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808071940"/>
                  </a:ext>
                </a:extLst>
              </a:tr>
            </a:tbl>
          </a:graphicData>
        </a:graphic>
      </p:graphicFrame>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32405529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4212596236"/>
              </p:ext>
            </p:extLst>
          </p:nvPr>
        </p:nvGraphicFramePr>
        <p:xfrm>
          <a:off x="1268535" y="181571"/>
          <a:ext cx="9039501" cy="5081449"/>
        </p:xfrm>
        <a:graphic>
          <a:graphicData uri="http://schemas.openxmlformats.org/drawingml/2006/table">
            <a:tbl>
              <a:tblPr firstRow="1" firstCol="1" bandRow="1">
                <a:tableStyleId>{5C22544A-7EE6-4342-B048-85BDC9FD1C3A}</a:tableStyleId>
              </a:tblPr>
              <a:tblGrid>
                <a:gridCol w="1256491">
                  <a:extLst>
                    <a:ext uri="{9D8B030D-6E8A-4147-A177-3AD203B41FA5}">
                      <a16:colId xmlns:a16="http://schemas.microsoft.com/office/drawing/2014/main" val="2049132011"/>
                    </a:ext>
                  </a:extLst>
                </a:gridCol>
                <a:gridCol w="1216469">
                  <a:extLst>
                    <a:ext uri="{9D8B030D-6E8A-4147-A177-3AD203B41FA5}">
                      <a16:colId xmlns:a16="http://schemas.microsoft.com/office/drawing/2014/main" val="496410833"/>
                    </a:ext>
                  </a:extLst>
                </a:gridCol>
                <a:gridCol w="2625319">
                  <a:extLst>
                    <a:ext uri="{9D8B030D-6E8A-4147-A177-3AD203B41FA5}">
                      <a16:colId xmlns:a16="http://schemas.microsoft.com/office/drawing/2014/main" val="2107460205"/>
                    </a:ext>
                  </a:extLst>
                </a:gridCol>
                <a:gridCol w="1187791">
                  <a:extLst>
                    <a:ext uri="{9D8B030D-6E8A-4147-A177-3AD203B41FA5}">
                      <a16:colId xmlns:a16="http://schemas.microsoft.com/office/drawing/2014/main" val="1571961687"/>
                    </a:ext>
                  </a:extLst>
                </a:gridCol>
                <a:gridCol w="1016039">
                  <a:extLst>
                    <a:ext uri="{9D8B030D-6E8A-4147-A177-3AD203B41FA5}">
                      <a16:colId xmlns:a16="http://schemas.microsoft.com/office/drawing/2014/main" val="2310916451"/>
                    </a:ext>
                  </a:extLst>
                </a:gridCol>
                <a:gridCol w="822595">
                  <a:extLst>
                    <a:ext uri="{9D8B030D-6E8A-4147-A177-3AD203B41FA5}">
                      <a16:colId xmlns:a16="http://schemas.microsoft.com/office/drawing/2014/main" val="1724349349"/>
                    </a:ext>
                  </a:extLst>
                </a:gridCol>
                <a:gridCol w="914797">
                  <a:extLst>
                    <a:ext uri="{9D8B030D-6E8A-4147-A177-3AD203B41FA5}">
                      <a16:colId xmlns:a16="http://schemas.microsoft.com/office/drawing/2014/main" val="1038614264"/>
                    </a:ext>
                  </a:extLst>
                </a:gridCol>
              </a:tblGrid>
              <a:tr h="485124">
                <a:tc>
                  <a:txBody>
                    <a:bodyPr/>
                    <a:lstStyle/>
                    <a:p>
                      <a:pPr marL="0" marR="0" algn="ctr">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Hazard</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Persons affected</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l">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Risks</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400">
                          <a:effectLst/>
                          <a:latin typeface="Arial" panose="020B0604020202020204" pitchFamily="34" charset="0"/>
                          <a:cs typeface="Arial" panose="020B0604020202020204" pitchFamily="34" charset="0"/>
                        </a:rPr>
                        <a:t>Likelihood</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400">
                          <a:effectLst/>
                          <a:latin typeface="Arial" panose="020B0604020202020204" pitchFamily="34" charset="0"/>
                          <a:cs typeface="Arial" panose="020B0604020202020204" pitchFamily="34" charset="0"/>
                        </a:rPr>
                        <a:t>Severity</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400">
                          <a:effectLst/>
                          <a:latin typeface="Arial" panose="020B0604020202020204" pitchFamily="34" charset="0"/>
                          <a:cs typeface="Arial" panose="020B0604020202020204" pitchFamily="34" charset="0"/>
                        </a:rPr>
                        <a:t>Rating</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Priority</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extLst>
                  <a:ext uri="{0D108BD9-81ED-4DB2-BD59-A6C34878D82A}">
                    <a16:rowId xmlns:a16="http://schemas.microsoft.com/office/drawing/2014/main" val="1614120117"/>
                  </a:ext>
                </a:extLst>
              </a:tr>
              <a:tr h="1036278">
                <a:tc>
                  <a:txBody>
                    <a:bodyPr/>
                    <a:lstStyle/>
                    <a:p>
                      <a:pPr marL="0" marR="0" algn="ctr">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Electrical</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Staff and other</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l">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1- Electric shock</a:t>
                      </a:r>
                    </a:p>
                    <a:p>
                      <a:pPr marL="0" marR="0" algn="l">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2- Burns</a:t>
                      </a:r>
                    </a:p>
                    <a:p>
                      <a:pPr marL="0" marR="0" algn="l">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3- Electrical fires and explosions</a:t>
                      </a:r>
                    </a:p>
                    <a:p>
                      <a:pPr marL="0" marR="0" algn="l">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4- Property damage</a:t>
                      </a:r>
                    </a:p>
                    <a:p>
                      <a:pPr marL="0" marR="0" algn="l">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 </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 Medium</a:t>
                      </a:r>
                    </a:p>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(3)</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 High</a:t>
                      </a:r>
                    </a:p>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(9)</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6</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3</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extLst>
                  <a:ext uri="{0D108BD9-81ED-4DB2-BD59-A6C34878D82A}">
                    <a16:rowId xmlns:a16="http://schemas.microsoft.com/office/drawing/2014/main" val="3315230630"/>
                  </a:ext>
                </a:extLst>
              </a:tr>
              <a:tr h="658467">
                <a:tc>
                  <a:txBody>
                    <a:bodyPr/>
                    <a:lstStyle/>
                    <a:p>
                      <a:pPr marL="0" marR="0" algn="ctr">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Dust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Staff</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l">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1- Allergies</a:t>
                      </a:r>
                    </a:p>
                    <a:p>
                      <a:pPr marL="0" marR="0" algn="l">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2- Asthma</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High</a:t>
                      </a:r>
                    </a:p>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(9)</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High</a:t>
                      </a:r>
                    </a:p>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(8)</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8.5</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 1</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extLst>
                  <a:ext uri="{0D108BD9-81ED-4DB2-BD59-A6C34878D82A}">
                    <a16:rowId xmlns:a16="http://schemas.microsoft.com/office/drawing/2014/main" val="1883561039"/>
                  </a:ext>
                </a:extLst>
              </a:tr>
              <a:tr h="1243534">
                <a:tc>
                  <a:txBody>
                    <a:bodyPr/>
                    <a:lstStyle/>
                    <a:p>
                      <a:pPr marL="0" marR="0" algn="ctr">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Noise</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Staff</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l">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1- Hearing loss</a:t>
                      </a:r>
                    </a:p>
                    <a:p>
                      <a:pPr marL="0" marR="0" algn="l">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2- Lose concentration within work</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l">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High</a:t>
                      </a:r>
                    </a:p>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(8)</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  High</a:t>
                      </a:r>
                    </a:p>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(6) </a:t>
                      </a:r>
                    </a:p>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 </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7</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2</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extLst>
                  <a:ext uri="{0D108BD9-81ED-4DB2-BD59-A6C34878D82A}">
                    <a16:rowId xmlns:a16="http://schemas.microsoft.com/office/drawing/2014/main" val="3100400565"/>
                  </a:ext>
                </a:extLst>
              </a:tr>
              <a:tr h="1036278">
                <a:tc>
                  <a:txBody>
                    <a:bodyPr/>
                    <a:lstStyle/>
                    <a:p>
                      <a:pPr marL="0" marR="0" algn="ctr">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Chemical</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Staff </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l">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1- Poisoning</a:t>
                      </a:r>
                    </a:p>
                    <a:p>
                      <a:pPr marL="0" marR="0" algn="l">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2- Long term effects</a:t>
                      </a:r>
                    </a:p>
                    <a:p>
                      <a:pPr marL="0" marR="0" algn="l">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3- Eye and/or skin effects</a:t>
                      </a:r>
                    </a:p>
                    <a:p>
                      <a:pPr marL="0" marR="0" algn="l">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5- Possible allergic</a:t>
                      </a:r>
                    </a:p>
                    <a:p>
                      <a:pPr marL="0" marR="0" algn="l">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 </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l">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Medium</a:t>
                      </a:r>
                    </a:p>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(3)</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l">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Medium</a:t>
                      </a:r>
                    </a:p>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(4)</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3.5</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7</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extLst>
                  <a:ext uri="{0D108BD9-81ED-4DB2-BD59-A6C34878D82A}">
                    <a16:rowId xmlns:a16="http://schemas.microsoft.com/office/drawing/2014/main" val="3017805346"/>
                  </a:ext>
                </a:extLst>
              </a:tr>
              <a:tr h="621768">
                <a:tc>
                  <a:txBody>
                    <a:bodyPr/>
                    <a:lstStyle/>
                    <a:p>
                      <a:pPr marL="0" marR="0" algn="ctr">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Biological</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 </a:t>
                      </a:r>
                    </a:p>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Staff and others </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l">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1- Diseases</a:t>
                      </a:r>
                    </a:p>
                    <a:p>
                      <a:pPr marL="0" marR="0" algn="l">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2- Death</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Low</a:t>
                      </a:r>
                    </a:p>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(1)</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High</a:t>
                      </a:r>
                    </a:p>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(6)</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3.5</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tc>
                  <a:txBody>
                    <a:bodyPr/>
                    <a:lstStyle/>
                    <a:p>
                      <a:pPr marL="0" marR="0" algn="ctr">
                        <a:lnSpc>
                          <a:spcPct val="107000"/>
                        </a:lnSpc>
                        <a:spcBef>
                          <a:spcPts val="0"/>
                        </a:spcBef>
                        <a:spcAft>
                          <a:spcPts val="0"/>
                        </a:spcAft>
                      </a:pPr>
                      <a:r>
                        <a:rPr lang="en-US" sz="1200" b="0" dirty="0">
                          <a:effectLst/>
                          <a:latin typeface="Arial" panose="020B0604020202020204" pitchFamily="34" charset="0"/>
                          <a:cs typeface="Arial" panose="020B0604020202020204" pitchFamily="34" charset="0"/>
                        </a:rPr>
                        <a:t>8</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5095" marR="65095" marT="0" marB="0" anchor="ctr"/>
                </a:tc>
                <a:extLst>
                  <a:ext uri="{0D108BD9-81ED-4DB2-BD59-A6C34878D82A}">
                    <a16:rowId xmlns:a16="http://schemas.microsoft.com/office/drawing/2014/main" val="732965584"/>
                  </a:ext>
                </a:extLst>
              </a:tr>
            </a:tbl>
          </a:graphicData>
        </a:graphic>
      </p:graphicFrame>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
        <p:nvSpPr>
          <p:cNvPr id="8" name="Text Placeholder 3"/>
          <p:cNvSpPr txBox="1">
            <a:spLocks/>
          </p:cNvSpPr>
          <p:nvPr/>
        </p:nvSpPr>
        <p:spPr>
          <a:xfrm>
            <a:off x="3937415" y="5592911"/>
            <a:ext cx="4159663" cy="779573"/>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t">
            <a:noAutofit/>
          </a:bodyPr>
          <a:lstStyle>
            <a:lvl1pPr marL="0" indent="0" algn="ctr" defTabSz="914400" rtl="1" eaLnBrk="1" latinLnBrk="0" hangingPunct="1">
              <a:lnSpc>
                <a:spcPct val="120000"/>
              </a:lnSpc>
              <a:spcBef>
                <a:spcPts val="1000"/>
              </a:spcBef>
              <a:buClr>
                <a:schemeClr val="accent1"/>
              </a:buClr>
              <a:buSzPct val="160000"/>
              <a:buFont typeface="Arial" panose="020B0604020202020204" pitchFamily="34" charset="0"/>
              <a:buNone/>
              <a:defRPr sz="1800" kern="1200" cap="all" baseline="0">
                <a:solidFill>
                  <a:schemeClr val="dk1"/>
                </a:solidFill>
                <a:effectLst/>
                <a:latin typeface="+mn-lt"/>
                <a:ea typeface="+mn-ea"/>
                <a:cs typeface="+mn-cs"/>
              </a:defRPr>
            </a:lvl1pPr>
            <a:lvl2pPr marL="4572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400" kern="1200" cap="all" baseline="0">
                <a:solidFill>
                  <a:schemeClr val="dk1"/>
                </a:solidFill>
                <a:effectLst/>
                <a:latin typeface="+mn-lt"/>
                <a:ea typeface="+mn-ea"/>
                <a:cs typeface="+mn-cs"/>
              </a:defRPr>
            </a:lvl2pPr>
            <a:lvl3pPr marL="9144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200" kern="1200" cap="all" baseline="0">
                <a:solidFill>
                  <a:schemeClr val="dk1"/>
                </a:solidFill>
                <a:effectLst/>
                <a:latin typeface="+mn-lt"/>
                <a:ea typeface="+mn-ea"/>
                <a:cs typeface="+mn-cs"/>
              </a:defRPr>
            </a:lvl3pPr>
            <a:lvl4pPr marL="13716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000" kern="1200" cap="all" baseline="0">
                <a:solidFill>
                  <a:schemeClr val="dk1"/>
                </a:solidFill>
                <a:effectLst/>
                <a:latin typeface="+mn-lt"/>
                <a:ea typeface="+mn-ea"/>
                <a:cs typeface="+mn-cs"/>
              </a:defRPr>
            </a:lvl4pPr>
            <a:lvl5pPr marL="18288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000" kern="1200" cap="all" baseline="0">
                <a:solidFill>
                  <a:schemeClr val="dk1"/>
                </a:solidFill>
                <a:effectLst/>
                <a:latin typeface="+mn-lt"/>
                <a:ea typeface="+mn-ea"/>
                <a:cs typeface="+mn-cs"/>
              </a:defRPr>
            </a:lvl5pPr>
            <a:lvl6pPr marL="22860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000" kern="1200" cap="all" baseline="0">
                <a:solidFill>
                  <a:schemeClr val="dk1"/>
                </a:solidFill>
                <a:effectLst/>
                <a:latin typeface="+mn-lt"/>
                <a:ea typeface="+mn-ea"/>
                <a:cs typeface="+mn-cs"/>
              </a:defRPr>
            </a:lvl6pPr>
            <a:lvl7pPr marL="27432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000" kern="1200" cap="all" baseline="0">
                <a:solidFill>
                  <a:schemeClr val="dk1"/>
                </a:solidFill>
                <a:effectLst/>
                <a:latin typeface="+mn-lt"/>
                <a:ea typeface="+mn-ea"/>
                <a:cs typeface="+mn-cs"/>
              </a:defRPr>
            </a:lvl7pPr>
            <a:lvl8pPr marL="32004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000" kern="1200" cap="all" baseline="0">
                <a:solidFill>
                  <a:schemeClr val="dk1"/>
                </a:solidFill>
                <a:effectLst/>
                <a:latin typeface="+mn-lt"/>
                <a:ea typeface="+mn-ea"/>
                <a:cs typeface="+mn-cs"/>
              </a:defRPr>
            </a:lvl8pPr>
            <a:lvl9pPr marL="36576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000" kern="1200" cap="all" baseline="0">
                <a:solidFill>
                  <a:schemeClr val="dk1"/>
                </a:solidFill>
                <a:effectLst/>
                <a:latin typeface="+mn-lt"/>
                <a:ea typeface="+mn-ea"/>
                <a:cs typeface="+mn-cs"/>
              </a:defRPr>
            </a:lvl9pPr>
          </a:lstStyle>
          <a:p>
            <a:pPr algn="l"/>
            <a:r>
              <a:rPr lang="en-US" sz="1400" b="1" cap="none" dirty="0">
                <a:latin typeface="Arial" pitchFamily="34" charset="0"/>
                <a:cs typeface="Arial" pitchFamily="34" charset="0"/>
              </a:rPr>
              <a:t>High: 6-9, Medium: 3-4, Low: 1-2  </a:t>
            </a:r>
          </a:p>
          <a:p>
            <a:pPr algn="l"/>
            <a:r>
              <a:rPr lang="en-US" sz="1400" b="1" cap="none" dirty="0">
                <a:latin typeface="Arial" pitchFamily="34" charset="0"/>
                <a:cs typeface="Arial" pitchFamily="34" charset="0"/>
              </a:rPr>
              <a:t>Rating = (likelihood+ severity)/2</a:t>
            </a:r>
          </a:p>
        </p:txBody>
      </p:sp>
    </p:spTree>
    <p:extLst>
      <p:ext uri="{BB962C8B-B14F-4D97-AF65-F5344CB8AC3E}">
        <p14:creationId xmlns:p14="http://schemas.microsoft.com/office/powerpoint/2010/main" val="8628478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6562" y="531810"/>
            <a:ext cx="7388811" cy="494729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
        <p:nvSpPr>
          <p:cNvPr id="7" name="Title 1"/>
          <p:cNvSpPr>
            <a:spLocks noGrp="1"/>
          </p:cNvSpPr>
          <p:nvPr>
            <p:ph type="title"/>
          </p:nvPr>
        </p:nvSpPr>
        <p:spPr>
          <a:xfrm>
            <a:off x="0" y="0"/>
            <a:ext cx="3352795" cy="531810"/>
          </a:xfrm>
        </p:spPr>
        <p:txBody>
          <a:bodyPr>
            <a:noAutofit/>
          </a:bodyPr>
          <a:lstStyle/>
          <a:p>
            <a:pPr rtl="0"/>
            <a:r>
              <a:rPr lang="en-US" sz="3200" dirty="0"/>
              <a:t>Control process</a:t>
            </a:r>
          </a:p>
        </p:txBody>
      </p:sp>
    </p:spTree>
    <p:extLst>
      <p:ext uri="{BB962C8B-B14F-4D97-AF65-F5344CB8AC3E}">
        <p14:creationId xmlns:p14="http://schemas.microsoft.com/office/powerpoint/2010/main" val="31093309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
        <p:nvSpPr>
          <p:cNvPr id="7" name="TextBox 8"/>
          <p:cNvSpPr txBox="1"/>
          <p:nvPr/>
        </p:nvSpPr>
        <p:spPr>
          <a:xfrm>
            <a:off x="155905" y="579363"/>
            <a:ext cx="5134555" cy="523220"/>
          </a:xfrm>
          <a:prstGeom prst="rect">
            <a:avLst/>
          </a:prstGeom>
          <a:solidFill>
            <a:schemeClr val="bg1"/>
          </a:solidFill>
          <a:ln>
            <a:solidFill>
              <a:srgbClr val="C00000"/>
            </a:solidFill>
          </a:ln>
        </p:spPr>
        <p:txBody>
          <a:bodyPr wrap="square" rtlCol="1">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800" b="1" dirty="0">
                <a:solidFill>
                  <a:prstClr val="black"/>
                </a:solidFill>
                <a:latin typeface="Arial" pitchFamily="34" charset="0"/>
                <a:cs typeface="Arial" pitchFamily="34" charset="0"/>
              </a:rPr>
              <a:t>Controlling hazards includes</a:t>
            </a:r>
          </a:p>
        </p:txBody>
      </p:sp>
      <p:graphicFrame>
        <p:nvGraphicFramePr>
          <p:cNvPr id="8" name="Diagram 7"/>
          <p:cNvGraphicFramePr/>
          <p:nvPr>
            <p:extLst>
              <p:ext uri="{D42A27DB-BD31-4B8C-83A1-F6EECF244321}">
                <p14:modId xmlns:p14="http://schemas.microsoft.com/office/powerpoint/2010/main" val="510372520"/>
              </p:ext>
            </p:extLst>
          </p:nvPr>
        </p:nvGraphicFramePr>
        <p:xfrm>
          <a:off x="66699" y="1533044"/>
          <a:ext cx="11479703" cy="3383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435692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54699" y="51725"/>
            <a:ext cx="5748507" cy="461665"/>
          </a:xfrm>
          <a:prstGeom prst="rect">
            <a:avLst/>
          </a:prstGeom>
          <a:solidFill>
            <a:schemeClr val="bg1"/>
          </a:solidFill>
          <a:ln>
            <a:solidFill>
              <a:srgbClr val="C00000"/>
            </a:solidFill>
          </a:ln>
        </p:spPr>
        <p:txBody>
          <a:bodyPr wrap="square" rtlCol="1">
            <a:spAutoFit/>
          </a:bodyPr>
          <a:lstStyle/>
          <a:p>
            <a:pPr algn="ctr"/>
            <a:r>
              <a:rPr lang="en-US" sz="2400" dirty="0">
                <a:solidFill>
                  <a:prstClr val="black"/>
                </a:solidFill>
                <a:latin typeface="Arial" pitchFamily="34" charset="0"/>
                <a:cs typeface="Arial" pitchFamily="34" charset="0"/>
              </a:rPr>
              <a:t>Training, Participation &amp; Communication</a:t>
            </a:r>
          </a:p>
        </p:txBody>
      </p:sp>
      <p:graphicFrame>
        <p:nvGraphicFramePr>
          <p:cNvPr id="5" name="Table 4"/>
          <p:cNvGraphicFramePr>
            <a:graphicFrameLocks noGrp="1"/>
          </p:cNvGraphicFramePr>
          <p:nvPr>
            <p:extLst>
              <p:ext uri="{D42A27DB-BD31-4B8C-83A1-F6EECF244321}">
                <p14:modId xmlns:p14="http://schemas.microsoft.com/office/powerpoint/2010/main" val="1746929624"/>
              </p:ext>
            </p:extLst>
          </p:nvPr>
        </p:nvGraphicFramePr>
        <p:xfrm>
          <a:off x="1012343" y="672021"/>
          <a:ext cx="9377361" cy="4762259"/>
        </p:xfrm>
        <a:graphic>
          <a:graphicData uri="http://schemas.openxmlformats.org/drawingml/2006/table">
            <a:tbl>
              <a:tblPr firstRow="1" firstCol="1" bandRow="1">
                <a:tableStyleId>{5C22544A-7EE6-4342-B048-85BDC9FD1C3A}</a:tableStyleId>
              </a:tblPr>
              <a:tblGrid>
                <a:gridCol w="2248649">
                  <a:extLst>
                    <a:ext uri="{9D8B030D-6E8A-4147-A177-3AD203B41FA5}">
                      <a16:colId xmlns:a16="http://schemas.microsoft.com/office/drawing/2014/main" val="3920753531"/>
                    </a:ext>
                  </a:extLst>
                </a:gridCol>
                <a:gridCol w="5219392">
                  <a:extLst>
                    <a:ext uri="{9D8B030D-6E8A-4147-A177-3AD203B41FA5}">
                      <a16:colId xmlns:a16="http://schemas.microsoft.com/office/drawing/2014/main" val="1200186433"/>
                    </a:ext>
                  </a:extLst>
                </a:gridCol>
                <a:gridCol w="1909320">
                  <a:extLst>
                    <a:ext uri="{9D8B030D-6E8A-4147-A177-3AD203B41FA5}">
                      <a16:colId xmlns:a16="http://schemas.microsoft.com/office/drawing/2014/main" val="3649823363"/>
                    </a:ext>
                  </a:extLst>
                </a:gridCol>
              </a:tblGrid>
              <a:tr h="409318">
                <a:tc>
                  <a:txBody>
                    <a:bodyPr/>
                    <a:lstStyle/>
                    <a:p>
                      <a:pPr marL="0" marR="0" algn="ctr">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Persons concerned</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53528" marR="53528" marT="0" marB="0" anchor="ctr"/>
                </a:tc>
                <a:tc>
                  <a:txBody>
                    <a:bodyPr/>
                    <a:lstStyle/>
                    <a:p>
                      <a:pPr marL="0" marR="0" algn="ctr">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Training and awareness description</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53528" marR="53528" marT="0" marB="0" anchor="ctr"/>
                </a:tc>
                <a:tc>
                  <a:txBody>
                    <a:bodyPr/>
                    <a:lstStyle/>
                    <a:p>
                      <a:pPr marL="0" marR="0" algn="ctr">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Responsibility</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53528" marR="53528" marT="0" marB="0" anchor="ctr"/>
                </a:tc>
                <a:extLst>
                  <a:ext uri="{0D108BD9-81ED-4DB2-BD59-A6C34878D82A}">
                    <a16:rowId xmlns:a16="http://schemas.microsoft.com/office/drawing/2014/main" val="4005906594"/>
                  </a:ext>
                </a:extLst>
              </a:tr>
              <a:tr h="861548">
                <a:tc>
                  <a:txBody>
                    <a:bodyPr/>
                    <a:lstStyle/>
                    <a:p>
                      <a:pPr marL="0" marR="0" algn="ctr">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Health and safety officer</a:t>
                      </a:r>
                    </a:p>
                  </a:txBody>
                  <a:tcPr marL="53528" marR="53528" marT="0" marB="0" anchor="ctr"/>
                </a:tc>
                <a:tc>
                  <a:txBody>
                    <a:bodyPr/>
                    <a:lstStyle/>
                    <a:p>
                      <a:pPr marL="0" marR="0" algn="l">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1- Course training in occupational health and safety.</a:t>
                      </a:r>
                    </a:p>
                    <a:p>
                      <a:pPr marL="0" marR="0" algn="l">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2- First aid training course. </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53528" marR="53528" marT="0" marB="0" anchor="ctr"/>
                </a:tc>
                <a:tc>
                  <a:txBody>
                    <a:bodyPr/>
                    <a:lstStyle/>
                    <a:p>
                      <a:pPr marL="0" marR="0" algn="l">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Plant management</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53528" marR="53528" marT="0" marB="0" anchor="ctr"/>
                </a:tc>
                <a:extLst>
                  <a:ext uri="{0D108BD9-81ED-4DB2-BD59-A6C34878D82A}">
                    <a16:rowId xmlns:a16="http://schemas.microsoft.com/office/drawing/2014/main" val="2844616953"/>
                  </a:ext>
                </a:extLst>
              </a:tr>
              <a:tr h="2342664">
                <a:tc>
                  <a:txBody>
                    <a:bodyPr/>
                    <a:lstStyle/>
                    <a:p>
                      <a:pPr marL="0" marR="0" algn="ctr">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Employees and workers</a:t>
                      </a:r>
                    </a:p>
                  </a:txBody>
                  <a:tcPr marL="53528" marR="53528" marT="0" marB="0" anchor="ctr"/>
                </a:tc>
                <a:tc>
                  <a:txBody>
                    <a:bodyPr/>
                    <a:lstStyle/>
                    <a:p>
                      <a:pPr marL="0" marR="0" algn="l">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1- Hazards that may expose to them in workplace.</a:t>
                      </a:r>
                    </a:p>
                    <a:p>
                      <a:pPr marL="0" marR="0" algn="l">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2- Warning signs meanings. See appendix G.</a:t>
                      </a:r>
                    </a:p>
                    <a:p>
                      <a:pPr marL="0" marR="0" algn="l">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3- Firefighting process. See appendix E.</a:t>
                      </a:r>
                    </a:p>
                    <a:p>
                      <a:pPr marL="0" marR="0" algn="l">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4- Emergency evacuation plan.  See appendix H</a:t>
                      </a:r>
                    </a:p>
                    <a:p>
                      <a:pPr marL="0" marR="0" algn="l">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5- How to behave when an accident occurs</a:t>
                      </a:r>
                    </a:p>
                    <a:p>
                      <a:pPr marL="0" marR="0" algn="l">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6- How to use equipment and machines in a proper form.</a:t>
                      </a:r>
                    </a:p>
                  </a:txBody>
                  <a:tcPr marL="53528" marR="53528" marT="0" marB="0" anchor="ctr"/>
                </a:tc>
                <a:tc>
                  <a:txBody>
                    <a:bodyPr/>
                    <a:lstStyle/>
                    <a:p>
                      <a:pPr marL="0" marR="0" algn="l">
                        <a:lnSpc>
                          <a:spcPct val="107000"/>
                        </a:lnSpc>
                        <a:spcBef>
                          <a:spcPts val="0"/>
                        </a:spcBef>
                        <a:spcAft>
                          <a:spcPts val="0"/>
                        </a:spcAft>
                      </a:pPr>
                      <a:r>
                        <a:rPr lang="en-US" sz="1600" dirty="0">
                          <a:effectLst/>
                          <a:cs typeface="+mn-cs"/>
                        </a:rPr>
                        <a:t> </a:t>
                      </a:r>
                      <a:r>
                        <a:rPr lang="en-US" sz="1600" dirty="0">
                          <a:effectLst/>
                          <a:latin typeface="Arial" panose="020B0604020202020204" pitchFamily="34" charset="0"/>
                          <a:cs typeface="Arial" panose="020B0604020202020204" pitchFamily="34" charset="0"/>
                        </a:rPr>
                        <a:t>Health and safety officer</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53528" marR="53528" marT="0" marB="0" anchor="ctr"/>
                </a:tc>
                <a:extLst>
                  <a:ext uri="{0D108BD9-81ED-4DB2-BD59-A6C34878D82A}">
                    <a16:rowId xmlns:a16="http://schemas.microsoft.com/office/drawing/2014/main" val="1123612121"/>
                  </a:ext>
                </a:extLst>
              </a:tr>
              <a:tr h="1148729">
                <a:tc>
                  <a:txBody>
                    <a:bodyPr/>
                    <a:lstStyle/>
                    <a:p>
                      <a:pPr marL="0" marR="0" algn="ctr">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 Visitors</a:t>
                      </a:r>
                    </a:p>
                  </a:txBody>
                  <a:tcPr marL="53528" marR="53528" marT="0" marB="0" anchor="ctr"/>
                </a:tc>
                <a:tc>
                  <a:txBody>
                    <a:bodyPr/>
                    <a:lstStyle/>
                    <a:p>
                      <a:pPr marL="0" marR="0" algn="l">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1- Compliance with health and safety regulations.</a:t>
                      </a:r>
                    </a:p>
                    <a:p>
                      <a:pPr marL="0" marR="0" algn="l">
                        <a:lnSpc>
                          <a:spcPct val="107000"/>
                        </a:lnSpc>
                        <a:spcBef>
                          <a:spcPts val="0"/>
                        </a:spcBef>
                        <a:spcAft>
                          <a:spcPts val="0"/>
                        </a:spcAft>
                      </a:pPr>
                      <a:r>
                        <a:rPr lang="en-US" sz="1600" dirty="0">
                          <a:effectLst/>
                          <a:latin typeface="Arial" panose="020B0604020202020204" pitchFamily="34" charset="0"/>
                          <a:cs typeface="Arial" panose="020B0604020202020204" pitchFamily="34" charset="0"/>
                        </a:rPr>
                        <a:t>2- Compliance with warning signs.</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53528" marR="53528" marT="0" marB="0" anchor="ctr"/>
                </a:tc>
                <a:tc>
                  <a:txBody>
                    <a:bodyPr/>
                    <a:lstStyle/>
                    <a:p>
                      <a:pPr marL="0" marR="0" algn="l">
                        <a:lnSpc>
                          <a:spcPct val="107000"/>
                        </a:lnSpc>
                        <a:spcBef>
                          <a:spcPts val="0"/>
                        </a:spcBef>
                        <a:spcAft>
                          <a:spcPts val="0"/>
                        </a:spcAft>
                      </a:pPr>
                      <a:r>
                        <a:rPr lang="en-US" sz="1600" dirty="0">
                          <a:effectLst/>
                          <a:cs typeface="+mn-cs"/>
                        </a:rPr>
                        <a:t> </a:t>
                      </a:r>
                      <a:r>
                        <a:rPr lang="en-US" sz="1600" dirty="0">
                          <a:effectLst/>
                          <a:latin typeface="Arial" panose="020B0604020202020204" pitchFamily="34" charset="0"/>
                          <a:cs typeface="Arial" panose="020B0604020202020204" pitchFamily="34" charset="0"/>
                        </a:rPr>
                        <a:t>Health and safety officer</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53528" marR="53528" marT="0" marB="0" anchor="ctr"/>
                </a:tc>
                <a:extLst>
                  <a:ext uri="{0D108BD9-81ED-4DB2-BD59-A6C34878D82A}">
                    <a16:rowId xmlns:a16="http://schemas.microsoft.com/office/drawing/2014/main" val="1550001795"/>
                  </a:ext>
                </a:extLst>
              </a:tr>
            </a:tbl>
          </a:graphicData>
        </a:graphic>
      </p:graphicFrame>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17695534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678" y="8"/>
            <a:ext cx="7725801" cy="841615"/>
          </a:xfrm>
        </p:spPr>
        <p:txBody>
          <a:bodyPr>
            <a:noAutofit/>
          </a:bodyPr>
          <a:lstStyle/>
          <a:p>
            <a:pPr algn="l"/>
            <a:r>
              <a:rPr lang="en-US" sz="3200" cap="none" dirty="0"/>
              <a:t>Emergency Preparedness and Response</a:t>
            </a:r>
          </a:p>
        </p:txBody>
      </p:sp>
      <p:sp>
        <p:nvSpPr>
          <p:cNvPr id="6" name="Text Placeholder 3"/>
          <p:cNvSpPr>
            <a:spLocks noGrp="1"/>
          </p:cNvSpPr>
          <p:nvPr>
            <p:ph type="body" sz="half" idx="2"/>
          </p:nvPr>
        </p:nvSpPr>
        <p:spPr>
          <a:xfrm>
            <a:off x="477676" y="1691551"/>
            <a:ext cx="10795575" cy="3172781"/>
          </a:xfrm>
        </p:spPr>
        <p:style>
          <a:lnRef idx="2">
            <a:schemeClr val="accent1"/>
          </a:lnRef>
          <a:fillRef idx="1">
            <a:schemeClr val="lt1"/>
          </a:fillRef>
          <a:effectRef idx="0">
            <a:schemeClr val="accent1"/>
          </a:effectRef>
          <a:fontRef idx="minor">
            <a:schemeClr val="dk1"/>
          </a:fontRef>
        </p:style>
        <p:txBody>
          <a:bodyPr>
            <a:normAutofit/>
          </a:bodyPr>
          <a:lstStyle/>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Floods</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Fires</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Toxic gas releases or Chemical spills</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 Explosions</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Civil disturbances</a:t>
            </a:r>
            <a:endParaRPr lang="en-US" sz="1600" cap="none" dirty="0">
              <a:latin typeface="Calibri" panose="020F0502020204030204" pitchFamily="34" charset="0"/>
              <a:ea typeface="Calibri" panose="020F0502020204030204" pitchFamily="34" charset="0"/>
              <a:cs typeface="Arial" panose="020B0604020202020204" pitchFamily="34" charset="0"/>
            </a:endParaRPr>
          </a:p>
        </p:txBody>
      </p:sp>
      <p:sp>
        <p:nvSpPr>
          <p:cNvPr id="7" name="TextBox 6"/>
          <p:cNvSpPr txBox="1"/>
          <p:nvPr/>
        </p:nvSpPr>
        <p:spPr>
          <a:xfrm>
            <a:off x="477676" y="1305644"/>
            <a:ext cx="6731507" cy="446276"/>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marL="457200">
              <a:lnSpc>
                <a:spcPct val="115000"/>
              </a:lnSpc>
            </a:pPr>
            <a:r>
              <a:rPr lang="en-US" sz="2000" b="1" dirty="0">
                <a:latin typeface="Times New Roman" panose="02020603050405020304" pitchFamily="18" charset="0"/>
                <a:ea typeface="Calibri" panose="020F0502020204030204" pitchFamily="34" charset="0"/>
                <a:cs typeface="Arial" panose="020B0604020202020204" pitchFamily="34" charset="0"/>
              </a:rPr>
              <a:t>Emergencies may be natural or manmade and include: </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27632041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2134" y="-9641"/>
            <a:ext cx="3898384" cy="841615"/>
          </a:xfrm>
        </p:spPr>
        <p:txBody>
          <a:bodyPr>
            <a:noAutofit/>
          </a:bodyPr>
          <a:lstStyle/>
          <a:p>
            <a:pPr algn="l"/>
            <a:r>
              <a:rPr lang="en-US" sz="3200" cap="none" dirty="0"/>
              <a:t>Problem statement</a:t>
            </a:r>
          </a:p>
        </p:txBody>
      </p:sp>
      <p:sp>
        <p:nvSpPr>
          <p:cNvPr id="4" name="Text Placeholder 3"/>
          <p:cNvSpPr>
            <a:spLocks noGrp="1"/>
          </p:cNvSpPr>
          <p:nvPr>
            <p:ph type="body" sz="half" idx="2"/>
          </p:nvPr>
        </p:nvSpPr>
        <p:spPr>
          <a:xfrm>
            <a:off x="632134" y="1003791"/>
            <a:ext cx="10847575" cy="4417303"/>
          </a:xfrm>
        </p:spPr>
        <p:style>
          <a:lnRef idx="2">
            <a:schemeClr val="accent1"/>
          </a:lnRef>
          <a:fillRef idx="1">
            <a:schemeClr val="lt1"/>
          </a:fillRef>
          <a:effectRef idx="0">
            <a:schemeClr val="accent1"/>
          </a:effectRef>
          <a:fontRef idx="minor">
            <a:schemeClr val="dk1"/>
          </a:fontRef>
        </p:style>
        <p:txBody>
          <a:bodyPr>
            <a:normAutofit lnSpcReduction="10000"/>
          </a:bodyPr>
          <a:lstStyle/>
          <a:p>
            <a:pPr marL="457200">
              <a:lnSpc>
                <a:spcPct val="115000"/>
              </a:lnSpc>
              <a:spcBef>
                <a:spcPts val="0"/>
              </a:spcBef>
            </a:pPr>
            <a:r>
              <a:rPr lang="ar-SA" dirty="0">
                <a:solidFill>
                  <a:srgbClr val="FF0000"/>
                </a:solidFill>
                <a:latin typeface="Calibri" panose="020F0502020204030204" pitchFamily="34" charset="0"/>
                <a:ea typeface="Calibri" panose="020F0502020204030204" pitchFamily="34" charset="0"/>
              </a:rPr>
              <a:t> </a:t>
            </a:r>
            <a:endParaRPr lang="en-US" sz="1600" dirty="0">
              <a:latin typeface="Calibri" panose="020F0502020204030204" pitchFamily="34"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Occupational safety and health is the discipline concerned with preserving and protecting human and facility resources in the workplace</a:t>
            </a:r>
          </a:p>
          <a:p>
            <a:pPr marL="457200" algn="l" rtl="0">
              <a:lnSpc>
                <a:spcPct val="115000"/>
              </a:lnSpc>
              <a:spcBef>
                <a:spcPts val="0"/>
              </a:spcBef>
            </a:pPr>
            <a:endParaRPr lang="en-US" sz="2400" cap="none" dirty="0">
              <a:latin typeface="Times New Roman" panose="02020603050405020304" pitchFamily="18"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Workers at this kind of industry might exposed to different kind of hazards like chemical, mechanical, biological and electrical hazards</a:t>
            </a:r>
          </a:p>
          <a:p>
            <a:pPr marL="457200" algn="l" rtl="0">
              <a:lnSpc>
                <a:spcPct val="115000"/>
              </a:lnSpc>
              <a:spcBef>
                <a:spcPts val="0"/>
              </a:spcBef>
            </a:pPr>
            <a:endParaRPr lang="en-US" sz="2400" cap="none" dirty="0">
              <a:latin typeface="Times New Roman" panose="02020603050405020304" pitchFamily="18"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AZIZA plant didn’t have a safety system to protect their employees, contractors, visitors. There is a lot of hazard sources at different locations in the plant. To control them and reduce the risks, they should establish an occupational health and safety system</a:t>
            </a:r>
          </a:p>
          <a:p>
            <a:pPr marL="914400" indent="-457200" algn="l" rtl="0">
              <a:lnSpc>
                <a:spcPct val="115000"/>
              </a:lnSpc>
              <a:spcBef>
                <a:spcPts val="0"/>
              </a:spcBef>
              <a:buFont typeface="Arial" panose="020B0604020202020204" pitchFamily="34" charset="0"/>
              <a:buChar char="•"/>
            </a:pPr>
            <a:endParaRPr lang="en-US" sz="1600" cap="none" dirty="0">
              <a:latin typeface="Calibri" panose="020F0502020204030204" pitchFamily="34" charset="0"/>
              <a:ea typeface="Calibri" panose="020F0502020204030204" pitchFamily="34" charset="0"/>
              <a:cs typeface="Arial" panose="020B0604020202020204" pitchFamily="34" charset="0"/>
            </a:endParaRPr>
          </a:p>
          <a:p>
            <a:endParaRPr lang="ar-SA"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33513661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420404" y="968151"/>
            <a:ext cx="11004709" cy="4505193"/>
          </a:xfrm>
        </p:spPr>
        <p:style>
          <a:lnRef idx="2">
            <a:schemeClr val="accent1"/>
          </a:lnRef>
          <a:fillRef idx="1">
            <a:schemeClr val="lt1"/>
          </a:fillRef>
          <a:effectRef idx="0">
            <a:schemeClr val="accent1"/>
          </a:effectRef>
          <a:fontRef idx="minor">
            <a:schemeClr val="dk1"/>
          </a:fontRef>
        </p:style>
        <p:txBody>
          <a:bodyPr>
            <a:normAutofit/>
          </a:bodyPr>
          <a:lstStyle/>
          <a:p>
            <a:pPr marL="800100" indent="-3429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  Method for reporting the emergencies.</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An evacuation policy and procedure. </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Emergency escape procedures and safe areas. </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 Names, titles, departments, duties and responsibilities and phone numbers of individuals both within and outside the company that needed to perform an emergency plan.</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Procedures for employees who remain to perform some operations, such as operate fire extinguishers.  </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Rescue and medical duties for any workers designated to perform them. </a:t>
            </a:r>
          </a:p>
          <a:p>
            <a:pPr marL="457200" algn="l" rtl="0">
              <a:lnSpc>
                <a:spcPct val="115000"/>
              </a:lnSpc>
              <a:spcBef>
                <a:spcPts val="0"/>
              </a:spcBef>
            </a:pPr>
            <a:r>
              <a:rPr lang="en-US" sz="2400" cap="none" dirty="0">
                <a:latin typeface="Times New Roman" panose="02020603050405020304" pitchFamily="18" charset="0"/>
                <a:ea typeface="Calibri" panose="020F0502020204030204" pitchFamily="34" charset="0"/>
                <a:cs typeface="Arial" panose="020B0604020202020204" pitchFamily="34" charset="0"/>
              </a:rPr>
              <a:t>      See appendix H</a:t>
            </a:r>
          </a:p>
        </p:txBody>
      </p:sp>
      <p:sp>
        <p:nvSpPr>
          <p:cNvPr id="3" name="TextBox 2"/>
          <p:cNvSpPr txBox="1"/>
          <p:nvPr/>
        </p:nvSpPr>
        <p:spPr>
          <a:xfrm>
            <a:off x="420405" y="506487"/>
            <a:ext cx="7456499"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sz="2400" b="1" dirty="0">
                <a:solidFill>
                  <a:prstClr val="black"/>
                </a:solidFill>
                <a:latin typeface="Calibri" panose="020F0502020204030204" pitchFamily="34" charset="0"/>
                <a:ea typeface="Calibri" panose="020F0502020204030204" pitchFamily="34" charset="0"/>
                <a:cs typeface="Arial" panose="020B0604020202020204" pitchFamily="34" charset="0"/>
              </a:rPr>
              <a:t>Main Items That Must Included In Emergency Action Plan</a:t>
            </a:r>
            <a:endParaRPr lang="ar-SA" sz="2400" dirty="0">
              <a:solidFill>
                <a:prstClr val="black"/>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32329527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673" y="72873"/>
            <a:ext cx="10730259" cy="692543"/>
          </a:xfrm>
        </p:spPr>
        <p:txBody>
          <a:bodyPr>
            <a:noAutofit/>
          </a:bodyPr>
          <a:lstStyle/>
          <a:p>
            <a:pPr algn="l"/>
            <a:r>
              <a:rPr lang="en-US" sz="3200" cap="none" dirty="0"/>
              <a:t>Work environment monitoring and control: </a:t>
            </a:r>
          </a:p>
        </p:txBody>
      </p:sp>
      <p:sp>
        <p:nvSpPr>
          <p:cNvPr id="4" name="Text Placeholder 3"/>
          <p:cNvSpPr>
            <a:spLocks noGrp="1"/>
          </p:cNvSpPr>
          <p:nvPr>
            <p:ph type="body" sz="half" idx="2"/>
          </p:nvPr>
        </p:nvSpPr>
        <p:spPr>
          <a:xfrm>
            <a:off x="632134" y="1003791"/>
            <a:ext cx="10847575" cy="4417303"/>
          </a:xfrm>
        </p:spPr>
        <p:style>
          <a:lnRef idx="2">
            <a:schemeClr val="accent1"/>
          </a:lnRef>
          <a:fillRef idx="1">
            <a:schemeClr val="lt1"/>
          </a:fillRef>
          <a:effectRef idx="0">
            <a:schemeClr val="accent1"/>
          </a:effectRef>
          <a:fontRef idx="minor">
            <a:schemeClr val="dk1"/>
          </a:fontRef>
        </p:style>
        <p:txBody>
          <a:bodyPr>
            <a:normAutofit/>
          </a:bodyPr>
          <a:lstStyle/>
          <a:p>
            <a:pPr marL="457200">
              <a:lnSpc>
                <a:spcPct val="115000"/>
              </a:lnSpc>
              <a:spcBef>
                <a:spcPts val="0"/>
              </a:spcBef>
            </a:pPr>
            <a:r>
              <a:rPr lang="ar-SA" dirty="0">
                <a:solidFill>
                  <a:srgbClr val="FF0000"/>
                </a:solidFill>
                <a:latin typeface="Calibri" panose="020F0502020204030204" pitchFamily="34" charset="0"/>
                <a:ea typeface="Calibri" panose="020F0502020204030204" pitchFamily="34" charset="0"/>
              </a:rPr>
              <a:t> </a:t>
            </a:r>
            <a:endParaRPr lang="en-US" sz="2400" cap="none" dirty="0">
              <a:latin typeface="Times New Roman" panose="02020603050405020304" pitchFamily="18" charset="0"/>
              <a:ea typeface="Calibri" panose="020F0502020204030204" pitchFamily="34" charset="0"/>
              <a:cs typeface="Arial" panose="020B0604020202020204" pitchFamily="34" charset="0"/>
            </a:endParaRPr>
          </a:p>
          <a:p>
            <a:pPr marL="800100" indent="-3429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The health and safety officer must make periodically checking of the workplace place departments, handling tools and machines to ensure that they don’t cause harm for employees and take corrective and preventive actions to eliminate hazards that may appear in workplace. </a:t>
            </a:r>
          </a:p>
          <a:p>
            <a:pPr marL="457200" algn="l" rtl="0">
              <a:lnSpc>
                <a:spcPct val="115000"/>
              </a:lnSpc>
              <a:spcBef>
                <a:spcPts val="0"/>
              </a:spcBef>
            </a:pPr>
            <a:endParaRPr lang="en-US" sz="2400" cap="none" dirty="0">
              <a:latin typeface="Times New Roman" panose="02020603050405020304" pitchFamily="18" charset="0"/>
              <a:ea typeface="Calibri" panose="020F0502020204030204" pitchFamily="34" charset="0"/>
              <a:cs typeface="Arial" panose="020B0604020202020204" pitchFamily="34" charset="0"/>
            </a:endParaRPr>
          </a:p>
          <a:p>
            <a:pPr marL="457200" algn="l" rtl="0">
              <a:lnSpc>
                <a:spcPct val="115000"/>
              </a:lnSpc>
              <a:spcBef>
                <a:spcPts val="0"/>
              </a:spcBef>
            </a:pPr>
            <a:r>
              <a:rPr lang="en-US" sz="2400" cap="none" dirty="0">
                <a:latin typeface="Times New Roman" panose="02020603050405020304" pitchFamily="18" charset="0"/>
                <a:ea typeface="Calibri" panose="020F0502020204030204" pitchFamily="34" charset="0"/>
                <a:cs typeface="Arial" panose="020B0604020202020204" pitchFamily="34" charset="0"/>
              </a:rPr>
              <a:t>See appendix I. </a:t>
            </a:r>
          </a:p>
          <a:p>
            <a:endParaRPr lang="ar-SA" dirty="0"/>
          </a:p>
        </p:txBody>
      </p:sp>
      <p:graphicFrame>
        <p:nvGraphicFramePr>
          <p:cNvPr id="5" name="Object 4"/>
          <p:cNvGraphicFramePr>
            <a:graphicFrameLocks noChangeAspect="1"/>
          </p:cNvGraphicFramePr>
          <p:nvPr>
            <p:extLst>
              <p:ext uri="{D42A27DB-BD31-4B8C-83A1-F6EECF244321}">
                <p14:modId xmlns:p14="http://schemas.microsoft.com/office/powerpoint/2010/main" val="2643545883"/>
              </p:ext>
            </p:extLst>
          </p:nvPr>
        </p:nvGraphicFramePr>
        <p:xfrm>
          <a:off x="632134" y="3943325"/>
          <a:ext cx="3335337" cy="490538"/>
        </p:xfrm>
        <a:graphic>
          <a:graphicData uri="http://schemas.openxmlformats.org/presentationml/2006/ole">
            <mc:AlternateContent xmlns:mc="http://schemas.openxmlformats.org/markup-compatibility/2006">
              <mc:Choice xmlns:v="urn:schemas-microsoft-com:vml" Requires="v">
                <p:oleObj spid="_x0000_s24689" name="Packager Shell Object" showAsIcon="1" r:id="rId3" imgW="3336120" imgH="491040" progId="Package">
                  <p:embed/>
                </p:oleObj>
              </mc:Choice>
              <mc:Fallback>
                <p:oleObj name="Packager Shell Object" showAsIcon="1" r:id="rId3" imgW="3336120" imgH="491040" progId="Package">
                  <p:embed/>
                  <p:pic>
                    <p:nvPicPr>
                      <p:cNvPr id="0" name=""/>
                      <p:cNvPicPr/>
                      <p:nvPr/>
                    </p:nvPicPr>
                    <p:blipFill>
                      <a:blip r:embed="rId4"/>
                      <a:stretch>
                        <a:fillRect/>
                      </a:stretch>
                    </p:blipFill>
                    <p:spPr>
                      <a:xfrm>
                        <a:off x="632134" y="3943325"/>
                        <a:ext cx="3335337" cy="490538"/>
                      </a:xfrm>
                      <a:prstGeom prst="rect">
                        <a:avLst/>
                      </a:prstGeom>
                    </p:spPr>
                  </p:pic>
                </p:oleObj>
              </mc:Fallback>
            </mc:AlternateContent>
          </a:graphicData>
        </a:graphic>
      </p:graphicFrame>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16265555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673" y="172278"/>
            <a:ext cx="10730259" cy="669345"/>
          </a:xfrm>
        </p:spPr>
        <p:txBody>
          <a:bodyPr>
            <a:noAutofit/>
          </a:bodyPr>
          <a:lstStyle/>
          <a:p>
            <a:pPr algn="l"/>
            <a:r>
              <a:rPr lang="en-US" sz="3200" cap="none" dirty="0"/>
              <a:t>Noise level Monitoring:</a:t>
            </a:r>
          </a:p>
        </p:txBody>
      </p:sp>
      <p:sp>
        <p:nvSpPr>
          <p:cNvPr id="4" name="Text Placeholder 3"/>
          <p:cNvSpPr>
            <a:spLocks noGrp="1"/>
          </p:cNvSpPr>
          <p:nvPr>
            <p:ph type="body" sz="half" idx="2"/>
          </p:nvPr>
        </p:nvSpPr>
        <p:spPr>
          <a:xfrm>
            <a:off x="632134" y="1003791"/>
            <a:ext cx="10847575" cy="4417303"/>
          </a:xfrm>
        </p:spPr>
        <p:style>
          <a:lnRef idx="2">
            <a:schemeClr val="accent1"/>
          </a:lnRef>
          <a:fillRef idx="1">
            <a:schemeClr val="lt1"/>
          </a:fillRef>
          <a:effectRef idx="0">
            <a:schemeClr val="accent1"/>
          </a:effectRef>
          <a:fontRef idx="minor">
            <a:schemeClr val="dk1"/>
          </a:fontRef>
        </p:style>
        <p:txBody>
          <a:bodyPr>
            <a:normAutofit/>
          </a:bodyPr>
          <a:lstStyle/>
          <a:p>
            <a:pPr marL="457200">
              <a:lnSpc>
                <a:spcPct val="115000"/>
              </a:lnSpc>
              <a:spcBef>
                <a:spcPts val="0"/>
              </a:spcBef>
            </a:pPr>
            <a:r>
              <a:rPr lang="ar-SA" dirty="0">
                <a:solidFill>
                  <a:srgbClr val="FF0000"/>
                </a:solidFill>
                <a:latin typeface="Calibri" panose="020F0502020204030204" pitchFamily="34" charset="0"/>
                <a:ea typeface="Calibri" panose="020F0502020204030204" pitchFamily="34" charset="0"/>
              </a:rPr>
              <a:t> </a:t>
            </a:r>
            <a:endParaRPr lang="en-US" sz="2400" cap="none" dirty="0">
              <a:latin typeface="Times New Roman" panose="02020603050405020304" pitchFamily="18" charset="0"/>
              <a:ea typeface="Calibri" panose="020F0502020204030204" pitchFamily="34" charset="0"/>
              <a:cs typeface="Arial" panose="020B0604020202020204" pitchFamily="34" charset="0"/>
            </a:endParaRPr>
          </a:p>
          <a:p>
            <a:pPr marL="457200" algn="l" rtl="0">
              <a:lnSpc>
                <a:spcPct val="115000"/>
              </a:lnSpc>
              <a:spcBef>
                <a:spcPts val="0"/>
              </a:spcBef>
            </a:pPr>
            <a:r>
              <a:rPr lang="en-US" sz="2400" cap="none" dirty="0">
                <a:latin typeface="Times New Roman" panose="02020603050405020304" pitchFamily="18" charset="0"/>
                <a:ea typeface="Calibri" panose="020F0502020204030204" pitchFamily="34" charset="0"/>
                <a:cs typeface="Arial" panose="020B0604020202020204" pitchFamily="34" charset="0"/>
              </a:rPr>
              <a:t>OSHA uses the concept of noise dose, with the exposure to any sound level above 90 dB causing the listener to incur a partial dose.</a:t>
            </a:r>
          </a:p>
          <a:p>
            <a:pPr marL="457200" algn="l" rtl="0">
              <a:lnSpc>
                <a:spcPct val="115000"/>
              </a:lnSpc>
              <a:spcBef>
                <a:spcPts val="0"/>
              </a:spcBef>
            </a:pPr>
            <a:endParaRPr lang="en-US" sz="2400" b="1" cap="none" dirty="0">
              <a:latin typeface="Times New Roman" panose="02020603050405020304" pitchFamily="18" charset="0"/>
              <a:ea typeface="Calibri" panose="020F0502020204030204" pitchFamily="34" charset="0"/>
              <a:cs typeface="Arial" panose="020B0604020202020204" pitchFamily="34" charset="0"/>
            </a:endParaRPr>
          </a:p>
          <a:p>
            <a:pPr marL="457200" algn="l" rtl="0">
              <a:lnSpc>
                <a:spcPct val="115000"/>
              </a:lnSpc>
              <a:spcBef>
                <a:spcPts val="0"/>
              </a:spcBef>
            </a:pPr>
            <a:r>
              <a:rPr lang="en-US" sz="2400" b="1" cap="none" dirty="0">
                <a:latin typeface="Times New Roman" panose="02020603050405020304" pitchFamily="18" charset="0"/>
                <a:ea typeface="Calibri" panose="020F0502020204030204" pitchFamily="34" charset="0"/>
                <a:cs typeface="Arial" panose="020B0604020202020204" pitchFamily="34" charset="0"/>
              </a:rPr>
              <a:t>D=100*(C1/T1 + C2/T2 + .....+</a:t>
            </a:r>
            <a:r>
              <a:rPr lang="en-US" sz="2400" b="1" cap="none" dirty="0" err="1">
                <a:latin typeface="Times New Roman" panose="02020603050405020304" pitchFamily="18" charset="0"/>
                <a:ea typeface="Calibri" panose="020F0502020204030204" pitchFamily="34" charset="0"/>
                <a:cs typeface="Arial" panose="020B0604020202020204" pitchFamily="34" charset="0"/>
              </a:rPr>
              <a:t>Cn</a:t>
            </a:r>
            <a:r>
              <a:rPr lang="en-US" sz="2400" b="1" cap="none" dirty="0">
                <a:latin typeface="Times New Roman" panose="02020603050405020304" pitchFamily="18" charset="0"/>
                <a:ea typeface="Calibri" panose="020F0502020204030204" pitchFamily="34" charset="0"/>
                <a:cs typeface="Arial" panose="020B0604020202020204" pitchFamily="34" charset="0"/>
              </a:rPr>
              <a:t>/</a:t>
            </a:r>
            <a:r>
              <a:rPr lang="en-US" sz="2400" b="1" cap="none" dirty="0" err="1">
                <a:latin typeface="Times New Roman" panose="02020603050405020304" pitchFamily="18" charset="0"/>
                <a:ea typeface="Calibri" panose="020F0502020204030204" pitchFamily="34" charset="0"/>
                <a:cs typeface="Arial" panose="020B0604020202020204" pitchFamily="34" charset="0"/>
              </a:rPr>
              <a:t>Tn</a:t>
            </a:r>
            <a:r>
              <a:rPr lang="en-US" sz="2400" b="1" cap="none" dirty="0">
                <a:latin typeface="Times New Roman" panose="02020603050405020304" pitchFamily="18" charset="0"/>
                <a:ea typeface="Calibri" panose="020F0502020204030204" pitchFamily="34" charset="0"/>
                <a:cs typeface="Arial" panose="020B0604020202020204" pitchFamily="34" charset="0"/>
              </a:rPr>
              <a:t>) ≤ 100</a:t>
            </a:r>
          </a:p>
          <a:p>
            <a:pPr marL="457200" algn="l" rtl="0">
              <a:lnSpc>
                <a:spcPct val="115000"/>
              </a:lnSpc>
              <a:spcBef>
                <a:spcPts val="0"/>
              </a:spcBef>
            </a:pPr>
            <a:endParaRPr lang="en-US" sz="2400" cap="none" dirty="0">
              <a:latin typeface="Times New Roman" panose="02020603050405020304" pitchFamily="18" charset="0"/>
              <a:ea typeface="Calibri" panose="020F0502020204030204" pitchFamily="34" charset="0"/>
              <a:cs typeface="Arial" panose="020B0604020202020204" pitchFamily="34" charset="0"/>
            </a:endParaRPr>
          </a:p>
          <a:p>
            <a:pPr marL="457200" algn="l" rtl="0">
              <a:lnSpc>
                <a:spcPct val="115000"/>
              </a:lnSpc>
              <a:spcBef>
                <a:spcPts val="0"/>
              </a:spcBef>
            </a:pPr>
            <a:r>
              <a:rPr lang="en-US" sz="2400" cap="none" dirty="0">
                <a:latin typeface="Times New Roman" panose="02020603050405020304" pitchFamily="18" charset="0"/>
                <a:ea typeface="Calibri" panose="020F0502020204030204" pitchFamily="34" charset="0"/>
                <a:cs typeface="Arial" panose="020B0604020202020204" pitchFamily="34" charset="0"/>
              </a:rPr>
              <a:t>where: </a:t>
            </a:r>
            <a:r>
              <a:rPr lang="en-US" sz="2400" b="1" cap="none" dirty="0">
                <a:latin typeface="Times New Roman" panose="02020603050405020304" pitchFamily="18" charset="0"/>
                <a:ea typeface="Calibri" panose="020F0502020204030204" pitchFamily="34" charset="0"/>
                <a:cs typeface="Arial" panose="020B0604020202020204" pitchFamily="34" charset="0"/>
              </a:rPr>
              <a:t>D:</a:t>
            </a:r>
            <a:r>
              <a:rPr lang="en-US" sz="2400" cap="none" dirty="0">
                <a:latin typeface="Times New Roman" panose="02020603050405020304" pitchFamily="18" charset="0"/>
                <a:ea typeface="Calibri" panose="020F0502020204030204" pitchFamily="34" charset="0"/>
                <a:cs typeface="Arial" panose="020B0604020202020204" pitchFamily="34" charset="0"/>
              </a:rPr>
              <a:t> noise dose</a:t>
            </a:r>
          </a:p>
          <a:p>
            <a:pPr marL="457200" algn="l" rtl="0">
              <a:lnSpc>
                <a:spcPct val="115000"/>
              </a:lnSpc>
              <a:spcBef>
                <a:spcPts val="0"/>
              </a:spcBef>
            </a:pPr>
            <a:r>
              <a:rPr lang="en-US" sz="2400" cap="none" dirty="0">
                <a:latin typeface="Times New Roman" panose="02020603050405020304" pitchFamily="18" charset="0"/>
                <a:ea typeface="Calibri" panose="020F0502020204030204" pitchFamily="34" charset="0"/>
                <a:cs typeface="Arial" panose="020B0604020202020204" pitchFamily="34" charset="0"/>
              </a:rPr>
              <a:t>            </a:t>
            </a:r>
            <a:r>
              <a:rPr lang="en-US" sz="2400" b="1" cap="none" dirty="0">
                <a:latin typeface="Times New Roman" panose="02020603050405020304" pitchFamily="18" charset="0"/>
                <a:ea typeface="Calibri" panose="020F0502020204030204" pitchFamily="34" charset="0"/>
                <a:cs typeface="Arial" panose="020B0604020202020204" pitchFamily="34" charset="0"/>
              </a:rPr>
              <a:t>C:</a:t>
            </a:r>
            <a:r>
              <a:rPr lang="en-US" sz="2400" cap="none" dirty="0">
                <a:latin typeface="Times New Roman" panose="02020603050405020304" pitchFamily="18" charset="0"/>
                <a:ea typeface="Calibri" panose="020F0502020204030204" pitchFamily="34" charset="0"/>
                <a:cs typeface="Arial" panose="020B0604020202020204" pitchFamily="34" charset="0"/>
              </a:rPr>
              <a:t> time spent at specified noise level (h)</a:t>
            </a:r>
          </a:p>
          <a:p>
            <a:pPr marL="457200" algn="l" rtl="0">
              <a:lnSpc>
                <a:spcPct val="115000"/>
              </a:lnSpc>
              <a:spcBef>
                <a:spcPts val="0"/>
              </a:spcBef>
            </a:pPr>
            <a:r>
              <a:rPr lang="en-US" sz="2400" cap="none" dirty="0">
                <a:latin typeface="Times New Roman" panose="02020603050405020304" pitchFamily="18" charset="0"/>
                <a:ea typeface="Calibri" panose="020F0502020204030204" pitchFamily="34" charset="0"/>
                <a:cs typeface="Arial" panose="020B0604020202020204" pitchFamily="34" charset="0"/>
              </a:rPr>
              <a:t>            </a:t>
            </a:r>
            <a:r>
              <a:rPr lang="en-US" sz="2400" b="1" cap="none" dirty="0">
                <a:latin typeface="Times New Roman" panose="02020603050405020304" pitchFamily="18" charset="0"/>
                <a:ea typeface="Calibri" panose="020F0502020204030204" pitchFamily="34" charset="0"/>
                <a:cs typeface="Arial" panose="020B0604020202020204" pitchFamily="34" charset="0"/>
              </a:rPr>
              <a:t>T:</a:t>
            </a:r>
            <a:r>
              <a:rPr lang="en-US" sz="2400" cap="none" dirty="0">
                <a:latin typeface="Times New Roman" panose="02020603050405020304" pitchFamily="18" charset="0"/>
                <a:ea typeface="Calibri" panose="020F0502020204030204" pitchFamily="34" charset="0"/>
                <a:cs typeface="Arial" panose="020B0604020202020204" pitchFamily="34" charset="0"/>
              </a:rPr>
              <a:t> time permitted at specified noise level (h)</a:t>
            </a:r>
            <a:endParaRPr lang="ar-SA"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8247515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19269" y="0"/>
            <a:ext cx="12192000" cy="6858000"/>
          </a:xfrm>
        </p:spPr>
        <p:txBody>
          <a:bodyPr/>
          <a:lstStyle/>
          <a:p>
            <a:pPr marL="0" indent="0" algn="ctr">
              <a:buNone/>
            </a:pPr>
            <a:endParaRPr lang="en-US" dirty="0"/>
          </a:p>
          <a:p>
            <a:pPr marL="0" indent="0" algn="ctr">
              <a:buNone/>
            </a:pPr>
            <a:r>
              <a:rPr lang="en-US" sz="2400" dirty="0"/>
              <a:t>Permissible Noise Exposure</a:t>
            </a:r>
          </a:p>
          <a:p>
            <a:pPr marL="0" indent="0" algn="ctr">
              <a:buNone/>
            </a:pP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761524981"/>
              </p:ext>
            </p:extLst>
          </p:nvPr>
        </p:nvGraphicFramePr>
        <p:xfrm>
          <a:off x="1669774" y="781879"/>
          <a:ext cx="7860054" cy="4395246"/>
        </p:xfrm>
        <a:graphic>
          <a:graphicData uri="http://schemas.openxmlformats.org/drawingml/2006/table">
            <a:tbl>
              <a:tblPr firstRow="1" firstCol="1" bandRow="1">
                <a:tableStyleId>{5C22544A-7EE6-4342-B048-85BDC9FD1C3A}</a:tableStyleId>
              </a:tblPr>
              <a:tblGrid>
                <a:gridCol w="3930027">
                  <a:extLst>
                    <a:ext uri="{9D8B030D-6E8A-4147-A177-3AD203B41FA5}">
                      <a16:colId xmlns:a16="http://schemas.microsoft.com/office/drawing/2014/main" val="3149619952"/>
                    </a:ext>
                  </a:extLst>
                </a:gridCol>
                <a:gridCol w="3930027">
                  <a:extLst>
                    <a:ext uri="{9D8B030D-6E8A-4147-A177-3AD203B41FA5}">
                      <a16:colId xmlns:a16="http://schemas.microsoft.com/office/drawing/2014/main" val="38971148"/>
                    </a:ext>
                  </a:extLst>
                </a:gridCol>
              </a:tblGrid>
              <a:tr h="381971">
                <a:tc>
                  <a:txBody>
                    <a:bodyPr/>
                    <a:lstStyle/>
                    <a:p>
                      <a:pPr marL="0" marR="0" algn="ctr">
                        <a:lnSpc>
                          <a:spcPct val="107000"/>
                        </a:lnSpc>
                        <a:spcBef>
                          <a:spcPts val="0"/>
                        </a:spcBef>
                        <a:spcAft>
                          <a:spcPts val="0"/>
                        </a:spcAft>
                      </a:pPr>
                      <a:r>
                        <a:rPr lang="en-US" sz="2000" dirty="0">
                          <a:effectLst/>
                          <a:latin typeface="Arial" panose="020B0604020202020204" pitchFamily="34" charset="0"/>
                          <a:cs typeface="Arial" panose="020B0604020202020204" pitchFamily="34" charset="0"/>
                        </a:rPr>
                        <a:t>Sound level (dB)</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latin typeface="Arial" panose="020B0604020202020204" pitchFamily="34" charset="0"/>
                          <a:cs typeface="Arial" panose="020B0604020202020204" pitchFamily="34" charset="0"/>
                        </a:rPr>
                        <a:t>Maximum exposure (</a:t>
                      </a:r>
                      <a:r>
                        <a:rPr lang="en-US" sz="2000" dirty="0" err="1">
                          <a:effectLst/>
                          <a:latin typeface="Arial" panose="020B0604020202020204" pitchFamily="34" charset="0"/>
                          <a:cs typeface="Arial" panose="020B0604020202020204" pitchFamily="34" charset="0"/>
                        </a:rPr>
                        <a:t>hr</a:t>
                      </a:r>
                      <a:r>
                        <a:rPr lang="en-US" sz="2000" dirty="0">
                          <a:effectLst/>
                          <a:latin typeface="Arial" panose="020B0604020202020204" pitchFamily="34" charset="0"/>
                          <a:cs typeface="Arial" panose="020B0604020202020204" pitchFamily="34" charset="0"/>
                        </a:rPr>
                        <a:t>)</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46262008"/>
                  </a:ext>
                </a:extLst>
              </a:tr>
              <a:tr h="430453">
                <a:tc>
                  <a:txBody>
                    <a:bodyPr/>
                    <a:lstStyle/>
                    <a:p>
                      <a:pPr marL="0" marR="0" algn="ctr">
                        <a:lnSpc>
                          <a:spcPct val="107000"/>
                        </a:lnSpc>
                        <a:spcBef>
                          <a:spcPts val="0"/>
                        </a:spcBef>
                        <a:spcAft>
                          <a:spcPts val="0"/>
                        </a:spcAft>
                      </a:pPr>
                      <a:r>
                        <a:rPr lang="en-US" sz="2000" b="1" dirty="0">
                          <a:effectLst/>
                          <a:latin typeface="Arial" panose="020B0604020202020204" pitchFamily="34" charset="0"/>
                          <a:cs typeface="Arial" panose="020B0604020202020204" pitchFamily="34" charset="0"/>
                        </a:rPr>
                        <a:t>Less than 90 </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800" b="0" dirty="0">
                          <a:effectLst/>
                          <a:latin typeface="Arial" panose="020B0604020202020204" pitchFamily="34" charset="0"/>
                          <a:cs typeface="Arial" panose="020B0604020202020204" pitchFamily="34" charset="0"/>
                        </a:rPr>
                        <a:t>∞</a:t>
                      </a:r>
                      <a:endParaRPr lang="en-US" sz="20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031797049"/>
                  </a:ext>
                </a:extLst>
              </a:tr>
              <a:tr h="395190">
                <a:tc>
                  <a:txBody>
                    <a:bodyPr/>
                    <a:lstStyle/>
                    <a:p>
                      <a:pPr marL="0" marR="0" algn="ctr">
                        <a:lnSpc>
                          <a:spcPct val="107000"/>
                        </a:lnSpc>
                        <a:spcBef>
                          <a:spcPts val="0"/>
                        </a:spcBef>
                        <a:spcAft>
                          <a:spcPts val="0"/>
                        </a:spcAft>
                      </a:pPr>
                      <a:r>
                        <a:rPr lang="en-US" sz="2000" b="1" dirty="0">
                          <a:effectLst/>
                          <a:latin typeface="Arial" panose="020B0604020202020204" pitchFamily="34" charset="0"/>
                          <a:cs typeface="Arial" panose="020B0604020202020204" pitchFamily="34" charset="0"/>
                        </a:rPr>
                        <a:t>90</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b="1" dirty="0">
                          <a:effectLst/>
                          <a:latin typeface="Arial" panose="020B0604020202020204" pitchFamily="34" charset="0"/>
                          <a:cs typeface="Arial" panose="020B0604020202020204" pitchFamily="34" charset="0"/>
                        </a:rPr>
                        <a:t>8</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67432002"/>
                  </a:ext>
                </a:extLst>
              </a:tr>
              <a:tr h="395190">
                <a:tc>
                  <a:txBody>
                    <a:bodyPr/>
                    <a:lstStyle/>
                    <a:p>
                      <a:pPr marL="0" marR="0" algn="ctr">
                        <a:lnSpc>
                          <a:spcPct val="107000"/>
                        </a:lnSpc>
                        <a:spcBef>
                          <a:spcPts val="0"/>
                        </a:spcBef>
                        <a:spcAft>
                          <a:spcPts val="0"/>
                        </a:spcAft>
                      </a:pPr>
                      <a:r>
                        <a:rPr lang="en-US" sz="2000" b="1" dirty="0">
                          <a:effectLst/>
                          <a:latin typeface="Arial" panose="020B0604020202020204" pitchFamily="34" charset="0"/>
                          <a:cs typeface="Arial" panose="020B0604020202020204" pitchFamily="34" charset="0"/>
                        </a:rPr>
                        <a:t>92</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b="1" dirty="0">
                          <a:effectLst/>
                          <a:latin typeface="Arial" panose="020B0604020202020204" pitchFamily="34" charset="0"/>
                          <a:cs typeface="Arial" panose="020B0604020202020204" pitchFamily="34" charset="0"/>
                        </a:rPr>
                        <a:t>6</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113573246"/>
                  </a:ext>
                </a:extLst>
              </a:tr>
              <a:tr h="395190">
                <a:tc>
                  <a:txBody>
                    <a:bodyPr/>
                    <a:lstStyle/>
                    <a:p>
                      <a:pPr marL="0" marR="0" algn="ctr">
                        <a:lnSpc>
                          <a:spcPct val="107000"/>
                        </a:lnSpc>
                        <a:spcBef>
                          <a:spcPts val="0"/>
                        </a:spcBef>
                        <a:spcAft>
                          <a:spcPts val="0"/>
                        </a:spcAft>
                      </a:pPr>
                      <a:r>
                        <a:rPr lang="en-US" sz="2000" b="1" dirty="0">
                          <a:effectLst/>
                          <a:latin typeface="Arial" panose="020B0604020202020204" pitchFamily="34" charset="0"/>
                          <a:cs typeface="Arial" panose="020B0604020202020204" pitchFamily="34" charset="0"/>
                        </a:rPr>
                        <a:t>95</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b="1" dirty="0">
                          <a:effectLst/>
                          <a:latin typeface="Arial" panose="020B0604020202020204" pitchFamily="34" charset="0"/>
                          <a:cs typeface="Arial" panose="020B0604020202020204" pitchFamily="34" charset="0"/>
                        </a:rPr>
                        <a:t>4</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760633374"/>
                  </a:ext>
                </a:extLst>
              </a:tr>
              <a:tr h="395190">
                <a:tc>
                  <a:txBody>
                    <a:bodyPr/>
                    <a:lstStyle/>
                    <a:p>
                      <a:pPr marL="0" marR="0" algn="ctr">
                        <a:lnSpc>
                          <a:spcPct val="107000"/>
                        </a:lnSpc>
                        <a:spcBef>
                          <a:spcPts val="0"/>
                        </a:spcBef>
                        <a:spcAft>
                          <a:spcPts val="0"/>
                        </a:spcAft>
                      </a:pPr>
                      <a:r>
                        <a:rPr lang="en-US" sz="2000" b="1" dirty="0">
                          <a:effectLst/>
                          <a:latin typeface="Arial" panose="020B0604020202020204" pitchFamily="34" charset="0"/>
                          <a:cs typeface="Arial" panose="020B0604020202020204" pitchFamily="34" charset="0"/>
                        </a:rPr>
                        <a:t>97</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b="1" dirty="0">
                          <a:effectLst/>
                          <a:latin typeface="Arial" panose="020B0604020202020204" pitchFamily="34" charset="0"/>
                          <a:cs typeface="Arial" panose="020B0604020202020204" pitchFamily="34" charset="0"/>
                        </a:rPr>
                        <a:t>3</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834918638"/>
                  </a:ext>
                </a:extLst>
              </a:tr>
              <a:tr h="395190">
                <a:tc>
                  <a:txBody>
                    <a:bodyPr/>
                    <a:lstStyle/>
                    <a:p>
                      <a:pPr marL="0" marR="0" algn="ctr">
                        <a:lnSpc>
                          <a:spcPct val="107000"/>
                        </a:lnSpc>
                        <a:spcBef>
                          <a:spcPts val="0"/>
                        </a:spcBef>
                        <a:spcAft>
                          <a:spcPts val="0"/>
                        </a:spcAft>
                      </a:pPr>
                      <a:r>
                        <a:rPr lang="en-US" sz="2000" b="1" dirty="0">
                          <a:effectLst/>
                          <a:latin typeface="Arial" panose="020B0604020202020204" pitchFamily="34" charset="0"/>
                          <a:cs typeface="Arial" panose="020B0604020202020204" pitchFamily="34" charset="0"/>
                        </a:rPr>
                        <a:t>100</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b="1" dirty="0">
                          <a:effectLst/>
                          <a:latin typeface="Arial" panose="020B0604020202020204" pitchFamily="34" charset="0"/>
                          <a:cs typeface="Arial" panose="020B0604020202020204" pitchFamily="34" charset="0"/>
                        </a:rPr>
                        <a:t>2</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252587909"/>
                  </a:ext>
                </a:extLst>
              </a:tr>
              <a:tr h="395190">
                <a:tc>
                  <a:txBody>
                    <a:bodyPr/>
                    <a:lstStyle/>
                    <a:p>
                      <a:pPr marL="0" marR="0" algn="ctr">
                        <a:lnSpc>
                          <a:spcPct val="107000"/>
                        </a:lnSpc>
                        <a:spcBef>
                          <a:spcPts val="0"/>
                        </a:spcBef>
                        <a:spcAft>
                          <a:spcPts val="0"/>
                        </a:spcAft>
                      </a:pPr>
                      <a:r>
                        <a:rPr lang="en-US" sz="2000" b="1" dirty="0">
                          <a:effectLst/>
                          <a:latin typeface="Arial" panose="020B0604020202020204" pitchFamily="34" charset="0"/>
                          <a:cs typeface="Arial" panose="020B0604020202020204" pitchFamily="34" charset="0"/>
                        </a:rPr>
                        <a:t>102</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b="1" dirty="0">
                          <a:effectLst/>
                          <a:latin typeface="Arial" panose="020B0604020202020204" pitchFamily="34" charset="0"/>
                          <a:cs typeface="Arial" panose="020B0604020202020204" pitchFamily="34" charset="0"/>
                        </a:rPr>
                        <a:t>1.5</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98587542"/>
                  </a:ext>
                </a:extLst>
              </a:tr>
              <a:tr h="395190">
                <a:tc>
                  <a:txBody>
                    <a:bodyPr/>
                    <a:lstStyle/>
                    <a:p>
                      <a:pPr marL="0" marR="0" algn="ctr">
                        <a:lnSpc>
                          <a:spcPct val="107000"/>
                        </a:lnSpc>
                        <a:spcBef>
                          <a:spcPts val="0"/>
                        </a:spcBef>
                        <a:spcAft>
                          <a:spcPts val="0"/>
                        </a:spcAft>
                      </a:pPr>
                      <a:r>
                        <a:rPr lang="en-US" sz="2000" b="1" dirty="0">
                          <a:effectLst/>
                          <a:latin typeface="Arial" panose="020B0604020202020204" pitchFamily="34" charset="0"/>
                          <a:cs typeface="Arial" panose="020B0604020202020204" pitchFamily="34" charset="0"/>
                        </a:rPr>
                        <a:t>105</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b="1" dirty="0">
                          <a:effectLst/>
                          <a:latin typeface="Arial" panose="020B0604020202020204" pitchFamily="34" charset="0"/>
                          <a:cs typeface="Arial" panose="020B0604020202020204" pitchFamily="34" charset="0"/>
                        </a:rPr>
                        <a:t>1</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84018032"/>
                  </a:ext>
                </a:extLst>
              </a:tr>
              <a:tr h="395190">
                <a:tc>
                  <a:txBody>
                    <a:bodyPr/>
                    <a:lstStyle/>
                    <a:p>
                      <a:pPr marL="0" marR="0" algn="ctr">
                        <a:lnSpc>
                          <a:spcPct val="107000"/>
                        </a:lnSpc>
                        <a:spcBef>
                          <a:spcPts val="0"/>
                        </a:spcBef>
                        <a:spcAft>
                          <a:spcPts val="0"/>
                        </a:spcAft>
                      </a:pPr>
                      <a:r>
                        <a:rPr lang="en-US" sz="2000" b="1" dirty="0">
                          <a:effectLst/>
                          <a:latin typeface="Arial" panose="020B0604020202020204" pitchFamily="34" charset="0"/>
                          <a:cs typeface="Arial" panose="020B0604020202020204" pitchFamily="34" charset="0"/>
                        </a:rPr>
                        <a:t>110</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b="1" dirty="0">
                          <a:effectLst/>
                          <a:latin typeface="Arial" panose="020B0604020202020204" pitchFamily="34" charset="0"/>
                          <a:cs typeface="Arial" panose="020B0604020202020204" pitchFamily="34" charset="0"/>
                        </a:rPr>
                        <a:t>0.5</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735614347"/>
                  </a:ext>
                </a:extLst>
              </a:tr>
              <a:tr h="395190">
                <a:tc>
                  <a:txBody>
                    <a:bodyPr/>
                    <a:lstStyle/>
                    <a:p>
                      <a:pPr marL="0" marR="0" algn="ctr">
                        <a:lnSpc>
                          <a:spcPct val="107000"/>
                        </a:lnSpc>
                        <a:spcBef>
                          <a:spcPts val="0"/>
                        </a:spcBef>
                        <a:spcAft>
                          <a:spcPts val="0"/>
                        </a:spcAft>
                      </a:pPr>
                      <a:r>
                        <a:rPr lang="en-US" sz="2000" b="1" dirty="0">
                          <a:effectLst/>
                          <a:latin typeface="Arial" panose="020B0604020202020204" pitchFamily="34" charset="0"/>
                          <a:cs typeface="Arial" panose="020B0604020202020204" pitchFamily="34" charset="0"/>
                        </a:rPr>
                        <a:t>115</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b="1" dirty="0">
                          <a:effectLst/>
                          <a:latin typeface="Arial" panose="020B0604020202020204" pitchFamily="34" charset="0"/>
                          <a:cs typeface="Arial" panose="020B0604020202020204" pitchFamily="34" charset="0"/>
                        </a:rPr>
                        <a:t>0.25</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660196988"/>
                  </a:ext>
                </a:extLst>
              </a:tr>
            </a:tbl>
          </a:graphicData>
        </a:graphic>
      </p:graphicFrame>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
        <p:nvSpPr>
          <p:cNvPr id="8" name="TextBox 7"/>
          <p:cNvSpPr txBox="1"/>
          <p:nvPr/>
        </p:nvSpPr>
        <p:spPr>
          <a:xfrm>
            <a:off x="3084091" y="160107"/>
            <a:ext cx="4721439"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ctr"/>
            <a:r>
              <a:rPr lang="en-US" sz="2400" dirty="0">
                <a:solidFill>
                  <a:prstClr val="black"/>
                </a:solidFill>
                <a:latin typeface="Calibri" panose="020F0502020204030204" pitchFamily="34" charset="0"/>
                <a:ea typeface="Calibri" panose="020F0502020204030204" pitchFamily="34" charset="0"/>
                <a:cs typeface="Arial" panose="020B0604020202020204" pitchFamily="34" charset="0"/>
              </a:rPr>
              <a:t>Permissible Exposure to Sound Level</a:t>
            </a:r>
            <a:endParaRPr lang="ar-SA" sz="2400" dirty="0">
              <a:solidFill>
                <a:prstClr val="black"/>
              </a:solidFill>
            </a:endParaRPr>
          </a:p>
        </p:txBody>
      </p:sp>
    </p:spTree>
    <p:extLst>
      <p:ext uri="{BB962C8B-B14F-4D97-AF65-F5344CB8AC3E}">
        <p14:creationId xmlns:p14="http://schemas.microsoft.com/office/powerpoint/2010/main" val="42670152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417" y="177608"/>
            <a:ext cx="7903029" cy="531810"/>
          </a:xfrm>
        </p:spPr>
        <p:txBody>
          <a:bodyPr>
            <a:noAutofit/>
          </a:bodyPr>
          <a:lstStyle/>
          <a:p>
            <a:pPr rtl="0"/>
            <a:r>
              <a:rPr lang="en-US" sz="3200" dirty="0"/>
              <a:t>Evaluating workers’ exposure to Noise</a:t>
            </a:r>
          </a:p>
        </p:txBody>
      </p:sp>
      <p:sp>
        <p:nvSpPr>
          <p:cNvPr id="11" name="Text Placeholder 3"/>
          <p:cNvSpPr txBox="1">
            <a:spLocks/>
          </p:cNvSpPr>
          <p:nvPr/>
        </p:nvSpPr>
        <p:spPr>
          <a:xfrm>
            <a:off x="203417" y="857646"/>
            <a:ext cx="10968163" cy="801598"/>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t">
            <a:noAutofit/>
          </a:bodyPr>
          <a:lstStyle>
            <a:lvl1pPr marL="0" indent="0" algn="ctr" defTabSz="914400" rtl="1" eaLnBrk="1" latinLnBrk="0" hangingPunct="1">
              <a:lnSpc>
                <a:spcPct val="120000"/>
              </a:lnSpc>
              <a:spcBef>
                <a:spcPts val="1000"/>
              </a:spcBef>
              <a:buClr>
                <a:schemeClr val="accent1"/>
              </a:buClr>
              <a:buSzPct val="160000"/>
              <a:buFont typeface="Arial" panose="020B0604020202020204" pitchFamily="34" charset="0"/>
              <a:buNone/>
              <a:defRPr sz="1800" kern="1200" cap="all" baseline="0">
                <a:solidFill>
                  <a:schemeClr val="dk1"/>
                </a:solidFill>
                <a:effectLst/>
                <a:latin typeface="+mn-lt"/>
                <a:ea typeface="+mn-ea"/>
                <a:cs typeface="+mn-cs"/>
              </a:defRPr>
            </a:lvl1pPr>
            <a:lvl2pPr marL="4572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400" kern="1200" cap="all" baseline="0">
                <a:solidFill>
                  <a:schemeClr val="dk1"/>
                </a:solidFill>
                <a:effectLst/>
                <a:latin typeface="+mn-lt"/>
                <a:ea typeface="+mn-ea"/>
                <a:cs typeface="+mn-cs"/>
              </a:defRPr>
            </a:lvl2pPr>
            <a:lvl3pPr marL="9144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200" kern="1200" cap="all" baseline="0">
                <a:solidFill>
                  <a:schemeClr val="dk1"/>
                </a:solidFill>
                <a:effectLst/>
                <a:latin typeface="+mn-lt"/>
                <a:ea typeface="+mn-ea"/>
                <a:cs typeface="+mn-cs"/>
              </a:defRPr>
            </a:lvl3pPr>
            <a:lvl4pPr marL="13716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000" kern="1200" cap="all" baseline="0">
                <a:solidFill>
                  <a:schemeClr val="dk1"/>
                </a:solidFill>
                <a:effectLst/>
                <a:latin typeface="+mn-lt"/>
                <a:ea typeface="+mn-ea"/>
                <a:cs typeface="+mn-cs"/>
              </a:defRPr>
            </a:lvl4pPr>
            <a:lvl5pPr marL="18288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000" kern="1200" cap="all" baseline="0">
                <a:solidFill>
                  <a:schemeClr val="dk1"/>
                </a:solidFill>
                <a:effectLst/>
                <a:latin typeface="+mn-lt"/>
                <a:ea typeface="+mn-ea"/>
                <a:cs typeface="+mn-cs"/>
              </a:defRPr>
            </a:lvl5pPr>
            <a:lvl6pPr marL="22860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000" kern="1200" cap="all" baseline="0">
                <a:solidFill>
                  <a:schemeClr val="dk1"/>
                </a:solidFill>
                <a:effectLst/>
                <a:latin typeface="+mn-lt"/>
                <a:ea typeface="+mn-ea"/>
                <a:cs typeface="+mn-cs"/>
              </a:defRPr>
            </a:lvl6pPr>
            <a:lvl7pPr marL="27432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000" kern="1200" cap="all" baseline="0">
                <a:solidFill>
                  <a:schemeClr val="dk1"/>
                </a:solidFill>
                <a:effectLst/>
                <a:latin typeface="+mn-lt"/>
                <a:ea typeface="+mn-ea"/>
                <a:cs typeface="+mn-cs"/>
              </a:defRPr>
            </a:lvl7pPr>
            <a:lvl8pPr marL="32004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000" kern="1200" cap="all" baseline="0">
                <a:solidFill>
                  <a:schemeClr val="dk1"/>
                </a:solidFill>
                <a:effectLst/>
                <a:latin typeface="+mn-lt"/>
                <a:ea typeface="+mn-ea"/>
                <a:cs typeface="+mn-cs"/>
              </a:defRPr>
            </a:lvl8pPr>
            <a:lvl9pPr marL="36576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000" kern="1200" cap="all" baseline="0">
                <a:solidFill>
                  <a:schemeClr val="dk1"/>
                </a:solidFill>
                <a:effectLst/>
                <a:latin typeface="+mn-lt"/>
                <a:ea typeface="+mn-ea"/>
                <a:cs typeface="+mn-cs"/>
              </a:defRPr>
            </a:lvl9pPr>
          </a:lstStyle>
          <a:p>
            <a:pPr algn="l"/>
            <a:r>
              <a:rPr lang="en-US" sz="2000" cap="none" dirty="0">
                <a:latin typeface="Arial" pitchFamily="34" charset="0"/>
                <a:cs typeface="Arial" pitchFamily="34" charset="0"/>
              </a:rPr>
              <a:t>Sound intensity levels were measured by sound level meter to determine the sound dose that the workers exposed to it at the work place.</a:t>
            </a:r>
          </a:p>
        </p:txBody>
      </p:sp>
      <p:graphicFrame>
        <p:nvGraphicFramePr>
          <p:cNvPr id="5" name="Table 4"/>
          <p:cNvGraphicFramePr>
            <a:graphicFrameLocks noGrp="1"/>
          </p:cNvGraphicFramePr>
          <p:nvPr>
            <p:extLst>
              <p:ext uri="{D42A27DB-BD31-4B8C-83A1-F6EECF244321}">
                <p14:modId xmlns:p14="http://schemas.microsoft.com/office/powerpoint/2010/main" val="1326575268"/>
              </p:ext>
            </p:extLst>
          </p:nvPr>
        </p:nvGraphicFramePr>
        <p:xfrm>
          <a:off x="1176587" y="1929729"/>
          <a:ext cx="9021821" cy="3392696"/>
        </p:xfrm>
        <a:graphic>
          <a:graphicData uri="http://schemas.openxmlformats.org/drawingml/2006/table">
            <a:tbl>
              <a:tblPr firstRow="1" firstCol="1" bandRow="1">
                <a:tableStyleId>{5C22544A-7EE6-4342-B048-85BDC9FD1C3A}</a:tableStyleId>
              </a:tblPr>
              <a:tblGrid>
                <a:gridCol w="4325536">
                  <a:extLst>
                    <a:ext uri="{9D8B030D-6E8A-4147-A177-3AD203B41FA5}">
                      <a16:colId xmlns:a16="http://schemas.microsoft.com/office/drawing/2014/main" val="1782405657"/>
                    </a:ext>
                  </a:extLst>
                </a:gridCol>
                <a:gridCol w="2340698">
                  <a:extLst>
                    <a:ext uri="{9D8B030D-6E8A-4147-A177-3AD203B41FA5}">
                      <a16:colId xmlns:a16="http://schemas.microsoft.com/office/drawing/2014/main" val="3930327142"/>
                    </a:ext>
                  </a:extLst>
                </a:gridCol>
                <a:gridCol w="2355587">
                  <a:extLst>
                    <a:ext uri="{9D8B030D-6E8A-4147-A177-3AD203B41FA5}">
                      <a16:colId xmlns:a16="http://schemas.microsoft.com/office/drawing/2014/main" val="2153097167"/>
                    </a:ext>
                  </a:extLst>
                </a:gridCol>
              </a:tblGrid>
              <a:tr h="463417">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Department</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Sound intensity level (dB)</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Dose (%)</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939025002"/>
                  </a:ext>
                </a:extLst>
              </a:tr>
              <a:tr h="355981">
                <a:tc>
                  <a:txBody>
                    <a:bodyPr/>
                    <a:lstStyle/>
                    <a:p>
                      <a:pPr marL="0" marR="0" algn="ctr" rtl="0">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Plant Management Room</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Arial" panose="020B0604020202020204" pitchFamily="34" charset="0"/>
                          <a:cs typeface="Arial" panose="020B0604020202020204" pitchFamily="34" charset="0"/>
                        </a:rPr>
                        <a:t>74.8</a:t>
                      </a:r>
                      <a:endParaRPr lang="en-US" sz="1400" b="1">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762512722"/>
                  </a:ext>
                </a:extLst>
              </a:tr>
              <a:tr h="339164">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b="1" dirty="0">
                          <a:effectLst/>
                          <a:latin typeface="Arial" panose="020B0604020202020204" pitchFamily="34" charset="0"/>
                          <a:cs typeface="Arial" panose="020B0604020202020204" pitchFamily="34" charset="0"/>
                        </a:rPr>
                        <a:t>1</a:t>
                      </a:r>
                      <a:r>
                        <a:rPr lang="en-US" sz="1400" b="1" baseline="30000" dirty="0">
                          <a:effectLst/>
                          <a:latin typeface="Arial" panose="020B0604020202020204" pitchFamily="34" charset="0"/>
                          <a:cs typeface="Arial" panose="020B0604020202020204" pitchFamily="34" charset="0"/>
                        </a:rPr>
                        <a:t>st</a:t>
                      </a:r>
                      <a:r>
                        <a:rPr lang="en-US" sz="1400" b="1" dirty="0">
                          <a:effectLst/>
                          <a:latin typeface="Arial" panose="020B0604020202020204" pitchFamily="34" charset="0"/>
                          <a:cs typeface="Arial" panose="020B0604020202020204" pitchFamily="34" charset="0"/>
                        </a:rPr>
                        <a:t> Floor (Mixer and Cooler)</a:t>
                      </a: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97.3</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275.8%</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84018693"/>
                  </a:ext>
                </a:extLst>
              </a:tr>
              <a:tr h="439992">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b="1" kern="1200" dirty="0">
                          <a:solidFill>
                            <a:schemeClr val="lt1"/>
                          </a:solidFill>
                          <a:effectLst/>
                          <a:latin typeface="Arial" panose="020B0604020202020204" pitchFamily="34" charset="0"/>
                          <a:ea typeface="+mn-ea"/>
                          <a:cs typeface="Arial" panose="020B0604020202020204" pitchFamily="34" charset="0"/>
                        </a:rPr>
                        <a:t>2nd floor (Pellet Machine and Hammer Mill)</a:t>
                      </a: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100.5</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615.3%</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683306387"/>
                  </a:ext>
                </a:extLst>
              </a:tr>
              <a:tr h="394894">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b="1" kern="1200" dirty="0">
                          <a:solidFill>
                            <a:schemeClr val="lt1"/>
                          </a:solidFill>
                          <a:effectLst/>
                          <a:latin typeface="Arial" panose="020B0604020202020204" pitchFamily="34" charset="0"/>
                          <a:ea typeface="+mn-ea"/>
                          <a:cs typeface="Arial" panose="020B0604020202020204" pitchFamily="34" charset="0"/>
                        </a:rPr>
                        <a:t>3rd floor (Buffer Tanks)</a:t>
                      </a: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100</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400%</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684145637"/>
                  </a:ext>
                </a:extLst>
              </a:tr>
              <a:tr h="331305">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b="1" dirty="0">
                          <a:effectLst/>
                          <a:latin typeface="Arial" panose="020B0604020202020204" pitchFamily="34" charset="0"/>
                          <a:cs typeface="Arial" panose="020B0604020202020204" pitchFamily="34" charset="0"/>
                        </a:rPr>
                        <a:t>4</a:t>
                      </a:r>
                      <a:r>
                        <a:rPr lang="en-US" sz="1400" b="1" baseline="30000" dirty="0">
                          <a:effectLst/>
                          <a:latin typeface="Arial" panose="020B0604020202020204" pitchFamily="34" charset="0"/>
                          <a:cs typeface="Arial" panose="020B0604020202020204" pitchFamily="34" charset="0"/>
                        </a:rPr>
                        <a:t>th</a:t>
                      </a:r>
                      <a:r>
                        <a:rPr lang="en-US" sz="1400" b="1" dirty="0">
                          <a:effectLst/>
                          <a:latin typeface="Arial" panose="020B0604020202020204" pitchFamily="34" charset="0"/>
                          <a:cs typeface="Arial" panose="020B0604020202020204" pitchFamily="34" charset="0"/>
                        </a:rPr>
                        <a:t> floor (Sieves) </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100</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400%</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732914776"/>
                  </a:ext>
                </a:extLst>
              </a:tr>
              <a:tr h="355981">
                <a:tc>
                  <a:txBody>
                    <a:bodyPr/>
                    <a:lstStyle/>
                    <a:p>
                      <a:pPr marL="0" marR="0" algn="ctr" rtl="0">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Compounds Mixing Room</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78.2</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817144861"/>
                  </a:ext>
                </a:extLst>
              </a:tr>
              <a:tr h="355981">
                <a:tc>
                  <a:txBody>
                    <a:bodyPr/>
                    <a:lstStyle/>
                    <a:p>
                      <a:pPr marL="0" marR="0" algn="ctr" rtl="0">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Row Material Store</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1">
                          <a:effectLst/>
                          <a:latin typeface="Arial" panose="020B0604020202020204" pitchFamily="34" charset="0"/>
                          <a:cs typeface="Arial" panose="020B0604020202020204" pitchFamily="34" charset="0"/>
                        </a:rPr>
                        <a:t>75.8</a:t>
                      </a:r>
                      <a:endParaRPr lang="en-US" sz="1400" b="1">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757152559"/>
                  </a:ext>
                </a:extLst>
              </a:tr>
              <a:tr h="355981">
                <a:tc>
                  <a:txBody>
                    <a:bodyPr/>
                    <a:lstStyle/>
                    <a:p>
                      <a:pPr marL="0" marR="0" algn="ctr" rtl="0">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Filling Department</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90</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100%</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742340251"/>
                  </a:ext>
                </a:extLst>
              </a:tr>
            </a:tbl>
          </a:graphicData>
        </a:graphic>
      </p:graphicFrame>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40393915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06017"/>
            <a:ext cx="5721531" cy="569844"/>
          </a:xfrm>
        </p:spPr>
        <p:txBody>
          <a:bodyPr>
            <a:noAutofit/>
          </a:bodyPr>
          <a:lstStyle/>
          <a:p>
            <a:pPr rtl="0"/>
            <a:r>
              <a:rPr lang="en-US" sz="3200" dirty="0"/>
              <a:t>Dust Level Monitoring</a:t>
            </a:r>
          </a:p>
        </p:txBody>
      </p:sp>
      <p:sp>
        <p:nvSpPr>
          <p:cNvPr id="11" name="Text Placeholder 3"/>
          <p:cNvSpPr txBox="1">
            <a:spLocks/>
          </p:cNvSpPr>
          <p:nvPr/>
        </p:nvSpPr>
        <p:spPr>
          <a:xfrm>
            <a:off x="159027" y="728869"/>
            <a:ext cx="11312150" cy="809294"/>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t">
            <a:noAutofit/>
          </a:bodyPr>
          <a:lstStyle>
            <a:lvl1pPr marL="0" indent="0" algn="ctr" defTabSz="914400" rtl="1" eaLnBrk="1" latinLnBrk="0" hangingPunct="1">
              <a:lnSpc>
                <a:spcPct val="120000"/>
              </a:lnSpc>
              <a:spcBef>
                <a:spcPts val="1000"/>
              </a:spcBef>
              <a:buClr>
                <a:schemeClr val="accent1"/>
              </a:buClr>
              <a:buSzPct val="160000"/>
              <a:buFont typeface="Arial" panose="020B0604020202020204" pitchFamily="34" charset="0"/>
              <a:buNone/>
              <a:defRPr sz="1800" kern="1200" cap="all" baseline="0">
                <a:solidFill>
                  <a:schemeClr val="dk1"/>
                </a:solidFill>
                <a:effectLst/>
                <a:latin typeface="+mn-lt"/>
                <a:ea typeface="+mn-ea"/>
                <a:cs typeface="+mn-cs"/>
              </a:defRPr>
            </a:lvl1pPr>
            <a:lvl2pPr marL="4572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400" kern="1200" cap="all" baseline="0">
                <a:solidFill>
                  <a:schemeClr val="dk1"/>
                </a:solidFill>
                <a:effectLst/>
                <a:latin typeface="+mn-lt"/>
                <a:ea typeface="+mn-ea"/>
                <a:cs typeface="+mn-cs"/>
              </a:defRPr>
            </a:lvl2pPr>
            <a:lvl3pPr marL="9144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200" kern="1200" cap="all" baseline="0">
                <a:solidFill>
                  <a:schemeClr val="dk1"/>
                </a:solidFill>
                <a:effectLst/>
                <a:latin typeface="+mn-lt"/>
                <a:ea typeface="+mn-ea"/>
                <a:cs typeface="+mn-cs"/>
              </a:defRPr>
            </a:lvl3pPr>
            <a:lvl4pPr marL="13716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000" kern="1200" cap="all" baseline="0">
                <a:solidFill>
                  <a:schemeClr val="dk1"/>
                </a:solidFill>
                <a:effectLst/>
                <a:latin typeface="+mn-lt"/>
                <a:ea typeface="+mn-ea"/>
                <a:cs typeface="+mn-cs"/>
              </a:defRPr>
            </a:lvl4pPr>
            <a:lvl5pPr marL="18288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000" kern="1200" cap="all" baseline="0">
                <a:solidFill>
                  <a:schemeClr val="dk1"/>
                </a:solidFill>
                <a:effectLst/>
                <a:latin typeface="+mn-lt"/>
                <a:ea typeface="+mn-ea"/>
                <a:cs typeface="+mn-cs"/>
              </a:defRPr>
            </a:lvl5pPr>
            <a:lvl6pPr marL="22860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000" kern="1200" cap="all" baseline="0">
                <a:solidFill>
                  <a:schemeClr val="dk1"/>
                </a:solidFill>
                <a:effectLst/>
                <a:latin typeface="+mn-lt"/>
                <a:ea typeface="+mn-ea"/>
                <a:cs typeface="+mn-cs"/>
              </a:defRPr>
            </a:lvl6pPr>
            <a:lvl7pPr marL="27432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000" kern="1200" cap="all" baseline="0">
                <a:solidFill>
                  <a:schemeClr val="dk1"/>
                </a:solidFill>
                <a:effectLst/>
                <a:latin typeface="+mn-lt"/>
                <a:ea typeface="+mn-ea"/>
                <a:cs typeface="+mn-cs"/>
              </a:defRPr>
            </a:lvl7pPr>
            <a:lvl8pPr marL="32004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000" kern="1200" cap="all" baseline="0">
                <a:solidFill>
                  <a:schemeClr val="dk1"/>
                </a:solidFill>
                <a:effectLst/>
                <a:latin typeface="+mn-lt"/>
                <a:ea typeface="+mn-ea"/>
                <a:cs typeface="+mn-cs"/>
              </a:defRPr>
            </a:lvl8pPr>
            <a:lvl9pPr marL="3657600" indent="0" algn="r" defTabSz="914400" rtl="1" eaLnBrk="1" latinLnBrk="0" hangingPunct="1">
              <a:lnSpc>
                <a:spcPct val="120000"/>
              </a:lnSpc>
              <a:spcBef>
                <a:spcPts val="500"/>
              </a:spcBef>
              <a:buClr>
                <a:schemeClr val="accent1"/>
              </a:buClr>
              <a:buSzPct val="160000"/>
              <a:buFont typeface="Arial" panose="020B0604020202020204" pitchFamily="34" charset="0"/>
              <a:buNone/>
              <a:defRPr sz="1000" kern="1200" cap="all" baseline="0">
                <a:solidFill>
                  <a:schemeClr val="dk1"/>
                </a:solidFill>
                <a:effectLst/>
                <a:latin typeface="+mn-lt"/>
                <a:ea typeface="+mn-ea"/>
                <a:cs typeface="+mn-cs"/>
              </a:defRPr>
            </a:lvl9pPr>
          </a:lstStyle>
          <a:p>
            <a:pPr algn="l"/>
            <a:r>
              <a:rPr lang="en-US" sz="2000" cap="none" dirty="0">
                <a:latin typeface="Arial" pitchFamily="34" charset="0"/>
                <a:cs typeface="Arial" pitchFamily="34" charset="0"/>
              </a:rPr>
              <a:t>Dust levels (mg/m^3) were measured by </a:t>
            </a:r>
            <a:r>
              <a:rPr lang="en-US" sz="2000" cap="none" dirty="0" err="1">
                <a:latin typeface="Arial" pitchFamily="34" charset="0"/>
                <a:cs typeface="Arial" pitchFamily="34" charset="0"/>
              </a:rPr>
              <a:t>Microdust</a:t>
            </a:r>
            <a:r>
              <a:rPr lang="en-US" sz="2000" cap="none" dirty="0">
                <a:latin typeface="Arial" pitchFamily="34" charset="0"/>
                <a:cs typeface="Arial" pitchFamily="34" charset="0"/>
              </a:rPr>
              <a:t> pro device to determine the dust level that the workers exposed to it at the work place, the standard level should be 4 mg/m^3 at feed plants.</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graphicFrame>
        <p:nvGraphicFramePr>
          <p:cNvPr id="9" name="Table 8"/>
          <p:cNvGraphicFramePr>
            <a:graphicFrameLocks noGrp="1"/>
          </p:cNvGraphicFramePr>
          <p:nvPr>
            <p:extLst>
              <p:ext uri="{D42A27DB-BD31-4B8C-83A1-F6EECF244321}">
                <p14:modId xmlns:p14="http://schemas.microsoft.com/office/powerpoint/2010/main" val="1624335006"/>
              </p:ext>
            </p:extLst>
          </p:nvPr>
        </p:nvGraphicFramePr>
        <p:xfrm>
          <a:off x="2095634" y="1644179"/>
          <a:ext cx="7251796" cy="3537419"/>
        </p:xfrm>
        <a:graphic>
          <a:graphicData uri="http://schemas.openxmlformats.org/drawingml/2006/table">
            <a:tbl>
              <a:tblPr firstRow="1" firstCol="1" bandRow="1">
                <a:tableStyleId>{5C22544A-7EE6-4342-B048-85BDC9FD1C3A}</a:tableStyleId>
              </a:tblPr>
              <a:tblGrid>
                <a:gridCol w="4705491">
                  <a:extLst>
                    <a:ext uri="{9D8B030D-6E8A-4147-A177-3AD203B41FA5}">
                      <a16:colId xmlns:a16="http://schemas.microsoft.com/office/drawing/2014/main" val="1782405657"/>
                    </a:ext>
                  </a:extLst>
                </a:gridCol>
                <a:gridCol w="2546305">
                  <a:extLst>
                    <a:ext uri="{9D8B030D-6E8A-4147-A177-3AD203B41FA5}">
                      <a16:colId xmlns:a16="http://schemas.microsoft.com/office/drawing/2014/main" val="3930327142"/>
                    </a:ext>
                  </a:extLst>
                </a:gridCol>
              </a:tblGrid>
              <a:tr h="483185">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Department</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Dust level(mg/m^3)</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939025002"/>
                  </a:ext>
                </a:extLst>
              </a:tr>
              <a:tr h="371166">
                <a:tc>
                  <a:txBody>
                    <a:bodyPr/>
                    <a:lstStyle/>
                    <a:p>
                      <a:pPr marL="0" marR="0" algn="ctr" rtl="0">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Plant Management Room</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0.80</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762512722"/>
                  </a:ext>
                </a:extLst>
              </a:tr>
              <a:tr h="353632">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b="1" dirty="0">
                          <a:effectLst/>
                          <a:latin typeface="Arial" panose="020B0604020202020204" pitchFamily="34" charset="0"/>
                          <a:cs typeface="Arial" panose="020B0604020202020204" pitchFamily="34" charset="0"/>
                        </a:rPr>
                        <a:t>1</a:t>
                      </a:r>
                      <a:r>
                        <a:rPr lang="en-US" sz="1400" b="1" baseline="30000" dirty="0">
                          <a:effectLst/>
                          <a:latin typeface="Arial" panose="020B0604020202020204" pitchFamily="34" charset="0"/>
                          <a:cs typeface="Arial" panose="020B0604020202020204" pitchFamily="34" charset="0"/>
                        </a:rPr>
                        <a:t>st</a:t>
                      </a:r>
                      <a:r>
                        <a:rPr lang="en-US" sz="1400" b="1" dirty="0">
                          <a:effectLst/>
                          <a:latin typeface="Arial" panose="020B0604020202020204" pitchFamily="34" charset="0"/>
                          <a:cs typeface="Arial" panose="020B0604020202020204" pitchFamily="34" charset="0"/>
                        </a:rPr>
                        <a:t> Floor (Mixer and Cooler)</a:t>
                      </a:r>
                    </a:p>
                  </a:txBody>
                  <a:tcPr marL="68580" marR="68580" marT="0" marB="0" anchor="ctr"/>
                </a:tc>
                <a:tc>
                  <a:txBody>
                    <a:bodyPr/>
                    <a:lstStyle/>
                    <a:p>
                      <a:pPr marL="0" marR="0" algn="ctr">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4.47</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84018693"/>
                  </a:ext>
                </a:extLst>
              </a:tr>
              <a:tr h="458761">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b="1" kern="1200" dirty="0">
                          <a:solidFill>
                            <a:schemeClr val="lt1"/>
                          </a:solidFill>
                          <a:effectLst/>
                          <a:latin typeface="Arial" panose="020B0604020202020204" pitchFamily="34" charset="0"/>
                          <a:ea typeface="+mn-ea"/>
                          <a:cs typeface="Arial" panose="020B0604020202020204" pitchFamily="34" charset="0"/>
                        </a:rPr>
                        <a:t>2nd floor (Pellet Machine and Hammer Mill)</a:t>
                      </a:r>
                    </a:p>
                  </a:txBody>
                  <a:tcPr marL="68580" marR="68580" marT="0" marB="0" anchor="ctr"/>
                </a:tc>
                <a:tc>
                  <a:txBody>
                    <a:bodyPr/>
                    <a:lstStyle/>
                    <a:p>
                      <a:pPr marL="0" marR="0" algn="ctr" rtl="0">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6.15</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683306387"/>
                  </a:ext>
                </a:extLst>
              </a:tr>
              <a:tr h="411739">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b="1" kern="1200" dirty="0">
                          <a:solidFill>
                            <a:schemeClr val="lt1"/>
                          </a:solidFill>
                          <a:effectLst/>
                          <a:latin typeface="Arial" panose="020B0604020202020204" pitchFamily="34" charset="0"/>
                          <a:ea typeface="+mn-ea"/>
                          <a:cs typeface="Arial" panose="020B0604020202020204" pitchFamily="34" charset="0"/>
                        </a:rPr>
                        <a:t>3rd floor (Buffer Tanks)</a:t>
                      </a:r>
                    </a:p>
                  </a:txBody>
                  <a:tcPr marL="68580" marR="68580" marT="0" marB="0" anchor="ctr"/>
                </a:tc>
                <a:tc>
                  <a:txBody>
                    <a:bodyPr/>
                    <a:lstStyle/>
                    <a:p>
                      <a:pPr marL="0" marR="0" algn="ctr" rtl="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6.25</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684145637"/>
                  </a:ext>
                </a:extLst>
              </a:tr>
              <a:tr h="345438">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b="1" dirty="0">
                          <a:effectLst/>
                          <a:latin typeface="Arial" panose="020B0604020202020204" pitchFamily="34" charset="0"/>
                          <a:cs typeface="Arial" panose="020B0604020202020204" pitchFamily="34" charset="0"/>
                        </a:rPr>
                        <a:t>4</a:t>
                      </a:r>
                      <a:r>
                        <a:rPr lang="en-US" sz="1400" b="1" baseline="30000" dirty="0">
                          <a:effectLst/>
                          <a:latin typeface="Arial" panose="020B0604020202020204" pitchFamily="34" charset="0"/>
                          <a:cs typeface="Arial" panose="020B0604020202020204" pitchFamily="34" charset="0"/>
                        </a:rPr>
                        <a:t>th</a:t>
                      </a:r>
                      <a:r>
                        <a:rPr lang="en-US" sz="1400" b="1" dirty="0">
                          <a:effectLst/>
                          <a:latin typeface="Arial" panose="020B0604020202020204" pitchFamily="34" charset="0"/>
                          <a:cs typeface="Arial" panose="020B0604020202020204" pitchFamily="34" charset="0"/>
                        </a:rPr>
                        <a:t> floor (Sieves) </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7.21</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732914776"/>
                  </a:ext>
                </a:extLst>
              </a:tr>
              <a:tr h="371166">
                <a:tc>
                  <a:txBody>
                    <a:bodyPr/>
                    <a:lstStyle/>
                    <a:p>
                      <a:pPr marL="0" marR="0" algn="ctr" rtl="0">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Compounds Mixing Room</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15.3</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817144861"/>
                  </a:ext>
                </a:extLst>
              </a:tr>
              <a:tr h="371166">
                <a:tc>
                  <a:txBody>
                    <a:bodyPr/>
                    <a:lstStyle/>
                    <a:p>
                      <a:pPr marL="0" marR="0" algn="ctr" rtl="0">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Row Material Store</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1.86</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757152559"/>
                  </a:ext>
                </a:extLst>
              </a:tr>
              <a:tr h="371166">
                <a:tc>
                  <a:txBody>
                    <a:bodyPr/>
                    <a:lstStyle/>
                    <a:p>
                      <a:pPr marL="0" marR="0" algn="ctr" rtl="0">
                        <a:lnSpc>
                          <a:spcPct val="107000"/>
                        </a:lnSpc>
                        <a:spcBef>
                          <a:spcPts val="0"/>
                        </a:spcBef>
                        <a:spcAft>
                          <a:spcPts val="0"/>
                        </a:spcAft>
                      </a:pPr>
                      <a:r>
                        <a:rPr lang="en-US" sz="1400" b="1" dirty="0">
                          <a:effectLst/>
                          <a:latin typeface="Arial" panose="020B0604020202020204" pitchFamily="34" charset="0"/>
                          <a:cs typeface="Arial" panose="020B0604020202020204" pitchFamily="34" charset="0"/>
                        </a:rPr>
                        <a:t>Filling Department</a:t>
                      </a:r>
                      <a:endParaRPr lang="en-US"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1.45</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742340251"/>
                  </a:ext>
                </a:extLst>
              </a:tr>
            </a:tbl>
          </a:graphicData>
        </a:graphic>
      </p:graphicFrame>
    </p:spTree>
    <p:extLst>
      <p:ext uri="{BB962C8B-B14F-4D97-AF65-F5344CB8AC3E}">
        <p14:creationId xmlns:p14="http://schemas.microsoft.com/office/powerpoint/2010/main" val="28438760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676" y="8"/>
            <a:ext cx="4029013" cy="841615"/>
          </a:xfrm>
        </p:spPr>
        <p:txBody>
          <a:bodyPr>
            <a:noAutofit/>
          </a:bodyPr>
          <a:lstStyle/>
          <a:p>
            <a:pPr algn="l"/>
            <a:r>
              <a:rPr lang="en-US" sz="3200" cap="none" dirty="0"/>
              <a:t>Plant closing plan: </a:t>
            </a:r>
          </a:p>
        </p:txBody>
      </p:sp>
      <p:sp>
        <p:nvSpPr>
          <p:cNvPr id="6" name="Text Placeholder 3"/>
          <p:cNvSpPr>
            <a:spLocks noGrp="1"/>
          </p:cNvSpPr>
          <p:nvPr>
            <p:ph type="body" sz="half" idx="2"/>
          </p:nvPr>
        </p:nvSpPr>
        <p:spPr>
          <a:xfrm>
            <a:off x="627022" y="1496859"/>
            <a:ext cx="10646231" cy="3460164"/>
          </a:xfrm>
        </p:spPr>
        <p:style>
          <a:lnRef idx="2">
            <a:schemeClr val="accent1"/>
          </a:lnRef>
          <a:fillRef idx="1">
            <a:schemeClr val="lt1"/>
          </a:fillRef>
          <a:effectRef idx="0">
            <a:schemeClr val="accent1"/>
          </a:effectRef>
          <a:fontRef idx="minor">
            <a:schemeClr val="dk1"/>
          </a:fontRef>
        </p:style>
        <p:txBody>
          <a:bodyPr>
            <a:normAutofit/>
          </a:bodyPr>
          <a:lstStyle/>
          <a:p>
            <a:pPr marL="914400" indent="-457200" algn="l" rtl="0">
              <a:lnSpc>
                <a:spcPct val="115000"/>
              </a:lnSpc>
              <a:spcBef>
                <a:spcPts val="0"/>
              </a:spcBef>
              <a:buFont typeface="Arial" panose="020B0604020202020204" pitchFamily="34" charset="0"/>
              <a:buChar char="•"/>
            </a:pPr>
            <a:endParaRPr lang="en-US" sz="2400" cap="none" dirty="0">
              <a:latin typeface="Times New Roman" panose="02020603050405020304" pitchFamily="18"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Preventing the birds from entering the plant.</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Determine the entries of  tracks, workers &amp; visitors.</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Establish efficient Ventilation System </a:t>
            </a:r>
            <a:br>
              <a:rPr lang="en-US" sz="2400" cap="none" dirty="0">
                <a:latin typeface="Times New Roman" panose="02020603050405020304" pitchFamily="18" charset="0"/>
                <a:ea typeface="Calibri" panose="020F0502020204030204" pitchFamily="34" charset="0"/>
                <a:cs typeface="Arial" panose="020B0604020202020204" pitchFamily="34" charset="0"/>
              </a:rPr>
            </a:br>
            <a:r>
              <a:rPr lang="en-US" sz="2400" cap="none" dirty="0">
                <a:latin typeface="Times New Roman" panose="02020603050405020304" pitchFamily="18" charset="0"/>
                <a:ea typeface="Calibri" panose="020F0502020204030204" pitchFamily="34" charset="0"/>
                <a:cs typeface="Arial" panose="020B0604020202020204" pitchFamily="34" charset="0"/>
              </a:rPr>
              <a:t>(</a:t>
            </a:r>
            <a:r>
              <a:rPr lang="en-US" sz="2400" b="1" cap="none" dirty="0">
                <a:latin typeface="Times New Roman" panose="02020603050405020304" pitchFamily="18" charset="0"/>
                <a:ea typeface="Calibri" panose="020F0502020204030204" pitchFamily="34" charset="0"/>
                <a:cs typeface="Arial" panose="020B0604020202020204" pitchFamily="34" charset="0"/>
              </a:rPr>
              <a:t>Required Fan Capacity = 20418 𝑚^3/</a:t>
            </a:r>
            <a:r>
              <a:rPr lang="en-US" sz="2400" b="1" cap="none" dirty="0" err="1">
                <a:latin typeface="Times New Roman" panose="02020603050405020304" pitchFamily="18" charset="0"/>
                <a:ea typeface="Calibri" panose="020F0502020204030204" pitchFamily="34" charset="0"/>
                <a:cs typeface="Arial" panose="020B0604020202020204" pitchFamily="34" charset="0"/>
              </a:rPr>
              <a:t>hr</a:t>
            </a:r>
            <a:r>
              <a:rPr lang="en-US" sz="2400" b="1" cap="none" dirty="0">
                <a:latin typeface="Times New Roman" panose="02020603050405020304" pitchFamily="18" charset="0"/>
                <a:ea typeface="Calibri" panose="020F0502020204030204" pitchFamily="34" charset="0"/>
                <a:cs typeface="Arial" panose="020B0604020202020204" pitchFamily="34" charset="0"/>
              </a:rPr>
              <a:t> </a:t>
            </a:r>
            <a:r>
              <a:rPr lang="en-US" sz="2400" cap="none" dirty="0">
                <a:latin typeface="Times New Roman" panose="02020603050405020304" pitchFamily="18" charset="0"/>
                <a:ea typeface="Calibri" panose="020F0502020204030204" pitchFamily="34" charset="0"/>
                <a:cs typeface="Arial" panose="020B0604020202020204" pitchFamily="34" charset="0"/>
              </a:rPr>
              <a:t>)</a:t>
            </a:r>
          </a:p>
        </p:txBody>
      </p:sp>
      <p:sp>
        <p:nvSpPr>
          <p:cNvPr id="7" name="TextBox 6"/>
          <p:cNvSpPr txBox="1"/>
          <p:nvPr/>
        </p:nvSpPr>
        <p:spPr>
          <a:xfrm>
            <a:off x="627022" y="963921"/>
            <a:ext cx="2259875" cy="51706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marL="457200">
              <a:lnSpc>
                <a:spcPct val="115000"/>
              </a:lnSpc>
            </a:pPr>
            <a:r>
              <a:rPr lang="en-US" sz="2400" b="1" dirty="0">
                <a:latin typeface="Times New Roman" panose="02020603050405020304" pitchFamily="18" charset="0"/>
                <a:ea typeface="Calibri" panose="020F0502020204030204" pitchFamily="34" charset="0"/>
                <a:cs typeface="Arial" panose="020B0604020202020204" pitchFamily="34" charset="0"/>
              </a:rPr>
              <a:t>It aims to:</a:t>
            </a: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32240652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674" y="172278"/>
            <a:ext cx="5578570" cy="669345"/>
          </a:xfrm>
        </p:spPr>
        <p:txBody>
          <a:bodyPr>
            <a:noAutofit/>
          </a:bodyPr>
          <a:lstStyle/>
          <a:p>
            <a:pPr algn="l"/>
            <a:r>
              <a:rPr lang="en-US" sz="3200" cap="none" dirty="0"/>
              <a:t>Incidents Investigation</a:t>
            </a:r>
          </a:p>
        </p:txBody>
      </p:sp>
      <p:sp>
        <p:nvSpPr>
          <p:cNvPr id="4" name="Text Placeholder 3"/>
          <p:cNvSpPr>
            <a:spLocks noGrp="1"/>
          </p:cNvSpPr>
          <p:nvPr>
            <p:ph type="body" sz="half" idx="2"/>
          </p:nvPr>
        </p:nvSpPr>
        <p:spPr>
          <a:xfrm>
            <a:off x="477674" y="861617"/>
            <a:ext cx="10847575" cy="4560994"/>
          </a:xfrm>
        </p:spPr>
        <p:style>
          <a:lnRef idx="2">
            <a:schemeClr val="accent1"/>
          </a:lnRef>
          <a:fillRef idx="1">
            <a:schemeClr val="lt1"/>
          </a:fillRef>
          <a:effectRef idx="0">
            <a:schemeClr val="accent1"/>
          </a:effectRef>
          <a:fontRef idx="minor">
            <a:schemeClr val="dk1"/>
          </a:fontRef>
        </p:style>
        <p:txBody>
          <a:bodyPr>
            <a:normAutofit/>
          </a:bodyPr>
          <a:lstStyle/>
          <a:p>
            <a:pPr marL="457200">
              <a:lnSpc>
                <a:spcPct val="115000"/>
              </a:lnSpc>
              <a:spcBef>
                <a:spcPts val="0"/>
              </a:spcBef>
            </a:pPr>
            <a:r>
              <a:rPr lang="ar-SA" dirty="0">
                <a:solidFill>
                  <a:srgbClr val="FF0000"/>
                </a:solidFill>
                <a:latin typeface="Calibri" panose="020F0502020204030204" pitchFamily="34" charset="0"/>
                <a:ea typeface="Calibri" panose="020F0502020204030204" pitchFamily="34" charset="0"/>
              </a:rPr>
              <a:t> </a:t>
            </a:r>
            <a:endParaRPr lang="en-US" sz="2400" cap="none" dirty="0">
              <a:latin typeface="Times New Roman" panose="02020603050405020304" pitchFamily="18"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The plant management should have a procedure for reporting, investigating and analyzing incidents.</a:t>
            </a:r>
          </a:p>
          <a:p>
            <a:pPr marL="457200" algn="l" rtl="0">
              <a:lnSpc>
                <a:spcPct val="115000"/>
              </a:lnSpc>
              <a:spcBef>
                <a:spcPts val="0"/>
              </a:spcBef>
            </a:pPr>
            <a:endParaRPr lang="en-US" sz="2400" cap="none" dirty="0">
              <a:latin typeface="Times New Roman" panose="02020603050405020304" pitchFamily="18"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All incidents should be investigated. </a:t>
            </a:r>
            <a:br>
              <a:rPr lang="en-US" sz="2400" cap="none" dirty="0">
                <a:latin typeface="Times New Roman" panose="02020603050405020304" pitchFamily="18" charset="0"/>
                <a:ea typeface="Calibri" panose="020F0502020204030204" pitchFamily="34" charset="0"/>
                <a:cs typeface="Arial" panose="020B0604020202020204" pitchFamily="34" charset="0"/>
              </a:rPr>
            </a:br>
            <a:endParaRPr lang="en-US" sz="2400" cap="none" dirty="0">
              <a:latin typeface="Times New Roman" panose="02020603050405020304" pitchFamily="18" charset="0"/>
              <a:ea typeface="Calibri" panose="020F0502020204030204" pitchFamily="34" charset="0"/>
              <a:cs typeface="Arial" panose="020B0604020202020204" pitchFamily="34" charset="0"/>
            </a:endParaRPr>
          </a:p>
          <a:p>
            <a:pPr marL="457200" algn="l" rtl="0">
              <a:lnSpc>
                <a:spcPct val="115000"/>
              </a:lnSpc>
              <a:spcBef>
                <a:spcPts val="0"/>
              </a:spcBef>
            </a:pPr>
            <a:r>
              <a:rPr lang="en-US" sz="2400" cap="none" dirty="0">
                <a:latin typeface="Times New Roman" panose="02020603050405020304" pitchFamily="18" charset="0"/>
                <a:ea typeface="Calibri" panose="020F0502020204030204" pitchFamily="34" charset="0"/>
                <a:cs typeface="Arial" panose="020B0604020202020204" pitchFamily="34" charset="0"/>
              </a:rPr>
              <a:t>See appendix J. </a:t>
            </a:r>
          </a:p>
          <a:p>
            <a:endParaRPr lang="ar-SA" dirty="0"/>
          </a:p>
        </p:txBody>
      </p:sp>
      <p:graphicFrame>
        <p:nvGraphicFramePr>
          <p:cNvPr id="5" name="Object 4"/>
          <p:cNvGraphicFramePr>
            <a:graphicFrameLocks noChangeAspect="1"/>
          </p:cNvGraphicFramePr>
          <p:nvPr>
            <p:extLst>
              <p:ext uri="{D42A27DB-BD31-4B8C-83A1-F6EECF244321}">
                <p14:modId xmlns:p14="http://schemas.microsoft.com/office/powerpoint/2010/main" val="2041080762"/>
              </p:ext>
            </p:extLst>
          </p:nvPr>
        </p:nvGraphicFramePr>
        <p:xfrm>
          <a:off x="793192" y="3924908"/>
          <a:ext cx="2239963" cy="490538"/>
        </p:xfrm>
        <a:graphic>
          <a:graphicData uri="http://schemas.openxmlformats.org/presentationml/2006/ole">
            <mc:AlternateContent xmlns:mc="http://schemas.openxmlformats.org/markup-compatibility/2006">
              <mc:Choice xmlns:v="urn:schemas-microsoft-com:vml" Requires="v">
                <p:oleObj spid="_x0000_s26724" name="Packager Shell Object" showAsIcon="1" r:id="rId3" imgW="2239200" imgH="491040" progId="Package">
                  <p:embed/>
                </p:oleObj>
              </mc:Choice>
              <mc:Fallback>
                <p:oleObj name="Packager Shell Object" showAsIcon="1" r:id="rId3" imgW="2239200" imgH="491040" progId="Package">
                  <p:embed/>
                  <p:pic>
                    <p:nvPicPr>
                      <p:cNvPr id="0" name=""/>
                      <p:cNvPicPr/>
                      <p:nvPr/>
                    </p:nvPicPr>
                    <p:blipFill>
                      <a:blip r:embed="rId4"/>
                      <a:stretch>
                        <a:fillRect/>
                      </a:stretch>
                    </p:blipFill>
                    <p:spPr>
                      <a:xfrm>
                        <a:off x="793192" y="3924908"/>
                        <a:ext cx="2239963" cy="490538"/>
                      </a:xfrm>
                      <a:prstGeom prst="rect">
                        <a:avLst/>
                      </a:prstGeom>
                    </p:spPr>
                  </p:pic>
                </p:oleObj>
              </mc:Fallback>
            </mc:AlternateContent>
          </a:graphicData>
        </a:graphic>
      </p:graphicFrame>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28574766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907" y="605805"/>
            <a:ext cx="10612693" cy="45719"/>
          </a:xfrm>
        </p:spPr>
        <p:txBody>
          <a:bodyPr anchor="ctr">
            <a:noAutofit/>
          </a:bodyPr>
          <a:lstStyle/>
          <a:p>
            <a:pPr algn="l"/>
            <a:r>
              <a:rPr lang="en-US" sz="3200" cap="none" dirty="0"/>
              <a:t>Management Review:</a:t>
            </a:r>
            <a:br>
              <a:rPr lang="en-US" u="sng" cap="none" dirty="0"/>
            </a:br>
            <a:endParaRPr lang="en-US" u="sng" cap="none" dirty="0">
              <a:latin typeface="Arial" panose="020B0604020202020204" pitchFamily="34" charset="0"/>
              <a:cs typeface="Arial" panose="020B0604020202020204" pitchFamily="34" charset="0"/>
            </a:endParaRPr>
          </a:p>
        </p:txBody>
      </p:sp>
      <p:sp>
        <p:nvSpPr>
          <p:cNvPr id="6" name="Text Placeholder 3"/>
          <p:cNvSpPr>
            <a:spLocks noGrp="1"/>
          </p:cNvSpPr>
          <p:nvPr>
            <p:ph type="body" sz="half" idx="2"/>
          </p:nvPr>
        </p:nvSpPr>
        <p:spPr>
          <a:xfrm>
            <a:off x="627022" y="1821926"/>
            <a:ext cx="10646231" cy="3578239"/>
          </a:xfrm>
        </p:spPr>
        <p:style>
          <a:lnRef idx="2">
            <a:schemeClr val="accent1"/>
          </a:lnRef>
          <a:fillRef idx="1">
            <a:schemeClr val="lt1"/>
          </a:fillRef>
          <a:effectRef idx="0">
            <a:schemeClr val="accent1"/>
          </a:effectRef>
          <a:fontRef idx="minor">
            <a:schemeClr val="dk1"/>
          </a:fontRef>
        </p:style>
        <p:txBody>
          <a:bodyPr>
            <a:normAutofit fontScale="92500"/>
          </a:bodyPr>
          <a:lstStyle/>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Results of internal audits and evaluations of compliance with applicable legal requirements and with other requirements to which the organization subscribes.</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The results of participation, communication and consultation. </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The OH&amp;S performance of the organization.</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The extent to which objectives have been met.</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Status of incident investigations, corrective actions and preventive actions.</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Changing circumstances, including developments in legal and other requirements related to OH&amp;S.</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Recommendations for improvement.</a:t>
            </a:r>
          </a:p>
        </p:txBody>
      </p:sp>
      <p:sp>
        <p:nvSpPr>
          <p:cNvPr id="7" name="TextBox 6"/>
          <p:cNvSpPr txBox="1"/>
          <p:nvPr/>
        </p:nvSpPr>
        <p:spPr>
          <a:xfrm>
            <a:off x="627022" y="1338909"/>
            <a:ext cx="4382300" cy="483017"/>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marL="457200">
              <a:lnSpc>
                <a:spcPct val="115000"/>
              </a:lnSpc>
            </a:pPr>
            <a:r>
              <a:rPr lang="en-US" sz="2400" b="1" dirty="0">
                <a:latin typeface="Times New Roman" panose="02020603050405020304" pitchFamily="18" charset="0"/>
                <a:ea typeface="Calibri" panose="020F0502020204030204" pitchFamily="34" charset="0"/>
                <a:cs typeface="Arial" panose="020B0604020202020204" pitchFamily="34" charset="0"/>
              </a:rPr>
              <a:t>Management review inputs:</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
        <p:nvSpPr>
          <p:cNvPr id="9" name="Title 12"/>
          <p:cNvSpPr txBox="1">
            <a:spLocks/>
          </p:cNvSpPr>
          <p:nvPr/>
        </p:nvSpPr>
        <p:spPr>
          <a:xfrm>
            <a:off x="-96077" y="712449"/>
            <a:ext cx="10396882" cy="530087"/>
          </a:xfrm>
          <a:prstGeom prst="rect">
            <a:avLst/>
          </a:prstGeom>
        </p:spPr>
        <p:txBody>
          <a:bodyPr vert="horz" lIns="91440" tIns="45720" rIns="91440" bIns="45720" rtlCol="0" anchor="b">
            <a:normAutofit fontScale="97500"/>
          </a:bodyPr>
          <a:lstStyle>
            <a:lvl1pPr algn="ctr" defTabSz="914400" rtl="1" eaLnBrk="1" latinLnBrk="0" hangingPunct="1">
              <a:lnSpc>
                <a:spcPct val="90000"/>
              </a:lnSpc>
              <a:spcBef>
                <a:spcPct val="0"/>
              </a:spcBef>
              <a:buNone/>
              <a:defRPr sz="3600" kern="1200" cap="all" baseline="0">
                <a:solidFill>
                  <a:schemeClr val="accent1"/>
                </a:solidFill>
                <a:effectLst/>
                <a:latin typeface="+mj-lt"/>
                <a:ea typeface="+mj-ea"/>
                <a:cs typeface="+mj-cs"/>
              </a:defRPr>
            </a:lvl1pPr>
          </a:lstStyle>
          <a:p>
            <a:pPr rtl="0"/>
            <a:r>
              <a:rPr lang="en-US" sz="2200" cap="none">
                <a:solidFill>
                  <a:schemeClr val="tx1"/>
                </a:solidFill>
                <a:latin typeface="Arial" panose="020B0604020202020204" pitchFamily="34" charset="0"/>
                <a:cs typeface="Arial" panose="020B0604020202020204" pitchFamily="34" charset="0"/>
              </a:rPr>
              <a:t>It aims to find opportunities for improvement the OH&amp;S management system</a:t>
            </a:r>
            <a:r>
              <a:rPr lang="en-US" sz="3200" cap="none">
                <a:solidFill>
                  <a:schemeClr val="tx1"/>
                </a:solidFill>
                <a:latin typeface="Arial" panose="020B0604020202020204" pitchFamily="34" charset="0"/>
                <a:cs typeface="Arial" panose="020B0604020202020204" pitchFamily="34" charset="0"/>
              </a:rPr>
              <a:t>.</a:t>
            </a:r>
            <a:endParaRPr lang="en-US" sz="3200" dirty="0">
              <a:solidFill>
                <a:schemeClr val="tx1"/>
              </a:solidFill>
            </a:endParaRPr>
          </a:p>
        </p:txBody>
      </p:sp>
    </p:spTree>
    <p:extLst>
      <p:ext uri="{BB962C8B-B14F-4D97-AF65-F5344CB8AC3E}">
        <p14:creationId xmlns:p14="http://schemas.microsoft.com/office/powerpoint/2010/main" val="23736634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420404" y="1815548"/>
            <a:ext cx="11004709" cy="2517913"/>
          </a:xfrm>
        </p:spPr>
        <p:style>
          <a:lnRef idx="2">
            <a:schemeClr val="accent1"/>
          </a:lnRef>
          <a:fillRef idx="1">
            <a:schemeClr val="lt1"/>
          </a:fillRef>
          <a:effectRef idx="0">
            <a:schemeClr val="accent1"/>
          </a:effectRef>
          <a:fontRef idx="minor">
            <a:schemeClr val="dk1"/>
          </a:fontRef>
        </p:style>
        <p:txBody>
          <a:bodyPr>
            <a:normAutofit/>
          </a:bodyPr>
          <a:lstStyle/>
          <a:p>
            <a:pPr marL="457200" algn="l" rtl="0">
              <a:lnSpc>
                <a:spcPct val="115000"/>
              </a:lnSpc>
              <a:spcBef>
                <a:spcPts val="0"/>
              </a:spcBef>
            </a:pPr>
            <a:endParaRPr lang="en-US" sz="2000" cap="none" dirty="0">
              <a:latin typeface="Times New Roman" panose="02020603050405020304" pitchFamily="18"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OH&amp;S performance.</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OH&amp;S policy and objectives.</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Resources.</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Other elements of the OH&amp;S management system.</a:t>
            </a:r>
          </a:p>
        </p:txBody>
      </p:sp>
      <p:sp>
        <p:nvSpPr>
          <p:cNvPr id="3" name="TextBox 2"/>
          <p:cNvSpPr txBox="1"/>
          <p:nvPr/>
        </p:nvSpPr>
        <p:spPr>
          <a:xfrm>
            <a:off x="420404" y="719237"/>
            <a:ext cx="10278077"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sz="2400" b="1" dirty="0">
                <a:solidFill>
                  <a:prstClr val="black"/>
                </a:solidFill>
                <a:latin typeface="Calibri" panose="020F0502020204030204" pitchFamily="34" charset="0"/>
                <a:ea typeface="Calibri" panose="020F0502020204030204" pitchFamily="34" charset="0"/>
                <a:cs typeface="Arial" panose="020B0604020202020204" pitchFamily="34" charset="0"/>
              </a:rPr>
              <a:t>The outputs of management review may include any decisions related to possible changes to:</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33345901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0" y="0"/>
            <a:ext cx="11675165" cy="6347791"/>
          </a:xfrm>
        </p:spPr>
        <p:txBody>
          <a:bodyPr/>
          <a:lstStyle/>
          <a:p>
            <a:endParaRPr lang="en-US" dirty="0"/>
          </a:p>
        </p:txBody>
      </p:sp>
      <p:pic>
        <p:nvPicPr>
          <p:cNvPr id="6" name="Content Placeholder 1"/>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251791" y="102467"/>
            <a:ext cx="3931430" cy="274675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98045" y="84296"/>
            <a:ext cx="3931430" cy="2729026"/>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40702" y="2849217"/>
            <a:ext cx="2193759" cy="2599058"/>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1791" y="2983562"/>
            <a:ext cx="3931430" cy="2502257"/>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98045" y="2983563"/>
            <a:ext cx="3931430" cy="2502256"/>
          </a:xfrm>
          <a:prstGeom prst="rect">
            <a:avLst/>
          </a:prstGeom>
        </p:spPr>
      </p:pic>
      <p:pic>
        <p:nvPicPr>
          <p:cNvPr id="11" name="Picture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40702" y="84296"/>
            <a:ext cx="2193759" cy="2645383"/>
          </a:xfrm>
          <a:prstGeom prst="rect">
            <a:avLst/>
          </a:prstGeom>
        </p:spPr>
      </p:pic>
    </p:spTree>
    <p:extLst>
      <p:ext uri="{BB962C8B-B14F-4D97-AF65-F5344CB8AC3E}">
        <p14:creationId xmlns:p14="http://schemas.microsoft.com/office/powerpoint/2010/main" val="29594116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679" y="225287"/>
            <a:ext cx="2424548" cy="616336"/>
          </a:xfrm>
        </p:spPr>
        <p:txBody>
          <a:bodyPr>
            <a:noAutofit/>
          </a:bodyPr>
          <a:lstStyle/>
          <a:p>
            <a:pPr algn="l"/>
            <a:r>
              <a:rPr lang="en-US" sz="3200" cap="none" dirty="0"/>
              <a:t>Conclusion: </a:t>
            </a:r>
          </a:p>
        </p:txBody>
      </p:sp>
      <p:sp>
        <p:nvSpPr>
          <p:cNvPr id="4" name="Text Placeholder 3"/>
          <p:cNvSpPr>
            <a:spLocks noGrp="1"/>
          </p:cNvSpPr>
          <p:nvPr>
            <p:ph type="body" sz="half" idx="2"/>
          </p:nvPr>
        </p:nvSpPr>
        <p:spPr>
          <a:xfrm>
            <a:off x="477679" y="841623"/>
            <a:ext cx="10847575" cy="4534868"/>
          </a:xfrm>
        </p:spPr>
        <p:style>
          <a:lnRef idx="2">
            <a:schemeClr val="accent1"/>
          </a:lnRef>
          <a:fillRef idx="1">
            <a:schemeClr val="lt1"/>
          </a:fillRef>
          <a:effectRef idx="0">
            <a:schemeClr val="accent1"/>
          </a:effectRef>
          <a:fontRef idx="minor">
            <a:schemeClr val="dk1"/>
          </a:fontRef>
        </p:style>
        <p:txBody>
          <a:bodyPr>
            <a:normAutofit fontScale="92500"/>
          </a:bodyPr>
          <a:lstStyle/>
          <a:p>
            <a:pPr marL="457200">
              <a:lnSpc>
                <a:spcPct val="115000"/>
              </a:lnSpc>
              <a:spcBef>
                <a:spcPts val="0"/>
              </a:spcBef>
            </a:pPr>
            <a:endParaRPr lang="en-US" sz="1600" dirty="0">
              <a:latin typeface="Calibri" panose="020F0502020204030204" pitchFamily="34"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The factory is working at low level of safety requirements and the employees have lack of awareness about hazards that may expose to them at the work place</a:t>
            </a:r>
          </a:p>
          <a:p>
            <a:pPr marL="914400" indent="-457200" algn="l" rtl="0">
              <a:lnSpc>
                <a:spcPct val="115000"/>
              </a:lnSpc>
              <a:spcBef>
                <a:spcPts val="0"/>
              </a:spcBef>
              <a:buFont typeface="Arial" panose="020B0604020202020204" pitchFamily="34" charset="0"/>
              <a:buChar char="•"/>
            </a:pPr>
            <a:endParaRPr lang="en-US" sz="2400" cap="none" dirty="0">
              <a:latin typeface="Times New Roman" panose="02020603050405020304" pitchFamily="18"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There are some hazards that have high likelihood and severity like fire and explosions which cause huge damage to the factory if it occurs. </a:t>
            </a:r>
          </a:p>
          <a:p>
            <a:pPr marL="914400" indent="-457200" algn="l" rtl="0">
              <a:lnSpc>
                <a:spcPct val="115000"/>
              </a:lnSpc>
              <a:spcBef>
                <a:spcPts val="0"/>
              </a:spcBef>
              <a:buFont typeface="Arial" panose="020B0604020202020204" pitchFamily="34" charset="0"/>
              <a:buChar char="•"/>
            </a:pPr>
            <a:endParaRPr lang="en-US" sz="2400" cap="none" dirty="0">
              <a:latin typeface="Times New Roman" panose="02020603050405020304" pitchFamily="18"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Dust, noise and heat affect the employees cumulatively when they expose to them for long periods especially when they Exceed the acceptable limits, dust and noise exceeded the acceptable limits in some plant departments (as shown in tables 8 &amp;9)</a:t>
            </a:r>
            <a:endParaRPr lang="en-US" sz="1600" cap="none" dirty="0">
              <a:latin typeface="Calibri" panose="020F0502020204030204" pitchFamily="34" charset="0"/>
              <a:ea typeface="Calibri" panose="020F0502020204030204" pitchFamily="34" charset="0"/>
              <a:cs typeface="Arial" panose="020B0604020202020204" pitchFamily="34" charset="0"/>
            </a:endParaRPr>
          </a:p>
          <a:p>
            <a:endParaRPr lang="ar-SA"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31459893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420404" y="1324939"/>
            <a:ext cx="11004709" cy="4109210"/>
          </a:xfrm>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pPr marL="457200" algn="l" rtl="0">
              <a:lnSpc>
                <a:spcPct val="115000"/>
              </a:lnSpc>
              <a:spcBef>
                <a:spcPts val="0"/>
              </a:spcBef>
            </a:pPr>
            <a:endParaRPr lang="en-US" sz="2000" cap="none" dirty="0">
              <a:latin typeface="Times New Roman" panose="02020603050405020304" pitchFamily="18" charset="0"/>
              <a:ea typeface="Calibri" panose="020F0502020204030204" pitchFamily="34" charset="0"/>
              <a:cs typeface="Arial" panose="020B0604020202020204" pitchFamily="34" charset="0"/>
            </a:endParaRPr>
          </a:p>
          <a:p>
            <a:pPr marL="457200" algn="l" rtl="0">
              <a:lnSpc>
                <a:spcPct val="115000"/>
              </a:lnSpc>
              <a:spcBef>
                <a:spcPts val="0"/>
              </a:spcBef>
            </a:pPr>
            <a:endParaRPr lang="en-US" sz="2000" cap="none" dirty="0">
              <a:latin typeface="Times New Roman" panose="02020603050405020304" pitchFamily="18"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Arial" panose="020B0604020202020204" pitchFamily="34" charset="0"/>
              <a:buChar char="•"/>
            </a:pPr>
            <a:r>
              <a:rPr lang="en-US" sz="2600" cap="none" dirty="0">
                <a:latin typeface="Times New Roman" panose="02020603050405020304" pitchFamily="18" charset="0"/>
                <a:ea typeface="Calibri" panose="020F0502020204030204" pitchFamily="34" charset="0"/>
                <a:cs typeface="Arial" panose="020B0604020202020204" pitchFamily="34" charset="0"/>
              </a:rPr>
              <a:t>improve productivity, business performance and staff morale.</a:t>
            </a:r>
          </a:p>
          <a:p>
            <a:pPr marL="914400" indent="-457200" algn="l" rtl="0">
              <a:lnSpc>
                <a:spcPct val="115000"/>
              </a:lnSpc>
              <a:spcBef>
                <a:spcPts val="0"/>
              </a:spcBef>
              <a:buFont typeface="Arial" panose="020B0604020202020204" pitchFamily="34" charset="0"/>
              <a:buChar char="•"/>
            </a:pPr>
            <a:endParaRPr lang="en-US" sz="2600" cap="none" dirty="0">
              <a:latin typeface="Times New Roman" panose="02020603050405020304" pitchFamily="18"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Arial" panose="020B0604020202020204" pitchFamily="34" charset="0"/>
              <a:buChar char="•"/>
            </a:pPr>
            <a:r>
              <a:rPr lang="en-US" sz="2600" cap="none" dirty="0">
                <a:latin typeface="Times New Roman" panose="02020603050405020304" pitchFamily="18" charset="0"/>
                <a:ea typeface="Calibri" panose="020F0502020204030204" pitchFamily="34" charset="0"/>
                <a:cs typeface="Arial" panose="020B0604020202020204" pitchFamily="34" charset="0"/>
              </a:rPr>
              <a:t> Healthy workers are more motivated to stay in work.</a:t>
            </a:r>
          </a:p>
          <a:p>
            <a:pPr marL="914400" indent="-457200" algn="l" rtl="0">
              <a:lnSpc>
                <a:spcPct val="115000"/>
              </a:lnSpc>
              <a:spcBef>
                <a:spcPts val="0"/>
              </a:spcBef>
              <a:buFont typeface="Arial" panose="020B0604020202020204" pitchFamily="34" charset="0"/>
              <a:buChar char="•"/>
            </a:pPr>
            <a:endParaRPr lang="en-US" sz="2600" cap="none" dirty="0">
              <a:latin typeface="Times New Roman" panose="02020603050405020304" pitchFamily="18"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Arial" panose="020B0604020202020204" pitchFamily="34" charset="0"/>
              <a:buChar char="•"/>
            </a:pPr>
            <a:r>
              <a:rPr lang="en-US" sz="2600" cap="none" dirty="0">
                <a:latin typeface="Times New Roman" panose="02020603050405020304" pitchFamily="18" charset="0"/>
                <a:ea typeface="Calibri" panose="020F0502020204030204" pitchFamily="34" charset="0"/>
                <a:cs typeface="Arial" panose="020B0604020202020204" pitchFamily="34" charset="0"/>
              </a:rPr>
              <a:t>Reduction in lost working days.</a:t>
            </a:r>
          </a:p>
          <a:p>
            <a:pPr marL="914400" indent="-457200" algn="l" rtl="0">
              <a:lnSpc>
                <a:spcPct val="115000"/>
              </a:lnSpc>
              <a:spcBef>
                <a:spcPts val="0"/>
              </a:spcBef>
              <a:buFont typeface="Arial" panose="020B0604020202020204" pitchFamily="34" charset="0"/>
              <a:buChar char="•"/>
            </a:pPr>
            <a:endParaRPr lang="en-US" sz="2600" cap="none" dirty="0">
              <a:latin typeface="Times New Roman" panose="02020603050405020304" pitchFamily="18"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Arial" panose="020B0604020202020204" pitchFamily="34" charset="0"/>
              <a:buChar char="•"/>
            </a:pPr>
            <a:r>
              <a:rPr lang="en-US" sz="2600" cap="none" dirty="0">
                <a:latin typeface="Times New Roman" panose="02020603050405020304" pitchFamily="18" charset="0"/>
                <a:ea typeface="Calibri" panose="020F0502020204030204" pitchFamily="34" charset="0"/>
                <a:cs typeface="Arial" panose="020B0604020202020204" pitchFamily="34" charset="0"/>
              </a:rPr>
              <a:t>Reduction in incident levels with increased measures of performance.</a:t>
            </a:r>
          </a:p>
          <a:p>
            <a:pPr marL="914400" indent="-457200" algn="l" rtl="0">
              <a:lnSpc>
                <a:spcPct val="115000"/>
              </a:lnSpc>
              <a:spcBef>
                <a:spcPts val="0"/>
              </a:spcBef>
              <a:buFont typeface="Arial" panose="020B0604020202020204" pitchFamily="34" charset="0"/>
              <a:buChar char="•"/>
            </a:pPr>
            <a:endParaRPr lang="en-US" sz="2600" cap="none" dirty="0">
              <a:latin typeface="Times New Roman" panose="02020603050405020304" pitchFamily="18"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Arial" panose="020B0604020202020204" pitchFamily="34" charset="0"/>
              <a:buChar char="•"/>
            </a:pPr>
            <a:r>
              <a:rPr lang="en-US" sz="2600" cap="none" dirty="0">
                <a:latin typeface="Times New Roman" panose="02020603050405020304" pitchFamily="18" charset="0"/>
                <a:ea typeface="Calibri" panose="020F0502020204030204" pitchFamily="34" charset="0"/>
                <a:cs typeface="Arial" panose="020B0604020202020204" pitchFamily="34" charset="0"/>
              </a:rPr>
              <a:t>Reduce accidents and work-related ill health, sick pay costs and insurance costs.</a:t>
            </a:r>
          </a:p>
          <a:p>
            <a:pPr marL="457200" algn="l" rtl="0">
              <a:lnSpc>
                <a:spcPct val="115000"/>
              </a:lnSpc>
              <a:spcBef>
                <a:spcPts val="0"/>
              </a:spcBef>
            </a:pPr>
            <a:endParaRPr lang="en-US" sz="2400" cap="none" dirty="0">
              <a:latin typeface="Times New Roman" panose="02020603050405020304" pitchFamily="18" charset="0"/>
              <a:ea typeface="Calibri" panose="020F0502020204030204" pitchFamily="34" charset="0"/>
              <a:cs typeface="Arial" panose="020B0604020202020204" pitchFamily="34" charset="0"/>
            </a:endParaRPr>
          </a:p>
        </p:txBody>
      </p:sp>
      <p:sp>
        <p:nvSpPr>
          <p:cNvPr id="3" name="TextBox 2"/>
          <p:cNvSpPr txBox="1"/>
          <p:nvPr/>
        </p:nvSpPr>
        <p:spPr>
          <a:xfrm>
            <a:off x="420404" y="493950"/>
            <a:ext cx="9873128"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sz="2400" b="1" dirty="0">
                <a:solidFill>
                  <a:prstClr val="black"/>
                </a:solidFill>
                <a:latin typeface="Calibri" panose="020F0502020204030204" pitchFamily="34" charset="0"/>
                <a:ea typeface="Calibri" panose="020F0502020204030204" pitchFamily="34" charset="0"/>
                <a:cs typeface="Arial" panose="020B0604020202020204" pitchFamily="34" charset="0"/>
              </a:rPr>
              <a:t>By creating a positive, safe and healthy environment for employees, this can positively impact on the company business which leads to:</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5199824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477676" y="251791"/>
            <a:ext cx="4029013" cy="589832"/>
          </a:xfrm>
        </p:spPr>
        <p:txBody>
          <a:bodyPr>
            <a:noAutofit/>
          </a:bodyPr>
          <a:lstStyle/>
          <a:p>
            <a:pPr algn="l"/>
            <a:r>
              <a:rPr lang="en-US" sz="3200" cap="none" dirty="0"/>
              <a:t>Recommendations</a:t>
            </a:r>
          </a:p>
        </p:txBody>
      </p:sp>
      <p:sp>
        <p:nvSpPr>
          <p:cNvPr id="11" name="Text Placeholder 3"/>
          <p:cNvSpPr>
            <a:spLocks noGrp="1"/>
          </p:cNvSpPr>
          <p:nvPr>
            <p:ph type="body" sz="half" idx="2"/>
          </p:nvPr>
        </p:nvSpPr>
        <p:spPr>
          <a:xfrm>
            <a:off x="627022" y="1632379"/>
            <a:ext cx="10646231" cy="3747547"/>
          </a:xfrm>
        </p:spPr>
        <p:style>
          <a:lnRef idx="2">
            <a:schemeClr val="accent1"/>
          </a:lnRef>
          <a:fillRef idx="1">
            <a:schemeClr val="lt1"/>
          </a:fillRef>
          <a:effectRef idx="0">
            <a:schemeClr val="accent1"/>
          </a:effectRef>
          <a:fontRef idx="minor">
            <a:schemeClr val="dk1"/>
          </a:fontRef>
        </p:style>
        <p:txBody>
          <a:bodyPr>
            <a:normAutofit/>
          </a:bodyPr>
          <a:lstStyle/>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Start working on the high severity and likelihood hazards.</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Provide annual health check for all workers to ensure their health is well and they didn’t affect by working environment.</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Provide plant closing system and efficient ventilation system as shown in appendix K.</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Provide personal protective equipment for workers.</a:t>
            </a: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Making suitable work shift system that doesn’t exceed 8 hours to reduce exposure to dust, noise and heat.</a:t>
            </a:r>
          </a:p>
        </p:txBody>
      </p:sp>
      <p:sp>
        <p:nvSpPr>
          <p:cNvPr id="12" name="TextBox 11"/>
          <p:cNvSpPr txBox="1"/>
          <p:nvPr/>
        </p:nvSpPr>
        <p:spPr>
          <a:xfrm>
            <a:off x="627022" y="1044526"/>
            <a:ext cx="6012317" cy="587853"/>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marL="457200">
              <a:lnSpc>
                <a:spcPct val="115000"/>
              </a:lnSpc>
            </a:pPr>
            <a:r>
              <a:rPr lang="en-US" sz="2800" b="1" dirty="0">
                <a:solidFill>
                  <a:schemeClr val="accent1"/>
                </a:solidFill>
                <a:latin typeface="Times New Roman" panose="02020603050405020304" pitchFamily="18" charset="0"/>
                <a:ea typeface="Calibri" panose="020F0502020204030204" pitchFamily="34" charset="0"/>
                <a:cs typeface="Arial" panose="020B0604020202020204" pitchFamily="34" charset="0"/>
              </a:rPr>
              <a:t>1.</a:t>
            </a:r>
            <a:r>
              <a:rPr lang="en-US" sz="2400" b="1" dirty="0">
                <a:latin typeface="Times New Roman" panose="02020603050405020304" pitchFamily="18" charset="0"/>
                <a:ea typeface="Calibri" panose="020F0502020204030204" pitchFamily="34" charset="0"/>
                <a:cs typeface="Arial" panose="020B0604020202020204" pitchFamily="34" charset="0"/>
              </a:rPr>
              <a:t> The management is recommended to:</a:t>
            </a:r>
          </a:p>
        </p:txBody>
      </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449523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3"/>
          <p:cNvSpPr>
            <a:spLocks noGrp="1"/>
          </p:cNvSpPr>
          <p:nvPr>
            <p:ph type="body" sz="half" idx="2"/>
          </p:nvPr>
        </p:nvSpPr>
        <p:spPr>
          <a:xfrm>
            <a:off x="632133" y="1186641"/>
            <a:ext cx="10693369" cy="3605350"/>
          </a:xfrm>
        </p:spPr>
        <p:style>
          <a:lnRef idx="2">
            <a:schemeClr val="accent1"/>
          </a:lnRef>
          <a:fillRef idx="1">
            <a:schemeClr val="lt1"/>
          </a:fillRef>
          <a:effectRef idx="0">
            <a:schemeClr val="accent1"/>
          </a:effectRef>
          <a:fontRef idx="minor">
            <a:schemeClr val="dk1"/>
          </a:fontRef>
        </p:style>
        <p:txBody>
          <a:bodyPr>
            <a:normAutofit lnSpcReduction="10000"/>
          </a:bodyPr>
          <a:lstStyle/>
          <a:p>
            <a:pPr marL="457200">
              <a:lnSpc>
                <a:spcPct val="115000"/>
              </a:lnSpc>
              <a:spcBef>
                <a:spcPts val="0"/>
              </a:spcBef>
            </a:pPr>
            <a:endParaRPr lang="en-US" sz="1600" dirty="0">
              <a:latin typeface="Calibri" panose="020F0502020204030204" pitchFamily="34"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 To increase their awareness of all hazards and their impact.</a:t>
            </a:r>
          </a:p>
          <a:p>
            <a:pPr marL="457200" algn="l" rtl="0">
              <a:lnSpc>
                <a:spcPct val="115000"/>
              </a:lnSpc>
              <a:spcBef>
                <a:spcPts val="0"/>
              </a:spcBef>
            </a:pPr>
            <a:endParaRPr lang="en-US" sz="2400" cap="none" dirty="0">
              <a:latin typeface="Times New Roman" panose="02020603050405020304" pitchFamily="18"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To increase awareness about firefighting process and providing first aid equipment for medical treatment.</a:t>
            </a:r>
          </a:p>
          <a:p>
            <a:pPr marL="457200" algn="l" rtl="0">
              <a:lnSpc>
                <a:spcPct val="115000"/>
              </a:lnSpc>
              <a:spcBef>
                <a:spcPts val="0"/>
              </a:spcBef>
            </a:pPr>
            <a:endParaRPr lang="en-US" sz="2400" cap="none" dirty="0">
              <a:latin typeface="Times New Roman" panose="02020603050405020304" pitchFamily="18"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 To increase awareness about the meaning of the warning signs.</a:t>
            </a:r>
          </a:p>
          <a:p>
            <a:pPr marL="457200" algn="l" rtl="0">
              <a:lnSpc>
                <a:spcPct val="115000"/>
              </a:lnSpc>
              <a:spcBef>
                <a:spcPts val="0"/>
              </a:spcBef>
            </a:pPr>
            <a:endParaRPr lang="en-US" sz="2400" cap="none" dirty="0">
              <a:latin typeface="Times New Roman" panose="02020603050405020304" pitchFamily="18"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To deal with emergency evacuation plan.</a:t>
            </a:r>
          </a:p>
          <a:p>
            <a:endParaRPr lang="ar-SA" dirty="0"/>
          </a:p>
        </p:txBody>
      </p:sp>
      <p:sp>
        <p:nvSpPr>
          <p:cNvPr id="11" name="TextBox 10"/>
          <p:cNvSpPr txBox="1"/>
          <p:nvPr/>
        </p:nvSpPr>
        <p:spPr>
          <a:xfrm>
            <a:off x="632133" y="598788"/>
            <a:ext cx="6474067" cy="587853"/>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marL="457200">
              <a:lnSpc>
                <a:spcPct val="115000"/>
              </a:lnSpc>
            </a:pPr>
            <a:r>
              <a:rPr lang="en-US" sz="2800" b="1" dirty="0">
                <a:solidFill>
                  <a:schemeClr val="accent1"/>
                </a:solidFill>
                <a:latin typeface="Times New Roman" panose="02020603050405020304" pitchFamily="18" charset="0"/>
                <a:ea typeface="Calibri" panose="020F0502020204030204" pitchFamily="34" charset="0"/>
                <a:cs typeface="Arial" panose="020B0604020202020204" pitchFamily="34" charset="0"/>
              </a:rPr>
              <a:t>2.</a:t>
            </a:r>
            <a:r>
              <a:rPr lang="en-US" sz="2400" b="1" dirty="0">
                <a:latin typeface="Times New Roman" panose="02020603050405020304" pitchFamily="18" charset="0"/>
                <a:ea typeface="Calibri" panose="020F0502020204030204" pitchFamily="34" charset="0"/>
                <a:cs typeface="Arial" panose="020B0604020202020204" pitchFamily="34" charset="0"/>
              </a:rPr>
              <a:t> start a training program for the workers</a:t>
            </a:r>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27771765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3"/>
          <p:cNvSpPr>
            <a:spLocks noGrp="1"/>
          </p:cNvSpPr>
          <p:nvPr>
            <p:ph type="body" sz="half" idx="2"/>
          </p:nvPr>
        </p:nvSpPr>
        <p:spPr>
          <a:xfrm>
            <a:off x="499611" y="473703"/>
            <a:ext cx="10693369" cy="4560995"/>
          </a:xfrm>
        </p:spPr>
        <p:style>
          <a:lnRef idx="2">
            <a:schemeClr val="accent1"/>
          </a:lnRef>
          <a:fillRef idx="1">
            <a:schemeClr val="lt1"/>
          </a:fillRef>
          <a:effectRef idx="0">
            <a:schemeClr val="accent1"/>
          </a:effectRef>
          <a:fontRef idx="minor">
            <a:schemeClr val="dk1"/>
          </a:fontRef>
        </p:style>
        <p:txBody>
          <a:bodyPr>
            <a:normAutofit fontScale="92500"/>
          </a:bodyPr>
          <a:lstStyle/>
          <a:p>
            <a:pPr marL="457200">
              <a:lnSpc>
                <a:spcPct val="115000"/>
              </a:lnSpc>
              <a:spcBef>
                <a:spcPts val="0"/>
              </a:spcBef>
            </a:pPr>
            <a:endParaRPr lang="en-US" sz="1600" dirty="0">
              <a:latin typeface="Calibri" panose="020F0502020204030204" pitchFamily="34"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mj-lt"/>
              <a:buAutoNum type="arabicPeriod" startAt="3"/>
            </a:pPr>
            <a:r>
              <a:rPr lang="en-US" sz="2400" cap="none" dirty="0">
                <a:latin typeface="Times New Roman" panose="02020603050405020304" pitchFamily="18" charset="0"/>
                <a:ea typeface="Calibri" panose="020F0502020204030204" pitchFamily="34" charset="0"/>
                <a:cs typeface="Arial" panose="020B0604020202020204" pitchFamily="34" charset="0"/>
              </a:rPr>
              <a:t> The safety and health officer is recommended to monitor and check the machines and tools and take measurement for work place environment periodically to take corrective or preventive actions when it needed.</a:t>
            </a:r>
          </a:p>
          <a:p>
            <a:pPr marL="914400" indent="-457200" algn="l" rtl="0">
              <a:lnSpc>
                <a:spcPct val="115000"/>
              </a:lnSpc>
              <a:spcBef>
                <a:spcPts val="0"/>
              </a:spcBef>
              <a:buFont typeface="+mj-lt"/>
              <a:buAutoNum type="arabicPeriod" startAt="3"/>
            </a:pPr>
            <a:endParaRPr lang="en-US" sz="2400" cap="none" dirty="0">
              <a:latin typeface="Times New Roman" panose="02020603050405020304" pitchFamily="18"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mj-lt"/>
              <a:buAutoNum type="arabicPeriod" startAt="3"/>
            </a:pPr>
            <a:r>
              <a:rPr lang="en-US" sz="2400" cap="none" dirty="0">
                <a:latin typeface="Times New Roman" panose="02020603050405020304" pitchFamily="18" charset="0"/>
                <a:ea typeface="Calibri" panose="020F0502020204030204" pitchFamily="34" charset="0"/>
                <a:cs typeface="Arial" panose="020B0604020202020204" pitchFamily="34" charset="0"/>
              </a:rPr>
              <a:t>Cleaning the light sources periodically and provide lighting units between the silos.</a:t>
            </a:r>
          </a:p>
          <a:p>
            <a:pPr marL="914400" indent="-457200" algn="l" rtl="0">
              <a:lnSpc>
                <a:spcPct val="115000"/>
              </a:lnSpc>
              <a:spcBef>
                <a:spcPts val="0"/>
              </a:spcBef>
              <a:buFont typeface="+mj-lt"/>
              <a:buAutoNum type="arabicPeriod" startAt="3"/>
            </a:pPr>
            <a:endParaRPr lang="en-US" sz="2400" cap="none" dirty="0">
              <a:latin typeface="Times New Roman" panose="02020603050405020304" pitchFamily="18"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mj-lt"/>
              <a:buAutoNum type="arabicPeriod" startAt="3"/>
            </a:pPr>
            <a:r>
              <a:rPr lang="en-US" sz="2400" cap="none" dirty="0">
                <a:latin typeface="Times New Roman" panose="02020603050405020304" pitchFamily="18" charset="0"/>
                <a:ea typeface="Calibri" panose="020F0502020204030204" pitchFamily="34" charset="0"/>
                <a:cs typeface="Arial" panose="020B0604020202020204" pitchFamily="34" charset="0"/>
              </a:rPr>
              <a:t>Establish suitable and safe entrance for silos area.</a:t>
            </a:r>
          </a:p>
          <a:p>
            <a:pPr marL="914400" indent="-457200" algn="l" rtl="0">
              <a:lnSpc>
                <a:spcPct val="115000"/>
              </a:lnSpc>
              <a:spcBef>
                <a:spcPts val="0"/>
              </a:spcBef>
              <a:buFont typeface="+mj-lt"/>
              <a:buAutoNum type="arabicPeriod" startAt="3"/>
            </a:pPr>
            <a:endParaRPr lang="en-US" sz="2400" cap="none" dirty="0">
              <a:latin typeface="Times New Roman" panose="02020603050405020304" pitchFamily="18"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mj-lt"/>
              <a:buAutoNum type="arabicPeriod" startAt="3"/>
            </a:pPr>
            <a:r>
              <a:rPr lang="en-US" sz="2400" cap="none" dirty="0">
                <a:latin typeface="Times New Roman" panose="02020603050405020304" pitchFamily="18" charset="0"/>
                <a:ea typeface="Calibri" panose="020F0502020204030204" pitchFamily="34" charset="0"/>
                <a:cs typeface="Arial" panose="020B0604020202020204" pitchFamily="34" charset="0"/>
              </a:rPr>
              <a:t>Moving the first Boiler that locate near the workers and visitors entrance to the eastern side near Second Boiler.</a:t>
            </a:r>
          </a:p>
          <a:p>
            <a:endParaRPr lang="ar-SA" dirty="0"/>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24645356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0" y="0"/>
            <a:ext cx="12192000" cy="6858000"/>
          </a:xfrm>
        </p:spPr>
        <p:txBody>
          <a:bodyPr/>
          <a:lstStyle/>
          <a:p>
            <a:pPr marL="0" indent="0">
              <a:buNone/>
            </a:pPr>
            <a:endParaRPr lang="en-US" dirty="0"/>
          </a:p>
          <a:p>
            <a:pPr marL="0" indent="0">
              <a:buNone/>
            </a:pPr>
            <a:r>
              <a:rPr lang="en-US" dirty="0"/>
              <a:t> </a:t>
            </a:r>
          </a:p>
          <a:p>
            <a:pPr marL="0" indent="0">
              <a:buNone/>
            </a:pPr>
            <a:endParaRPr lang="en-US" dirty="0"/>
          </a:p>
          <a:p>
            <a:pPr marL="0" indent="0">
              <a:buNone/>
            </a:pPr>
            <a:endParaRPr lang="en-US" dirty="0"/>
          </a:p>
          <a:p>
            <a:pPr marL="0" indent="0">
              <a:buNone/>
            </a:pPr>
            <a:r>
              <a:rPr lang="en-US" dirty="0"/>
              <a:t>                                    </a:t>
            </a:r>
          </a:p>
        </p:txBody>
      </p:sp>
      <p:sp>
        <p:nvSpPr>
          <p:cNvPr id="5" name="Rectangle 4"/>
          <p:cNvSpPr/>
          <p:nvPr/>
        </p:nvSpPr>
        <p:spPr>
          <a:xfrm>
            <a:off x="505365" y="4472579"/>
            <a:ext cx="11181266" cy="923330"/>
          </a:xfrm>
          <a:prstGeom prst="rect">
            <a:avLst/>
          </a:prstGeom>
          <a:noFill/>
        </p:spPr>
        <p:txBody>
          <a:bodyPr wrap="none" lIns="91440" tIns="45720" rIns="91440" bIns="45720">
            <a:spAutoFit/>
          </a:bodyPr>
          <a:lstStyle/>
          <a:p>
            <a:pPr algn="ctr"/>
            <a:r>
              <a:rPr lang="en-US" sz="5400" b="1" cap="all" dirty="0">
                <a:ln w="9000" cmpd="sng">
                  <a:solidFill>
                    <a:schemeClr val="accent4">
                      <a:shade val="50000"/>
                      <a:satMod val="120000"/>
                    </a:schemeClr>
                  </a:solidFill>
                  <a:prstDash val="solid"/>
                </a:ln>
                <a:solidFill>
                  <a:schemeClr val="tx2">
                    <a:lumMod val="50000"/>
                  </a:schemeClr>
                </a:solidFill>
                <a:effectLst>
                  <a:reflection blurRad="12700" stA="28000" endPos="45000" dist="1000" dir="5400000" sy="-100000" algn="bl" rotWithShape="0"/>
                </a:effectLst>
              </a:rPr>
              <a:t>Thank you for listening</a:t>
            </a:r>
          </a:p>
        </p:txBody>
      </p:sp>
      <p:pic>
        <p:nvPicPr>
          <p:cNvPr id="27650" name="Picture 2" descr="graduation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6293" y="339642"/>
            <a:ext cx="6199419" cy="4132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87713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tretch>
            <a:fillRect/>
          </a:stretch>
        </p:blipFill>
        <p:spPr>
          <a:xfrm>
            <a:off x="1286749" y="990931"/>
            <a:ext cx="9043324" cy="445886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style>
          <a:lnRef idx="1">
            <a:schemeClr val="accent2"/>
          </a:lnRef>
          <a:fillRef idx="2">
            <a:schemeClr val="accent2"/>
          </a:fillRef>
          <a:effectRef idx="1">
            <a:schemeClr val="accent2"/>
          </a:effectRef>
          <a:fontRef idx="minor">
            <a:schemeClr val="dk1"/>
          </a:fontRef>
        </p:style>
      </p:pic>
      <p:sp>
        <p:nvSpPr>
          <p:cNvPr id="9" name="Title 1"/>
          <p:cNvSpPr txBox="1">
            <a:spLocks/>
          </p:cNvSpPr>
          <p:nvPr/>
        </p:nvSpPr>
        <p:spPr>
          <a:xfrm>
            <a:off x="202732" y="194907"/>
            <a:ext cx="3363429" cy="652909"/>
          </a:xfrm>
          <a:prstGeom prst="rect">
            <a:avLst/>
          </a:prstGeom>
          <a:solidFill>
            <a:schemeClr val="bg1"/>
          </a:solidFill>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97500"/>
          </a:bodyPr>
          <a:lstStyle/>
          <a:p>
            <a:pPr lvl="0" algn="ctr" rtl="1">
              <a:lnSpc>
                <a:spcPct val="90000"/>
              </a:lnSpc>
              <a:spcBef>
                <a:spcPct val="0"/>
              </a:spcBef>
              <a:defRPr/>
            </a:pPr>
            <a:r>
              <a:rPr lang="en-US" sz="3200" dirty="0">
                <a:latin typeface="Arial" pitchFamily="34" charset="0"/>
                <a:cs typeface="Arial" pitchFamily="34" charset="0"/>
              </a:rPr>
              <a:t>P-D-C-A cycle</a:t>
            </a:r>
            <a:endParaRPr kumimoji="0" lang="ar-SA" sz="3200" b="0" i="0" u="none" strike="noStrike" kern="1200" cap="none" spc="0" normalizeH="0" baseline="0" noProof="0" dirty="0">
              <a:ln>
                <a:noFill/>
              </a:ln>
              <a:solidFill>
                <a:schemeClr val="dk1"/>
              </a:solidFill>
              <a:effectLst/>
              <a:uLnTx/>
              <a:uFillTx/>
              <a:latin typeface="Arial" pitchFamily="34" charset="0"/>
              <a:cs typeface="Arial"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30339993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673" y="8"/>
            <a:ext cx="8992899" cy="841615"/>
          </a:xfrm>
        </p:spPr>
        <p:txBody>
          <a:bodyPr>
            <a:noAutofit/>
          </a:bodyPr>
          <a:lstStyle/>
          <a:p>
            <a:pPr algn="l"/>
            <a:r>
              <a:rPr lang="en-US" sz="3200" dirty="0"/>
              <a:t>Gap Analysis &amp; Determine legal Requirements</a:t>
            </a:r>
            <a:endParaRPr lang="en-US" sz="3200" cap="none" dirty="0"/>
          </a:p>
        </p:txBody>
      </p:sp>
      <p:sp>
        <p:nvSpPr>
          <p:cNvPr id="4" name="Text Placeholder 3"/>
          <p:cNvSpPr>
            <a:spLocks noGrp="1"/>
          </p:cNvSpPr>
          <p:nvPr>
            <p:ph type="body" sz="half" idx="2"/>
          </p:nvPr>
        </p:nvSpPr>
        <p:spPr>
          <a:xfrm>
            <a:off x="632128" y="1003791"/>
            <a:ext cx="10847576" cy="4417303"/>
          </a:xfrm>
        </p:spPr>
        <p:style>
          <a:lnRef idx="2">
            <a:schemeClr val="accent1"/>
          </a:lnRef>
          <a:fillRef idx="1">
            <a:schemeClr val="lt1"/>
          </a:fillRef>
          <a:effectRef idx="0">
            <a:schemeClr val="accent1"/>
          </a:effectRef>
          <a:fontRef idx="minor">
            <a:schemeClr val="dk1"/>
          </a:fontRef>
        </p:style>
        <p:txBody>
          <a:bodyPr>
            <a:normAutofit/>
          </a:bodyPr>
          <a:lstStyle/>
          <a:p>
            <a:pPr marL="457200">
              <a:lnSpc>
                <a:spcPct val="115000"/>
              </a:lnSpc>
              <a:spcBef>
                <a:spcPts val="0"/>
              </a:spcBef>
            </a:pPr>
            <a:r>
              <a:rPr lang="ar-SA" dirty="0">
                <a:solidFill>
                  <a:srgbClr val="FF0000"/>
                </a:solidFill>
                <a:latin typeface="Calibri" panose="020F0502020204030204" pitchFamily="34" charset="0"/>
                <a:ea typeface="Calibri" panose="020F0502020204030204" pitchFamily="34" charset="0"/>
              </a:rPr>
              <a:t> </a:t>
            </a:r>
            <a:endParaRPr lang="en-US" sz="1600" dirty="0">
              <a:latin typeface="Calibri" panose="020F0502020204030204" pitchFamily="34" charset="0"/>
              <a:ea typeface="Calibri" panose="020F0502020204030204" pitchFamily="34" charset="0"/>
              <a:cs typeface="Arial" panose="020B0604020202020204" pitchFamily="34" charset="0"/>
            </a:endParaRPr>
          </a:p>
          <a:p>
            <a:pPr marL="457200" algn="l" rtl="0">
              <a:lnSpc>
                <a:spcPct val="115000"/>
              </a:lnSpc>
              <a:spcBef>
                <a:spcPts val="0"/>
              </a:spcBef>
            </a:pPr>
            <a:r>
              <a:rPr lang="en-US" sz="2800" b="1" cap="none" dirty="0">
                <a:latin typeface="Times New Roman" panose="02020603050405020304" pitchFamily="18" charset="0"/>
                <a:ea typeface="Calibri" panose="020F0502020204030204" pitchFamily="34" charset="0"/>
                <a:cs typeface="Arial" panose="020B0604020202020204" pitchFamily="34" charset="0"/>
              </a:rPr>
              <a:t>This method aims to:</a:t>
            </a:r>
          </a:p>
          <a:p>
            <a:pPr marL="457200" algn="l" rtl="0">
              <a:lnSpc>
                <a:spcPct val="115000"/>
              </a:lnSpc>
              <a:spcBef>
                <a:spcPts val="0"/>
              </a:spcBef>
            </a:pPr>
            <a:endParaRPr lang="en-US" sz="2400" cap="none" dirty="0">
              <a:latin typeface="Times New Roman" panose="02020603050405020304" pitchFamily="18"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Assess the Gap between the Plant current situation and OHSAS 18001 standard</a:t>
            </a:r>
          </a:p>
          <a:p>
            <a:pPr marL="457200" algn="l" rtl="0">
              <a:lnSpc>
                <a:spcPct val="115000"/>
              </a:lnSpc>
              <a:spcBef>
                <a:spcPts val="0"/>
              </a:spcBef>
            </a:pPr>
            <a:endParaRPr lang="en-US" sz="2400" cap="none" dirty="0">
              <a:latin typeface="Times New Roman" panose="02020603050405020304" pitchFamily="18" charset="0"/>
              <a:ea typeface="Calibri" panose="020F0502020204030204" pitchFamily="34" charset="0"/>
              <a:cs typeface="Arial" panose="020B0604020202020204" pitchFamily="34" charset="0"/>
            </a:endParaRPr>
          </a:p>
          <a:p>
            <a:pPr marL="914400"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Determine legal Requirements that must be available in the factories</a:t>
            </a:r>
            <a:endParaRPr lang="en-US" sz="1600" cap="none" dirty="0">
              <a:latin typeface="Calibri" panose="020F0502020204030204" pitchFamily="34" charset="0"/>
              <a:ea typeface="Calibri" panose="020F0502020204030204" pitchFamily="34" charset="0"/>
              <a:cs typeface="Arial" panose="020B0604020202020204" pitchFamily="34" charset="0"/>
            </a:endParaRPr>
          </a:p>
          <a:p>
            <a:endParaRPr lang="ar-SA"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34014786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half" idx="2"/>
          </p:nvPr>
        </p:nvSpPr>
        <p:spPr>
          <a:xfrm>
            <a:off x="503800" y="1854926"/>
            <a:ext cx="7412293" cy="1724298"/>
          </a:xfrm>
        </p:spPr>
        <p:style>
          <a:lnRef idx="2">
            <a:schemeClr val="accent1"/>
          </a:lnRef>
          <a:fillRef idx="1">
            <a:schemeClr val="lt1"/>
          </a:fillRef>
          <a:effectRef idx="0">
            <a:schemeClr val="accent1"/>
          </a:effectRef>
          <a:fontRef idx="minor">
            <a:schemeClr val="dk1"/>
          </a:fontRef>
        </p:style>
        <p:txBody>
          <a:bodyPr>
            <a:normAutofit/>
          </a:bodyPr>
          <a:lstStyle/>
          <a:p>
            <a:pPr marL="800100" indent="-342900" algn="l" rtl="0">
              <a:lnSpc>
                <a:spcPct val="115000"/>
              </a:lnSpc>
              <a:spcBef>
                <a:spcPts val="0"/>
              </a:spcBef>
              <a:buFont typeface="Arial" panose="020B0604020202020204" pitchFamily="34" charset="0"/>
              <a:buChar char="•"/>
            </a:pPr>
            <a:endParaRPr lang="en-US" sz="3200" cap="none" dirty="0">
              <a:latin typeface="Times New Roman" panose="02020603050405020304" pitchFamily="18" charset="0"/>
              <a:ea typeface="Calibri" panose="020F0502020204030204" pitchFamily="34" charset="0"/>
              <a:cs typeface="Arial" panose="020B0604020202020204" pitchFamily="34" charset="0"/>
            </a:endParaRPr>
          </a:p>
          <a:p>
            <a:pPr marL="800100" indent="-342900" algn="l" rtl="0">
              <a:lnSpc>
                <a:spcPct val="115000"/>
              </a:lnSpc>
              <a:spcBef>
                <a:spcPts val="0"/>
              </a:spcBef>
              <a:buFont typeface="Arial" panose="020B0604020202020204" pitchFamily="34" charset="0"/>
              <a:buChar char="•"/>
            </a:pPr>
            <a:r>
              <a:rPr lang="en-US" sz="2800" cap="none" dirty="0">
                <a:latin typeface="Times New Roman" panose="02020603050405020304" pitchFamily="18" charset="0"/>
                <a:ea typeface="Calibri" panose="020F0502020204030204" pitchFamily="34" charset="0"/>
                <a:cs typeface="Arial" panose="020B0604020202020204" pitchFamily="34" charset="0"/>
              </a:rPr>
              <a:t>Health and Safety Officer</a:t>
            </a:r>
          </a:p>
        </p:txBody>
      </p:sp>
      <p:sp>
        <p:nvSpPr>
          <p:cNvPr id="8" name="Title 1"/>
          <p:cNvSpPr txBox="1">
            <a:spLocks/>
          </p:cNvSpPr>
          <p:nvPr/>
        </p:nvSpPr>
        <p:spPr>
          <a:xfrm>
            <a:off x="503803" y="1202024"/>
            <a:ext cx="4107391" cy="652909"/>
          </a:xfrm>
          <a:prstGeom prst="rect">
            <a:avLst/>
          </a:prstGeom>
          <a:solidFill>
            <a:schemeClr val="bg1"/>
          </a:solidFill>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Autofit/>
          </a:bodyPr>
          <a:lstStyle/>
          <a:p>
            <a:pPr lvl="0" rtl="1">
              <a:lnSpc>
                <a:spcPct val="90000"/>
              </a:lnSpc>
              <a:spcBef>
                <a:spcPct val="0"/>
              </a:spcBef>
              <a:defRPr/>
            </a:pPr>
            <a:r>
              <a:rPr lang="en-US" sz="2800" b="1" dirty="0">
                <a:solidFill>
                  <a:schemeClr val="accent1"/>
                </a:solidFill>
                <a:latin typeface="Arial" pitchFamily="34" charset="0"/>
                <a:cs typeface="Arial" pitchFamily="34" charset="0"/>
              </a:rPr>
              <a:t>Health and safety Unit </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29609" y="1854926"/>
            <a:ext cx="2177978" cy="3546992"/>
          </a:xfrm>
          <a:prstGeom prst="rect">
            <a:avLst/>
          </a:prstGeom>
        </p:spPr>
      </p:pic>
    </p:spTree>
    <p:extLst>
      <p:ext uri="{BB962C8B-B14F-4D97-AF65-F5344CB8AC3E}">
        <p14:creationId xmlns:p14="http://schemas.microsoft.com/office/powerpoint/2010/main" val="1303922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half" idx="2"/>
          </p:nvPr>
        </p:nvSpPr>
        <p:spPr>
          <a:xfrm>
            <a:off x="477678" y="1149539"/>
            <a:ext cx="10795575" cy="4258491"/>
          </a:xfrm>
        </p:spPr>
        <p:style>
          <a:lnRef idx="2">
            <a:schemeClr val="accent1"/>
          </a:lnRef>
          <a:fillRef idx="1">
            <a:schemeClr val="lt1"/>
          </a:fillRef>
          <a:effectRef idx="0">
            <a:schemeClr val="accent1"/>
          </a:effectRef>
          <a:fontRef idx="minor">
            <a:schemeClr val="dk1"/>
          </a:fontRef>
        </p:style>
        <p:txBody>
          <a:bodyPr>
            <a:normAutofit/>
          </a:bodyPr>
          <a:lstStyle/>
          <a:p>
            <a:pPr marL="457200" algn="l" rtl="0">
              <a:lnSpc>
                <a:spcPct val="115000"/>
              </a:lnSpc>
              <a:spcBef>
                <a:spcPts val="0"/>
              </a:spcBef>
            </a:pPr>
            <a:r>
              <a:rPr lang="en-US" sz="2400" b="1" cap="none" dirty="0">
                <a:latin typeface="Times New Roman" panose="02020603050405020304" pitchFamily="18" charset="0"/>
                <a:ea typeface="Calibri" panose="020F0502020204030204" pitchFamily="34" charset="0"/>
                <a:cs typeface="Arial" panose="020B0604020202020204" pitchFamily="34" charset="0"/>
              </a:rPr>
              <a:t>It shows:</a:t>
            </a:r>
          </a:p>
          <a:p>
            <a:pPr marL="1371600" lvl="1"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Management responsibilities</a:t>
            </a:r>
          </a:p>
          <a:p>
            <a:pPr marL="1371600" lvl="1"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Visitors  and contractors responsibilities </a:t>
            </a:r>
          </a:p>
          <a:p>
            <a:pPr marL="1371600" lvl="1"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Employee responsibilities</a:t>
            </a:r>
          </a:p>
          <a:p>
            <a:pPr marL="914400" indent="-457200" algn="l" rtl="0">
              <a:lnSpc>
                <a:spcPct val="115000"/>
              </a:lnSpc>
              <a:spcBef>
                <a:spcPts val="0"/>
              </a:spcBef>
              <a:buFont typeface="Arial" panose="020B0604020202020204" pitchFamily="34" charset="0"/>
              <a:buChar char="•"/>
            </a:pPr>
            <a:endParaRPr lang="en-US" sz="2400" cap="none" dirty="0">
              <a:latin typeface="Times New Roman" panose="02020603050405020304" pitchFamily="18" charset="0"/>
              <a:ea typeface="Calibri" panose="020F0502020204030204" pitchFamily="34" charset="0"/>
              <a:cs typeface="Arial" panose="020B0604020202020204" pitchFamily="34" charset="0"/>
            </a:endParaRPr>
          </a:p>
          <a:p>
            <a:pPr marL="457200" algn="l" rtl="0">
              <a:lnSpc>
                <a:spcPct val="115000"/>
              </a:lnSpc>
              <a:spcBef>
                <a:spcPts val="0"/>
              </a:spcBef>
            </a:pPr>
            <a:r>
              <a:rPr lang="en-US" sz="2400" b="1" cap="none" dirty="0">
                <a:latin typeface="Times New Roman" panose="02020603050405020304" pitchFamily="18" charset="0"/>
                <a:ea typeface="Calibri" panose="020F0502020204030204" pitchFamily="34" charset="0"/>
                <a:cs typeface="Arial" panose="020B0604020202020204" pitchFamily="34" charset="0"/>
              </a:rPr>
              <a:t>The policy must be:</a:t>
            </a:r>
          </a:p>
          <a:p>
            <a:pPr marL="1371600" lvl="1"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Documented </a:t>
            </a:r>
          </a:p>
          <a:p>
            <a:pPr marL="1371600" lvl="1"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Communicated to all persons work in the organization</a:t>
            </a:r>
          </a:p>
          <a:p>
            <a:pPr marL="1371600" lvl="1" indent="-457200" algn="l" rtl="0">
              <a:lnSpc>
                <a:spcPct val="115000"/>
              </a:lnSpc>
              <a:spcBef>
                <a:spcPts val="0"/>
              </a:spcBef>
              <a:buFont typeface="Arial" panose="020B0604020202020204" pitchFamily="34" charset="0"/>
              <a:buChar char="•"/>
            </a:pPr>
            <a:r>
              <a:rPr lang="en-US" sz="2400" cap="none" dirty="0">
                <a:latin typeface="Times New Roman" panose="02020603050405020304" pitchFamily="18" charset="0"/>
                <a:ea typeface="Calibri" panose="020F0502020204030204" pitchFamily="34" charset="0"/>
                <a:cs typeface="Arial" panose="020B0604020202020204" pitchFamily="34" charset="0"/>
              </a:rPr>
              <a:t>Reviewed periodically</a:t>
            </a:r>
          </a:p>
        </p:txBody>
      </p:sp>
      <p:sp>
        <p:nvSpPr>
          <p:cNvPr id="8" name="Title 1"/>
          <p:cNvSpPr txBox="1">
            <a:spLocks/>
          </p:cNvSpPr>
          <p:nvPr/>
        </p:nvSpPr>
        <p:spPr>
          <a:xfrm>
            <a:off x="477676" y="496630"/>
            <a:ext cx="3571813" cy="652909"/>
          </a:xfrm>
          <a:prstGeom prst="rect">
            <a:avLst/>
          </a:prstGeom>
          <a:solidFill>
            <a:schemeClr val="bg1"/>
          </a:solidFill>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97500"/>
          </a:bodyPr>
          <a:lstStyle/>
          <a:p>
            <a:pPr lvl="0" rtl="1">
              <a:lnSpc>
                <a:spcPct val="90000"/>
              </a:lnSpc>
              <a:spcBef>
                <a:spcPct val="0"/>
              </a:spcBef>
              <a:defRPr/>
            </a:pPr>
            <a:r>
              <a:rPr lang="en-US" sz="3200" b="1" dirty="0">
                <a:solidFill>
                  <a:schemeClr val="accent1"/>
                </a:solidFill>
                <a:latin typeface="Arial" pitchFamily="34" charset="0"/>
                <a:cs typeface="Arial" pitchFamily="34" charset="0"/>
              </a:rPr>
              <a:t>OHS Policy</a:t>
            </a:r>
            <a:endParaRPr kumimoji="0" lang="ar-SA" sz="3200" b="1" i="0" u="none" strike="noStrike" kern="1200" cap="none" spc="0" normalizeH="0" baseline="0" noProof="0" dirty="0">
              <a:ln>
                <a:noFill/>
              </a:ln>
              <a:solidFill>
                <a:schemeClr val="accent1"/>
              </a:solidFill>
              <a:effectLst/>
              <a:uLnTx/>
              <a:uFillTx/>
              <a:latin typeface="Arial" pitchFamily="34" charset="0"/>
              <a:cs typeface="Arial"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15724535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666487" cy="717340"/>
          </a:xfrm>
        </p:spPr>
        <p:txBody>
          <a:bodyPr>
            <a:noAutofit/>
          </a:bodyPr>
          <a:lstStyle/>
          <a:p>
            <a:pPr rtl="0"/>
            <a:r>
              <a:rPr lang="en-US" sz="3200" dirty="0"/>
              <a:t>Hazard identification </a:t>
            </a:r>
          </a:p>
        </p:txBody>
      </p:sp>
      <p:graphicFrame>
        <p:nvGraphicFramePr>
          <p:cNvPr id="12" name="Object 11"/>
          <p:cNvGraphicFramePr>
            <a:graphicFrameLocks noChangeAspect="1"/>
          </p:cNvGraphicFramePr>
          <p:nvPr>
            <p:extLst>
              <p:ext uri="{D42A27DB-BD31-4B8C-83A1-F6EECF244321}">
                <p14:modId xmlns:p14="http://schemas.microsoft.com/office/powerpoint/2010/main" val="2562897459"/>
              </p:ext>
            </p:extLst>
          </p:nvPr>
        </p:nvGraphicFramePr>
        <p:xfrm>
          <a:off x="1128890" y="603939"/>
          <a:ext cx="8109276" cy="4802681"/>
        </p:xfrm>
        <a:graphic>
          <a:graphicData uri="http://schemas.openxmlformats.org/presentationml/2006/ole">
            <mc:AlternateContent xmlns:mc="http://schemas.openxmlformats.org/markup-compatibility/2006">
              <mc:Choice xmlns:v="urn:schemas-microsoft-com:vml" Requires="v">
                <p:oleObj spid="_x0000_s18687" name="Graph" r:id="rId3" imgW="5486400" imgH="3657600" progId="">
                  <p:embed/>
                </p:oleObj>
              </mc:Choice>
              <mc:Fallback>
                <p:oleObj name="Graph" r:id="rId3" imgW="5486400" imgH="365760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8890" y="603939"/>
                        <a:ext cx="8109276" cy="4802681"/>
                      </a:xfrm>
                      <a:prstGeom prst="rect">
                        <a:avLst/>
                      </a:prstGeom>
                      <a:noFill/>
                      <a:extLst/>
                    </p:spPr>
                  </p:pic>
                </p:oleObj>
              </mc:Fallback>
            </mc:AlternateContent>
          </a:graphicData>
        </a:graphic>
      </p:graphicFrame>
      <p:sp>
        <p:nvSpPr>
          <p:cNvPr id="16" name="TextBox 15"/>
          <p:cNvSpPr txBox="1"/>
          <p:nvPr/>
        </p:nvSpPr>
        <p:spPr>
          <a:xfrm>
            <a:off x="3541425" y="5439022"/>
            <a:ext cx="3910421" cy="307777"/>
          </a:xfrm>
          <a:prstGeom prst="rect">
            <a:avLst/>
          </a:prstGeom>
          <a:solidFill>
            <a:schemeClr val="bg1"/>
          </a:solidFill>
          <a:ln>
            <a:solidFill>
              <a:srgbClr val="C00000"/>
            </a:solidFill>
          </a:ln>
        </p:spPr>
        <p:txBody>
          <a:bodyPr wrap="square" rtlCol="1">
            <a:spAutoFit/>
          </a:bodyPr>
          <a:lstStyle/>
          <a:p>
            <a:pPr algn="ctr"/>
            <a:r>
              <a:rPr lang="en-US" sz="1400" dirty="0">
                <a:solidFill>
                  <a:prstClr val="black"/>
                </a:solidFill>
                <a:latin typeface="Arial" pitchFamily="34" charset="0"/>
                <a:cs typeface="Arial" pitchFamily="34" charset="0"/>
              </a:rPr>
              <a:t>Cause and effect diagram for chemical hazards</a:t>
            </a:r>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1160512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p:cNvGraphicFramePr>
            <a:graphicFrameLocks noChangeAspect="1"/>
          </p:cNvGraphicFramePr>
          <p:nvPr>
            <p:extLst>
              <p:ext uri="{D42A27DB-BD31-4B8C-83A1-F6EECF244321}">
                <p14:modId xmlns:p14="http://schemas.microsoft.com/office/powerpoint/2010/main" val="1254477062"/>
              </p:ext>
            </p:extLst>
          </p:nvPr>
        </p:nvGraphicFramePr>
        <p:xfrm>
          <a:off x="1795194" y="180051"/>
          <a:ext cx="7841416" cy="4824000"/>
        </p:xfrm>
        <a:graphic>
          <a:graphicData uri="http://schemas.openxmlformats.org/presentationml/2006/ole">
            <mc:AlternateContent xmlns:mc="http://schemas.openxmlformats.org/markup-compatibility/2006">
              <mc:Choice xmlns:v="urn:schemas-microsoft-com:vml" Requires="v">
                <p:oleObj spid="_x0000_s19590" name="Graph" r:id="rId3" imgW="5486400" imgH="3657600" progId="MtbGraph.Document.16">
                  <p:embed/>
                </p:oleObj>
              </mc:Choice>
              <mc:Fallback>
                <p:oleObj name="Graph" r:id="rId3" imgW="5486400" imgH="3657600" progId="MtbGraph.Document.16">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94" y="180051"/>
                        <a:ext cx="7841416" cy="4824000"/>
                      </a:xfrm>
                      <a:prstGeom prst="rect">
                        <a:avLst/>
                      </a:prstGeom>
                      <a:noFill/>
                      <a:extLst/>
                    </p:spPr>
                  </p:pic>
                </p:oleObj>
              </mc:Fallback>
            </mc:AlternateContent>
          </a:graphicData>
        </a:graphic>
      </p:graphicFrame>
      <p:sp>
        <p:nvSpPr>
          <p:cNvPr id="14" name="TextBox 13"/>
          <p:cNvSpPr txBox="1"/>
          <p:nvPr/>
        </p:nvSpPr>
        <p:spPr>
          <a:xfrm>
            <a:off x="3952187" y="5115958"/>
            <a:ext cx="3890555" cy="307777"/>
          </a:xfrm>
          <a:prstGeom prst="rect">
            <a:avLst/>
          </a:prstGeom>
          <a:solidFill>
            <a:schemeClr val="bg1"/>
          </a:solidFill>
          <a:ln>
            <a:solidFill>
              <a:srgbClr val="C00000"/>
            </a:solidFill>
          </a:ln>
        </p:spPr>
        <p:txBody>
          <a:bodyPr wrap="square" rtlCol="1">
            <a:spAutoFit/>
          </a:bodyPr>
          <a:lstStyle/>
          <a:p>
            <a:r>
              <a:rPr lang="en-US" sz="1400" dirty="0">
                <a:solidFill>
                  <a:prstClr val="black"/>
                </a:solidFill>
                <a:latin typeface="Arial" pitchFamily="34" charset="0"/>
                <a:cs typeface="Arial" pitchFamily="34" charset="0"/>
              </a:rPr>
              <a:t>Cause and effect diagram for physical hazards</a:t>
            </a:r>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4699" y="5592911"/>
            <a:ext cx="757644" cy="787651"/>
          </a:xfrm>
          <a:prstGeom prst="rect">
            <a:avLst/>
          </a:prstGeom>
        </p:spPr>
      </p:pic>
    </p:spTree>
    <p:extLst>
      <p:ext uri="{BB962C8B-B14F-4D97-AF65-F5344CB8AC3E}">
        <p14:creationId xmlns:p14="http://schemas.microsoft.com/office/powerpoint/2010/main" val="3682740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Main Event">
      <a:majorFont>
        <a:latin typeface="Impac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2105</TotalTime>
  <Words>1349</Words>
  <Application>Microsoft Office PowerPoint</Application>
  <PresentationFormat>Widescreen</PresentationFormat>
  <Paragraphs>420</Paragraphs>
  <Slides>35</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35</vt:i4>
      </vt:variant>
    </vt:vector>
  </HeadingPairs>
  <TitlesOfParts>
    <vt:vector size="43" baseType="lpstr">
      <vt:lpstr>Andalus</vt:lpstr>
      <vt:lpstr>Arial</vt:lpstr>
      <vt:lpstr>Calibri</vt:lpstr>
      <vt:lpstr>Impact</vt:lpstr>
      <vt:lpstr>Times New Roman</vt:lpstr>
      <vt:lpstr>Main Event</vt:lpstr>
      <vt:lpstr>Graph</vt:lpstr>
      <vt:lpstr>Package</vt:lpstr>
      <vt:lpstr>Preparing OHSMS For Palestine Poultry co. (Aziza Feed Plant) Based on OHSAS 18001</vt:lpstr>
      <vt:lpstr>Problem statement</vt:lpstr>
      <vt:lpstr>PowerPoint Presentation</vt:lpstr>
      <vt:lpstr>PowerPoint Presentation</vt:lpstr>
      <vt:lpstr>Gap Analysis &amp; Determine legal Requirements</vt:lpstr>
      <vt:lpstr>PowerPoint Presentation</vt:lpstr>
      <vt:lpstr>PowerPoint Presentation</vt:lpstr>
      <vt:lpstr>Hazard identification </vt:lpstr>
      <vt:lpstr>PowerPoint Presentation</vt:lpstr>
      <vt:lpstr>PowerPoint Presentation</vt:lpstr>
      <vt:lpstr>PowerPoint Presentation</vt:lpstr>
      <vt:lpstr>PowerPoint Presentation</vt:lpstr>
      <vt:lpstr>PowerPoint Presentation</vt:lpstr>
      <vt:lpstr>Risk Rating PRPCESS</vt:lpstr>
      <vt:lpstr>PowerPoint Presentation</vt:lpstr>
      <vt:lpstr>Control process</vt:lpstr>
      <vt:lpstr>PowerPoint Presentation</vt:lpstr>
      <vt:lpstr>PowerPoint Presentation</vt:lpstr>
      <vt:lpstr>Emergency Preparedness and Response</vt:lpstr>
      <vt:lpstr>PowerPoint Presentation</vt:lpstr>
      <vt:lpstr>Work environment monitoring and control: </vt:lpstr>
      <vt:lpstr>Noise level Monitoring:</vt:lpstr>
      <vt:lpstr>PowerPoint Presentation</vt:lpstr>
      <vt:lpstr>Evaluating workers’ exposure to Noise</vt:lpstr>
      <vt:lpstr>Dust Level Monitoring</vt:lpstr>
      <vt:lpstr>Plant closing plan: </vt:lpstr>
      <vt:lpstr>Incidents Investigation</vt:lpstr>
      <vt:lpstr>Management Review: </vt:lpstr>
      <vt:lpstr>PowerPoint Presentation</vt:lpstr>
      <vt:lpstr>Conclusion: </vt:lpstr>
      <vt:lpstr>PowerPoint Presentation</vt:lpstr>
      <vt:lpstr>Recommendations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 aiesh</dc:creator>
  <cp:lastModifiedBy>mohammad laboum</cp:lastModifiedBy>
  <cp:revision>297</cp:revision>
  <dcterms:created xsi:type="dcterms:W3CDTF">2016-12-20T08:41:18Z</dcterms:created>
  <dcterms:modified xsi:type="dcterms:W3CDTF">2017-05-23T18:07:08Z</dcterms:modified>
</cp:coreProperties>
</file>