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10287000" cx="18288000"/>
  <p:notesSz cx="6858000" cy="9144000"/>
  <p:embeddedFontLst>
    <p:embeddedFont>
      <p:font typeface="Arimo"/>
      <p:regular r:id="rId27"/>
      <p:bold r:id="rId28"/>
      <p:italic r:id="rId29"/>
      <p:boldItalic r:id="rId30"/>
    </p:embeddedFont>
    <p:embeddedFont>
      <p:font typeface="Fira Sans"/>
      <p:bold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33" roundtripDataSignature="AMtx7mhN9mt4ImKTh1UxTRaNyNiCtoVU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Arimo-bold.fntdata"/><Relationship Id="rId27" Type="http://schemas.openxmlformats.org/officeDocument/2006/relationships/font" Target="fonts/Arim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Arimo-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FiraSans-bold.fntdata"/><Relationship Id="rId30" Type="http://schemas.openxmlformats.org/officeDocument/2006/relationships/font" Target="fonts/Arimo-boldItalic.fntdata"/><Relationship Id="rId11" Type="http://schemas.openxmlformats.org/officeDocument/2006/relationships/slide" Target="slides/slide6.xml"/><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Fira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07ad364649_3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07ad364649_3_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g107ad364649_3_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07ad364649_3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07ad364649_3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g107ad364649_3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07ad364649_4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07ad364649_4_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g107ad364649_4_3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07ad364649_4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07ad364649_4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g107ad364649_4_4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07ad364649_4_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07ad364649_4_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g107ad364649_4_4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07ad364649_4_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107ad364649_4_5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g107ad364649_4_5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07ad364649_4_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07ad364649_4_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g107ad364649_4_5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07ad364649_4_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107ad364649_4_6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g107ad364649_4_6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107ad364649_4_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107ad364649_4_6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g107ad364649_4_6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07ad364649_4_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1" name="Google Shape;301;g107ad364649_4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3" name="Google Shape;32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2"/>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3"/>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3"/>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1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1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1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1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1"/>
          <p:cNvSpPr/>
          <p:nvPr>
            <p:ph idx="2" type="pic"/>
          </p:nvPr>
        </p:nvSpPr>
        <p:spPr>
          <a:xfrm>
            <a:off x="1792288" y="612775"/>
            <a:ext cx="5486400" cy="4114800"/>
          </a:xfrm>
          <a:prstGeom prst="rect">
            <a:avLst/>
          </a:prstGeom>
          <a:noFill/>
          <a:ln>
            <a:noFill/>
          </a:ln>
        </p:spPr>
      </p:sp>
      <p:sp>
        <p:nvSpPr>
          <p:cNvPr id="68" name="Google Shape;68;p2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jpg"/><Relationship Id="rId5"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1" Type="http://schemas.openxmlformats.org/officeDocument/2006/relationships/image" Target="../media/image44.png"/><Relationship Id="rId10" Type="http://schemas.openxmlformats.org/officeDocument/2006/relationships/image" Target="../media/image30.png"/><Relationship Id="rId13" Type="http://schemas.openxmlformats.org/officeDocument/2006/relationships/image" Target="../media/image54.png"/><Relationship Id="rId12" Type="http://schemas.openxmlformats.org/officeDocument/2006/relationships/image" Target="../media/image46.png"/><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3.png"/><Relationship Id="rId4" Type="http://schemas.openxmlformats.org/officeDocument/2006/relationships/image" Target="../media/image40.png"/><Relationship Id="rId9" Type="http://schemas.openxmlformats.org/officeDocument/2006/relationships/image" Target="../media/image35.png"/><Relationship Id="rId15" Type="http://schemas.openxmlformats.org/officeDocument/2006/relationships/image" Target="../media/image47.png"/><Relationship Id="rId14" Type="http://schemas.openxmlformats.org/officeDocument/2006/relationships/image" Target="../media/image49.png"/><Relationship Id="rId16" Type="http://schemas.openxmlformats.org/officeDocument/2006/relationships/image" Target="../media/image53.png"/><Relationship Id="rId5" Type="http://schemas.openxmlformats.org/officeDocument/2006/relationships/image" Target="../media/image32.png"/><Relationship Id="rId6" Type="http://schemas.openxmlformats.org/officeDocument/2006/relationships/image" Target="../media/image34.png"/><Relationship Id="rId7" Type="http://schemas.openxmlformats.org/officeDocument/2006/relationships/image" Target="../media/image41.png"/><Relationship Id="rId8"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4.png"/><Relationship Id="rId5" Type="http://schemas.openxmlformats.org/officeDocument/2006/relationships/image" Target="../media/image10.png"/><Relationship Id="rId6" Type="http://schemas.openxmlformats.org/officeDocument/2006/relationships/image" Target="../media/image1.png"/><Relationship Id="rId7" Type="http://schemas.openxmlformats.org/officeDocument/2006/relationships/image" Target="../media/image8.png"/></Relationships>
</file>

<file path=ppt/slides/_rels/slide20.xml.rels><?xml version="1.0" encoding="UTF-8" standalone="yes"?><Relationships xmlns="http://schemas.openxmlformats.org/package/2006/relationships"><Relationship Id="rId10" Type="http://schemas.openxmlformats.org/officeDocument/2006/relationships/image" Target="../media/image58.jpg"/><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5.jpg"/><Relationship Id="rId5" Type="http://schemas.openxmlformats.org/officeDocument/2006/relationships/image" Target="../media/image48.jpg"/><Relationship Id="rId6" Type="http://schemas.openxmlformats.org/officeDocument/2006/relationships/image" Target="../media/image50.jpg"/><Relationship Id="rId7" Type="http://schemas.openxmlformats.org/officeDocument/2006/relationships/image" Target="../media/image52.jpg"/><Relationship Id="rId8" Type="http://schemas.openxmlformats.org/officeDocument/2006/relationships/image" Target="../media/image5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51.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jpg"/><Relationship Id="rId4" Type="http://schemas.openxmlformats.org/officeDocument/2006/relationships/image" Target="../media/image3.jpg"/><Relationship Id="rId5" Type="http://schemas.openxmlformats.org/officeDocument/2006/relationships/image" Target="../media/image12.jpg"/><Relationship Id="rId6"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20.png"/><Relationship Id="rId5" Type="http://schemas.openxmlformats.org/officeDocument/2006/relationships/image" Target="../media/image1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18.png"/><Relationship Id="rId6"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2.png"/><Relationship Id="rId4" Type="http://schemas.openxmlformats.org/officeDocument/2006/relationships/image" Target="../media/image16.png"/><Relationship Id="rId5"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4.png"/><Relationship Id="rId4" Type="http://schemas.openxmlformats.org/officeDocument/2006/relationships/image" Target="../media/image31.jpg"/><Relationship Id="rId5"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
          <p:cNvGrpSpPr/>
          <p:nvPr/>
        </p:nvGrpSpPr>
        <p:grpSpPr>
          <a:xfrm>
            <a:off x="9220201" y="4771556"/>
            <a:ext cx="8735845" cy="3319225"/>
            <a:chOff x="0" y="95251"/>
            <a:chExt cx="9712577" cy="5126129"/>
          </a:xfrm>
        </p:grpSpPr>
        <p:sp>
          <p:nvSpPr>
            <p:cNvPr id="89" name="Google Shape;89;p1"/>
            <p:cNvSpPr txBox="1"/>
            <p:nvPr/>
          </p:nvSpPr>
          <p:spPr>
            <a:xfrm>
              <a:off x="774646" y="4612238"/>
              <a:ext cx="8937931" cy="609142"/>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None/>
              </a:pPr>
              <a:r>
                <a:rPr b="1" i="0" lang="en-US" sz="2800" u="none" cap="none" strike="noStrike">
                  <a:solidFill>
                    <a:srgbClr val="3366CC"/>
                  </a:solidFill>
                  <a:latin typeface="Fira Sans"/>
                  <a:ea typeface="Fira Sans"/>
                  <a:cs typeface="Fira Sans"/>
                  <a:sym typeface="Fira Sans"/>
                </a:rPr>
                <a:t>Date: Des 14, 2021</a:t>
              </a:r>
              <a:endParaRPr b="1" i="0" sz="2800" u="none" cap="none" strike="noStrike">
                <a:solidFill>
                  <a:srgbClr val="3366CC"/>
                </a:solidFill>
                <a:latin typeface="Fira Sans"/>
                <a:ea typeface="Fira Sans"/>
                <a:cs typeface="Fira Sans"/>
                <a:sym typeface="Fira Sans"/>
              </a:endParaRPr>
            </a:p>
          </p:txBody>
        </p:sp>
        <p:sp>
          <p:nvSpPr>
            <p:cNvPr id="90" name="Google Shape;90;p1"/>
            <p:cNvSpPr txBox="1"/>
            <p:nvPr/>
          </p:nvSpPr>
          <p:spPr>
            <a:xfrm>
              <a:off x="0" y="95251"/>
              <a:ext cx="8937931" cy="1880857"/>
            </a:xfrm>
            <a:prstGeom prst="rect">
              <a:avLst/>
            </a:prstGeom>
            <a:noFill/>
            <a:ln>
              <a:noFill/>
            </a:ln>
          </p:spPr>
          <p:txBody>
            <a:bodyPr anchorCtr="0" anchor="t" bIns="0" lIns="0" spcFirstLastPara="1" rIns="0" wrap="square" tIns="0">
              <a:spAutoFit/>
            </a:bodyPr>
            <a:lstStyle/>
            <a:p>
              <a:pPr indent="0" lvl="0" marL="0" marR="0" rtl="0" algn="l">
                <a:lnSpc>
                  <a:spcPct val="110001"/>
                </a:lnSpc>
                <a:spcBef>
                  <a:spcPts val="0"/>
                </a:spcBef>
                <a:spcAft>
                  <a:spcPts val="0"/>
                </a:spcAft>
                <a:buNone/>
              </a:pPr>
              <a:r>
                <a:t/>
              </a:r>
              <a:endParaRPr b="1" i="0" sz="9999" u="none" cap="none" strike="noStrike">
                <a:solidFill>
                  <a:srgbClr val="1836B2"/>
                </a:solidFill>
                <a:latin typeface="Fira Sans"/>
                <a:ea typeface="Fira Sans"/>
                <a:cs typeface="Fira Sans"/>
                <a:sym typeface="Fira Sans"/>
              </a:endParaRPr>
            </a:p>
          </p:txBody>
        </p:sp>
      </p:grpSp>
      <p:sp>
        <p:nvSpPr>
          <p:cNvPr id="91" name="Google Shape;91;p1"/>
          <p:cNvSpPr/>
          <p:nvPr/>
        </p:nvSpPr>
        <p:spPr>
          <a:xfrm>
            <a:off x="3581400" y="7896108"/>
            <a:ext cx="4742962" cy="4392438"/>
          </a:xfrm>
          <a:custGeom>
            <a:rect b="b" l="l" r="r" t="t"/>
            <a:pathLst>
              <a:path extrusionOk="0" h="5372100" w="5800804">
                <a:moveTo>
                  <a:pt x="4250134" y="0"/>
                </a:moveTo>
                <a:lnTo>
                  <a:pt x="1550670" y="0"/>
                </a:lnTo>
                <a:lnTo>
                  <a:pt x="0" y="2686050"/>
                </a:lnTo>
                <a:lnTo>
                  <a:pt x="1550670" y="5372100"/>
                </a:lnTo>
                <a:lnTo>
                  <a:pt x="4250134" y="5372100"/>
                </a:lnTo>
                <a:lnTo>
                  <a:pt x="5800804" y="2686050"/>
                </a:lnTo>
                <a:lnTo>
                  <a:pt x="4250134" y="0"/>
                </a:lnTo>
                <a:close/>
              </a:path>
            </a:pathLst>
          </a:custGeom>
          <a:solidFill>
            <a:srgbClr val="A066CB"/>
          </a:solidFill>
          <a:ln>
            <a:noFill/>
          </a:ln>
        </p:spPr>
      </p:sp>
      <p:sp>
        <p:nvSpPr>
          <p:cNvPr id="92" name="Google Shape;92;p1"/>
          <p:cNvSpPr/>
          <p:nvPr/>
        </p:nvSpPr>
        <p:spPr>
          <a:xfrm rot="10800000">
            <a:off x="-1143001" y="-2247902"/>
            <a:ext cx="7750586" cy="4403030"/>
          </a:xfrm>
          <a:custGeom>
            <a:rect b="b" l="l" r="r" t="t"/>
            <a:pathLst>
              <a:path extrusionOk="0" h="5372100" w="8809803">
                <a:moveTo>
                  <a:pt x="7259134" y="0"/>
                </a:moveTo>
                <a:lnTo>
                  <a:pt x="1550670" y="0"/>
                </a:lnTo>
                <a:lnTo>
                  <a:pt x="0" y="2686050"/>
                </a:lnTo>
                <a:lnTo>
                  <a:pt x="1550670" y="5372100"/>
                </a:lnTo>
                <a:lnTo>
                  <a:pt x="7259134" y="5372100"/>
                </a:lnTo>
                <a:lnTo>
                  <a:pt x="8809803" y="2686050"/>
                </a:lnTo>
                <a:lnTo>
                  <a:pt x="7259134" y="0"/>
                </a:lnTo>
                <a:close/>
              </a:path>
            </a:pathLst>
          </a:custGeom>
          <a:solidFill>
            <a:srgbClr val="1836B2"/>
          </a:solidFill>
          <a:ln>
            <a:noFill/>
          </a:ln>
        </p:spPr>
      </p:sp>
      <p:sp>
        <p:nvSpPr>
          <p:cNvPr id="93" name="Google Shape;93;p1"/>
          <p:cNvSpPr/>
          <p:nvPr/>
        </p:nvSpPr>
        <p:spPr>
          <a:xfrm>
            <a:off x="8832099" y="3667204"/>
            <a:ext cx="9144000" cy="3426579"/>
          </a:xfrm>
          <a:prstGeom prst="rect">
            <a:avLst/>
          </a:prstGeom>
          <a:noFill/>
          <a:ln>
            <a:noFill/>
          </a:ln>
        </p:spPr>
        <p:txBody>
          <a:bodyPr anchorCtr="0" anchor="t" bIns="45700" lIns="91425" spcFirstLastPara="1" rIns="91425" wrap="square" tIns="45700">
            <a:spAutoFit/>
          </a:bodyPr>
          <a:lstStyle/>
          <a:p>
            <a:pPr indent="0" lvl="0" marL="0" marR="0" rtl="0" algn="ctr">
              <a:lnSpc>
                <a:spcPct val="135000"/>
              </a:lnSpc>
              <a:spcBef>
                <a:spcPts val="0"/>
              </a:spcBef>
              <a:spcAft>
                <a:spcPts val="0"/>
              </a:spcAft>
              <a:buNone/>
            </a:pPr>
            <a:r>
              <a:rPr b="0" i="0" lang="en-US" sz="9600" u="none" cap="none" strike="noStrike">
                <a:solidFill>
                  <a:srgbClr val="3366CC"/>
                </a:solidFill>
                <a:latin typeface="Calibri"/>
                <a:ea typeface="Calibri"/>
                <a:cs typeface="Calibri"/>
                <a:sym typeface="Calibri"/>
              </a:rPr>
              <a:t>Joury Travel And Tourism</a:t>
            </a:r>
            <a:endParaRPr b="0" i="0" sz="9600" u="none" cap="none" strike="noStrike">
              <a:solidFill>
                <a:srgbClr val="3366CC"/>
              </a:solidFill>
              <a:latin typeface="Calibri"/>
              <a:ea typeface="Calibri"/>
              <a:cs typeface="Calibri"/>
              <a:sym typeface="Calibri"/>
            </a:endParaRPr>
          </a:p>
        </p:txBody>
      </p:sp>
      <p:pic>
        <p:nvPicPr>
          <p:cNvPr id="94" name="Google Shape;94;p1"/>
          <p:cNvPicPr preferRelativeResize="0"/>
          <p:nvPr/>
        </p:nvPicPr>
        <p:blipFill rotWithShape="1">
          <a:blip r:embed="rId3">
            <a:alphaModFix/>
          </a:blip>
          <a:srcRect b="0" l="0" r="0" t="0"/>
          <a:stretch/>
        </p:blipFill>
        <p:spPr>
          <a:xfrm>
            <a:off x="15239998" y="800100"/>
            <a:ext cx="1987217" cy="2710056"/>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pic>
        <p:nvPicPr>
          <p:cNvPr descr="فتح الصورة" id="95" name="Google Shape;95;p1"/>
          <p:cNvPicPr preferRelativeResize="0"/>
          <p:nvPr/>
        </p:nvPicPr>
        <p:blipFill rotWithShape="1">
          <a:blip r:embed="rId4">
            <a:alphaModFix/>
          </a:blip>
          <a:srcRect b="0" l="0" r="0" t="0"/>
          <a:stretch/>
        </p:blipFill>
        <p:spPr>
          <a:xfrm>
            <a:off x="4089939" y="2155128"/>
            <a:ext cx="4453034" cy="3521772"/>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https://scontent.fjrs17-1.fna.fbcdn.net/v/t1.15752-9/p206x206/264913454_268810435310330_7789175927115769369_n.jpg?_nc_cat=103&amp;ccb=1-5&amp;_nc_sid=aee45a&amp;_nc_ohc=iu1_PtjBzUUAX_wuNHI&amp;_nc_ht=scontent.fjrs17-1.fna&amp;oh=5352978cc0f8648e4d7ca119b6cd82f2&amp;oe=61D8EE44" id="96" name="Google Shape;96;p1"/>
          <p:cNvPicPr preferRelativeResize="0"/>
          <p:nvPr/>
        </p:nvPicPr>
        <p:blipFill rotWithShape="1">
          <a:blip r:embed="rId5">
            <a:alphaModFix/>
          </a:blip>
          <a:srcRect b="0" l="0" r="0" t="0"/>
          <a:stretch/>
        </p:blipFill>
        <p:spPr>
          <a:xfrm>
            <a:off x="304800" y="4665921"/>
            <a:ext cx="4453034" cy="3906580"/>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g107ad364649_3_5"/>
          <p:cNvPicPr preferRelativeResize="0"/>
          <p:nvPr/>
        </p:nvPicPr>
        <p:blipFill>
          <a:blip r:embed="rId3">
            <a:alphaModFix/>
          </a:blip>
          <a:stretch>
            <a:fillRect/>
          </a:stretch>
        </p:blipFill>
        <p:spPr>
          <a:xfrm>
            <a:off x="380725" y="156975"/>
            <a:ext cx="17080874" cy="99730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g107ad364649_3_0"/>
          <p:cNvPicPr preferRelativeResize="0"/>
          <p:nvPr/>
        </p:nvPicPr>
        <p:blipFill>
          <a:blip r:embed="rId3">
            <a:alphaModFix/>
          </a:blip>
          <a:stretch>
            <a:fillRect/>
          </a:stretch>
        </p:blipFill>
        <p:spPr>
          <a:xfrm>
            <a:off x="257800" y="39400"/>
            <a:ext cx="17846726" cy="100883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pic>
        <p:nvPicPr>
          <p:cNvPr id="262" name="Google Shape;262;g107ad364649_4_35"/>
          <p:cNvPicPr preferRelativeResize="0"/>
          <p:nvPr/>
        </p:nvPicPr>
        <p:blipFill>
          <a:blip r:embed="rId3">
            <a:alphaModFix/>
          </a:blip>
          <a:stretch>
            <a:fillRect/>
          </a:stretch>
        </p:blipFill>
        <p:spPr>
          <a:xfrm>
            <a:off x="152400" y="152400"/>
            <a:ext cx="18562826" cy="101346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g107ad364649_4_40"/>
          <p:cNvPicPr preferRelativeResize="0"/>
          <p:nvPr/>
        </p:nvPicPr>
        <p:blipFill>
          <a:blip r:embed="rId3">
            <a:alphaModFix/>
          </a:blip>
          <a:stretch>
            <a:fillRect/>
          </a:stretch>
        </p:blipFill>
        <p:spPr>
          <a:xfrm>
            <a:off x="152400" y="152400"/>
            <a:ext cx="18135599" cy="9791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pic>
        <p:nvPicPr>
          <p:cNvPr id="274" name="Google Shape;274;g107ad364649_4_45"/>
          <p:cNvPicPr preferRelativeResize="0"/>
          <p:nvPr/>
        </p:nvPicPr>
        <p:blipFill>
          <a:blip r:embed="rId3">
            <a:alphaModFix/>
          </a:blip>
          <a:stretch>
            <a:fillRect/>
          </a:stretch>
        </p:blipFill>
        <p:spPr>
          <a:xfrm>
            <a:off x="152400" y="152400"/>
            <a:ext cx="17991325" cy="101346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g107ad364649_4_50"/>
          <p:cNvPicPr preferRelativeResize="0"/>
          <p:nvPr/>
        </p:nvPicPr>
        <p:blipFill>
          <a:blip r:embed="rId3">
            <a:alphaModFix/>
          </a:blip>
          <a:stretch>
            <a:fillRect/>
          </a:stretch>
        </p:blipFill>
        <p:spPr>
          <a:xfrm>
            <a:off x="152400" y="152400"/>
            <a:ext cx="17939374" cy="998469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pic>
        <p:nvPicPr>
          <p:cNvPr id="286" name="Google Shape;286;g107ad364649_4_55"/>
          <p:cNvPicPr preferRelativeResize="0"/>
          <p:nvPr/>
        </p:nvPicPr>
        <p:blipFill>
          <a:blip r:embed="rId3">
            <a:alphaModFix/>
          </a:blip>
          <a:stretch>
            <a:fillRect/>
          </a:stretch>
        </p:blipFill>
        <p:spPr>
          <a:xfrm>
            <a:off x="152400" y="152400"/>
            <a:ext cx="17887426" cy="99284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pic>
        <p:nvPicPr>
          <p:cNvPr id="292" name="Google Shape;292;g107ad364649_4_60"/>
          <p:cNvPicPr preferRelativeResize="0"/>
          <p:nvPr/>
        </p:nvPicPr>
        <p:blipFill>
          <a:blip r:embed="rId3">
            <a:alphaModFix/>
          </a:blip>
          <a:stretch>
            <a:fillRect/>
          </a:stretch>
        </p:blipFill>
        <p:spPr>
          <a:xfrm>
            <a:off x="152400" y="152400"/>
            <a:ext cx="17913400" cy="1013460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id="298" name="Google Shape;298;g107ad364649_4_65"/>
          <p:cNvPicPr preferRelativeResize="0"/>
          <p:nvPr/>
        </p:nvPicPr>
        <p:blipFill>
          <a:blip r:embed="rId3">
            <a:alphaModFix/>
          </a:blip>
          <a:stretch>
            <a:fillRect/>
          </a:stretch>
        </p:blipFill>
        <p:spPr>
          <a:xfrm>
            <a:off x="152400" y="152400"/>
            <a:ext cx="18135600" cy="99804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g107ad364649_4_4"/>
          <p:cNvSpPr/>
          <p:nvPr/>
        </p:nvSpPr>
        <p:spPr>
          <a:xfrm>
            <a:off x="0" y="0"/>
            <a:ext cx="18288000" cy="2606700"/>
          </a:xfrm>
          <a:prstGeom prst="rect">
            <a:avLst/>
          </a:prstGeom>
          <a:solidFill>
            <a:srgbClr val="0033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g107ad364649_4_4"/>
          <p:cNvSpPr txBox="1"/>
          <p:nvPr/>
        </p:nvSpPr>
        <p:spPr>
          <a:xfrm>
            <a:off x="14425973" y="1110845"/>
            <a:ext cx="2833200" cy="462000"/>
          </a:xfrm>
          <a:prstGeom prst="rect">
            <a:avLst/>
          </a:prstGeom>
          <a:noFill/>
          <a:ln>
            <a:noFill/>
          </a:ln>
        </p:spPr>
        <p:txBody>
          <a:bodyPr anchorCtr="0" anchor="t" bIns="0" lIns="0" spcFirstLastPara="1" rIns="0" wrap="square" tIns="0">
            <a:spAutoFit/>
          </a:bodyPr>
          <a:lstStyle/>
          <a:p>
            <a:pPr indent="0" lvl="0" marL="0" marR="0" rtl="0" algn="l">
              <a:lnSpc>
                <a:spcPct val="139986"/>
              </a:lnSpc>
              <a:spcBef>
                <a:spcPts val="0"/>
              </a:spcBef>
              <a:spcAft>
                <a:spcPts val="0"/>
              </a:spcAft>
              <a:buNone/>
            </a:pPr>
            <a:r>
              <a:rPr b="1" lang="en-US" sz="3001">
                <a:solidFill>
                  <a:srgbClr val="FFFFFF"/>
                </a:solidFill>
                <a:latin typeface="Hammersmith One"/>
                <a:ea typeface="Hammersmith One"/>
                <a:cs typeface="Hammersmith One"/>
                <a:sym typeface="Hammersmith One"/>
              </a:rPr>
              <a:t>Joury Tours </a:t>
            </a:r>
            <a:endParaRPr b="1" sz="3001">
              <a:solidFill>
                <a:srgbClr val="FFFFFF"/>
              </a:solidFill>
              <a:latin typeface="Hammersmith One"/>
              <a:ea typeface="Hammersmith One"/>
              <a:cs typeface="Hammersmith One"/>
              <a:sym typeface="Hammersmith One"/>
            </a:endParaRPr>
          </a:p>
        </p:txBody>
      </p:sp>
      <p:sp>
        <p:nvSpPr>
          <p:cNvPr id="305" name="Google Shape;305;g107ad364649_4_4"/>
          <p:cNvSpPr txBox="1"/>
          <p:nvPr/>
        </p:nvSpPr>
        <p:spPr>
          <a:xfrm>
            <a:off x="1699375" y="828875"/>
            <a:ext cx="3200400" cy="144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chemeClr val="lt1"/>
                </a:solidFill>
                <a:latin typeface="Calibri"/>
                <a:ea typeface="Calibri"/>
                <a:cs typeface="Calibri"/>
                <a:sym typeface="Calibri"/>
              </a:rPr>
              <a:t>The tools we used</a:t>
            </a:r>
            <a:endParaRPr b="1" sz="4400">
              <a:solidFill>
                <a:schemeClr val="lt1"/>
              </a:solidFill>
              <a:latin typeface="Calibri"/>
              <a:ea typeface="Calibri"/>
              <a:cs typeface="Calibri"/>
              <a:sym typeface="Calibri"/>
            </a:endParaRPr>
          </a:p>
        </p:txBody>
      </p:sp>
      <p:pic>
        <p:nvPicPr>
          <p:cNvPr id="306" name="Google Shape;306;g107ad364649_4_4"/>
          <p:cNvPicPr preferRelativeResize="0"/>
          <p:nvPr/>
        </p:nvPicPr>
        <p:blipFill rotWithShape="1">
          <a:blip r:embed="rId3">
            <a:alphaModFix/>
          </a:blip>
          <a:srcRect b="0" l="0" r="0" t="0"/>
          <a:stretch/>
        </p:blipFill>
        <p:spPr>
          <a:xfrm>
            <a:off x="534053" y="828878"/>
            <a:ext cx="836201" cy="948881"/>
          </a:xfrm>
          <a:prstGeom prst="rect">
            <a:avLst/>
          </a:prstGeom>
          <a:noFill/>
          <a:ln>
            <a:noFill/>
          </a:ln>
        </p:spPr>
      </p:pic>
      <p:sp>
        <p:nvSpPr>
          <p:cNvPr id="307" name="Google Shape;307;g107ad364649_4_4"/>
          <p:cNvSpPr txBox="1"/>
          <p:nvPr/>
        </p:nvSpPr>
        <p:spPr>
          <a:xfrm>
            <a:off x="7086599" y="6408007"/>
            <a:ext cx="43338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pic>
        <p:nvPicPr>
          <p:cNvPr id="308" name="Google Shape;308;g107ad364649_4_4"/>
          <p:cNvPicPr preferRelativeResize="0"/>
          <p:nvPr/>
        </p:nvPicPr>
        <p:blipFill>
          <a:blip r:embed="rId4">
            <a:alphaModFix/>
          </a:blip>
          <a:stretch>
            <a:fillRect/>
          </a:stretch>
        </p:blipFill>
        <p:spPr>
          <a:xfrm>
            <a:off x="152400" y="2759100"/>
            <a:ext cx="2202200" cy="2202200"/>
          </a:xfrm>
          <a:prstGeom prst="rect">
            <a:avLst/>
          </a:prstGeom>
          <a:noFill/>
          <a:ln>
            <a:noFill/>
          </a:ln>
        </p:spPr>
      </p:pic>
      <p:pic>
        <p:nvPicPr>
          <p:cNvPr id="309" name="Google Shape;309;g107ad364649_4_4"/>
          <p:cNvPicPr preferRelativeResize="0"/>
          <p:nvPr/>
        </p:nvPicPr>
        <p:blipFill>
          <a:blip r:embed="rId5">
            <a:alphaModFix/>
          </a:blip>
          <a:stretch>
            <a:fillRect/>
          </a:stretch>
        </p:blipFill>
        <p:spPr>
          <a:xfrm>
            <a:off x="2507000" y="2759100"/>
            <a:ext cx="2733275" cy="2454775"/>
          </a:xfrm>
          <a:prstGeom prst="rect">
            <a:avLst/>
          </a:prstGeom>
          <a:noFill/>
          <a:ln>
            <a:noFill/>
          </a:ln>
        </p:spPr>
      </p:pic>
      <p:pic>
        <p:nvPicPr>
          <p:cNvPr id="310" name="Google Shape;310;g107ad364649_4_4"/>
          <p:cNvPicPr preferRelativeResize="0"/>
          <p:nvPr/>
        </p:nvPicPr>
        <p:blipFill>
          <a:blip r:embed="rId6">
            <a:alphaModFix/>
          </a:blip>
          <a:stretch>
            <a:fillRect/>
          </a:stretch>
        </p:blipFill>
        <p:spPr>
          <a:xfrm>
            <a:off x="152400" y="6715803"/>
            <a:ext cx="3200400" cy="3006044"/>
          </a:xfrm>
          <a:prstGeom prst="rect">
            <a:avLst/>
          </a:prstGeom>
          <a:noFill/>
          <a:ln>
            <a:noFill/>
          </a:ln>
        </p:spPr>
      </p:pic>
      <p:pic>
        <p:nvPicPr>
          <p:cNvPr id="311" name="Google Shape;311;g107ad364649_4_4"/>
          <p:cNvPicPr preferRelativeResize="0"/>
          <p:nvPr/>
        </p:nvPicPr>
        <p:blipFill>
          <a:blip r:embed="rId7">
            <a:alphaModFix/>
          </a:blip>
          <a:stretch>
            <a:fillRect/>
          </a:stretch>
        </p:blipFill>
        <p:spPr>
          <a:xfrm>
            <a:off x="3514725" y="7400726"/>
            <a:ext cx="3200400" cy="2394373"/>
          </a:xfrm>
          <a:prstGeom prst="rect">
            <a:avLst/>
          </a:prstGeom>
          <a:noFill/>
          <a:ln>
            <a:noFill/>
          </a:ln>
        </p:spPr>
      </p:pic>
      <p:pic>
        <p:nvPicPr>
          <p:cNvPr id="312" name="Google Shape;312;g107ad364649_4_4"/>
          <p:cNvPicPr preferRelativeResize="0"/>
          <p:nvPr/>
        </p:nvPicPr>
        <p:blipFill>
          <a:blip r:embed="rId8">
            <a:alphaModFix/>
          </a:blip>
          <a:stretch>
            <a:fillRect/>
          </a:stretch>
        </p:blipFill>
        <p:spPr>
          <a:xfrm>
            <a:off x="10429799" y="5060425"/>
            <a:ext cx="3028950" cy="1181100"/>
          </a:xfrm>
          <a:prstGeom prst="rect">
            <a:avLst/>
          </a:prstGeom>
          <a:noFill/>
          <a:ln>
            <a:noFill/>
          </a:ln>
        </p:spPr>
      </p:pic>
      <p:pic>
        <p:nvPicPr>
          <p:cNvPr id="313" name="Google Shape;313;g107ad364649_4_4"/>
          <p:cNvPicPr preferRelativeResize="0"/>
          <p:nvPr/>
        </p:nvPicPr>
        <p:blipFill rotWithShape="1">
          <a:blip r:embed="rId9">
            <a:alphaModFix/>
          </a:blip>
          <a:srcRect b="0" l="-15600" r="15600" t="0"/>
          <a:stretch/>
        </p:blipFill>
        <p:spPr>
          <a:xfrm>
            <a:off x="4571999" y="2871650"/>
            <a:ext cx="4829175" cy="1562100"/>
          </a:xfrm>
          <a:prstGeom prst="rect">
            <a:avLst/>
          </a:prstGeom>
          <a:noFill/>
          <a:ln>
            <a:noFill/>
          </a:ln>
        </p:spPr>
      </p:pic>
      <p:pic>
        <p:nvPicPr>
          <p:cNvPr id="314" name="Google Shape;314;g107ad364649_4_4"/>
          <p:cNvPicPr preferRelativeResize="0"/>
          <p:nvPr/>
        </p:nvPicPr>
        <p:blipFill>
          <a:blip r:embed="rId10">
            <a:alphaModFix/>
          </a:blip>
          <a:stretch>
            <a:fillRect/>
          </a:stretch>
        </p:blipFill>
        <p:spPr>
          <a:xfrm>
            <a:off x="5240275" y="4936607"/>
            <a:ext cx="4457700" cy="1428750"/>
          </a:xfrm>
          <a:prstGeom prst="rect">
            <a:avLst/>
          </a:prstGeom>
          <a:noFill/>
          <a:ln>
            <a:noFill/>
          </a:ln>
        </p:spPr>
      </p:pic>
      <p:pic>
        <p:nvPicPr>
          <p:cNvPr id="315" name="Google Shape;315;g107ad364649_4_4"/>
          <p:cNvPicPr preferRelativeResize="0"/>
          <p:nvPr/>
        </p:nvPicPr>
        <p:blipFill>
          <a:blip r:embed="rId11">
            <a:alphaModFix/>
          </a:blip>
          <a:stretch>
            <a:fillRect/>
          </a:stretch>
        </p:blipFill>
        <p:spPr>
          <a:xfrm>
            <a:off x="13707275" y="4469875"/>
            <a:ext cx="4457700" cy="2362200"/>
          </a:xfrm>
          <a:prstGeom prst="rect">
            <a:avLst/>
          </a:prstGeom>
          <a:noFill/>
          <a:ln>
            <a:noFill/>
          </a:ln>
        </p:spPr>
      </p:pic>
      <p:pic>
        <p:nvPicPr>
          <p:cNvPr id="316" name="Google Shape;316;g107ad364649_4_4"/>
          <p:cNvPicPr preferRelativeResize="0"/>
          <p:nvPr/>
        </p:nvPicPr>
        <p:blipFill>
          <a:blip r:embed="rId12">
            <a:alphaModFix/>
          </a:blip>
          <a:stretch>
            <a:fillRect/>
          </a:stretch>
        </p:blipFill>
        <p:spPr>
          <a:xfrm>
            <a:off x="7129000" y="7130050"/>
            <a:ext cx="4829175" cy="2935726"/>
          </a:xfrm>
          <a:prstGeom prst="rect">
            <a:avLst/>
          </a:prstGeom>
          <a:noFill/>
          <a:ln>
            <a:noFill/>
          </a:ln>
        </p:spPr>
      </p:pic>
      <p:pic>
        <p:nvPicPr>
          <p:cNvPr id="317" name="Google Shape;317;g107ad364649_4_4"/>
          <p:cNvPicPr preferRelativeResize="0"/>
          <p:nvPr/>
        </p:nvPicPr>
        <p:blipFill>
          <a:blip r:embed="rId13">
            <a:alphaModFix/>
          </a:blip>
          <a:stretch>
            <a:fillRect/>
          </a:stretch>
        </p:blipFill>
        <p:spPr>
          <a:xfrm>
            <a:off x="13229300" y="7647500"/>
            <a:ext cx="4029875" cy="1900825"/>
          </a:xfrm>
          <a:prstGeom prst="rect">
            <a:avLst/>
          </a:prstGeom>
          <a:noFill/>
          <a:ln>
            <a:noFill/>
          </a:ln>
        </p:spPr>
      </p:pic>
      <p:pic>
        <p:nvPicPr>
          <p:cNvPr id="318" name="Google Shape;318;g107ad364649_4_4"/>
          <p:cNvPicPr preferRelativeResize="0"/>
          <p:nvPr/>
        </p:nvPicPr>
        <p:blipFill>
          <a:blip r:embed="rId14">
            <a:alphaModFix/>
          </a:blip>
          <a:stretch>
            <a:fillRect/>
          </a:stretch>
        </p:blipFill>
        <p:spPr>
          <a:xfrm>
            <a:off x="2459825" y="5366275"/>
            <a:ext cx="1679400" cy="2163000"/>
          </a:xfrm>
          <a:prstGeom prst="ellipse">
            <a:avLst/>
          </a:prstGeom>
          <a:noFill/>
          <a:ln>
            <a:noFill/>
          </a:ln>
        </p:spPr>
      </p:pic>
      <p:pic>
        <p:nvPicPr>
          <p:cNvPr id="319" name="Google Shape;319;g107ad364649_4_4"/>
          <p:cNvPicPr preferRelativeResize="0"/>
          <p:nvPr/>
        </p:nvPicPr>
        <p:blipFill>
          <a:blip r:embed="rId15">
            <a:alphaModFix/>
          </a:blip>
          <a:stretch>
            <a:fillRect/>
          </a:stretch>
        </p:blipFill>
        <p:spPr>
          <a:xfrm>
            <a:off x="534049" y="4936600"/>
            <a:ext cx="1866900" cy="1825800"/>
          </a:xfrm>
          <a:prstGeom prst="ellipse">
            <a:avLst/>
          </a:prstGeom>
          <a:noFill/>
          <a:ln>
            <a:noFill/>
          </a:ln>
        </p:spPr>
      </p:pic>
      <p:pic>
        <p:nvPicPr>
          <p:cNvPr id="320" name="Google Shape;320;g107ad364649_4_4"/>
          <p:cNvPicPr preferRelativeResize="0"/>
          <p:nvPr/>
        </p:nvPicPr>
        <p:blipFill>
          <a:blip r:embed="rId16">
            <a:alphaModFix/>
          </a:blip>
          <a:stretch>
            <a:fillRect/>
          </a:stretch>
        </p:blipFill>
        <p:spPr>
          <a:xfrm>
            <a:off x="9943250" y="2795352"/>
            <a:ext cx="5291025" cy="1674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grpSp>
        <p:nvGrpSpPr>
          <p:cNvPr id="101" name="Google Shape;101;p2"/>
          <p:cNvGrpSpPr/>
          <p:nvPr/>
        </p:nvGrpSpPr>
        <p:grpSpPr>
          <a:xfrm>
            <a:off x="6569546" y="1869414"/>
            <a:ext cx="4948512" cy="1796571"/>
            <a:chOff x="-1" y="901896"/>
            <a:chExt cx="6598016" cy="2395427"/>
          </a:xfrm>
        </p:grpSpPr>
        <p:pic>
          <p:nvPicPr>
            <p:cNvPr id="102" name="Google Shape;102;p2"/>
            <p:cNvPicPr preferRelativeResize="0"/>
            <p:nvPr/>
          </p:nvPicPr>
          <p:blipFill rotWithShape="1">
            <a:blip r:embed="rId3">
              <a:alphaModFix/>
            </a:blip>
            <a:srcRect b="0" l="50" r="33" t="0"/>
            <a:stretch/>
          </p:blipFill>
          <p:spPr>
            <a:xfrm rot="5400000">
              <a:off x="205" y="901690"/>
              <a:ext cx="482825" cy="483236"/>
            </a:xfrm>
            <a:prstGeom prst="rect">
              <a:avLst/>
            </a:prstGeom>
            <a:noFill/>
            <a:ln>
              <a:noFill/>
            </a:ln>
          </p:spPr>
        </p:pic>
        <p:sp>
          <p:nvSpPr>
            <p:cNvPr id="103" name="Google Shape;103;p2"/>
            <p:cNvSpPr txBox="1"/>
            <p:nvPr/>
          </p:nvSpPr>
          <p:spPr>
            <a:xfrm>
              <a:off x="805441" y="2663987"/>
              <a:ext cx="5792574" cy="633336"/>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i="0" lang="en-US" sz="3000" u="none" cap="none" strike="noStrike">
                  <a:solidFill>
                    <a:srgbClr val="003399"/>
                  </a:solidFill>
                  <a:latin typeface="Calibri"/>
                  <a:ea typeface="Calibri"/>
                  <a:cs typeface="Calibri"/>
                  <a:sym typeface="Calibri"/>
                </a:rPr>
                <a:t>Introduction</a:t>
              </a:r>
              <a:r>
                <a:rPr b="1" i="0" lang="en-US" sz="3000" u="none" cap="none" strike="noStrike">
                  <a:solidFill>
                    <a:srgbClr val="000000"/>
                  </a:solidFill>
                  <a:latin typeface="Arial"/>
                  <a:ea typeface="Arial"/>
                  <a:cs typeface="Arial"/>
                  <a:sym typeface="Arial"/>
                </a:rPr>
                <a:t> </a:t>
              </a:r>
              <a:endParaRPr b="1" i="0" sz="3000" u="none" cap="none" strike="noStrike">
                <a:solidFill>
                  <a:srgbClr val="000000"/>
                </a:solidFill>
                <a:latin typeface="Arial"/>
                <a:ea typeface="Arial"/>
                <a:cs typeface="Arial"/>
                <a:sym typeface="Arial"/>
              </a:endParaRPr>
            </a:p>
          </p:txBody>
        </p:sp>
      </p:grpSp>
      <p:sp>
        <p:nvSpPr>
          <p:cNvPr id="104" name="Google Shape;104;p2"/>
          <p:cNvSpPr txBox="1"/>
          <p:nvPr/>
        </p:nvSpPr>
        <p:spPr>
          <a:xfrm>
            <a:off x="7173632" y="4723784"/>
            <a:ext cx="4344431" cy="478631"/>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nvGrpSpPr>
          <p:cNvPr id="105" name="Google Shape;105;p2"/>
          <p:cNvGrpSpPr/>
          <p:nvPr/>
        </p:nvGrpSpPr>
        <p:grpSpPr>
          <a:xfrm>
            <a:off x="6569546" y="1816704"/>
            <a:ext cx="10589490" cy="1822920"/>
            <a:chOff x="-1" y="-1890700"/>
            <a:chExt cx="14119321" cy="2430563"/>
          </a:xfrm>
        </p:grpSpPr>
        <p:pic>
          <p:nvPicPr>
            <p:cNvPr id="106" name="Google Shape;106;p2"/>
            <p:cNvPicPr preferRelativeResize="0"/>
            <p:nvPr/>
          </p:nvPicPr>
          <p:blipFill rotWithShape="1">
            <a:blip r:embed="rId4">
              <a:alphaModFix/>
            </a:blip>
            <a:srcRect b="0" l="50" r="33" t="0"/>
            <a:stretch/>
          </p:blipFill>
          <p:spPr>
            <a:xfrm rot="5400000">
              <a:off x="205" y="56832"/>
              <a:ext cx="482825" cy="483236"/>
            </a:xfrm>
            <a:prstGeom prst="rect">
              <a:avLst/>
            </a:prstGeom>
            <a:noFill/>
            <a:ln>
              <a:noFill/>
            </a:ln>
          </p:spPr>
        </p:pic>
        <p:sp>
          <p:nvSpPr>
            <p:cNvPr id="107" name="Google Shape;107;p2"/>
            <p:cNvSpPr txBox="1"/>
            <p:nvPr/>
          </p:nvSpPr>
          <p:spPr>
            <a:xfrm>
              <a:off x="8326746" y="-1890700"/>
              <a:ext cx="5792574" cy="635559"/>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i="0" lang="en-US" sz="3000" u="none" cap="none" strike="noStrike">
                  <a:solidFill>
                    <a:srgbClr val="003399"/>
                  </a:solidFill>
                  <a:latin typeface="Calibri"/>
                  <a:ea typeface="Calibri"/>
                  <a:cs typeface="Calibri"/>
                  <a:sym typeface="Calibri"/>
                </a:rPr>
                <a:t>Vision</a:t>
              </a:r>
              <a:endParaRPr/>
            </a:p>
          </p:txBody>
        </p:sp>
      </p:grpSp>
      <p:pic>
        <p:nvPicPr>
          <p:cNvPr id="108" name="Google Shape;108;p2"/>
          <p:cNvPicPr preferRelativeResize="0"/>
          <p:nvPr/>
        </p:nvPicPr>
        <p:blipFill rotWithShape="1">
          <a:blip r:embed="rId4">
            <a:alphaModFix/>
          </a:blip>
          <a:srcRect b="0" l="50" r="33" t="0"/>
          <a:stretch/>
        </p:blipFill>
        <p:spPr>
          <a:xfrm rot="5400000">
            <a:off x="6546111" y="6283852"/>
            <a:ext cx="362119" cy="362427"/>
          </a:xfrm>
          <a:prstGeom prst="rect">
            <a:avLst/>
          </a:prstGeom>
          <a:noFill/>
          <a:ln>
            <a:noFill/>
          </a:ln>
        </p:spPr>
      </p:pic>
      <p:sp>
        <p:nvSpPr>
          <p:cNvPr id="109" name="Google Shape;109;p2"/>
          <p:cNvSpPr txBox="1"/>
          <p:nvPr/>
        </p:nvSpPr>
        <p:spPr>
          <a:xfrm>
            <a:off x="6988121" y="4723784"/>
            <a:ext cx="4344431" cy="500137"/>
          </a:xfrm>
          <a:prstGeom prst="rect">
            <a:avLst/>
          </a:prstGeom>
          <a:noFill/>
          <a:ln>
            <a:noFill/>
          </a:ln>
        </p:spPr>
        <p:txBody>
          <a:bodyPr anchorCtr="0" anchor="t" bIns="0" lIns="0" spcFirstLastPara="1" rIns="0" wrap="square" tIns="0">
            <a:spAutoFit/>
          </a:bodyPr>
          <a:lstStyle/>
          <a:p>
            <a:pPr indent="0" lvl="0" marL="0" marR="0" rtl="0" algn="l">
              <a:lnSpc>
                <a:spcPct val="121875"/>
              </a:lnSpc>
              <a:spcBef>
                <a:spcPts val="0"/>
              </a:spcBef>
              <a:spcAft>
                <a:spcPts val="0"/>
              </a:spcAft>
              <a:buNone/>
            </a:pPr>
            <a:r>
              <a:rPr b="1" i="0" lang="en-US" sz="3200" u="none" cap="none" strike="noStrike">
                <a:solidFill>
                  <a:srgbClr val="003399"/>
                </a:solidFill>
                <a:latin typeface="Calibri"/>
                <a:ea typeface="Calibri"/>
                <a:cs typeface="Calibri"/>
                <a:sym typeface="Calibri"/>
              </a:rPr>
              <a:t>About the company </a:t>
            </a:r>
            <a:endParaRPr b="1" i="0" sz="3200" u="none" cap="none" strike="noStrike">
              <a:solidFill>
                <a:srgbClr val="003399"/>
              </a:solidFill>
              <a:latin typeface="Calibri"/>
              <a:ea typeface="Calibri"/>
              <a:cs typeface="Calibri"/>
              <a:sym typeface="Calibri"/>
            </a:endParaRPr>
          </a:p>
        </p:txBody>
      </p:sp>
      <p:grpSp>
        <p:nvGrpSpPr>
          <p:cNvPr id="110" name="Google Shape;110;p2"/>
          <p:cNvGrpSpPr/>
          <p:nvPr/>
        </p:nvGrpSpPr>
        <p:grpSpPr>
          <a:xfrm>
            <a:off x="6535443" y="4810663"/>
            <a:ext cx="4740962" cy="3539507"/>
            <a:chOff x="34107" y="-350183"/>
            <a:chExt cx="6321283" cy="4719346"/>
          </a:xfrm>
        </p:grpSpPr>
        <p:pic>
          <p:nvPicPr>
            <p:cNvPr id="111" name="Google Shape;111;p2"/>
            <p:cNvPicPr preferRelativeResize="0"/>
            <p:nvPr/>
          </p:nvPicPr>
          <p:blipFill rotWithShape="1">
            <a:blip r:embed="rId4">
              <a:alphaModFix/>
            </a:blip>
            <a:srcRect b="0" l="50" r="33" t="0"/>
            <a:stretch/>
          </p:blipFill>
          <p:spPr>
            <a:xfrm rot="5400000">
              <a:off x="34313" y="-350389"/>
              <a:ext cx="482825" cy="483236"/>
            </a:xfrm>
            <a:prstGeom prst="rect">
              <a:avLst/>
            </a:prstGeom>
            <a:noFill/>
            <a:ln>
              <a:noFill/>
            </a:ln>
          </p:spPr>
        </p:pic>
        <p:sp>
          <p:nvSpPr>
            <p:cNvPr id="112" name="Google Shape;112;p2"/>
            <p:cNvSpPr txBox="1"/>
            <p:nvPr/>
          </p:nvSpPr>
          <p:spPr>
            <a:xfrm>
              <a:off x="562816" y="3702312"/>
              <a:ext cx="5792574" cy="66685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i="0" lang="en-US" sz="3000" u="none" cap="none" strike="noStrike">
                  <a:solidFill>
                    <a:srgbClr val="003399"/>
                  </a:solidFill>
                  <a:latin typeface="Calibri"/>
                  <a:ea typeface="Calibri"/>
                  <a:cs typeface="Calibri"/>
                  <a:sym typeface="Calibri"/>
                </a:rPr>
                <a:t>Mission</a:t>
              </a:r>
              <a:endParaRPr/>
            </a:p>
          </p:txBody>
        </p:sp>
      </p:grpSp>
      <p:grpSp>
        <p:nvGrpSpPr>
          <p:cNvPr id="113" name="Google Shape;113;p2"/>
          <p:cNvGrpSpPr/>
          <p:nvPr/>
        </p:nvGrpSpPr>
        <p:grpSpPr>
          <a:xfrm>
            <a:off x="6524455" y="7779211"/>
            <a:ext cx="5017673" cy="508243"/>
            <a:chOff x="-45482" y="-1981672"/>
            <a:chExt cx="6690229" cy="677656"/>
          </a:xfrm>
        </p:grpSpPr>
        <p:pic>
          <p:nvPicPr>
            <p:cNvPr id="114" name="Google Shape;114;p2"/>
            <p:cNvPicPr preferRelativeResize="0"/>
            <p:nvPr/>
          </p:nvPicPr>
          <p:blipFill rotWithShape="1">
            <a:blip r:embed="rId4">
              <a:alphaModFix/>
            </a:blip>
            <a:srcRect b="0" l="50" r="33" t="0"/>
            <a:stretch/>
          </p:blipFill>
          <p:spPr>
            <a:xfrm rot="5400000">
              <a:off x="-45276" y="-1787047"/>
              <a:ext cx="482825" cy="483236"/>
            </a:xfrm>
            <a:prstGeom prst="rect">
              <a:avLst/>
            </a:prstGeom>
            <a:noFill/>
            <a:ln>
              <a:noFill/>
            </a:ln>
          </p:spPr>
        </p:pic>
        <p:sp>
          <p:nvSpPr>
            <p:cNvPr id="115" name="Google Shape;115;p2"/>
            <p:cNvSpPr txBox="1"/>
            <p:nvPr/>
          </p:nvSpPr>
          <p:spPr>
            <a:xfrm>
              <a:off x="852173" y="-1981672"/>
              <a:ext cx="5792574" cy="625299"/>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0" i="0" lang="en-US" sz="3000" u="none" cap="none" strike="noStrike">
                  <a:solidFill>
                    <a:srgbClr val="000000"/>
                  </a:solidFill>
                  <a:latin typeface="Arial"/>
                  <a:ea typeface="Arial"/>
                  <a:cs typeface="Arial"/>
                  <a:sym typeface="Arial"/>
                </a:rPr>
                <a:t> </a:t>
              </a:r>
              <a:endParaRPr b="0" i="0" sz="3000" u="none" cap="none" strike="noStrike">
                <a:solidFill>
                  <a:srgbClr val="000000"/>
                </a:solidFill>
                <a:latin typeface="Arial"/>
                <a:ea typeface="Arial"/>
                <a:cs typeface="Arial"/>
                <a:sym typeface="Arial"/>
              </a:endParaRPr>
            </a:p>
          </p:txBody>
        </p:sp>
      </p:grpSp>
      <p:grpSp>
        <p:nvGrpSpPr>
          <p:cNvPr id="116" name="Google Shape;116;p2"/>
          <p:cNvGrpSpPr/>
          <p:nvPr/>
        </p:nvGrpSpPr>
        <p:grpSpPr>
          <a:xfrm>
            <a:off x="12247746" y="1806954"/>
            <a:ext cx="5011553" cy="468975"/>
            <a:chOff x="-1" y="-28575"/>
            <a:chExt cx="6682071" cy="625300"/>
          </a:xfrm>
        </p:grpSpPr>
        <p:pic>
          <p:nvPicPr>
            <p:cNvPr id="117" name="Google Shape;117;p2"/>
            <p:cNvPicPr preferRelativeResize="0"/>
            <p:nvPr/>
          </p:nvPicPr>
          <p:blipFill rotWithShape="1">
            <a:blip r:embed="rId4">
              <a:alphaModFix/>
            </a:blip>
            <a:srcRect b="0" l="50" r="33" t="0"/>
            <a:stretch/>
          </p:blipFill>
          <p:spPr>
            <a:xfrm rot="5400000">
              <a:off x="205" y="56832"/>
              <a:ext cx="482825" cy="483236"/>
            </a:xfrm>
            <a:prstGeom prst="rect">
              <a:avLst/>
            </a:prstGeom>
            <a:noFill/>
            <a:ln>
              <a:noFill/>
            </a:ln>
          </p:spPr>
        </p:pic>
        <p:sp>
          <p:nvSpPr>
            <p:cNvPr id="118" name="Google Shape;118;p2"/>
            <p:cNvSpPr txBox="1"/>
            <p:nvPr/>
          </p:nvSpPr>
          <p:spPr>
            <a:xfrm>
              <a:off x="889496" y="-28575"/>
              <a:ext cx="5792574" cy="6253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grpSp>
        <p:nvGrpSpPr>
          <p:cNvPr id="119" name="Google Shape;119;p2"/>
          <p:cNvGrpSpPr/>
          <p:nvPr/>
        </p:nvGrpSpPr>
        <p:grpSpPr>
          <a:xfrm>
            <a:off x="12247746" y="6174108"/>
            <a:ext cx="5011553" cy="478631"/>
            <a:chOff x="-1" y="-28575"/>
            <a:chExt cx="6682071" cy="638175"/>
          </a:xfrm>
        </p:grpSpPr>
        <p:pic>
          <p:nvPicPr>
            <p:cNvPr id="120" name="Google Shape;120;p2"/>
            <p:cNvPicPr preferRelativeResize="0"/>
            <p:nvPr/>
          </p:nvPicPr>
          <p:blipFill rotWithShape="1">
            <a:blip r:embed="rId4">
              <a:alphaModFix/>
            </a:blip>
            <a:srcRect b="0" l="50" r="33" t="0"/>
            <a:stretch/>
          </p:blipFill>
          <p:spPr>
            <a:xfrm rot="5400000">
              <a:off x="205" y="56832"/>
              <a:ext cx="482825" cy="483236"/>
            </a:xfrm>
            <a:prstGeom prst="rect">
              <a:avLst/>
            </a:prstGeom>
            <a:noFill/>
            <a:ln>
              <a:noFill/>
            </a:ln>
          </p:spPr>
        </p:pic>
        <p:sp>
          <p:nvSpPr>
            <p:cNvPr id="121" name="Google Shape;121;p2"/>
            <p:cNvSpPr txBox="1"/>
            <p:nvPr/>
          </p:nvSpPr>
          <p:spPr>
            <a:xfrm>
              <a:off x="889496" y="-28575"/>
              <a:ext cx="5792574" cy="638175"/>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grpSp>
        <p:nvGrpSpPr>
          <p:cNvPr id="122" name="Google Shape;122;p2"/>
          <p:cNvGrpSpPr/>
          <p:nvPr/>
        </p:nvGrpSpPr>
        <p:grpSpPr>
          <a:xfrm>
            <a:off x="12247746" y="3239657"/>
            <a:ext cx="5011553" cy="468975"/>
            <a:chOff x="-1" y="-28575"/>
            <a:chExt cx="6682071" cy="625300"/>
          </a:xfrm>
        </p:grpSpPr>
        <p:pic>
          <p:nvPicPr>
            <p:cNvPr id="123" name="Google Shape;123;p2"/>
            <p:cNvPicPr preferRelativeResize="0"/>
            <p:nvPr/>
          </p:nvPicPr>
          <p:blipFill rotWithShape="1">
            <a:blip r:embed="rId4">
              <a:alphaModFix/>
            </a:blip>
            <a:srcRect b="0" l="50" r="33" t="0"/>
            <a:stretch/>
          </p:blipFill>
          <p:spPr>
            <a:xfrm rot="5400000">
              <a:off x="205" y="56832"/>
              <a:ext cx="482825" cy="483236"/>
            </a:xfrm>
            <a:prstGeom prst="rect">
              <a:avLst/>
            </a:prstGeom>
            <a:noFill/>
            <a:ln>
              <a:noFill/>
            </a:ln>
          </p:spPr>
        </p:pic>
        <p:sp>
          <p:nvSpPr>
            <p:cNvPr id="124" name="Google Shape;124;p2"/>
            <p:cNvSpPr txBox="1"/>
            <p:nvPr/>
          </p:nvSpPr>
          <p:spPr>
            <a:xfrm>
              <a:off x="889496" y="-28575"/>
              <a:ext cx="5792574" cy="6253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sp>
        <p:nvSpPr>
          <p:cNvPr id="125" name="Google Shape;125;p2"/>
          <p:cNvSpPr txBox="1"/>
          <p:nvPr/>
        </p:nvSpPr>
        <p:spPr>
          <a:xfrm>
            <a:off x="12914869" y="7779210"/>
            <a:ext cx="4344431" cy="468975"/>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nvGrpSpPr>
          <p:cNvPr id="126" name="Google Shape;126;p2"/>
          <p:cNvGrpSpPr/>
          <p:nvPr/>
        </p:nvGrpSpPr>
        <p:grpSpPr>
          <a:xfrm>
            <a:off x="12239932" y="4781683"/>
            <a:ext cx="5011553" cy="468975"/>
            <a:chOff x="-1" y="-28575"/>
            <a:chExt cx="6682071" cy="625300"/>
          </a:xfrm>
        </p:grpSpPr>
        <p:pic>
          <p:nvPicPr>
            <p:cNvPr id="127" name="Google Shape;127;p2"/>
            <p:cNvPicPr preferRelativeResize="0"/>
            <p:nvPr/>
          </p:nvPicPr>
          <p:blipFill rotWithShape="1">
            <a:blip r:embed="rId4">
              <a:alphaModFix/>
            </a:blip>
            <a:srcRect b="0" l="50" r="33" t="0"/>
            <a:stretch/>
          </p:blipFill>
          <p:spPr>
            <a:xfrm rot="5400000">
              <a:off x="205" y="56832"/>
              <a:ext cx="482825" cy="483236"/>
            </a:xfrm>
            <a:prstGeom prst="rect">
              <a:avLst/>
            </a:prstGeom>
            <a:noFill/>
            <a:ln>
              <a:noFill/>
            </a:ln>
          </p:spPr>
        </p:pic>
        <p:sp>
          <p:nvSpPr>
            <p:cNvPr id="128" name="Google Shape;128;p2"/>
            <p:cNvSpPr txBox="1"/>
            <p:nvPr/>
          </p:nvSpPr>
          <p:spPr>
            <a:xfrm>
              <a:off x="889496" y="-28575"/>
              <a:ext cx="5792574" cy="625300"/>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b="0" i="0" sz="3000" u="none" cap="none" strike="noStrike">
                <a:solidFill>
                  <a:srgbClr val="000000"/>
                </a:solidFill>
                <a:latin typeface="Arial"/>
                <a:ea typeface="Arial"/>
                <a:cs typeface="Arial"/>
                <a:sym typeface="Arial"/>
              </a:endParaRPr>
            </a:p>
          </p:txBody>
        </p:sp>
      </p:grpSp>
      <p:sp>
        <p:nvSpPr>
          <p:cNvPr id="129" name="Google Shape;129;p2"/>
          <p:cNvSpPr txBox="1"/>
          <p:nvPr/>
        </p:nvSpPr>
        <p:spPr>
          <a:xfrm>
            <a:off x="7173629" y="1816704"/>
            <a:ext cx="4344431" cy="476669"/>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rPr b="1" i="0" lang="en-US" sz="3000" u="none" cap="none" strike="noStrike">
                <a:solidFill>
                  <a:srgbClr val="003399"/>
                </a:solidFill>
                <a:latin typeface="Calibri"/>
                <a:ea typeface="Calibri"/>
                <a:cs typeface="Calibri"/>
                <a:sym typeface="Calibri"/>
              </a:rPr>
              <a:t>The Team</a:t>
            </a:r>
            <a:endParaRPr/>
          </a:p>
        </p:txBody>
      </p:sp>
      <p:sp>
        <p:nvSpPr>
          <p:cNvPr id="130" name="Google Shape;130;p2"/>
          <p:cNvSpPr/>
          <p:nvPr/>
        </p:nvSpPr>
        <p:spPr>
          <a:xfrm>
            <a:off x="0" y="0"/>
            <a:ext cx="5589504" cy="10287000"/>
          </a:xfrm>
          <a:prstGeom prst="rect">
            <a:avLst/>
          </a:prstGeom>
          <a:solidFill>
            <a:srgbClr val="0033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1" name="Google Shape;131;p2"/>
          <p:cNvGrpSpPr/>
          <p:nvPr/>
        </p:nvGrpSpPr>
        <p:grpSpPr>
          <a:xfrm>
            <a:off x="495669" y="5956389"/>
            <a:ext cx="4656813" cy="3474012"/>
            <a:chOff x="0" y="0"/>
            <a:chExt cx="6209084" cy="4632016"/>
          </a:xfrm>
        </p:grpSpPr>
        <p:sp>
          <p:nvSpPr>
            <p:cNvPr id="132" name="Google Shape;132;p2"/>
            <p:cNvSpPr/>
            <p:nvPr/>
          </p:nvSpPr>
          <p:spPr>
            <a:xfrm>
              <a:off x="0" y="0"/>
              <a:ext cx="6209084" cy="4477829"/>
            </a:xfrm>
            <a:custGeom>
              <a:rect b="b" l="l" r="r" t="t"/>
              <a:pathLst>
                <a:path extrusionOk="0" h="2063097" w="2849293">
                  <a:moveTo>
                    <a:pt x="2724832" y="2063097"/>
                  </a:moveTo>
                  <a:lnTo>
                    <a:pt x="124460" y="2063097"/>
                  </a:lnTo>
                  <a:cubicBezTo>
                    <a:pt x="55880" y="2063097"/>
                    <a:pt x="0" y="2007217"/>
                    <a:pt x="0" y="1938637"/>
                  </a:cubicBezTo>
                  <a:lnTo>
                    <a:pt x="0" y="124460"/>
                  </a:lnTo>
                  <a:cubicBezTo>
                    <a:pt x="0" y="55880"/>
                    <a:pt x="55880" y="0"/>
                    <a:pt x="124460" y="0"/>
                  </a:cubicBezTo>
                  <a:lnTo>
                    <a:pt x="2724833" y="0"/>
                  </a:lnTo>
                  <a:cubicBezTo>
                    <a:pt x="2793413" y="0"/>
                    <a:pt x="2849293" y="55880"/>
                    <a:pt x="2849293" y="124460"/>
                  </a:cubicBezTo>
                  <a:lnTo>
                    <a:pt x="2849293" y="1938637"/>
                  </a:lnTo>
                  <a:cubicBezTo>
                    <a:pt x="2849293" y="2007217"/>
                    <a:pt x="2793413" y="2063097"/>
                    <a:pt x="2724833" y="2063097"/>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3" name="Google Shape;133;p2"/>
            <p:cNvPicPr preferRelativeResize="0"/>
            <p:nvPr/>
          </p:nvPicPr>
          <p:blipFill rotWithShape="1">
            <a:blip r:embed="rId5">
              <a:alphaModFix/>
            </a:blip>
            <a:srcRect b="0" l="0" r="0" t="0"/>
            <a:stretch/>
          </p:blipFill>
          <p:spPr>
            <a:xfrm>
              <a:off x="296066" y="351211"/>
              <a:ext cx="797409" cy="852274"/>
            </a:xfrm>
            <a:prstGeom prst="rect">
              <a:avLst/>
            </a:prstGeom>
            <a:noFill/>
            <a:ln>
              <a:noFill/>
            </a:ln>
          </p:spPr>
        </p:pic>
        <p:pic>
          <p:nvPicPr>
            <p:cNvPr id="134" name="Google Shape;134;p2"/>
            <p:cNvPicPr preferRelativeResize="0"/>
            <p:nvPr/>
          </p:nvPicPr>
          <p:blipFill rotWithShape="1">
            <a:blip r:embed="rId6">
              <a:alphaModFix/>
            </a:blip>
            <a:srcRect b="0" l="0" r="0" t="0"/>
            <a:stretch/>
          </p:blipFill>
          <p:spPr>
            <a:xfrm rot="2700000">
              <a:off x="258255" y="2406121"/>
              <a:ext cx="873031" cy="873031"/>
            </a:xfrm>
            <a:prstGeom prst="rect">
              <a:avLst/>
            </a:prstGeom>
            <a:noFill/>
            <a:ln>
              <a:noFill/>
            </a:ln>
          </p:spPr>
        </p:pic>
        <p:sp>
          <p:nvSpPr>
            <p:cNvPr id="135" name="Google Shape;135;p2"/>
            <p:cNvSpPr txBox="1"/>
            <p:nvPr/>
          </p:nvSpPr>
          <p:spPr>
            <a:xfrm>
              <a:off x="1479177" y="304592"/>
              <a:ext cx="4333728" cy="4327424"/>
            </a:xfrm>
            <a:prstGeom prst="rect">
              <a:avLst/>
            </a:prstGeom>
            <a:noFill/>
            <a:ln>
              <a:noFill/>
            </a:ln>
          </p:spPr>
          <p:txBody>
            <a:bodyPr anchorCtr="0" anchor="t" bIns="0" lIns="0" spcFirstLastPara="1" rIns="0" wrap="square" tIns="0">
              <a:spAutoFit/>
            </a:bodyPr>
            <a:lstStyle/>
            <a:p>
              <a:pPr indent="0" lvl="0" marL="0" marR="0" rtl="0" algn="l">
                <a:lnSpc>
                  <a:spcPct val="87500"/>
                </a:lnSpc>
                <a:spcBef>
                  <a:spcPts val="0"/>
                </a:spcBef>
                <a:spcAft>
                  <a:spcPts val="0"/>
                </a:spcAft>
                <a:buNone/>
              </a:pPr>
              <a:r>
                <a:rPr b="0" i="0" lang="en-US" sz="1400" u="none" cap="none" strike="noStrike">
                  <a:solidFill>
                    <a:srgbClr val="000000"/>
                  </a:solidFill>
                  <a:latin typeface="Arial"/>
                  <a:ea typeface="Arial"/>
                  <a:cs typeface="Arial"/>
                  <a:sym typeface="Arial"/>
                </a:rPr>
                <a:t> </a:t>
              </a:r>
              <a:r>
                <a:rPr b="1" i="0" lang="en-US" sz="2400" u="none" cap="none" strike="noStrike">
                  <a:solidFill>
                    <a:srgbClr val="000000"/>
                  </a:solidFill>
                  <a:latin typeface="Calibri"/>
                  <a:ea typeface="Calibri"/>
                  <a:cs typeface="Calibri"/>
                  <a:sym typeface="Calibri"/>
                </a:rPr>
                <a:t>we never dreamed of success, we work for it</a:t>
              </a:r>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rPr b="1" i="0" lang="en-US" sz="2400" u="none" cap="none" strike="noStrike">
                  <a:solidFill>
                    <a:srgbClr val="000000"/>
                  </a:solidFill>
                  <a:latin typeface="Calibri"/>
                  <a:ea typeface="Calibri"/>
                  <a:cs typeface="Calibri"/>
                  <a:sym typeface="Calibri"/>
                </a:rPr>
                <a:t>We accomplished what yesterday was a dream</a:t>
              </a:r>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a:p>
              <a:pPr indent="0" lvl="0" marL="0" marR="0" rtl="0" algn="l">
                <a:lnSpc>
                  <a:spcPct val="87500"/>
                </a:lnSpc>
                <a:spcBef>
                  <a:spcPts val="0"/>
                </a:spcBef>
                <a:spcAft>
                  <a:spcPts val="0"/>
                </a:spcAft>
                <a:buNone/>
              </a:pPr>
              <a:r>
                <a:t/>
              </a:r>
              <a:endParaRPr b="1" i="0" sz="2400" u="none" cap="none" strike="noStrike">
                <a:solidFill>
                  <a:srgbClr val="000000"/>
                </a:solidFill>
                <a:latin typeface="Calibri"/>
                <a:ea typeface="Calibri"/>
                <a:cs typeface="Calibri"/>
                <a:sym typeface="Calibri"/>
              </a:endParaRPr>
            </a:p>
          </p:txBody>
        </p:sp>
      </p:grpSp>
      <p:sp>
        <p:nvSpPr>
          <p:cNvPr id="136" name="Google Shape;136;p2"/>
          <p:cNvSpPr txBox="1"/>
          <p:nvPr/>
        </p:nvSpPr>
        <p:spPr>
          <a:xfrm>
            <a:off x="1860177" y="2360975"/>
            <a:ext cx="3729327" cy="1166986"/>
          </a:xfrm>
          <a:prstGeom prst="rect">
            <a:avLst/>
          </a:prstGeom>
          <a:noFill/>
          <a:ln>
            <a:noFill/>
          </a:ln>
        </p:spPr>
        <p:txBody>
          <a:bodyPr anchorCtr="0" anchor="t" bIns="0" lIns="0" spcFirstLastPara="1" rIns="0" wrap="square" tIns="0">
            <a:spAutoFit/>
          </a:bodyPr>
          <a:lstStyle/>
          <a:p>
            <a:pPr indent="0" lvl="0" marL="0" marR="0" rtl="0" algn="l">
              <a:lnSpc>
                <a:spcPct val="130004"/>
              </a:lnSpc>
              <a:spcBef>
                <a:spcPts val="0"/>
              </a:spcBef>
              <a:spcAft>
                <a:spcPts val="0"/>
              </a:spcAft>
              <a:buNone/>
            </a:pPr>
            <a:r>
              <a:rPr b="0" i="0" lang="en-US" sz="6999" u="none" cap="none" strike="noStrike">
                <a:solidFill>
                  <a:srgbClr val="FFFFFF"/>
                </a:solidFill>
                <a:latin typeface="Calibri"/>
                <a:ea typeface="Calibri"/>
                <a:cs typeface="Calibri"/>
                <a:sym typeface="Calibri"/>
              </a:rPr>
              <a:t>Agenda</a:t>
            </a:r>
            <a:endParaRPr/>
          </a:p>
        </p:txBody>
      </p:sp>
      <p:sp>
        <p:nvSpPr>
          <p:cNvPr id="137" name="Google Shape;137;p2"/>
          <p:cNvSpPr/>
          <p:nvPr/>
        </p:nvSpPr>
        <p:spPr>
          <a:xfrm>
            <a:off x="12806585" y="3166177"/>
            <a:ext cx="500714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200" u="none" cap="none" strike="noStrike">
                <a:solidFill>
                  <a:srgbClr val="003399"/>
                </a:solidFill>
                <a:latin typeface="Calibri"/>
                <a:ea typeface="Calibri"/>
                <a:cs typeface="Calibri"/>
                <a:sym typeface="Calibri"/>
              </a:rPr>
              <a:t>Why do </a:t>
            </a:r>
            <a:r>
              <a:rPr b="1" i="0" lang="en-US" sz="3000" u="none" cap="none" strike="noStrike">
                <a:solidFill>
                  <a:srgbClr val="003399"/>
                </a:solidFill>
                <a:latin typeface="Calibri"/>
                <a:ea typeface="Calibri"/>
                <a:cs typeface="Calibri"/>
                <a:sym typeface="Calibri"/>
              </a:rPr>
              <a:t>customers</a:t>
            </a:r>
            <a:r>
              <a:rPr b="1" i="0" lang="en-US" sz="3200" u="none" cap="none" strike="noStrike">
                <a:solidFill>
                  <a:srgbClr val="003399"/>
                </a:solidFill>
                <a:latin typeface="Calibri"/>
                <a:ea typeface="Calibri"/>
                <a:cs typeface="Calibri"/>
                <a:sym typeface="Calibri"/>
              </a:rPr>
              <a:t> choose us</a:t>
            </a:r>
            <a:endParaRPr/>
          </a:p>
        </p:txBody>
      </p:sp>
      <p:sp>
        <p:nvSpPr>
          <p:cNvPr id="138" name="Google Shape;138;p2"/>
          <p:cNvSpPr txBox="1"/>
          <p:nvPr/>
        </p:nvSpPr>
        <p:spPr>
          <a:xfrm>
            <a:off x="6964058" y="6085142"/>
            <a:ext cx="4344431"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rgbClr val="003399"/>
                </a:solidFill>
                <a:latin typeface="Calibri"/>
                <a:ea typeface="Calibri"/>
                <a:cs typeface="Calibri"/>
                <a:sym typeface="Calibri"/>
              </a:rPr>
              <a:t>The company problem </a:t>
            </a:r>
            <a:endParaRPr b="1" sz="3200">
              <a:solidFill>
                <a:srgbClr val="003399"/>
              </a:solidFill>
              <a:latin typeface="Calibri"/>
              <a:ea typeface="Calibri"/>
              <a:cs typeface="Calibri"/>
              <a:sym typeface="Calibri"/>
            </a:endParaRPr>
          </a:p>
        </p:txBody>
      </p:sp>
      <p:sp>
        <p:nvSpPr>
          <p:cNvPr id="139" name="Google Shape;139;p2"/>
          <p:cNvSpPr/>
          <p:nvPr/>
        </p:nvSpPr>
        <p:spPr>
          <a:xfrm>
            <a:off x="12806585" y="4665883"/>
            <a:ext cx="1900264"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rgbClr val="003399"/>
                </a:solidFill>
                <a:latin typeface="Calibri"/>
                <a:ea typeface="Calibri"/>
                <a:cs typeface="Calibri"/>
                <a:sym typeface="Calibri"/>
              </a:rPr>
              <a:t>Feasibility</a:t>
            </a:r>
            <a:endParaRPr/>
          </a:p>
        </p:txBody>
      </p:sp>
      <p:sp>
        <p:nvSpPr>
          <p:cNvPr id="140" name="Google Shape;140;p2"/>
          <p:cNvSpPr txBox="1"/>
          <p:nvPr/>
        </p:nvSpPr>
        <p:spPr>
          <a:xfrm>
            <a:off x="12703846" y="6121035"/>
            <a:ext cx="3087131"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rgbClr val="003399"/>
                </a:solidFill>
                <a:latin typeface="Calibri"/>
                <a:ea typeface="Calibri"/>
                <a:cs typeface="Calibri"/>
                <a:sym typeface="Calibri"/>
              </a:rPr>
              <a:t>Dear Teachers</a:t>
            </a:r>
            <a:endParaRPr b="1" sz="3200">
              <a:solidFill>
                <a:srgbClr val="003399"/>
              </a:solidFill>
              <a:latin typeface="Calibri"/>
              <a:ea typeface="Calibri"/>
              <a:cs typeface="Calibri"/>
              <a:sym typeface="Calibri"/>
            </a:endParaRPr>
          </a:p>
        </p:txBody>
      </p:sp>
      <p:pic>
        <p:nvPicPr>
          <p:cNvPr id="141" name="Google Shape;141;p2"/>
          <p:cNvPicPr preferRelativeResize="0"/>
          <p:nvPr/>
        </p:nvPicPr>
        <p:blipFill rotWithShape="1">
          <a:blip r:embed="rId7">
            <a:alphaModFix/>
          </a:blip>
          <a:srcRect b="0" l="0" r="0" t="0"/>
          <a:stretch/>
        </p:blipFill>
        <p:spPr>
          <a:xfrm>
            <a:off x="495669" y="2378067"/>
            <a:ext cx="885682" cy="112205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grpSp>
        <p:nvGrpSpPr>
          <p:cNvPr id="325" name="Google Shape;325;p10"/>
          <p:cNvGrpSpPr/>
          <p:nvPr/>
        </p:nvGrpSpPr>
        <p:grpSpPr>
          <a:xfrm>
            <a:off x="1117533" y="8048801"/>
            <a:ext cx="9844672" cy="1281159"/>
            <a:chOff x="0" y="662066"/>
            <a:chExt cx="13126229" cy="1708214"/>
          </a:xfrm>
        </p:grpSpPr>
        <p:sp>
          <p:nvSpPr>
            <p:cNvPr id="326" name="Google Shape;326;p10"/>
            <p:cNvSpPr txBox="1"/>
            <p:nvPr/>
          </p:nvSpPr>
          <p:spPr>
            <a:xfrm>
              <a:off x="8502677" y="1782255"/>
              <a:ext cx="4623552" cy="588025"/>
            </a:xfrm>
            <a:prstGeom prst="rect">
              <a:avLst/>
            </a:prstGeom>
            <a:noFill/>
            <a:ln>
              <a:noFill/>
            </a:ln>
          </p:spPr>
          <p:txBody>
            <a:bodyPr anchorCtr="0" anchor="t" bIns="0" lIns="0" spcFirstLastPara="1" rIns="0" wrap="square" tIns="0">
              <a:spAutoFit/>
            </a:bodyPr>
            <a:lstStyle/>
            <a:p>
              <a:pPr indent="0" lvl="0" marL="0" marR="0" rtl="0" algn="ctr">
                <a:lnSpc>
                  <a:spcPct val="130000"/>
                </a:lnSpc>
                <a:spcBef>
                  <a:spcPts val="0"/>
                </a:spcBef>
                <a:spcAft>
                  <a:spcPts val="0"/>
                </a:spcAft>
                <a:buNone/>
              </a:pPr>
              <a:r>
                <a:rPr b="1" lang="en-US" sz="2800">
                  <a:solidFill>
                    <a:srgbClr val="003399"/>
                  </a:solidFill>
                  <a:latin typeface="Calibri"/>
                  <a:ea typeface="Calibri"/>
                  <a:cs typeface="Calibri"/>
                  <a:sym typeface="Calibri"/>
                </a:rPr>
                <a:t>Mohammed Dwikat</a:t>
              </a:r>
              <a:endParaRPr b="1" sz="2800">
                <a:solidFill>
                  <a:srgbClr val="003399"/>
                </a:solidFill>
                <a:latin typeface="Calibri"/>
                <a:ea typeface="Calibri"/>
                <a:cs typeface="Calibri"/>
                <a:sym typeface="Calibri"/>
              </a:endParaRPr>
            </a:p>
          </p:txBody>
        </p:sp>
        <p:sp>
          <p:nvSpPr>
            <p:cNvPr id="327" name="Google Shape;327;p10"/>
            <p:cNvSpPr txBox="1"/>
            <p:nvPr/>
          </p:nvSpPr>
          <p:spPr>
            <a:xfrm>
              <a:off x="0" y="662066"/>
              <a:ext cx="3890156" cy="44251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2000">
                <a:solidFill>
                  <a:srgbClr val="000000"/>
                </a:solidFill>
                <a:latin typeface="Arial"/>
                <a:ea typeface="Arial"/>
                <a:cs typeface="Arial"/>
                <a:sym typeface="Arial"/>
              </a:endParaRPr>
            </a:p>
          </p:txBody>
        </p:sp>
      </p:grpSp>
      <p:sp>
        <p:nvSpPr>
          <p:cNvPr id="328" name="Google Shape;328;p10"/>
          <p:cNvSpPr txBox="1"/>
          <p:nvPr/>
        </p:nvSpPr>
        <p:spPr>
          <a:xfrm>
            <a:off x="11058572" y="7523677"/>
            <a:ext cx="2917617" cy="42755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2600">
              <a:solidFill>
                <a:srgbClr val="000000"/>
              </a:solidFill>
              <a:latin typeface="Arial"/>
              <a:ea typeface="Arial"/>
              <a:cs typeface="Arial"/>
              <a:sym typeface="Arial"/>
            </a:endParaRPr>
          </a:p>
        </p:txBody>
      </p:sp>
      <p:sp>
        <p:nvSpPr>
          <p:cNvPr id="329" name="Google Shape;329;p10"/>
          <p:cNvSpPr txBox="1"/>
          <p:nvPr/>
        </p:nvSpPr>
        <p:spPr>
          <a:xfrm>
            <a:off x="1029667" y="8986291"/>
            <a:ext cx="3676556" cy="441018"/>
          </a:xfrm>
          <a:prstGeom prst="rect">
            <a:avLst/>
          </a:prstGeom>
          <a:noFill/>
          <a:ln>
            <a:noFill/>
          </a:ln>
        </p:spPr>
        <p:txBody>
          <a:bodyPr anchorCtr="0" anchor="t" bIns="0" lIns="0" spcFirstLastPara="1" rIns="0" wrap="square" tIns="0">
            <a:spAutoFit/>
          </a:bodyPr>
          <a:lstStyle/>
          <a:p>
            <a:pPr indent="0" lvl="0" marL="0" marR="0" rtl="0" algn="ctr">
              <a:lnSpc>
                <a:spcPct val="130000"/>
              </a:lnSpc>
              <a:spcBef>
                <a:spcPts val="0"/>
              </a:spcBef>
              <a:spcAft>
                <a:spcPts val="0"/>
              </a:spcAft>
              <a:buNone/>
            </a:pPr>
            <a:r>
              <a:rPr b="1" lang="en-US" sz="2800">
                <a:solidFill>
                  <a:srgbClr val="003399"/>
                </a:solidFill>
                <a:latin typeface="Calibri"/>
                <a:ea typeface="Calibri"/>
                <a:cs typeface="Calibri"/>
                <a:sym typeface="Calibri"/>
              </a:rPr>
              <a:t>Maher Yousef Arafat </a:t>
            </a:r>
            <a:endParaRPr b="1" sz="2800">
              <a:solidFill>
                <a:srgbClr val="003399"/>
              </a:solidFill>
              <a:latin typeface="Calibri"/>
              <a:ea typeface="Calibri"/>
              <a:cs typeface="Calibri"/>
              <a:sym typeface="Calibri"/>
            </a:endParaRPr>
          </a:p>
        </p:txBody>
      </p:sp>
      <p:sp>
        <p:nvSpPr>
          <p:cNvPr id="330" name="Google Shape;330;p10"/>
          <p:cNvSpPr txBox="1"/>
          <p:nvPr/>
        </p:nvSpPr>
        <p:spPr>
          <a:xfrm>
            <a:off x="7599437" y="5138784"/>
            <a:ext cx="2917617" cy="441018"/>
          </a:xfrm>
          <a:prstGeom prst="rect">
            <a:avLst/>
          </a:prstGeom>
          <a:noFill/>
          <a:ln>
            <a:noFill/>
          </a:ln>
        </p:spPr>
        <p:txBody>
          <a:bodyPr anchorCtr="0" anchor="t" bIns="0" lIns="0" spcFirstLastPara="1" rIns="0" wrap="square" tIns="0">
            <a:spAutoFit/>
          </a:bodyPr>
          <a:lstStyle/>
          <a:p>
            <a:pPr indent="0" lvl="0" marL="0" marR="0" rtl="0" algn="ctr">
              <a:lnSpc>
                <a:spcPct val="130000"/>
              </a:lnSpc>
              <a:spcBef>
                <a:spcPts val="0"/>
              </a:spcBef>
              <a:spcAft>
                <a:spcPts val="0"/>
              </a:spcAft>
              <a:buNone/>
            </a:pPr>
            <a:r>
              <a:rPr b="1" lang="en-US" sz="2800">
                <a:solidFill>
                  <a:srgbClr val="003399"/>
                </a:solidFill>
                <a:latin typeface="Calibri"/>
                <a:ea typeface="Calibri"/>
                <a:cs typeface="Calibri"/>
                <a:sym typeface="Calibri"/>
              </a:rPr>
              <a:t>Najwan Jamil Deleq</a:t>
            </a:r>
            <a:endParaRPr b="1" sz="2800">
              <a:solidFill>
                <a:srgbClr val="003399"/>
              </a:solidFill>
              <a:latin typeface="Calibri"/>
              <a:ea typeface="Calibri"/>
              <a:cs typeface="Calibri"/>
              <a:sym typeface="Calibri"/>
            </a:endParaRPr>
          </a:p>
        </p:txBody>
      </p:sp>
      <p:sp>
        <p:nvSpPr>
          <p:cNvPr id="331" name="Google Shape;331;p10"/>
          <p:cNvSpPr txBox="1"/>
          <p:nvPr/>
        </p:nvSpPr>
        <p:spPr>
          <a:xfrm>
            <a:off x="14123720" y="4907952"/>
            <a:ext cx="2917617" cy="441018"/>
          </a:xfrm>
          <a:prstGeom prst="rect">
            <a:avLst/>
          </a:prstGeom>
          <a:noFill/>
          <a:ln>
            <a:noFill/>
          </a:ln>
        </p:spPr>
        <p:txBody>
          <a:bodyPr anchorCtr="0" anchor="t" bIns="0" lIns="0" spcFirstLastPara="1" rIns="0" wrap="square" tIns="0">
            <a:spAutoFit/>
          </a:bodyPr>
          <a:lstStyle/>
          <a:p>
            <a:pPr indent="0" lvl="0" marL="0" marR="0" rtl="0" algn="ctr">
              <a:lnSpc>
                <a:spcPct val="130000"/>
              </a:lnSpc>
              <a:spcBef>
                <a:spcPts val="0"/>
              </a:spcBef>
              <a:spcAft>
                <a:spcPts val="0"/>
              </a:spcAft>
              <a:buNone/>
            </a:pPr>
            <a:r>
              <a:rPr b="1" lang="en-US" sz="2800">
                <a:solidFill>
                  <a:srgbClr val="003399"/>
                </a:solidFill>
                <a:latin typeface="Calibri"/>
                <a:ea typeface="Calibri"/>
                <a:cs typeface="Calibri"/>
                <a:sym typeface="Calibri"/>
              </a:rPr>
              <a:t>Maher Abu Baker </a:t>
            </a:r>
            <a:endParaRPr b="1" sz="2800">
              <a:solidFill>
                <a:srgbClr val="003399"/>
              </a:solidFill>
              <a:latin typeface="Calibri"/>
              <a:ea typeface="Calibri"/>
              <a:cs typeface="Calibri"/>
              <a:sym typeface="Calibri"/>
            </a:endParaRPr>
          </a:p>
        </p:txBody>
      </p:sp>
      <p:pic>
        <p:nvPicPr>
          <p:cNvPr id="332" name="Google Shape;332;p10"/>
          <p:cNvPicPr preferRelativeResize="0"/>
          <p:nvPr/>
        </p:nvPicPr>
        <p:blipFill rotWithShape="1">
          <a:blip r:embed="rId3">
            <a:alphaModFix/>
          </a:blip>
          <a:srcRect b="71845" l="160" r="6608" t="21264"/>
          <a:stretch/>
        </p:blipFill>
        <p:spPr>
          <a:xfrm>
            <a:off x="0" y="9428181"/>
            <a:ext cx="18288000" cy="1351547"/>
          </a:xfrm>
          <a:prstGeom prst="rect">
            <a:avLst/>
          </a:prstGeom>
          <a:noFill/>
          <a:ln>
            <a:noFill/>
          </a:ln>
        </p:spPr>
      </p:pic>
      <p:sp>
        <p:nvSpPr>
          <p:cNvPr id="333" name="Google Shape;333;p10"/>
          <p:cNvSpPr/>
          <p:nvPr/>
        </p:nvSpPr>
        <p:spPr>
          <a:xfrm>
            <a:off x="1981200" y="701288"/>
            <a:ext cx="3464859"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rgbClr val="003399"/>
                </a:solidFill>
                <a:latin typeface="Calibri"/>
                <a:ea typeface="Calibri"/>
                <a:cs typeface="Calibri"/>
                <a:sym typeface="Calibri"/>
              </a:rPr>
              <a:t>Dear Teachers</a:t>
            </a:r>
            <a:endParaRPr b="1" sz="4400">
              <a:solidFill>
                <a:srgbClr val="003399"/>
              </a:solidFill>
              <a:latin typeface="Calibri"/>
              <a:ea typeface="Calibri"/>
              <a:cs typeface="Calibri"/>
              <a:sym typeface="Calibri"/>
            </a:endParaRPr>
          </a:p>
        </p:txBody>
      </p:sp>
      <p:pic>
        <p:nvPicPr>
          <p:cNvPr id="334" name="Google Shape;334;p10"/>
          <p:cNvPicPr preferRelativeResize="0"/>
          <p:nvPr/>
        </p:nvPicPr>
        <p:blipFill rotWithShape="1">
          <a:blip r:embed="rId4">
            <a:alphaModFix/>
          </a:blip>
          <a:srcRect b="0" l="0" r="0" t="0"/>
          <a:stretch/>
        </p:blipFill>
        <p:spPr>
          <a:xfrm>
            <a:off x="743149" y="829681"/>
            <a:ext cx="1017909" cy="512656"/>
          </a:xfrm>
          <a:prstGeom prst="rect">
            <a:avLst/>
          </a:prstGeom>
          <a:noFill/>
          <a:ln>
            <a:noFill/>
          </a:ln>
        </p:spPr>
      </p:pic>
      <p:pic>
        <p:nvPicPr>
          <p:cNvPr descr="لا يتوفر وصف للصورة." id="335" name="Google Shape;335;p10"/>
          <p:cNvPicPr preferRelativeResize="0"/>
          <p:nvPr/>
        </p:nvPicPr>
        <p:blipFill rotWithShape="1">
          <a:blip r:embed="rId5">
            <a:alphaModFix/>
          </a:blip>
          <a:srcRect b="0" l="0" r="0" t="0"/>
          <a:stretch/>
        </p:blipFill>
        <p:spPr>
          <a:xfrm>
            <a:off x="7470477" y="5751549"/>
            <a:ext cx="3175536" cy="3124200"/>
          </a:xfrm>
          <a:prstGeom prst="ellipse">
            <a:avLst/>
          </a:prstGeom>
          <a:noFill/>
          <a:ln>
            <a:noFill/>
          </a:ln>
        </p:spPr>
      </p:pic>
      <p:pic>
        <p:nvPicPr>
          <p:cNvPr descr="فتح الصورة" id="336" name="Google Shape;336;p10"/>
          <p:cNvPicPr preferRelativeResize="0"/>
          <p:nvPr/>
        </p:nvPicPr>
        <p:blipFill rotWithShape="1">
          <a:blip r:embed="rId6">
            <a:alphaModFix/>
          </a:blip>
          <a:srcRect b="0" l="0" r="0" t="0"/>
          <a:stretch/>
        </p:blipFill>
        <p:spPr>
          <a:xfrm>
            <a:off x="1280177" y="5757565"/>
            <a:ext cx="3175536" cy="3124200"/>
          </a:xfrm>
          <a:prstGeom prst="ellipse">
            <a:avLst/>
          </a:prstGeom>
          <a:noFill/>
          <a:ln>
            <a:noFill/>
          </a:ln>
        </p:spPr>
      </p:pic>
      <p:pic>
        <p:nvPicPr>
          <p:cNvPr descr="فتح الصورة" id="337" name="Google Shape;337;p10"/>
          <p:cNvPicPr preferRelativeResize="0"/>
          <p:nvPr/>
        </p:nvPicPr>
        <p:blipFill rotWithShape="1">
          <a:blip r:embed="rId7">
            <a:alphaModFix/>
          </a:blip>
          <a:srcRect b="0" l="0" r="0" t="0"/>
          <a:stretch/>
        </p:blipFill>
        <p:spPr>
          <a:xfrm>
            <a:off x="14064153" y="1783753"/>
            <a:ext cx="3175536" cy="3124199"/>
          </a:xfrm>
          <a:prstGeom prst="ellipse">
            <a:avLst/>
          </a:prstGeom>
          <a:noFill/>
          <a:ln>
            <a:noFill/>
          </a:ln>
        </p:spPr>
      </p:pic>
      <p:pic>
        <p:nvPicPr>
          <p:cNvPr descr="فتح الصورة" id="338" name="Google Shape;338;p10"/>
          <p:cNvPicPr preferRelativeResize="0"/>
          <p:nvPr/>
        </p:nvPicPr>
        <p:blipFill rotWithShape="1">
          <a:blip r:embed="rId8">
            <a:alphaModFix/>
          </a:blip>
          <a:srcRect b="0" l="0" r="0" t="0"/>
          <a:stretch/>
        </p:blipFill>
        <p:spPr>
          <a:xfrm>
            <a:off x="14064153" y="5566337"/>
            <a:ext cx="3203610" cy="3124199"/>
          </a:xfrm>
          <a:prstGeom prst="ellipse">
            <a:avLst/>
          </a:prstGeom>
          <a:noFill/>
          <a:ln>
            <a:noFill/>
          </a:ln>
        </p:spPr>
      </p:pic>
      <p:pic>
        <p:nvPicPr>
          <p:cNvPr descr="فتح الصورة" id="339" name="Google Shape;339;p10"/>
          <p:cNvPicPr preferRelativeResize="0"/>
          <p:nvPr/>
        </p:nvPicPr>
        <p:blipFill rotWithShape="1">
          <a:blip r:embed="rId9">
            <a:alphaModFix/>
          </a:blip>
          <a:srcRect b="0" l="0" r="0" t="0"/>
          <a:stretch/>
        </p:blipFill>
        <p:spPr>
          <a:xfrm>
            <a:off x="7470478" y="1964434"/>
            <a:ext cx="3175536" cy="3052417"/>
          </a:xfrm>
          <a:prstGeom prst="ellipse">
            <a:avLst/>
          </a:prstGeom>
          <a:noFill/>
          <a:ln>
            <a:noFill/>
          </a:ln>
        </p:spPr>
      </p:pic>
      <p:sp>
        <p:nvSpPr>
          <p:cNvPr id="340" name="Google Shape;340;p10"/>
          <p:cNvSpPr txBox="1"/>
          <p:nvPr/>
        </p:nvSpPr>
        <p:spPr>
          <a:xfrm>
            <a:off x="14580183" y="8791937"/>
            <a:ext cx="268758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Kamal Irshaid</a:t>
            </a:r>
            <a:endParaRPr b="1" sz="2800">
              <a:solidFill>
                <a:srgbClr val="003399"/>
              </a:solidFill>
              <a:latin typeface="Calibri"/>
              <a:ea typeface="Calibri"/>
              <a:cs typeface="Calibri"/>
              <a:sym typeface="Calibri"/>
            </a:endParaRPr>
          </a:p>
        </p:txBody>
      </p:sp>
      <p:pic>
        <p:nvPicPr>
          <p:cNvPr descr="فتح الصورة" id="341" name="Google Shape;341;p10"/>
          <p:cNvPicPr preferRelativeResize="0"/>
          <p:nvPr/>
        </p:nvPicPr>
        <p:blipFill rotWithShape="1">
          <a:blip r:embed="rId10">
            <a:alphaModFix/>
          </a:blip>
          <a:srcRect b="0" l="0" r="0" t="0"/>
          <a:stretch/>
        </p:blipFill>
        <p:spPr>
          <a:xfrm>
            <a:off x="1280177" y="1898667"/>
            <a:ext cx="3203610" cy="3118184"/>
          </a:xfrm>
          <a:prstGeom prst="ellipse">
            <a:avLst/>
          </a:prstGeom>
          <a:noFill/>
          <a:ln>
            <a:noFill/>
          </a:ln>
        </p:spPr>
      </p:pic>
      <p:sp>
        <p:nvSpPr>
          <p:cNvPr id="342" name="Google Shape;342;p10"/>
          <p:cNvSpPr txBox="1"/>
          <p:nvPr/>
        </p:nvSpPr>
        <p:spPr>
          <a:xfrm>
            <a:off x="1409399" y="5138784"/>
            <a:ext cx="294516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Ahmad Shraideh</a:t>
            </a:r>
            <a:endParaRPr b="1" sz="2800">
              <a:solidFill>
                <a:srgbClr val="003399"/>
              </a:solidFill>
              <a:latin typeface="Calibri"/>
              <a:ea typeface="Calibri"/>
              <a:cs typeface="Calibri"/>
              <a:sym typeface="Calibri"/>
            </a:endParaRPr>
          </a:p>
        </p:txBody>
      </p:sp>
      <p:sp>
        <p:nvSpPr>
          <p:cNvPr id="343" name="Google Shape;343;p10"/>
          <p:cNvSpPr txBox="1"/>
          <p:nvPr/>
        </p:nvSpPr>
        <p:spPr>
          <a:xfrm>
            <a:off x="1280175" y="9622500"/>
            <a:ext cx="7510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4000">
                <a:solidFill>
                  <a:srgbClr val="980000"/>
                </a:solidFill>
              </a:rPr>
              <a:t>T</a:t>
            </a:r>
            <a:r>
              <a:rPr b="1" lang="en-US" sz="4000">
                <a:solidFill>
                  <a:srgbClr val="980000"/>
                </a:solidFill>
              </a:rPr>
              <a:t>hank you so much to all</a:t>
            </a:r>
            <a:endParaRPr b="1" sz="4000">
              <a:solidFill>
                <a:srgbClr val="98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grpSp>
        <p:nvGrpSpPr>
          <p:cNvPr id="348" name="Google Shape;348;p11"/>
          <p:cNvGrpSpPr/>
          <p:nvPr/>
        </p:nvGrpSpPr>
        <p:grpSpPr>
          <a:xfrm>
            <a:off x="3521713" y="3375308"/>
            <a:ext cx="10300886" cy="3213410"/>
            <a:chOff x="-629125" y="76200"/>
            <a:chExt cx="13734515" cy="4284547"/>
          </a:xfrm>
        </p:grpSpPr>
        <p:sp>
          <p:nvSpPr>
            <p:cNvPr id="349" name="Google Shape;349;p11"/>
            <p:cNvSpPr txBox="1"/>
            <p:nvPr/>
          </p:nvSpPr>
          <p:spPr>
            <a:xfrm>
              <a:off x="3353941" y="3624819"/>
              <a:ext cx="6958258" cy="735928"/>
            </a:xfrm>
            <a:prstGeom prst="rect">
              <a:avLst/>
            </a:prstGeom>
            <a:noFill/>
            <a:ln>
              <a:noFill/>
            </a:ln>
          </p:spPr>
          <p:txBody>
            <a:bodyPr anchorCtr="0" anchor="t" bIns="0" lIns="0" spcFirstLastPara="1" rIns="0" wrap="square" tIns="0">
              <a:spAutoFit/>
            </a:bodyPr>
            <a:lstStyle/>
            <a:p>
              <a:pPr indent="0" lvl="0" marL="0" marR="0" rtl="0" algn="l">
                <a:lnSpc>
                  <a:spcPct val="130000"/>
                </a:lnSpc>
                <a:spcBef>
                  <a:spcPts val="0"/>
                </a:spcBef>
                <a:spcAft>
                  <a:spcPts val="0"/>
                </a:spcAft>
                <a:buNone/>
              </a:pPr>
              <a:r>
                <a:t/>
              </a:r>
              <a:endParaRPr sz="3500">
                <a:solidFill>
                  <a:srgbClr val="000000"/>
                </a:solidFill>
                <a:latin typeface="Arial"/>
                <a:ea typeface="Arial"/>
                <a:cs typeface="Arial"/>
                <a:sym typeface="Arial"/>
              </a:endParaRPr>
            </a:p>
          </p:txBody>
        </p:sp>
        <p:sp>
          <p:nvSpPr>
            <p:cNvPr id="350" name="Google Shape;350;p11"/>
            <p:cNvSpPr txBox="1"/>
            <p:nvPr/>
          </p:nvSpPr>
          <p:spPr>
            <a:xfrm>
              <a:off x="-629125" y="76200"/>
              <a:ext cx="13734515" cy="1642533"/>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None/>
              </a:pPr>
              <a:r>
                <a:rPr b="1" lang="en-US" sz="8499">
                  <a:solidFill>
                    <a:srgbClr val="003399"/>
                  </a:solidFill>
                  <a:latin typeface="Calibri"/>
                  <a:ea typeface="Calibri"/>
                  <a:cs typeface="Calibri"/>
                  <a:sym typeface="Calibri"/>
                </a:rPr>
                <a:t>Thank you</a:t>
              </a:r>
              <a:endParaRPr b="1" sz="8499">
                <a:solidFill>
                  <a:srgbClr val="003399"/>
                </a:solidFill>
                <a:latin typeface="Calibri"/>
                <a:ea typeface="Calibri"/>
                <a:cs typeface="Calibri"/>
                <a:sym typeface="Calibri"/>
              </a:endParaRPr>
            </a:p>
          </p:txBody>
        </p:sp>
        <p:pic>
          <p:nvPicPr>
            <p:cNvPr id="351" name="Google Shape;351;p11"/>
            <p:cNvPicPr preferRelativeResize="0"/>
            <p:nvPr/>
          </p:nvPicPr>
          <p:blipFill rotWithShape="1">
            <a:blip r:embed="rId3">
              <a:alphaModFix/>
            </a:blip>
            <a:srcRect b="74768" l="160" r="7176" t="21264"/>
            <a:stretch/>
          </p:blipFill>
          <p:spPr>
            <a:xfrm>
              <a:off x="1259331" y="2452244"/>
              <a:ext cx="11147477" cy="477164"/>
            </a:xfrm>
            <a:prstGeom prst="rect">
              <a:avLst/>
            </a:prstGeom>
            <a:noFill/>
            <a:ln>
              <a:noFill/>
            </a:ln>
          </p:spPr>
        </p:pic>
      </p:grpSp>
      <p:pic>
        <p:nvPicPr>
          <p:cNvPr id="352" name="Google Shape;352;p11"/>
          <p:cNvPicPr preferRelativeResize="0"/>
          <p:nvPr/>
        </p:nvPicPr>
        <p:blipFill rotWithShape="1">
          <a:blip r:embed="rId3">
            <a:alphaModFix/>
          </a:blip>
          <a:srcRect b="71845" l="160" r="6608" t="21264"/>
          <a:stretch/>
        </p:blipFill>
        <p:spPr>
          <a:xfrm rot="5400000">
            <a:off x="12764378" y="4763377"/>
            <a:ext cx="10287000" cy="760245"/>
          </a:xfrm>
          <a:prstGeom prst="rect">
            <a:avLst/>
          </a:prstGeom>
          <a:noFill/>
          <a:ln>
            <a:noFill/>
          </a:ln>
        </p:spPr>
      </p:pic>
      <p:sp>
        <p:nvSpPr>
          <p:cNvPr id="353" name="Google Shape;353;p11"/>
          <p:cNvSpPr/>
          <p:nvPr/>
        </p:nvSpPr>
        <p:spPr>
          <a:xfrm>
            <a:off x="5486400" y="5880928"/>
            <a:ext cx="6716262"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rgbClr val="003399"/>
                </a:solidFill>
                <a:latin typeface="Calibri"/>
                <a:ea typeface="Calibri"/>
                <a:cs typeface="Calibri"/>
                <a:sym typeface="Calibri"/>
              </a:rPr>
              <a:t>Do you have any questions?</a:t>
            </a:r>
            <a:endParaRPr/>
          </a:p>
        </p:txBody>
      </p:sp>
      <p:pic>
        <p:nvPicPr>
          <p:cNvPr id="354" name="Google Shape;354;p11"/>
          <p:cNvPicPr preferRelativeResize="0"/>
          <p:nvPr/>
        </p:nvPicPr>
        <p:blipFill rotWithShape="1">
          <a:blip r:embed="rId4">
            <a:alphaModFix/>
          </a:blip>
          <a:srcRect b="0" l="0" r="0" t="0"/>
          <a:stretch/>
        </p:blipFill>
        <p:spPr>
          <a:xfrm rot="343843">
            <a:off x="1797934" y="1093957"/>
            <a:ext cx="1617678" cy="2206099"/>
          </a:xfrm>
          <a:prstGeom prst="roundRect">
            <a:avLst>
              <a:gd fmla="val 16667" name="adj"/>
            </a:avLst>
          </a:prstGeom>
          <a:noFill/>
          <a:ln>
            <a:noFill/>
          </a:ln>
          <a:effectLst>
            <a:outerShdw blurRad="152400" kx="110000" rotWithShape="0" algn="tl" dir="900000" dist="12000" sy="98000" ky="200000">
              <a:srgbClr val="000000">
                <a:alpha val="29803"/>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3"/>
          <p:cNvPicPr preferRelativeResize="0"/>
          <p:nvPr/>
        </p:nvPicPr>
        <p:blipFill rotWithShape="1">
          <a:blip r:embed="rId3">
            <a:alphaModFix/>
          </a:blip>
          <a:srcRect b="7661" l="0" r="0" t="37255"/>
          <a:stretch/>
        </p:blipFill>
        <p:spPr>
          <a:xfrm>
            <a:off x="0" y="0"/>
            <a:ext cx="18288000" cy="3543300"/>
          </a:xfrm>
          <a:prstGeom prst="rect">
            <a:avLst/>
          </a:prstGeom>
          <a:noFill/>
          <a:ln>
            <a:noFill/>
          </a:ln>
        </p:spPr>
      </p:pic>
      <p:grpSp>
        <p:nvGrpSpPr>
          <p:cNvPr id="147" name="Google Shape;147;p3"/>
          <p:cNvGrpSpPr/>
          <p:nvPr/>
        </p:nvGrpSpPr>
        <p:grpSpPr>
          <a:xfrm>
            <a:off x="823121" y="8359944"/>
            <a:ext cx="4697821" cy="551241"/>
            <a:chOff x="-608566" y="629007"/>
            <a:chExt cx="6263761" cy="734988"/>
          </a:xfrm>
        </p:grpSpPr>
        <p:sp>
          <p:nvSpPr>
            <p:cNvPr id="148" name="Google Shape;148;p3"/>
            <p:cNvSpPr txBox="1"/>
            <p:nvPr/>
          </p:nvSpPr>
          <p:spPr>
            <a:xfrm>
              <a:off x="-608566" y="629007"/>
              <a:ext cx="5655195" cy="734988"/>
            </a:xfrm>
            <a:prstGeom prst="rect">
              <a:avLst/>
            </a:prstGeom>
            <a:noFill/>
            <a:ln>
              <a:noFill/>
            </a:ln>
          </p:spPr>
          <p:txBody>
            <a:bodyPr anchorCtr="0" anchor="t" bIns="0" lIns="0" spcFirstLastPara="1" rIns="0" wrap="square" tIns="0">
              <a:spAutoFit/>
            </a:bodyPr>
            <a:lstStyle/>
            <a:p>
              <a:pPr indent="0" lvl="0" marL="0" marR="0" rtl="0" algn="ctr">
                <a:lnSpc>
                  <a:spcPct val="130008"/>
                </a:lnSpc>
                <a:spcBef>
                  <a:spcPts val="0"/>
                </a:spcBef>
                <a:spcAft>
                  <a:spcPts val="0"/>
                </a:spcAft>
                <a:buNone/>
              </a:pPr>
              <a:r>
                <a:rPr b="1" lang="en-US" sz="3499">
                  <a:solidFill>
                    <a:srgbClr val="003399"/>
                  </a:solidFill>
                  <a:latin typeface="Calibri"/>
                  <a:ea typeface="Calibri"/>
                  <a:cs typeface="Calibri"/>
                  <a:sym typeface="Calibri"/>
                </a:rPr>
                <a:t>Aya Alseda </a:t>
              </a:r>
              <a:endParaRPr b="1" sz="3499">
                <a:solidFill>
                  <a:srgbClr val="003399"/>
                </a:solidFill>
                <a:latin typeface="Calibri"/>
                <a:ea typeface="Calibri"/>
                <a:cs typeface="Calibri"/>
                <a:sym typeface="Calibri"/>
              </a:endParaRPr>
            </a:p>
          </p:txBody>
        </p:sp>
        <p:sp>
          <p:nvSpPr>
            <p:cNvPr id="149" name="Google Shape;149;p3"/>
            <p:cNvSpPr txBox="1"/>
            <p:nvPr/>
          </p:nvSpPr>
          <p:spPr>
            <a:xfrm>
              <a:off x="0" y="921480"/>
              <a:ext cx="5655195" cy="44251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2000">
                <a:solidFill>
                  <a:srgbClr val="000000"/>
                </a:solidFill>
                <a:latin typeface="Arial"/>
                <a:ea typeface="Arial"/>
                <a:cs typeface="Arial"/>
                <a:sym typeface="Arial"/>
              </a:endParaRPr>
            </a:p>
          </p:txBody>
        </p:sp>
      </p:grpSp>
      <p:grpSp>
        <p:nvGrpSpPr>
          <p:cNvPr id="150" name="Google Shape;150;p3"/>
          <p:cNvGrpSpPr/>
          <p:nvPr/>
        </p:nvGrpSpPr>
        <p:grpSpPr>
          <a:xfrm>
            <a:off x="7023302" y="7381082"/>
            <a:ext cx="4669973" cy="1423471"/>
            <a:chOff x="0" y="921480"/>
            <a:chExt cx="6226630" cy="1897961"/>
          </a:xfrm>
        </p:grpSpPr>
        <p:sp>
          <p:nvSpPr>
            <p:cNvPr id="151" name="Google Shape;151;p3"/>
            <p:cNvSpPr txBox="1"/>
            <p:nvPr/>
          </p:nvSpPr>
          <p:spPr>
            <a:xfrm>
              <a:off x="571435" y="2084453"/>
              <a:ext cx="5655195" cy="734988"/>
            </a:xfrm>
            <a:prstGeom prst="rect">
              <a:avLst/>
            </a:prstGeom>
            <a:noFill/>
            <a:ln>
              <a:noFill/>
            </a:ln>
          </p:spPr>
          <p:txBody>
            <a:bodyPr anchorCtr="0" anchor="t" bIns="0" lIns="0" spcFirstLastPara="1" rIns="0" wrap="square" tIns="0">
              <a:spAutoFit/>
            </a:bodyPr>
            <a:lstStyle/>
            <a:p>
              <a:pPr indent="0" lvl="0" marL="0" marR="0" rtl="0" algn="ctr">
                <a:lnSpc>
                  <a:spcPct val="130008"/>
                </a:lnSpc>
                <a:spcBef>
                  <a:spcPts val="0"/>
                </a:spcBef>
                <a:spcAft>
                  <a:spcPts val="0"/>
                </a:spcAft>
                <a:buNone/>
              </a:pPr>
              <a:r>
                <a:rPr b="1" lang="en-US" sz="3499">
                  <a:solidFill>
                    <a:srgbClr val="003399"/>
                  </a:solidFill>
                  <a:latin typeface="Calibri"/>
                  <a:ea typeface="Calibri"/>
                  <a:cs typeface="Calibri"/>
                  <a:sym typeface="Calibri"/>
                </a:rPr>
                <a:t>Sandy Seddeh</a:t>
              </a:r>
              <a:endParaRPr b="1" sz="3499">
                <a:solidFill>
                  <a:srgbClr val="003399"/>
                </a:solidFill>
                <a:latin typeface="Calibri"/>
                <a:ea typeface="Calibri"/>
                <a:cs typeface="Calibri"/>
                <a:sym typeface="Calibri"/>
              </a:endParaRPr>
            </a:p>
          </p:txBody>
        </p:sp>
        <p:sp>
          <p:nvSpPr>
            <p:cNvPr id="152" name="Google Shape;152;p3"/>
            <p:cNvSpPr txBox="1"/>
            <p:nvPr/>
          </p:nvSpPr>
          <p:spPr>
            <a:xfrm>
              <a:off x="0" y="921480"/>
              <a:ext cx="5655195" cy="44251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2000">
                <a:solidFill>
                  <a:srgbClr val="000000"/>
                </a:solidFill>
                <a:latin typeface="Arial"/>
                <a:ea typeface="Arial"/>
                <a:cs typeface="Arial"/>
                <a:sym typeface="Arial"/>
              </a:endParaRPr>
            </a:p>
          </p:txBody>
        </p:sp>
      </p:grpSp>
      <p:grpSp>
        <p:nvGrpSpPr>
          <p:cNvPr id="153" name="Google Shape;153;p3"/>
          <p:cNvGrpSpPr/>
          <p:nvPr/>
        </p:nvGrpSpPr>
        <p:grpSpPr>
          <a:xfrm>
            <a:off x="12558239" y="7381082"/>
            <a:ext cx="4909124" cy="1290400"/>
            <a:chOff x="0" y="921480"/>
            <a:chExt cx="6545497" cy="1720533"/>
          </a:xfrm>
        </p:grpSpPr>
        <p:sp>
          <p:nvSpPr>
            <p:cNvPr id="154" name="Google Shape;154;p3"/>
            <p:cNvSpPr txBox="1"/>
            <p:nvPr/>
          </p:nvSpPr>
          <p:spPr>
            <a:xfrm>
              <a:off x="890302" y="1907025"/>
              <a:ext cx="5655195" cy="734988"/>
            </a:xfrm>
            <a:prstGeom prst="rect">
              <a:avLst/>
            </a:prstGeom>
            <a:noFill/>
            <a:ln>
              <a:noFill/>
            </a:ln>
          </p:spPr>
          <p:txBody>
            <a:bodyPr anchorCtr="0" anchor="t" bIns="0" lIns="0" spcFirstLastPara="1" rIns="0" wrap="square" tIns="0">
              <a:spAutoFit/>
            </a:bodyPr>
            <a:lstStyle/>
            <a:p>
              <a:pPr indent="0" lvl="0" marL="0" marR="0" rtl="0" algn="ctr">
                <a:lnSpc>
                  <a:spcPct val="130008"/>
                </a:lnSpc>
                <a:spcBef>
                  <a:spcPts val="0"/>
                </a:spcBef>
                <a:spcAft>
                  <a:spcPts val="0"/>
                </a:spcAft>
                <a:buNone/>
              </a:pPr>
              <a:r>
                <a:rPr b="1" lang="en-US" sz="3499">
                  <a:solidFill>
                    <a:srgbClr val="003399"/>
                  </a:solidFill>
                  <a:latin typeface="Calibri"/>
                  <a:ea typeface="Calibri"/>
                  <a:cs typeface="Calibri"/>
                  <a:sym typeface="Calibri"/>
                </a:rPr>
                <a:t>Sojood Nan’a </a:t>
              </a:r>
              <a:endParaRPr b="1" sz="3499">
                <a:solidFill>
                  <a:srgbClr val="003399"/>
                </a:solidFill>
                <a:latin typeface="Calibri"/>
                <a:ea typeface="Calibri"/>
                <a:cs typeface="Calibri"/>
                <a:sym typeface="Calibri"/>
              </a:endParaRPr>
            </a:p>
          </p:txBody>
        </p:sp>
        <p:sp>
          <p:nvSpPr>
            <p:cNvPr id="155" name="Google Shape;155;p3"/>
            <p:cNvSpPr txBox="1"/>
            <p:nvPr/>
          </p:nvSpPr>
          <p:spPr>
            <a:xfrm>
              <a:off x="0" y="921480"/>
              <a:ext cx="5655195" cy="44251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2000">
                <a:solidFill>
                  <a:srgbClr val="000000"/>
                </a:solidFill>
                <a:latin typeface="Arial"/>
                <a:ea typeface="Arial"/>
                <a:cs typeface="Arial"/>
                <a:sym typeface="Arial"/>
              </a:endParaRPr>
            </a:p>
          </p:txBody>
        </p:sp>
      </p:grpSp>
      <p:pic>
        <p:nvPicPr>
          <p:cNvPr descr="image-1353061751797362" id="156" name="Google Shape;156;p3"/>
          <p:cNvPicPr preferRelativeResize="0"/>
          <p:nvPr/>
        </p:nvPicPr>
        <p:blipFill rotWithShape="1">
          <a:blip r:embed="rId4">
            <a:alphaModFix/>
          </a:blip>
          <a:srcRect b="0" l="0" r="0" t="0"/>
          <a:stretch/>
        </p:blipFill>
        <p:spPr>
          <a:xfrm>
            <a:off x="1317675" y="3894303"/>
            <a:ext cx="4016400" cy="4255500"/>
          </a:xfrm>
          <a:prstGeom prst="ellipse">
            <a:avLst/>
          </a:prstGeom>
          <a:noFill/>
          <a:ln>
            <a:noFill/>
          </a:ln>
        </p:spPr>
      </p:pic>
      <p:pic>
        <p:nvPicPr>
          <p:cNvPr descr="image-360741242622615" id="157" name="Google Shape;157;p3"/>
          <p:cNvPicPr preferRelativeResize="0"/>
          <p:nvPr/>
        </p:nvPicPr>
        <p:blipFill rotWithShape="1">
          <a:blip r:embed="rId5">
            <a:alphaModFix/>
          </a:blip>
          <a:srcRect b="0" l="0" r="0" t="0"/>
          <a:stretch/>
        </p:blipFill>
        <p:spPr>
          <a:xfrm>
            <a:off x="7451878" y="3864705"/>
            <a:ext cx="4175192" cy="4255536"/>
          </a:xfrm>
          <a:prstGeom prst="ellipse">
            <a:avLst/>
          </a:prstGeom>
          <a:noFill/>
          <a:ln>
            <a:noFill/>
          </a:ln>
        </p:spPr>
      </p:pic>
      <p:pic>
        <p:nvPicPr>
          <p:cNvPr descr="image-1082594859226567" id="158" name="Google Shape;158;p3"/>
          <p:cNvPicPr preferRelativeResize="0"/>
          <p:nvPr/>
        </p:nvPicPr>
        <p:blipFill rotWithShape="1">
          <a:blip r:embed="rId6">
            <a:alphaModFix/>
          </a:blip>
          <a:srcRect b="0" l="0" r="0" t="0"/>
          <a:stretch/>
        </p:blipFill>
        <p:spPr>
          <a:xfrm>
            <a:off x="13331131" y="3864705"/>
            <a:ext cx="4016326" cy="4225938"/>
          </a:xfrm>
          <a:prstGeom prst="ellipse">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id="163" name="Google Shape;163;p4"/>
          <p:cNvPicPr preferRelativeResize="0"/>
          <p:nvPr/>
        </p:nvPicPr>
        <p:blipFill rotWithShape="1">
          <a:blip r:embed="rId3">
            <a:alphaModFix/>
          </a:blip>
          <a:srcRect b="71845" l="160" r="6608" t="21264"/>
          <a:stretch/>
        </p:blipFill>
        <p:spPr>
          <a:xfrm rot="5400000">
            <a:off x="-4763377" y="4763377"/>
            <a:ext cx="10287000" cy="760245"/>
          </a:xfrm>
          <a:prstGeom prst="rect">
            <a:avLst/>
          </a:prstGeom>
          <a:noFill/>
          <a:ln>
            <a:noFill/>
          </a:ln>
        </p:spPr>
      </p:pic>
      <p:sp>
        <p:nvSpPr>
          <p:cNvPr id="164" name="Google Shape;164;p4"/>
          <p:cNvSpPr txBox="1"/>
          <p:nvPr/>
        </p:nvSpPr>
        <p:spPr>
          <a:xfrm>
            <a:off x="2133600" y="972367"/>
            <a:ext cx="33528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rgbClr val="003399"/>
                </a:solidFill>
                <a:latin typeface="Calibri"/>
                <a:ea typeface="Calibri"/>
                <a:cs typeface="Calibri"/>
                <a:sym typeface="Calibri"/>
              </a:rPr>
              <a:t>Introduction </a:t>
            </a:r>
            <a:endParaRPr b="1" sz="4400">
              <a:solidFill>
                <a:srgbClr val="003399"/>
              </a:solidFill>
              <a:latin typeface="Calibri"/>
              <a:ea typeface="Calibri"/>
              <a:cs typeface="Calibri"/>
              <a:sym typeface="Calibri"/>
            </a:endParaRPr>
          </a:p>
        </p:txBody>
      </p:sp>
      <p:pic>
        <p:nvPicPr>
          <p:cNvPr id="165" name="Google Shape;165;p4"/>
          <p:cNvPicPr preferRelativeResize="0"/>
          <p:nvPr/>
        </p:nvPicPr>
        <p:blipFill rotWithShape="1">
          <a:blip r:embed="rId4">
            <a:alphaModFix/>
          </a:blip>
          <a:srcRect b="0" l="0" r="0" t="0"/>
          <a:stretch/>
        </p:blipFill>
        <p:spPr>
          <a:xfrm>
            <a:off x="970420" y="782708"/>
            <a:ext cx="1163180" cy="959100"/>
          </a:xfrm>
          <a:prstGeom prst="rect">
            <a:avLst/>
          </a:prstGeom>
          <a:noFill/>
          <a:ln>
            <a:noFill/>
          </a:ln>
        </p:spPr>
      </p:pic>
      <p:sp>
        <p:nvSpPr>
          <p:cNvPr id="166" name="Google Shape;166;p4"/>
          <p:cNvSpPr txBox="1"/>
          <p:nvPr/>
        </p:nvSpPr>
        <p:spPr>
          <a:xfrm>
            <a:off x="1519926" y="2933700"/>
            <a:ext cx="7287190" cy="526297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We created a website for Joury Tour in the field of tourism using WordPress that displays the tours offered by the company to customers in addition to creating a database to save customer data and provide informational needs for company management and extract reports easily with the ability to make reservations and savings, modify and delete operations, reduce manual work for employees, increase efficiency and customer satisfaction Enable them to suggest the trips they want and save effort and time.</a:t>
            </a:r>
            <a:endParaRPr/>
          </a:p>
        </p:txBody>
      </p:sp>
      <p:sp>
        <p:nvSpPr>
          <p:cNvPr id="167" name="Google Shape;167;p4"/>
          <p:cNvSpPr/>
          <p:nvPr/>
        </p:nvSpPr>
        <p:spPr>
          <a:xfrm>
            <a:off x="10363200" y="0"/>
            <a:ext cx="7924800" cy="10287000"/>
          </a:xfrm>
          <a:custGeom>
            <a:rect b="b" l="l" r="r" t="t"/>
            <a:pathLst>
              <a:path extrusionOk="0" h="3708400" w="4282440">
                <a:moveTo>
                  <a:pt x="3211830" y="0"/>
                </a:moveTo>
                <a:lnTo>
                  <a:pt x="1070610" y="0"/>
                </a:lnTo>
                <a:lnTo>
                  <a:pt x="0" y="1854200"/>
                </a:lnTo>
                <a:lnTo>
                  <a:pt x="1070610" y="3708400"/>
                </a:lnTo>
                <a:lnTo>
                  <a:pt x="3211830" y="3708400"/>
                </a:lnTo>
                <a:lnTo>
                  <a:pt x="4282440" y="1854200"/>
                </a:lnTo>
                <a:close/>
              </a:path>
            </a:pathLst>
          </a:custGeom>
          <a:blipFill rotWithShape="1">
            <a:blip r:embed="rId5">
              <a:alphaModFix/>
            </a:blip>
            <a:stretch>
              <a:fillRect b="-13560" l="-13700" r="-33759"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5"/>
          <p:cNvSpPr/>
          <p:nvPr/>
        </p:nvSpPr>
        <p:spPr>
          <a:xfrm>
            <a:off x="0" y="0"/>
            <a:ext cx="9144000" cy="10287000"/>
          </a:xfrm>
          <a:prstGeom prst="rect">
            <a:avLst/>
          </a:prstGeom>
          <a:solidFill>
            <a:srgbClr val="0033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5"/>
          <p:cNvSpPr/>
          <p:nvPr/>
        </p:nvSpPr>
        <p:spPr>
          <a:xfrm>
            <a:off x="1213323" y="1638083"/>
            <a:ext cx="6693542" cy="7010835"/>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5"/>
          <p:cNvSpPr/>
          <p:nvPr/>
        </p:nvSpPr>
        <p:spPr>
          <a:xfrm>
            <a:off x="10253334" y="1638083"/>
            <a:ext cx="6693542" cy="7010835"/>
          </a:xfrm>
          <a:prstGeom prst="rect">
            <a:avLst/>
          </a:prstGeom>
          <a:solidFill>
            <a:srgbClr val="0033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5" name="Google Shape;175;p5"/>
          <p:cNvGrpSpPr/>
          <p:nvPr/>
        </p:nvGrpSpPr>
        <p:grpSpPr>
          <a:xfrm>
            <a:off x="2115903" y="2947165"/>
            <a:ext cx="5670931" cy="1873937"/>
            <a:chOff x="0" y="272451"/>
            <a:chExt cx="7561242" cy="2498582"/>
          </a:xfrm>
        </p:grpSpPr>
        <p:sp>
          <p:nvSpPr>
            <p:cNvPr id="176" name="Google Shape;176;p5"/>
            <p:cNvSpPr txBox="1"/>
            <p:nvPr/>
          </p:nvSpPr>
          <p:spPr>
            <a:xfrm>
              <a:off x="644155" y="272451"/>
              <a:ext cx="6352765" cy="621795"/>
            </a:xfrm>
            <a:prstGeom prst="rect">
              <a:avLst/>
            </a:prstGeom>
            <a:noFill/>
            <a:ln>
              <a:noFill/>
            </a:ln>
          </p:spPr>
          <p:txBody>
            <a:bodyPr anchorCtr="0" anchor="t" bIns="0" lIns="0" spcFirstLastPara="1" rIns="0" wrap="square" tIns="0">
              <a:spAutoFit/>
            </a:bodyPr>
            <a:lstStyle/>
            <a:p>
              <a:pPr indent="0" lvl="0" marL="0" marR="0" rtl="0" algn="l">
                <a:lnSpc>
                  <a:spcPct val="75000"/>
                </a:lnSpc>
                <a:spcBef>
                  <a:spcPts val="0"/>
                </a:spcBef>
                <a:spcAft>
                  <a:spcPts val="0"/>
                </a:spcAft>
                <a:buNone/>
              </a:pPr>
              <a:r>
                <a:rPr b="1" lang="en-US" sz="4000">
                  <a:solidFill>
                    <a:srgbClr val="003399"/>
                  </a:solidFill>
                  <a:latin typeface="Calibri"/>
                  <a:ea typeface="Calibri"/>
                  <a:cs typeface="Calibri"/>
                  <a:sym typeface="Calibri"/>
                </a:rPr>
                <a:t>About the </a:t>
              </a:r>
              <a:r>
                <a:rPr b="1" lang="en-US" sz="4400">
                  <a:solidFill>
                    <a:srgbClr val="003399"/>
                  </a:solidFill>
                  <a:latin typeface="Calibri"/>
                  <a:ea typeface="Calibri"/>
                  <a:cs typeface="Calibri"/>
                  <a:sym typeface="Calibri"/>
                </a:rPr>
                <a:t>company</a:t>
              </a:r>
              <a:r>
                <a:rPr b="1" lang="en-US" sz="4000">
                  <a:solidFill>
                    <a:srgbClr val="003399"/>
                  </a:solidFill>
                  <a:latin typeface="Calibri"/>
                  <a:ea typeface="Calibri"/>
                  <a:cs typeface="Calibri"/>
                  <a:sym typeface="Calibri"/>
                </a:rPr>
                <a:t> </a:t>
              </a:r>
              <a:endParaRPr b="1" sz="4000">
                <a:solidFill>
                  <a:srgbClr val="003399"/>
                </a:solidFill>
                <a:latin typeface="Calibri"/>
                <a:ea typeface="Calibri"/>
                <a:cs typeface="Calibri"/>
                <a:sym typeface="Calibri"/>
              </a:endParaRPr>
            </a:p>
          </p:txBody>
        </p:sp>
        <p:sp>
          <p:nvSpPr>
            <p:cNvPr id="177" name="Google Shape;177;p5"/>
            <p:cNvSpPr txBox="1"/>
            <p:nvPr/>
          </p:nvSpPr>
          <p:spPr>
            <a:xfrm>
              <a:off x="596028" y="2272777"/>
              <a:ext cx="6352765" cy="498256"/>
            </a:xfrm>
            <a:prstGeom prst="rect">
              <a:avLst/>
            </a:prstGeom>
            <a:noFill/>
            <a:ln>
              <a:noFill/>
            </a:ln>
          </p:spPr>
          <p:txBody>
            <a:bodyPr anchorCtr="0" anchor="t" bIns="0" lIns="0" spcFirstLastPara="1" rIns="0" wrap="square" tIns="0">
              <a:spAutoFit/>
            </a:bodyPr>
            <a:lstStyle/>
            <a:p>
              <a:pPr indent="0" lvl="1" marL="259080" marR="0" rtl="0" algn="l">
                <a:lnSpc>
                  <a:spcPct val="210068"/>
                </a:lnSpc>
                <a:spcBef>
                  <a:spcPts val="0"/>
                </a:spcBef>
                <a:spcAft>
                  <a:spcPts val="0"/>
                </a:spcAft>
                <a:buNone/>
              </a:pPr>
              <a:r>
                <a:t/>
              </a:r>
              <a:endParaRPr b="0" i="0" sz="1599" u="none" cap="none" strike="noStrike">
                <a:solidFill>
                  <a:srgbClr val="000000"/>
                </a:solidFill>
                <a:latin typeface="Arimo"/>
                <a:ea typeface="Arimo"/>
                <a:cs typeface="Arimo"/>
                <a:sym typeface="Arimo"/>
              </a:endParaRPr>
            </a:p>
          </p:txBody>
        </p:sp>
        <p:cxnSp>
          <p:nvCxnSpPr>
            <p:cNvPr id="178" name="Google Shape;178;p5"/>
            <p:cNvCxnSpPr/>
            <p:nvPr/>
          </p:nvCxnSpPr>
          <p:spPr>
            <a:xfrm>
              <a:off x="0" y="1716683"/>
              <a:ext cx="7561242" cy="0"/>
            </a:xfrm>
            <a:prstGeom prst="straightConnector1">
              <a:avLst/>
            </a:prstGeom>
            <a:noFill/>
            <a:ln cap="flat" cmpd="sng" w="25400">
              <a:solidFill>
                <a:srgbClr val="000000"/>
              </a:solidFill>
              <a:prstDash val="solid"/>
              <a:round/>
              <a:headEnd len="sm" w="sm" type="none"/>
              <a:tailEnd len="sm" w="sm" type="none"/>
            </a:ln>
          </p:spPr>
        </p:cxnSp>
      </p:grpSp>
      <p:grpSp>
        <p:nvGrpSpPr>
          <p:cNvPr id="179" name="Google Shape;179;p5"/>
          <p:cNvGrpSpPr/>
          <p:nvPr/>
        </p:nvGrpSpPr>
        <p:grpSpPr>
          <a:xfrm>
            <a:off x="10764639" y="2990318"/>
            <a:ext cx="5670931" cy="1801060"/>
            <a:chOff x="0" y="354147"/>
            <a:chExt cx="7561242" cy="2401413"/>
          </a:xfrm>
        </p:grpSpPr>
        <p:sp>
          <p:nvSpPr>
            <p:cNvPr id="180" name="Google Shape;180;p5"/>
            <p:cNvSpPr txBox="1"/>
            <p:nvPr/>
          </p:nvSpPr>
          <p:spPr>
            <a:xfrm>
              <a:off x="604237" y="354147"/>
              <a:ext cx="6352765" cy="564257"/>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b="1" lang="en-US" sz="3000">
                  <a:solidFill>
                    <a:schemeClr val="lt1"/>
                  </a:solidFill>
                  <a:latin typeface="Hammersmith One"/>
                  <a:ea typeface="Hammersmith One"/>
                  <a:cs typeface="Hammersmith One"/>
                  <a:sym typeface="Hammersmith One"/>
                </a:rPr>
                <a:t>The Goal </a:t>
              </a:r>
              <a:endParaRPr b="1" sz="3000">
                <a:solidFill>
                  <a:schemeClr val="lt1"/>
                </a:solidFill>
                <a:latin typeface="Hammersmith One"/>
                <a:ea typeface="Hammersmith One"/>
                <a:cs typeface="Hammersmith One"/>
                <a:sym typeface="Hammersmith One"/>
              </a:endParaRPr>
            </a:p>
          </p:txBody>
        </p:sp>
        <p:sp>
          <p:nvSpPr>
            <p:cNvPr id="181" name="Google Shape;181;p5"/>
            <p:cNvSpPr txBox="1"/>
            <p:nvPr/>
          </p:nvSpPr>
          <p:spPr>
            <a:xfrm>
              <a:off x="604239" y="2272777"/>
              <a:ext cx="6352765" cy="482783"/>
            </a:xfrm>
            <a:prstGeom prst="rect">
              <a:avLst/>
            </a:prstGeom>
            <a:noFill/>
            <a:ln>
              <a:noFill/>
            </a:ln>
          </p:spPr>
          <p:txBody>
            <a:bodyPr anchorCtr="0" anchor="t" bIns="0" lIns="0" spcFirstLastPara="1" rIns="0" wrap="square" tIns="0">
              <a:spAutoFit/>
            </a:bodyPr>
            <a:lstStyle/>
            <a:p>
              <a:pPr indent="0" lvl="1" marL="259080" marR="0" rtl="0" algn="l">
                <a:lnSpc>
                  <a:spcPct val="279916"/>
                </a:lnSpc>
                <a:spcBef>
                  <a:spcPts val="0"/>
                </a:spcBef>
                <a:spcAft>
                  <a:spcPts val="0"/>
                </a:spcAft>
                <a:buNone/>
              </a:pPr>
              <a:r>
                <a:t/>
              </a:r>
              <a:endParaRPr b="0" i="0" sz="1200" u="none" cap="none" strike="noStrike">
                <a:solidFill>
                  <a:srgbClr val="000000"/>
                </a:solidFill>
                <a:latin typeface="Arimo"/>
                <a:ea typeface="Arimo"/>
                <a:cs typeface="Arimo"/>
                <a:sym typeface="Arimo"/>
              </a:endParaRPr>
            </a:p>
          </p:txBody>
        </p:sp>
        <p:cxnSp>
          <p:nvCxnSpPr>
            <p:cNvPr id="182" name="Google Shape;182;p5"/>
            <p:cNvCxnSpPr/>
            <p:nvPr/>
          </p:nvCxnSpPr>
          <p:spPr>
            <a:xfrm>
              <a:off x="0" y="1716683"/>
              <a:ext cx="7561242" cy="0"/>
            </a:xfrm>
            <a:prstGeom prst="straightConnector1">
              <a:avLst/>
            </a:prstGeom>
            <a:noFill/>
            <a:ln cap="flat" cmpd="sng" w="25400">
              <a:solidFill>
                <a:srgbClr val="000000"/>
              </a:solidFill>
              <a:prstDash val="solid"/>
              <a:round/>
              <a:headEnd len="sm" w="sm" type="none"/>
              <a:tailEnd len="sm" w="sm" type="none"/>
            </a:ln>
          </p:spPr>
        </p:cxnSp>
      </p:grpSp>
      <p:pic>
        <p:nvPicPr>
          <p:cNvPr id="183" name="Google Shape;183;p5"/>
          <p:cNvPicPr preferRelativeResize="0"/>
          <p:nvPr/>
        </p:nvPicPr>
        <p:blipFill rotWithShape="1">
          <a:blip r:embed="rId3">
            <a:alphaModFix/>
          </a:blip>
          <a:srcRect b="0" l="0" r="0" t="0"/>
          <a:stretch/>
        </p:blipFill>
        <p:spPr>
          <a:xfrm>
            <a:off x="1439792" y="2426442"/>
            <a:ext cx="917120" cy="1128447"/>
          </a:xfrm>
          <a:prstGeom prst="rect">
            <a:avLst/>
          </a:prstGeom>
          <a:noFill/>
          <a:ln>
            <a:noFill/>
          </a:ln>
        </p:spPr>
      </p:pic>
      <p:sp>
        <p:nvSpPr>
          <p:cNvPr id="184" name="Google Shape;184;p5"/>
          <p:cNvSpPr txBox="1"/>
          <p:nvPr/>
        </p:nvSpPr>
        <p:spPr>
          <a:xfrm>
            <a:off x="1600200" y="4634256"/>
            <a:ext cx="5727297"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rgbClr val="003399"/>
                </a:solidFill>
                <a:latin typeface="Calibri"/>
                <a:ea typeface="Calibri"/>
                <a:cs typeface="Calibri"/>
                <a:sym typeface="Calibri"/>
              </a:rPr>
              <a:t>Joury Travel and Tourism was established in 2011, and its director is Louay Joury. The company is located in the city of Nablus / Al-Dawwar, next to the Arab Bank, </a:t>
            </a:r>
            <a:endParaRPr/>
          </a:p>
        </p:txBody>
      </p:sp>
      <p:sp>
        <p:nvSpPr>
          <p:cNvPr id="185" name="Google Shape;185;p5"/>
          <p:cNvSpPr txBox="1"/>
          <p:nvPr/>
        </p:nvSpPr>
        <p:spPr>
          <a:xfrm>
            <a:off x="10800734" y="4822772"/>
            <a:ext cx="5670931"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0">
                <a:solidFill>
                  <a:schemeClr val="lt1"/>
                </a:solidFill>
                <a:latin typeface="Calibri"/>
                <a:ea typeface="Calibri"/>
                <a:cs typeface="Calibri"/>
                <a:sym typeface="Calibri"/>
              </a:rPr>
              <a:t>with the aim of organizing tourist trips due to the desire of the different segments of society to see and learn about the landmarks of the Palestinian cities.</a:t>
            </a:r>
            <a:endParaRPr sz="2800">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6"/>
          <p:cNvPicPr preferRelativeResize="0"/>
          <p:nvPr/>
        </p:nvPicPr>
        <p:blipFill rotWithShape="1">
          <a:blip r:embed="rId3">
            <a:alphaModFix/>
          </a:blip>
          <a:srcRect b="0" l="50" r="33" t="0"/>
          <a:stretch/>
        </p:blipFill>
        <p:spPr>
          <a:xfrm rot="5400000">
            <a:off x="7760" y="-10481830"/>
            <a:ext cx="18272479" cy="18288000"/>
          </a:xfrm>
          <a:prstGeom prst="rect">
            <a:avLst/>
          </a:prstGeom>
          <a:noFill/>
          <a:ln>
            <a:noFill/>
          </a:ln>
        </p:spPr>
      </p:pic>
      <p:cxnSp>
        <p:nvCxnSpPr>
          <p:cNvPr id="191" name="Google Shape;191;p6"/>
          <p:cNvCxnSpPr/>
          <p:nvPr/>
        </p:nvCxnSpPr>
        <p:spPr>
          <a:xfrm>
            <a:off x="2165350" y="7352390"/>
            <a:ext cx="13964858" cy="0"/>
          </a:xfrm>
          <a:prstGeom prst="straightConnector1">
            <a:avLst/>
          </a:prstGeom>
          <a:noFill/>
          <a:ln cap="flat" cmpd="sng" w="9525">
            <a:solidFill>
              <a:srgbClr val="4A7DBA"/>
            </a:solidFill>
            <a:prstDash val="solid"/>
            <a:round/>
            <a:headEnd len="sm" w="sm" type="none"/>
            <a:tailEnd len="sm" w="sm" type="none"/>
          </a:ln>
        </p:spPr>
      </p:cxnSp>
      <p:cxnSp>
        <p:nvCxnSpPr>
          <p:cNvPr id="192" name="Google Shape;192;p6"/>
          <p:cNvCxnSpPr/>
          <p:nvPr/>
        </p:nvCxnSpPr>
        <p:spPr>
          <a:xfrm>
            <a:off x="2171700" y="5181600"/>
            <a:ext cx="13964858" cy="0"/>
          </a:xfrm>
          <a:prstGeom prst="straightConnector1">
            <a:avLst/>
          </a:prstGeom>
          <a:noFill/>
          <a:ln cap="flat" cmpd="sng" w="9525">
            <a:solidFill>
              <a:srgbClr val="4A7DBA"/>
            </a:solidFill>
            <a:prstDash val="solid"/>
            <a:round/>
            <a:headEnd len="sm" w="sm" type="none"/>
            <a:tailEnd len="sm" w="sm" type="none"/>
          </a:ln>
        </p:spPr>
      </p:cxnSp>
      <p:pic>
        <p:nvPicPr>
          <p:cNvPr id="193" name="Google Shape;193;p6"/>
          <p:cNvPicPr preferRelativeResize="0"/>
          <p:nvPr/>
        </p:nvPicPr>
        <p:blipFill rotWithShape="1">
          <a:blip r:embed="rId4">
            <a:alphaModFix/>
          </a:blip>
          <a:srcRect b="0" l="0" r="0" t="0"/>
          <a:stretch/>
        </p:blipFill>
        <p:spPr>
          <a:xfrm>
            <a:off x="3218521" y="3712768"/>
            <a:ext cx="717729" cy="1030681"/>
          </a:xfrm>
          <a:prstGeom prst="rect">
            <a:avLst/>
          </a:prstGeom>
          <a:noFill/>
          <a:ln>
            <a:noFill/>
          </a:ln>
        </p:spPr>
      </p:pic>
      <p:sp>
        <p:nvSpPr>
          <p:cNvPr id="194" name="Google Shape;194;p6"/>
          <p:cNvSpPr txBox="1"/>
          <p:nvPr/>
        </p:nvSpPr>
        <p:spPr>
          <a:xfrm>
            <a:off x="3110038" y="971550"/>
            <a:ext cx="12067924" cy="1059906"/>
          </a:xfrm>
          <a:prstGeom prst="rect">
            <a:avLst/>
          </a:prstGeom>
          <a:noFill/>
          <a:ln>
            <a:noFill/>
          </a:ln>
        </p:spPr>
        <p:txBody>
          <a:bodyPr anchorCtr="0" anchor="t" bIns="0" lIns="0" spcFirstLastPara="1" rIns="0" wrap="square" tIns="0">
            <a:spAutoFit/>
          </a:bodyPr>
          <a:lstStyle/>
          <a:p>
            <a:pPr indent="0" lvl="0" marL="0" marR="0" rtl="0" algn="ctr">
              <a:lnSpc>
                <a:spcPct val="189562"/>
              </a:lnSpc>
              <a:spcBef>
                <a:spcPts val="0"/>
              </a:spcBef>
              <a:spcAft>
                <a:spcPts val="0"/>
              </a:spcAft>
              <a:buNone/>
            </a:pPr>
            <a:r>
              <a:rPr b="1" lang="en-US" sz="4800">
                <a:solidFill>
                  <a:srgbClr val="003399"/>
                </a:solidFill>
                <a:latin typeface="Hammersmith One"/>
                <a:ea typeface="Hammersmith One"/>
                <a:cs typeface="Hammersmith One"/>
                <a:sym typeface="Hammersmith One"/>
              </a:rPr>
              <a:t>The company problem </a:t>
            </a:r>
            <a:endParaRPr b="1" sz="4800">
              <a:solidFill>
                <a:srgbClr val="003399"/>
              </a:solidFill>
              <a:latin typeface="Hammersmith One"/>
              <a:ea typeface="Hammersmith One"/>
              <a:cs typeface="Hammersmith One"/>
              <a:sym typeface="Hammersmith One"/>
            </a:endParaRPr>
          </a:p>
        </p:txBody>
      </p:sp>
      <p:pic>
        <p:nvPicPr>
          <p:cNvPr id="195" name="Google Shape;195;p6"/>
          <p:cNvPicPr preferRelativeResize="0"/>
          <p:nvPr/>
        </p:nvPicPr>
        <p:blipFill rotWithShape="1">
          <a:blip r:embed="rId5">
            <a:alphaModFix/>
          </a:blip>
          <a:srcRect b="0" l="0" r="0" t="0"/>
          <a:stretch/>
        </p:blipFill>
        <p:spPr>
          <a:xfrm>
            <a:off x="3184511" y="5842043"/>
            <a:ext cx="797878" cy="921227"/>
          </a:xfrm>
          <a:prstGeom prst="rect">
            <a:avLst/>
          </a:prstGeom>
          <a:noFill/>
          <a:ln>
            <a:noFill/>
          </a:ln>
        </p:spPr>
      </p:pic>
      <p:pic>
        <p:nvPicPr>
          <p:cNvPr id="196" name="Google Shape;196;p6"/>
          <p:cNvPicPr preferRelativeResize="0"/>
          <p:nvPr/>
        </p:nvPicPr>
        <p:blipFill rotWithShape="1">
          <a:blip r:embed="rId6">
            <a:alphaModFix/>
          </a:blip>
          <a:srcRect b="0" l="0" r="0" t="0"/>
          <a:stretch/>
        </p:blipFill>
        <p:spPr>
          <a:xfrm>
            <a:off x="3226003" y="7869765"/>
            <a:ext cx="714894" cy="1015998"/>
          </a:xfrm>
          <a:prstGeom prst="rect">
            <a:avLst/>
          </a:prstGeom>
          <a:noFill/>
          <a:ln>
            <a:noFill/>
          </a:ln>
        </p:spPr>
      </p:pic>
      <p:sp>
        <p:nvSpPr>
          <p:cNvPr id="197" name="Google Shape;197;p6"/>
          <p:cNvSpPr txBox="1"/>
          <p:nvPr/>
        </p:nvSpPr>
        <p:spPr>
          <a:xfrm>
            <a:off x="4762499" y="4005483"/>
            <a:ext cx="87630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1- Unavailability of an electronic means for the company</a:t>
            </a:r>
            <a:r>
              <a:rPr lang="en-US" sz="1800">
                <a:solidFill>
                  <a:schemeClr val="dk1"/>
                </a:solidFill>
                <a:latin typeface="Calibri"/>
                <a:ea typeface="Calibri"/>
                <a:cs typeface="Calibri"/>
                <a:sym typeface="Calibri"/>
              </a:rPr>
              <a:t>.</a:t>
            </a:r>
            <a:endParaRPr/>
          </a:p>
        </p:txBody>
      </p:sp>
      <p:sp>
        <p:nvSpPr>
          <p:cNvPr id="198" name="Google Shape;198;p6"/>
          <p:cNvSpPr txBox="1"/>
          <p:nvPr/>
        </p:nvSpPr>
        <p:spPr>
          <a:xfrm>
            <a:off x="4762499" y="5842043"/>
            <a:ext cx="87630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2- The company does not rely on booking via Facebook</a:t>
            </a:r>
            <a:r>
              <a:rPr lang="en-US" sz="1800">
                <a:solidFill>
                  <a:schemeClr val="dk1"/>
                </a:solidFill>
                <a:latin typeface="Calibri"/>
                <a:ea typeface="Calibri"/>
                <a:cs typeface="Calibri"/>
                <a:sym typeface="Calibri"/>
              </a:rPr>
              <a:t>.</a:t>
            </a:r>
            <a:endParaRPr/>
          </a:p>
        </p:txBody>
      </p:sp>
      <p:sp>
        <p:nvSpPr>
          <p:cNvPr id="199" name="Google Shape;199;p6"/>
          <p:cNvSpPr txBox="1"/>
          <p:nvPr/>
        </p:nvSpPr>
        <p:spPr>
          <a:xfrm>
            <a:off x="5105400" y="7869765"/>
            <a:ext cx="1143000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3- Press on the employee who submits the flight reservation requests</a:t>
            </a:r>
            <a:r>
              <a:rPr lang="en-US" sz="1800">
                <a:solidFill>
                  <a:schemeClr val="dk1"/>
                </a:solidFill>
                <a:latin typeface="Calibri"/>
                <a:ea typeface="Calibri"/>
                <a:cs typeface="Calibri"/>
                <a:sym typeface="Calibri"/>
              </a:rPr>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pic>
        <p:nvPicPr>
          <p:cNvPr id="204" name="Google Shape;204;p7"/>
          <p:cNvPicPr preferRelativeResize="0"/>
          <p:nvPr/>
        </p:nvPicPr>
        <p:blipFill rotWithShape="1">
          <a:blip r:embed="rId3">
            <a:alphaModFix/>
          </a:blip>
          <a:srcRect b="0" l="50" r="33" t="0"/>
          <a:stretch/>
        </p:blipFill>
        <p:spPr>
          <a:xfrm rot="10800000">
            <a:off x="8690465" y="-3086100"/>
            <a:ext cx="13971086" cy="13982953"/>
          </a:xfrm>
          <a:prstGeom prst="rect">
            <a:avLst/>
          </a:prstGeom>
          <a:noFill/>
          <a:ln>
            <a:noFill/>
          </a:ln>
        </p:spPr>
      </p:pic>
      <p:sp>
        <p:nvSpPr>
          <p:cNvPr id="205" name="Google Shape;205;p7"/>
          <p:cNvSpPr txBox="1"/>
          <p:nvPr/>
        </p:nvSpPr>
        <p:spPr>
          <a:xfrm>
            <a:off x="2971867" y="1092394"/>
            <a:ext cx="6824890" cy="577081"/>
          </a:xfrm>
          <a:prstGeom prst="rect">
            <a:avLst/>
          </a:prstGeom>
          <a:noFill/>
          <a:ln>
            <a:noFill/>
          </a:ln>
        </p:spPr>
        <p:txBody>
          <a:bodyPr anchorCtr="0" anchor="t" bIns="0" lIns="0" spcFirstLastPara="1" rIns="0" wrap="square" tIns="0">
            <a:spAutoFit/>
          </a:bodyPr>
          <a:lstStyle/>
          <a:p>
            <a:pPr indent="0" lvl="0" marL="0" marR="0" rtl="0" algn="l">
              <a:lnSpc>
                <a:spcPct val="103386"/>
              </a:lnSpc>
              <a:spcBef>
                <a:spcPts val="0"/>
              </a:spcBef>
              <a:spcAft>
                <a:spcPts val="0"/>
              </a:spcAft>
              <a:buNone/>
            </a:pPr>
            <a:r>
              <a:rPr b="1" lang="en-US" sz="4400">
                <a:solidFill>
                  <a:srgbClr val="003399"/>
                </a:solidFill>
                <a:latin typeface="Calibri"/>
                <a:ea typeface="Calibri"/>
                <a:cs typeface="Calibri"/>
                <a:sym typeface="Calibri"/>
              </a:rPr>
              <a:t>Vision</a:t>
            </a:r>
            <a:endParaRPr/>
          </a:p>
        </p:txBody>
      </p:sp>
      <p:pic>
        <p:nvPicPr>
          <p:cNvPr id="206" name="Google Shape;206;p7"/>
          <p:cNvPicPr preferRelativeResize="0"/>
          <p:nvPr/>
        </p:nvPicPr>
        <p:blipFill rotWithShape="1">
          <a:blip r:embed="rId4">
            <a:alphaModFix/>
          </a:blip>
          <a:srcRect b="0" l="0" r="0" t="0"/>
          <a:stretch/>
        </p:blipFill>
        <p:spPr>
          <a:xfrm>
            <a:off x="1898014" y="863643"/>
            <a:ext cx="775972" cy="954775"/>
          </a:xfrm>
          <a:prstGeom prst="rect">
            <a:avLst/>
          </a:prstGeom>
          <a:noFill/>
          <a:ln>
            <a:noFill/>
          </a:ln>
        </p:spPr>
      </p:pic>
      <p:cxnSp>
        <p:nvCxnSpPr>
          <p:cNvPr id="207" name="Google Shape;207;p7"/>
          <p:cNvCxnSpPr/>
          <p:nvPr/>
        </p:nvCxnSpPr>
        <p:spPr>
          <a:xfrm>
            <a:off x="2286000" y="4610100"/>
            <a:ext cx="9699528" cy="0"/>
          </a:xfrm>
          <a:prstGeom prst="straightConnector1">
            <a:avLst/>
          </a:prstGeom>
          <a:noFill/>
          <a:ln cap="flat" cmpd="sng" w="9525">
            <a:solidFill>
              <a:srgbClr val="4A7DBA"/>
            </a:solidFill>
            <a:prstDash val="solid"/>
            <a:round/>
            <a:headEnd len="sm" w="sm" type="none"/>
            <a:tailEnd len="sm" w="sm" type="none"/>
          </a:ln>
        </p:spPr>
      </p:cxnSp>
      <p:cxnSp>
        <p:nvCxnSpPr>
          <p:cNvPr id="208" name="Google Shape;208;p7"/>
          <p:cNvCxnSpPr/>
          <p:nvPr/>
        </p:nvCxnSpPr>
        <p:spPr>
          <a:xfrm>
            <a:off x="4951004" y="8801100"/>
            <a:ext cx="9699528" cy="0"/>
          </a:xfrm>
          <a:prstGeom prst="straightConnector1">
            <a:avLst/>
          </a:prstGeom>
          <a:noFill/>
          <a:ln cap="flat" cmpd="sng" w="9525">
            <a:solidFill>
              <a:srgbClr val="4A7DBA"/>
            </a:solidFill>
            <a:prstDash val="solid"/>
            <a:round/>
            <a:headEnd len="sm" w="sm" type="none"/>
            <a:tailEnd len="sm" w="sm" type="none"/>
          </a:ln>
        </p:spPr>
      </p:cxnSp>
      <p:pic>
        <p:nvPicPr>
          <p:cNvPr id="209" name="Google Shape;209;p7"/>
          <p:cNvPicPr preferRelativeResize="0"/>
          <p:nvPr/>
        </p:nvPicPr>
        <p:blipFill rotWithShape="1">
          <a:blip r:embed="rId5">
            <a:alphaModFix/>
          </a:blip>
          <a:srcRect b="0" l="0" r="0" t="0"/>
          <a:stretch/>
        </p:blipFill>
        <p:spPr>
          <a:xfrm>
            <a:off x="3791962" y="5448300"/>
            <a:ext cx="792469" cy="975074"/>
          </a:xfrm>
          <a:prstGeom prst="rect">
            <a:avLst/>
          </a:prstGeom>
          <a:noFill/>
          <a:ln>
            <a:noFill/>
          </a:ln>
        </p:spPr>
      </p:pic>
      <p:sp>
        <p:nvSpPr>
          <p:cNvPr id="210" name="Google Shape;210;p7"/>
          <p:cNvSpPr txBox="1"/>
          <p:nvPr/>
        </p:nvSpPr>
        <p:spPr>
          <a:xfrm>
            <a:off x="3870158" y="1818418"/>
            <a:ext cx="10439400" cy="267765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003399"/>
                </a:solidFill>
                <a:latin typeface="Calibri"/>
                <a:ea typeface="Calibri"/>
                <a:cs typeface="Calibri"/>
                <a:sym typeface="Calibri"/>
              </a:rPr>
              <a:t>Providing assistance and comfort to the company and the customer with great accuracy, by building an interactive relationship between the customer and the company by providing the best services and permanent assistance to the customer in a professional and organized manner, and promoting its brand that enjoys credibility and professionalism in providing its various services.</a:t>
            </a:r>
            <a:endParaRPr/>
          </a:p>
        </p:txBody>
      </p:sp>
      <p:sp>
        <p:nvSpPr>
          <p:cNvPr id="211" name="Google Shape;211;p7"/>
          <p:cNvSpPr txBox="1"/>
          <p:nvPr/>
        </p:nvSpPr>
        <p:spPr>
          <a:xfrm>
            <a:off x="4930951" y="5653933"/>
            <a:ext cx="218476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rgbClr val="003399"/>
                </a:solidFill>
                <a:latin typeface="Calibri"/>
                <a:ea typeface="Calibri"/>
                <a:cs typeface="Calibri"/>
                <a:sym typeface="Calibri"/>
              </a:rPr>
              <a:t>Mission </a:t>
            </a:r>
            <a:endParaRPr b="1" sz="4400">
              <a:solidFill>
                <a:srgbClr val="003399"/>
              </a:solidFill>
              <a:latin typeface="Calibri"/>
              <a:ea typeface="Calibri"/>
              <a:cs typeface="Calibri"/>
              <a:sym typeface="Calibri"/>
            </a:endParaRPr>
          </a:p>
        </p:txBody>
      </p:sp>
      <p:sp>
        <p:nvSpPr>
          <p:cNvPr id="212" name="Google Shape;212;p7"/>
          <p:cNvSpPr txBox="1"/>
          <p:nvPr/>
        </p:nvSpPr>
        <p:spPr>
          <a:xfrm>
            <a:off x="5349618" y="7124700"/>
            <a:ext cx="901173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rgbClr val="003399"/>
                </a:solidFill>
                <a:latin typeface="Calibri"/>
                <a:ea typeface="Calibri"/>
                <a:cs typeface="Calibri"/>
                <a:sym typeface="Calibri"/>
              </a:rPr>
              <a:t>Create a brand for Joury Travel and Tourism.</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9"/>
          <p:cNvSpPr/>
          <p:nvPr/>
        </p:nvSpPr>
        <p:spPr>
          <a:xfrm>
            <a:off x="0" y="0"/>
            <a:ext cx="18288001" cy="2606638"/>
          </a:xfrm>
          <a:prstGeom prst="rect">
            <a:avLst/>
          </a:prstGeom>
          <a:solidFill>
            <a:srgbClr val="0033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9"/>
          <p:cNvSpPr txBox="1"/>
          <p:nvPr/>
        </p:nvSpPr>
        <p:spPr>
          <a:xfrm>
            <a:off x="14425973" y="1110845"/>
            <a:ext cx="2833327" cy="500036"/>
          </a:xfrm>
          <a:prstGeom prst="rect">
            <a:avLst/>
          </a:prstGeom>
          <a:noFill/>
          <a:ln>
            <a:noFill/>
          </a:ln>
        </p:spPr>
        <p:txBody>
          <a:bodyPr anchorCtr="0" anchor="t" bIns="0" lIns="0" spcFirstLastPara="1" rIns="0" wrap="square" tIns="0">
            <a:spAutoFit/>
          </a:bodyPr>
          <a:lstStyle/>
          <a:p>
            <a:pPr indent="0" lvl="0" marL="0" marR="0" rtl="0" algn="l">
              <a:lnSpc>
                <a:spcPct val="139986"/>
              </a:lnSpc>
              <a:spcBef>
                <a:spcPts val="0"/>
              </a:spcBef>
              <a:spcAft>
                <a:spcPts val="0"/>
              </a:spcAft>
              <a:buNone/>
            </a:pPr>
            <a:r>
              <a:rPr b="1" lang="en-US" sz="3001">
                <a:solidFill>
                  <a:srgbClr val="FFFFFF"/>
                </a:solidFill>
                <a:latin typeface="Hammersmith One"/>
                <a:ea typeface="Hammersmith One"/>
                <a:cs typeface="Hammersmith One"/>
                <a:sym typeface="Hammersmith One"/>
              </a:rPr>
              <a:t>Joury Tours </a:t>
            </a:r>
            <a:endParaRPr b="1" sz="3001">
              <a:solidFill>
                <a:srgbClr val="FFFFFF"/>
              </a:solidFill>
              <a:latin typeface="Hammersmith One"/>
              <a:ea typeface="Hammersmith One"/>
              <a:cs typeface="Hammersmith One"/>
              <a:sym typeface="Hammersmith One"/>
            </a:endParaRPr>
          </a:p>
        </p:txBody>
      </p:sp>
      <p:sp>
        <p:nvSpPr>
          <p:cNvPr id="219" name="Google Shape;219;p9"/>
          <p:cNvSpPr/>
          <p:nvPr/>
        </p:nvSpPr>
        <p:spPr>
          <a:xfrm>
            <a:off x="6577694" y="5624169"/>
            <a:ext cx="5213948" cy="4042209"/>
          </a:xfrm>
          <a:prstGeom prst="rect">
            <a:avLst/>
          </a:prstGeom>
          <a:solidFill>
            <a:srgbClr val="FFB923">
              <a:alpha val="19607"/>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9"/>
          <p:cNvSpPr/>
          <p:nvPr/>
        </p:nvSpPr>
        <p:spPr>
          <a:xfrm>
            <a:off x="952154" y="6781401"/>
            <a:ext cx="5379007" cy="2884977"/>
          </a:xfrm>
          <a:prstGeom prst="rect">
            <a:avLst/>
          </a:prstGeom>
          <a:solidFill>
            <a:srgbClr val="FABF8E">
              <a:alpha val="19607"/>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9"/>
          <p:cNvSpPr/>
          <p:nvPr/>
        </p:nvSpPr>
        <p:spPr>
          <a:xfrm>
            <a:off x="12614322" y="4407086"/>
            <a:ext cx="5213948" cy="4001842"/>
          </a:xfrm>
          <a:prstGeom prst="rect">
            <a:avLst/>
          </a:prstGeom>
          <a:solidFill>
            <a:srgbClr val="C2D59B">
              <a:alpha val="19607"/>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9"/>
          <p:cNvSpPr/>
          <p:nvPr/>
        </p:nvSpPr>
        <p:spPr>
          <a:xfrm>
            <a:off x="6577694" y="3080099"/>
            <a:ext cx="5213948" cy="2314465"/>
          </a:xfrm>
          <a:prstGeom prst="rect">
            <a:avLst/>
          </a:prstGeom>
          <a:solidFill>
            <a:srgbClr val="CCC0D9">
              <a:alpha val="19607"/>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3" name="Google Shape;223;p9"/>
          <p:cNvGrpSpPr/>
          <p:nvPr/>
        </p:nvGrpSpPr>
        <p:grpSpPr>
          <a:xfrm>
            <a:off x="952154" y="3080099"/>
            <a:ext cx="5379007" cy="3412775"/>
            <a:chOff x="0" y="0"/>
            <a:chExt cx="7172009" cy="4550367"/>
          </a:xfrm>
        </p:grpSpPr>
        <p:sp>
          <p:nvSpPr>
            <p:cNvPr id="224" name="Google Shape;224;p9"/>
            <p:cNvSpPr/>
            <p:nvPr/>
          </p:nvSpPr>
          <p:spPr>
            <a:xfrm>
              <a:off x="0" y="0"/>
              <a:ext cx="7172009" cy="4550367"/>
            </a:xfrm>
            <a:prstGeom prst="rect">
              <a:avLst/>
            </a:prstGeom>
            <a:solidFill>
              <a:srgbClr val="DAE5F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9"/>
            <p:cNvSpPr txBox="1"/>
            <p:nvPr/>
          </p:nvSpPr>
          <p:spPr>
            <a:xfrm>
              <a:off x="495099" y="3227286"/>
              <a:ext cx="5459710" cy="442515"/>
            </a:xfrm>
            <a:prstGeom prst="rect">
              <a:avLst/>
            </a:prstGeom>
            <a:solidFill>
              <a:srgbClr val="DAE5F1"/>
            </a:solid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t/>
              </a:r>
              <a:endParaRPr sz="2000">
                <a:solidFill>
                  <a:srgbClr val="000000"/>
                </a:solidFill>
                <a:latin typeface="Arial"/>
                <a:ea typeface="Arial"/>
                <a:cs typeface="Arial"/>
                <a:sym typeface="Arial"/>
              </a:endParaRPr>
            </a:p>
          </p:txBody>
        </p:sp>
      </p:grpSp>
      <p:sp>
        <p:nvSpPr>
          <p:cNvPr id="226" name="Google Shape;226;p9"/>
          <p:cNvSpPr txBox="1"/>
          <p:nvPr/>
        </p:nvSpPr>
        <p:spPr>
          <a:xfrm>
            <a:off x="1676400" y="1028700"/>
            <a:ext cx="3200400" cy="76944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00">
                <a:solidFill>
                  <a:schemeClr val="lt1"/>
                </a:solidFill>
                <a:latin typeface="Calibri"/>
                <a:ea typeface="Calibri"/>
                <a:cs typeface="Calibri"/>
                <a:sym typeface="Calibri"/>
              </a:rPr>
              <a:t>Feasibility</a:t>
            </a:r>
            <a:endParaRPr b="1" sz="4400">
              <a:solidFill>
                <a:schemeClr val="lt1"/>
              </a:solidFill>
              <a:latin typeface="Calibri"/>
              <a:ea typeface="Calibri"/>
              <a:cs typeface="Calibri"/>
              <a:sym typeface="Calibri"/>
            </a:endParaRPr>
          </a:p>
        </p:txBody>
      </p:sp>
      <p:pic>
        <p:nvPicPr>
          <p:cNvPr id="227" name="Google Shape;227;p9"/>
          <p:cNvPicPr preferRelativeResize="0"/>
          <p:nvPr/>
        </p:nvPicPr>
        <p:blipFill rotWithShape="1">
          <a:blip r:embed="rId3">
            <a:alphaModFix/>
          </a:blip>
          <a:srcRect b="0" l="0" r="0" t="0"/>
          <a:stretch/>
        </p:blipFill>
        <p:spPr>
          <a:xfrm>
            <a:off x="534053" y="828878"/>
            <a:ext cx="836201" cy="948881"/>
          </a:xfrm>
          <a:prstGeom prst="rect">
            <a:avLst/>
          </a:prstGeom>
          <a:noFill/>
          <a:ln>
            <a:noFill/>
          </a:ln>
        </p:spPr>
      </p:pic>
      <p:sp>
        <p:nvSpPr>
          <p:cNvPr id="228" name="Google Shape;228;p9"/>
          <p:cNvSpPr/>
          <p:nvPr/>
        </p:nvSpPr>
        <p:spPr>
          <a:xfrm>
            <a:off x="1190681" y="3867998"/>
            <a:ext cx="4901951"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17365D"/>
                </a:solidFill>
                <a:latin typeface="Calibri"/>
                <a:ea typeface="Calibri"/>
                <a:cs typeface="Calibri"/>
                <a:sym typeface="Calibri"/>
              </a:rPr>
              <a:t>The company needs a special website to register with its flights</a:t>
            </a:r>
            <a:endParaRPr/>
          </a:p>
        </p:txBody>
      </p:sp>
      <p:sp>
        <p:nvSpPr>
          <p:cNvPr id="229" name="Google Shape;229;p9"/>
          <p:cNvSpPr txBox="1"/>
          <p:nvPr/>
        </p:nvSpPr>
        <p:spPr>
          <a:xfrm>
            <a:off x="6867679" y="3329390"/>
            <a:ext cx="4552642"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3F3151"/>
                </a:solidFill>
                <a:latin typeface="Calibri"/>
                <a:ea typeface="Calibri"/>
                <a:cs typeface="Calibri"/>
                <a:sym typeface="Calibri"/>
              </a:rPr>
              <a:t>Enable the customer to interact directly with the company through the website</a:t>
            </a:r>
            <a:endParaRPr/>
          </a:p>
        </p:txBody>
      </p:sp>
      <p:sp>
        <p:nvSpPr>
          <p:cNvPr id="230" name="Google Shape;230;p9"/>
          <p:cNvSpPr txBox="1"/>
          <p:nvPr/>
        </p:nvSpPr>
        <p:spPr>
          <a:xfrm>
            <a:off x="7086599" y="6408007"/>
            <a:ext cx="4333721"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53734"/>
                </a:solidFill>
                <a:latin typeface="Calibri"/>
                <a:ea typeface="Calibri"/>
                <a:cs typeface="Calibri"/>
                <a:sym typeface="Calibri"/>
              </a:rPr>
              <a:t>Introduce customers to the trips you offer and provide them with different details about them</a:t>
            </a:r>
            <a:endParaRPr/>
          </a:p>
        </p:txBody>
      </p:sp>
      <p:sp>
        <p:nvSpPr>
          <p:cNvPr id="231" name="Google Shape;231;p9"/>
          <p:cNvSpPr txBox="1"/>
          <p:nvPr/>
        </p:nvSpPr>
        <p:spPr>
          <a:xfrm>
            <a:off x="1676400" y="7315948"/>
            <a:ext cx="3741861"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74806"/>
                </a:solidFill>
                <a:latin typeface="Calibri"/>
                <a:ea typeface="Calibri"/>
                <a:cs typeface="Calibri"/>
                <a:sym typeface="Calibri"/>
              </a:rPr>
              <a:t>Transparency in prices so that the customer can choose the flight that suits him</a:t>
            </a:r>
            <a:endParaRPr/>
          </a:p>
        </p:txBody>
      </p:sp>
      <p:sp>
        <p:nvSpPr>
          <p:cNvPr id="232" name="Google Shape;232;p9"/>
          <p:cNvSpPr txBox="1"/>
          <p:nvPr/>
        </p:nvSpPr>
        <p:spPr>
          <a:xfrm>
            <a:off x="13106746" y="5624169"/>
            <a:ext cx="4229100"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244061"/>
                </a:solidFill>
                <a:latin typeface="Calibri"/>
                <a:ea typeface="Calibri"/>
                <a:cs typeface="Calibri"/>
                <a:sym typeface="Calibri"/>
              </a:rPr>
              <a:t>Obtaining the necessary reports to take appropriate decisions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8"/>
          <p:cNvPicPr preferRelativeResize="0"/>
          <p:nvPr/>
        </p:nvPicPr>
        <p:blipFill rotWithShape="1">
          <a:blip r:embed="rId3">
            <a:alphaModFix/>
          </a:blip>
          <a:srcRect b="0" l="50" r="33" t="0"/>
          <a:stretch/>
        </p:blipFill>
        <p:spPr>
          <a:xfrm flipH="1" rot="10800000">
            <a:off x="-832081" y="0"/>
            <a:ext cx="10278270" cy="10287000"/>
          </a:xfrm>
          <a:prstGeom prst="rect">
            <a:avLst/>
          </a:prstGeom>
          <a:noFill/>
          <a:ln>
            <a:noFill/>
          </a:ln>
        </p:spPr>
      </p:pic>
      <p:pic>
        <p:nvPicPr>
          <p:cNvPr id="238" name="Google Shape;238;p8"/>
          <p:cNvPicPr preferRelativeResize="0"/>
          <p:nvPr/>
        </p:nvPicPr>
        <p:blipFill rotWithShape="1">
          <a:blip r:embed="rId4">
            <a:alphaModFix/>
          </a:blip>
          <a:srcRect b="11780" l="0" r="0" t="12908"/>
          <a:stretch/>
        </p:blipFill>
        <p:spPr>
          <a:xfrm>
            <a:off x="1028700" y="1028700"/>
            <a:ext cx="7284920" cy="8229600"/>
          </a:xfrm>
          <a:prstGeom prst="rect">
            <a:avLst/>
          </a:prstGeom>
          <a:noFill/>
          <a:ln>
            <a:noFill/>
          </a:ln>
        </p:spPr>
      </p:pic>
      <p:grpSp>
        <p:nvGrpSpPr>
          <p:cNvPr id="239" name="Google Shape;239;p8"/>
          <p:cNvGrpSpPr/>
          <p:nvPr/>
        </p:nvGrpSpPr>
        <p:grpSpPr>
          <a:xfrm>
            <a:off x="1480072" y="7034333"/>
            <a:ext cx="6382177" cy="1849983"/>
            <a:chOff x="0" y="0"/>
            <a:chExt cx="8509569" cy="2466644"/>
          </a:xfrm>
        </p:grpSpPr>
        <p:sp>
          <p:nvSpPr>
            <p:cNvPr id="240" name="Google Shape;240;p8"/>
            <p:cNvSpPr/>
            <p:nvPr/>
          </p:nvSpPr>
          <p:spPr>
            <a:xfrm>
              <a:off x="0" y="0"/>
              <a:ext cx="8509569" cy="2466644"/>
            </a:xfrm>
            <a:custGeom>
              <a:rect b="b" l="l" r="r" t="t"/>
              <a:pathLst>
                <a:path extrusionOk="0" h="1399267" w="4807941">
                  <a:moveTo>
                    <a:pt x="4683481" y="1399267"/>
                  </a:moveTo>
                  <a:lnTo>
                    <a:pt x="124460" y="1399267"/>
                  </a:lnTo>
                  <a:cubicBezTo>
                    <a:pt x="55880" y="1399267"/>
                    <a:pt x="0" y="1343387"/>
                    <a:pt x="0" y="1274807"/>
                  </a:cubicBezTo>
                  <a:lnTo>
                    <a:pt x="0" y="124460"/>
                  </a:lnTo>
                  <a:cubicBezTo>
                    <a:pt x="0" y="55880"/>
                    <a:pt x="55880" y="0"/>
                    <a:pt x="124460" y="0"/>
                  </a:cubicBezTo>
                  <a:lnTo>
                    <a:pt x="4683482" y="0"/>
                  </a:lnTo>
                  <a:cubicBezTo>
                    <a:pt x="4752061" y="0"/>
                    <a:pt x="4807941" y="55880"/>
                    <a:pt x="4807941" y="124460"/>
                  </a:cubicBezTo>
                  <a:lnTo>
                    <a:pt x="4807941" y="1274807"/>
                  </a:lnTo>
                  <a:cubicBezTo>
                    <a:pt x="4807941" y="1343387"/>
                    <a:pt x="4752061" y="1399267"/>
                    <a:pt x="4683482" y="1399267"/>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1" name="Google Shape;241;p8"/>
            <p:cNvPicPr preferRelativeResize="0"/>
            <p:nvPr/>
          </p:nvPicPr>
          <p:blipFill rotWithShape="1">
            <a:blip r:embed="rId5">
              <a:alphaModFix/>
            </a:blip>
            <a:srcRect b="0" l="0" r="0" t="0"/>
            <a:stretch/>
          </p:blipFill>
          <p:spPr>
            <a:xfrm flipH="1">
              <a:off x="261771" y="633500"/>
              <a:ext cx="670916" cy="1054485"/>
            </a:xfrm>
            <a:prstGeom prst="rect">
              <a:avLst/>
            </a:prstGeom>
            <a:noFill/>
            <a:ln>
              <a:noFill/>
            </a:ln>
          </p:spPr>
        </p:pic>
        <p:sp>
          <p:nvSpPr>
            <p:cNvPr id="242" name="Google Shape;242;p8"/>
            <p:cNvSpPr txBox="1"/>
            <p:nvPr/>
          </p:nvSpPr>
          <p:spPr>
            <a:xfrm>
              <a:off x="1319520" y="267280"/>
              <a:ext cx="6915946" cy="327697"/>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t/>
              </a:r>
              <a:endParaRPr sz="1400">
                <a:solidFill>
                  <a:srgbClr val="FE502D"/>
                </a:solidFill>
                <a:latin typeface="Arial"/>
                <a:ea typeface="Arial"/>
                <a:cs typeface="Arial"/>
                <a:sym typeface="Arial"/>
              </a:endParaRPr>
            </a:p>
          </p:txBody>
        </p:sp>
      </p:grpSp>
      <p:sp>
        <p:nvSpPr>
          <p:cNvPr id="243" name="Google Shape;243;p8"/>
          <p:cNvSpPr/>
          <p:nvPr/>
        </p:nvSpPr>
        <p:spPr>
          <a:xfrm>
            <a:off x="2394418" y="7612503"/>
            <a:ext cx="511685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rgbClr val="003399"/>
                </a:solidFill>
                <a:latin typeface="Calibri"/>
                <a:ea typeface="Calibri"/>
                <a:cs typeface="Calibri"/>
                <a:sym typeface="Calibri"/>
              </a:rPr>
              <a:t>Why do customers choose us</a:t>
            </a:r>
            <a:endParaRPr b="1" sz="3200">
              <a:solidFill>
                <a:srgbClr val="003399"/>
              </a:solidFill>
              <a:latin typeface="Calibri"/>
              <a:ea typeface="Calibri"/>
              <a:cs typeface="Calibri"/>
              <a:sym typeface="Calibri"/>
            </a:endParaRPr>
          </a:p>
        </p:txBody>
      </p:sp>
      <p:sp>
        <p:nvSpPr>
          <p:cNvPr id="244" name="Google Shape;244;p8"/>
          <p:cNvSpPr txBox="1"/>
          <p:nvPr/>
        </p:nvSpPr>
        <p:spPr>
          <a:xfrm>
            <a:off x="10363200" y="1866900"/>
            <a:ext cx="5791200" cy="766363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rgbClr val="003399"/>
                </a:solidFill>
                <a:latin typeface="Calibri"/>
                <a:ea typeface="Calibri"/>
                <a:cs typeface="Calibri"/>
                <a:sym typeface="Calibri"/>
              </a:rPr>
              <a:t>We offer special services:</a:t>
            </a:r>
            <a:endParaRPr b="1" sz="36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3600">
              <a:solidFill>
                <a:srgbClr val="003399"/>
              </a:solidFill>
              <a:latin typeface="Calibri"/>
              <a:ea typeface="Calibri"/>
              <a:cs typeface="Calibri"/>
              <a:sym typeface="Calibri"/>
            </a:endParaRPr>
          </a:p>
          <a:p>
            <a:pPr indent="0" lvl="0" marL="0" marR="0" rtl="0" algn="l">
              <a:spcBef>
                <a:spcPts val="0"/>
              </a:spcBef>
              <a:spcAft>
                <a:spcPts val="0"/>
              </a:spcAft>
              <a:buNone/>
            </a:pPr>
            <a:r>
              <a:rPr b="1" lang="en-US" sz="2800">
                <a:solidFill>
                  <a:srgbClr val="003399"/>
                </a:solidFill>
                <a:latin typeface="Calibri"/>
                <a:ea typeface="Calibri"/>
                <a:cs typeface="Calibri"/>
                <a:sym typeface="Calibri"/>
              </a:rPr>
              <a:t>1- The presence of the feature of the expert system that enables the user to choose the flight that suits him based on the place, date and price.</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rPr b="1" lang="en-US" sz="2800">
                <a:solidFill>
                  <a:srgbClr val="003399"/>
                </a:solidFill>
                <a:latin typeface="Calibri"/>
                <a:ea typeface="Calibri"/>
                <a:cs typeface="Calibri"/>
                <a:sym typeface="Calibri"/>
              </a:rPr>
              <a:t>2- What matters to the customer is the price and we have taken into account the transparency of prices (the price is on hand).</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t/>
            </a:r>
            <a:endParaRPr b="1" sz="2800">
              <a:solidFill>
                <a:srgbClr val="003399"/>
              </a:solidFill>
              <a:latin typeface="Calibri"/>
              <a:ea typeface="Calibri"/>
              <a:cs typeface="Calibri"/>
              <a:sym typeface="Calibri"/>
            </a:endParaRPr>
          </a:p>
          <a:p>
            <a:pPr indent="0" lvl="0" marL="0" marR="0" rtl="0" algn="l">
              <a:spcBef>
                <a:spcPts val="0"/>
              </a:spcBef>
              <a:spcAft>
                <a:spcPts val="0"/>
              </a:spcAft>
              <a:buNone/>
            </a:pPr>
            <a:r>
              <a:rPr b="1" lang="en-US" sz="2800">
                <a:solidFill>
                  <a:srgbClr val="003399"/>
                </a:solidFill>
                <a:latin typeface="Calibri"/>
                <a:ea typeface="Calibri"/>
                <a:cs typeface="Calibri"/>
                <a:sym typeface="Calibri"/>
              </a:rPr>
              <a:t>3- The presence of the feature of suggesting a trip.</a:t>
            </a:r>
            <a:endParaRPr/>
          </a:p>
        </p:txBody>
      </p:sp>
    </p:spTree>
  </p:cSld>
  <p:clrMapOvr>
    <a:masterClrMapping/>
  </p:clrMapOvr>
</p:sld>
</file>

<file path=ppt/theme/theme1.xml><?xml version="1.0" encoding="utf-8"?>
<a:theme xmlns:a="http://schemas.openxmlformats.org/drawingml/2006/main" xmlns:r="http://schemas.openxmlformats.org/officeDocument/2006/relationships" name="نسق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Qashoo</dc:creator>
</cp:coreProperties>
</file>