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2" r:id="rId4"/>
    <p:sldMasterId id="2147483673" r:id="rId5"/>
    <p:sldMasterId id="2147483674"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Lst>
  <p:sldSz cy="6858000" cx="12192000"/>
  <p:notesSz cx="6858000" cy="9144000"/>
  <p:embeddedFontLst>
    <p:embeddedFont>
      <p:font typeface="Lato Light"/>
      <p:regular r:id="rId21"/>
      <p:bold r:id="rId22"/>
      <p:italic r:id="rId23"/>
      <p:boldItalic r:id="rId24"/>
    </p:embeddedFont>
    <p:embeddedFont>
      <p:font typeface="Quattrocento Sans"/>
      <p:regular r:id="rId25"/>
      <p:bold r:id="rId26"/>
      <p:italic r:id="rId27"/>
      <p:boldItalic r:id="rId28"/>
    </p:embeddedFont>
    <p:embeddedFont>
      <p:font typeface="Arial Black"/>
      <p:regular r:id="rId29"/>
    </p:embeddedFont>
    <p:embeddedFont>
      <p:font typeface="Open Sans Light"/>
      <p:regular r:id="rId30"/>
      <p:bold r:id="rId31"/>
      <p:italic r:id="rId32"/>
      <p:boldItalic r:id="rId33"/>
    </p:embeddedFont>
    <p:embeddedFont>
      <p:font typeface="Open Sans"/>
      <p:regular r:id="rId34"/>
      <p:bold r:id="rId35"/>
      <p:italic r:id="rId36"/>
      <p:boldItalic r:id="rId3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231">
          <p15:clr>
            <a:srgbClr val="000000"/>
          </p15:clr>
        </p15:guide>
        <p15:guide id="2" pos="3794">
          <p15:clr>
            <a:srgbClr val="000000"/>
          </p15:clr>
        </p15:guide>
      </p15:sldGuideLst>
    </p:ext>
    <p:ext uri="{2D200454-40CA-4A62-9FC3-DE9A4176ACB9}">
      <p15:notesGuideLst>
        <p15:guide id="1" orient="horz" pos="2974">
          <p15:clr>
            <a:srgbClr val="000000"/>
          </p15:clr>
        </p15:guide>
        <p15:guide id="2" pos="2134">
          <p15:clr>
            <a:srgbClr val="000000"/>
          </p15:clr>
        </p15:guide>
      </p15:notes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231" orient="horz"/>
        <p:guide pos="3794"/>
      </p:guideLst>
    </p:cSldViewPr>
  </p:slideViewPr>
  <p:notesViewPr>
    <p:cSldViewPr snapToGrid="0">
      <p:cViewPr varScale="1">
        <p:scale>
          <a:sx n="100" d="100"/>
          <a:sy n="100" d="100"/>
        </p:scale>
        <p:origin x="0" y="0"/>
      </p:cViewPr>
      <p:guideLst>
        <p:guide pos="2974" orient="horz"/>
        <p:guide pos="2134"/>
      </p:guideLst>
    </p:cSldViewPr>
  </p:notesViewPr>
</p:viewPr>
</file>

<file path=ppt/_rels/presentation.xml.rels><?xml version="1.0" encoding="UTF-8" standalone="yes"?><Relationships xmlns="http://schemas.openxmlformats.org/package/2006/relationships"><Relationship Id="rId20" Type="http://schemas.openxmlformats.org/officeDocument/2006/relationships/slide" Target="slides/slide13.xml"/><Relationship Id="rId22" Type="http://schemas.openxmlformats.org/officeDocument/2006/relationships/font" Target="fonts/LatoLight-bold.fntdata"/><Relationship Id="rId21" Type="http://schemas.openxmlformats.org/officeDocument/2006/relationships/font" Target="fonts/LatoLight-regular.fntdata"/><Relationship Id="rId24" Type="http://schemas.openxmlformats.org/officeDocument/2006/relationships/font" Target="fonts/LatoLight-boldItalic.fntdata"/><Relationship Id="rId23" Type="http://schemas.openxmlformats.org/officeDocument/2006/relationships/font" Target="fonts/LatoLight-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2.xml"/><Relationship Id="rId26" Type="http://schemas.openxmlformats.org/officeDocument/2006/relationships/font" Target="fonts/QuattrocentoSans-bold.fntdata"/><Relationship Id="rId25" Type="http://schemas.openxmlformats.org/officeDocument/2006/relationships/font" Target="fonts/QuattrocentoSans-regular.fntdata"/><Relationship Id="rId28" Type="http://schemas.openxmlformats.org/officeDocument/2006/relationships/font" Target="fonts/QuattrocentoSans-boldItalic.fntdata"/><Relationship Id="rId27" Type="http://schemas.openxmlformats.org/officeDocument/2006/relationships/font" Target="fonts/QuattrocentoSans-italic.fntdata"/><Relationship Id="rId5" Type="http://schemas.openxmlformats.org/officeDocument/2006/relationships/slideMaster" Target="slideMasters/slideMaster2.xml"/><Relationship Id="rId6" Type="http://schemas.openxmlformats.org/officeDocument/2006/relationships/slideMaster" Target="slideMasters/slideMaster3.xml"/><Relationship Id="rId29" Type="http://schemas.openxmlformats.org/officeDocument/2006/relationships/font" Target="fonts/ArialBlack-regular.fntdata"/><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font" Target="fonts/OpenSansLight-bold.fntdata"/><Relationship Id="rId30" Type="http://schemas.openxmlformats.org/officeDocument/2006/relationships/font" Target="fonts/OpenSansLight-regular.fntdata"/><Relationship Id="rId11" Type="http://schemas.openxmlformats.org/officeDocument/2006/relationships/slide" Target="slides/slide4.xml"/><Relationship Id="rId33" Type="http://schemas.openxmlformats.org/officeDocument/2006/relationships/font" Target="fonts/OpenSansLight-boldItalic.fntdata"/><Relationship Id="rId10" Type="http://schemas.openxmlformats.org/officeDocument/2006/relationships/slide" Target="slides/slide3.xml"/><Relationship Id="rId32" Type="http://schemas.openxmlformats.org/officeDocument/2006/relationships/font" Target="fonts/OpenSansLight-italic.fntdata"/><Relationship Id="rId13" Type="http://schemas.openxmlformats.org/officeDocument/2006/relationships/slide" Target="slides/slide6.xml"/><Relationship Id="rId35" Type="http://schemas.openxmlformats.org/officeDocument/2006/relationships/font" Target="fonts/OpenSans-bold.fntdata"/><Relationship Id="rId12" Type="http://schemas.openxmlformats.org/officeDocument/2006/relationships/slide" Target="slides/slide5.xml"/><Relationship Id="rId34" Type="http://schemas.openxmlformats.org/officeDocument/2006/relationships/font" Target="fonts/OpenSans-regular.fntdata"/><Relationship Id="rId15" Type="http://schemas.openxmlformats.org/officeDocument/2006/relationships/slide" Target="slides/slide8.xml"/><Relationship Id="rId37" Type="http://schemas.openxmlformats.org/officeDocument/2006/relationships/font" Target="fonts/OpenSans-boldItalic.fntdata"/><Relationship Id="rId14" Type="http://schemas.openxmlformats.org/officeDocument/2006/relationships/slide" Target="slides/slide7.xml"/><Relationship Id="rId36" Type="http://schemas.openxmlformats.org/officeDocument/2006/relationships/font" Target="fonts/OpenSans-italic.fntdata"/><Relationship Id="rId17" Type="http://schemas.openxmlformats.org/officeDocument/2006/relationships/slide" Target="slides/slide10.xml"/><Relationship Id="rId16" Type="http://schemas.openxmlformats.org/officeDocument/2006/relationships/slide" Target="slides/slide9.xml"/><Relationship Id="rId19" Type="http://schemas.openxmlformats.org/officeDocument/2006/relationships/slide" Target="slides/slide12.xml"/><Relationship Id="rId18"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8" name="Shape 378"/>
        <p:cNvGrpSpPr/>
        <p:nvPr/>
      </p:nvGrpSpPr>
      <p:grpSpPr>
        <a:xfrm>
          <a:off x="0" y="0"/>
          <a:ext cx="0" cy="0"/>
          <a:chOff x="0" y="0"/>
          <a:chExt cx="0" cy="0"/>
        </a:xfrm>
      </p:grpSpPr>
      <p:sp>
        <p:nvSpPr>
          <p:cNvPr id="379" name="Google Shape;379;p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80" name="Google Shape;380;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7" name="Shape 567"/>
        <p:cNvGrpSpPr/>
        <p:nvPr/>
      </p:nvGrpSpPr>
      <p:grpSpPr>
        <a:xfrm>
          <a:off x="0" y="0"/>
          <a:ext cx="0" cy="0"/>
          <a:chOff x="0" y="0"/>
          <a:chExt cx="0" cy="0"/>
        </a:xfrm>
      </p:grpSpPr>
      <p:sp>
        <p:nvSpPr>
          <p:cNvPr id="568" name="Google Shape;568;p1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69" name="Google Shape;569;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200"/>
              <a:buFont typeface="Calibri"/>
              <a:buNone/>
            </a:pPr>
            <a:r>
              <a:t/>
            </a:r>
            <a:endParaRPr sz="1200">
              <a:solidFill>
                <a:schemeClr val="dk1"/>
              </a:solidFill>
              <a:latin typeface="Calibri"/>
              <a:ea typeface="Calibri"/>
              <a:cs typeface="Calibri"/>
              <a:sym typeface="Calibri"/>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3" name="Shape 583"/>
        <p:cNvGrpSpPr/>
        <p:nvPr/>
      </p:nvGrpSpPr>
      <p:grpSpPr>
        <a:xfrm>
          <a:off x="0" y="0"/>
          <a:ext cx="0" cy="0"/>
          <a:chOff x="0" y="0"/>
          <a:chExt cx="0" cy="0"/>
        </a:xfrm>
      </p:grpSpPr>
      <p:sp>
        <p:nvSpPr>
          <p:cNvPr id="584" name="Google Shape;584;p1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85" name="Google Shape;585;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2" name="Shape 832"/>
        <p:cNvGrpSpPr/>
        <p:nvPr/>
      </p:nvGrpSpPr>
      <p:grpSpPr>
        <a:xfrm>
          <a:off x="0" y="0"/>
          <a:ext cx="0" cy="0"/>
          <a:chOff x="0" y="0"/>
          <a:chExt cx="0" cy="0"/>
        </a:xfrm>
      </p:grpSpPr>
      <p:sp>
        <p:nvSpPr>
          <p:cNvPr id="833" name="Google Shape;833;p1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34" name="Google Shape;834;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0" name="Shape 1090"/>
        <p:cNvGrpSpPr/>
        <p:nvPr/>
      </p:nvGrpSpPr>
      <p:grpSpPr>
        <a:xfrm>
          <a:off x="0" y="0"/>
          <a:ext cx="0" cy="0"/>
          <a:chOff x="0" y="0"/>
          <a:chExt cx="0" cy="0"/>
        </a:xfrm>
      </p:grpSpPr>
      <p:sp>
        <p:nvSpPr>
          <p:cNvPr id="1091" name="Google Shape;1091;p1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92" name="Google Shape;1092;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8" name="Shape 388"/>
        <p:cNvGrpSpPr/>
        <p:nvPr/>
      </p:nvGrpSpPr>
      <p:grpSpPr>
        <a:xfrm>
          <a:off x="0" y="0"/>
          <a:ext cx="0" cy="0"/>
          <a:chOff x="0" y="0"/>
          <a:chExt cx="0" cy="0"/>
        </a:xfrm>
      </p:grpSpPr>
      <p:sp>
        <p:nvSpPr>
          <p:cNvPr id="389" name="Google Shape;389;p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90" name="Google Shape;390;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8" name="Shape 418"/>
        <p:cNvGrpSpPr/>
        <p:nvPr/>
      </p:nvGrpSpPr>
      <p:grpSpPr>
        <a:xfrm>
          <a:off x="0" y="0"/>
          <a:ext cx="0" cy="0"/>
          <a:chOff x="0" y="0"/>
          <a:chExt cx="0" cy="0"/>
        </a:xfrm>
      </p:grpSpPr>
      <p:sp>
        <p:nvSpPr>
          <p:cNvPr id="419" name="Google Shape;419;p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20" name="Google Shape;420;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200"/>
              <a:buFont typeface="Calibri"/>
              <a:buNone/>
            </a:pPr>
            <a:r>
              <a:t/>
            </a:r>
            <a:endParaRPr sz="1200">
              <a:solidFill>
                <a:schemeClr val="dk1"/>
              </a:solidFill>
              <a:latin typeface="Calibri"/>
              <a:ea typeface="Calibri"/>
              <a:cs typeface="Calibri"/>
              <a:sym typeface="Calibri"/>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8" name="Shape 438"/>
        <p:cNvGrpSpPr/>
        <p:nvPr/>
      </p:nvGrpSpPr>
      <p:grpSpPr>
        <a:xfrm>
          <a:off x="0" y="0"/>
          <a:ext cx="0" cy="0"/>
          <a:chOff x="0" y="0"/>
          <a:chExt cx="0" cy="0"/>
        </a:xfrm>
      </p:grpSpPr>
      <p:sp>
        <p:nvSpPr>
          <p:cNvPr id="439" name="Google Shape;439;p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40" name="Google Shape;440;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4" name="Shape 454"/>
        <p:cNvGrpSpPr/>
        <p:nvPr/>
      </p:nvGrpSpPr>
      <p:grpSpPr>
        <a:xfrm>
          <a:off x="0" y="0"/>
          <a:ext cx="0" cy="0"/>
          <a:chOff x="0" y="0"/>
          <a:chExt cx="0" cy="0"/>
        </a:xfrm>
      </p:grpSpPr>
      <p:sp>
        <p:nvSpPr>
          <p:cNvPr id="455" name="Google Shape;455;p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56" name="Google Shape;456;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0" name="Shape 490"/>
        <p:cNvGrpSpPr/>
        <p:nvPr/>
      </p:nvGrpSpPr>
      <p:grpSpPr>
        <a:xfrm>
          <a:off x="0" y="0"/>
          <a:ext cx="0" cy="0"/>
          <a:chOff x="0" y="0"/>
          <a:chExt cx="0" cy="0"/>
        </a:xfrm>
      </p:grpSpPr>
      <p:sp>
        <p:nvSpPr>
          <p:cNvPr id="491" name="Google Shape;491;p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92" name="Google Shape;492;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200"/>
              <a:buFont typeface="Calibri"/>
              <a:buNone/>
            </a:pPr>
            <a:r>
              <a:t/>
            </a:r>
            <a:endParaRPr sz="1200">
              <a:solidFill>
                <a:schemeClr val="dk1"/>
              </a:solidFill>
              <a:latin typeface="Calibri"/>
              <a:ea typeface="Calibri"/>
              <a:cs typeface="Calibri"/>
              <a:sym typeface="Calibr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2" name="Shape 502"/>
        <p:cNvGrpSpPr/>
        <p:nvPr/>
      </p:nvGrpSpPr>
      <p:grpSpPr>
        <a:xfrm>
          <a:off x="0" y="0"/>
          <a:ext cx="0" cy="0"/>
          <a:chOff x="0" y="0"/>
          <a:chExt cx="0" cy="0"/>
        </a:xfrm>
      </p:grpSpPr>
      <p:sp>
        <p:nvSpPr>
          <p:cNvPr id="503" name="Google Shape;503;p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04" name="Google Shape;504;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7" name="Shape 527"/>
        <p:cNvGrpSpPr/>
        <p:nvPr/>
      </p:nvGrpSpPr>
      <p:grpSpPr>
        <a:xfrm>
          <a:off x="0" y="0"/>
          <a:ext cx="0" cy="0"/>
          <a:chOff x="0" y="0"/>
          <a:chExt cx="0" cy="0"/>
        </a:xfrm>
      </p:grpSpPr>
      <p:sp>
        <p:nvSpPr>
          <p:cNvPr id="528" name="Google Shape;528;p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29" name="Google Shape;529;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1" name="Shape 551"/>
        <p:cNvGrpSpPr/>
        <p:nvPr/>
      </p:nvGrpSpPr>
      <p:grpSpPr>
        <a:xfrm>
          <a:off x="0" y="0"/>
          <a:ext cx="0" cy="0"/>
          <a:chOff x="0" y="0"/>
          <a:chExt cx="0" cy="0"/>
        </a:xfrm>
      </p:grpSpPr>
      <p:sp>
        <p:nvSpPr>
          <p:cNvPr id="552" name="Google Shape;552;p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53" name="Google Shape;553;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200"/>
              <a:buFont typeface="Calibri"/>
              <a:buNone/>
            </a:pPr>
            <a:r>
              <a:t/>
            </a:r>
            <a:endParaRPr sz="1200">
              <a:solidFill>
                <a:schemeClr val="dk1"/>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8.jp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jp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7.jp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0.jp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9.jpg"/></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jp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nd slide layout">
  <p:cSld name="End slide layout">
    <p:bg>
      <p:bgPr>
        <a:solidFill>
          <a:schemeClr val="accent1">
            <a:alpha val="60000"/>
          </a:schemeClr>
        </a:solidFill>
      </p:bgPr>
    </p:bg>
    <p:spTree>
      <p:nvGrpSpPr>
        <p:cNvPr id="10" name="Shape 10"/>
        <p:cNvGrpSpPr/>
        <p:nvPr/>
      </p:nvGrpSpPr>
      <p:grpSpPr>
        <a:xfrm>
          <a:off x="0" y="0"/>
          <a:ext cx="0" cy="0"/>
          <a:chOff x="0" y="0"/>
          <a:chExt cx="0" cy="0"/>
        </a:xfrm>
      </p:grpSpPr>
      <p:grpSp>
        <p:nvGrpSpPr>
          <p:cNvPr id="11" name="Google Shape;11;p2"/>
          <p:cNvGrpSpPr/>
          <p:nvPr/>
        </p:nvGrpSpPr>
        <p:grpSpPr>
          <a:xfrm>
            <a:off x="2625505" y="390548"/>
            <a:ext cx="6940990" cy="4073450"/>
            <a:chOff x="2687161" y="3731096"/>
            <a:chExt cx="5158677" cy="3027467"/>
          </a:xfrm>
        </p:grpSpPr>
        <p:sp>
          <p:nvSpPr>
            <p:cNvPr id="12" name="Google Shape;12;p2"/>
            <p:cNvSpPr/>
            <p:nvPr/>
          </p:nvSpPr>
          <p:spPr>
            <a:xfrm>
              <a:off x="2725967" y="4290519"/>
              <a:ext cx="1906137" cy="2468044"/>
            </a:xfrm>
            <a:custGeom>
              <a:rect b="b" l="l" r="r" t="t"/>
              <a:pathLst>
                <a:path extrusionOk="0" h="2468044" w="1906136">
                  <a:moveTo>
                    <a:pt x="1901480" y="1594450"/>
                  </a:moveTo>
                  <a:lnTo>
                    <a:pt x="1898376" y="1588241"/>
                  </a:lnTo>
                  <a:lnTo>
                    <a:pt x="1892167" y="1582963"/>
                  </a:lnTo>
                  <a:lnTo>
                    <a:pt x="1886889" y="1575513"/>
                  </a:lnTo>
                  <a:lnTo>
                    <a:pt x="1879749" y="1577686"/>
                  </a:lnTo>
                  <a:lnTo>
                    <a:pt x="1870436" y="1577686"/>
                  </a:lnTo>
                  <a:lnTo>
                    <a:pt x="1862054" y="1575513"/>
                  </a:lnTo>
                  <a:lnTo>
                    <a:pt x="1855845" y="1568062"/>
                  </a:lnTo>
                  <a:lnTo>
                    <a:pt x="1854913" y="1558748"/>
                  </a:lnTo>
                  <a:lnTo>
                    <a:pt x="1850878" y="1548193"/>
                  </a:lnTo>
                  <a:lnTo>
                    <a:pt x="1845600" y="1542916"/>
                  </a:lnTo>
                  <a:lnTo>
                    <a:pt x="1789410" y="1538569"/>
                  </a:lnTo>
                  <a:lnTo>
                    <a:pt x="1785374" y="1537638"/>
                  </a:lnTo>
                  <a:lnTo>
                    <a:pt x="1782269" y="1535465"/>
                  </a:lnTo>
                  <a:lnTo>
                    <a:pt x="1778233" y="1533292"/>
                  </a:lnTo>
                  <a:lnTo>
                    <a:pt x="1777302" y="1533292"/>
                  </a:lnTo>
                  <a:lnTo>
                    <a:pt x="1771093" y="1531119"/>
                  </a:lnTo>
                  <a:lnTo>
                    <a:pt x="1767989" y="1533292"/>
                  </a:lnTo>
                  <a:lnTo>
                    <a:pt x="1762711" y="1535465"/>
                  </a:lnTo>
                  <a:lnTo>
                    <a:pt x="1758675" y="1522737"/>
                  </a:lnTo>
                  <a:lnTo>
                    <a:pt x="1736944" y="1515286"/>
                  </a:lnTo>
                  <a:lnTo>
                    <a:pt x="1713971" y="1515286"/>
                  </a:lnTo>
                  <a:lnTo>
                    <a:pt x="1717075" y="1509077"/>
                  </a:lnTo>
                  <a:lnTo>
                    <a:pt x="1721111" y="1505973"/>
                  </a:lnTo>
                  <a:lnTo>
                    <a:pt x="1724216" y="1500695"/>
                  </a:lnTo>
                  <a:lnTo>
                    <a:pt x="1728252" y="1496349"/>
                  </a:lnTo>
                  <a:lnTo>
                    <a:pt x="1729183" y="1488898"/>
                  </a:lnTo>
                  <a:lnTo>
                    <a:pt x="1704037" y="1476170"/>
                  </a:lnTo>
                  <a:lnTo>
                    <a:pt x="1682306" y="1459406"/>
                  </a:lnTo>
                  <a:lnTo>
                    <a:pt x="1662437" y="1439537"/>
                  </a:lnTo>
                  <a:lnTo>
                    <a:pt x="1645673" y="1417496"/>
                  </a:lnTo>
                  <a:lnTo>
                    <a:pt x="1621769" y="1415322"/>
                  </a:lnTo>
                  <a:lnTo>
                    <a:pt x="1604073" y="1414391"/>
                  </a:lnTo>
                  <a:lnTo>
                    <a:pt x="1582342" y="1412218"/>
                  </a:lnTo>
                  <a:lnTo>
                    <a:pt x="1578306" y="1400732"/>
                  </a:lnTo>
                  <a:lnTo>
                    <a:pt x="1571166" y="1393281"/>
                  </a:lnTo>
                  <a:lnTo>
                    <a:pt x="1562784" y="1392350"/>
                  </a:lnTo>
                  <a:lnTo>
                    <a:pt x="1549124" y="1388003"/>
                  </a:lnTo>
                  <a:lnTo>
                    <a:pt x="1549124" y="1377448"/>
                  </a:lnTo>
                  <a:lnTo>
                    <a:pt x="1536707" y="1371239"/>
                  </a:lnTo>
                  <a:lnTo>
                    <a:pt x="1529566" y="1365962"/>
                  </a:lnTo>
                  <a:lnTo>
                    <a:pt x="1522426" y="1360684"/>
                  </a:lnTo>
                  <a:lnTo>
                    <a:pt x="1510008" y="1356338"/>
                  </a:lnTo>
                  <a:lnTo>
                    <a:pt x="1512181" y="1353233"/>
                  </a:lnTo>
                  <a:lnTo>
                    <a:pt x="1512181" y="1351060"/>
                  </a:lnTo>
                  <a:lnTo>
                    <a:pt x="1514354" y="1350129"/>
                  </a:lnTo>
                  <a:lnTo>
                    <a:pt x="1514354" y="1347956"/>
                  </a:lnTo>
                  <a:lnTo>
                    <a:pt x="1514354" y="1343609"/>
                  </a:lnTo>
                  <a:lnTo>
                    <a:pt x="1488277" y="1345783"/>
                  </a:lnTo>
                  <a:lnTo>
                    <a:pt x="1463131" y="1347956"/>
                  </a:lnTo>
                  <a:lnTo>
                    <a:pt x="1441400" y="1345783"/>
                  </a:lnTo>
                  <a:lnTo>
                    <a:pt x="1419668" y="1338332"/>
                  </a:lnTo>
                  <a:lnTo>
                    <a:pt x="1402904" y="1323741"/>
                  </a:lnTo>
                  <a:lnTo>
                    <a:pt x="1399800" y="1325914"/>
                  </a:lnTo>
                  <a:lnTo>
                    <a:pt x="1395764" y="1328087"/>
                  </a:lnTo>
                  <a:lnTo>
                    <a:pt x="1393591" y="1329019"/>
                  </a:lnTo>
                  <a:lnTo>
                    <a:pt x="1392660" y="1331192"/>
                  </a:lnTo>
                  <a:lnTo>
                    <a:pt x="1390487" y="1333365"/>
                  </a:lnTo>
                  <a:lnTo>
                    <a:pt x="1386451" y="1336469"/>
                  </a:lnTo>
                  <a:lnTo>
                    <a:pt x="1386451" y="1340815"/>
                  </a:lnTo>
                  <a:lnTo>
                    <a:pt x="1383346" y="1338642"/>
                  </a:lnTo>
                  <a:lnTo>
                    <a:pt x="1381173" y="1336469"/>
                  </a:lnTo>
                  <a:lnTo>
                    <a:pt x="1379000" y="1336469"/>
                  </a:lnTo>
                  <a:lnTo>
                    <a:pt x="1379000" y="1335538"/>
                  </a:lnTo>
                  <a:lnTo>
                    <a:pt x="1381173" y="1335538"/>
                  </a:lnTo>
                  <a:lnTo>
                    <a:pt x="1381173" y="1331192"/>
                  </a:lnTo>
                  <a:lnTo>
                    <a:pt x="1383346" y="1328087"/>
                  </a:lnTo>
                  <a:lnTo>
                    <a:pt x="1378069" y="1328087"/>
                  </a:lnTo>
                  <a:lnTo>
                    <a:pt x="1374033" y="1325914"/>
                  </a:lnTo>
                  <a:lnTo>
                    <a:pt x="1371860" y="1325914"/>
                  </a:lnTo>
                  <a:lnTo>
                    <a:pt x="1368755" y="1325914"/>
                  </a:lnTo>
                  <a:lnTo>
                    <a:pt x="1366582" y="1325914"/>
                  </a:lnTo>
                  <a:lnTo>
                    <a:pt x="1363478" y="1328087"/>
                  </a:lnTo>
                  <a:lnTo>
                    <a:pt x="1343609" y="1331192"/>
                  </a:lnTo>
                  <a:lnTo>
                    <a:pt x="1329950" y="1338642"/>
                  </a:lnTo>
                  <a:lnTo>
                    <a:pt x="1319395" y="1347956"/>
                  </a:lnTo>
                  <a:lnTo>
                    <a:pt x="1310081" y="1358511"/>
                  </a:lnTo>
                  <a:lnTo>
                    <a:pt x="1302941" y="1373102"/>
                  </a:lnTo>
                  <a:lnTo>
                    <a:pt x="1296111" y="1371550"/>
                  </a:lnTo>
                  <a:lnTo>
                    <a:pt x="1290833" y="1370618"/>
                  </a:lnTo>
                  <a:lnTo>
                    <a:pt x="1288660" y="1370618"/>
                  </a:lnTo>
                  <a:lnTo>
                    <a:pt x="1286798" y="1368445"/>
                  </a:lnTo>
                  <a:lnTo>
                    <a:pt x="1283693" y="1364099"/>
                  </a:lnTo>
                  <a:lnTo>
                    <a:pt x="1281520" y="1360994"/>
                  </a:lnTo>
                  <a:lnTo>
                    <a:pt x="1264756" y="1360994"/>
                  </a:lnTo>
                  <a:lnTo>
                    <a:pt x="1255443" y="1364099"/>
                  </a:lnTo>
                  <a:lnTo>
                    <a:pt x="1248302" y="1373412"/>
                  </a:lnTo>
                  <a:lnTo>
                    <a:pt x="1234643" y="1370308"/>
                  </a:lnTo>
                  <a:lnTo>
                    <a:pt x="1223156" y="1364099"/>
                  </a:lnTo>
                  <a:lnTo>
                    <a:pt x="1216016" y="1356648"/>
                  </a:lnTo>
                  <a:lnTo>
                    <a:pt x="1210739" y="1350439"/>
                  </a:lnTo>
                  <a:lnTo>
                    <a:pt x="1201425" y="1341126"/>
                  </a:lnTo>
                  <a:lnTo>
                    <a:pt x="1201425" y="1326535"/>
                  </a:lnTo>
                  <a:lnTo>
                    <a:pt x="1205461" y="1311944"/>
                  </a:lnTo>
                  <a:lnTo>
                    <a:pt x="1208565" y="1300457"/>
                  </a:lnTo>
                  <a:lnTo>
                    <a:pt x="1206392" y="1284625"/>
                  </a:lnTo>
                  <a:lnTo>
                    <a:pt x="1199252" y="1273138"/>
                  </a:lnTo>
                  <a:lnTo>
                    <a:pt x="1190870" y="1267861"/>
                  </a:lnTo>
                  <a:lnTo>
                    <a:pt x="1177210" y="1265688"/>
                  </a:lnTo>
                  <a:lnTo>
                    <a:pt x="1162619" y="1265688"/>
                  </a:lnTo>
                  <a:lnTo>
                    <a:pt x="1147097" y="1267861"/>
                  </a:lnTo>
                  <a:lnTo>
                    <a:pt x="1128470" y="1267861"/>
                  </a:lnTo>
                  <a:lnTo>
                    <a:pt x="1134679" y="1255132"/>
                  </a:lnTo>
                  <a:lnTo>
                    <a:pt x="1139957" y="1238368"/>
                  </a:lnTo>
                  <a:lnTo>
                    <a:pt x="1145234" y="1220362"/>
                  </a:lnTo>
                  <a:lnTo>
                    <a:pt x="1150512" y="1206703"/>
                  </a:lnTo>
                  <a:lnTo>
                    <a:pt x="1157652" y="1199252"/>
                  </a:lnTo>
                  <a:lnTo>
                    <a:pt x="1157652" y="1183420"/>
                  </a:lnTo>
                  <a:lnTo>
                    <a:pt x="1152375" y="1184351"/>
                  </a:lnTo>
                  <a:lnTo>
                    <a:pt x="1148339" y="1184351"/>
                  </a:lnTo>
                  <a:lnTo>
                    <a:pt x="1147097" y="1184351"/>
                  </a:lnTo>
                  <a:lnTo>
                    <a:pt x="1147097" y="1186524"/>
                  </a:lnTo>
                  <a:lnTo>
                    <a:pt x="1144924" y="1186524"/>
                  </a:lnTo>
                  <a:lnTo>
                    <a:pt x="1144924" y="1184351"/>
                  </a:lnTo>
                  <a:lnTo>
                    <a:pt x="1142751" y="1183420"/>
                  </a:lnTo>
                  <a:lnTo>
                    <a:pt x="1141820" y="1179073"/>
                  </a:lnTo>
                  <a:lnTo>
                    <a:pt x="1125055" y="1181246"/>
                  </a:lnTo>
                  <a:lnTo>
                    <a:pt x="1113569" y="1186524"/>
                  </a:lnTo>
                  <a:lnTo>
                    <a:pt x="1105187" y="1195837"/>
                  </a:lnTo>
                  <a:lnTo>
                    <a:pt x="1103014" y="1198942"/>
                  </a:lnTo>
                  <a:lnTo>
                    <a:pt x="1100841" y="1205151"/>
                  </a:lnTo>
                  <a:lnTo>
                    <a:pt x="1098668" y="1210428"/>
                  </a:lnTo>
                  <a:lnTo>
                    <a:pt x="1097736" y="1215706"/>
                  </a:lnTo>
                  <a:lnTo>
                    <a:pt x="1093700" y="1220052"/>
                  </a:lnTo>
                  <a:lnTo>
                    <a:pt x="1093700" y="1220983"/>
                  </a:lnTo>
                  <a:lnTo>
                    <a:pt x="1091527" y="1220983"/>
                  </a:lnTo>
                  <a:lnTo>
                    <a:pt x="1090596" y="1220983"/>
                  </a:lnTo>
                  <a:lnTo>
                    <a:pt x="1086560" y="1220983"/>
                  </a:lnTo>
                  <a:lnTo>
                    <a:pt x="1084387" y="1220983"/>
                  </a:lnTo>
                  <a:lnTo>
                    <a:pt x="1081283" y="1223157"/>
                  </a:lnTo>
                  <a:lnTo>
                    <a:pt x="1066692" y="1230607"/>
                  </a:lnTo>
                  <a:lnTo>
                    <a:pt x="1057378" y="1234953"/>
                  </a:lnTo>
                  <a:lnTo>
                    <a:pt x="1052101" y="1232780"/>
                  </a:lnTo>
                  <a:lnTo>
                    <a:pt x="1048065" y="1230607"/>
                  </a:lnTo>
                  <a:lnTo>
                    <a:pt x="1044960" y="1227503"/>
                  </a:lnTo>
                  <a:lnTo>
                    <a:pt x="1037820" y="1225330"/>
                  </a:lnTo>
                  <a:lnTo>
                    <a:pt x="1025402" y="1223157"/>
                  </a:lnTo>
                  <a:lnTo>
                    <a:pt x="1013916" y="1201115"/>
                  </a:lnTo>
                  <a:lnTo>
                    <a:pt x="1006776" y="1183109"/>
                  </a:lnTo>
                  <a:lnTo>
                    <a:pt x="1005844" y="1164172"/>
                  </a:lnTo>
                  <a:lnTo>
                    <a:pt x="1005844" y="1146166"/>
                  </a:lnTo>
                  <a:lnTo>
                    <a:pt x="1012985" y="1121951"/>
                  </a:lnTo>
                  <a:lnTo>
                    <a:pt x="1016089" y="1111396"/>
                  </a:lnTo>
                  <a:lnTo>
                    <a:pt x="1016089" y="1102083"/>
                  </a:lnTo>
                  <a:lnTo>
                    <a:pt x="1013916" y="1094632"/>
                  </a:lnTo>
                  <a:lnTo>
                    <a:pt x="1017952" y="1085319"/>
                  </a:lnTo>
                  <a:lnTo>
                    <a:pt x="1025092" y="1074764"/>
                  </a:lnTo>
                  <a:lnTo>
                    <a:pt x="1035647" y="1067313"/>
                  </a:lnTo>
                  <a:lnTo>
                    <a:pt x="1048065" y="1061104"/>
                  </a:lnTo>
                  <a:lnTo>
                    <a:pt x="1059551" y="1057999"/>
                  </a:lnTo>
                  <a:lnTo>
                    <a:pt x="1076316" y="1055826"/>
                  </a:lnTo>
                  <a:lnTo>
                    <a:pt x="1091838" y="1055826"/>
                  </a:lnTo>
                  <a:lnTo>
                    <a:pt x="1108602" y="1060173"/>
                  </a:lnTo>
                  <a:lnTo>
                    <a:pt x="1121020" y="1065450"/>
                  </a:lnTo>
                  <a:lnTo>
                    <a:pt x="1137784" y="1065450"/>
                  </a:lnTo>
                  <a:lnTo>
                    <a:pt x="1134679" y="1060173"/>
                  </a:lnTo>
                  <a:lnTo>
                    <a:pt x="1132506" y="1055826"/>
                  </a:lnTo>
                  <a:lnTo>
                    <a:pt x="1130333" y="1052722"/>
                  </a:lnTo>
                  <a:lnTo>
                    <a:pt x="1127229" y="1047444"/>
                  </a:lnTo>
                  <a:lnTo>
                    <a:pt x="1125055" y="1041235"/>
                  </a:lnTo>
                  <a:lnTo>
                    <a:pt x="1128160" y="1041235"/>
                  </a:lnTo>
                  <a:lnTo>
                    <a:pt x="1128160" y="1038131"/>
                  </a:lnTo>
                  <a:lnTo>
                    <a:pt x="1149891" y="1041235"/>
                  </a:lnTo>
                  <a:lnTo>
                    <a:pt x="1168518" y="1048686"/>
                  </a:lnTo>
                  <a:lnTo>
                    <a:pt x="1184040" y="1056137"/>
                  </a:lnTo>
                  <a:lnTo>
                    <a:pt x="1197700" y="1058310"/>
                  </a:lnTo>
                  <a:lnTo>
                    <a:pt x="1208255" y="1067623"/>
                  </a:lnTo>
                  <a:lnTo>
                    <a:pt x="1219741" y="1083456"/>
                  </a:lnTo>
                  <a:lnTo>
                    <a:pt x="1230297" y="1105498"/>
                  </a:lnTo>
                  <a:lnTo>
                    <a:pt x="1239610" y="1126608"/>
                  </a:lnTo>
                  <a:lnTo>
                    <a:pt x="1244888" y="1142441"/>
                  </a:lnTo>
                  <a:lnTo>
                    <a:pt x="1257305" y="1146787"/>
                  </a:lnTo>
                  <a:lnTo>
                    <a:pt x="1257305" y="1142441"/>
                  </a:lnTo>
                  <a:lnTo>
                    <a:pt x="1261341" y="1142441"/>
                  </a:lnTo>
                  <a:lnTo>
                    <a:pt x="1257305" y="1124435"/>
                  </a:lnTo>
                  <a:lnTo>
                    <a:pt x="1250165" y="1104566"/>
                  </a:lnTo>
                  <a:lnTo>
                    <a:pt x="1243025" y="1083456"/>
                  </a:lnTo>
                  <a:lnTo>
                    <a:pt x="1237747" y="1063587"/>
                  </a:lnTo>
                  <a:lnTo>
                    <a:pt x="1235574" y="1045581"/>
                  </a:lnTo>
                  <a:lnTo>
                    <a:pt x="1241783" y="1030991"/>
                  </a:lnTo>
                  <a:lnTo>
                    <a:pt x="1247061" y="1012053"/>
                  </a:lnTo>
                  <a:lnTo>
                    <a:pt x="1257616" y="997462"/>
                  </a:lnTo>
                  <a:lnTo>
                    <a:pt x="1274380" y="986907"/>
                  </a:lnTo>
                  <a:lnTo>
                    <a:pt x="1291144" y="975421"/>
                  </a:lnTo>
                  <a:lnTo>
                    <a:pt x="1306666" y="967039"/>
                  </a:lnTo>
                  <a:lnTo>
                    <a:pt x="1321257" y="957725"/>
                  </a:lnTo>
                  <a:lnTo>
                    <a:pt x="1321257" y="952448"/>
                  </a:lnTo>
                  <a:lnTo>
                    <a:pt x="1318153" y="940961"/>
                  </a:lnTo>
                  <a:lnTo>
                    <a:pt x="1314117" y="928233"/>
                  </a:lnTo>
                  <a:lnTo>
                    <a:pt x="1311012" y="917678"/>
                  </a:lnTo>
                  <a:lnTo>
                    <a:pt x="1308839" y="913332"/>
                  </a:lnTo>
                  <a:lnTo>
                    <a:pt x="1308839" y="904018"/>
                  </a:lnTo>
                  <a:lnTo>
                    <a:pt x="1314117" y="908364"/>
                  </a:lnTo>
                  <a:lnTo>
                    <a:pt x="1316290" y="910538"/>
                  </a:lnTo>
                  <a:lnTo>
                    <a:pt x="1320326" y="911469"/>
                  </a:lnTo>
                  <a:lnTo>
                    <a:pt x="1321257" y="913642"/>
                  </a:lnTo>
                  <a:lnTo>
                    <a:pt x="1325293" y="917988"/>
                  </a:lnTo>
                  <a:lnTo>
                    <a:pt x="1337711" y="886633"/>
                  </a:lnTo>
                  <a:lnTo>
                    <a:pt x="1348266" y="857141"/>
                  </a:lnTo>
                  <a:lnTo>
                    <a:pt x="1362857" y="854968"/>
                  </a:lnTo>
                  <a:lnTo>
                    <a:pt x="1376517" y="852795"/>
                  </a:lnTo>
                  <a:lnTo>
                    <a:pt x="1391108" y="849690"/>
                  </a:lnTo>
                  <a:lnTo>
                    <a:pt x="1401663" y="840377"/>
                  </a:lnTo>
                  <a:lnTo>
                    <a:pt x="1408803" y="840377"/>
                  </a:lnTo>
                  <a:lnTo>
                    <a:pt x="1405698" y="837272"/>
                  </a:lnTo>
                  <a:lnTo>
                    <a:pt x="1398558" y="835099"/>
                  </a:lnTo>
                  <a:lnTo>
                    <a:pt x="1392349" y="832926"/>
                  </a:lnTo>
                  <a:lnTo>
                    <a:pt x="1398558" y="814920"/>
                  </a:lnTo>
                  <a:lnTo>
                    <a:pt x="1406940" y="802192"/>
                  </a:lnTo>
                  <a:lnTo>
                    <a:pt x="1420600" y="792879"/>
                  </a:lnTo>
                  <a:lnTo>
                    <a:pt x="1435191" y="785428"/>
                  </a:lnTo>
                  <a:lnTo>
                    <a:pt x="1448850" y="780150"/>
                  </a:lnTo>
                  <a:lnTo>
                    <a:pt x="1465615" y="772700"/>
                  </a:lnTo>
                  <a:lnTo>
                    <a:pt x="1478032" y="763386"/>
                  </a:lnTo>
                  <a:lnTo>
                    <a:pt x="1478032" y="761213"/>
                  </a:lnTo>
                  <a:lnTo>
                    <a:pt x="1478032" y="759040"/>
                  </a:lnTo>
                  <a:lnTo>
                    <a:pt x="1480205" y="759040"/>
                  </a:lnTo>
                  <a:lnTo>
                    <a:pt x="1482379" y="759040"/>
                  </a:lnTo>
                  <a:lnTo>
                    <a:pt x="1482379" y="763386"/>
                  </a:lnTo>
                  <a:lnTo>
                    <a:pt x="1489519" y="766491"/>
                  </a:lnTo>
                  <a:lnTo>
                    <a:pt x="1482379" y="775804"/>
                  </a:lnTo>
                  <a:lnTo>
                    <a:pt x="1475238" y="781082"/>
                  </a:lnTo>
                  <a:lnTo>
                    <a:pt x="1465925" y="787291"/>
                  </a:lnTo>
                  <a:lnTo>
                    <a:pt x="1465925" y="803123"/>
                  </a:lnTo>
                  <a:lnTo>
                    <a:pt x="1484552" y="795673"/>
                  </a:lnTo>
                  <a:lnTo>
                    <a:pt x="1499143" y="785117"/>
                  </a:lnTo>
                  <a:lnTo>
                    <a:pt x="1509698" y="772389"/>
                  </a:lnTo>
                  <a:lnTo>
                    <a:pt x="1511871" y="770216"/>
                  </a:lnTo>
                  <a:lnTo>
                    <a:pt x="1511871" y="768043"/>
                  </a:lnTo>
                  <a:lnTo>
                    <a:pt x="1514044" y="768043"/>
                  </a:lnTo>
                  <a:lnTo>
                    <a:pt x="1514044" y="765870"/>
                  </a:lnTo>
                  <a:lnTo>
                    <a:pt x="1514044" y="762765"/>
                  </a:lnTo>
                  <a:lnTo>
                    <a:pt x="1504731" y="751279"/>
                  </a:lnTo>
                  <a:lnTo>
                    <a:pt x="1497590" y="740724"/>
                  </a:lnTo>
                  <a:lnTo>
                    <a:pt x="1488277" y="730169"/>
                  </a:lnTo>
                  <a:lnTo>
                    <a:pt x="1473686" y="722718"/>
                  </a:lnTo>
                  <a:lnTo>
                    <a:pt x="1475859" y="711231"/>
                  </a:lnTo>
                  <a:lnTo>
                    <a:pt x="1478032" y="703781"/>
                  </a:lnTo>
                  <a:lnTo>
                    <a:pt x="1481137" y="696330"/>
                  </a:lnTo>
                  <a:lnTo>
                    <a:pt x="1486414" y="687017"/>
                  </a:lnTo>
                  <a:lnTo>
                    <a:pt x="1483310" y="683912"/>
                  </a:lnTo>
                  <a:lnTo>
                    <a:pt x="1479274" y="681739"/>
                  </a:lnTo>
                  <a:lnTo>
                    <a:pt x="1476170" y="679566"/>
                  </a:lnTo>
                  <a:lnTo>
                    <a:pt x="1473996" y="678635"/>
                  </a:lnTo>
                  <a:lnTo>
                    <a:pt x="1471823" y="674288"/>
                  </a:lnTo>
                  <a:lnTo>
                    <a:pt x="1470892" y="671184"/>
                  </a:lnTo>
                  <a:lnTo>
                    <a:pt x="1446988" y="676461"/>
                  </a:lnTo>
                  <a:lnTo>
                    <a:pt x="1425257" y="685775"/>
                  </a:lnTo>
                  <a:lnTo>
                    <a:pt x="1407561" y="698503"/>
                  </a:lnTo>
                  <a:lnTo>
                    <a:pt x="1403525" y="698503"/>
                  </a:lnTo>
                  <a:lnTo>
                    <a:pt x="1418116" y="681739"/>
                  </a:lnTo>
                  <a:lnTo>
                    <a:pt x="1437985" y="672426"/>
                  </a:lnTo>
                  <a:lnTo>
                    <a:pt x="1459716" y="664975"/>
                  </a:lnTo>
                  <a:lnTo>
                    <a:pt x="1485793" y="661870"/>
                  </a:lnTo>
                  <a:lnTo>
                    <a:pt x="1510940" y="657524"/>
                  </a:lnTo>
                  <a:lnTo>
                    <a:pt x="1537017" y="654420"/>
                  </a:lnTo>
                  <a:lnTo>
                    <a:pt x="1562163" y="649142"/>
                  </a:lnTo>
                  <a:lnTo>
                    <a:pt x="1583894" y="639829"/>
                  </a:lnTo>
                  <a:lnTo>
                    <a:pt x="1603763" y="625238"/>
                  </a:lnTo>
                  <a:lnTo>
                    <a:pt x="1603763" y="622133"/>
                  </a:lnTo>
                  <a:lnTo>
                    <a:pt x="1603763" y="619960"/>
                  </a:lnTo>
                  <a:lnTo>
                    <a:pt x="1603763" y="615614"/>
                  </a:lnTo>
                  <a:lnTo>
                    <a:pt x="1601590" y="614683"/>
                  </a:lnTo>
                  <a:lnTo>
                    <a:pt x="1601590" y="610336"/>
                  </a:lnTo>
                  <a:lnTo>
                    <a:pt x="1601590" y="607232"/>
                  </a:lnTo>
                  <a:lnTo>
                    <a:pt x="1603763" y="601023"/>
                  </a:lnTo>
                  <a:lnTo>
                    <a:pt x="1601590" y="595746"/>
                  </a:lnTo>
                  <a:lnTo>
                    <a:pt x="1601590" y="590468"/>
                  </a:lnTo>
                  <a:lnTo>
                    <a:pt x="1600658" y="586122"/>
                  </a:lnTo>
                  <a:lnTo>
                    <a:pt x="1600658" y="580844"/>
                  </a:lnTo>
                  <a:lnTo>
                    <a:pt x="1581721" y="580844"/>
                  </a:lnTo>
                  <a:lnTo>
                    <a:pt x="1579548" y="566253"/>
                  </a:lnTo>
                  <a:lnTo>
                    <a:pt x="1572408" y="556940"/>
                  </a:lnTo>
                  <a:lnTo>
                    <a:pt x="1565268" y="549489"/>
                  </a:lnTo>
                  <a:lnTo>
                    <a:pt x="1552850" y="546385"/>
                  </a:lnTo>
                  <a:lnTo>
                    <a:pt x="1543536" y="556940"/>
                  </a:lnTo>
                  <a:lnTo>
                    <a:pt x="1532981" y="566253"/>
                  </a:lnTo>
                  <a:lnTo>
                    <a:pt x="1521495" y="577740"/>
                  </a:lnTo>
                  <a:lnTo>
                    <a:pt x="1518390" y="577740"/>
                  </a:lnTo>
                  <a:lnTo>
                    <a:pt x="1530808" y="558803"/>
                  </a:lnTo>
                  <a:lnTo>
                    <a:pt x="1542295" y="536761"/>
                  </a:lnTo>
                  <a:lnTo>
                    <a:pt x="1528635" y="526206"/>
                  </a:lnTo>
                  <a:lnTo>
                    <a:pt x="1525531" y="516892"/>
                  </a:lnTo>
                  <a:lnTo>
                    <a:pt x="1527704" y="506337"/>
                  </a:lnTo>
                  <a:lnTo>
                    <a:pt x="1527704" y="494851"/>
                  </a:lnTo>
                  <a:lnTo>
                    <a:pt x="1521495" y="480260"/>
                  </a:lnTo>
                  <a:lnTo>
                    <a:pt x="1520563" y="478087"/>
                  </a:lnTo>
                  <a:lnTo>
                    <a:pt x="1516528" y="478087"/>
                  </a:lnTo>
                  <a:lnTo>
                    <a:pt x="1514354" y="478087"/>
                  </a:lnTo>
                  <a:lnTo>
                    <a:pt x="1511250" y="478087"/>
                  </a:lnTo>
                  <a:lnTo>
                    <a:pt x="1507214" y="478087"/>
                  </a:lnTo>
                  <a:lnTo>
                    <a:pt x="1506283" y="477155"/>
                  </a:lnTo>
                  <a:lnTo>
                    <a:pt x="1504110" y="472809"/>
                  </a:lnTo>
                  <a:lnTo>
                    <a:pt x="1501937" y="469705"/>
                  </a:lnTo>
                  <a:lnTo>
                    <a:pt x="1504110" y="465358"/>
                  </a:lnTo>
                  <a:lnTo>
                    <a:pt x="1504110" y="462254"/>
                  </a:lnTo>
                  <a:lnTo>
                    <a:pt x="1506283" y="460081"/>
                  </a:lnTo>
                  <a:lnTo>
                    <a:pt x="1506283" y="455734"/>
                  </a:lnTo>
                  <a:lnTo>
                    <a:pt x="1506283" y="452630"/>
                  </a:lnTo>
                  <a:lnTo>
                    <a:pt x="1500074" y="443317"/>
                  </a:lnTo>
                  <a:lnTo>
                    <a:pt x="1492934" y="435866"/>
                  </a:lnTo>
                  <a:lnTo>
                    <a:pt x="1485793" y="428415"/>
                  </a:lnTo>
                  <a:lnTo>
                    <a:pt x="1480516" y="420964"/>
                  </a:lnTo>
                  <a:lnTo>
                    <a:pt x="1478343" y="408236"/>
                  </a:lnTo>
                  <a:lnTo>
                    <a:pt x="1463752" y="419723"/>
                  </a:lnTo>
                  <a:lnTo>
                    <a:pt x="1455370" y="434314"/>
                  </a:lnTo>
                  <a:lnTo>
                    <a:pt x="1443883" y="447973"/>
                  </a:lnTo>
                  <a:lnTo>
                    <a:pt x="1429292" y="459460"/>
                  </a:lnTo>
                  <a:lnTo>
                    <a:pt x="1428361" y="455114"/>
                  </a:lnTo>
                  <a:lnTo>
                    <a:pt x="1422152" y="454182"/>
                  </a:lnTo>
                  <a:lnTo>
                    <a:pt x="1419048" y="449836"/>
                  </a:lnTo>
                  <a:lnTo>
                    <a:pt x="1415012" y="447663"/>
                  </a:lnTo>
                  <a:lnTo>
                    <a:pt x="1411907" y="444558"/>
                  </a:lnTo>
                  <a:lnTo>
                    <a:pt x="1409734" y="442385"/>
                  </a:lnTo>
                  <a:lnTo>
                    <a:pt x="1406630" y="431830"/>
                  </a:lnTo>
                  <a:lnTo>
                    <a:pt x="1404457" y="417239"/>
                  </a:lnTo>
                  <a:lnTo>
                    <a:pt x="1400421" y="400475"/>
                  </a:lnTo>
                  <a:lnTo>
                    <a:pt x="1399490" y="391162"/>
                  </a:lnTo>
                  <a:lnTo>
                    <a:pt x="1395454" y="388057"/>
                  </a:lnTo>
                  <a:lnTo>
                    <a:pt x="1390176" y="385884"/>
                  </a:lnTo>
                  <a:lnTo>
                    <a:pt x="1384899" y="383711"/>
                  </a:lnTo>
                  <a:lnTo>
                    <a:pt x="1378690" y="383711"/>
                  </a:lnTo>
                  <a:lnTo>
                    <a:pt x="1375585" y="382780"/>
                  </a:lnTo>
                  <a:lnTo>
                    <a:pt x="1370308" y="378433"/>
                  </a:lnTo>
                  <a:lnTo>
                    <a:pt x="1364099" y="369120"/>
                  </a:lnTo>
                  <a:lnTo>
                    <a:pt x="1358821" y="356392"/>
                  </a:lnTo>
                  <a:lnTo>
                    <a:pt x="1353544" y="347078"/>
                  </a:lnTo>
                  <a:lnTo>
                    <a:pt x="1329639" y="351425"/>
                  </a:lnTo>
                  <a:lnTo>
                    <a:pt x="1307908" y="351425"/>
                  </a:lnTo>
                  <a:lnTo>
                    <a:pt x="1282762" y="347078"/>
                  </a:lnTo>
                  <a:lnTo>
                    <a:pt x="1282762" y="351425"/>
                  </a:lnTo>
                  <a:lnTo>
                    <a:pt x="1278726" y="351425"/>
                  </a:lnTo>
                  <a:lnTo>
                    <a:pt x="1280899" y="369431"/>
                  </a:lnTo>
                  <a:lnTo>
                    <a:pt x="1286177" y="388368"/>
                  </a:lnTo>
                  <a:lnTo>
                    <a:pt x="1290213" y="405132"/>
                  </a:lnTo>
                  <a:lnTo>
                    <a:pt x="1293317" y="420964"/>
                  </a:lnTo>
                  <a:lnTo>
                    <a:pt x="1290213" y="435555"/>
                  </a:lnTo>
                  <a:lnTo>
                    <a:pt x="1283072" y="448284"/>
                  </a:lnTo>
                  <a:lnTo>
                    <a:pt x="1285246" y="454493"/>
                  </a:lnTo>
                  <a:lnTo>
                    <a:pt x="1288350" y="457597"/>
                  </a:lnTo>
                  <a:lnTo>
                    <a:pt x="1292386" y="459770"/>
                  </a:lnTo>
                  <a:lnTo>
                    <a:pt x="1295490" y="461943"/>
                  </a:lnTo>
                  <a:lnTo>
                    <a:pt x="1302630" y="465048"/>
                  </a:lnTo>
                  <a:lnTo>
                    <a:pt x="1302630" y="481812"/>
                  </a:lnTo>
                  <a:lnTo>
                    <a:pt x="1304804" y="498576"/>
                  </a:lnTo>
                  <a:lnTo>
                    <a:pt x="1302630" y="509131"/>
                  </a:lnTo>
                  <a:lnTo>
                    <a:pt x="1297353" y="528068"/>
                  </a:lnTo>
                  <a:lnTo>
                    <a:pt x="1288040" y="542659"/>
                  </a:lnTo>
                  <a:lnTo>
                    <a:pt x="1273449" y="553214"/>
                  </a:lnTo>
                  <a:lnTo>
                    <a:pt x="1258858" y="560665"/>
                  </a:lnTo>
                  <a:lnTo>
                    <a:pt x="1264135" y="577429"/>
                  </a:lnTo>
                  <a:lnTo>
                    <a:pt x="1268171" y="595435"/>
                  </a:lnTo>
                  <a:lnTo>
                    <a:pt x="1270344" y="610026"/>
                  </a:lnTo>
                  <a:lnTo>
                    <a:pt x="1270344" y="621513"/>
                  </a:lnTo>
                  <a:lnTo>
                    <a:pt x="1268171" y="624617"/>
                  </a:lnTo>
                  <a:lnTo>
                    <a:pt x="1268171" y="626790"/>
                  </a:lnTo>
                  <a:lnTo>
                    <a:pt x="1268171" y="628963"/>
                  </a:lnTo>
                  <a:lnTo>
                    <a:pt x="1265998" y="628963"/>
                  </a:lnTo>
                  <a:lnTo>
                    <a:pt x="1262893" y="629895"/>
                  </a:lnTo>
                  <a:lnTo>
                    <a:pt x="1260720" y="629895"/>
                  </a:lnTo>
                  <a:lnTo>
                    <a:pt x="1258547" y="632068"/>
                  </a:lnTo>
                  <a:lnTo>
                    <a:pt x="1256374" y="632068"/>
                  </a:lnTo>
                  <a:lnTo>
                    <a:pt x="1253270" y="634241"/>
                  </a:lnTo>
                  <a:lnTo>
                    <a:pt x="1242714" y="617477"/>
                  </a:lnTo>
                  <a:lnTo>
                    <a:pt x="1233401" y="604748"/>
                  </a:lnTo>
                  <a:lnTo>
                    <a:pt x="1229365" y="593262"/>
                  </a:lnTo>
                  <a:lnTo>
                    <a:pt x="1228434" y="582707"/>
                  </a:lnTo>
                  <a:lnTo>
                    <a:pt x="1226261" y="571220"/>
                  </a:lnTo>
                  <a:lnTo>
                    <a:pt x="1222225" y="556629"/>
                  </a:lnTo>
                  <a:lnTo>
                    <a:pt x="1219121" y="536761"/>
                  </a:lnTo>
                  <a:lnTo>
                    <a:pt x="1189939" y="529310"/>
                  </a:lnTo>
                  <a:lnTo>
                    <a:pt x="1185903" y="529310"/>
                  </a:lnTo>
                  <a:lnTo>
                    <a:pt x="1184972" y="531483"/>
                  </a:lnTo>
                  <a:lnTo>
                    <a:pt x="1180936" y="533656"/>
                  </a:lnTo>
                  <a:lnTo>
                    <a:pt x="1178763" y="535829"/>
                  </a:lnTo>
                  <a:lnTo>
                    <a:pt x="1175658" y="535829"/>
                  </a:lnTo>
                  <a:lnTo>
                    <a:pt x="1171622" y="536761"/>
                  </a:lnTo>
                  <a:lnTo>
                    <a:pt x="1168518" y="535829"/>
                  </a:lnTo>
                  <a:lnTo>
                    <a:pt x="1163240" y="533656"/>
                  </a:lnTo>
                  <a:lnTo>
                    <a:pt x="1150202" y="527137"/>
                  </a:lnTo>
                  <a:lnTo>
                    <a:pt x="1139646" y="515650"/>
                  </a:lnTo>
                  <a:lnTo>
                    <a:pt x="1127229" y="502922"/>
                  </a:lnTo>
                  <a:lnTo>
                    <a:pt x="1113569" y="493609"/>
                  </a:lnTo>
                  <a:lnTo>
                    <a:pt x="1101151" y="488331"/>
                  </a:lnTo>
                  <a:lnTo>
                    <a:pt x="1088733" y="490504"/>
                  </a:lnTo>
                  <a:lnTo>
                    <a:pt x="1083456" y="488331"/>
                  </a:lnTo>
                  <a:lnTo>
                    <a:pt x="1077247" y="488331"/>
                  </a:lnTo>
                  <a:lnTo>
                    <a:pt x="1076316" y="486158"/>
                  </a:lnTo>
                  <a:lnTo>
                    <a:pt x="1076316" y="485227"/>
                  </a:lnTo>
                  <a:lnTo>
                    <a:pt x="1076316" y="483054"/>
                  </a:lnTo>
                  <a:lnTo>
                    <a:pt x="1076316" y="480881"/>
                  </a:lnTo>
                  <a:lnTo>
                    <a:pt x="1076316" y="477776"/>
                  </a:lnTo>
                  <a:lnTo>
                    <a:pt x="1076316" y="473430"/>
                  </a:lnTo>
                  <a:lnTo>
                    <a:pt x="1072280" y="470325"/>
                  </a:lnTo>
                  <a:lnTo>
                    <a:pt x="1072280" y="461012"/>
                  </a:lnTo>
                  <a:lnTo>
                    <a:pt x="1052411" y="461012"/>
                  </a:lnTo>
                  <a:lnTo>
                    <a:pt x="1052411" y="441143"/>
                  </a:lnTo>
                  <a:lnTo>
                    <a:pt x="1048375" y="421275"/>
                  </a:lnTo>
                  <a:lnTo>
                    <a:pt x="1042166" y="406684"/>
                  </a:lnTo>
                  <a:lnTo>
                    <a:pt x="1042166" y="382469"/>
                  </a:lnTo>
                  <a:lnTo>
                    <a:pt x="1048375" y="365705"/>
                  </a:lnTo>
                  <a:lnTo>
                    <a:pt x="1057689" y="355150"/>
                  </a:lnTo>
                  <a:lnTo>
                    <a:pt x="1072280" y="345837"/>
                  </a:lnTo>
                  <a:lnTo>
                    <a:pt x="1089044" y="340559"/>
                  </a:lnTo>
                  <a:lnTo>
                    <a:pt x="1089044" y="335282"/>
                  </a:lnTo>
                  <a:lnTo>
                    <a:pt x="1086871" y="329073"/>
                  </a:lnTo>
                  <a:lnTo>
                    <a:pt x="1086871" y="325968"/>
                  </a:lnTo>
                  <a:lnTo>
                    <a:pt x="1084698" y="323795"/>
                  </a:lnTo>
                  <a:lnTo>
                    <a:pt x="1083766" y="320691"/>
                  </a:lnTo>
                  <a:lnTo>
                    <a:pt x="1081593" y="316344"/>
                  </a:lnTo>
                  <a:lnTo>
                    <a:pt x="1072280" y="316344"/>
                  </a:lnTo>
                  <a:lnTo>
                    <a:pt x="1072280" y="313240"/>
                  </a:lnTo>
                  <a:lnTo>
                    <a:pt x="1079420" y="314171"/>
                  </a:lnTo>
                  <a:lnTo>
                    <a:pt x="1083456" y="316344"/>
                  </a:lnTo>
                  <a:lnTo>
                    <a:pt x="1088733" y="318517"/>
                  </a:lnTo>
                  <a:lnTo>
                    <a:pt x="1094011" y="320691"/>
                  </a:lnTo>
                  <a:lnTo>
                    <a:pt x="1101151" y="320691"/>
                  </a:lnTo>
                  <a:lnTo>
                    <a:pt x="1105187" y="307031"/>
                  </a:lnTo>
                  <a:lnTo>
                    <a:pt x="1108291" y="298649"/>
                  </a:lnTo>
                  <a:lnTo>
                    <a:pt x="1115432" y="291198"/>
                  </a:lnTo>
                  <a:lnTo>
                    <a:pt x="1124745" y="283748"/>
                  </a:lnTo>
                  <a:lnTo>
                    <a:pt x="1126918" y="279401"/>
                  </a:lnTo>
                  <a:lnTo>
                    <a:pt x="1130023" y="276297"/>
                  </a:lnTo>
                  <a:lnTo>
                    <a:pt x="1132196" y="271951"/>
                  </a:lnTo>
                  <a:lnTo>
                    <a:pt x="1132196" y="266673"/>
                  </a:lnTo>
                  <a:lnTo>
                    <a:pt x="1130023" y="261395"/>
                  </a:lnTo>
                  <a:lnTo>
                    <a:pt x="1127849" y="259222"/>
                  </a:lnTo>
                  <a:lnTo>
                    <a:pt x="1126918" y="257049"/>
                  </a:lnTo>
                  <a:lnTo>
                    <a:pt x="1124745" y="254876"/>
                  </a:lnTo>
                  <a:lnTo>
                    <a:pt x="1120709" y="251772"/>
                  </a:lnTo>
                  <a:lnTo>
                    <a:pt x="1117605" y="251772"/>
                  </a:lnTo>
                  <a:lnTo>
                    <a:pt x="1117605" y="247736"/>
                  </a:lnTo>
                  <a:lnTo>
                    <a:pt x="1135300" y="252082"/>
                  </a:lnTo>
                  <a:lnTo>
                    <a:pt x="1147718" y="259533"/>
                  </a:lnTo>
                  <a:lnTo>
                    <a:pt x="1157031" y="259533"/>
                  </a:lnTo>
                  <a:lnTo>
                    <a:pt x="1159205" y="241527"/>
                  </a:lnTo>
                  <a:lnTo>
                    <a:pt x="1161378" y="230040"/>
                  </a:lnTo>
                  <a:lnTo>
                    <a:pt x="1157342" y="219485"/>
                  </a:lnTo>
                  <a:lnTo>
                    <a:pt x="1157342" y="215139"/>
                  </a:lnTo>
                  <a:lnTo>
                    <a:pt x="1208255" y="212034"/>
                  </a:lnTo>
                  <a:lnTo>
                    <a:pt x="1208255" y="205826"/>
                  </a:lnTo>
                  <a:lnTo>
                    <a:pt x="1206082" y="202721"/>
                  </a:lnTo>
                  <a:lnTo>
                    <a:pt x="1206082" y="200548"/>
                  </a:lnTo>
                  <a:lnTo>
                    <a:pt x="1205151" y="198375"/>
                  </a:lnTo>
                  <a:lnTo>
                    <a:pt x="1202977" y="197444"/>
                  </a:lnTo>
                  <a:lnTo>
                    <a:pt x="1200804" y="195270"/>
                  </a:lnTo>
                  <a:lnTo>
                    <a:pt x="1200804" y="190924"/>
                  </a:lnTo>
                  <a:lnTo>
                    <a:pt x="1206082" y="193097"/>
                  </a:lnTo>
                  <a:lnTo>
                    <a:pt x="1210118" y="195270"/>
                  </a:lnTo>
                  <a:lnTo>
                    <a:pt x="1213222" y="197444"/>
                  </a:lnTo>
                  <a:lnTo>
                    <a:pt x="1217258" y="198375"/>
                  </a:lnTo>
                  <a:lnTo>
                    <a:pt x="1224398" y="198375"/>
                  </a:lnTo>
                  <a:lnTo>
                    <a:pt x="1226571" y="187820"/>
                  </a:lnTo>
                  <a:lnTo>
                    <a:pt x="1229676" y="173229"/>
                  </a:lnTo>
                  <a:lnTo>
                    <a:pt x="1233711" y="154292"/>
                  </a:lnTo>
                  <a:lnTo>
                    <a:pt x="1234643" y="138459"/>
                  </a:lnTo>
                  <a:lnTo>
                    <a:pt x="1236816" y="125731"/>
                  </a:lnTo>
                  <a:lnTo>
                    <a:pt x="1236816" y="118280"/>
                  </a:lnTo>
                  <a:lnTo>
                    <a:pt x="1236816" y="103689"/>
                  </a:lnTo>
                  <a:lnTo>
                    <a:pt x="1229676" y="97480"/>
                  </a:lnTo>
                  <a:lnTo>
                    <a:pt x="1220362" y="99653"/>
                  </a:lnTo>
                  <a:lnTo>
                    <a:pt x="1211980" y="103999"/>
                  </a:lnTo>
                  <a:lnTo>
                    <a:pt x="1204840" y="103999"/>
                  </a:lnTo>
                  <a:lnTo>
                    <a:pt x="1202667" y="99653"/>
                  </a:lnTo>
                  <a:lnTo>
                    <a:pt x="1198631" y="97480"/>
                  </a:lnTo>
                  <a:lnTo>
                    <a:pt x="1197700" y="94376"/>
                  </a:lnTo>
                  <a:lnTo>
                    <a:pt x="1193664" y="90029"/>
                  </a:lnTo>
                  <a:lnTo>
                    <a:pt x="1191491" y="86925"/>
                  </a:lnTo>
                  <a:lnTo>
                    <a:pt x="1188386" y="84752"/>
                  </a:lnTo>
                  <a:lnTo>
                    <a:pt x="1184351" y="82579"/>
                  </a:lnTo>
                  <a:lnTo>
                    <a:pt x="1181246" y="82579"/>
                  </a:lnTo>
                  <a:lnTo>
                    <a:pt x="1177210" y="86925"/>
                  </a:lnTo>
                  <a:lnTo>
                    <a:pt x="1166655" y="96238"/>
                  </a:lnTo>
                  <a:lnTo>
                    <a:pt x="1162619" y="108966"/>
                  </a:lnTo>
                  <a:lnTo>
                    <a:pt x="1162619" y="121695"/>
                  </a:lnTo>
                  <a:lnTo>
                    <a:pt x="1164793" y="134423"/>
                  </a:lnTo>
                  <a:lnTo>
                    <a:pt x="1164793" y="147151"/>
                  </a:lnTo>
                  <a:lnTo>
                    <a:pt x="1157652" y="163915"/>
                  </a:lnTo>
                  <a:lnTo>
                    <a:pt x="1148339" y="178506"/>
                  </a:lnTo>
                  <a:lnTo>
                    <a:pt x="1143061" y="176333"/>
                  </a:lnTo>
                  <a:lnTo>
                    <a:pt x="1139957" y="175402"/>
                  </a:lnTo>
                  <a:lnTo>
                    <a:pt x="1137784" y="173229"/>
                  </a:lnTo>
                  <a:lnTo>
                    <a:pt x="1135611" y="171056"/>
                  </a:lnTo>
                  <a:lnTo>
                    <a:pt x="1132506" y="167951"/>
                  </a:lnTo>
                  <a:lnTo>
                    <a:pt x="1134679" y="161742"/>
                  </a:lnTo>
                  <a:lnTo>
                    <a:pt x="1134679" y="153360"/>
                  </a:lnTo>
                  <a:lnTo>
                    <a:pt x="1135611" y="140632"/>
                  </a:lnTo>
                  <a:lnTo>
                    <a:pt x="1137784" y="126041"/>
                  </a:lnTo>
                  <a:lnTo>
                    <a:pt x="1137784" y="114244"/>
                  </a:lnTo>
                  <a:lnTo>
                    <a:pt x="1128470" y="118590"/>
                  </a:lnTo>
                  <a:lnTo>
                    <a:pt x="1123193" y="123868"/>
                  </a:lnTo>
                  <a:lnTo>
                    <a:pt x="1117915" y="129145"/>
                  </a:lnTo>
                  <a:lnTo>
                    <a:pt x="1112638" y="134423"/>
                  </a:lnTo>
                  <a:lnTo>
                    <a:pt x="1101151" y="134423"/>
                  </a:lnTo>
                  <a:lnTo>
                    <a:pt x="1098047" y="119832"/>
                  </a:lnTo>
                  <a:lnTo>
                    <a:pt x="1098047" y="103999"/>
                  </a:lnTo>
                  <a:lnTo>
                    <a:pt x="1071969" y="103999"/>
                  </a:lnTo>
                  <a:lnTo>
                    <a:pt x="1076005" y="96549"/>
                  </a:lnTo>
                  <a:lnTo>
                    <a:pt x="1076936" y="90340"/>
                  </a:lnTo>
                  <a:lnTo>
                    <a:pt x="1079110" y="85062"/>
                  </a:lnTo>
                  <a:lnTo>
                    <a:pt x="1083145" y="81958"/>
                  </a:lnTo>
                  <a:lnTo>
                    <a:pt x="1088423" y="77611"/>
                  </a:lnTo>
                  <a:lnTo>
                    <a:pt x="1088423" y="70161"/>
                  </a:lnTo>
                  <a:lnTo>
                    <a:pt x="1088423" y="62710"/>
                  </a:lnTo>
                  <a:lnTo>
                    <a:pt x="1086250" y="59606"/>
                  </a:lnTo>
                  <a:lnTo>
                    <a:pt x="1083145" y="55259"/>
                  </a:lnTo>
                  <a:lnTo>
                    <a:pt x="1079110" y="52155"/>
                  </a:lnTo>
                  <a:lnTo>
                    <a:pt x="1071969" y="49982"/>
                  </a:lnTo>
                  <a:lnTo>
                    <a:pt x="1074142" y="42531"/>
                  </a:lnTo>
                  <a:lnTo>
                    <a:pt x="1076316" y="39427"/>
                  </a:lnTo>
                  <a:lnTo>
                    <a:pt x="1077247" y="35080"/>
                  </a:lnTo>
                  <a:lnTo>
                    <a:pt x="1079420" y="29803"/>
                  </a:lnTo>
                  <a:lnTo>
                    <a:pt x="1081593" y="25457"/>
                  </a:lnTo>
                  <a:lnTo>
                    <a:pt x="1079420" y="22352"/>
                  </a:lnTo>
                  <a:lnTo>
                    <a:pt x="1076316" y="18006"/>
                  </a:lnTo>
                  <a:lnTo>
                    <a:pt x="1074142" y="17075"/>
                  </a:lnTo>
                  <a:lnTo>
                    <a:pt x="1071969" y="14901"/>
                  </a:lnTo>
                  <a:lnTo>
                    <a:pt x="1069796" y="12728"/>
                  </a:lnTo>
                  <a:lnTo>
                    <a:pt x="1069796" y="7451"/>
                  </a:lnTo>
                  <a:lnTo>
                    <a:pt x="1068865" y="0"/>
                  </a:lnTo>
                  <a:lnTo>
                    <a:pt x="1057378" y="2173"/>
                  </a:lnTo>
                  <a:lnTo>
                    <a:pt x="1046823" y="5278"/>
                  </a:lnTo>
                  <a:lnTo>
                    <a:pt x="1037510" y="9624"/>
                  </a:lnTo>
                  <a:lnTo>
                    <a:pt x="1025092" y="29492"/>
                  </a:lnTo>
                  <a:lnTo>
                    <a:pt x="1021056" y="47498"/>
                  </a:lnTo>
                  <a:lnTo>
                    <a:pt x="1023229" y="66435"/>
                  </a:lnTo>
                  <a:lnTo>
                    <a:pt x="1032543" y="82268"/>
                  </a:lnTo>
                  <a:lnTo>
                    <a:pt x="1044960" y="96859"/>
                  </a:lnTo>
                  <a:lnTo>
                    <a:pt x="1047134" y="104310"/>
                  </a:lnTo>
                  <a:lnTo>
                    <a:pt x="1044960" y="118901"/>
                  </a:lnTo>
                  <a:lnTo>
                    <a:pt x="1044960" y="135665"/>
                  </a:lnTo>
                  <a:lnTo>
                    <a:pt x="1044960" y="150256"/>
                  </a:lnTo>
                  <a:lnTo>
                    <a:pt x="1032543" y="150256"/>
                  </a:lnTo>
                  <a:lnTo>
                    <a:pt x="1032543" y="153360"/>
                  </a:lnTo>
                  <a:lnTo>
                    <a:pt x="1030369" y="159569"/>
                  </a:lnTo>
                  <a:lnTo>
                    <a:pt x="1030369" y="162674"/>
                  </a:lnTo>
                  <a:lnTo>
                    <a:pt x="1028196" y="170124"/>
                  </a:lnTo>
                  <a:lnTo>
                    <a:pt x="1019814" y="153360"/>
                  </a:lnTo>
                  <a:lnTo>
                    <a:pt x="1012674" y="137528"/>
                  </a:lnTo>
                  <a:lnTo>
                    <a:pt x="988770" y="137528"/>
                  </a:lnTo>
                  <a:lnTo>
                    <a:pt x="988770" y="150256"/>
                  </a:lnTo>
                  <a:lnTo>
                    <a:pt x="986597" y="152429"/>
                  </a:lnTo>
                  <a:lnTo>
                    <a:pt x="984424" y="153360"/>
                  </a:lnTo>
                  <a:lnTo>
                    <a:pt x="983492" y="155533"/>
                  </a:lnTo>
                  <a:lnTo>
                    <a:pt x="981319" y="157706"/>
                  </a:lnTo>
                  <a:lnTo>
                    <a:pt x="962692" y="157706"/>
                  </a:lnTo>
                  <a:lnTo>
                    <a:pt x="950275" y="155533"/>
                  </a:lnTo>
                  <a:lnTo>
                    <a:pt x="937857" y="153360"/>
                  </a:lnTo>
                  <a:lnTo>
                    <a:pt x="925439" y="150256"/>
                  </a:lnTo>
                  <a:lnTo>
                    <a:pt x="905570" y="150256"/>
                  </a:lnTo>
                  <a:lnTo>
                    <a:pt x="901535" y="142805"/>
                  </a:lnTo>
                  <a:lnTo>
                    <a:pt x="898430" y="139701"/>
                  </a:lnTo>
                  <a:lnTo>
                    <a:pt x="894394" y="133492"/>
                  </a:lnTo>
                  <a:lnTo>
                    <a:pt x="889117" y="130387"/>
                  </a:lnTo>
                  <a:lnTo>
                    <a:pt x="889117" y="117659"/>
                  </a:lnTo>
                  <a:lnTo>
                    <a:pt x="842239" y="122937"/>
                  </a:lnTo>
                  <a:lnTo>
                    <a:pt x="842239" y="126041"/>
                  </a:lnTo>
                  <a:lnTo>
                    <a:pt x="838204" y="126041"/>
                  </a:lnTo>
                  <a:lnTo>
                    <a:pt x="838204" y="132250"/>
                  </a:lnTo>
                  <a:lnTo>
                    <a:pt x="840377" y="135354"/>
                  </a:lnTo>
                  <a:lnTo>
                    <a:pt x="842550" y="139701"/>
                  </a:lnTo>
                  <a:lnTo>
                    <a:pt x="843481" y="140632"/>
                  </a:lnTo>
                  <a:lnTo>
                    <a:pt x="845654" y="145910"/>
                  </a:lnTo>
                  <a:lnTo>
                    <a:pt x="877941" y="145910"/>
                  </a:lnTo>
                  <a:lnTo>
                    <a:pt x="877941" y="150256"/>
                  </a:lnTo>
                  <a:lnTo>
                    <a:pt x="870800" y="152429"/>
                  </a:lnTo>
                  <a:lnTo>
                    <a:pt x="865523" y="153360"/>
                  </a:lnTo>
                  <a:lnTo>
                    <a:pt x="858383" y="153360"/>
                  </a:lnTo>
                  <a:lnTo>
                    <a:pt x="849069" y="153360"/>
                  </a:lnTo>
                  <a:lnTo>
                    <a:pt x="849069" y="189993"/>
                  </a:lnTo>
                  <a:lnTo>
                    <a:pt x="840687" y="179438"/>
                  </a:lnTo>
                  <a:lnTo>
                    <a:pt x="831374" y="167951"/>
                  </a:lnTo>
                  <a:lnTo>
                    <a:pt x="822060" y="157396"/>
                  </a:lnTo>
                  <a:lnTo>
                    <a:pt x="813678" y="155223"/>
                  </a:lnTo>
                  <a:lnTo>
                    <a:pt x="799087" y="155223"/>
                  </a:lnTo>
                  <a:lnTo>
                    <a:pt x="782323" y="155223"/>
                  </a:lnTo>
                  <a:lnTo>
                    <a:pt x="765559" y="153050"/>
                  </a:lnTo>
                  <a:lnTo>
                    <a:pt x="753141" y="153050"/>
                  </a:lnTo>
                  <a:lnTo>
                    <a:pt x="755315" y="149945"/>
                  </a:lnTo>
                  <a:lnTo>
                    <a:pt x="756246" y="147772"/>
                  </a:lnTo>
                  <a:lnTo>
                    <a:pt x="756246" y="145599"/>
                  </a:lnTo>
                  <a:lnTo>
                    <a:pt x="758419" y="144668"/>
                  </a:lnTo>
                  <a:lnTo>
                    <a:pt x="762455" y="142495"/>
                  </a:lnTo>
                  <a:lnTo>
                    <a:pt x="765559" y="140321"/>
                  </a:lnTo>
                  <a:lnTo>
                    <a:pt x="763386" y="137217"/>
                  </a:lnTo>
                  <a:lnTo>
                    <a:pt x="760282" y="129766"/>
                  </a:lnTo>
                  <a:lnTo>
                    <a:pt x="756246" y="124489"/>
                  </a:lnTo>
                  <a:lnTo>
                    <a:pt x="753141" y="120143"/>
                  </a:lnTo>
                  <a:lnTo>
                    <a:pt x="749106" y="117038"/>
                  </a:lnTo>
                  <a:lnTo>
                    <a:pt x="746001" y="117038"/>
                  </a:lnTo>
                  <a:lnTo>
                    <a:pt x="742897" y="117969"/>
                  </a:lnTo>
                  <a:lnTo>
                    <a:pt x="736688" y="120143"/>
                  </a:lnTo>
                  <a:lnTo>
                    <a:pt x="733583" y="122316"/>
                  </a:lnTo>
                  <a:lnTo>
                    <a:pt x="728306" y="122316"/>
                  </a:lnTo>
                  <a:lnTo>
                    <a:pt x="722097" y="122316"/>
                  </a:lnTo>
                  <a:lnTo>
                    <a:pt x="706575" y="110829"/>
                  </a:lnTo>
                  <a:lnTo>
                    <a:pt x="689811" y="98101"/>
                  </a:lnTo>
                  <a:lnTo>
                    <a:pt x="673046" y="85373"/>
                  </a:lnTo>
                  <a:lnTo>
                    <a:pt x="653178" y="80095"/>
                  </a:lnTo>
                  <a:lnTo>
                    <a:pt x="649142" y="81026"/>
                  </a:lnTo>
                  <a:lnTo>
                    <a:pt x="643865" y="83199"/>
                  </a:lnTo>
                  <a:lnTo>
                    <a:pt x="640760" y="87546"/>
                  </a:lnTo>
                  <a:lnTo>
                    <a:pt x="635482" y="90650"/>
                  </a:lnTo>
                  <a:lnTo>
                    <a:pt x="629274" y="92823"/>
                  </a:lnTo>
                  <a:lnTo>
                    <a:pt x="628342" y="88477"/>
                  </a:lnTo>
                  <a:lnTo>
                    <a:pt x="626169" y="85373"/>
                  </a:lnTo>
                  <a:lnTo>
                    <a:pt x="622133" y="80095"/>
                  </a:lnTo>
                  <a:lnTo>
                    <a:pt x="621202" y="80095"/>
                  </a:lnTo>
                  <a:lnTo>
                    <a:pt x="617166" y="80095"/>
                  </a:lnTo>
                  <a:lnTo>
                    <a:pt x="614993" y="81026"/>
                  </a:lnTo>
                  <a:lnTo>
                    <a:pt x="611889" y="83199"/>
                  </a:lnTo>
                  <a:lnTo>
                    <a:pt x="609715" y="85373"/>
                  </a:lnTo>
                  <a:lnTo>
                    <a:pt x="606611" y="88477"/>
                  </a:lnTo>
                  <a:lnTo>
                    <a:pt x="592951" y="85373"/>
                  </a:lnTo>
                  <a:lnTo>
                    <a:pt x="584569" y="77922"/>
                  </a:lnTo>
                  <a:lnTo>
                    <a:pt x="578360" y="68609"/>
                  </a:lnTo>
                  <a:lnTo>
                    <a:pt x="573083" y="55880"/>
                  </a:lnTo>
                  <a:lnTo>
                    <a:pt x="569978" y="58985"/>
                  </a:lnTo>
                  <a:lnTo>
                    <a:pt x="565943" y="65194"/>
                  </a:lnTo>
                  <a:lnTo>
                    <a:pt x="563770" y="70471"/>
                  </a:lnTo>
                  <a:lnTo>
                    <a:pt x="562838" y="75749"/>
                  </a:lnTo>
                  <a:lnTo>
                    <a:pt x="546074" y="77922"/>
                  </a:lnTo>
                  <a:lnTo>
                    <a:pt x="533656" y="77922"/>
                  </a:lnTo>
                  <a:lnTo>
                    <a:pt x="521238" y="80095"/>
                  </a:lnTo>
                  <a:lnTo>
                    <a:pt x="511925" y="85373"/>
                  </a:lnTo>
                  <a:lnTo>
                    <a:pt x="502612" y="95928"/>
                  </a:lnTo>
                  <a:lnTo>
                    <a:pt x="482743" y="92823"/>
                  </a:lnTo>
                  <a:lnTo>
                    <a:pt x="482743" y="85373"/>
                  </a:lnTo>
                  <a:lnTo>
                    <a:pt x="504474" y="76059"/>
                  </a:lnTo>
                  <a:lnTo>
                    <a:pt x="524343" y="63331"/>
                  </a:lnTo>
                  <a:lnTo>
                    <a:pt x="542970" y="48740"/>
                  </a:lnTo>
                  <a:lnTo>
                    <a:pt x="549179" y="48740"/>
                  </a:lnTo>
                  <a:lnTo>
                    <a:pt x="546074" y="46567"/>
                  </a:lnTo>
                  <a:lnTo>
                    <a:pt x="542970" y="44394"/>
                  </a:lnTo>
                  <a:lnTo>
                    <a:pt x="536761" y="43462"/>
                  </a:lnTo>
                  <a:lnTo>
                    <a:pt x="533656" y="41289"/>
                  </a:lnTo>
                  <a:lnTo>
                    <a:pt x="516892" y="44394"/>
                  </a:lnTo>
                  <a:lnTo>
                    <a:pt x="504474" y="50603"/>
                  </a:lnTo>
                  <a:lnTo>
                    <a:pt x="492988" y="58985"/>
                  </a:lnTo>
                  <a:lnTo>
                    <a:pt x="482433" y="66435"/>
                  </a:lnTo>
                  <a:lnTo>
                    <a:pt x="470015" y="73886"/>
                  </a:lnTo>
                  <a:lnTo>
                    <a:pt x="455424" y="78232"/>
                  </a:lnTo>
                  <a:lnTo>
                    <a:pt x="433693" y="80405"/>
                  </a:lnTo>
                  <a:lnTo>
                    <a:pt x="436797" y="88788"/>
                  </a:lnTo>
                  <a:lnTo>
                    <a:pt x="443006" y="96238"/>
                  </a:lnTo>
                  <a:lnTo>
                    <a:pt x="448284" y="103689"/>
                  </a:lnTo>
                  <a:lnTo>
                    <a:pt x="453561" y="109898"/>
                  </a:lnTo>
                  <a:lnTo>
                    <a:pt x="453561" y="117349"/>
                  </a:lnTo>
                  <a:lnTo>
                    <a:pt x="429657" y="113002"/>
                  </a:lnTo>
                  <a:lnTo>
                    <a:pt x="409788" y="102447"/>
                  </a:lnTo>
                  <a:lnTo>
                    <a:pt x="392093" y="90961"/>
                  </a:lnTo>
                  <a:lnTo>
                    <a:pt x="373466" y="78232"/>
                  </a:lnTo>
                  <a:lnTo>
                    <a:pt x="353598" y="68919"/>
                  </a:lnTo>
                  <a:lnTo>
                    <a:pt x="322243" y="73265"/>
                  </a:lnTo>
                  <a:lnTo>
                    <a:pt x="307652" y="68919"/>
                  </a:lnTo>
                  <a:lnTo>
                    <a:pt x="293061" y="61468"/>
                  </a:lnTo>
                  <a:lnTo>
                    <a:pt x="277539" y="56191"/>
                  </a:lnTo>
                  <a:lnTo>
                    <a:pt x="266052" y="51844"/>
                  </a:lnTo>
                  <a:lnTo>
                    <a:pt x="262948" y="51844"/>
                  </a:lnTo>
                  <a:lnTo>
                    <a:pt x="256739" y="54018"/>
                  </a:lnTo>
                  <a:lnTo>
                    <a:pt x="253634" y="56191"/>
                  </a:lnTo>
                  <a:lnTo>
                    <a:pt x="249598" y="56191"/>
                  </a:lnTo>
                  <a:lnTo>
                    <a:pt x="244321" y="58364"/>
                  </a:lnTo>
                  <a:lnTo>
                    <a:pt x="239043" y="56191"/>
                  </a:lnTo>
                  <a:lnTo>
                    <a:pt x="233766" y="54018"/>
                  </a:lnTo>
                  <a:lnTo>
                    <a:pt x="229730" y="50913"/>
                  </a:lnTo>
                  <a:lnTo>
                    <a:pt x="226625" y="46567"/>
                  </a:lnTo>
                  <a:lnTo>
                    <a:pt x="221348" y="41289"/>
                  </a:lnTo>
                  <a:lnTo>
                    <a:pt x="217312" y="38185"/>
                  </a:lnTo>
                  <a:lnTo>
                    <a:pt x="214208" y="36012"/>
                  </a:lnTo>
                  <a:lnTo>
                    <a:pt x="210172" y="36012"/>
                  </a:lnTo>
                  <a:lnTo>
                    <a:pt x="207067" y="36012"/>
                  </a:lnTo>
                  <a:lnTo>
                    <a:pt x="203032" y="38185"/>
                  </a:lnTo>
                  <a:lnTo>
                    <a:pt x="199927" y="39116"/>
                  </a:lnTo>
                  <a:lnTo>
                    <a:pt x="195891" y="39116"/>
                  </a:lnTo>
                  <a:lnTo>
                    <a:pt x="190614" y="39116"/>
                  </a:lnTo>
                  <a:lnTo>
                    <a:pt x="186578" y="36012"/>
                  </a:lnTo>
                  <a:lnTo>
                    <a:pt x="183473" y="31665"/>
                  </a:lnTo>
                  <a:lnTo>
                    <a:pt x="181300" y="30734"/>
                  </a:lnTo>
                  <a:lnTo>
                    <a:pt x="181300" y="26388"/>
                  </a:lnTo>
                  <a:lnTo>
                    <a:pt x="179127" y="24215"/>
                  </a:lnTo>
                  <a:lnTo>
                    <a:pt x="179127" y="21110"/>
                  </a:lnTo>
                  <a:lnTo>
                    <a:pt x="176023" y="18937"/>
                  </a:lnTo>
                  <a:lnTo>
                    <a:pt x="170745" y="15833"/>
                  </a:lnTo>
                  <a:lnTo>
                    <a:pt x="153981" y="26388"/>
                  </a:lnTo>
                  <a:lnTo>
                    <a:pt x="137217" y="33839"/>
                  </a:lnTo>
                  <a:lnTo>
                    <a:pt x="117348" y="39116"/>
                  </a:lnTo>
                  <a:lnTo>
                    <a:pt x="99653" y="48430"/>
                  </a:lnTo>
                  <a:lnTo>
                    <a:pt x="85993" y="58985"/>
                  </a:lnTo>
                  <a:lnTo>
                    <a:pt x="82889" y="70471"/>
                  </a:lnTo>
                  <a:lnTo>
                    <a:pt x="78853" y="83199"/>
                  </a:lnTo>
                  <a:lnTo>
                    <a:pt x="73576" y="95928"/>
                  </a:lnTo>
                  <a:lnTo>
                    <a:pt x="56812" y="105241"/>
                  </a:lnTo>
                  <a:lnTo>
                    <a:pt x="36012" y="107414"/>
                  </a:lnTo>
                  <a:lnTo>
                    <a:pt x="14281" y="105241"/>
                  </a:lnTo>
                  <a:lnTo>
                    <a:pt x="12107" y="110519"/>
                  </a:lnTo>
                  <a:lnTo>
                    <a:pt x="9934" y="116728"/>
                  </a:lnTo>
                  <a:lnTo>
                    <a:pt x="6830" y="122005"/>
                  </a:lnTo>
                  <a:lnTo>
                    <a:pt x="15212" y="138769"/>
                  </a:lnTo>
                  <a:lnTo>
                    <a:pt x="29803" y="149324"/>
                  </a:lnTo>
                  <a:lnTo>
                    <a:pt x="46567" y="159880"/>
                  </a:lnTo>
                  <a:lnTo>
                    <a:pt x="61158" y="171366"/>
                  </a:lnTo>
                  <a:lnTo>
                    <a:pt x="73576" y="185957"/>
                  </a:lnTo>
                  <a:lnTo>
                    <a:pt x="77611" y="191235"/>
                  </a:lnTo>
                  <a:lnTo>
                    <a:pt x="78543" y="196512"/>
                  </a:lnTo>
                  <a:lnTo>
                    <a:pt x="80716" y="202721"/>
                  </a:lnTo>
                  <a:lnTo>
                    <a:pt x="82889" y="207999"/>
                  </a:lnTo>
                  <a:lnTo>
                    <a:pt x="85993" y="213276"/>
                  </a:lnTo>
                  <a:lnTo>
                    <a:pt x="85993" y="220727"/>
                  </a:lnTo>
                  <a:lnTo>
                    <a:pt x="73576" y="226005"/>
                  </a:lnTo>
                  <a:lnTo>
                    <a:pt x="70471" y="220727"/>
                  </a:lnTo>
                  <a:lnTo>
                    <a:pt x="64262" y="215449"/>
                  </a:lnTo>
                  <a:lnTo>
                    <a:pt x="58985" y="211103"/>
                  </a:lnTo>
                  <a:lnTo>
                    <a:pt x="53707" y="205826"/>
                  </a:lnTo>
                  <a:lnTo>
                    <a:pt x="49671" y="205826"/>
                  </a:lnTo>
                  <a:lnTo>
                    <a:pt x="48740" y="205826"/>
                  </a:lnTo>
                  <a:lnTo>
                    <a:pt x="46567" y="207999"/>
                  </a:lnTo>
                  <a:lnTo>
                    <a:pt x="44394" y="207999"/>
                  </a:lnTo>
                  <a:lnTo>
                    <a:pt x="43462" y="210172"/>
                  </a:lnTo>
                  <a:lnTo>
                    <a:pt x="26698" y="210172"/>
                  </a:lnTo>
                  <a:lnTo>
                    <a:pt x="28871" y="213276"/>
                  </a:lnTo>
                  <a:lnTo>
                    <a:pt x="28871" y="215449"/>
                  </a:lnTo>
                  <a:lnTo>
                    <a:pt x="29803" y="217623"/>
                  </a:lnTo>
                  <a:lnTo>
                    <a:pt x="26698" y="220727"/>
                  </a:lnTo>
                  <a:lnTo>
                    <a:pt x="22663" y="225073"/>
                  </a:lnTo>
                  <a:lnTo>
                    <a:pt x="19558" y="225073"/>
                  </a:lnTo>
                  <a:lnTo>
                    <a:pt x="15522" y="226005"/>
                  </a:lnTo>
                  <a:lnTo>
                    <a:pt x="10245" y="228178"/>
                  </a:lnTo>
                  <a:lnTo>
                    <a:pt x="7140" y="230351"/>
                  </a:lnTo>
                  <a:lnTo>
                    <a:pt x="0" y="230351"/>
                  </a:lnTo>
                  <a:lnTo>
                    <a:pt x="3104" y="257670"/>
                  </a:lnTo>
                  <a:lnTo>
                    <a:pt x="17695" y="265121"/>
                  </a:lnTo>
                  <a:lnTo>
                    <a:pt x="36322" y="268225"/>
                  </a:lnTo>
                  <a:lnTo>
                    <a:pt x="51844" y="274434"/>
                  </a:lnTo>
                  <a:lnTo>
                    <a:pt x="63331" y="277539"/>
                  </a:lnTo>
                  <a:lnTo>
                    <a:pt x="68609" y="277539"/>
                  </a:lnTo>
                  <a:lnTo>
                    <a:pt x="71713" y="275365"/>
                  </a:lnTo>
                  <a:lnTo>
                    <a:pt x="75749" y="274434"/>
                  </a:lnTo>
                  <a:lnTo>
                    <a:pt x="77922" y="272261"/>
                  </a:lnTo>
                  <a:lnTo>
                    <a:pt x="78853" y="270088"/>
                  </a:lnTo>
                  <a:lnTo>
                    <a:pt x="82889" y="266983"/>
                  </a:lnTo>
                  <a:lnTo>
                    <a:pt x="97790" y="266983"/>
                  </a:lnTo>
                  <a:lnTo>
                    <a:pt x="95617" y="267915"/>
                  </a:lnTo>
                  <a:lnTo>
                    <a:pt x="95617" y="270088"/>
                  </a:lnTo>
                  <a:lnTo>
                    <a:pt x="95617" y="272261"/>
                  </a:lnTo>
                  <a:lnTo>
                    <a:pt x="93444" y="272261"/>
                  </a:lnTo>
                  <a:lnTo>
                    <a:pt x="91271" y="274434"/>
                  </a:lnTo>
                  <a:lnTo>
                    <a:pt x="91271" y="292440"/>
                  </a:lnTo>
                  <a:lnTo>
                    <a:pt x="85993" y="303926"/>
                  </a:lnTo>
                  <a:lnTo>
                    <a:pt x="78853" y="311377"/>
                  </a:lnTo>
                  <a:lnTo>
                    <a:pt x="68298" y="316655"/>
                  </a:lnTo>
                  <a:lnTo>
                    <a:pt x="56812" y="319759"/>
                  </a:lnTo>
                  <a:lnTo>
                    <a:pt x="44394" y="327210"/>
                  </a:lnTo>
                  <a:lnTo>
                    <a:pt x="37253" y="336523"/>
                  </a:lnTo>
                  <a:lnTo>
                    <a:pt x="31976" y="347078"/>
                  </a:lnTo>
                  <a:lnTo>
                    <a:pt x="26698" y="360738"/>
                  </a:lnTo>
                  <a:lnTo>
                    <a:pt x="20489" y="371293"/>
                  </a:lnTo>
                  <a:lnTo>
                    <a:pt x="31976" y="391162"/>
                  </a:lnTo>
                  <a:lnTo>
                    <a:pt x="46567" y="410099"/>
                  </a:lnTo>
                  <a:lnTo>
                    <a:pt x="64262" y="422827"/>
                  </a:lnTo>
                  <a:lnTo>
                    <a:pt x="66435" y="425000"/>
                  </a:lnTo>
                  <a:lnTo>
                    <a:pt x="69540" y="425000"/>
                  </a:lnTo>
                  <a:lnTo>
                    <a:pt x="71713" y="425000"/>
                  </a:lnTo>
                  <a:lnTo>
                    <a:pt x="73886" y="422827"/>
                  </a:lnTo>
                  <a:lnTo>
                    <a:pt x="76991" y="419723"/>
                  </a:lnTo>
                  <a:lnTo>
                    <a:pt x="81026" y="430278"/>
                  </a:lnTo>
                  <a:lnTo>
                    <a:pt x="86304" y="444869"/>
                  </a:lnTo>
                  <a:lnTo>
                    <a:pt x="88477" y="455424"/>
                  </a:lnTo>
                  <a:lnTo>
                    <a:pt x="93755" y="455424"/>
                  </a:lnTo>
                  <a:lnTo>
                    <a:pt x="97790" y="455734"/>
                  </a:lnTo>
                  <a:lnTo>
                    <a:pt x="98722" y="455734"/>
                  </a:lnTo>
                  <a:lnTo>
                    <a:pt x="100895" y="453561"/>
                  </a:lnTo>
                  <a:lnTo>
                    <a:pt x="103068" y="451388"/>
                  </a:lnTo>
                  <a:lnTo>
                    <a:pt x="105241" y="449215"/>
                  </a:lnTo>
                  <a:lnTo>
                    <a:pt x="108346" y="451388"/>
                  </a:lnTo>
                  <a:lnTo>
                    <a:pt x="110208" y="451388"/>
                  </a:lnTo>
                  <a:lnTo>
                    <a:pt x="112381" y="453561"/>
                  </a:lnTo>
                  <a:lnTo>
                    <a:pt x="112381" y="456666"/>
                  </a:lnTo>
                  <a:lnTo>
                    <a:pt x="112381" y="461012"/>
                  </a:lnTo>
                  <a:lnTo>
                    <a:pt x="124799" y="456666"/>
                  </a:lnTo>
                  <a:lnTo>
                    <a:pt x="134113" y="453561"/>
                  </a:lnTo>
                  <a:lnTo>
                    <a:pt x="147772" y="449215"/>
                  </a:lnTo>
                  <a:lnTo>
                    <a:pt x="144668" y="471257"/>
                  </a:lnTo>
                  <a:lnTo>
                    <a:pt x="135354" y="488021"/>
                  </a:lnTo>
                  <a:lnTo>
                    <a:pt x="122937" y="502612"/>
                  </a:lnTo>
                  <a:lnTo>
                    <a:pt x="106172" y="515340"/>
                  </a:lnTo>
                  <a:lnTo>
                    <a:pt x="88477" y="527137"/>
                  </a:lnTo>
                  <a:lnTo>
                    <a:pt x="69850" y="537692"/>
                  </a:lnTo>
                  <a:lnTo>
                    <a:pt x="54328" y="549179"/>
                  </a:lnTo>
                  <a:lnTo>
                    <a:pt x="41910" y="561907"/>
                  </a:lnTo>
                  <a:lnTo>
                    <a:pt x="37874" y="561907"/>
                  </a:lnTo>
                  <a:lnTo>
                    <a:pt x="37874" y="565011"/>
                  </a:lnTo>
                  <a:lnTo>
                    <a:pt x="48430" y="561907"/>
                  </a:lnTo>
                  <a:lnTo>
                    <a:pt x="65194" y="554456"/>
                  </a:lnTo>
                  <a:lnTo>
                    <a:pt x="86925" y="543901"/>
                  </a:lnTo>
                  <a:lnTo>
                    <a:pt x="108656" y="530241"/>
                  </a:lnTo>
                  <a:lnTo>
                    <a:pt x="130387" y="515650"/>
                  </a:lnTo>
                  <a:lnTo>
                    <a:pt x="152118" y="502922"/>
                  </a:lnTo>
                  <a:lnTo>
                    <a:pt x="169814" y="492367"/>
                  </a:lnTo>
                  <a:lnTo>
                    <a:pt x="184405" y="480881"/>
                  </a:lnTo>
                  <a:lnTo>
                    <a:pt x="191545" y="473430"/>
                  </a:lnTo>
                  <a:lnTo>
                    <a:pt x="203032" y="456666"/>
                  </a:lnTo>
                  <a:lnTo>
                    <a:pt x="210172" y="438660"/>
                  </a:lnTo>
                  <a:lnTo>
                    <a:pt x="215449" y="421896"/>
                  </a:lnTo>
                  <a:lnTo>
                    <a:pt x="222590" y="406063"/>
                  </a:lnTo>
                  <a:lnTo>
                    <a:pt x="234076" y="391472"/>
                  </a:lnTo>
                  <a:lnTo>
                    <a:pt x="247736" y="379986"/>
                  </a:lnTo>
                  <a:lnTo>
                    <a:pt x="247736" y="376881"/>
                  </a:lnTo>
                  <a:lnTo>
                    <a:pt x="257049" y="376881"/>
                  </a:lnTo>
                  <a:lnTo>
                    <a:pt x="247736" y="392714"/>
                  </a:lnTo>
                  <a:lnTo>
                    <a:pt x="237181" y="407305"/>
                  </a:lnTo>
                  <a:lnTo>
                    <a:pt x="230040" y="424069"/>
                  </a:lnTo>
                  <a:lnTo>
                    <a:pt x="224763" y="440833"/>
                  </a:lnTo>
                  <a:lnTo>
                    <a:pt x="246494" y="435555"/>
                  </a:lnTo>
                  <a:lnTo>
                    <a:pt x="262016" y="426242"/>
                  </a:lnTo>
                  <a:lnTo>
                    <a:pt x="280643" y="416929"/>
                  </a:lnTo>
                  <a:lnTo>
                    <a:pt x="280643" y="392714"/>
                  </a:lnTo>
                  <a:lnTo>
                    <a:pt x="297407" y="394887"/>
                  </a:lnTo>
                  <a:lnTo>
                    <a:pt x="307962" y="400165"/>
                  </a:lnTo>
                  <a:lnTo>
                    <a:pt x="317276" y="407615"/>
                  </a:lnTo>
                  <a:lnTo>
                    <a:pt x="327831" y="413824"/>
                  </a:lnTo>
                  <a:lnTo>
                    <a:pt x="361048" y="413824"/>
                  </a:lnTo>
                  <a:lnTo>
                    <a:pt x="376571" y="422206"/>
                  </a:lnTo>
                  <a:lnTo>
                    <a:pt x="393335" y="436797"/>
                  </a:lnTo>
                  <a:lnTo>
                    <a:pt x="407926" y="449526"/>
                  </a:lnTo>
                  <a:lnTo>
                    <a:pt x="427794" y="458839"/>
                  </a:lnTo>
                  <a:lnTo>
                    <a:pt x="451699" y="464117"/>
                  </a:lnTo>
                  <a:lnTo>
                    <a:pt x="471567" y="473430"/>
                  </a:lnTo>
                  <a:lnTo>
                    <a:pt x="486158" y="486158"/>
                  </a:lnTo>
                  <a:lnTo>
                    <a:pt x="498576" y="502922"/>
                  </a:lnTo>
                  <a:lnTo>
                    <a:pt x="507889" y="519686"/>
                  </a:lnTo>
                  <a:lnTo>
                    <a:pt x="519376" y="536450"/>
                  </a:lnTo>
                  <a:lnTo>
                    <a:pt x="531794" y="550110"/>
                  </a:lnTo>
                  <a:lnTo>
                    <a:pt x="527758" y="574325"/>
                  </a:lnTo>
                  <a:lnTo>
                    <a:pt x="539244" y="579602"/>
                  </a:lnTo>
                  <a:lnTo>
                    <a:pt x="546385" y="588916"/>
                  </a:lnTo>
                  <a:lnTo>
                    <a:pt x="551662" y="600402"/>
                  </a:lnTo>
                  <a:lnTo>
                    <a:pt x="554767" y="613131"/>
                  </a:lnTo>
                  <a:lnTo>
                    <a:pt x="560976" y="625859"/>
                  </a:lnTo>
                  <a:lnTo>
                    <a:pt x="568116" y="637345"/>
                  </a:lnTo>
                  <a:lnTo>
                    <a:pt x="576498" y="645727"/>
                  </a:lnTo>
                  <a:lnTo>
                    <a:pt x="591089" y="651005"/>
                  </a:lnTo>
                  <a:lnTo>
                    <a:pt x="587984" y="653178"/>
                  </a:lnTo>
                  <a:lnTo>
                    <a:pt x="583949" y="653178"/>
                  </a:lnTo>
                  <a:lnTo>
                    <a:pt x="580844" y="653178"/>
                  </a:lnTo>
                  <a:lnTo>
                    <a:pt x="576808" y="651005"/>
                  </a:lnTo>
                  <a:lnTo>
                    <a:pt x="568426" y="651005"/>
                  </a:lnTo>
                  <a:lnTo>
                    <a:pt x="576808" y="669942"/>
                  </a:lnTo>
                  <a:lnTo>
                    <a:pt x="588295" y="686706"/>
                  </a:lnTo>
                  <a:lnTo>
                    <a:pt x="600713" y="702539"/>
                  </a:lnTo>
                  <a:lnTo>
                    <a:pt x="604748" y="704712"/>
                  </a:lnTo>
                  <a:lnTo>
                    <a:pt x="605680" y="704712"/>
                  </a:lnTo>
                  <a:lnTo>
                    <a:pt x="605680" y="706885"/>
                  </a:lnTo>
                  <a:lnTo>
                    <a:pt x="607853" y="706885"/>
                  </a:lnTo>
                  <a:lnTo>
                    <a:pt x="613130" y="706885"/>
                  </a:lnTo>
                  <a:lnTo>
                    <a:pt x="619339" y="706885"/>
                  </a:lnTo>
                  <a:lnTo>
                    <a:pt x="620271" y="704712"/>
                  </a:lnTo>
                  <a:lnTo>
                    <a:pt x="624306" y="702539"/>
                  </a:lnTo>
                  <a:lnTo>
                    <a:pt x="626480" y="701608"/>
                  </a:lnTo>
                  <a:lnTo>
                    <a:pt x="626480" y="699434"/>
                  </a:lnTo>
                  <a:lnTo>
                    <a:pt x="627411" y="699434"/>
                  </a:lnTo>
                  <a:lnTo>
                    <a:pt x="627411" y="695088"/>
                  </a:lnTo>
                  <a:lnTo>
                    <a:pt x="622133" y="687638"/>
                  </a:lnTo>
                  <a:lnTo>
                    <a:pt x="614993" y="682360"/>
                  </a:lnTo>
                  <a:lnTo>
                    <a:pt x="607853" y="677082"/>
                  </a:lnTo>
                  <a:lnTo>
                    <a:pt x="600713" y="671805"/>
                  </a:lnTo>
                  <a:lnTo>
                    <a:pt x="600713" y="662491"/>
                  </a:lnTo>
                  <a:lnTo>
                    <a:pt x="617477" y="673047"/>
                  </a:lnTo>
                  <a:lnTo>
                    <a:pt x="632068" y="687638"/>
                  </a:lnTo>
                  <a:lnTo>
                    <a:pt x="644485" y="702228"/>
                  </a:lnTo>
                  <a:lnTo>
                    <a:pt x="644485" y="723339"/>
                  </a:lnTo>
                  <a:lnTo>
                    <a:pt x="642312" y="718992"/>
                  </a:lnTo>
                  <a:lnTo>
                    <a:pt x="639208" y="715888"/>
                  </a:lnTo>
                  <a:lnTo>
                    <a:pt x="637035" y="711542"/>
                  </a:lnTo>
                  <a:lnTo>
                    <a:pt x="633930" y="709369"/>
                  </a:lnTo>
                  <a:lnTo>
                    <a:pt x="629894" y="709369"/>
                  </a:lnTo>
                  <a:lnTo>
                    <a:pt x="626790" y="709369"/>
                  </a:lnTo>
                  <a:lnTo>
                    <a:pt x="622754" y="709369"/>
                  </a:lnTo>
                  <a:lnTo>
                    <a:pt x="617477" y="711542"/>
                  </a:lnTo>
                  <a:lnTo>
                    <a:pt x="615304" y="723028"/>
                  </a:lnTo>
                  <a:lnTo>
                    <a:pt x="613130" y="741034"/>
                  </a:lnTo>
                  <a:lnTo>
                    <a:pt x="613130" y="763076"/>
                  </a:lnTo>
                  <a:lnTo>
                    <a:pt x="613130" y="787291"/>
                  </a:lnTo>
                  <a:lnTo>
                    <a:pt x="613130" y="807159"/>
                  </a:lnTo>
                  <a:lnTo>
                    <a:pt x="612199" y="821750"/>
                  </a:lnTo>
                  <a:lnTo>
                    <a:pt x="612199" y="829201"/>
                  </a:lnTo>
                  <a:lnTo>
                    <a:pt x="613130" y="859624"/>
                  </a:lnTo>
                  <a:lnTo>
                    <a:pt x="617166" y="881666"/>
                  </a:lnTo>
                  <a:lnTo>
                    <a:pt x="622444" y="898430"/>
                  </a:lnTo>
                  <a:lnTo>
                    <a:pt x="629584" y="911158"/>
                  </a:lnTo>
                  <a:lnTo>
                    <a:pt x="641071" y="922645"/>
                  </a:lnTo>
                  <a:lnTo>
                    <a:pt x="651626" y="935373"/>
                  </a:lnTo>
                  <a:lnTo>
                    <a:pt x="664043" y="953379"/>
                  </a:lnTo>
                  <a:lnTo>
                    <a:pt x="669321" y="964866"/>
                  </a:lnTo>
                  <a:lnTo>
                    <a:pt x="673357" y="975421"/>
                  </a:lnTo>
                  <a:lnTo>
                    <a:pt x="680497" y="984734"/>
                  </a:lnTo>
                  <a:lnTo>
                    <a:pt x="691052" y="992185"/>
                  </a:lnTo>
                  <a:lnTo>
                    <a:pt x="704712" y="997462"/>
                  </a:lnTo>
                  <a:lnTo>
                    <a:pt x="715267" y="1003671"/>
                  </a:lnTo>
                  <a:lnTo>
                    <a:pt x="724580" y="1014226"/>
                  </a:lnTo>
                  <a:lnTo>
                    <a:pt x="731721" y="1026955"/>
                  </a:lnTo>
                  <a:lnTo>
                    <a:pt x="734825" y="1041546"/>
                  </a:lnTo>
                  <a:lnTo>
                    <a:pt x="741034" y="1054274"/>
                  </a:lnTo>
                  <a:lnTo>
                    <a:pt x="747243" y="1065761"/>
                  </a:lnTo>
                  <a:lnTo>
                    <a:pt x="760903" y="1075074"/>
                  </a:lnTo>
                  <a:lnTo>
                    <a:pt x="758729" y="1076005"/>
                  </a:lnTo>
                  <a:lnTo>
                    <a:pt x="758729" y="1078178"/>
                  </a:lnTo>
                  <a:lnTo>
                    <a:pt x="758729" y="1080351"/>
                  </a:lnTo>
                  <a:lnTo>
                    <a:pt x="756556" y="1080351"/>
                  </a:lnTo>
                  <a:lnTo>
                    <a:pt x="754383" y="1080351"/>
                  </a:lnTo>
                  <a:lnTo>
                    <a:pt x="751279" y="1082525"/>
                  </a:lnTo>
                  <a:lnTo>
                    <a:pt x="760592" y="1095253"/>
                  </a:lnTo>
                  <a:lnTo>
                    <a:pt x="771147" y="1102704"/>
                  </a:lnTo>
                  <a:lnTo>
                    <a:pt x="782634" y="1110154"/>
                  </a:lnTo>
                  <a:lnTo>
                    <a:pt x="791016" y="1119468"/>
                  </a:lnTo>
                  <a:lnTo>
                    <a:pt x="797225" y="1130023"/>
                  </a:lnTo>
                  <a:lnTo>
                    <a:pt x="800329" y="1142751"/>
                  </a:lnTo>
                  <a:lnTo>
                    <a:pt x="804365" y="1155479"/>
                  </a:lnTo>
                  <a:lnTo>
                    <a:pt x="809643" y="1155479"/>
                  </a:lnTo>
                  <a:lnTo>
                    <a:pt x="811816" y="1155479"/>
                  </a:lnTo>
                  <a:lnTo>
                    <a:pt x="812747" y="1155479"/>
                  </a:lnTo>
                  <a:lnTo>
                    <a:pt x="814920" y="1155479"/>
                  </a:lnTo>
                  <a:lnTo>
                    <a:pt x="817093" y="1155479"/>
                  </a:lnTo>
                  <a:lnTo>
                    <a:pt x="820198" y="1155479"/>
                  </a:lnTo>
                  <a:lnTo>
                    <a:pt x="822371" y="1159826"/>
                  </a:lnTo>
                  <a:lnTo>
                    <a:pt x="822371" y="1162930"/>
                  </a:lnTo>
                  <a:lnTo>
                    <a:pt x="824544" y="1169139"/>
                  </a:lnTo>
                  <a:lnTo>
                    <a:pt x="824544" y="1176590"/>
                  </a:lnTo>
                  <a:lnTo>
                    <a:pt x="827648" y="1174417"/>
                  </a:lnTo>
                  <a:lnTo>
                    <a:pt x="827648" y="1172243"/>
                  </a:lnTo>
                  <a:lnTo>
                    <a:pt x="829822" y="1170070"/>
                  </a:lnTo>
                  <a:lnTo>
                    <a:pt x="831995" y="1166966"/>
                  </a:lnTo>
                  <a:lnTo>
                    <a:pt x="831995" y="1159515"/>
                  </a:lnTo>
                  <a:lnTo>
                    <a:pt x="827959" y="1148960"/>
                  </a:lnTo>
                  <a:lnTo>
                    <a:pt x="819577" y="1132196"/>
                  </a:lnTo>
                  <a:lnTo>
                    <a:pt x="808090" y="1113259"/>
                  </a:lnTo>
                  <a:lnTo>
                    <a:pt x="797535" y="1095253"/>
                  </a:lnTo>
                  <a:lnTo>
                    <a:pt x="783876" y="1076316"/>
                  </a:lnTo>
                  <a:lnTo>
                    <a:pt x="773320" y="1061725"/>
                  </a:lnTo>
                  <a:lnTo>
                    <a:pt x="761834" y="1048996"/>
                  </a:lnTo>
                  <a:lnTo>
                    <a:pt x="756556" y="1041546"/>
                  </a:lnTo>
                  <a:lnTo>
                    <a:pt x="756556" y="1021677"/>
                  </a:lnTo>
                  <a:lnTo>
                    <a:pt x="760592" y="1023850"/>
                  </a:lnTo>
                  <a:lnTo>
                    <a:pt x="763697" y="1026955"/>
                  </a:lnTo>
                  <a:lnTo>
                    <a:pt x="767732" y="1031301"/>
                  </a:lnTo>
                  <a:lnTo>
                    <a:pt x="776114" y="1036578"/>
                  </a:lnTo>
                  <a:lnTo>
                    <a:pt x="782323" y="1048065"/>
                  </a:lnTo>
                  <a:lnTo>
                    <a:pt x="785428" y="1058620"/>
                  </a:lnTo>
                  <a:lnTo>
                    <a:pt x="789464" y="1069175"/>
                  </a:lnTo>
                  <a:lnTo>
                    <a:pt x="796604" y="1078489"/>
                  </a:lnTo>
                  <a:lnTo>
                    <a:pt x="797535" y="1080662"/>
                  </a:lnTo>
                  <a:lnTo>
                    <a:pt x="803744" y="1082835"/>
                  </a:lnTo>
                  <a:lnTo>
                    <a:pt x="806849" y="1082835"/>
                  </a:lnTo>
                  <a:lnTo>
                    <a:pt x="812126" y="1083766"/>
                  </a:lnTo>
                  <a:lnTo>
                    <a:pt x="816162" y="1085939"/>
                  </a:lnTo>
                  <a:lnTo>
                    <a:pt x="833857" y="1112327"/>
                  </a:lnTo>
                  <a:lnTo>
                    <a:pt x="852484" y="1137473"/>
                  </a:lnTo>
                  <a:lnTo>
                    <a:pt x="870179" y="1161688"/>
                  </a:lnTo>
                  <a:lnTo>
                    <a:pt x="890048" y="1183730"/>
                  </a:lnTo>
                  <a:lnTo>
                    <a:pt x="882908" y="1206703"/>
                  </a:lnTo>
                  <a:lnTo>
                    <a:pt x="886944" y="1211049"/>
                  </a:lnTo>
                  <a:lnTo>
                    <a:pt x="894084" y="1218500"/>
                  </a:lnTo>
                  <a:lnTo>
                    <a:pt x="901224" y="1227813"/>
                  </a:lnTo>
                  <a:lnTo>
                    <a:pt x="910537" y="1235264"/>
                  </a:lnTo>
                  <a:lnTo>
                    <a:pt x="915815" y="1242715"/>
                  </a:lnTo>
                  <a:lnTo>
                    <a:pt x="918919" y="1243646"/>
                  </a:lnTo>
                  <a:lnTo>
                    <a:pt x="939719" y="1240541"/>
                  </a:lnTo>
                  <a:lnTo>
                    <a:pt x="940651" y="1242715"/>
                  </a:lnTo>
                  <a:lnTo>
                    <a:pt x="944686" y="1245819"/>
                  </a:lnTo>
                  <a:lnTo>
                    <a:pt x="947791" y="1250165"/>
                  </a:lnTo>
                  <a:lnTo>
                    <a:pt x="951827" y="1253270"/>
                  </a:lnTo>
                  <a:lnTo>
                    <a:pt x="954931" y="1256374"/>
                  </a:lnTo>
                  <a:lnTo>
                    <a:pt x="978835" y="1260720"/>
                  </a:lnTo>
                  <a:lnTo>
                    <a:pt x="981940" y="1262894"/>
                  </a:lnTo>
                  <a:lnTo>
                    <a:pt x="985976" y="1265998"/>
                  </a:lnTo>
                  <a:lnTo>
                    <a:pt x="991253" y="1271276"/>
                  </a:lnTo>
                  <a:lnTo>
                    <a:pt x="995289" y="1275622"/>
                  </a:lnTo>
                  <a:lnTo>
                    <a:pt x="998394" y="1278726"/>
                  </a:lnTo>
                  <a:lnTo>
                    <a:pt x="1002429" y="1280899"/>
                  </a:lnTo>
                  <a:lnTo>
                    <a:pt x="1010811" y="1283073"/>
                  </a:lnTo>
                  <a:lnTo>
                    <a:pt x="1017952" y="1278726"/>
                  </a:lnTo>
                  <a:lnTo>
                    <a:pt x="1024161" y="1275622"/>
                  </a:lnTo>
                  <a:lnTo>
                    <a:pt x="1031301" y="1271276"/>
                  </a:lnTo>
                  <a:lnTo>
                    <a:pt x="1041856" y="1271276"/>
                  </a:lnTo>
                  <a:lnTo>
                    <a:pt x="1058620" y="1278726"/>
                  </a:lnTo>
                  <a:lnTo>
                    <a:pt x="1069175" y="1288040"/>
                  </a:lnTo>
                  <a:lnTo>
                    <a:pt x="1081593" y="1297353"/>
                  </a:lnTo>
                  <a:lnTo>
                    <a:pt x="1102393" y="1304804"/>
                  </a:lnTo>
                  <a:lnTo>
                    <a:pt x="1117915" y="1310081"/>
                  </a:lnTo>
                  <a:lnTo>
                    <a:pt x="1132506" y="1314428"/>
                  </a:lnTo>
                  <a:lnTo>
                    <a:pt x="1141820" y="1317532"/>
                  </a:lnTo>
                  <a:lnTo>
                    <a:pt x="1151133" y="1326845"/>
                  </a:lnTo>
                  <a:lnTo>
                    <a:pt x="1159515" y="1339574"/>
                  </a:lnTo>
                  <a:lnTo>
                    <a:pt x="1168828" y="1361615"/>
                  </a:lnTo>
                  <a:lnTo>
                    <a:pt x="1180315" y="1364720"/>
                  </a:lnTo>
                  <a:lnTo>
                    <a:pt x="1195837" y="1372171"/>
                  </a:lnTo>
                  <a:lnTo>
                    <a:pt x="1212601" y="1381484"/>
                  </a:lnTo>
                  <a:lnTo>
                    <a:pt x="1229365" y="1390797"/>
                  </a:lnTo>
                  <a:lnTo>
                    <a:pt x="1238679" y="1398248"/>
                  </a:lnTo>
                  <a:lnTo>
                    <a:pt x="1241783" y="1396075"/>
                  </a:lnTo>
                  <a:lnTo>
                    <a:pt x="1243956" y="1396075"/>
                  </a:lnTo>
                  <a:lnTo>
                    <a:pt x="1244888" y="1396075"/>
                  </a:lnTo>
                  <a:lnTo>
                    <a:pt x="1247061" y="1393902"/>
                  </a:lnTo>
                  <a:lnTo>
                    <a:pt x="1249234" y="1393902"/>
                  </a:lnTo>
                  <a:lnTo>
                    <a:pt x="1251407" y="1390797"/>
                  </a:lnTo>
                  <a:lnTo>
                    <a:pt x="1251407" y="1388624"/>
                  </a:lnTo>
                  <a:lnTo>
                    <a:pt x="1251407" y="1385520"/>
                  </a:lnTo>
                  <a:lnTo>
                    <a:pt x="1249234" y="1381173"/>
                  </a:lnTo>
                  <a:lnTo>
                    <a:pt x="1252338" y="1379000"/>
                  </a:lnTo>
                  <a:lnTo>
                    <a:pt x="1254511" y="1378069"/>
                  </a:lnTo>
                  <a:lnTo>
                    <a:pt x="1256684" y="1375896"/>
                  </a:lnTo>
                  <a:lnTo>
                    <a:pt x="1258858" y="1373723"/>
                  </a:lnTo>
                  <a:lnTo>
                    <a:pt x="1265998" y="1373723"/>
                  </a:lnTo>
                  <a:lnTo>
                    <a:pt x="1273138" y="1385209"/>
                  </a:lnTo>
                  <a:lnTo>
                    <a:pt x="1280278" y="1395764"/>
                  </a:lnTo>
                  <a:lnTo>
                    <a:pt x="1285556" y="1405078"/>
                  </a:lnTo>
                  <a:lnTo>
                    <a:pt x="1287729" y="1419669"/>
                  </a:lnTo>
                  <a:lnTo>
                    <a:pt x="1287729" y="1434260"/>
                  </a:lnTo>
                  <a:lnTo>
                    <a:pt x="1288660" y="1444815"/>
                  </a:lnTo>
                  <a:lnTo>
                    <a:pt x="1276243" y="1459406"/>
                  </a:lnTo>
                  <a:lnTo>
                    <a:pt x="1261652" y="1472134"/>
                  </a:lnTo>
                  <a:lnTo>
                    <a:pt x="1249234" y="1485794"/>
                  </a:lnTo>
                  <a:lnTo>
                    <a:pt x="1242094" y="1501626"/>
                  </a:lnTo>
                  <a:lnTo>
                    <a:pt x="1236816" y="1518390"/>
                  </a:lnTo>
                  <a:lnTo>
                    <a:pt x="1229676" y="1535155"/>
                  </a:lnTo>
                  <a:lnTo>
                    <a:pt x="1234953" y="1537328"/>
                  </a:lnTo>
                  <a:lnTo>
                    <a:pt x="1240231" y="1537328"/>
                  </a:lnTo>
                  <a:lnTo>
                    <a:pt x="1245508" y="1538259"/>
                  </a:lnTo>
                  <a:lnTo>
                    <a:pt x="1254822" y="1538259"/>
                  </a:lnTo>
                  <a:lnTo>
                    <a:pt x="1254822" y="1542605"/>
                  </a:lnTo>
                  <a:lnTo>
                    <a:pt x="1245508" y="1547883"/>
                  </a:lnTo>
                  <a:lnTo>
                    <a:pt x="1239300" y="1553160"/>
                  </a:lnTo>
                  <a:lnTo>
                    <a:pt x="1229986" y="1558438"/>
                  </a:lnTo>
                  <a:lnTo>
                    <a:pt x="1229986" y="1565889"/>
                  </a:lnTo>
                  <a:lnTo>
                    <a:pt x="1229986" y="1573339"/>
                  </a:lnTo>
                  <a:lnTo>
                    <a:pt x="1229986" y="1579548"/>
                  </a:lnTo>
                  <a:lnTo>
                    <a:pt x="1225950" y="1586999"/>
                  </a:lnTo>
                  <a:lnTo>
                    <a:pt x="1229986" y="1590104"/>
                  </a:lnTo>
                  <a:lnTo>
                    <a:pt x="1233091" y="1594450"/>
                  </a:lnTo>
                  <a:lnTo>
                    <a:pt x="1237126" y="1595381"/>
                  </a:lnTo>
                  <a:lnTo>
                    <a:pt x="1242404" y="1595381"/>
                  </a:lnTo>
                  <a:lnTo>
                    <a:pt x="1245508" y="1599727"/>
                  </a:lnTo>
                  <a:lnTo>
                    <a:pt x="1256995" y="1610283"/>
                  </a:lnTo>
                  <a:lnTo>
                    <a:pt x="1264135" y="1624873"/>
                  </a:lnTo>
                  <a:lnTo>
                    <a:pt x="1269413" y="1643811"/>
                  </a:lnTo>
                  <a:lnTo>
                    <a:pt x="1274690" y="1659643"/>
                  </a:lnTo>
                  <a:lnTo>
                    <a:pt x="1281831" y="1676407"/>
                  </a:lnTo>
                  <a:lnTo>
                    <a:pt x="1302630" y="1705900"/>
                  </a:lnTo>
                  <a:lnTo>
                    <a:pt x="1327777" y="1733219"/>
                  </a:lnTo>
                  <a:lnTo>
                    <a:pt x="1359132" y="1754329"/>
                  </a:lnTo>
                  <a:lnTo>
                    <a:pt x="1395454" y="1767989"/>
                  </a:lnTo>
                  <a:lnTo>
                    <a:pt x="1391418" y="1797481"/>
                  </a:lnTo>
                  <a:lnTo>
                    <a:pt x="1389245" y="1829147"/>
                  </a:lnTo>
                  <a:lnTo>
                    <a:pt x="1388314" y="1861744"/>
                  </a:lnTo>
                  <a:lnTo>
                    <a:pt x="1382105" y="1893409"/>
                  </a:lnTo>
                  <a:lnTo>
                    <a:pt x="1371549" y="1941839"/>
                  </a:lnTo>
                  <a:lnTo>
                    <a:pt x="1362236" y="1991199"/>
                  </a:lnTo>
                  <a:lnTo>
                    <a:pt x="1351681" y="2036214"/>
                  </a:lnTo>
                  <a:lnTo>
                    <a:pt x="1339263" y="2080297"/>
                  </a:lnTo>
                  <a:lnTo>
                    <a:pt x="1337090" y="2091784"/>
                  </a:lnTo>
                  <a:lnTo>
                    <a:pt x="1340194" y="2104512"/>
                  </a:lnTo>
                  <a:lnTo>
                    <a:pt x="1342368" y="2111963"/>
                  </a:lnTo>
                  <a:lnTo>
                    <a:pt x="1329950" y="2188643"/>
                  </a:lnTo>
                  <a:lnTo>
                    <a:pt x="1329950" y="2192989"/>
                  </a:lnTo>
                  <a:lnTo>
                    <a:pt x="1337090" y="2190816"/>
                  </a:lnTo>
                  <a:lnTo>
                    <a:pt x="1340194" y="2186470"/>
                  </a:lnTo>
                  <a:lnTo>
                    <a:pt x="1342368" y="2183365"/>
                  </a:lnTo>
                  <a:lnTo>
                    <a:pt x="1345472" y="2179019"/>
                  </a:lnTo>
                  <a:lnTo>
                    <a:pt x="1349508" y="2175915"/>
                  </a:lnTo>
                  <a:lnTo>
                    <a:pt x="1349508" y="2179019"/>
                  </a:lnTo>
                  <a:lnTo>
                    <a:pt x="1354785" y="2179019"/>
                  </a:lnTo>
                  <a:lnTo>
                    <a:pt x="1345472" y="2215652"/>
                  </a:lnTo>
                  <a:lnTo>
                    <a:pt x="1334917" y="2215652"/>
                  </a:lnTo>
                  <a:lnTo>
                    <a:pt x="1327777" y="2234589"/>
                  </a:lnTo>
                  <a:lnTo>
                    <a:pt x="1320636" y="2256631"/>
                  </a:lnTo>
                  <a:lnTo>
                    <a:pt x="1315359" y="2279604"/>
                  </a:lnTo>
                  <a:lnTo>
                    <a:pt x="1313186" y="2305992"/>
                  </a:lnTo>
                  <a:lnTo>
                    <a:pt x="1311012" y="2333311"/>
                  </a:lnTo>
                  <a:lnTo>
                    <a:pt x="1315048" y="2357525"/>
                  </a:lnTo>
                  <a:lnTo>
                    <a:pt x="1322189" y="2380499"/>
                  </a:lnTo>
                  <a:lnTo>
                    <a:pt x="1332744" y="2401609"/>
                  </a:lnTo>
                  <a:lnTo>
                    <a:pt x="1349508" y="2416200"/>
                  </a:lnTo>
                  <a:lnTo>
                    <a:pt x="1369376" y="2426755"/>
                  </a:lnTo>
                  <a:lnTo>
                    <a:pt x="1369376" y="2434206"/>
                  </a:lnTo>
                  <a:lnTo>
                    <a:pt x="1354785" y="2424892"/>
                  </a:lnTo>
                  <a:lnTo>
                    <a:pt x="1342368" y="2414337"/>
                  </a:lnTo>
                  <a:lnTo>
                    <a:pt x="1329950" y="2401609"/>
                  </a:lnTo>
                  <a:lnTo>
                    <a:pt x="1325914" y="2401609"/>
                  </a:lnTo>
                  <a:lnTo>
                    <a:pt x="1332123" y="2416200"/>
                  </a:lnTo>
                  <a:lnTo>
                    <a:pt x="1342678" y="2430791"/>
                  </a:lnTo>
                  <a:lnTo>
                    <a:pt x="1357269" y="2445382"/>
                  </a:lnTo>
                  <a:lnTo>
                    <a:pt x="1374033" y="2458110"/>
                  </a:lnTo>
                  <a:lnTo>
                    <a:pt x="1389555" y="2466492"/>
                  </a:lnTo>
                  <a:lnTo>
                    <a:pt x="1406319" y="2470838"/>
                  </a:lnTo>
                  <a:lnTo>
                    <a:pt x="1423083" y="2466492"/>
                  </a:lnTo>
                  <a:lnTo>
                    <a:pt x="1426188" y="2465561"/>
                  </a:lnTo>
                  <a:lnTo>
                    <a:pt x="1428361" y="2463388"/>
                  </a:lnTo>
                  <a:lnTo>
                    <a:pt x="1430534" y="2463388"/>
                  </a:lnTo>
                  <a:lnTo>
                    <a:pt x="1430534" y="2461214"/>
                  </a:lnTo>
                  <a:lnTo>
                    <a:pt x="1432707" y="2460283"/>
                  </a:lnTo>
                  <a:lnTo>
                    <a:pt x="1435812" y="2458110"/>
                  </a:lnTo>
                  <a:lnTo>
                    <a:pt x="1432707" y="2453764"/>
                  </a:lnTo>
                  <a:lnTo>
                    <a:pt x="1432707" y="2452832"/>
                  </a:lnTo>
                  <a:lnTo>
                    <a:pt x="1432707" y="2452832"/>
                  </a:lnTo>
                  <a:lnTo>
                    <a:pt x="1432707" y="2450659"/>
                  </a:lnTo>
                  <a:lnTo>
                    <a:pt x="1428671" y="2450659"/>
                  </a:lnTo>
                  <a:lnTo>
                    <a:pt x="1427740" y="2450659"/>
                  </a:lnTo>
                  <a:lnTo>
                    <a:pt x="1421531" y="2450659"/>
                  </a:lnTo>
                  <a:lnTo>
                    <a:pt x="1420600" y="2439173"/>
                  </a:lnTo>
                  <a:lnTo>
                    <a:pt x="1418427" y="2426444"/>
                  </a:lnTo>
                  <a:lnTo>
                    <a:pt x="1416254" y="2415889"/>
                  </a:lnTo>
                  <a:lnTo>
                    <a:pt x="1413149" y="2406576"/>
                  </a:lnTo>
                  <a:lnTo>
                    <a:pt x="1410976" y="2404403"/>
                  </a:lnTo>
                  <a:lnTo>
                    <a:pt x="1410976" y="2402230"/>
                  </a:lnTo>
                  <a:lnTo>
                    <a:pt x="1408803" y="2402230"/>
                  </a:lnTo>
                  <a:lnTo>
                    <a:pt x="1405698" y="2401298"/>
                  </a:lnTo>
                  <a:lnTo>
                    <a:pt x="1396385" y="2414027"/>
                  </a:lnTo>
                  <a:lnTo>
                    <a:pt x="1384899" y="2426755"/>
                  </a:lnTo>
                  <a:lnTo>
                    <a:pt x="1384899" y="2431101"/>
                  </a:lnTo>
                  <a:lnTo>
                    <a:pt x="1381794" y="2431101"/>
                  </a:lnTo>
                  <a:lnTo>
                    <a:pt x="1381794" y="2424892"/>
                  </a:lnTo>
                  <a:lnTo>
                    <a:pt x="1381794" y="2421788"/>
                  </a:lnTo>
                  <a:lnTo>
                    <a:pt x="1383967" y="2417442"/>
                  </a:lnTo>
                  <a:lnTo>
                    <a:pt x="1384899" y="2414337"/>
                  </a:lnTo>
                  <a:lnTo>
                    <a:pt x="1394212" y="2402851"/>
                  </a:lnTo>
                  <a:lnTo>
                    <a:pt x="1406630" y="2392295"/>
                  </a:lnTo>
                  <a:lnTo>
                    <a:pt x="1420289" y="2384845"/>
                  </a:lnTo>
                  <a:lnTo>
                    <a:pt x="1428671" y="2382672"/>
                  </a:lnTo>
                  <a:lnTo>
                    <a:pt x="1427740" y="2373358"/>
                  </a:lnTo>
                  <a:lnTo>
                    <a:pt x="1423704" y="2368081"/>
                  </a:lnTo>
                  <a:lnTo>
                    <a:pt x="1418427" y="2362803"/>
                  </a:lnTo>
                  <a:lnTo>
                    <a:pt x="1413149" y="2357525"/>
                  </a:lnTo>
                  <a:lnTo>
                    <a:pt x="1418427" y="2340761"/>
                  </a:lnTo>
                  <a:lnTo>
                    <a:pt x="1427740" y="2322756"/>
                  </a:lnTo>
                  <a:lnTo>
                    <a:pt x="1440158" y="2303818"/>
                  </a:lnTo>
                  <a:lnTo>
                    <a:pt x="1454749" y="2289227"/>
                  </a:lnTo>
                  <a:lnTo>
                    <a:pt x="1469340" y="2281777"/>
                  </a:lnTo>
                  <a:lnTo>
                    <a:pt x="1472444" y="2269048"/>
                  </a:lnTo>
                  <a:lnTo>
                    <a:pt x="1467167" y="2264702"/>
                  </a:lnTo>
                  <a:lnTo>
                    <a:pt x="1461889" y="2261598"/>
                  </a:lnTo>
                  <a:lnTo>
                    <a:pt x="1455680" y="2258493"/>
                  </a:lnTo>
                  <a:lnTo>
                    <a:pt x="1452576" y="2252284"/>
                  </a:lnTo>
                  <a:lnTo>
                    <a:pt x="1448540" y="2244834"/>
                  </a:lnTo>
                  <a:lnTo>
                    <a:pt x="1448540" y="2243902"/>
                  </a:lnTo>
                  <a:lnTo>
                    <a:pt x="1447609" y="2241729"/>
                  </a:lnTo>
                  <a:lnTo>
                    <a:pt x="1448540" y="2239556"/>
                  </a:lnTo>
                  <a:lnTo>
                    <a:pt x="1448540" y="2237383"/>
                  </a:lnTo>
                  <a:lnTo>
                    <a:pt x="1448540" y="2234279"/>
                  </a:lnTo>
                  <a:lnTo>
                    <a:pt x="1448540" y="2229001"/>
                  </a:lnTo>
                  <a:lnTo>
                    <a:pt x="1454749" y="2229001"/>
                  </a:lnTo>
                  <a:lnTo>
                    <a:pt x="1460026" y="2226828"/>
                  </a:lnTo>
                  <a:lnTo>
                    <a:pt x="1462200" y="2226828"/>
                  </a:lnTo>
                  <a:lnTo>
                    <a:pt x="1465304" y="2224655"/>
                  </a:lnTo>
                  <a:lnTo>
                    <a:pt x="1469340" y="2214100"/>
                  </a:lnTo>
                  <a:lnTo>
                    <a:pt x="1472444" y="2202613"/>
                  </a:lnTo>
                  <a:lnTo>
                    <a:pt x="1477722" y="2192058"/>
                  </a:lnTo>
                  <a:lnTo>
                    <a:pt x="1479895" y="2185849"/>
                  </a:lnTo>
                  <a:lnTo>
                    <a:pt x="1483931" y="2184918"/>
                  </a:lnTo>
                  <a:lnTo>
                    <a:pt x="1489208" y="2182745"/>
                  </a:lnTo>
                  <a:lnTo>
                    <a:pt x="1494486" y="2180571"/>
                  </a:lnTo>
                  <a:lnTo>
                    <a:pt x="1501626" y="2178398"/>
                  </a:lnTo>
                  <a:lnTo>
                    <a:pt x="1498522" y="2173121"/>
                  </a:lnTo>
                  <a:lnTo>
                    <a:pt x="1496349" y="2170016"/>
                  </a:lnTo>
                  <a:lnTo>
                    <a:pt x="1492313" y="2165670"/>
                  </a:lnTo>
                  <a:lnTo>
                    <a:pt x="1489208" y="2163497"/>
                  </a:lnTo>
                  <a:lnTo>
                    <a:pt x="1485173" y="2162566"/>
                  </a:lnTo>
                  <a:lnTo>
                    <a:pt x="1479895" y="2158219"/>
                  </a:lnTo>
                  <a:lnTo>
                    <a:pt x="1472755" y="2155115"/>
                  </a:lnTo>
                  <a:lnTo>
                    <a:pt x="1472755" y="2147664"/>
                  </a:lnTo>
                  <a:lnTo>
                    <a:pt x="1487346" y="2145491"/>
                  </a:lnTo>
                  <a:lnTo>
                    <a:pt x="1501937" y="2145491"/>
                  </a:lnTo>
                  <a:lnTo>
                    <a:pt x="1513423" y="2143318"/>
                  </a:lnTo>
                  <a:lnTo>
                    <a:pt x="1521805" y="2143318"/>
                  </a:lnTo>
                  <a:lnTo>
                    <a:pt x="1520874" y="2135867"/>
                  </a:lnTo>
                  <a:lnTo>
                    <a:pt x="1520874" y="2132763"/>
                  </a:lnTo>
                  <a:lnTo>
                    <a:pt x="1520874" y="2129037"/>
                  </a:lnTo>
                  <a:lnTo>
                    <a:pt x="1520874" y="2128106"/>
                  </a:lnTo>
                  <a:lnTo>
                    <a:pt x="1521805" y="2123760"/>
                  </a:lnTo>
                  <a:lnTo>
                    <a:pt x="1521805" y="2116309"/>
                  </a:lnTo>
                  <a:lnTo>
                    <a:pt x="1521805" y="2108858"/>
                  </a:lnTo>
                  <a:lnTo>
                    <a:pt x="1523978" y="2103581"/>
                  </a:lnTo>
                  <a:lnTo>
                    <a:pt x="1526151" y="2099235"/>
                  </a:lnTo>
                  <a:lnTo>
                    <a:pt x="1553160" y="2091784"/>
                  </a:lnTo>
                  <a:lnTo>
                    <a:pt x="1585447" y="2090853"/>
                  </a:lnTo>
                  <a:lnTo>
                    <a:pt x="1587620" y="2076262"/>
                  </a:lnTo>
                  <a:lnTo>
                    <a:pt x="1589793" y="2062602"/>
                  </a:lnTo>
                  <a:lnTo>
                    <a:pt x="1587620" y="2052047"/>
                  </a:lnTo>
                  <a:lnTo>
                    <a:pt x="1582342" y="2041492"/>
                  </a:lnTo>
                  <a:lnTo>
                    <a:pt x="1569924" y="2034041"/>
                  </a:lnTo>
                  <a:lnTo>
                    <a:pt x="1569924" y="2026590"/>
                  </a:lnTo>
                  <a:lnTo>
                    <a:pt x="1592897" y="2031868"/>
                  </a:lnTo>
                  <a:lnTo>
                    <a:pt x="1618975" y="2037145"/>
                  </a:lnTo>
                  <a:lnTo>
                    <a:pt x="1631393" y="2022554"/>
                  </a:lnTo>
                  <a:lnTo>
                    <a:pt x="1642879" y="2009826"/>
                  </a:lnTo>
                  <a:lnTo>
                    <a:pt x="1653434" y="1995235"/>
                  </a:lnTo>
                  <a:lnTo>
                    <a:pt x="1662747" y="1973194"/>
                  </a:lnTo>
                  <a:lnTo>
                    <a:pt x="1663679" y="1973194"/>
                  </a:lnTo>
                  <a:lnTo>
                    <a:pt x="1665852" y="1971020"/>
                  </a:lnTo>
                  <a:lnTo>
                    <a:pt x="1668025" y="1971020"/>
                  </a:lnTo>
                  <a:lnTo>
                    <a:pt x="1670198" y="1968847"/>
                  </a:lnTo>
                  <a:lnTo>
                    <a:pt x="1671130" y="1973194"/>
                  </a:lnTo>
                  <a:lnTo>
                    <a:pt x="1673303" y="1978471"/>
                  </a:lnTo>
                  <a:lnTo>
                    <a:pt x="1673303" y="1982817"/>
                  </a:lnTo>
                  <a:lnTo>
                    <a:pt x="1673303" y="1990268"/>
                  </a:lnTo>
                  <a:lnTo>
                    <a:pt x="1678580" y="1990268"/>
                  </a:lnTo>
                  <a:lnTo>
                    <a:pt x="1685721" y="1969158"/>
                  </a:lnTo>
                  <a:lnTo>
                    <a:pt x="1692861" y="1953325"/>
                  </a:lnTo>
                  <a:lnTo>
                    <a:pt x="1700001" y="1936561"/>
                  </a:lnTo>
                  <a:lnTo>
                    <a:pt x="1704037" y="1916692"/>
                  </a:lnTo>
                  <a:lnTo>
                    <a:pt x="1706210" y="1892478"/>
                  </a:lnTo>
                  <a:lnTo>
                    <a:pt x="1718628" y="1892478"/>
                  </a:lnTo>
                  <a:lnTo>
                    <a:pt x="1716455" y="1887200"/>
                  </a:lnTo>
                  <a:lnTo>
                    <a:pt x="1714282" y="1881923"/>
                  </a:lnTo>
                  <a:lnTo>
                    <a:pt x="1714282" y="1877576"/>
                  </a:lnTo>
                  <a:lnTo>
                    <a:pt x="1714282" y="1874472"/>
                  </a:lnTo>
                  <a:lnTo>
                    <a:pt x="1718317" y="1868263"/>
                  </a:lnTo>
                  <a:lnTo>
                    <a:pt x="1727631" y="1857708"/>
                  </a:lnTo>
                  <a:lnTo>
                    <a:pt x="1742222" y="1852430"/>
                  </a:lnTo>
                  <a:lnTo>
                    <a:pt x="1757744" y="1848084"/>
                  </a:lnTo>
                  <a:lnTo>
                    <a:pt x="1774508" y="1847153"/>
                  </a:lnTo>
                  <a:lnTo>
                    <a:pt x="1791272" y="1844979"/>
                  </a:lnTo>
                  <a:lnTo>
                    <a:pt x="1801827" y="1840633"/>
                  </a:lnTo>
                  <a:lnTo>
                    <a:pt x="1807105" y="1833183"/>
                  </a:lnTo>
                  <a:lnTo>
                    <a:pt x="1816418" y="1820454"/>
                  </a:lnTo>
                  <a:lnTo>
                    <a:pt x="1825732" y="1803690"/>
                  </a:lnTo>
                  <a:lnTo>
                    <a:pt x="1835045" y="1787857"/>
                  </a:lnTo>
                  <a:lnTo>
                    <a:pt x="1842185" y="1773267"/>
                  </a:lnTo>
                  <a:lnTo>
                    <a:pt x="1845290" y="1763953"/>
                  </a:lnTo>
                  <a:lnTo>
                    <a:pt x="1847463" y="1749362"/>
                  </a:lnTo>
                  <a:lnTo>
                    <a:pt x="1843427" y="1732598"/>
                  </a:lnTo>
                  <a:lnTo>
                    <a:pt x="1842496" y="1718007"/>
                  </a:lnTo>
                  <a:lnTo>
                    <a:pt x="1842496" y="1707452"/>
                  </a:lnTo>
                  <a:lnTo>
                    <a:pt x="1850878" y="1690688"/>
                  </a:lnTo>
                  <a:lnTo>
                    <a:pt x="1863296" y="1668646"/>
                  </a:lnTo>
                  <a:lnTo>
                    <a:pt x="1877887" y="1646605"/>
                  </a:lnTo>
                  <a:lnTo>
                    <a:pt x="1892477" y="1626736"/>
                  </a:lnTo>
                  <a:lnTo>
                    <a:pt x="1906137" y="1609972"/>
                  </a:lnTo>
                  <a:lnTo>
                    <a:pt x="1903964" y="1601590"/>
                  </a:lnTo>
                  <a:lnTo>
                    <a:pt x="1901480" y="1594450"/>
                  </a:lnTo>
                  <a:close/>
                  <a:moveTo>
                    <a:pt x="1340815" y="768043"/>
                  </a:moveTo>
                  <a:lnTo>
                    <a:pt x="1342988" y="765870"/>
                  </a:lnTo>
                  <a:lnTo>
                    <a:pt x="1345162" y="763697"/>
                  </a:lnTo>
                  <a:lnTo>
                    <a:pt x="1348266" y="760592"/>
                  </a:lnTo>
                  <a:lnTo>
                    <a:pt x="1350439" y="756246"/>
                  </a:lnTo>
                  <a:lnTo>
                    <a:pt x="1353544" y="756246"/>
                  </a:lnTo>
                  <a:lnTo>
                    <a:pt x="1352612" y="760592"/>
                  </a:lnTo>
                  <a:lnTo>
                    <a:pt x="1350439" y="762765"/>
                  </a:lnTo>
                  <a:lnTo>
                    <a:pt x="1348266" y="765870"/>
                  </a:lnTo>
                  <a:lnTo>
                    <a:pt x="1348266" y="768043"/>
                  </a:lnTo>
                  <a:lnTo>
                    <a:pt x="1347335" y="773320"/>
                  </a:lnTo>
                  <a:lnTo>
                    <a:pt x="1343299" y="771147"/>
                  </a:lnTo>
                  <a:lnTo>
                    <a:pt x="1341126" y="770216"/>
                  </a:lnTo>
                  <a:lnTo>
                    <a:pt x="1341126" y="768043"/>
                  </a:lnTo>
                  <a:close/>
                  <a:moveTo>
                    <a:pt x="1108602" y="713094"/>
                  </a:moveTo>
                  <a:lnTo>
                    <a:pt x="1117915" y="701608"/>
                  </a:lnTo>
                  <a:lnTo>
                    <a:pt x="1126297" y="688879"/>
                  </a:lnTo>
                  <a:lnTo>
                    <a:pt x="1144924" y="691052"/>
                  </a:lnTo>
                  <a:lnTo>
                    <a:pt x="1159515" y="698503"/>
                  </a:lnTo>
                  <a:lnTo>
                    <a:pt x="1167897" y="705954"/>
                  </a:lnTo>
                  <a:lnTo>
                    <a:pt x="1175037" y="716509"/>
                  </a:lnTo>
                  <a:lnTo>
                    <a:pt x="1181246" y="727995"/>
                  </a:lnTo>
                  <a:lnTo>
                    <a:pt x="1189628" y="736377"/>
                  </a:lnTo>
                  <a:lnTo>
                    <a:pt x="1203288" y="746001"/>
                  </a:lnTo>
                  <a:lnTo>
                    <a:pt x="1211670" y="749106"/>
                  </a:lnTo>
                  <a:lnTo>
                    <a:pt x="1218810" y="749106"/>
                  </a:lnTo>
                  <a:lnTo>
                    <a:pt x="1228124" y="751279"/>
                  </a:lnTo>
                  <a:lnTo>
                    <a:pt x="1237437" y="756556"/>
                  </a:lnTo>
                  <a:lnTo>
                    <a:pt x="1237437" y="766180"/>
                  </a:lnTo>
                  <a:lnTo>
                    <a:pt x="1235264" y="771458"/>
                  </a:lnTo>
                  <a:lnTo>
                    <a:pt x="1235264" y="775804"/>
                  </a:lnTo>
                  <a:lnTo>
                    <a:pt x="1233091" y="777977"/>
                  </a:lnTo>
                  <a:lnTo>
                    <a:pt x="1232159" y="778909"/>
                  </a:lnTo>
                  <a:lnTo>
                    <a:pt x="1229986" y="778909"/>
                  </a:lnTo>
                  <a:lnTo>
                    <a:pt x="1227813" y="778909"/>
                  </a:lnTo>
                  <a:lnTo>
                    <a:pt x="1225640" y="781082"/>
                  </a:lnTo>
                  <a:lnTo>
                    <a:pt x="1224709" y="783255"/>
                  </a:lnTo>
                  <a:lnTo>
                    <a:pt x="1222535" y="785428"/>
                  </a:lnTo>
                  <a:lnTo>
                    <a:pt x="1218500" y="795983"/>
                  </a:lnTo>
                  <a:lnTo>
                    <a:pt x="1220673" y="805607"/>
                  </a:lnTo>
                  <a:lnTo>
                    <a:pt x="1222846" y="810884"/>
                  </a:lnTo>
                  <a:lnTo>
                    <a:pt x="1222846" y="818335"/>
                  </a:lnTo>
                  <a:lnTo>
                    <a:pt x="1217568" y="827959"/>
                  </a:lnTo>
                  <a:lnTo>
                    <a:pt x="1218500" y="831063"/>
                  </a:lnTo>
                  <a:lnTo>
                    <a:pt x="1218500" y="833237"/>
                  </a:lnTo>
                  <a:lnTo>
                    <a:pt x="1218500" y="835410"/>
                  </a:lnTo>
                  <a:lnTo>
                    <a:pt x="1220673" y="837583"/>
                  </a:lnTo>
                  <a:lnTo>
                    <a:pt x="1222846" y="838514"/>
                  </a:lnTo>
                  <a:lnTo>
                    <a:pt x="1225950" y="837583"/>
                  </a:lnTo>
                  <a:lnTo>
                    <a:pt x="1237437" y="833237"/>
                  </a:lnTo>
                  <a:lnTo>
                    <a:pt x="1252959" y="825786"/>
                  </a:lnTo>
                  <a:lnTo>
                    <a:pt x="1269723" y="815231"/>
                  </a:lnTo>
                  <a:lnTo>
                    <a:pt x="1288350" y="805607"/>
                  </a:lnTo>
                  <a:lnTo>
                    <a:pt x="1302941" y="794120"/>
                  </a:lnTo>
                  <a:lnTo>
                    <a:pt x="1315359" y="786670"/>
                  </a:lnTo>
                  <a:lnTo>
                    <a:pt x="1322499" y="781392"/>
                  </a:lnTo>
                  <a:lnTo>
                    <a:pt x="1325603" y="783565"/>
                  </a:lnTo>
                  <a:lnTo>
                    <a:pt x="1327777" y="783565"/>
                  </a:lnTo>
                  <a:lnTo>
                    <a:pt x="1329950" y="783565"/>
                  </a:lnTo>
                  <a:lnTo>
                    <a:pt x="1332123" y="785738"/>
                  </a:lnTo>
                  <a:lnTo>
                    <a:pt x="1332123" y="786670"/>
                  </a:lnTo>
                  <a:lnTo>
                    <a:pt x="1333054" y="791016"/>
                  </a:lnTo>
                  <a:lnTo>
                    <a:pt x="1337090" y="791016"/>
                  </a:lnTo>
                  <a:lnTo>
                    <a:pt x="1329950" y="801571"/>
                  </a:lnTo>
                  <a:lnTo>
                    <a:pt x="1313186" y="811195"/>
                  </a:lnTo>
                  <a:lnTo>
                    <a:pt x="1295490" y="818646"/>
                  </a:lnTo>
                  <a:lnTo>
                    <a:pt x="1276863" y="826096"/>
                  </a:lnTo>
                  <a:lnTo>
                    <a:pt x="1259168" y="835720"/>
                  </a:lnTo>
                  <a:lnTo>
                    <a:pt x="1242404" y="845344"/>
                  </a:lnTo>
                  <a:lnTo>
                    <a:pt x="1233091" y="859004"/>
                  </a:lnTo>
                  <a:lnTo>
                    <a:pt x="1210118" y="855899"/>
                  </a:lnTo>
                  <a:lnTo>
                    <a:pt x="1207945" y="831684"/>
                  </a:lnTo>
                  <a:lnTo>
                    <a:pt x="1207945" y="809332"/>
                  </a:lnTo>
                  <a:lnTo>
                    <a:pt x="1207945" y="791326"/>
                  </a:lnTo>
                  <a:lnTo>
                    <a:pt x="1205771" y="771147"/>
                  </a:lnTo>
                  <a:lnTo>
                    <a:pt x="1193354" y="771147"/>
                  </a:lnTo>
                  <a:lnTo>
                    <a:pt x="1191180" y="778598"/>
                  </a:lnTo>
                  <a:lnTo>
                    <a:pt x="1185903" y="789153"/>
                  </a:lnTo>
                  <a:lnTo>
                    <a:pt x="1180625" y="801882"/>
                  </a:lnTo>
                  <a:lnTo>
                    <a:pt x="1174416" y="816783"/>
                  </a:lnTo>
                  <a:lnTo>
                    <a:pt x="1169139" y="828269"/>
                  </a:lnTo>
                  <a:lnTo>
                    <a:pt x="1166034" y="835720"/>
                  </a:lnTo>
                  <a:lnTo>
                    <a:pt x="1166034" y="838825"/>
                  </a:lnTo>
                  <a:lnTo>
                    <a:pt x="1159825" y="837893"/>
                  </a:lnTo>
                  <a:lnTo>
                    <a:pt x="1158894" y="835720"/>
                  </a:lnTo>
                  <a:lnTo>
                    <a:pt x="1156721" y="833547"/>
                  </a:lnTo>
                  <a:lnTo>
                    <a:pt x="1154548" y="831374"/>
                  </a:lnTo>
                  <a:lnTo>
                    <a:pt x="1154548" y="828269"/>
                  </a:lnTo>
                  <a:lnTo>
                    <a:pt x="1153306" y="822061"/>
                  </a:lnTo>
                  <a:lnTo>
                    <a:pt x="1153306" y="812747"/>
                  </a:lnTo>
                  <a:lnTo>
                    <a:pt x="1159515" y="797846"/>
                  </a:lnTo>
                  <a:lnTo>
                    <a:pt x="1166655" y="780771"/>
                  </a:lnTo>
                  <a:lnTo>
                    <a:pt x="1175037" y="768043"/>
                  </a:lnTo>
                  <a:lnTo>
                    <a:pt x="1182177" y="756556"/>
                  </a:lnTo>
                  <a:lnTo>
                    <a:pt x="1175037" y="748174"/>
                  </a:lnTo>
                  <a:lnTo>
                    <a:pt x="1167897" y="743828"/>
                  </a:lnTo>
                  <a:lnTo>
                    <a:pt x="1160757" y="740724"/>
                  </a:lnTo>
                  <a:lnTo>
                    <a:pt x="1152375" y="736377"/>
                  </a:lnTo>
                  <a:lnTo>
                    <a:pt x="1147097" y="723649"/>
                  </a:lnTo>
                  <a:lnTo>
                    <a:pt x="1137784" y="723649"/>
                  </a:lnTo>
                  <a:lnTo>
                    <a:pt x="1137784" y="728927"/>
                  </a:lnTo>
                  <a:lnTo>
                    <a:pt x="1135611" y="733273"/>
                  </a:lnTo>
                  <a:lnTo>
                    <a:pt x="1135611" y="738551"/>
                  </a:lnTo>
                  <a:lnTo>
                    <a:pt x="1133438" y="746001"/>
                  </a:lnTo>
                  <a:lnTo>
                    <a:pt x="1126297" y="736377"/>
                  </a:lnTo>
                  <a:lnTo>
                    <a:pt x="1121020" y="731100"/>
                  </a:lnTo>
                  <a:lnTo>
                    <a:pt x="1113879" y="727995"/>
                  </a:lnTo>
                  <a:lnTo>
                    <a:pt x="1103324" y="728927"/>
                  </a:lnTo>
                  <a:lnTo>
                    <a:pt x="1108602" y="713094"/>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 name="Google Shape;13;p2"/>
            <p:cNvSpPr/>
            <p:nvPr/>
          </p:nvSpPr>
          <p:spPr>
            <a:xfrm>
              <a:off x="3644576" y="3731096"/>
              <a:ext cx="2992697" cy="1030680"/>
            </a:xfrm>
            <a:custGeom>
              <a:rect b="b" l="l" r="r" t="t"/>
              <a:pathLst>
                <a:path extrusionOk="0" h="1030680" w="2992697">
                  <a:moveTo>
                    <a:pt x="7140" y="256428"/>
                  </a:moveTo>
                  <a:lnTo>
                    <a:pt x="26077" y="261706"/>
                  </a:lnTo>
                  <a:lnTo>
                    <a:pt x="38495" y="271330"/>
                  </a:lnTo>
                  <a:lnTo>
                    <a:pt x="49050" y="279712"/>
                  </a:lnTo>
                  <a:lnTo>
                    <a:pt x="60537" y="291198"/>
                  </a:lnTo>
                  <a:lnTo>
                    <a:pt x="71092" y="299580"/>
                  </a:lnTo>
                  <a:lnTo>
                    <a:pt x="71092" y="296476"/>
                  </a:lnTo>
                  <a:lnTo>
                    <a:pt x="77301" y="296476"/>
                  </a:lnTo>
                  <a:lnTo>
                    <a:pt x="77301" y="299580"/>
                  </a:lnTo>
                  <a:lnTo>
                    <a:pt x="78232" y="303926"/>
                  </a:lnTo>
                  <a:lnTo>
                    <a:pt x="82268" y="309204"/>
                  </a:lnTo>
                  <a:lnTo>
                    <a:pt x="84441" y="316655"/>
                  </a:lnTo>
                  <a:lnTo>
                    <a:pt x="76991" y="316655"/>
                  </a:lnTo>
                  <a:lnTo>
                    <a:pt x="72955" y="316655"/>
                  </a:lnTo>
                  <a:lnTo>
                    <a:pt x="72955" y="318828"/>
                  </a:lnTo>
                  <a:lnTo>
                    <a:pt x="70782" y="318828"/>
                  </a:lnTo>
                  <a:lnTo>
                    <a:pt x="67677" y="318828"/>
                  </a:lnTo>
                  <a:lnTo>
                    <a:pt x="63641" y="321001"/>
                  </a:lnTo>
                  <a:lnTo>
                    <a:pt x="49050" y="309514"/>
                  </a:lnTo>
                  <a:lnTo>
                    <a:pt x="34460" y="304237"/>
                  </a:lnTo>
                  <a:lnTo>
                    <a:pt x="16764" y="299891"/>
                  </a:lnTo>
                  <a:lnTo>
                    <a:pt x="0" y="291509"/>
                  </a:lnTo>
                  <a:lnTo>
                    <a:pt x="6209" y="286231"/>
                  </a:lnTo>
                  <a:lnTo>
                    <a:pt x="7140" y="280022"/>
                  </a:lnTo>
                  <a:lnTo>
                    <a:pt x="6209" y="274745"/>
                  </a:lnTo>
                  <a:lnTo>
                    <a:pt x="6209" y="266983"/>
                  </a:lnTo>
                  <a:lnTo>
                    <a:pt x="7140" y="256428"/>
                  </a:lnTo>
                  <a:lnTo>
                    <a:pt x="7140" y="256428"/>
                  </a:lnTo>
                  <a:lnTo>
                    <a:pt x="7140" y="256428"/>
                  </a:lnTo>
                  <a:close/>
                  <a:moveTo>
                    <a:pt x="1275001" y="248978"/>
                  </a:moveTo>
                  <a:lnTo>
                    <a:pt x="1279037" y="248978"/>
                  </a:lnTo>
                  <a:lnTo>
                    <a:pt x="1282141" y="249909"/>
                  </a:lnTo>
                  <a:lnTo>
                    <a:pt x="1284314" y="252082"/>
                  </a:lnTo>
                  <a:lnTo>
                    <a:pt x="1286487" y="254255"/>
                  </a:lnTo>
                  <a:lnTo>
                    <a:pt x="1287419" y="256428"/>
                  </a:lnTo>
                  <a:lnTo>
                    <a:pt x="1287419" y="257670"/>
                  </a:lnTo>
                  <a:lnTo>
                    <a:pt x="1287419" y="259843"/>
                  </a:lnTo>
                  <a:lnTo>
                    <a:pt x="1289592" y="264189"/>
                  </a:lnTo>
                  <a:lnTo>
                    <a:pt x="1282141" y="264189"/>
                  </a:lnTo>
                  <a:lnTo>
                    <a:pt x="1279037" y="265121"/>
                  </a:lnTo>
                  <a:lnTo>
                    <a:pt x="1275001" y="265121"/>
                  </a:lnTo>
                  <a:lnTo>
                    <a:pt x="1271896" y="267294"/>
                  </a:lnTo>
                  <a:lnTo>
                    <a:pt x="1265687" y="267294"/>
                  </a:lnTo>
                  <a:lnTo>
                    <a:pt x="1265687" y="264189"/>
                  </a:lnTo>
                  <a:lnTo>
                    <a:pt x="1262583" y="264189"/>
                  </a:lnTo>
                  <a:lnTo>
                    <a:pt x="1262583" y="250530"/>
                  </a:lnTo>
                  <a:lnTo>
                    <a:pt x="1267861" y="250530"/>
                  </a:lnTo>
                  <a:lnTo>
                    <a:pt x="1273138" y="249598"/>
                  </a:lnTo>
                  <a:lnTo>
                    <a:pt x="1275001" y="249598"/>
                  </a:lnTo>
                  <a:lnTo>
                    <a:pt x="1275001" y="248978"/>
                  </a:lnTo>
                  <a:lnTo>
                    <a:pt x="1275001" y="248978"/>
                  </a:lnTo>
                  <a:close/>
                  <a:moveTo>
                    <a:pt x="63641" y="239664"/>
                  </a:moveTo>
                  <a:lnTo>
                    <a:pt x="80405" y="239664"/>
                  </a:lnTo>
                  <a:lnTo>
                    <a:pt x="80405" y="242769"/>
                  </a:lnTo>
                  <a:lnTo>
                    <a:pt x="77301" y="242769"/>
                  </a:lnTo>
                  <a:lnTo>
                    <a:pt x="73265" y="242769"/>
                  </a:lnTo>
                  <a:lnTo>
                    <a:pt x="71092" y="244942"/>
                  </a:lnTo>
                  <a:lnTo>
                    <a:pt x="70161" y="244942"/>
                  </a:lnTo>
                  <a:lnTo>
                    <a:pt x="70161" y="244942"/>
                  </a:lnTo>
                  <a:lnTo>
                    <a:pt x="67988" y="244942"/>
                  </a:lnTo>
                  <a:lnTo>
                    <a:pt x="65815" y="242769"/>
                  </a:lnTo>
                  <a:lnTo>
                    <a:pt x="63641" y="239664"/>
                  </a:lnTo>
                  <a:lnTo>
                    <a:pt x="63641" y="239664"/>
                  </a:lnTo>
                  <a:lnTo>
                    <a:pt x="63641" y="239664"/>
                  </a:lnTo>
                  <a:close/>
                  <a:moveTo>
                    <a:pt x="1790651" y="213276"/>
                  </a:moveTo>
                  <a:lnTo>
                    <a:pt x="1803069" y="213276"/>
                  </a:lnTo>
                  <a:lnTo>
                    <a:pt x="1807105" y="228178"/>
                  </a:lnTo>
                  <a:lnTo>
                    <a:pt x="1810209" y="237801"/>
                  </a:lnTo>
                  <a:lnTo>
                    <a:pt x="1817660" y="242148"/>
                  </a:lnTo>
                  <a:lnTo>
                    <a:pt x="1830078" y="247425"/>
                  </a:lnTo>
                  <a:lnTo>
                    <a:pt x="1824800" y="269467"/>
                  </a:lnTo>
                  <a:lnTo>
                    <a:pt x="1817350" y="291509"/>
                  </a:lnTo>
                  <a:lnTo>
                    <a:pt x="1806794" y="307341"/>
                  </a:lnTo>
                  <a:lnTo>
                    <a:pt x="1806794" y="287162"/>
                  </a:lnTo>
                  <a:lnTo>
                    <a:pt x="1782890" y="287162"/>
                  </a:lnTo>
                  <a:lnTo>
                    <a:pt x="1785063" y="263879"/>
                  </a:lnTo>
                  <a:lnTo>
                    <a:pt x="1787236" y="241837"/>
                  </a:lnTo>
                  <a:lnTo>
                    <a:pt x="1790651" y="213276"/>
                  </a:lnTo>
                  <a:lnTo>
                    <a:pt x="1790651" y="213276"/>
                  </a:lnTo>
                  <a:lnTo>
                    <a:pt x="1790651" y="213276"/>
                  </a:lnTo>
                  <a:close/>
                  <a:moveTo>
                    <a:pt x="2941784" y="165778"/>
                  </a:moveTo>
                  <a:lnTo>
                    <a:pt x="2945820" y="165778"/>
                  </a:lnTo>
                  <a:lnTo>
                    <a:pt x="2945820" y="170124"/>
                  </a:lnTo>
                  <a:lnTo>
                    <a:pt x="2946751" y="175402"/>
                  </a:lnTo>
                  <a:lnTo>
                    <a:pt x="2948925" y="177575"/>
                  </a:lnTo>
                  <a:lnTo>
                    <a:pt x="2951098" y="180679"/>
                  </a:lnTo>
                  <a:lnTo>
                    <a:pt x="2953271" y="182853"/>
                  </a:lnTo>
                  <a:lnTo>
                    <a:pt x="2956375" y="185957"/>
                  </a:lnTo>
                  <a:lnTo>
                    <a:pt x="2960411" y="182853"/>
                  </a:lnTo>
                  <a:lnTo>
                    <a:pt x="2961342" y="178506"/>
                  </a:lnTo>
                  <a:lnTo>
                    <a:pt x="2963515" y="177575"/>
                  </a:lnTo>
                  <a:lnTo>
                    <a:pt x="2967551" y="177575"/>
                  </a:lnTo>
                  <a:lnTo>
                    <a:pt x="2972829" y="175402"/>
                  </a:lnTo>
                  <a:lnTo>
                    <a:pt x="2975933" y="185957"/>
                  </a:lnTo>
                  <a:lnTo>
                    <a:pt x="2982142" y="193408"/>
                  </a:lnTo>
                  <a:lnTo>
                    <a:pt x="2987420" y="200858"/>
                  </a:lnTo>
                  <a:lnTo>
                    <a:pt x="2990524" y="210482"/>
                  </a:lnTo>
                  <a:lnTo>
                    <a:pt x="2992697" y="223211"/>
                  </a:lnTo>
                  <a:lnTo>
                    <a:pt x="2992697" y="225384"/>
                  </a:lnTo>
                  <a:lnTo>
                    <a:pt x="2990524" y="227557"/>
                  </a:lnTo>
                  <a:lnTo>
                    <a:pt x="2990524" y="228488"/>
                  </a:lnTo>
                  <a:lnTo>
                    <a:pt x="2990524" y="230661"/>
                  </a:lnTo>
                  <a:lnTo>
                    <a:pt x="2990524" y="232834"/>
                  </a:lnTo>
                  <a:lnTo>
                    <a:pt x="2989593" y="235939"/>
                  </a:lnTo>
                  <a:lnTo>
                    <a:pt x="2978106" y="243390"/>
                  </a:lnTo>
                  <a:lnTo>
                    <a:pt x="2961342" y="250840"/>
                  </a:lnTo>
                  <a:lnTo>
                    <a:pt x="2941474" y="255186"/>
                  </a:lnTo>
                  <a:lnTo>
                    <a:pt x="2921605" y="258291"/>
                  </a:lnTo>
                  <a:lnTo>
                    <a:pt x="2904841" y="260464"/>
                  </a:lnTo>
                  <a:lnTo>
                    <a:pt x="2907014" y="250840"/>
                  </a:lnTo>
                  <a:lnTo>
                    <a:pt x="2909187" y="247736"/>
                  </a:lnTo>
                  <a:lnTo>
                    <a:pt x="2911360" y="243390"/>
                  </a:lnTo>
                  <a:lnTo>
                    <a:pt x="2912292" y="242458"/>
                  </a:lnTo>
                  <a:lnTo>
                    <a:pt x="2914465" y="242458"/>
                  </a:lnTo>
                  <a:lnTo>
                    <a:pt x="2918501" y="240285"/>
                  </a:lnTo>
                  <a:lnTo>
                    <a:pt x="2919432" y="240285"/>
                  </a:lnTo>
                  <a:lnTo>
                    <a:pt x="2921605" y="238112"/>
                  </a:lnTo>
                  <a:lnTo>
                    <a:pt x="2925641" y="235939"/>
                  </a:lnTo>
                  <a:lnTo>
                    <a:pt x="2930919" y="221037"/>
                  </a:lnTo>
                  <a:lnTo>
                    <a:pt x="2930919" y="206136"/>
                  </a:lnTo>
                  <a:lnTo>
                    <a:pt x="2928746" y="192476"/>
                  </a:lnTo>
                  <a:lnTo>
                    <a:pt x="2931850" y="180990"/>
                  </a:lnTo>
                  <a:lnTo>
                    <a:pt x="2941163" y="170435"/>
                  </a:lnTo>
                  <a:lnTo>
                    <a:pt x="2941163" y="165778"/>
                  </a:lnTo>
                  <a:lnTo>
                    <a:pt x="2941784" y="165778"/>
                  </a:lnTo>
                  <a:lnTo>
                    <a:pt x="2941784" y="165778"/>
                  </a:lnTo>
                  <a:close/>
                  <a:moveTo>
                    <a:pt x="148083" y="158327"/>
                  </a:moveTo>
                  <a:lnTo>
                    <a:pt x="167951" y="180369"/>
                  </a:lnTo>
                  <a:lnTo>
                    <a:pt x="193097" y="197133"/>
                  </a:lnTo>
                  <a:lnTo>
                    <a:pt x="224452" y="209861"/>
                  </a:lnTo>
                  <a:lnTo>
                    <a:pt x="226625" y="227867"/>
                  </a:lnTo>
                  <a:lnTo>
                    <a:pt x="231903" y="241527"/>
                  </a:lnTo>
                  <a:lnTo>
                    <a:pt x="237181" y="248978"/>
                  </a:lnTo>
                  <a:lnTo>
                    <a:pt x="244631" y="256428"/>
                  </a:lnTo>
                  <a:lnTo>
                    <a:pt x="252082" y="266983"/>
                  </a:lnTo>
                  <a:lnTo>
                    <a:pt x="239664" y="269157"/>
                  </a:lnTo>
                  <a:lnTo>
                    <a:pt x="227246" y="271330"/>
                  </a:lnTo>
                  <a:lnTo>
                    <a:pt x="215760" y="276607"/>
                  </a:lnTo>
                  <a:lnTo>
                    <a:pt x="208309" y="284058"/>
                  </a:lnTo>
                  <a:lnTo>
                    <a:pt x="207378" y="287162"/>
                  </a:lnTo>
                  <a:lnTo>
                    <a:pt x="205205" y="291509"/>
                  </a:lnTo>
                  <a:lnTo>
                    <a:pt x="203032" y="294613"/>
                  </a:lnTo>
                  <a:lnTo>
                    <a:pt x="200858" y="296786"/>
                  </a:lnTo>
                  <a:lnTo>
                    <a:pt x="197754" y="299891"/>
                  </a:lnTo>
                  <a:lnTo>
                    <a:pt x="186267" y="302064"/>
                  </a:lnTo>
                  <a:lnTo>
                    <a:pt x="170745" y="304237"/>
                  </a:lnTo>
                  <a:lnTo>
                    <a:pt x="151808" y="302064"/>
                  </a:lnTo>
                  <a:lnTo>
                    <a:pt x="137217" y="299891"/>
                  </a:lnTo>
                  <a:lnTo>
                    <a:pt x="134113" y="289335"/>
                  </a:lnTo>
                  <a:lnTo>
                    <a:pt x="131939" y="281885"/>
                  </a:lnTo>
                  <a:lnTo>
                    <a:pt x="129766" y="276607"/>
                  </a:lnTo>
                  <a:lnTo>
                    <a:pt x="124489" y="266983"/>
                  </a:lnTo>
                  <a:lnTo>
                    <a:pt x="148393" y="259533"/>
                  </a:lnTo>
                  <a:lnTo>
                    <a:pt x="148393" y="256428"/>
                  </a:lnTo>
                  <a:lnTo>
                    <a:pt x="129456" y="254255"/>
                  </a:lnTo>
                  <a:lnTo>
                    <a:pt x="117038" y="249909"/>
                  </a:lnTo>
                  <a:lnTo>
                    <a:pt x="107725" y="242458"/>
                  </a:lnTo>
                  <a:lnTo>
                    <a:pt x="106793" y="237181"/>
                  </a:lnTo>
                  <a:lnTo>
                    <a:pt x="102758" y="231903"/>
                  </a:lnTo>
                  <a:lnTo>
                    <a:pt x="100584" y="226625"/>
                  </a:lnTo>
                  <a:lnTo>
                    <a:pt x="100584" y="220417"/>
                  </a:lnTo>
                  <a:lnTo>
                    <a:pt x="100584" y="217312"/>
                  </a:lnTo>
                  <a:lnTo>
                    <a:pt x="100584" y="212966"/>
                  </a:lnTo>
                  <a:lnTo>
                    <a:pt x="102758" y="212966"/>
                  </a:lnTo>
                  <a:lnTo>
                    <a:pt x="104931" y="212034"/>
                  </a:lnTo>
                  <a:lnTo>
                    <a:pt x="107104" y="212034"/>
                  </a:lnTo>
                  <a:lnTo>
                    <a:pt x="108035" y="212034"/>
                  </a:lnTo>
                  <a:lnTo>
                    <a:pt x="112071" y="209861"/>
                  </a:lnTo>
                  <a:lnTo>
                    <a:pt x="113623" y="204894"/>
                  </a:lnTo>
                  <a:lnTo>
                    <a:pt x="113623" y="198685"/>
                  </a:lnTo>
                  <a:lnTo>
                    <a:pt x="113623" y="195581"/>
                  </a:lnTo>
                  <a:lnTo>
                    <a:pt x="114554" y="193408"/>
                  </a:lnTo>
                  <a:lnTo>
                    <a:pt x="116728" y="190303"/>
                  </a:lnTo>
                  <a:lnTo>
                    <a:pt x="118901" y="190303"/>
                  </a:lnTo>
                  <a:lnTo>
                    <a:pt x="121074" y="188130"/>
                  </a:lnTo>
                  <a:lnTo>
                    <a:pt x="122005" y="188130"/>
                  </a:lnTo>
                  <a:lnTo>
                    <a:pt x="124178" y="188130"/>
                  </a:lnTo>
                  <a:lnTo>
                    <a:pt x="127283" y="185957"/>
                  </a:lnTo>
                  <a:lnTo>
                    <a:pt x="129456" y="178506"/>
                  </a:lnTo>
                  <a:lnTo>
                    <a:pt x="131629" y="173229"/>
                  </a:lnTo>
                  <a:lnTo>
                    <a:pt x="133802" y="167951"/>
                  </a:lnTo>
                  <a:lnTo>
                    <a:pt x="136907" y="162674"/>
                  </a:lnTo>
                  <a:lnTo>
                    <a:pt x="139080" y="160500"/>
                  </a:lnTo>
                  <a:lnTo>
                    <a:pt x="141253" y="160500"/>
                  </a:lnTo>
                  <a:lnTo>
                    <a:pt x="142184" y="158327"/>
                  </a:lnTo>
                  <a:lnTo>
                    <a:pt x="144357" y="158327"/>
                  </a:lnTo>
                  <a:lnTo>
                    <a:pt x="148083" y="158327"/>
                  </a:lnTo>
                  <a:lnTo>
                    <a:pt x="148083" y="158327"/>
                  </a:lnTo>
                  <a:lnTo>
                    <a:pt x="148083" y="158327"/>
                  </a:lnTo>
                  <a:close/>
                  <a:moveTo>
                    <a:pt x="1222846" y="138148"/>
                  </a:moveTo>
                  <a:lnTo>
                    <a:pt x="1228124" y="140322"/>
                  </a:lnTo>
                  <a:lnTo>
                    <a:pt x="1233401" y="141253"/>
                  </a:lnTo>
                  <a:lnTo>
                    <a:pt x="1236506" y="143426"/>
                  </a:lnTo>
                  <a:lnTo>
                    <a:pt x="1242714" y="145599"/>
                  </a:lnTo>
                  <a:lnTo>
                    <a:pt x="1242714" y="150877"/>
                  </a:lnTo>
                  <a:lnTo>
                    <a:pt x="1243646" y="155223"/>
                  </a:lnTo>
                  <a:lnTo>
                    <a:pt x="1243646" y="158327"/>
                  </a:lnTo>
                  <a:lnTo>
                    <a:pt x="1245819" y="162674"/>
                  </a:lnTo>
                  <a:lnTo>
                    <a:pt x="1233401" y="162674"/>
                  </a:lnTo>
                  <a:lnTo>
                    <a:pt x="1231228" y="158327"/>
                  </a:lnTo>
                  <a:lnTo>
                    <a:pt x="1229055" y="155223"/>
                  </a:lnTo>
                  <a:lnTo>
                    <a:pt x="1225950" y="150877"/>
                  </a:lnTo>
                  <a:lnTo>
                    <a:pt x="1223777" y="148704"/>
                  </a:lnTo>
                  <a:lnTo>
                    <a:pt x="1223777" y="143426"/>
                  </a:lnTo>
                  <a:lnTo>
                    <a:pt x="1222846" y="138148"/>
                  </a:lnTo>
                  <a:lnTo>
                    <a:pt x="1222846" y="138148"/>
                  </a:lnTo>
                  <a:lnTo>
                    <a:pt x="1222846" y="138148"/>
                  </a:lnTo>
                  <a:close/>
                  <a:moveTo>
                    <a:pt x="1730114" y="113934"/>
                  </a:moveTo>
                  <a:lnTo>
                    <a:pt x="1736323" y="123557"/>
                  </a:lnTo>
                  <a:lnTo>
                    <a:pt x="1741601" y="141563"/>
                  </a:lnTo>
                  <a:lnTo>
                    <a:pt x="1749051" y="158327"/>
                  </a:lnTo>
                  <a:lnTo>
                    <a:pt x="1758365" y="175091"/>
                  </a:lnTo>
                  <a:lnTo>
                    <a:pt x="1763642" y="182542"/>
                  </a:lnTo>
                  <a:lnTo>
                    <a:pt x="1766747" y="178196"/>
                  </a:lnTo>
                  <a:lnTo>
                    <a:pt x="1768920" y="177265"/>
                  </a:lnTo>
                  <a:lnTo>
                    <a:pt x="1772956" y="177265"/>
                  </a:lnTo>
                  <a:lnTo>
                    <a:pt x="1776060" y="175091"/>
                  </a:lnTo>
                  <a:lnTo>
                    <a:pt x="1783511" y="175091"/>
                  </a:lnTo>
                  <a:lnTo>
                    <a:pt x="1783511" y="178196"/>
                  </a:lnTo>
                  <a:lnTo>
                    <a:pt x="1787547" y="178196"/>
                  </a:lnTo>
                  <a:lnTo>
                    <a:pt x="1787547" y="189682"/>
                  </a:lnTo>
                  <a:lnTo>
                    <a:pt x="1759296" y="192787"/>
                  </a:lnTo>
                  <a:lnTo>
                    <a:pt x="1756192" y="222279"/>
                  </a:lnTo>
                  <a:lnTo>
                    <a:pt x="1746878" y="246494"/>
                  </a:lnTo>
                  <a:lnTo>
                    <a:pt x="1739428" y="270709"/>
                  </a:lnTo>
                  <a:lnTo>
                    <a:pt x="1736323" y="290888"/>
                  </a:lnTo>
                  <a:lnTo>
                    <a:pt x="1734150" y="311067"/>
                  </a:lnTo>
                  <a:lnTo>
                    <a:pt x="1734150" y="327831"/>
                  </a:lnTo>
                  <a:lnTo>
                    <a:pt x="1730114" y="343664"/>
                  </a:lnTo>
                  <a:lnTo>
                    <a:pt x="1727010" y="343664"/>
                  </a:lnTo>
                  <a:lnTo>
                    <a:pt x="1727010" y="340559"/>
                  </a:lnTo>
                  <a:lnTo>
                    <a:pt x="1721732" y="333108"/>
                  </a:lnTo>
                  <a:lnTo>
                    <a:pt x="1712419" y="323485"/>
                  </a:lnTo>
                  <a:lnTo>
                    <a:pt x="1701864" y="310756"/>
                  </a:lnTo>
                  <a:lnTo>
                    <a:pt x="1692550" y="298028"/>
                  </a:lnTo>
                  <a:lnTo>
                    <a:pt x="1685100" y="285300"/>
                  </a:lnTo>
                  <a:lnTo>
                    <a:pt x="1681064" y="273813"/>
                  </a:lnTo>
                  <a:lnTo>
                    <a:pt x="1683237" y="266363"/>
                  </a:lnTo>
                  <a:lnTo>
                    <a:pt x="1687273" y="264189"/>
                  </a:lnTo>
                  <a:lnTo>
                    <a:pt x="1690377" y="264189"/>
                  </a:lnTo>
                  <a:lnTo>
                    <a:pt x="1692550" y="264189"/>
                  </a:lnTo>
                  <a:lnTo>
                    <a:pt x="1694723" y="264189"/>
                  </a:lnTo>
                  <a:lnTo>
                    <a:pt x="1695655" y="264189"/>
                  </a:lnTo>
                  <a:lnTo>
                    <a:pt x="1697828" y="264189"/>
                  </a:lnTo>
                  <a:lnTo>
                    <a:pt x="1700001" y="263879"/>
                  </a:lnTo>
                  <a:lnTo>
                    <a:pt x="1703106" y="259533"/>
                  </a:lnTo>
                  <a:lnTo>
                    <a:pt x="1700001" y="259533"/>
                  </a:lnTo>
                  <a:lnTo>
                    <a:pt x="1700001" y="256428"/>
                  </a:lnTo>
                  <a:lnTo>
                    <a:pt x="1683237" y="254255"/>
                  </a:lnTo>
                  <a:lnTo>
                    <a:pt x="1673924" y="248978"/>
                  </a:lnTo>
                  <a:lnTo>
                    <a:pt x="1666473" y="239354"/>
                  </a:lnTo>
                  <a:lnTo>
                    <a:pt x="1673924" y="237181"/>
                  </a:lnTo>
                  <a:lnTo>
                    <a:pt x="1680132" y="235007"/>
                  </a:lnTo>
                  <a:lnTo>
                    <a:pt x="1683237" y="234076"/>
                  </a:lnTo>
                  <a:lnTo>
                    <a:pt x="1687273" y="231903"/>
                  </a:lnTo>
                  <a:lnTo>
                    <a:pt x="1690377" y="229730"/>
                  </a:lnTo>
                  <a:lnTo>
                    <a:pt x="1694413" y="226625"/>
                  </a:lnTo>
                  <a:lnTo>
                    <a:pt x="1694413" y="222279"/>
                  </a:lnTo>
                  <a:lnTo>
                    <a:pt x="1679822" y="222279"/>
                  </a:lnTo>
                  <a:lnTo>
                    <a:pt x="1675786" y="224452"/>
                  </a:lnTo>
                  <a:lnTo>
                    <a:pt x="1672682" y="224452"/>
                  </a:lnTo>
                  <a:lnTo>
                    <a:pt x="1668646" y="226625"/>
                  </a:lnTo>
                  <a:lnTo>
                    <a:pt x="1663369" y="226625"/>
                  </a:lnTo>
                  <a:lnTo>
                    <a:pt x="1654055" y="209861"/>
                  </a:lnTo>
                  <a:lnTo>
                    <a:pt x="1643500" y="193097"/>
                  </a:lnTo>
                  <a:lnTo>
                    <a:pt x="1644431" y="187820"/>
                  </a:lnTo>
                  <a:lnTo>
                    <a:pt x="1644431" y="184715"/>
                  </a:lnTo>
                  <a:lnTo>
                    <a:pt x="1646604" y="182542"/>
                  </a:lnTo>
                  <a:lnTo>
                    <a:pt x="1648778" y="178196"/>
                  </a:lnTo>
                  <a:lnTo>
                    <a:pt x="1648778" y="175091"/>
                  </a:lnTo>
                  <a:lnTo>
                    <a:pt x="1650951" y="169814"/>
                  </a:lnTo>
                  <a:lnTo>
                    <a:pt x="1646915" y="169814"/>
                  </a:lnTo>
                  <a:lnTo>
                    <a:pt x="1646915" y="165468"/>
                  </a:lnTo>
                  <a:lnTo>
                    <a:pt x="1643810" y="167641"/>
                  </a:lnTo>
                  <a:lnTo>
                    <a:pt x="1641637" y="167641"/>
                  </a:lnTo>
                  <a:lnTo>
                    <a:pt x="1639464" y="167641"/>
                  </a:lnTo>
                  <a:lnTo>
                    <a:pt x="1639464" y="167641"/>
                  </a:lnTo>
                  <a:lnTo>
                    <a:pt x="1637291" y="167641"/>
                  </a:lnTo>
                  <a:lnTo>
                    <a:pt x="1637291" y="165468"/>
                  </a:lnTo>
                  <a:lnTo>
                    <a:pt x="1634187" y="162363"/>
                  </a:lnTo>
                  <a:lnTo>
                    <a:pt x="1632013" y="158017"/>
                  </a:lnTo>
                  <a:lnTo>
                    <a:pt x="1629840" y="154912"/>
                  </a:lnTo>
                  <a:lnTo>
                    <a:pt x="1628909" y="152739"/>
                  </a:lnTo>
                  <a:lnTo>
                    <a:pt x="1628909" y="147462"/>
                  </a:lnTo>
                  <a:lnTo>
                    <a:pt x="1626736" y="141253"/>
                  </a:lnTo>
                  <a:lnTo>
                    <a:pt x="1646604" y="128525"/>
                  </a:lnTo>
                  <a:lnTo>
                    <a:pt x="1666473" y="117969"/>
                  </a:lnTo>
                  <a:lnTo>
                    <a:pt x="1668646" y="123247"/>
                  </a:lnTo>
                  <a:lnTo>
                    <a:pt x="1670819" y="128525"/>
                  </a:lnTo>
                  <a:lnTo>
                    <a:pt x="1672992" y="130698"/>
                  </a:lnTo>
                  <a:lnTo>
                    <a:pt x="1676097" y="132871"/>
                  </a:lnTo>
                  <a:lnTo>
                    <a:pt x="1678270" y="132871"/>
                  </a:lnTo>
                  <a:lnTo>
                    <a:pt x="1680443" y="133802"/>
                  </a:lnTo>
                  <a:lnTo>
                    <a:pt x="1683547" y="135975"/>
                  </a:lnTo>
                  <a:lnTo>
                    <a:pt x="1687583" y="138148"/>
                  </a:lnTo>
                  <a:lnTo>
                    <a:pt x="1690688" y="148704"/>
                  </a:lnTo>
                  <a:lnTo>
                    <a:pt x="1692861" y="162363"/>
                  </a:lnTo>
                  <a:lnTo>
                    <a:pt x="1695034" y="175091"/>
                  </a:lnTo>
                  <a:lnTo>
                    <a:pt x="1703416" y="175091"/>
                  </a:lnTo>
                  <a:lnTo>
                    <a:pt x="1703416" y="165468"/>
                  </a:lnTo>
                  <a:lnTo>
                    <a:pt x="1700311" y="154912"/>
                  </a:lnTo>
                  <a:lnTo>
                    <a:pt x="1700311" y="141253"/>
                  </a:lnTo>
                  <a:lnTo>
                    <a:pt x="1703416" y="128525"/>
                  </a:lnTo>
                  <a:lnTo>
                    <a:pt x="1707452" y="117969"/>
                  </a:lnTo>
                  <a:lnTo>
                    <a:pt x="1730114" y="113934"/>
                  </a:lnTo>
                  <a:lnTo>
                    <a:pt x="1730114" y="113934"/>
                  </a:lnTo>
                  <a:lnTo>
                    <a:pt x="1730114" y="113934"/>
                  </a:lnTo>
                  <a:close/>
                  <a:moveTo>
                    <a:pt x="2755827" y="104620"/>
                  </a:moveTo>
                  <a:lnTo>
                    <a:pt x="2761105" y="108966"/>
                  </a:lnTo>
                  <a:lnTo>
                    <a:pt x="2765140" y="112071"/>
                  </a:lnTo>
                  <a:lnTo>
                    <a:pt x="2770418" y="112071"/>
                  </a:lnTo>
                  <a:lnTo>
                    <a:pt x="2775696" y="112071"/>
                  </a:lnTo>
                  <a:lnTo>
                    <a:pt x="2785009" y="114244"/>
                  </a:lnTo>
                  <a:lnTo>
                    <a:pt x="2782836" y="118590"/>
                  </a:lnTo>
                  <a:lnTo>
                    <a:pt x="2782836" y="119522"/>
                  </a:lnTo>
                  <a:lnTo>
                    <a:pt x="2782836" y="121695"/>
                  </a:lnTo>
                  <a:lnTo>
                    <a:pt x="2781905" y="123868"/>
                  </a:lnTo>
                  <a:lnTo>
                    <a:pt x="2781905" y="126041"/>
                  </a:lnTo>
                  <a:lnTo>
                    <a:pt x="2768245" y="133492"/>
                  </a:lnTo>
                  <a:lnTo>
                    <a:pt x="2750550" y="136596"/>
                  </a:lnTo>
                  <a:lnTo>
                    <a:pt x="2731613" y="138769"/>
                  </a:lnTo>
                  <a:lnTo>
                    <a:pt x="2730681" y="134423"/>
                  </a:lnTo>
                  <a:lnTo>
                    <a:pt x="2730681" y="131319"/>
                  </a:lnTo>
                  <a:lnTo>
                    <a:pt x="2728508" y="126972"/>
                  </a:lnTo>
                  <a:lnTo>
                    <a:pt x="2728508" y="121695"/>
                  </a:lnTo>
                  <a:lnTo>
                    <a:pt x="2733786" y="118590"/>
                  </a:lnTo>
                  <a:lnTo>
                    <a:pt x="2737821" y="114244"/>
                  </a:lnTo>
                  <a:lnTo>
                    <a:pt x="2740926" y="112071"/>
                  </a:lnTo>
                  <a:lnTo>
                    <a:pt x="2744961" y="108966"/>
                  </a:lnTo>
                  <a:lnTo>
                    <a:pt x="2748066" y="106793"/>
                  </a:lnTo>
                  <a:lnTo>
                    <a:pt x="2755827" y="104620"/>
                  </a:lnTo>
                  <a:lnTo>
                    <a:pt x="2755827" y="104620"/>
                  </a:lnTo>
                  <a:lnTo>
                    <a:pt x="2755827" y="104620"/>
                  </a:lnTo>
                  <a:close/>
                  <a:moveTo>
                    <a:pt x="2195472" y="104620"/>
                  </a:moveTo>
                  <a:lnTo>
                    <a:pt x="2210063" y="106793"/>
                  </a:lnTo>
                  <a:lnTo>
                    <a:pt x="2220619" y="112071"/>
                  </a:lnTo>
                  <a:lnTo>
                    <a:pt x="2231174" y="118280"/>
                  </a:lnTo>
                  <a:lnTo>
                    <a:pt x="2228069" y="121384"/>
                  </a:lnTo>
                  <a:lnTo>
                    <a:pt x="2225896" y="126662"/>
                  </a:lnTo>
                  <a:lnTo>
                    <a:pt x="2222792" y="128835"/>
                  </a:lnTo>
                  <a:lnTo>
                    <a:pt x="2217514" y="131008"/>
                  </a:lnTo>
                  <a:lnTo>
                    <a:pt x="2211305" y="133181"/>
                  </a:lnTo>
                  <a:lnTo>
                    <a:pt x="2203855" y="133181"/>
                  </a:lnTo>
                  <a:lnTo>
                    <a:pt x="2198577" y="136286"/>
                  </a:lnTo>
                  <a:lnTo>
                    <a:pt x="2193300" y="136286"/>
                  </a:lnTo>
                  <a:lnTo>
                    <a:pt x="2188022" y="138459"/>
                  </a:lnTo>
                  <a:lnTo>
                    <a:pt x="2180571" y="138459"/>
                  </a:lnTo>
                  <a:lnTo>
                    <a:pt x="2180571" y="126972"/>
                  </a:lnTo>
                  <a:lnTo>
                    <a:pt x="2181502" y="119522"/>
                  </a:lnTo>
                  <a:lnTo>
                    <a:pt x="2188953" y="114244"/>
                  </a:lnTo>
                  <a:lnTo>
                    <a:pt x="2195472" y="104620"/>
                  </a:lnTo>
                  <a:lnTo>
                    <a:pt x="2195472" y="104620"/>
                  </a:lnTo>
                  <a:lnTo>
                    <a:pt x="2195472" y="104620"/>
                  </a:lnTo>
                  <a:close/>
                  <a:moveTo>
                    <a:pt x="798156" y="104620"/>
                  </a:moveTo>
                  <a:lnTo>
                    <a:pt x="812747" y="104620"/>
                  </a:lnTo>
                  <a:lnTo>
                    <a:pt x="815852" y="114244"/>
                  </a:lnTo>
                  <a:lnTo>
                    <a:pt x="819887" y="119522"/>
                  </a:lnTo>
                  <a:lnTo>
                    <a:pt x="822992" y="126972"/>
                  </a:lnTo>
                  <a:lnTo>
                    <a:pt x="825165" y="138459"/>
                  </a:lnTo>
                  <a:lnTo>
                    <a:pt x="822060" y="138459"/>
                  </a:lnTo>
                  <a:lnTo>
                    <a:pt x="810574" y="131008"/>
                  </a:lnTo>
                  <a:lnTo>
                    <a:pt x="803123" y="123557"/>
                  </a:lnTo>
                  <a:lnTo>
                    <a:pt x="797846" y="116107"/>
                  </a:lnTo>
                  <a:lnTo>
                    <a:pt x="797846" y="104620"/>
                  </a:lnTo>
                  <a:lnTo>
                    <a:pt x="798156" y="104620"/>
                  </a:lnTo>
                  <a:lnTo>
                    <a:pt x="798156" y="104620"/>
                  </a:lnTo>
                  <a:close/>
                  <a:moveTo>
                    <a:pt x="2852997" y="81337"/>
                  </a:moveTo>
                  <a:lnTo>
                    <a:pt x="2856101" y="81337"/>
                  </a:lnTo>
                  <a:lnTo>
                    <a:pt x="2860137" y="83510"/>
                  </a:lnTo>
                  <a:lnTo>
                    <a:pt x="2861068" y="83510"/>
                  </a:lnTo>
                  <a:lnTo>
                    <a:pt x="2863241" y="83510"/>
                  </a:lnTo>
                  <a:lnTo>
                    <a:pt x="2865415" y="84441"/>
                  </a:lnTo>
                  <a:lnTo>
                    <a:pt x="2861379" y="88788"/>
                  </a:lnTo>
                  <a:lnTo>
                    <a:pt x="2858274" y="91892"/>
                  </a:lnTo>
                  <a:lnTo>
                    <a:pt x="2856101" y="97170"/>
                  </a:lnTo>
                  <a:lnTo>
                    <a:pt x="2853928" y="101516"/>
                  </a:lnTo>
                  <a:lnTo>
                    <a:pt x="2852997" y="108966"/>
                  </a:lnTo>
                  <a:lnTo>
                    <a:pt x="2856101" y="108966"/>
                  </a:lnTo>
                  <a:lnTo>
                    <a:pt x="2860137" y="103689"/>
                  </a:lnTo>
                  <a:lnTo>
                    <a:pt x="2863241" y="99343"/>
                  </a:lnTo>
                  <a:lnTo>
                    <a:pt x="2867277" y="96238"/>
                  </a:lnTo>
                  <a:lnTo>
                    <a:pt x="2872555" y="94065"/>
                  </a:lnTo>
                  <a:lnTo>
                    <a:pt x="2883110" y="104620"/>
                  </a:lnTo>
                  <a:lnTo>
                    <a:pt x="2896770" y="114244"/>
                  </a:lnTo>
                  <a:lnTo>
                    <a:pt x="2905151" y="121695"/>
                  </a:lnTo>
                  <a:lnTo>
                    <a:pt x="2905151" y="145910"/>
                  </a:lnTo>
                  <a:lnTo>
                    <a:pt x="2911360" y="151187"/>
                  </a:lnTo>
                  <a:lnTo>
                    <a:pt x="2916638" y="155533"/>
                  </a:lnTo>
                  <a:lnTo>
                    <a:pt x="2921916" y="156465"/>
                  </a:lnTo>
                  <a:lnTo>
                    <a:pt x="2925952" y="163915"/>
                  </a:lnTo>
                  <a:lnTo>
                    <a:pt x="2929056" y="178817"/>
                  </a:lnTo>
                  <a:lnTo>
                    <a:pt x="2921605" y="188441"/>
                  </a:lnTo>
                  <a:lnTo>
                    <a:pt x="2918501" y="198064"/>
                  </a:lnTo>
                  <a:lnTo>
                    <a:pt x="2911050" y="203342"/>
                  </a:lnTo>
                  <a:lnTo>
                    <a:pt x="2901737" y="205515"/>
                  </a:lnTo>
                  <a:lnTo>
                    <a:pt x="2884972" y="206446"/>
                  </a:lnTo>
                  <a:lnTo>
                    <a:pt x="2872555" y="195891"/>
                  </a:lnTo>
                  <a:lnTo>
                    <a:pt x="2853618" y="186267"/>
                  </a:lnTo>
                  <a:lnTo>
                    <a:pt x="2833749" y="180990"/>
                  </a:lnTo>
                  <a:lnTo>
                    <a:pt x="2813881" y="173539"/>
                  </a:lnTo>
                  <a:lnTo>
                    <a:pt x="2796185" y="166089"/>
                  </a:lnTo>
                  <a:lnTo>
                    <a:pt x="2784699" y="155533"/>
                  </a:lnTo>
                  <a:lnTo>
                    <a:pt x="2792149" y="151187"/>
                  </a:lnTo>
                  <a:lnTo>
                    <a:pt x="2797427" y="148083"/>
                  </a:lnTo>
                  <a:lnTo>
                    <a:pt x="2801463" y="143736"/>
                  </a:lnTo>
                  <a:lnTo>
                    <a:pt x="2803636" y="138459"/>
                  </a:lnTo>
                  <a:lnTo>
                    <a:pt x="2804567" y="128835"/>
                  </a:lnTo>
                  <a:lnTo>
                    <a:pt x="2803636" y="125731"/>
                  </a:lnTo>
                  <a:lnTo>
                    <a:pt x="2801463" y="119522"/>
                  </a:lnTo>
                  <a:lnTo>
                    <a:pt x="2801463" y="111760"/>
                  </a:lnTo>
                  <a:lnTo>
                    <a:pt x="2801463" y="104310"/>
                  </a:lnTo>
                  <a:lnTo>
                    <a:pt x="2801463" y="103378"/>
                  </a:lnTo>
                  <a:lnTo>
                    <a:pt x="2803636" y="103378"/>
                  </a:lnTo>
                  <a:lnTo>
                    <a:pt x="2803636" y="103378"/>
                  </a:lnTo>
                  <a:lnTo>
                    <a:pt x="2803636" y="103378"/>
                  </a:lnTo>
                  <a:lnTo>
                    <a:pt x="2803636" y="103378"/>
                  </a:lnTo>
                  <a:lnTo>
                    <a:pt x="2804567" y="101205"/>
                  </a:lnTo>
                  <a:lnTo>
                    <a:pt x="2821331" y="96859"/>
                  </a:lnTo>
                  <a:lnTo>
                    <a:pt x="2839027" y="88477"/>
                  </a:lnTo>
                  <a:lnTo>
                    <a:pt x="2852997" y="81337"/>
                  </a:lnTo>
                  <a:lnTo>
                    <a:pt x="2852997" y="81337"/>
                  </a:lnTo>
                  <a:lnTo>
                    <a:pt x="2852997" y="81337"/>
                  </a:lnTo>
                  <a:close/>
                  <a:moveTo>
                    <a:pt x="2621404" y="76991"/>
                  </a:moveTo>
                  <a:lnTo>
                    <a:pt x="2631959" y="76991"/>
                  </a:lnTo>
                  <a:lnTo>
                    <a:pt x="2646550" y="91892"/>
                  </a:lnTo>
                  <a:lnTo>
                    <a:pt x="2665487" y="104620"/>
                  </a:lnTo>
                  <a:lnTo>
                    <a:pt x="2665487" y="108656"/>
                  </a:lnTo>
                  <a:lnTo>
                    <a:pt x="2661451" y="108656"/>
                  </a:lnTo>
                  <a:lnTo>
                    <a:pt x="2661451" y="113934"/>
                  </a:lnTo>
                  <a:lnTo>
                    <a:pt x="2643756" y="104310"/>
                  </a:lnTo>
                  <a:lnTo>
                    <a:pt x="2631338" y="91582"/>
                  </a:lnTo>
                  <a:lnTo>
                    <a:pt x="2621404" y="76991"/>
                  </a:lnTo>
                  <a:lnTo>
                    <a:pt x="2621404" y="76991"/>
                  </a:lnTo>
                  <a:lnTo>
                    <a:pt x="2621404" y="76991"/>
                  </a:lnTo>
                  <a:close/>
                  <a:moveTo>
                    <a:pt x="2255078" y="71713"/>
                  </a:moveTo>
                  <a:lnTo>
                    <a:pt x="2269669" y="76059"/>
                  </a:lnTo>
                  <a:lnTo>
                    <a:pt x="2281155" y="79164"/>
                  </a:lnTo>
                  <a:lnTo>
                    <a:pt x="2291711" y="84441"/>
                  </a:lnTo>
                  <a:lnTo>
                    <a:pt x="2291711" y="94065"/>
                  </a:lnTo>
                  <a:lnTo>
                    <a:pt x="2282397" y="96238"/>
                  </a:lnTo>
                  <a:lnTo>
                    <a:pt x="2274015" y="99343"/>
                  </a:lnTo>
                  <a:lnTo>
                    <a:pt x="2260356" y="101516"/>
                  </a:lnTo>
                  <a:lnTo>
                    <a:pt x="2255078" y="103689"/>
                  </a:lnTo>
                  <a:lnTo>
                    <a:pt x="2251974" y="104620"/>
                  </a:lnTo>
                  <a:lnTo>
                    <a:pt x="2245765" y="104620"/>
                  </a:lnTo>
                  <a:lnTo>
                    <a:pt x="2240487" y="104620"/>
                  </a:lnTo>
                  <a:lnTo>
                    <a:pt x="2240487" y="94065"/>
                  </a:lnTo>
                  <a:lnTo>
                    <a:pt x="2244523" y="88788"/>
                  </a:lnTo>
                  <a:lnTo>
                    <a:pt x="2249800" y="81337"/>
                  </a:lnTo>
                  <a:lnTo>
                    <a:pt x="2255078" y="71713"/>
                  </a:lnTo>
                  <a:lnTo>
                    <a:pt x="2255078" y="71713"/>
                  </a:lnTo>
                  <a:lnTo>
                    <a:pt x="2255078" y="71713"/>
                  </a:lnTo>
                  <a:close/>
                  <a:moveTo>
                    <a:pt x="1810520" y="61158"/>
                  </a:moveTo>
                  <a:lnTo>
                    <a:pt x="1810520" y="81337"/>
                  </a:lnTo>
                  <a:lnTo>
                    <a:pt x="1817970" y="81337"/>
                  </a:lnTo>
                  <a:lnTo>
                    <a:pt x="1822006" y="79164"/>
                  </a:lnTo>
                  <a:lnTo>
                    <a:pt x="1825111" y="79164"/>
                  </a:lnTo>
                  <a:lnTo>
                    <a:pt x="1829146" y="79164"/>
                  </a:lnTo>
                  <a:lnTo>
                    <a:pt x="1830078" y="79164"/>
                  </a:lnTo>
                  <a:lnTo>
                    <a:pt x="1834114" y="81337"/>
                  </a:lnTo>
                  <a:lnTo>
                    <a:pt x="1839391" y="84441"/>
                  </a:lnTo>
                  <a:lnTo>
                    <a:pt x="1839391" y="94065"/>
                  </a:lnTo>
                  <a:lnTo>
                    <a:pt x="1843427" y="96238"/>
                  </a:lnTo>
                  <a:lnTo>
                    <a:pt x="1848705" y="96238"/>
                  </a:lnTo>
                  <a:lnTo>
                    <a:pt x="1851809" y="94065"/>
                  </a:lnTo>
                  <a:lnTo>
                    <a:pt x="1858018" y="94065"/>
                  </a:lnTo>
                  <a:lnTo>
                    <a:pt x="1858949" y="91892"/>
                  </a:lnTo>
                  <a:lnTo>
                    <a:pt x="1862985" y="94065"/>
                  </a:lnTo>
                  <a:lnTo>
                    <a:pt x="1866090" y="97170"/>
                  </a:lnTo>
                  <a:lnTo>
                    <a:pt x="1870125" y="103378"/>
                  </a:lnTo>
                  <a:lnTo>
                    <a:pt x="1873230" y="108656"/>
                  </a:lnTo>
                  <a:lnTo>
                    <a:pt x="1867952" y="121384"/>
                  </a:lnTo>
                  <a:lnTo>
                    <a:pt x="1862675" y="134113"/>
                  </a:lnTo>
                  <a:lnTo>
                    <a:pt x="1858639" y="149014"/>
                  </a:lnTo>
                  <a:lnTo>
                    <a:pt x="1846221" y="149014"/>
                  </a:lnTo>
                  <a:lnTo>
                    <a:pt x="1836908" y="153360"/>
                  </a:lnTo>
                  <a:lnTo>
                    <a:pt x="1828526" y="158638"/>
                  </a:lnTo>
                  <a:lnTo>
                    <a:pt x="1813935" y="162984"/>
                  </a:lnTo>
                  <a:lnTo>
                    <a:pt x="1804621" y="155533"/>
                  </a:lnTo>
                  <a:lnTo>
                    <a:pt x="1792203" y="151187"/>
                  </a:lnTo>
                  <a:lnTo>
                    <a:pt x="1779786" y="145910"/>
                  </a:lnTo>
                  <a:lnTo>
                    <a:pt x="1777613" y="141563"/>
                  </a:lnTo>
                  <a:lnTo>
                    <a:pt x="1777613" y="138459"/>
                  </a:lnTo>
                  <a:lnTo>
                    <a:pt x="1775439" y="134113"/>
                  </a:lnTo>
                  <a:lnTo>
                    <a:pt x="1773266" y="128835"/>
                  </a:lnTo>
                  <a:lnTo>
                    <a:pt x="1767989" y="123557"/>
                  </a:lnTo>
                  <a:lnTo>
                    <a:pt x="1762711" y="118280"/>
                  </a:lnTo>
                  <a:lnTo>
                    <a:pt x="1758675" y="113934"/>
                  </a:lnTo>
                  <a:lnTo>
                    <a:pt x="1755571" y="106483"/>
                  </a:lnTo>
                  <a:lnTo>
                    <a:pt x="1753398" y="93755"/>
                  </a:lnTo>
                  <a:lnTo>
                    <a:pt x="1760848" y="84131"/>
                  </a:lnTo>
                  <a:lnTo>
                    <a:pt x="1766126" y="76680"/>
                  </a:lnTo>
                  <a:lnTo>
                    <a:pt x="1773577" y="76680"/>
                  </a:lnTo>
                  <a:lnTo>
                    <a:pt x="1779786" y="78853"/>
                  </a:lnTo>
                  <a:lnTo>
                    <a:pt x="1787236" y="81026"/>
                  </a:lnTo>
                  <a:lnTo>
                    <a:pt x="1794687" y="81026"/>
                  </a:lnTo>
                  <a:lnTo>
                    <a:pt x="1794687" y="68298"/>
                  </a:lnTo>
                  <a:lnTo>
                    <a:pt x="1797791" y="66125"/>
                  </a:lnTo>
                  <a:lnTo>
                    <a:pt x="1801827" y="63952"/>
                  </a:lnTo>
                  <a:lnTo>
                    <a:pt x="1802759" y="63952"/>
                  </a:lnTo>
                  <a:lnTo>
                    <a:pt x="1806794" y="61779"/>
                  </a:lnTo>
                  <a:lnTo>
                    <a:pt x="1810520" y="61158"/>
                  </a:lnTo>
                  <a:lnTo>
                    <a:pt x="1810520" y="61158"/>
                  </a:lnTo>
                  <a:lnTo>
                    <a:pt x="1810520" y="61158"/>
                  </a:lnTo>
                  <a:close/>
                  <a:moveTo>
                    <a:pt x="2281155" y="47498"/>
                  </a:moveTo>
                  <a:lnTo>
                    <a:pt x="2295747" y="47498"/>
                  </a:lnTo>
                  <a:lnTo>
                    <a:pt x="2304129" y="57122"/>
                  </a:lnTo>
                  <a:lnTo>
                    <a:pt x="2313442" y="62400"/>
                  </a:lnTo>
                  <a:lnTo>
                    <a:pt x="2320893" y="69850"/>
                  </a:lnTo>
                  <a:lnTo>
                    <a:pt x="2328343" y="81337"/>
                  </a:lnTo>
                  <a:lnTo>
                    <a:pt x="2311579" y="81337"/>
                  </a:lnTo>
                  <a:lnTo>
                    <a:pt x="2301024" y="69850"/>
                  </a:lnTo>
                  <a:lnTo>
                    <a:pt x="2289538" y="61468"/>
                  </a:lnTo>
                  <a:lnTo>
                    <a:pt x="2281155" y="47498"/>
                  </a:lnTo>
                  <a:lnTo>
                    <a:pt x="2281155" y="47498"/>
                  </a:lnTo>
                  <a:lnTo>
                    <a:pt x="2281155" y="47498"/>
                  </a:lnTo>
                  <a:close/>
                  <a:moveTo>
                    <a:pt x="439281" y="47498"/>
                  </a:moveTo>
                  <a:lnTo>
                    <a:pt x="451699" y="47498"/>
                  </a:lnTo>
                  <a:lnTo>
                    <a:pt x="456976" y="51844"/>
                  </a:lnTo>
                  <a:lnTo>
                    <a:pt x="461012" y="54949"/>
                  </a:lnTo>
                  <a:lnTo>
                    <a:pt x="463185" y="59295"/>
                  </a:lnTo>
                  <a:lnTo>
                    <a:pt x="466290" y="64573"/>
                  </a:lnTo>
                  <a:lnTo>
                    <a:pt x="468463" y="68919"/>
                  </a:lnTo>
                  <a:lnTo>
                    <a:pt x="477776" y="59295"/>
                  </a:lnTo>
                  <a:lnTo>
                    <a:pt x="488331" y="54949"/>
                  </a:lnTo>
                  <a:lnTo>
                    <a:pt x="505095" y="57122"/>
                  </a:lnTo>
                  <a:lnTo>
                    <a:pt x="505095" y="72023"/>
                  </a:lnTo>
                  <a:lnTo>
                    <a:pt x="528068" y="74197"/>
                  </a:lnTo>
                  <a:lnTo>
                    <a:pt x="548868" y="77301"/>
                  </a:lnTo>
                  <a:lnTo>
                    <a:pt x="566564" y="81647"/>
                  </a:lnTo>
                  <a:lnTo>
                    <a:pt x="586432" y="83820"/>
                  </a:lnTo>
                  <a:lnTo>
                    <a:pt x="608474" y="81647"/>
                  </a:lnTo>
                  <a:lnTo>
                    <a:pt x="608474" y="94376"/>
                  </a:lnTo>
                  <a:lnTo>
                    <a:pt x="612510" y="94376"/>
                  </a:lnTo>
                  <a:lnTo>
                    <a:pt x="615614" y="94376"/>
                  </a:lnTo>
                  <a:lnTo>
                    <a:pt x="617787" y="94376"/>
                  </a:lnTo>
                  <a:lnTo>
                    <a:pt x="619960" y="96549"/>
                  </a:lnTo>
                  <a:lnTo>
                    <a:pt x="622133" y="97480"/>
                  </a:lnTo>
                  <a:lnTo>
                    <a:pt x="618098" y="97480"/>
                  </a:lnTo>
                  <a:lnTo>
                    <a:pt x="601023" y="108656"/>
                  </a:lnTo>
                  <a:lnTo>
                    <a:pt x="581155" y="121384"/>
                  </a:lnTo>
                  <a:lnTo>
                    <a:pt x="557250" y="132871"/>
                  </a:lnTo>
                  <a:lnTo>
                    <a:pt x="535209" y="145599"/>
                  </a:lnTo>
                  <a:lnTo>
                    <a:pt x="519686" y="156154"/>
                  </a:lnTo>
                  <a:lnTo>
                    <a:pt x="508200" y="165778"/>
                  </a:lnTo>
                  <a:lnTo>
                    <a:pt x="524964" y="165778"/>
                  </a:lnTo>
                  <a:lnTo>
                    <a:pt x="530241" y="162674"/>
                  </a:lnTo>
                  <a:lnTo>
                    <a:pt x="535519" y="160500"/>
                  </a:lnTo>
                  <a:lnTo>
                    <a:pt x="541728" y="158327"/>
                  </a:lnTo>
                  <a:lnTo>
                    <a:pt x="549179" y="158327"/>
                  </a:lnTo>
                  <a:lnTo>
                    <a:pt x="549179" y="162674"/>
                  </a:lnTo>
                  <a:lnTo>
                    <a:pt x="527137" y="178506"/>
                  </a:lnTo>
                  <a:lnTo>
                    <a:pt x="508200" y="195270"/>
                  </a:lnTo>
                  <a:lnTo>
                    <a:pt x="492677" y="212034"/>
                  </a:lnTo>
                  <a:lnTo>
                    <a:pt x="473740" y="226936"/>
                  </a:lnTo>
                  <a:lnTo>
                    <a:pt x="453872" y="239664"/>
                  </a:lnTo>
                  <a:lnTo>
                    <a:pt x="427794" y="247115"/>
                  </a:lnTo>
                  <a:lnTo>
                    <a:pt x="427794" y="259843"/>
                  </a:lnTo>
                  <a:lnTo>
                    <a:pt x="415377" y="262016"/>
                  </a:lnTo>
                  <a:lnTo>
                    <a:pt x="400786" y="267294"/>
                  </a:lnTo>
                  <a:lnTo>
                    <a:pt x="392403" y="274745"/>
                  </a:lnTo>
                  <a:lnTo>
                    <a:pt x="397681" y="279091"/>
                  </a:lnTo>
                  <a:lnTo>
                    <a:pt x="400786" y="282195"/>
                  </a:lnTo>
                  <a:lnTo>
                    <a:pt x="402959" y="284368"/>
                  </a:lnTo>
                  <a:lnTo>
                    <a:pt x="402959" y="287473"/>
                  </a:lnTo>
                  <a:lnTo>
                    <a:pt x="402959" y="291819"/>
                  </a:lnTo>
                  <a:lnTo>
                    <a:pt x="400786" y="297097"/>
                  </a:lnTo>
                  <a:lnTo>
                    <a:pt x="400786" y="304547"/>
                  </a:lnTo>
                  <a:lnTo>
                    <a:pt x="361048" y="307652"/>
                  </a:lnTo>
                  <a:lnTo>
                    <a:pt x="361048" y="311998"/>
                  </a:lnTo>
                  <a:lnTo>
                    <a:pt x="366326" y="314171"/>
                  </a:lnTo>
                  <a:lnTo>
                    <a:pt x="368499" y="314171"/>
                  </a:lnTo>
                  <a:lnTo>
                    <a:pt x="371604" y="314171"/>
                  </a:lnTo>
                  <a:lnTo>
                    <a:pt x="371604" y="314171"/>
                  </a:lnTo>
                  <a:lnTo>
                    <a:pt x="373777" y="315103"/>
                  </a:lnTo>
                  <a:lnTo>
                    <a:pt x="373777" y="317276"/>
                  </a:lnTo>
                  <a:lnTo>
                    <a:pt x="377813" y="321622"/>
                  </a:lnTo>
                  <a:lnTo>
                    <a:pt x="371604" y="321622"/>
                  </a:lnTo>
                  <a:lnTo>
                    <a:pt x="363222" y="324726"/>
                  </a:lnTo>
                  <a:lnTo>
                    <a:pt x="351735" y="329073"/>
                  </a:lnTo>
                  <a:lnTo>
                    <a:pt x="341180" y="332177"/>
                  </a:lnTo>
                  <a:lnTo>
                    <a:pt x="344284" y="334350"/>
                  </a:lnTo>
                  <a:lnTo>
                    <a:pt x="346458" y="334350"/>
                  </a:lnTo>
                  <a:lnTo>
                    <a:pt x="348631" y="334350"/>
                  </a:lnTo>
                  <a:lnTo>
                    <a:pt x="349562" y="336523"/>
                  </a:lnTo>
                  <a:lnTo>
                    <a:pt x="351735" y="336523"/>
                  </a:lnTo>
                  <a:lnTo>
                    <a:pt x="349562" y="339628"/>
                  </a:lnTo>
                  <a:lnTo>
                    <a:pt x="348631" y="343974"/>
                  </a:lnTo>
                  <a:lnTo>
                    <a:pt x="346458" y="344905"/>
                  </a:lnTo>
                  <a:lnTo>
                    <a:pt x="348631" y="347078"/>
                  </a:lnTo>
                  <a:lnTo>
                    <a:pt x="348631" y="349252"/>
                  </a:lnTo>
                  <a:lnTo>
                    <a:pt x="349562" y="352356"/>
                  </a:lnTo>
                  <a:lnTo>
                    <a:pt x="351735" y="356702"/>
                  </a:lnTo>
                  <a:lnTo>
                    <a:pt x="344284" y="358875"/>
                  </a:lnTo>
                  <a:lnTo>
                    <a:pt x="339007" y="358875"/>
                  </a:lnTo>
                  <a:lnTo>
                    <a:pt x="333729" y="358875"/>
                  </a:lnTo>
                  <a:lnTo>
                    <a:pt x="327520" y="361980"/>
                  </a:lnTo>
                  <a:lnTo>
                    <a:pt x="346458" y="361980"/>
                  </a:lnTo>
                  <a:lnTo>
                    <a:pt x="361048" y="366326"/>
                  </a:lnTo>
                  <a:lnTo>
                    <a:pt x="361048" y="373777"/>
                  </a:lnTo>
                  <a:lnTo>
                    <a:pt x="337144" y="373777"/>
                  </a:lnTo>
                  <a:lnTo>
                    <a:pt x="334971" y="379054"/>
                  </a:lnTo>
                  <a:lnTo>
                    <a:pt x="334971" y="381227"/>
                  </a:lnTo>
                  <a:lnTo>
                    <a:pt x="334971" y="382159"/>
                  </a:lnTo>
                  <a:lnTo>
                    <a:pt x="334040" y="384332"/>
                  </a:lnTo>
                  <a:lnTo>
                    <a:pt x="331867" y="386505"/>
                  </a:lnTo>
                  <a:lnTo>
                    <a:pt x="322553" y="389609"/>
                  </a:lnTo>
                  <a:lnTo>
                    <a:pt x="310135" y="389609"/>
                  </a:lnTo>
                  <a:lnTo>
                    <a:pt x="297717" y="389609"/>
                  </a:lnTo>
                  <a:lnTo>
                    <a:pt x="285300" y="382159"/>
                  </a:lnTo>
                  <a:lnTo>
                    <a:pt x="268536" y="382159"/>
                  </a:lnTo>
                  <a:lnTo>
                    <a:pt x="251772" y="384332"/>
                  </a:lnTo>
                  <a:lnTo>
                    <a:pt x="234076" y="386505"/>
                  </a:lnTo>
                  <a:lnTo>
                    <a:pt x="217312" y="384332"/>
                  </a:lnTo>
                  <a:lnTo>
                    <a:pt x="200548" y="379054"/>
                  </a:lnTo>
                  <a:lnTo>
                    <a:pt x="199617" y="376881"/>
                  </a:lnTo>
                  <a:lnTo>
                    <a:pt x="199617" y="374708"/>
                  </a:lnTo>
                  <a:lnTo>
                    <a:pt x="197444" y="374708"/>
                  </a:lnTo>
                  <a:lnTo>
                    <a:pt x="197444" y="372535"/>
                  </a:lnTo>
                  <a:lnTo>
                    <a:pt x="197444" y="368189"/>
                  </a:lnTo>
                  <a:lnTo>
                    <a:pt x="200548" y="368189"/>
                  </a:lnTo>
                  <a:lnTo>
                    <a:pt x="202721" y="365084"/>
                  </a:lnTo>
                  <a:lnTo>
                    <a:pt x="206757" y="360738"/>
                  </a:lnTo>
                  <a:lnTo>
                    <a:pt x="207688" y="358565"/>
                  </a:lnTo>
                  <a:lnTo>
                    <a:pt x="211724" y="357634"/>
                  </a:lnTo>
                  <a:lnTo>
                    <a:pt x="213897" y="353287"/>
                  </a:lnTo>
                  <a:lnTo>
                    <a:pt x="217002" y="348010"/>
                  </a:lnTo>
                  <a:lnTo>
                    <a:pt x="209551" y="345837"/>
                  </a:lnTo>
                  <a:lnTo>
                    <a:pt x="204273" y="342732"/>
                  </a:lnTo>
                  <a:lnTo>
                    <a:pt x="200238" y="336523"/>
                  </a:lnTo>
                  <a:lnTo>
                    <a:pt x="199306" y="331246"/>
                  </a:lnTo>
                  <a:lnTo>
                    <a:pt x="197133" y="323795"/>
                  </a:lnTo>
                  <a:lnTo>
                    <a:pt x="204584" y="323795"/>
                  </a:lnTo>
                  <a:lnTo>
                    <a:pt x="217002" y="320691"/>
                  </a:lnTo>
                  <a:lnTo>
                    <a:pt x="231593" y="323795"/>
                  </a:lnTo>
                  <a:lnTo>
                    <a:pt x="244010" y="329073"/>
                  </a:lnTo>
                  <a:lnTo>
                    <a:pt x="256428" y="335281"/>
                  </a:lnTo>
                  <a:lnTo>
                    <a:pt x="256428" y="327831"/>
                  </a:lnTo>
                  <a:lnTo>
                    <a:pt x="244010" y="321622"/>
                  </a:lnTo>
                  <a:lnTo>
                    <a:pt x="233455" y="316344"/>
                  </a:lnTo>
                  <a:lnTo>
                    <a:pt x="224142" y="306720"/>
                  </a:lnTo>
                  <a:lnTo>
                    <a:pt x="227246" y="306720"/>
                  </a:lnTo>
                  <a:lnTo>
                    <a:pt x="236560" y="293061"/>
                  </a:lnTo>
                  <a:lnTo>
                    <a:pt x="248046" y="283437"/>
                  </a:lnTo>
                  <a:lnTo>
                    <a:pt x="262637" y="275986"/>
                  </a:lnTo>
                  <a:lnTo>
                    <a:pt x="280333" y="270709"/>
                  </a:lnTo>
                  <a:lnTo>
                    <a:pt x="280333" y="266983"/>
                  </a:lnTo>
                  <a:lnTo>
                    <a:pt x="263568" y="261706"/>
                  </a:lnTo>
                  <a:lnTo>
                    <a:pt x="251151" y="252082"/>
                  </a:lnTo>
                  <a:lnTo>
                    <a:pt x="240595" y="239354"/>
                  </a:lnTo>
                  <a:lnTo>
                    <a:pt x="231282" y="226625"/>
                  </a:lnTo>
                  <a:lnTo>
                    <a:pt x="236560" y="224452"/>
                  </a:lnTo>
                  <a:lnTo>
                    <a:pt x="240595" y="224452"/>
                  </a:lnTo>
                  <a:lnTo>
                    <a:pt x="245873" y="222279"/>
                  </a:lnTo>
                  <a:lnTo>
                    <a:pt x="251151" y="222279"/>
                  </a:lnTo>
                  <a:lnTo>
                    <a:pt x="258601" y="227557"/>
                  </a:lnTo>
                  <a:lnTo>
                    <a:pt x="263879" y="233766"/>
                  </a:lnTo>
                  <a:lnTo>
                    <a:pt x="271330" y="239043"/>
                  </a:lnTo>
                  <a:lnTo>
                    <a:pt x="271330" y="234697"/>
                  </a:lnTo>
                  <a:lnTo>
                    <a:pt x="270398" y="231593"/>
                  </a:lnTo>
                  <a:lnTo>
                    <a:pt x="268225" y="231593"/>
                  </a:lnTo>
                  <a:lnTo>
                    <a:pt x="268225" y="229419"/>
                  </a:lnTo>
                  <a:lnTo>
                    <a:pt x="266052" y="227246"/>
                  </a:lnTo>
                  <a:lnTo>
                    <a:pt x="266052" y="226315"/>
                  </a:lnTo>
                  <a:lnTo>
                    <a:pt x="263879" y="221969"/>
                  </a:lnTo>
                  <a:lnTo>
                    <a:pt x="267915" y="221969"/>
                  </a:lnTo>
                  <a:lnTo>
                    <a:pt x="267915" y="218864"/>
                  </a:lnTo>
                  <a:lnTo>
                    <a:pt x="284679" y="212655"/>
                  </a:lnTo>
                  <a:lnTo>
                    <a:pt x="300201" y="209551"/>
                  </a:lnTo>
                  <a:lnTo>
                    <a:pt x="316965" y="207378"/>
                  </a:lnTo>
                  <a:lnTo>
                    <a:pt x="336834" y="209551"/>
                  </a:lnTo>
                  <a:lnTo>
                    <a:pt x="327520" y="198064"/>
                  </a:lnTo>
                  <a:lnTo>
                    <a:pt x="339007" y="194960"/>
                  </a:lnTo>
                  <a:lnTo>
                    <a:pt x="351425" y="189682"/>
                  </a:lnTo>
                  <a:lnTo>
                    <a:pt x="363842" y="184405"/>
                  </a:lnTo>
                  <a:lnTo>
                    <a:pt x="371293" y="178196"/>
                  </a:lnTo>
                  <a:lnTo>
                    <a:pt x="377502" y="178196"/>
                  </a:lnTo>
                  <a:lnTo>
                    <a:pt x="377502" y="175091"/>
                  </a:lnTo>
                  <a:lnTo>
                    <a:pt x="368189" y="175091"/>
                  </a:lnTo>
                  <a:lnTo>
                    <a:pt x="364153" y="177265"/>
                  </a:lnTo>
                  <a:lnTo>
                    <a:pt x="361048" y="178196"/>
                  </a:lnTo>
                  <a:lnTo>
                    <a:pt x="358875" y="178196"/>
                  </a:lnTo>
                  <a:lnTo>
                    <a:pt x="356702" y="178196"/>
                  </a:lnTo>
                  <a:lnTo>
                    <a:pt x="355771" y="178196"/>
                  </a:lnTo>
                  <a:lnTo>
                    <a:pt x="353598" y="177265"/>
                  </a:lnTo>
                  <a:lnTo>
                    <a:pt x="351425" y="175091"/>
                  </a:lnTo>
                  <a:lnTo>
                    <a:pt x="348320" y="175091"/>
                  </a:lnTo>
                  <a:lnTo>
                    <a:pt x="344284" y="178196"/>
                  </a:lnTo>
                  <a:lnTo>
                    <a:pt x="339007" y="184405"/>
                  </a:lnTo>
                  <a:lnTo>
                    <a:pt x="333729" y="189682"/>
                  </a:lnTo>
                  <a:lnTo>
                    <a:pt x="329693" y="194960"/>
                  </a:lnTo>
                  <a:lnTo>
                    <a:pt x="324416" y="198064"/>
                  </a:lnTo>
                  <a:lnTo>
                    <a:pt x="304547" y="204273"/>
                  </a:lnTo>
                  <a:lnTo>
                    <a:pt x="285610" y="204273"/>
                  </a:lnTo>
                  <a:lnTo>
                    <a:pt x="267915" y="199927"/>
                  </a:lnTo>
                  <a:lnTo>
                    <a:pt x="251151" y="192476"/>
                  </a:lnTo>
                  <a:lnTo>
                    <a:pt x="248978" y="192476"/>
                  </a:lnTo>
                  <a:lnTo>
                    <a:pt x="245873" y="194650"/>
                  </a:lnTo>
                  <a:lnTo>
                    <a:pt x="240595" y="196823"/>
                  </a:lnTo>
                  <a:lnTo>
                    <a:pt x="236560" y="197754"/>
                  </a:lnTo>
                  <a:lnTo>
                    <a:pt x="233455" y="199927"/>
                  </a:lnTo>
                  <a:lnTo>
                    <a:pt x="227246" y="202100"/>
                  </a:lnTo>
                  <a:lnTo>
                    <a:pt x="224142" y="192476"/>
                  </a:lnTo>
                  <a:lnTo>
                    <a:pt x="227246" y="191545"/>
                  </a:lnTo>
                  <a:lnTo>
                    <a:pt x="227246" y="191545"/>
                  </a:lnTo>
                  <a:lnTo>
                    <a:pt x="229419" y="189372"/>
                  </a:lnTo>
                  <a:lnTo>
                    <a:pt x="231593" y="185026"/>
                  </a:lnTo>
                  <a:lnTo>
                    <a:pt x="221037" y="185026"/>
                  </a:lnTo>
                  <a:lnTo>
                    <a:pt x="217002" y="187199"/>
                  </a:lnTo>
                  <a:lnTo>
                    <a:pt x="211724" y="189372"/>
                  </a:lnTo>
                  <a:lnTo>
                    <a:pt x="206446" y="189372"/>
                  </a:lnTo>
                  <a:lnTo>
                    <a:pt x="200238" y="189372"/>
                  </a:lnTo>
                  <a:lnTo>
                    <a:pt x="197133" y="177885"/>
                  </a:lnTo>
                  <a:lnTo>
                    <a:pt x="200238" y="176954"/>
                  </a:lnTo>
                  <a:lnTo>
                    <a:pt x="202411" y="176954"/>
                  </a:lnTo>
                  <a:lnTo>
                    <a:pt x="204584" y="176954"/>
                  </a:lnTo>
                  <a:lnTo>
                    <a:pt x="206757" y="174781"/>
                  </a:lnTo>
                  <a:lnTo>
                    <a:pt x="207688" y="174781"/>
                  </a:lnTo>
                  <a:lnTo>
                    <a:pt x="184715" y="177885"/>
                  </a:lnTo>
                  <a:lnTo>
                    <a:pt x="182542" y="172608"/>
                  </a:lnTo>
                  <a:lnTo>
                    <a:pt x="178506" y="169503"/>
                  </a:lnTo>
                  <a:lnTo>
                    <a:pt x="177575" y="167330"/>
                  </a:lnTo>
                  <a:lnTo>
                    <a:pt x="175402" y="162984"/>
                  </a:lnTo>
                  <a:lnTo>
                    <a:pt x="171366" y="157706"/>
                  </a:lnTo>
                  <a:lnTo>
                    <a:pt x="177575" y="155533"/>
                  </a:lnTo>
                  <a:lnTo>
                    <a:pt x="180679" y="155533"/>
                  </a:lnTo>
                  <a:lnTo>
                    <a:pt x="182853" y="155533"/>
                  </a:lnTo>
                  <a:lnTo>
                    <a:pt x="185026" y="155533"/>
                  </a:lnTo>
                  <a:lnTo>
                    <a:pt x="185026" y="155223"/>
                  </a:lnTo>
                  <a:lnTo>
                    <a:pt x="185957" y="153050"/>
                  </a:lnTo>
                  <a:lnTo>
                    <a:pt x="188130" y="148704"/>
                  </a:lnTo>
                  <a:lnTo>
                    <a:pt x="180679" y="147772"/>
                  </a:lnTo>
                  <a:lnTo>
                    <a:pt x="173229" y="145599"/>
                  </a:lnTo>
                  <a:lnTo>
                    <a:pt x="170124" y="141253"/>
                  </a:lnTo>
                  <a:lnTo>
                    <a:pt x="163915" y="138148"/>
                  </a:lnTo>
                  <a:lnTo>
                    <a:pt x="167951" y="138148"/>
                  </a:lnTo>
                  <a:lnTo>
                    <a:pt x="167951" y="132871"/>
                  </a:lnTo>
                  <a:lnTo>
                    <a:pt x="185647" y="135975"/>
                  </a:lnTo>
                  <a:lnTo>
                    <a:pt x="194960" y="133802"/>
                  </a:lnTo>
                  <a:lnTo>
                    <a:pt x="202411" y="130698"/>
                  </a:lnTo>
                  <a:lnTo>
                    <a:pt x="206446" y="125420"/>
                  </a:lnTo>
                  <a:lnTo>
                    <a:pt x="211724" y="117969"/>
                  </a:lnTo>
                  <a:lnTo>
                    <a:pt x="221037" y="113623"/>
                  </a:lnTo>
                  <a:lnTo>
                    <a:pt x="231593" y="110519"/>
                  </a:lnTo>
                  <a:lnTo>
                    <a:pt x="239043" y="113623"/>
                  </a:lnTo>
                  <a:lnTo>
                    <a:pt x="248357" y="117969"/>
                  </a:lnTo>
                  <a:lnTo>
                    <a:pt x="255807" y="118901"/>
                  </a:lnTo>
                  <a:lnTo>
                    <a:pt x="264189" y="117969"/>
                  </a:lnTo>
                  <a:lnTo>
                    <a:pt x="261085" y="115796"/>
                  </a:lnTo>
                  <a:lnTo>
                    <a:pt x="257049" y="113623"/>
                  </a:lnTo>
                  <a:lnTo>
                    <a:pt x="256118" y="113623"/>
                  </a:lnTo>
                  <a:lnTo>
                    <a:pt x="256118" y="111760"/>
                  </a:lnTo>
                  <a:lnTo>
                    <a:pt x="253945" y="110829"/>
                  </a:lnTo>
                  <a:lnTo>
                    <a:pt x="253945" y="106483"/>
                  </a:lnTo>
                  <a:lnTo>
                    <a:pt x="251772" y="101205"/>
                  </a:lnTo>
                  <a:lnTo>
                    <a:pt x="257049" y="99032"/>
                  </a:lnTo>
                  <a:lnTo>
                    <a:pt x="261085" y="96859"/>
                  </a:lnTo>
                  <a:lnTo>
                    <a:pt x="264189" y="96859"/>
                  </a:lnTo>
                  <a:lnTo>
                    <a:pt x="266363" y="95928"/>
                  </a:lnTo>
                  <a:lnTo>
                    <a:pt x="270398" y="93755"/>
                  </a:lnTo>
                  <a:lnTo>
                    <a:pt x="277849" y="93755"/>
                  </a:lnTo>
                  <a:lnTo>
                    <a:pt x="280953" y="95928"/>
                  </a:lnTo>
                  <a:lnTo>
                    <a:pt x="284989" y="99032"/>
                  </a:lnTo>
                  <a:lnTo>
                    <a:pt x="288094" y="101205"/>
                  </a:lnTo>
                  <a:lnTo>
                    <a:pt x="288094" y="96859"/>
                  </a:lnTo>
                  <a:lnTo>
                    <a:pt x="285921" y="95928"/>
                  </a:lnTo>
                  <a:lnTo>
                    <a:pt x="285921" y="93755"/>
                  </a:lnTo>
                  <a:lnTo>
                    <a:pt x="285921" y="93755"/>
                  </a:lnTo>
                  <a:lnTo>
                    <a:pt x="285921" y="91582"/>
                  </a:lnTo>
                  <a:lnTo>
                    <a:pt x="284989" y="88477"/>
                  </a:lnTo>
                  <a:lnTo>
                    <a:pt x="290267" y="86304"/>
                  </a:lnTo>
                  <a:lnTo>
                    <a:pt x="293371" y="84131"/>
                  </a:lnTo>
                  <a:lnTo>
                    <a:pt x="299580" y="81026"/>
                  </a:lnTo>
                  <a:lnTo>
                    <a:pt x="302685" y="76680"/>
                  </a:lnTo>
                  <a:lnTo>
                    <a:pt x="304858" y="76680"/>
                  </a:lnTo>
                  <a:lnTo>
                    <a:pt x="312308" y="76680"/>
                  </a:lnTo>
                  <a:lnTo>
                    <a:pt x="317586" y="78853"/>
                  </a:lnTo>
                  <a:lnTo>
                    <a:pt x="321622" y="83199"/>
                  </a:lnTo>
                  <a:lnTo>
                    <a:pt x="327831" y="83199"/>
                  </a:lnTo>
                  <a:lnTo>
                    <a:pt x="337144" y="81026"/>
                  </a:lnTo>
                  <a:lnTo>
                    <a:pt x="341180" y="68298"/>
                  </a:lnTo>
                  <a:lnTo>
                    <a:pt x="346458" y="66125"/>
                  </a:lnTo>
                  <a:lnTo>
                    <a:pt x="351735" y="66125"/>
                  </a:lnTo>
                  <a:lnTo>
                    <a:pt x="357013" y="66125"/>
                  </a:lnTo>
                  <a:lnTo>
                    <a:pt x="361048" y="68298"/>
                  </a:lnTo>
                  <a:lnTo>
                    <a:pt x="364153" y="68298"/>
                  </a:lnTo>
                  <a:lnTo>
                    <a:pt x="371604" y="56812"/>
                  </a:lnTo>
                  <a:lnTo>
                    <a:pt x="383090" y="54638"/>
                  </a:lnTo>
                  <a:lnTo>
                    <a:pt x="390541" y="58985"/>
                  </a:lnTo>
                  <a:lnTo>
                    <a:pt x="397992" y="62089"/>
                  </a:lnTo>
                  <a:lnTo>
                    <a:pt x="405442" y="64262"/>
                  </a:lnTo>
                  <a:lnTo>
                    <a:pt x="414756" y="61158"/>
                  </a:lnTo>
                  <a:lnTo>
                    <a:pt x="427173" y="53707"/>
                  </a:lnTo>
                  <a:lnTo>
                    <a:pt x="439281" y="47498"/>
                  </a:lnTo>
                  <a:lnTo>
                    <a:pt x="439281" y="47498"/>
                  </a:lnTo>
                  <a:lnTo>
                    <a:pt x="439281" y="47498"/>
                  </a:lnTo>
                  <a:close/>
                  <a:moveTo>
                    <a:pt x="2195472" y="44394"/>
                  </a:moveTo>
                  <a:lnTo>
                    <a:pt x="2202923" y="46567"/>
                  </a:lnTo>
                  <a:lnTo>
                    <a:pt x="2210374" y="49671"/>
                  </a:lnTo>
                  <a:lnTo>
                    <a:pt x="2213478" y="54018"/>
                  </a:lnTo>
                  <a:lnTo>
                    <a:pt x="2218756" y="57122"/>
                  </a:lnTo>
                  <a:lnTo>
                    <a:pt x="2224965" y="61468"/>
                  </a:lnTo>
                  <a:lnTo>
                    <a:pt x="2220929" y="72023"/>
                  </a:lnTo>
                  <a:lnTo>
                    <a:pt x="2198888" y="84752"/>
                  </a:lnTo>
                  <a:lnTo>
                    <a:pt x="2182123" y="99653"/>
                  </a:lnTo>
                  <a:lnTo>
                    <a:pt x="2167532" y="118590"/>
                  </a:lnTo>
                  <a:lnTo>
                    <a:pt x="2164428" y="118590"/>
                  </a:lnTo>
                  <a:lnTo>
                    <a:pt x="2164428" y="114244"/>
                  </a:lnTo>
                  <a:lnTo>
                    <a:pt x="2159150" y="111140"/>
                  </a:lnTo>
                  <a:lnTo>
                    <a:pt x="2155115" y="106793"/>
                  </a:lnTo>
                  <a:lnTo>
                    <a:pt x="2152942" y="103689"/>
                  </a:lnTo>
                  <a:lnTo>
                    <a:pt x="2149837" y="99343"/>
                  </a:lnTo>
                  <a:lnTo>
                    <a:pt x="2147664" y="94065"/>
                  </a:lnTo>
                  <a:lnTo>
                    <a:pt x="2151700" y="86614"/>
                  </a:lnTo>
                  <a:lnTo>
                    <a:pt x="2152631" y="81337"/>
                  </a:lnTo>
                  <a:lnTo>
                    <a:pt x="2154804" y="71713"/>
                  </a:lnTo>
                  <a:lnTo>
                    <a:pt x="2127795" y="71713"/>
                  </a:lnTo>
                  <a:lnTo>
                    <a:pt x="2127795" y="64262"/>
                  </a:lnTo>
                  <a:lnTo>
                    <a:pt x="2142386" y="58985"/>
                  </a:lnTo>
                  <a:lnTo>
                    <a:pt x="2156977" y="54638"/>
                  </a:lnTo>
                  <a:lnTo>
                    <a:pt x="2174673" y="51534"/>
                  </a:lnTo>
                  <a:lnTo>
                    <a:pt x="2176846" y="56812"/>
                  </a:lnTo>
                  <a:lnTo>
                    <a:pt x="2179019" y="58985"/>
                  </a:lnTo>
                  <a:lnTo>
                    <a:pt x="2179019" y="61158"/>
                  </a:lnTo>
                  <a:lnTo>
                    <a:pt x="2181192" y="61158"/>
                  </a:lnTo>
                  <a:lnTo>
                    <a:pt x="2181192" y="62089"/>
                  </a:lnTo>
                  <a:lnTo>
                    <a:pt x="2184297" y="64262"/>
                  </a:lnTo>
                  <a:lnTo>
                    <a:pt x="2186470" y="58985"/>
                  </a:lnTo>
                  <a:lnTo>
                    <a:pt x="2188643" y="54638"/>
                  </a:lnTo>
                  <a:lnTo>
                    <a:pt x="2189574" y="51534"/>
                  </a:lnTo>
                  <a:lnTo>
                    <a:pt x="2193610" y="47188"/>
                  </a:lnTo>
                  <a:lnTo>
                    <a:pt x="2195472" y="44394"/>
                  </a:lnTo>
                  <a:lnTo>
                    <a:pt x="2195472" y="44394"/>
                  </a:lnTo>
                  <a:lnTo>
                    <a:pt x="2195472" y="44394"/>
                  </a:lnTo>
                  <a:close/>
                  <a:moveTo>
                    <a:pt x="2240487" y="24215"/>
                  </a:moveTo>
                  <a:lnTo>
                    <a:pt x="2244523" y="25146"/>
                  </a:lnTo>
                  <a:lnTo>
                    <a:pt x="2245454" y="25146"/>
                  </a:lnTo>
                  <a:lnTo>
                    <a:pt x="2247628" y="27319"/>
                  </a:lnTo>
                  <a:lnTo>
                    <a:pt x="2247628" y="27319"/>
                  </a:lnTo>
                  <a:lnTo>
                    <a:pt x="2249800" y="29492"/>
                  </a:lnTo>
                  <a:lnTo>
                    <a:pt x="2251974" y="32597"/>
                  </a:lnTo>
                  <a:lnTo>
                    <a:pt x="2255078" y="38806"/>
                  </a:lnTo>
                  <a:lnTo>
                    <a:pt x="2259114" y="44083"/>
                  </a:lnTo>
                  <a:lnTo>
                    <a:pt x="2260045" y="51534"/>
                  </a:lnTo>
                  <a:lnTo>
                    <a:pt x="2251663" y="51534"/>
                  </a:lnTo>
                  <a:lnTo>
                    <a:pt x="2251663" y="47188"/>
                  </a:lnTo>
                  <a:lnTo>
                    <a:pt x="2247628" y="44083"/>
                  </a:lnTo>
                  <a:lnTo>
                    <a:pt x="2244523" y="39737"/>
                  </a:lnTo>
                  <a:lnTo>
                    <a:pt x="2242350" y="36633"/>
                  </a:lnTo>
                  <a:lnTo>
                    <a:pt x="2240177" y="31355"/>
                  </a:lnTo>
                  <a:lnTo>
                    <a:pt x="2240177" y="24215"/>
                  </a:lnTo>
                  <a:lnTo>
                    <a:pt x="2240487" y="24215"/>
                  </a:lnTo>
                  <a:lnTo>
                    <a:pt x="2240487" y="24215"/>
                  </a:lnTo>
                  <a:close/>
                  <a:moveTo>
                    <a:pt x="984113" y="20179"/>
                  </a:moveTo>
                  <a:lnTo>
                    <a:pt x="1009259" y="20179"/>
                  </a:lnTo>
                  <a:lnTo>
                    <a:pt x="1035337" y="24525"/>
                  </a:lnTo>
                  <a:lnTo>
                    <a:pt x="1058310" y="27630"/>
                  </a:lnTo>
                  <a:lnTo>
                    <a:pt x="1079110" y="32907"/>
                  </a:lnTo>
                  <a:lnTo>
                    <a:pt x="1109223" y="27630"/>
                  </a:lnTo>
                  <a:lnTo>
                    <a:pt x="1113259" y="31976"/>
                  </a:lnTo>
                  <a:lnTo>
                    <a:pt x="1116363" y="32907"/>
                  </a:lnTo>
                  <a:lnTo>
                    <a:pt x="1120399" y="39116"/>
                  </a:lnTo>
                  <a:lnTo>
                    <a:pt x="1122572" y="42221"/>
                  </a:lnTo>
                  <a:lnTo>
                    <a:pt x="1125676" y="44394"/>
                  </a:lnTo>
                  <a:lnTo>
                    <a:pt x="1143372" y="51844"/>
                  </a:lnTo>
                  <a:lnTo>
                    <a:pt x="1164172" y="57122"/>
                  </a:lnTo>
                  <a:lnTo>
                    <a:pt x="1181867" y="61468"/>
                  </a:lnTo>
                  <a:lnTo>
                    <a:pt x="1181867" y="68919"/>
                  </a:lnTo>
                  <a:lnTo>
                    <a:pt x="1152685" y="68919"/>
                  </a:lnTo>
                  <a:lnTo>
                    <a:pt x="1140267" y="62710"/>
                  </a:lnTo>
                  <a:lnTo>
                    <a:pt x="1125676" y="62710"/>
                  </a:lnTo>
                  <a:lnTo>
                    <a:pt x="1108912" y="64883"/>
                  </a:lnTo>
                  <a:lnTo>
                    <a:pt x="1093390" y="69229"/>
                  </a:lnTo>
                  <a:lnTo>
                    <a:pt x="1093390" y="77611"/>
                  </a:lnTo>
                  <a:lnTo>
                    <a:pt x="1113259" y="77611"/>
                  </a:lnTo>
                  <a:lnTo>
                    <a:pt x="1127850" y="74507"/>
                  </a:lnTo>
                  <a:lnTo>
                    <a:pt x="1145545" y="72334"/>
                  </a:lnTo>
                  <a:lnTo>
                    <a:pt x="1167587" y="72334"/>
                  </a:lnTo>
                  <a:lnTo>
                    <a:pt x="1189628" y="72334"/>
                  </a:lnTo>
                  <a:lnTo>
                    <a:pt x="1206392" y="72334"/>
                  </a:lnTo>
                  <a:lnTo>
                    <a:pt x="1220983" y="87235"/>
                  </a:lnTo>
                  <a:lnTo>
                    <a:pt x="1238679" y="97790"/>
                  </a:lnTo>
                  <a:lnTo>
                    <a:pt x="1233401" y="109277"/>
                  </a:lnTo>
                  <a:lnTo>
                    <a:pt x="1222846" y="116728"/>
                  </a:lnTo>
                  <a:lnTo>
                    <a:pt x="1213533" y="122005"/>
                  </a:lnTo>
                  <a:lnTo>
                    <a:pt x="1201115" y="126351"/>
                  </a:lnTo>
                  <a:lnTo>
                    <a:pt x="1182178" y="126351"/>
                  </a:lnTo>
                  <a:lnTo>
                    <a:pt x="1165413" y="131629"/>
                  </a:lnTo>
                  <a:lnTo>
                    <a:pt x="1147718" y="131629"/>
                  </a:lnTo>
                  <a:lnTo>
                    <a:pt x="1127850" y="129456"/>
                  </a:lnTo>
                  <a:lnTo>
                    <a:pt x="1108912" y="127283"/>
                  </a:lnTo>
                  <a:lnTo>
                    <a:pt x="1091527" y="127283"/>
                  </a:lnTo>
                  <a:lnTo>
                    <a:pt x="1076936" y="131629"/>
                  </a:lnTo>
                  <a:lnTo>
                    <a:pt x="1065450" y="142184"/>
                  </a:lnTo>
                  <a:lnTo>
                    <a:pt x="1109223" y="142184"/>
                  </a:lnTo>
                  <a:lnTo>
                    <a:pt x="1122882" y="139080"/>
                  </a:lnTo>
                  <a:lnTo>
                    <a:pt x="1138405" y="136907"/>
                  </a:lnTo>
                  <a:lnTo>
                    <a:pt x="1157342" y="139080"/>
                  </a:lnTo>
                  <a:lnTo>
                    <a:pt x="1169760" y="142184"/>
                  </a:lnTo>
                  <a:lnTo>
                    <a:pt x="1172864" y="155844"/>
                  </a:lnTo>
                  <a:lnTo>
                    <a:pt x="1179073" y="153671"/>
                  </a:lnTo>
                  <a:lnTo>
                    <a:pt x="1187455" y="148393"/>
                  </a:lnTo>
                  <a:lnTo>
                    <a:pt x="1198942" y="144047"/>
                  </a:lnTo>
                  <a:lnTo>
                    <a:pt x="1209497" y="141874"/>
                  </a:lnTo>
                  <a:lnTo>
                    <a:pt x="1211670" y="148083"/>
                  </a:lnTo>
                  <a:lnTo>
                    <a:pt x="1213843" y="151187"/>
                  </a:lnTo>
                  <a:lnTo>
                    <a:pt x="1216016" y="153360"/>
                  </a:lnTo>
                  <a:lnTo>
                    <a:pt x="1219121" y="155533"/>
                  </a:lnTo>
                  <a:lnTo>
                    <a:pt x="1223156" y="158638"/>
                  </a:lnTo>
                  <a:lnTo>
                    <a:pt x="1206392" y="189993"/>
                  </a:lnTo>
                  <a:lnTo>
                    <a:pt x="1213843" y="189993"/>
                  </a:lnTo>
                  <a:lnTo>
                    <a:pt x="1226261" y="182542"/>
                  </a:lnTo>
                  <a:lnTo>
                    <a:pt x="1243025" y="172918"/>
                  </a:lnTo>
                  <a:lnTo>
                    <a:pt x="1262893" y="165468"/>
                  </a:lnTo>
                  <a:lnTo>
                    <a:pt x="1284935" y="158017"/>
                  </a:lnTo>
                  <a:lnTo>
                    <a:pt x="1308839" y="152739"/>
                  </a:lnTo>
                  <a:lnTo>
                    <a:pt x="1329639" y="152739"/>
                  </a:lnTo>
                  <a:lnTo>
                    <a:pt x="1350439" y="154912"/>
                  </a:lnTo>
                  <a:lnTo>
                    <a:pt x="1365030" y="163294"/>
                  </a:lnTo>
                  <a:lnTo>
                    <a:pt x="1373412" y="178196"/>
                  </a:lnTo>
                  <a:lnTo>
                    <a:pt x="1379621" y="178196"/>
                  </a:lnTo>
                  <a:lnTo>
                    <a:pt x="1379621" y="180369"/>
                  </a:lnTo>
                  <a:lnTo>
                    <a:pt x="1379621" y="180369"/>
                  </a:lnTo>
                  <a:lnTo>
                    <a:pt x="1377448" y="182542"/>
                  </a:lnTo>
                  <a:lnTo>
                    <a:pt x="1375275" y="182542"/>
                  </a:lnTo>
                  <a:lnTo>
                    <a:pt x="1375275" y="182542"/>
                  </a:lnTo>
                  <a:lnTo>
                    <a:pt x="1373102" y="182542"/>
                  </a:lnTo>
                  <a:lnTo>
                    <a:pt x="1369997" y="185647"/>
                  </a:lnTo>
                  <a:lnTo>
                    <a:pt x="1364720" y="187820"/>
                  </a:lnTo>
                  <a:lnTo>
                    <a:pt x="1358511" y="189993"/>
                  </a:lnTo>
                  <a:lnTo>
                    <a:pt x="1351060" y="192166"/>
                  </a:lnTo>
                  <a:lnTo>
                    <a:pt x="1345783" y="193097"/>
                  </a:lnTo>
                  <a:lnTo>
                    <a:pt x="1333365" y="213276"/>
                  </a:lnTo>
                  <a:lnTo>
                    <a:pt x="1309460" y="228178"/>
                  </a:lnTo>
                  <a:lnTo>
                    <a:pt x="1282452" y="237801"/>
                  </a:lnTo>
                  <a:lnTo>
                    <a:pt x="1250165" y="243079"/>
                  </a:lnTo>
                  <a:lnTo>
                    <a:pt x="1250165" y="249288"/>
                  </a:lnTo>
                  <a:lnTo>
                    <a:pt x="1250165" y="252392"/>
                  </a:lnTo>
                  <a:lnTo>
                    <a:pt x="1250165" y="254566"/>
                  </a:lnTo>
                  <a:lnTo>
                    <a:pt x="1247992" y="256739"/>
                  </a:lnTo>
                  <a:lnTo>
                    <a:pt x="1250165" y="257670"/>
                  </a:lnTo>
                  <a:lnTo>
                    <a:pt x="1250165" y="259843"/>
                  </a:lnTo>
                  <a:lnTo>
                    <a:pt x="1253270" y="264189"/>
                  </a:lnTo>
                  <a:lnTo>
                    <a:pt x="1258547" y="267294"/>
                  </a:lnTo>
                  <a:lnTo>
                    <a:pt x="1262583" y="269467"/>
                  </a:lnTo>
                  <a:lnTo>
                    <a:pt x="1265687" y="272571"/>
                  </a:lnTo>
                  <a:lnTo>
                    <a:pt x="1269723" y="274745"/>
                  </a:lnTo>
                  <a:lnTo>
                    <a:pt x="1272828" y="280022"/>
                  </a:lnTo>
                  <a:lnTo>
                    <a:pt x="1269723" y="287473"/>
                  </a:lnTo>
                  <a:lnTo>
                    <a:pt x="1265687" y="304237"/>
                  </a:lnTo>
                  <a:lnTo>
                    <a:pt x="1262583" y="324416"/>
                  </a:lnTo>
                  <a:lnTo>
                    <a:pt x="1258547" y="344595"/>
                  </a:lnTo>
                  <a:lnTo>
                    <a:pt x="1258547" y="361359"/>
                  </a:lnTo>
                  <a:lnTo>
                    <a:pt x="1262583" y="359186"/>
                  </a:lnTo>
                  <a:lnTo>
                    <a:pt x="1265687" y="359186"/>
                  </a:lnTo>
                  <a:lnTo>
                    <a:pt x="1267861" y="359186"/>
                  </a:lnTo>
                  <a:lnTo>
                    <a:pt x="1271896" y="359186"/>
                  </a:lnTo>
                  <a:lnTo>
                    <a:pt x="1272828" y="359186"/>
                  </a:lnTo>
                  <a:lnTo>
                    <a:pt x="1279037" y="361359"/>
                  </a:lnTo>
                  <a:lnTo>
                    <a:pt x="1276864" y="366636"/>
                  </a:lnTo>
                  <a:lnTo>
                    <a:pt x="1276864" y="368810"/>
                  </a:lnTo>
                  <a:lnTo>
                    <a:pt x="1276864" y="373156"/>
                  </a:lnTo>
                  <a:lnTo>
                    <a:pt x="1276864" y="374087"/>
                  </a:lnTo>
                  <a:lnTo>
                    <a:pt x="1276864" y="378433"/>
                  </a:lnTo>
                  <a:lnTo>
                    <a:pt x="1279037" y="385884"/>
                  </a:lnTo>
                  <a:lnTo>
                    <a:pt x="1272828" y="385884"/>
                  </a:lnTo>
                  <a:lnTo>
                    <a:pt x="1272828" y="388989"/>
                  </a:lnTo>
                  <a:lnTo>
                    <a:pt x="1269723" y="388057"/>
                  </a:lnTo>
                  <a:lnTo>
                    <a:pt x="1265687" y="383711"/>
                  </a:lnTo>
                  <a:lnTo>
                    <a:pt x="1264756" y="381538"/>
                  </a:lnTo>
                  <a:lnTo>
                    <a:pt x="1260720" y="380607"/>
                  </a:lnTo>
                  <a:lnTo>
                    <a:pt x="1257616" y="378433"/>
                  </a:lnTo>
                  <a:lnTo>
                    <a:pt x="1250165" y="378433"/>
                  </a:lnTo>
                  <a:lnTo>
                    <a:pt x="1246129" y="380607"/>
                  </a:lnTo>
                  <a:lnTo>
                    <a:pt x="1243025" y="381538"/>
                  </a:lnTo>
                  <a:lnTo>
                    <a:pt x="1238989" y="383711"/>
                  </a:lnTo>
                  <a:lnTo>
                    <a:pt x="1236816" y="385884"/>
                  </a:lnTo>
                  <a:lnTo>
                    <a:pt x="1233711" y="388057"/>
                  </a:lnTo>
                  <a:lnTo>
                    <a:pt x="1231538" y="391162"/>
                  </a:lnTo>
                  <a:lnTo>
                    <a:pt x="1229365" y="398612"/>
                  </a:lnTo>
                  <a:lnTo>
                    <a:pt x="1253270" y="406063"/>
                  </a:lnTo>
                  <a:lnTo>
                    <a:pt x="1258547" y="438660"/>
                  </a:lnTo>
                  <a:lnTo>
                    <a:pt x="1253270" y="438660"/>
                  </a:lnTo>
                  <a:lnTo>
                    <a:pt x="1250165" y="438660"/>
                  </a:lnTo>
                  <a:lnTo>
                    <a:pt x="1246129" y="440833"/>
                  </a:lnTo>
                  <a:lnTo>
                    <a:pt x="1243025" y="443006"/>
                  </a:lnTo>
                  <a:lnTo>
                    <a:pt x="1243025" y="450457"/>
                  </a:lnTo>
                  <a:lnTo>
                    <a:pt x="1251407" y="455734"/>
                  </a:lnTo>
                  <a:lnTo>
                    <a:pt x="1257616" y="463185"/>
                  </a:lnTo>
                  <a:lnTo>
                    <a:pt x="1260720" y="472809"/>
                  </a:lnTo>
                  <a:lnTo>
                    <a:pt x="1262893" y="487710"/>
                  </a:lnTo>
                  <a:lnTo>
                    <a:pt x="1253580" y="487710"/>
                  </a:lnTo>
                  <a:lnTo>
                    <a:pt x="1251407" y="487710"/>
                  </a:lnTo>
                  <a:lnTo>
                    <a:pt x="1246129" y="485537"/>
                  </a:lnTo>
                  <a:lnTo>
                    <a:pt x="1243025" y="487710"/>
                  </a:lnTo>
                  <a:lnTo>
                    <a:pt x="1236816" y="487710"/>
                  </a:lnTo>
                  <a:lnTo>
                    <a:pt x="1233711" y="490815"/>
                  </a:lnTo>
                  <a:lnTo>
                    <a:pt x="1229676" y="495161"/>
                  </a:lnTo>
                  <a:lnTo>
                    <a:pt x="1235885" y="498266"/>
                  </a:lnTo>
                  <a:lnTo>
                    <a:pt x="1238989" y="500439"/>
                  </a:lnTo>
                  <a:lnTo>
                    <a:pt x="1241162" y="502612"/>
                  </a:lnTo>
                  <a:lnTo>
                    <a:pt x="1243335" y="503543"/>
                  </a:lnTo>
                  <a:lnTo>
                    <a:pt x="1244267" y="509752"/>
                  </a:lnTo>
                  <a:lnTo>
                    <a:pt x="1246440" y="515030"/>
                  </a:lnTo>
                  <a:lnTo>
                    <a:pt x="1244267" y="517203"/>
                  </a:lnTo>
                  <a:lnTo>
                    <a:pt x="1244267" y="518134"/>
                  </a:lnTo>
                  <a:lnTo>
                    <a:pt x="1244267" y="518134"/>
                  </a:lnTo>
                  <a:lnTo>
                    <a:pt x="1243335" y="520307"/>
                  </a:lnTo>
                  <a:lnTo>
                    <a:pt x="1243335" y="524653"/>
                  </a:lnTo>
                  <a:lnTo>
                    <a:pt x="1228124" y="524653"/>
                  </a:lnTo>
                  <a:lnTo>
                    <a:pt x="1213533" y="527758"/>
                  </a:lnTo>
                  <a:lnTo>
                    <a:pt x="1202046" y="532104"/>
                  </a:lnTo>
                  <a:lnTo>
                    <a:pt x="1206082" y="532104"/>
                  </a:lnTo>
                  <a:lnTo>
                    <a:pt x="1211359" y="535209"/>
                  </a:lnTo>
                  <a:lnTo>
                    <a:pt x="1215395" y="537382"/>
                  </a:lnTo>
                  <a:lnTo>
                    <a:pt x="1218500" y="537382"/>
                  </a:lnTo>
                  <a:lnTo>
                    <a:pt x="1222536" y="539555"/>
                  </a:lnTo>
                  <a:lnTo>
                    <a:pt x="1225640" y="542659"/>
                  </a:lnTo>
                  <a:lnTo>
                    <a:pt x="1228744" y="547937"/>
                  </a:lnTo>
                  <a:lnTo>
                    <a:pt x="1222536" y="557561"/>
                  </a:lnTo>
                  <a:lnTo>
                    <a:pt x="1218500" y="569047"/>
                  </a:lnTo>
                  <a:lnTo>
                    <a:pt x="1213222" y="581775"/>
                  </a:lnTo>
                  <a:lnTo>
                    <a:pt x="1211049" y="576498"/>
                  </a:lnTo>
                  <a:lnTo>
                    <a:pt x="1207945" y="572152"/>
                  </a:lnTo>
                  <a:lnTo>
                    <a:pt x="1205771" y="569979"/>
                  </a:lnTo>
                  <a:lnTo>
                    <a:pt x="1201736" y="569979"/>
                  </a:lnTo>
                  <a:lnTo>
                    <a:pt x="1196458" y="569047"/>
                  </a:lnTo>
                  <a:lnTo>
                    <a:pt x="1189007" y="569047"/>
                  </a:lnTo>
                  <a:lnTo>
                    <a:pt x="1189007" y="572152"/>
                  </a:lnTo>
                  <a:lnTo>
                    <a:pt x="1193043" y="572152"/>
                  </a:lnTo>
                  <a:lnTo>
                    <a:pt x="1205461" y="584880"/>
                  </a:lnTo>
                  <a:lnTo>
                    <a:pt x="1216016" y="599781"/>
                  </a:lnTo>
                  <a:lnTo>
                    <a:pt x="1222225" y="618719"/>
                  </a:lnTo>
                  <a:lnTo>
                    <a:pt x="1225329" y="640760"/>
                  </a:lnTo>
                  <a:lnTo>
                    <a:pt x="1222225" y="640760"/>
                  </a:lnTo>
                  <a:lnTo>
                    <a:pt x="1222225" y="646038"/>
                  </a:lnTo>
                  <a:lnTo>
                    <a:pt x="1193043" y="649142"/>
                  </a:lnTo>
                  <a:lnTo>
                    <a:pt x="1193043" y="628963"/>
                  </a:lnTo>
                  <a:lnTo>
                    <a:pt x="1189007" y="625859"/>
                  </a:lnTo>
                  <a:lnTo>
                    <a:pt x="1185903" y="623686"/>
                  </a:lnTo>
                  <a:lnTo>
                    <a:pt x="1183730" y="621513"/>
                  </a:lnTo>
                  <a:lnTo>
                    <a:pt x="1178452" y="618408"/>
                  </a:lnTo>
                  <a:lnTo>
                    <a:pt x="1172243" y="616235"/>
                  </a:lnTo>
                  <a:lnTo>
                    <a:pt x="1163861" y="621513"/>
                  </a:lnTo>
                  <a:lnTo>
                    <a:pt x="1152375" y="625859"/>
                  </a:lnTo>
                  <a:lnTo>
                    <a:pt x="1139957" y="626790"/>
                  </a:lnTo>
                  <a:lnTo>
                    <a:pt x="1128470" y="631136"/>
                  </a:lnTo>
                  <a:lnTo>
                    <a:pt x="1122262" y="636414"/>
                  </a:lnTo>
                  <a:lnTo>
                    <a:pt x="1128470" y="636414"/>
                  </a:lnTo>
                  <a:lnTo>
                    <a:pt x="1137784" y="636414"/>
                  </a:lnTo>
                  <a:lnTo>
                    <a:pt x="1152375" y="634241"/>
                  </a:lnTo>
                  <a:lnTo>
                    <a:pt x="1169139" y="633309"/>
                  </a:lnTo>
                  <a:lnTo>
                    <a:pt x="1169139" y="640760"/>
                  </a:lnTo>
                  <a:lnTo>
                    <a:pt x="1132506" y="653488"/>
                  </a:lnTo>
                  <a:lnTo>
                    <a:pt x="1132506" y="656593"/>
                  </a:lnTo>
                  <a:lnTo>
                    <a:pt x="1141820" y="656593"/>
                  </a:lnTo>
                  <a:lnTo>
                    <a:pt x="1147097" y="655662"/>
                  </a:lnTo>
                  <a:lnTo>
                    <a:pt x="1154548" y="653488"/>
                  </a:lnTo>
                  <a:lnTo>
                    <a:pt x="1161999" y="651315"/>
                  </a:lnTo>
                  <a:lnTo>
                    <a:pt x="1169449" y="649142"/>
                  </a:lnTo>
                  <a:lnTo>
                    <a:pt x="1171622" y="658766"/>
                  </a:lnTo>
                  <a:lnTo>
                    <a:pt x="1179073" y="663112"/>
                  </a:lnTo>
                  <a:lnTo>
                    <a:pt x="1186524" y="664044"/>
                  </a:lnTo>
                  <a:lnTo>
                    <a:pt x="1198942" y="663112"/>
                  </a:lnTo>
                  <a:lnTo>
                    <a:pt x="1213533" y="663112"/>
                  </a:lnTo>
                  <a:lnTo>
                    <a:pt x="1213533" y="666217"/>
                  </a:lnTo>
                  <a:lnTo>
                    <a:pt x="1209497" y="666217"/>
                  </a:lnTo>
                  <a:lnTo>
                    <a:pt x="1189628" y="685154"/>
                  </a:lnTo>
                  <a:lnTo>
                    <a:pt x="1167587" y="703160"/>
                  </a:lnTo>
                  <a:lnTo>
                    <a:pt x="1145545" y="718061"/>
                  </a:lnTo>
                  <a:lnTo>
                    <a:pt x="1120399" y="730789"/>
                  </a:lnTo>
                  <a:lnTo>
                    <a:pt x="1093390" y="736067"/>
                  </a:lnTo>
                  <a:lnTo>
                    <a:pt x="1062035" y="735136"/>
                  </a:lnTo>
                  <a:lnTo>
                    <a:pt x="1062035" y="740413"/>
                  </a:lnTo>
                  <a:lnTo>
                    <a:pt x="1062035" y="745691"/>
                  </a:lnTo>
                  <a:lnTo>
                    <a:pt x="1059862" y="750037"/>
                  </a:lnTo>
                  <a:lnTo>
                    <a:pt x="1057689" y="750968"/>
                  </a:lnTo>
                  <a:lnTo>
                    <a:pt x="1056757" y="750968"/>
                  </a:lnTo>
                  <a:lnTo>
                    <a:pt x="1054584" y="753142"/>
                  </a:lnTo>
                  <a:lnTo>
                    <a:pt x="1050548" y="755315"/>
                  </a:lnTo>
                  <a:lnTo>
                    <a:pt x="1047444" y="757488"/>
                  </a:lnTo>
                  <a:lnTo>
                    <a:pt x="1045271" y="758419"/>
                  </a:lnTo>
                  <a:lnTo>
                    <a:pt x="1042166" y="762765"/>
                  </a:lnTo>
                  <a:lnTo>
                    <a:pt x="1038131" y="773321"/>
                  </a:lnTo>
                  <a:lnTo>
                    <a:pt x="1035957" y="786980"/>
                  </a:lnTo>
                  <a:lnTo>
                    <a:pt x="1032853" y="795362"/>
                  </a:lnTo>
                  <a:lnTo>
                    <a:pt x="1023540" y="804986"/>
                  </a:lnTo>
                  <a:lnTo>
                    <a:pt x="1008017" y="815541"/>
                  </a:lnTo>
                  <a:lnTo>
                    <a:pt x="987218" y="825165"/>
                  </a:lnTo>
                  <a:lnTo>
                    <a:pt x="969522" y="832616"/>
                  </a:lnTo>
                  <a:lnTo>
                    <a:pt x="952758" y="836962"/>
                  </a:lnTo>
                  <a:lnTo>
                    <a:pt x="952758" y="832616"/>
                  </a:lnTo>
                  <a:lnTo>
                    <a:pt x="952758" y="829511"/>
                  </a:lnTo>
                  <a:lnTo>
                    <a:pt x="950585" y="829511"/>
                  </a:lnTo>
                  <a:lnTo>
                    <a:pt x="950585" y="827338"/>
                  </a:lnTo>
                  <a:lnTo>
                    <a:pt x="949654" y="825165"/>
                  </a:lnTo>
                  <a:lnTo>
                    <a:pt x="947480" y="840066"/>
                  </a:lnTo>
                  <a:lnTo>
                    <a:pt x="942203" y="852795"/>
                  </a:lnTo>
                  <a:lnTo>
                    <a:pt x="938167" y="864281"/>
                  </a:lnTo>
                  <a:lnTo>
                    <a:pt x="932890" y="874836"/>
                  </a:lnTo>
                  <a:lnTo>
                    <a:pt x="928854" y="889738"/>
                  </a:lnTo>
                  <a:lnTo>
                    <a:pt x="932890" y="891911"/>
                  </a:lnTo>
                  <a:lnTo>
                    <a:pt x="932890" y="894084"/>
                  </a:lnTo>
                  <a:lnTo>
                    <a:pt x="935063" y="894084"/>
                  </a:lnTo>
                  <a:lnTo>
                    <a:pt x="935063" y="894084"/>
                  </a:lnTo>
                  <a:lnTo>
                    <a:pt x="935063" y="896257"/>
                  </a:lnTo>
                  <a:lnTo>
                    <a:pt x="932890" y="897188"/>
                  </a:lnTo>
                  <a:lnTo>
                    <a:pt x="928854" y="901535"/>
                  </a:lnTo>
                  <a:lnTo>
                    <a:pt x="925749" y="903708"/>
                  </a:lnTo>
                  <a:lnTo>
                    <a:pt x="922645" y="906812"/>
                  </a:lnTo>
                  <a:lnTo>
                    <a:pt x="918609" y="908985"/>
                  </a:lnTo>
                  <a:lnTo>
                    <a:pt x="916436" y="912090"/>
                  </a:lnTo>
                  <a:lnTo>
                    <a:pt x="913331" y="917367"/>
                  </a:lnTo>
                  <a:lnTo>
                    <a:pt x="905881" y="938478"/>
                  </a:lnTo>
                  <a:lnTo>
                    <a:pt x="900603" y="960519"/>
                  </a:lnTo>
                  <a:lnTo>
                    <a:pt x="898430" y="985976"/>
                  </a:lnTo>
                  <a:lnTo>
                    <a:pt x="894394" y="1010191"/>
                  </a:lnTo>
                  <a:lnTo>
                    <a:pt x="889117" y="1032232"/>
                  </a:lnTo>
                  <a:lnTo>
                    <a:pt x="886012" y="1030059"/>
                  </a:lnTo>
                  <a:lnTo>
                    <a:pt x="886012" y="1030059"/>
                  </a:lnTo>
                  <a:lnTo>
                    <a:pt x="883839" y="1030059"/>
                  </a:lnTo>
                  <a:lnTo>
                    <a:pt x="883839" y="1027886"/>
                  </a:lnTo>
                  <a:lnTo>
                    <a:pt x="881666" y="1027886"/>
                  </a:lnTo>
                  <a:lnTo>
                    <a:pt x="876388" y="1024782"/>
                  </a:lnTo>
                  <a:lnTo>
                    <a:pt x="867075" y="1017331"/>
                  </a:lnTo>
                  <a:lnTo>
                    <a:pt x="852484" y="1005844"/>
                  </a:lnTo>
                  <a:lnTo>
                    <a:pt x="835720" y="996221"/>
                  </a:lnTo>
                  <a:lnTo>
                    <a:pt x="820198" y="985665"/>
                  </a:lnTo>
                  <a:lnTo>
                    <a:pt x="807780" y="976042"/>
                  </a:lnTo>
                  <a:lnTo>
                    <a:pt x="796294" y="970764"/>
                  </a:lnTo>
                  <a:lnTo>
                    <a:pt x="793189" y="968591"/>
                  </a:lnTo>
                  <a:lnTo>
                    <a:pt x="789153" y="928543"/>
                  </a:lnTo>
                  <a:lnTo>
                    <a:pt x="786980" y="924197"/>
                  </a:lnTo>
                  <a:lnTo>
                    <a:pt x="781703" y="921093"/>
                  </a:lnTo>
                  <a:lnTo>
                    <a:pt x="778598" y="918920"/>
                  </a:lnTo>
                  <a:lnTo>
                    <a:pt x="772389" y="914573"/>
                  </a:lnTo>
                  <a:lnTo>
                    <a:pt x="769285" y="911469"/>
                  </a:lnTo>
                  <a:lnTo>
                    <a:pt x="772389" y="909296"/>
                  </a:lnTo>
                  <a:lnTo>
                    <a:pt x="772389" y="907123"/>
                  </a:lnTo>
                  <a:lnTo>
                    <a:pt x="774562" y="906191"/>
                  </a:lnTo>
                  <a:lnTo>
                    <a:pt x="774562" y="906191"/>
                  </a:lnTo>
                  <a:lnTo>
                    <a:pt x="776735" y="901845"/>
                  </a:lnTo>
                  <a:lnTo>
                    <a:pt x="778908" y="898741"/>
                  </a:lnTo>
                  <a:lnTo>
                    <a:pt x="769595" y="898741"/>
                  </a:lnTo>
                  <a:lnTo>
                    <a:pt x="764317" y="898741"/>
                  </a:lnTo>
                  <a:lnTo>
                    <a:pt x="760282" y="898741"/>
                  </a:lnTo>
                  <a:lnTo>
                    <a:pt x="758109" y="896567"/>
                  </a:lnTo>
                  <a:lnTo>
                    <a:pt x="757177" y="893463"/>
                  </a:lnTo>
                  <a:lnTo>
                    <a:pt x="753141" y="887254"/>
                  </a:lnTo>
                  <a:lnTo>
                    <a:pt x="750968" y="884150"/>
                  </a:lnTo>
                  <a:lnTo>
                    <a:pt x="750968" y="879803"/>
                  </a:lnTo>
                  <a:lnTo>
                    <a:pt x="750968" y="878872"/>
                  </a:lnTo>
                  <a:lnTo>
                    <a:pt x="750968" y="874526"/>
                  </a:lnTo>
                  <a:lnTo>
                    <a:pt x="753141" y="871421"/>
                  </a:lnTo>
                  <a:lnTo>
                    <a:pt x="753141" y="867075"/>
                  </a:lnTo>
                  <a:lnTo>
                    <a:pt x="742586" y="867075"/>
                  </a:lnTo>
                  <a:lnTo>
                    <a:pt x="742586" y="861798"/>
                  </a:lnTo>
                  <a:lnTo>
                    <a:pt x="743518" y="856520"/>
                  </a:lnTo>
                  <a:lnTo>
                    <a:pt x="745691" y="854347"/>
                  </a:lnTo>
                  <a:lnTo>
                    <a:pt x="745691" y="850622"/>
                  </a:lnTo>
                  <a:lnTo>
                    <a:pt x="747864" y="847517"/>
                  </a:lnTo>
                  <a:lnTo>
                    <a:pt x="750037" y="842239"/>
                  </a:lnTo>
                  <a:lnTo>
                    <a:pt x="743828" y="842239"/>
                  </a:lnTo>
                  <a:lnTo>
                    <a:pt x="737619" y="842239"/>
                  </a:lnTo>
                  <a:lnTo>
                    <a:pt x="734515" y="840066"/>
                  </a:lnTo>
                  <a:lnTo>
                    <a:pt x="728306" y="837893"/>
                  </a:lnTo>
                  <a:lnTo>
                    <a:pt x="727375" y="810574"/>
                  </a:lnTo>
                  <a:lnTo>
                    <a:pt x="725201" y="785117"/>
                  </a:lnTo>
                  <a:lnTo>
                    <a:pt x="725201" y="760903"/>
                  </a:lnTo>
                  <a:lnTo>
                    <a:pt x="732652" y="736688"/>
                  </a:lnTo>
                  <a:lnTo>
                    <a:pt x="740103" y="726133"/>
                  </a:lnTo>
                  <a:lnTo>
                    <a:pt x="749416" y="718682"/>
                  </a:lnTo>
                  <a:lnTo>
                    <a:pt x="756867" y="712473"/>
                  </a:lnTo>
                  <a:lnTo>
                    <a:pt x="762144" y="704091"/>
                  </a:lnTo>
                  <a:lnTo>
                    <a:pt x="767422" y="692605"/>
                  </a:lnTo>
                  <a:lnTo>
                    <a:pt x="769595" y="672426"/>
                  </a:lnTo>
                  <a:lnTo>
                    <a:pt x="765559" y="672426"/>
                  </a:lnTo>
                  <a:lnTo>
                    <a:pt x="762455" y="676772"/>
                  </a:lnTo>
                  <a:lnTo>
                    <a:pt x="758419" y="677703"/>
                  </a:lnTo>
                  <a:lnTo>
                    <a:pt x="757488" y="677703"/>
                  </a:lnTo>
                  <a:lnTo>
                    <a:pt x="753452" y="677703"/>
                  </a:lnTo>
                  <a:lnTo>
                    <a:pt x="750347" y="676772"/>
                  </a:lnTo>
                  <a:lnTo>
                    <a:pt x="735757" y="672426"/>
                  </a:lnTo>
                  <a:lnTo>
                    <a:pt x="724270" y="664975"/>
                  </a:lnTo>
                  <a:lnTo>
                    <a:pt x="716819" y="654420"/>
                  </a:lnTo>
                  <a:lnTo>
                    <a:pt x="713715" y="635483"/>
                  </a:lnTo>
                  <a:lnTo>
                    <a:pt x="718992" y="635483"/>
                  </a:lnTo>
                  <a:lnTo>
                    <a:pt x="718992" y="632378"/>
                  </a:lnTo>
                  <a:lnTo>
                    <a:pt x="728306" y="637656"/>
                  </a:lnTo>
                  <a:lnTo>
                    <a:pt x="738861" y="645106"/>
                  </a:lnTo>
                  <a:lnTo>
                    <a:pt x="748174" y="648211"/>
                  </a:lnTo>
                  <a:lnTo>
                    <a:pt x="758729" y="648211"/>
                  </a:lnTo>
                  <a:lnTo>
                    <a:pt x="758729" y="647280"/>
                  </a:lnTo>
                  <a:lnTo>
                    <a:pt x="760903" y="645106"/>
                  </a:lnTo>
                  <a:lnTo>
                    <a:pt x="760903" y="645106"/>
                  </a:lnTo>
                  <a:lnTo>
                    <a:pt x="760903" y="642623"/>
                  </a:lnTo>
                  <a:lnTo>
                    <a:pt x="763076" y="639518"/>
                  </a:lnTo>
                  <a:lnTo>
                    <a:pt x="743207" y="624617"/>
                  </a:lnTo>
                  <a:lnTo>
                    <a:pt x="726443" y="603507"/>
                  </a:lnTo>
                  <a:lnTo>
                    <a:pt x="721166" y="605680"/>
                  </a:lnTo>
                  <a:lnTo>
                    <a:pt x="717130" y="607853"/>
                  </a:lnTo>
                  <a:lnTo>
                    <a:pt x="711852" y="610026"/>
                  </a:lnTo>
                  <a:lnTo>
                    <a:pt x="706575" y="610957"/>
                  </a:lnTo>
                  <a:lnTo>
                    <a:pt x="702539" y="607853"/>
                  </a:lnTo>
                  <a:lnTo>
                    <a:pt x="701608" y="605680"/>
                  </a:lnTo>
                  <a:lnTo>
                    <a:pt x="699434" y="602575"/>
                  </a:lnTo>
                  <a:lnTo>
                    <a:pt x="697261" y="600402"/>
                  </a:lnTo>
                  <a:lnTo>
                    <a:pt x="694157" y="595125"/>
                  </a:lnTo>
                  <a:lnTo>
                    <a:pt x="704712" y="583638"/>
                  </a:lnTo>
                  <a:lnTo>
                    <a:pt x="706885" y="567805"/>
                  </a:lnTo>
                  <a:lnTo>
                    <a:pt x="704712" y="546695"/>
                  </a:lnTo>
                  <a:lnTo>
                    <a:pt x="699434" y="524653"/>
                  </a:lnTo>
                  <a:lnTo>
                    <a:pt x="690121" y="501370"/>
                  </a:lnTo>
                  <a:lnTo>
                    <a:pt x="679566" y="479328"/>
                  </a:lnTo>
                  <a:lnTo>
                    <a:pt x="665906" y="459149"/>
                  </a:lnTo>
                  <a:lnTo>
                    <a:pt x="655351" y="440212"/>
                  </a:lnTo>
                  <a:lnTo>
                    <a:pt x="646038" y="425311"/>
                  </a:lnTo>
                  <a:lnTo>
                    <a:pt x="623996" y="410409"/>
                  </a:lnTo>
                  <a:lnTo>
                    <a:pt x="598850" y="405132"/>
                  </a:lnTo>
                  <a:lnTo>
                    <a:pt x="572772" y="405132"/>
                  </a:lnTo>
                  <a:lnTo>
                    <a:pt x="543591" y="405132"/>
                  </a:lnTo>
                  <a:lnTo>
                    <a:pt x="515340" y="407305"/>
                  </a:lnTo>
                  <a:lnTo>
                    <a:pt x="486158" y="405132"/>
                  </a:lnTo>
                  <a:lnTo>
                    <a:pt x="486158" y="399854"/>
                  </a:lnTo>
                  <a:lnTo>
                    <a:pt x="486158" y="395508"/>
                  </a:lnTo>
                  <a:lnTo>
                    <a:pt x="487089" y="394577"/>
                  </a:lnTo>
                  <a:lnTo>
                    <a:pt x="487089" y="392404"/>
                  </a:lnTo>
                  <a:lnTo>
                    <a:pt x="487089" y="390230"/>
                  </a:lnTo>
                  <a:lnTo>
                    <a:pt x="486158" y="388057"/>
                  </a:lnTo>
                  <a:lnTo>
                    <a:pt x="474672" y="382780"/>
                  </a:lnTo>
                  <a:lnTo>
                    <a:pt x="464116" y="379675"/>
                  </a:lnTo>
                  <a:lnTo>
                    <a:pt x="452630" y="372225"/>
                  </a:lnTo>
                  <a:lnTo>
                    <a:pt x="461943" y="372225"/>
                  </a:lnTo>
                  <a:lnTo>
                    <a:pt x="472499" y="367878"/>
                  </a:lnTo>
                  <a:lnTo>
                    <a:pt x="487089" y="364774"/>
                  </a:lnTo>
                  <a:lnTo>
                    <a:pt x="503854" y="362601"/>
                  </a:lnTo>
                  <a:lnTo>
                    <a:pt x="516271" y="358254"/>
                  </a:lnTo>
                  <a:lnTo>
                    <a:pt x="525585" y="350804"/>
                  </a:lnTo>
                  <a:lnTo>
                    <a:pt x="481812" y="350804"/>
                  </a:lnTo>
                  <a:lnTo>
                    <a:pt x="471257" y="347699"/>
                  </a:lnTo>
                  <a:lnTo>
                    <a:pt x="461943" y="347699"/>
                  </a:lnTo>
                  <a:lnTo>
                    <a:pt x="450457" y="345526"/>
                  </a:lnTo>
                  <a:lnTo>
                    <a:pt x="442075" y="343353"/>
                  </a:lnTo>
                  <a:lnTo>
                    <a:pt x="432761" y="340249"/>
                  </a:lnTo>
                  <a:lnTo>
                    <a:pt x="427484" y="330625"/>
                  </a:lnTo>
                  <a:lnTo>
                    <a:pt x="425311" y="315723"/>
                  </a:lnTo>
                  <a:lnTo>
                    <a:pt x="447352" y="312619"/>
                  </a:lnTo>
                  <a:lnTo>
                    <a:pt x="467221" y="305168"/>
                  </a:lnTo>
                  <a:lnTo>
                    <a:pt x="483985" y="297718"/>
                  </a:lnTo>
                  <a:lnTo>
                    <a:pt x="501680" y="290267"/>
                  </a:lnTo>
                  <a:lnTo>
                    <a:pt x="538313" y="290267"/>
                  </a:lnTo>
                  <a:lnTo>
                    <a:pt x="552904" y="241837"/>
                  </a:lnTo>
                  <a:lnTo>
                    <a:pt x="518444" y="241837"/>
                  </a:lnTo>
                  <a:lnTo>
                    <a:pt x="509131" y="229109"/>
                  </a:lnTo>
                  <a:lnTo>
                    <a:pt x="520618" y="221658"/>
                  </a:lnTo>
                  <a:lnTo>
                    <a:pt x="529000" y="214208"/>
                  </a:lnTo>
                  <a:lnTo>
                    <a:pt x="540486" y="208930"/>
                  </a:lnTo>
                  <a:lnTo>
                    <a:pt x="552904" y="204584"/>
                  </a:lnTo>
                  <a:lnTo>
                    <a:pt x="552904" y="191856"/>
                  </a:lnTo>
                  <a:lnTo>
                    <a:pt x="567495" y="184405"/>
                  </a:lnTo>
                  <a:lnTo>
                    <a:pt x="574946" y="176023"/>
                  </a:lnTo>
                  <a:lnTo>
                    <a:pt x="582396" y="164536"/>
                  </a:lnTo>
                  <a:lnTo>
                    <a:pt x="593883" y="157086"/>
                  </a:lnTo>
                  <a:lnTo>
                    <a:pt x="606301" y="151808"/>
                  </a:lnTo>
                  <a:lnTo>
                    <a:pt x="616856" y="151808"/>
                  </a:lnTo>
                  <a:lnTo>
                    <a:pt x="626169" y="154912"/>
                  </a:lnTo>
                  <a:lnTo>
                    <a:pt x="638587" y="153981"/>
                  </a:lnTo>
                  <a:lnTo>
                    <a:pt x="629274" y="149635"/>
                  </a:lnTo>
                  <a:lnTo>
                    <a:pt x="623996" y="147462"/>
                  </a:lnTo>
                  <a:lnTo>
                    <a:pt x="618718" y="146530"/>
                  </a:lnTo>
                  <a:lnTo>
                    <a:pt x="613441" y="140322"/>
                  </a:lnTo>
                  <a:lnTo>
                    <a:pt x="631136" y="137217"/>
                  </a:lnTo>
                  <a:lnTo>
                    <a:pt x="647900" y="131939"/>
                  </a:lnTo>
                  <a:lnTo>
                    <a:pt x="662491" y="127593"/>
                  </a:lnTo>
                  <a:lnTo>
                    <a:pt x="679255" y="124489"/>
                  </a:lnTo>
                  <a:lnTo>
                    <a:pt x="680187" y="131939"/>
                  </a:lnTo>
                  <a:lnTo>
                    <a:pt x="682360" y="135044"/>
                  </a:lnTo>
                  <a:lnTo>
                    <a:pt x="684533" y="140322"/>
                  </a:lnTo>
                  <a:lnTo>
                    <a:pt x="686706" y="144668"/>
                  </a:lnTo>
                  <a:lnTo>
                    <a:pt x="691984" y="146841"/>
                  </a:lnTo>
                  <a:lnTo>
                    <a:pt x="699434" y="147772"/>
                  </a:lnTo>
                  <a:lnTo>
                    <a:pt x="699434" y="142495"/>
                  </a:lnTo>
                  <a:lnTo>
                    <a:pt x="702539" y="137217"/>
                  </a:lnTo>
                  <a:lnTo>
                    <a:pt x="704712" y="129766"/>
                  </a:lnTo>
                  <a:lnTo>
                    <a:pt x="706885" y="124489"/>
                  </a:lnTo>
                  <a:lnTo>
                    <a:pt x="709989" y="129766"/>
                  </a:lnTo>
                  <a:lnTo>
                    <a:pt x="716198" y="135044"/>
                  </a:lnTo>
                  <a:lnTo>
                    <a:pt x="719303" y="139390"/>
                  </a:lnTo>
                  <a:lnTo>
                    <a:pt x="726754" y="142495"/>
                  </a:lnTo>
                  <a:lnTo>
                    <a:pt x="734204" y="144668"/>
                  </a:lnTo>
                  <a:lnTo>
                    <a:pt x="730168" y="120453"/>
                  </a:lnTo>
                  <a:lnTo>
                    <a:pt x="743828" y="117349"/>
                  </a:lnTo>
                  <a:lnTo>
                    <a:pt x="754383" y="113002"/>
                  </a:lnTo>
                  <a:lnTo>
                    <a:pt x="771147" y="117349"/>
                  </a:lnTo>
                  <a:lnTo>
                    <a:pt x="788843" y="124799"/>
                  </a:lnTo>
                  <a:lnTo>
                    <a:pt x="807780" y="135354"/>
                  </a:lnTo>
                  <a:lnTo>
                    <a:pt x="827648" y="144978"/>
                  </a:lnTo>
                  <a:lnTo>
                    <a:pt x="844413" y="152429"/>
                  </a:lnTo>
                  <a:lnTo>
                    <a:pt x="859935" y="157706"/>
                  </a:lnTo>
                  <a:lnTo>
                    <a:pt x="859935" y="154602"/>
                  </a:lnTo>
                  <a:lnTo>
                    <a:pt x="849380" y="144978"/>
                  </a:lnTo>
                  <a:lnTo>
                    <a:pt x="841929" y="137527"/>
                  </a:lnTo>
                  <a:lnTo>
                    <a:pt x="837893" y="127904"/>
                  </a:lnTo>
                  <a:lnTo>
                    <a:pt x="844102" y="117349"/>
                  </a:lnTo>
                  <a:lnTo>
                    <a:pt x="840066" y="113002"/>
                  </a:lnTo>
                  <a:lnTo>
                    <a:pt x="834789" y="107725"/>
                  </a:lnTo>
                  <a:lnTo>
                    <a:pt x="829511" y="103378"/>
                  </a:lnTo>
                  <a:lnTo>
                    <a:pt x="824234" y="100274"/>
                  </a:lnTo>
                  <a:lnTo>
                    <a:pt x="820198" y="95928"/>
                  </a:lnTo>
                  <a:lnTo>
                    <a:pt x="824234" y="87546"/>
                  </a:lnTo>
                  <a:lnTo>
                    <a:pt x="834789" y="90650"/>
                  </a:lnTo>
                  <a:lnTo>
                    <a:pt x="849380" y="92823"/>
                  </a:lnTo>
                  <a:lnTo>
                    <a:pt x="861797" y="90650"/>
                  </a:lnTo>
                  <a:lnTo>
                    <a:pt x="871111" y="83199"/>
                  </a:lnTo>
                  <a:lnTo>
                    <a:pt x="827338" y="83199"/>
                  </a:lnTo>
                  <a:lnTo>
                    <a:pt x="827338" y="80095"/>
                  </a:lnTo>
                  <a:lnTo>
                    <a:pt x="824234" y="80095"/>
                  </a:lnTo>
                  <a:lnTo>
                    <a:pt x="824234" y="75749"/>
                  </a:lnTo>
                  <a:lnTo>
                    <a:pt x="829511" y="72644"/>
                  </a:lnTo>
                  <a:lnTo>
                    <a:pt x="834789" y="68298"/>
                  </a:lnTo>
                  <a:lnTo>
                    <a:pt x="840066" y="65194"/>
                  </a:lnTo>
                  <a:lnTo>
                    <a:pt x="845344" y="60847"/>
                  </a:lnTo>
                  <a:lnTo>
                    <a:pt x="851553" y="59916"/>
                  </a:lnTo>
                  <a:lnTo>
                    <a:pt x="874526" y="63020"/>
                  </a:lnTo>
                  <a:lnTo>
                    <a:pt x="880735" y="46256"/>
                  </a:lnTo>
                  <a:lnTo>
                    <a:pt x="907743" y="50603"/>
                  </a:lnTo>
                  <a:lnTo>
                    <a:pt x="909917" y="50603"/>
                  </a:lnTo>
                  <a:lnTo>
                    <a:pt x="910848" y="46256"/>
                  </a:lnTo>
                  <a:lnTo>
                    <a:pt x="913021" y="45325"/>
                  </a:lnTo>
                  <a:lnTo>
                    <a:pt x="915194" y="40979"/>
                  </a:lnTo>
                  <a:lnTo>
                    <a:pt x="920472" y="38806"/>
                  </a:lnTo>
                  <a:lnTo>
                    <a:pt x="924508" y="45015"/>
                  </a:lnTo>
                  <a:lnTo>
                    <a:pt x="929785" y="50292"/>
                  </a:lnTo>
                  <a:lnTo>
                    <a:pt x="935063" y="55570"/>
                  </a:lnTo>
                  <a:lnTo>
                    <a:pt x="935063" y="45946"/>
                  </a:lnTo>
                  <a:lnTo>
                    <a:pt x="937236" y="45015"/>
                  </a:lnTo>
                  <a:lnTo>
                    <a:pt x="937236" y="42842"/>
                  </a:lnTo>
                  <a:lnTo>
                    <a:pt x="937236" y="40668"/>
                  </a:lnTo>
                  <a:lnTo>
                    <a:pt x="937236" y="38495"/>
                  </a:lnTo>
                  <a:lnTo>
                    <a:pt x="938167" y="35391"/>
                  </a:lnTo>
                  <a:lnTo>
                    <a:pt x="940340" y="33218"/>
                  </a:lnTo>
                  <a:lnTo>
                    <a:pt x="944376" y="31045"/>
                  </a:lnTo>
                  <a:lnTo>
                    <a:pt x="962071" y="22663"/>
                  </a:lnTo>
                  <a:lnTo>
                    <a:pt x="984113" y="20179"/>
                  </a:lnTo>
                  <a:lnTo>
                    <a:pt x="984113" y="20179"/>
                  </a:lnTo>
                  <a:lnTo>
                    <a:pt x="984113" y="20179"/>
                  </a:lnTo>
                  <a:close/>
                  <a:moveTo>
                    <a:pt x="2301024" y="16764"/>
                  </a:moveTo>
                  <a:lnTo>
                    <a:pt x="2311579" y="19869"/>
                  </a:lnTo>
                  <a:lnTo>
                    <a:pt x="2311579" y="27319"/>
                  </a:lnTo>
                  <a:lnTo>
                    <a:pt x="2296057" y="27319"/>
                  </a:lnTo>
                  <a:lnTo>
                    <a:pt x="2301024" y="16764"/>
                  </a:lnTo>
                  <a:lnTo>
                    <a:pt x="2301024" y="16764"/>
                  </a:lnTo>
                  <a:lnTo>
                    <a:pt x="2301024" y="16764"/>
                  </a:lnTo>
                  <a:close/>
                  <a:moveTo>
                    <a:pt x="2792460" y="0"/>
                  </a:moveTo>
                  <a:lnTo>
                    <a:pt x="2797737" y="3104"/>
                  </a:lnTo>
                  <a:lnTo>
                    <a:pt x="2801773" y="7451"/>
                  </a:lnTo>
                  <a:lnTo>
                    <a:pt x="2803946" y="10555"/>
                  </a:lnTo>
                  <a:lnTo>
                    <a:pt x="2804878" y="16764"/>
                  </a:lnTo>
                  <a:lnTo>
                    <a:pt x="2807051" y="19869"/>
                  </a:lnTo>
                  <a:lnTo>
                    <a:pt x="2809224" y="25146"/>
                  </a:lnTo>
                  <a:lnTo>
                    <a:pt x="2812328" y="27319"/>
                  </a:lnTo>
                  <a:lnTo>
                    <a:pt x="2823815" y="32597"/>
                  </a:lnTo>
                  <a:lnTo>
                    <a:pt x="2834370" y="34770"/>
                  </a:lnTo>
                  <a:lnTo>
                    <a:pt x="2841821" y="34770"/>
                  </a:lnTo>
                  <a:lnTo>
                    <a:pt x="2847098" y="39116"/>
                  </a:lnTo>
                  <a:lnTo>
                    <a:pt x="2851134" y="46567"/>
                  </a:lnTo>
                  <a:lnTo>
                    <a:pt x="2853307" y="61468"/>
                  </a:lnTo>
                  <a:lnTo>
                    <a:pt x="2851134" y="62400"/>
                  </a:lnTo>
                  <a:lnTo>
                    <a:pt x="2851134" y="62400"/>
                  </a:lnTo>
                  <a:lnTo>
                    <a:pt x="2851134" y="64573"/>
                  </a:lnTo>
                  <a:lnTo>
                    <a:pt x="2851134" y="66746"/>
                  </a:lnTo>
                  <a:lnTo>
                    <a:pt x="2848961" y="68919"/>
                  </a:lnTo>
                  <a:lnTo>
                    <a:pt x="2825988" y="68919"/>
                  </a:lnTo>
                  <a:lnTo>
                    <a:pt x="2802084" y="68919"/>
                  </a:lnTo>
                  <a:lnTo>
                    <a:pt x="2782215" y="77301"/>
                  </a:lnTo>
                  <a:lnTo>
                    <a:pt x="2778179" y="79474"/>
                  </a:lnTo>
                  <a:lnTo>
                    <a:pt x="2776006" y="83820"/>
                  </a:lnTo>
                  <a:lnTo>
                    <a:pt x="2775075" y="84752"/>
                  </a:lnTo>
                  <a:lnTo>
                    <a:pt x="2772902" y="86925"/>
                  </a:lnTo>
                  <a:lnTo>
                    <a:pt x="2770729" y="89098"/>
                  </a:lnTo>
                  <a:lnTo>
                    <a:pt x="2767624" y="91271"/>
                  </a:lnTo>
                  <a:lnTo>
                    <a:pt x="2761415" y="94376"/>
                  </a:lnTo>
                  <a:lnTo>
                    <a:pt x="2758311" y="89098"/>
                  </a:lnTo>
                  <a:lnTo>
                    <a:pt x="2756137" y="84752"/>
                  </a:lnTo>
                  <a:lnTo>
                    <a:pt x="2753033" y="81647"/>
                  </a:lnTo>
                  <a:lnTo>
                    <a:pt x="2765451" y="49982"/>
                  </a:lnTo>
                  <a:lnTo>
                    <a:pt x="2777869" y="24525"/>
                  </a:lnTo>
                  <a:lnTo>
                    <a:pt x="2792460" y="0"/>
                  </a:lnTo>
                  <a:lnTo>
                    <a:pt x="2792460" y="0"/>
                  </a:lnTo>
                  <a:lnTo>
                    <a:pt x="2792460" y="0"/>
                  </a:lnTo>
                  <a:close/>
                  <a:moveTo>
                    <a:pt x="2665177" y="0"/>
                  </a:moveTo>
                  <a:lnTo>
                    <a:pt x="2674490" y="9624"/>
                  </a:lnTo>
                  <a:lnTo>
                    <a:pt x="2679768" y="20179"/>
                  </a:lnTo>
                  <a:lnTo>
                    <a:pt x="2685046" y="32907"/>
                  </a:lnTo>
                  <a:lnTo>
                    <a:pt x="2675732" y="32907"/>
                  </a:lnTo>
                  <a:lnTo>
                    <a:pt x="2675732" y="27319"/>
                  </a:lnTo>
                  <a:lnTo>
                    <a:pt x="2672628" y="24215"/>
                  </a:lnTo>
                  <a:lnTo>
                    <a:pt x="2668592" y="19869"/>
                  </a:lnTo>
                  <a:lnTo>
                    <a:pt x="2667660" y="14591"/>
                  </a:lnTo>
                  <a:lnTo>
                    <a:pt x="2665487" y="9313"/>
                  </a:lnTo>
                  <a:lnTo>
                    <a:pt x="2665487" y="0"/>
                  </a:lnTo>
                  <a:lnTo>
                    <a:pt x="2665177" y="0"/>
                  </a:lnTo>
                  <a:lnTo>
                    <a:pt x="2665177" y="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4" name="Google Shape;14;p2"/>
            <p:cNvSpPr/>
            <p:nvPr/>
          </p:nvSpPr>
          <p:spPr>
            <a:xfrm>
              <a:off x="3709769" y="4075070"/>
              <a:ext cx="34149" cy="15522"/>
            </a:xfrm>
            <a:custGeom>
              <a:rect b="b" l="l" r="r" t="t"/>
              <a:pathLst>
                <a:path extrusionOk="0" h="15522" w="34149">
                  <a:moveTo>
                    <a:pt x="13660" y="14591"/>
                  </a:moveTo>
                  <a:lnTo>
                    <a:pt x="20800" y="16764"/>
                  </a:lnTo>
                  <a:lnTo>
                    <a:pt x="23904" y="16764"/>
                  </a:lnTo>
                  <a:lnTo>
                    <a:pt x="28251" y="16764"/>
                  </a:lnTo>
                  <a:lnTo>
                    <a:pt x="36633" y="16764"/>
                  </a:lnTo>
                  <a:lnTo>
                    <a:pt x="35391" y="10555"/>
                  </a:lnTo>
                  <a:lnTo>
                    <a:pt x="35391" y="7140"/>
                  </a:lnTo>
                  <a:lnTo>
                    <a:pt x="33528" y="3104"/>
                  </a:lnTo>
                  <a:lnTo>
                    <a:pt x="33528" y="0"/>
                  </a:lnTo>
                  <a:lnTo>
                    <a:pt x="0" y="0"/>
                  </a:lnTo>
                  <a:lnTo>
                    <a:pt x="0" y="12418"/>
                  </a:lnTo>
                  <a:lnTo>
                    <a:pt x="7451" y="14591"/>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5" name="Google Shape;15;p2"/>
            <p:cNvSpPr/>
            <p:nvPr/>
          </p:nvSpPr>
          <p:spPr>
            <a:xfrm>
              <a:off x="3530642" y="4043094"/>
              <a:ext cx="34149" cy="9313"/>
            </a:xfrm>
            <a:custGeom>
              <a:rect b="b" l="l" r="r" t="t"/>
              <a:pathLst>
                <a:path extrusionOk="0" h="9313" w="34149">
                  <a:moveTo>
                    <a:pt x="22973" y="11797"/>
                  </a:moveTo>
                  <a:lnTo>
                    <a:pt x="32286" y="7451"/>
                  </a:lnTo>
                  <a:lnTo>
                    <a:pt x="36633" y="7451"/>
                  </a:lnTo>
                  <a:lnTo>
                    <a:pt x="30424" y="4346"/>
                  </a:lnTo>
                  <a:lnTo>
                    <a:pt x="22973" y="2173"/>
                  </a:lnTo>
                  <a:lnTo>
                    <a:pt x="15833" y="0"/>
                  </a:lnTo>
                  <a:lnTo>
                    <a:pt x="12728" y="2173"/>
                  </a:lnTo>
                  <a:lnTo>
                    <a:pt x="7451" y="4346"/>
                  </a:lnTo>
                  <a:lnTo>
                    <a:pt x="3104" y="7451"/>
                  </a:lnTo>
                  <a:lnTo>
                    <a:pt x="0" y="7451"/>
                  </a:lnTo>
                  <a:lnTo>
                    <a:pt x="0" y="11797"/>
                  </a:lnTo>
                  <a:lnTo>
                    <a:pt x="12728" y="11797"/>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6" name="Google Shape;16;p2"/>
            <p:cNvSpPr/>
            <p:nvPr/>
          </p:nvSpPr>
          <p:spPr>
            <a:xfrm>
              <a:off x="3730569" y="4013602"/>
              <a:ext cx="37253" cy="40358"/>
            </a:xfrm>
            <a:custGeom>
              <a:rect b="b" l="l" r="r" t="t"/>
              <a:pathLst>
                <a:path extrusionOk="0" h="40357" w="37253">
                  <a:moveTo>
                    <a:pt x="10555" y="39116"/>
                  </a:moveTo>
                  <a:lnTo>
                    <a:pt x="14591" y="41289"/>
                  </a:lnTo>
                  <a:lnTo>
                    <a:pt x="22042" y="41289"/>
                  </a:lnTo>
                  <a:lnTo>
                    <a:pt x="27319" y="41289"/>
                  </a:lnTo>
                  <a:lnTo>
                    <a:pt x="29182" y="34770"/>
                  </a:lnTo>
                  <a:lnTo>
                    <a:pt x="30424" y="31665"/>
                  </a:lnTo>
                  <a:lnTo>
                    <a:pt x="32286" y="27630"/>
                  </a:lnTo>
                  <a:lnTo>
                    <a:pt x="34460" y="26388"/>
                  </a:lnTo>
                  <a:lnTo>
                    <a:pt x="36633" y="24215"/>
                  </a:lnTo>
                  <a:lnTo>
                    <a:pt x="39737" y="20179"/>
                  </a:lnTo>
                  <a:lnTo>
                    <a:pt x="32286" y="14901"/>
                  </a:lnTo>
                  <a:lnTo>
                    <a:pt x="25146" y="7451"/>
                  </a:lnTo>
                  <a:lnTo>
                    <a:pt x="19869" y="0"/>
                  </a:lnTo>
                  <a:lnTo>
                    <a:pt x="3104" y="0"/>
                  </a:lnTo>
                  <a:lnTo>
                    <a:pt x="3104" y="9624"/>
                  </a:lnTo>
                  <a:lnTo>
                    <a:pt x="3104" y="16764"/>
                  </a:lnTo>
                  <a:lnTo>
                    <a:pt x="1242" y="24215"/>
                  </a:lnTo>
                  <a:lnTo>
                    <a:pt x="0" y="29492"/>
                  </a:lnTo>
                  <a:lnTo>
                    <a:pt x="0" y="36943"/>
                  </a:lnTo>
                  <a:lnTo>
                    <a:pt x="5278" y="39116"/>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7" name="Google Shape;17;p2"/>
            <p:cNvSpPr/>
            <p:nvPr/>
          </p:nvSpPr>
          <p:spPr>
            <a:xfrm>
              <a:off x="3457998" y="4104562"/>
              <a:ext cx="170745" cy="90029"/>
            </a:xfrm>
            <a:custGeom>
              <a:rect b="b" l="l" r="r" t="t"/>
              <a:pathLst>
                <a:path extrusionOk="0" h="90029" w="170745">
                  <a:moveTo>
                    <a:pt x="170745" y="30734"/>
                  </a:moveTo>
                  <a:lnTo>
                    <a:pt x="170745" y="29492"/>
                  </a:lnTo>
                  <a:lnTo>
                    <a:pt x="168572" y="27630"/>
                  </a:lnTo>
                  <a:lnTo>
                    <a:pt x="165468" y="25457"/>
                  </a:lnTo>
                  <a:lnTo>
                    <a:pt x="163294" y="25457"/>
                  </a:lnTo>
                  <a:lnTo>
                    <a:pt x="161121" y="25457"/>
                  </a:lnTo>
                  <a:lnTo>
                    <a:pt x="159259" y="27630"/>
                  </a:lnTo>
                  <a:lnTo>
                    <a:pt x="156154" y="30734"/>
                  </a:lnTo>
                  <a:lnTo>
                    <a:pt x="148704" y="30734"/>
                  </a:lnTo>
                  <a:lnTo>
                    <a:pt x="143426" y="30734"/>
                  </a:lnTo>
                  <a:lnTo>
                    <a:pt x="137217" y="29492"/>
                  </a:lnTo>
                  <a:lnTo>
                    <a:pt x="132250" y="27630"/>
                  </a:lnTo>
                  <a:lnTo>
                    <a:pt x="128835" y="27630"/>
                  </a:lnTo>
                  <a:lnTo>
                    <a:pt x="128835" y="23283"/>
                  </a:lnTo>
                  <a:lnTo>
                    <a:pt x="132250" y="23283"/>
                  </a:lnTo>
                  <a:lnTo>
                    <a:pt x="132250" y="17075"/>
                  </a:lnTo>
                  <a:lnTo>
                    <a:pt x="130077" y="12728"/>
                  </a:lnTo>
                  <a:lnTo>
                    <a:pt x="130077" y="9624"/>
                  </a:lnTo>
                  <a:lnTo>
                    <a:pt x="128835" y="5278"/>
                  </a:lnTo>
                  <a:lnTo>
                    <a:pt x="126972" y="3104"/>
                  </a:lnTo>
                  <a:lnTo>
                    <a:pt x="124799" y="0"/>
                  </a:lnTo>
                  <a:lnTo>
                    <a:pt x="117659" y="0"/>
                  </a:lnTo>
                  <a:lnTo>
                    <a:pt x="112381" y="0"/>
                  </a:lnTo>
                  <a:lnTo>
                    <a:pt x="109277" y="2173"/>
                  </a:lnTo>
                  <a:lnTo>
                    <a:pt x="104931" y="3104"/>
                  </a:lnTo>
                  <a:lnTo>
                    <a:pt x="107104" y="17075"/>
                  </a:lnTo>
                  <a:lnTo>
                    <a:pt x="109277" y="22352"/>
                  </a:lnTo>
                  <a:lnTo>
                    <a:pt x="112381" y="29492"/>
                  </a:lnTo>
                  <a:lnTo>
                    <a:pt x="115486" y="38185"/>
                  </a:lnTo>
                  <a:lnTo>
                    <a:pt x="95617" y="36943"/>
                  </a:lnTo>
                  <a:lnTo>
                    <a:pt x="80095" y="30734"/>
                  </a:lnTo>
                  <a:lnTo>
                    <a:pt x="65504" y="23283"/>
                  </a:lnTo>
                  <a:lnTo>
                    <a:pt x="48740" y="17075"/>
                  </a:lnTo>
                  <a:lnTo>
                    <a:pt x="28871" y="10555"/>
                  </a:lnTo>
                  <a:lnTo>
                    <a:pt x="27009" y="12728"/>
                  </a:lnTo>
                  <a:lnTo>
                    <a:pt x="24836" y="12728"/>
                  </a:lnTo>
                  <a:lnTo>
                    <a:pt x="22663" y="14901"/>
                  </a:lnTo>
                  <a:lnTo>
                    <a:pt x="19558" y="14901"/>
                  </a:lnTo>
                  <a:lnTo>
                    <a:pt x="21731" y="18006"/>
                  </a:lnTo>
                  <a:lnTo>
                    <a:pt x="22663" y="20179"/>
                  </a:lnTo>
                  <a:lnTo>
                    <a:pt x="22663" y="22352"/>
                  </a:lnTo>
                  <a:lnTo>
                    <a:pt x="24836" y="23283"/>
                  </a:lnTo>
                  <a:lnTo>
                    <a:pt x="27009" y="25457"/>
                  </a:lnTo>
                  <a:lnTo>
                    <a:pt x="28871" y="27630"/>
                  </a:lnTo>
                  <a:lnTo>
                    <a:pt x="24836" y="29492"/>
                  </a:lnTo>
                  <a:lnTo>
                    <a:pt x="21731" y="29492"/>
                  </a:lnTo>
                  <a:lnTo>
                    <a:pt x="17695" y="30734"/>
                  </a:lnTo>
                  <a:lnTo>
                    <a:pt x="12418" y="30734"/>
                  </a:lnTo>
                  <a:lnTo>
                    <a:pt x="12418" y="34770"/>
                  </a:lnTo>
                  <a:lnTo>
                    <a:pt x="15522" y="34770"/>
                  </a:lnTo>
                  <a:lnTo>
                    <a:pt x="14280" y="40047"/>
                  </a:lnTo>
                  <a:lnTo>
                    <a:pt x="10245" y="42221"/>
                  </a:lnTo>
                  <a:lnTo>
                    <a:pt x="9313" y="44394"/>
                  </a:lnTo>
                  <a:lnTo>
                    <a:pt x="4967" y="45636"/>
                  </a:lnTo>
                  <a:lnTo>
                    <a:pt x="0" y="47498"/>
                  </a:lnTo>
                  <a:lnTo>
                    <a:pt x="0" y="51844"/>
                  </a:lnTo>
                  <a:lnTo>
                    <a:pt x="4967" y="51844"/>
                  </a:lnTo>
                  <a:lnTo>
                    <a:pt x="15522" y="57122"/>
                  </a:lnTo>
                  <a:lnTo>
                    <a:pt x="32286" y="59295"/>
                  </a:lnTo>
                  <a:lnTo>
                    <a:pt x="46567" y="57122"/>
                  </a:lnTo>
                  <a:lnTo>
                    <a:pt x="59295" y="51844"/>
                  </a:lnTo>
                  <a:lnTo>
                    <a:pt x="80095" y="51844"/>
                  </a:lnTo>
                  <a:lnTo>
                    <a:pt x="77922" y="57122"/>
                  </a:lnTo>
                  <a:lnTo>
                    <a:pt x="73886" y="62400"/>
                  </a:lnTo>
                  <a:lnTo>
                    <a:pt x="70782" y="67677"/>
                  </a:lnTo>
                  <a:lnTo>
                    <a:pt x="65504" y="72023"/>
                  </a:lnTo>
                  <a:lnTo>
                    <a:pt x="59295" y="75128"/>
                  </a:lnTo>
                  <a:lnTo>
                    <a:pt x="61158" y="81337"/>
                  </a:lnTo>
                  <a:lnTo>
                    <a:pt x="61158" y="84752"/>
                  </a:lnTo>
                  <a:lnTo>
                    <a:pt x="63331" y="88787"/>
                  </a:lnTo>
                  <a:lnTo>
                    <a:pt x="65504" y="91892"/>
                  </a:lnTo>
                  <a:lnTo>
                    <a:pt x="81026" y="86614"/>
                  </a:lnTo>
                  <a:lnTo>
                    <a:pt x="92513" y="77301"/>
                  </a:lnTo>
                  <a:lnTo>
                    <a:pt x="104931" y="67677"/>
                  </a:lnTo>
                  <a:lnTo>
                    <a:pt x="115486" y="60226"/>
                  </a:lnTo>
                  <a:lnTo>
                    <a:pt x="130077" y="57122"/>
                  </a:lnTo>
                  <a:lnTo>
                    <a:pt x="144668" y="57122"/>
                  </a:lnTo>
                  <a:lnTo>
                    <a:pt x="158017" y="57122"/>
                  </a:lnTo>
                  <a:lnTo>
                    <a:pt x="168572" y="51844"/>
                  </a:lnTo>
                  <a:lnTo>
                    <a:pt x="170745" y="47498"/>
                  </a:lnTo>
                  <a:lnTo>
                    <a:pt x="170745" y="45636"/>
                  </a:lnTo>
                  <a:lnTo>
                    <a:pt x="170745" y="44394"/>
                  </a:lnTo>
                  <a:lnTo>
                    <a:pt x="170745" y="42221"/>
                  </a:lnTo>
                  <a:lnTo>
                    <a:pt x="172608" y="38185"/>
                  </a:lnTo>
                  <a:lnTo>
                    <a:pt x="172608" y="34770"/>
                  </a:lnTo>
                  <a:lnTo>
                    <a:pt x="170745" y="32907"/>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8" name="Google Shape;18;p2"/>
            <p:cNvSpPr/>
            <p:nvPr/>
          </p:nvSpPr>
          <p:spPr>
            <a:xfrm>
              <a:off x="3317366" y="4178759"/>
              <a:ext cx="139701" cy="152118"/>
            </a:xfrm>
            <a:custGeom>
              <a:rect b="b" l="l" r="r" t="t"/>
              <a:pathLst>
                <a:path extrusionOk="0" h="152118" w="139700">
                  <a:moveTo>
                    <a:pt x="133181" y="30424"/>
                  </a:moveTo>
                  <a:lnTo>
                    <a:pt x="129145" y="22042"/>
                  </a:lnTo>
                  <a:lnTo>
                    <a:pt x="126041" y="14591"/>
                  </a:lnTo>
                  <a:lnTo>
                    <a:pt x="109277" y="14591"/>
                  </a:lnTo>
                  <a:lnTo>
                    <a:pt x="94686" y="14591"/>
                  </a:lnTo>
                  <a:lnTo>
                    <a:pt x="76991" y="14591"/>
                  </a:lnTo>
                  <a:lnTo>
                    <a:pt x="76991" y="931"/>
                  </a:lnTo>
                  <a:lnTo>
                    <a:pt x="62400" y="0"/>
                  </a:lnTo>
                  <a:lnTo>
                    <a:pt x="50913" y="931"/>
                  </a:lnTo>
                  <a:lnTo>
                    <a:pt x="42531" y="5278"/>
                  </a:lnTo>
                  <a:lnTo>
                    <a:pt x="31045" y="7140"/>
                  </a:lnTo>
                  <a:lnTo>
                    <a:pt x="16454" y="10555"/>
                  </a:lnTo>
                  <a:lnTo>
                    <a:pt x="18627" y="17695"/>
                  </a:lnTo>
                  <a:lnTo>
                    <a:pt x="20800" y="25146"/>
                  </a:lnTo>
                  <a:lnTo>
                    <a:pt x="21731" y="29492"/>
                  </a:lnTo>
                  <a:lnTo>
                    <a:pt x="23904" y="34770"/>
                  </a:lnTo>
                  <a:lnTo>
                    <a:pt x="29182" y="37874"/>
                  </a:lnTo>
                  <a:lnTo>
                    <a:pt x="21731" y="60227"/>
                  </a:lnTo>
                  <a:lnTo>
                    <a:pt x="13349" y="80095"/>
                  </a:lnTo>
                  <a:lnTo>
                    <a:pt x="0" y="94996"/>
                  </a:lnTo>
                  <a:lnTo>
                    <a:pt x="0" y="106793"/>
                  </a:lnTo>
                  <a:lnTo>
                    <a:pt x="6209" y="106793"/>
                  </a:lnTo>
                  <a:lnTo>
                    <a:pt x="7140" y="106793"/>
                  </a:lnTo>
                  <a:lnTo>
                    <a:pt x="9313" y="106793"/>
                  </a:lnTo>
                  <a:lnTo>
                    <a:pt x="11486" y="106793"/>
                  </a:lnTo>
                  <a:lnTo>
                    <a:pt x="13349" y="106793"/>
                  </a:lnTo>
                  <a:lnTo>
                    <a:pt x="16454" y="109898"/>
                  </a:lnTo>
                  <a:lnTo>
                    <a:pt x="18627" y="112071"/>
                  </a:lnTo>
                  <a:lnTo>
                    <a:pt x="18627" y="114244"/>
                  </a:lnTo>
                  <a:lnTo>
                    <a:pt x="20800" y="116107"/>
                  </a:lnTo>
                  <a:lnTo>
                    <a:pt x="20800" y="117349"/>
                  </a:lnTo>
                  <a:lnTo>
                    <a:pt x="20800" y="123557"/>
                  </a:lnTo>
                  <a:lnTo>
                    <a:pt x="33218" y="123557"/>
                  </a:lnTo>
                  <a:lnTo>
                    <a:pt x="33218" y="126662"/>
                  </a:lnTo>
                  <a:lnTo>
                    <a:pt x="31045" y="131008"/>
                  </a:lnTo>
                  <a:lnTo>
                    <a:pt x="31045" y="131939"/>
                  </a:lnTo>
                  <a:lnTo>
                    <a:pt x="31045" y="134113"/>
                  </a:lnTo>
                  <a:lnTo>
                    <a:pt x="29182" y="136286"/>
                  </a:lnTo>
                  <a:lnTo>
                    <a:pt x="31045" y="139390"/>
                  </a:lnTo>
                  <a:lnTo>
                    <a:pt x="31045" y="143736"/>
                  </a:lnTo>
                  <a:lnTo>
                    <a:pt x="33218" y="145910"/>
                  </a:lnTo>
                  <a:lnTo>
                    <a:pt x="35391" y="149014"/>
                  </a:lnTo>
                  <a:lnTo>
                    <a:pt x="36322" y="152118"/>
                  </a:lnTo>
                  <a:lnTo>
                    <a:pt x="54949" y="146841"/>
                  </a:lnTo>
                  <a:lnTo>
                    <a:pt x="69540" y="141563"/>
                  </a:lnTo>
                  <a:lnTo>
                    <a:pt x="85373" y="139390"/>
                  </a:lnTo>
                  <a:lnTo>
                    <a:pt x="82268" y="123557"/>
                  </a:lnTo>
                  <a:lnTo>
                    <a:pt x="84131" y="106793"/>
                  </a:lnTo>
                  <a:lnTo>
                    <a:pt x="91582" y="91892"/>
                  </a:lnTo>
                  <a:lnTo>
                    <a:pt x="99964" y="74817"/>
                  </a:lnTo>
                  <a:lnTo>
                    <a:pt x="114554" y="69540"/>
                  </a:lnTo>
                  <a:lnTo>
                    <a:pt x="129145" y="64262"/>
                  </a:lnTo>
                  <a:lnTo>
                    <a:pt x="140632" y="50603"/>
                  </a:lnTo>
                  <a:lnTo>
                    <a:pt x="140632" y="47498"/>
                  </a:lnTo>
                  <a:lnTo>
                    <a:pt x="136286" y="40048"/>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9" name="Google Shape;19;p2"/>
            <p:cNvSpPr/>
            <p:nvPr/>
          </p:nvSpPr>
          <p:spPr>
            <a:xfrm>
              <a:off x="3770306" y="4054891"/>
              <a:ext cx="24836" cy="12418"/>
            </a:xfrm>
            <a:custGeom>
              <a:rect b="b" l="l" r="r" t="t"/>
              <a:pathLst>
                <a:path extrusionOk="0" h="12417" w="24835">
                  <a:moveTo>
                    <a:pt x="3104" y="12728"/>
                  </a:moveTo>
                  <a:lnTo>
                    <a:pt x="27009" y="7451"/>
                  </a:lnTo>
                  <a:lnTo>
                    <a:pt x="27009" y="0"/>
                  </a:lnTo>
                  <a:lnTo>
                    <a:pt x="21731" y="0"/>
                  </a:lnTo>
                  <a:lnTo>
                    <a:pt x="17695" y="0"/>
                  </a:lnTo>
                  <a:lnTo>
                    <a:pt x="14591" y="0"/>
                  </a:lnTo>
                  <a:lnTo>
                    <a:pt x="12418" y="0"/>
                  </a:lnTo>
                  <a:lnTo>
                    <a:pt x="9313" y="0"/>
                  </a:lnTo>
                  <a:lnTo>
                    <a:pt x="5278" y="0"/>
                  </a:lnTo>
                  <a:lnTo>
                    <a:pt x="0" y="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0" name="Google Shape;20;p2"/>
            <p:cNvSpPr/>
            <p:nvPr/>
          </p:nvSpPr>
          <p:spPr>
            <a:xfrm>
              <a:off x="3430679" y="4132192"/>
              <a:ext cx="12418" cy="6209"/>
            </a:xfrm>
            <a:custGeom>
              <a:rect b="b" l="l" r="r" t="t"/>
              <a:pathLst>
                <a:path extrusionOk="0" h="6208" w="12417">
                  <a:moveTo>
                    <a:pt x="7451" y="1863"/>
                  </a:moveTo>
                  <a:lnTo>
                    <a:pt x="3104" y="0"/>
                  </a:lnTo>
                  <a:lnTo>
                    <a:pt x="0" y="0"/>
                  </a:lnTo>
                  <a:lnTo>
                    <a:pt x="0" y="7140"/>
                  </a:lnTo>
                  <a:lnTo>
                    <a:pt x="12728" y="7140"/>
                  </a:lnTo>
                  <a:lnTo>
                    <a:pt x="10555" y="3104"/>
                  </a:lnTo>
                  <a:lnTo>
                    <a:pt x="8382" y="1863"/>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1" name="Google Shape;21;p2"/>
            <p:cNvSpPr/>
            <p:nvPr/>
          </p:nvSpPr>
          <p:spPr>
            <a:xfrm>
              <a:off x="3367348" y="4082210"/>
              <a:ext cx="96238" cy="58985"/>
            </a:xfrm>
            <a:custGeom>
              <a:rect b="b" l="l" r="r" t="t"/>
              <a:pathLst>
                <a:path extrusionOk="0" h="58984" w="96238">
                  <a:moveTo>
                    <a:pt x="24836" y="60537"/>
                  </a:moveTo>
                  <a:lnTo>
                    <a:pt x="35391" y="60537"/>
                  </a:lnTo>
                  <a:lnTo>
                    <a:pt x="48740" y="57122"/>
                  </a:lnTo>
                  <a:lnTo>
                    <a:pt x="54018" y="47809"/>
                  </a:lnTo>
                  <a:lnTo>
                    <a:pt x="56191" y="29803"/>
                  </a:lnTo>
                  <a:lnTo>
                    <a:pt x="59295" y="32907"/>
                  </a:lnTo>
                  <a:lnTo>
                    <a:pt x="61468" y="35080"/>
                  </a:lnTo>
                  <a:lnTo>
                    <a:pt x="64573" y="37253"/>
                  </a:lnTo>
                  <a:lnTo>
                    <a:pt x="68608" y="39427"/>
                  </a:lnTo>
                  <a:lnTo>
                    <a:pt x="76059" y="42531"/>
                  </a:lnTo>
                  <a:lnTo>
                    <a:pt x="79164" y="37253"/>
                  </a:lnTo>
                  <a:lnTo>
                    <a:pt x="85373" y="32907"/>
                  </a:lnTo>
                  <a:lnTo>
                    <a:pt x="90650" y="29803"/>
                  </a:lnTo>
                  <a:lnTo>
                    <a:pt x="95617" y="25457"/>
                  </a:lnTo>
                  <a:lnTo>
                    <a:pt x="95617" y="22352"/>
                  </a:lnTo>
                  <a:lnTo>
                    <a:pt x="97790" y="18006"/>
                  </a:lnTo>
                  <a:lnTo>
                    <a:pt x="95617" y="12728"/>
                  </a:lnTo>
                  <a:lnTo>
                    <a:pt x="95617" y="7451"/>
                  </a:lnTo>
                  <a:lnTo>
                    <a:pt x="95617" y="0"/>
                  </a:lnTo>
                  <a:lnTo>
                    <a:pt x="66435" y="7451"/>
                  </a:lnTo>
                  <a:lnTo>
                    <a:pt x="41600" y="18006"/>
                  </a:lnTo>
                  <a:lnTo>
                    <a:pt x="19558" y="31976"/>
                  </a:lnTo>
                  <a:lnTo>
                    <a:pt x="0" y="45636"/>
                  </a:lnTo>
                  <a:lnTo>
                    <a:pt x="0" y="60537"/>
                  </a:lnTo>
                  <a:lnTo>
                    <a:pt x="13349" y="60537"/>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2" name="Google Shape;22;p2"/>
            <p:cNvSpPr/>
            <p:nvPr/>
          </p:nvSpPr>
          <p:spPr>
            <a:xfrm>
              <a:off x="3502702" y="4062342"/>
              <a:ext cx="43462" cy="27940"/>
            </a:xfrm>
            <a:custGeom>
              <a:rect b="b" l="l" r="r" t="t"/>
              <a:pathLst>
                <a:path extrusionOk="0" h="27940" w="43462">
                  <a:moveTo>
                    <a:pt x="4036" y="25146"/>
                  </a:moveTo>
                  <a:lnTo>
                    <a:pt x="7140" y="29492"/>
                  </a:lnTo>
                  <a:lnTo>
                    <a:pt x="13349" y="30734"/>
                  </a:lnTo>
                  <a:lnTo>
                    <a:pt x="16454" y="30734"/>
                  </a:lnTo>
                  <a:lnTo>
                    <a:pt x="21731" y="29492"/>
                  </a:lnTo>
                  <a:lnTo>
                    <a:pt x="27940" y="25146"/>
                  </a:lnTo>
                  <a:lnTo>
                    <a:pt x="33218" y="19869"/>
                  </a:lnTo>
                  <a:lnTo>
                    <a:pt x="36322" y="15833"/>
                  </a:lnTo>
                  <a:lnTo>
                    <a:pt x="40668" y="10555"/>
                  </a:lnTo>
                  <a:lnTo>
                    <a:pt x="43773" y="5278"/>
                  </a:lnTo>
                  <a:lnTo>
                    <a:pt x="38495" y="3104"/>
                  </a:lnTo>
                  <a:lnTo>
                    <a:pt x="31045" y="931"/>
                  </a:lnTo>
                  <a:lnTo>
                    <a:pt x="23904" y="931"/>
                  </a:lnTo>
                  <a:lnTo>
                    <a:pt x="14591" y="0"/>
                  </a:lnTo>
                  <a:lnTo>
                    <a:pt x="7140" y="7451"/>
                  </a:lnTo>
                  <a:lnTo>
                    <a:pt x="0" y="12728"/>
                  </a:lnTo>
                  <a:lnTo>
                    <a:pt x="0" y="18006"/>
                  </a:lnTo>
                  <a:lnTo>
                    <a:pt x="1863" y="22042"/>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3" name="Google Shape;23;p2"/>
            <p:cNvSpPr/>
            <p:nvPr/>
          </p:nvSpPr>
          <p:spPr>
            <a:xfrm>
              <a:off x="5862400" y="4041231"/>
              <a:ext cx="260774" cy="310446"/>
            </a:xfrm>
            <a:custGeom>
              <a:rect b="b" l="l" r="r" t="t"/>
              <a:pathLst>
                <a:path extrusionOk="0" h="310445" w="260774">
                  <a:moveTo>
                    <a:pt x="16454" y="264189"/>
                  </a:moveTo>
                  <a:lnTo>
                    <a:pt x="24836" y="273813"/>
                  </a:lnTo>
                  <a:lnTo>
                    <a:pt x="34149" y="286541"/>
                  </a:lnTo>
                  <a:lnTo>
                    <a:pt x="39427" y="301443"/>
                  </a:lnTo>
                  <a:lnTo>
                    <a:pt x="56191" y="304547"/>
                  </a:lnTo>
                  <a:lnTo>
                    <a:pt x="70782" y="310756"/>
                  </a:lnTo>
                  <a:lnTo>
                    <a:pt x="74818" y="301443"/>
                  </a:lnTo>
                  <a:lnTo>
                    <a:pt x="80095" y="301443"/>
                  </a:lnTo>
                  <a:lnTo>
                    <a:pt x="80095" y="297097"/>
                  </a:lnTo>
                  <a:lnTo>
                    <a:pt x="68609" y="288715"/>
                  </a:lnTo>
                  <a:lnTo>
                    <a:pt x="60226" y="276918"/>
                  </a:lnTo>
                  <a:lnTo>
                    <a:pt x="53086" y="266362"/>
                  </a:lnTo>
                  <a:lnTo>
                    <a:pt x="50913" y="257049"/>
                  </a:lnTo>
                  <a:lnTo>
                    <a:pt x="56191" y="229419"/>
                  </a:lnTo>
                  <a:lnTo>
                    <a:pt x="67677" y="199927"/>
                  </a:lnTo>
                  <a:lnTo>
                    <a:pt x="83199" y="170124"/>
                  </a:lnTo>
                  <a:lnTo>
                    <a:pt x="104000" y="140632"/>
                  </a:lnTo>
                  <a:lnTo>
                    <a:pt x="124799" y="115175"/>
                  </a:lnTo>
                  <a:lnTo>
                    <a:pt x="145599" y="92823"/>
                  </a:lnTo>
                  <a:lnTo>
                    <a:pt x="163295" y="78232"/>
                  </a:lnTo>
                  <a:lnTo>
                    <a:pt x="180059" y="70782"/>
                  </a:lnTo>
                  <a:lnTo>
                    <a:pt x="197754" y="63331"/>
                  </a:lnTo>
                  <a:lnTo>
                    <a:pt x="217623" y="55880"/>
                  </a:lnTo>
                  <a:lnTo>
                    <a:pt x="234076" y="46256"/>
                  </a:lnTo>
                  <a:lnTo>
                    <a:pt x="248667" y="35701"/>
                  </a:lnTo>
                  <a:lnTo>
                    <a:pt x="260154" y="21110"/>
                  </a:lnTo>
                  <a:lnTo>
                    <a:pt x="261395" y="18937"/>
                  </a:lnTo>
                  <a:lnTo>
                    <a:pt x="261395" y="16764"/>
                  </a:lnTo>
                  <a:lnTo>
                    <a:pt x="263258" y="13660"/>
                  </a:lnTo>
                  <a:lnTo>
                    <a:pt x="260154" y="9313"/>
                  </a:lnTo>
                  <a:lnTo>
                    <a:pt x="258291" y="6209"/>
                  </a:lnTo>
                  <a:lnTo>
                    <a:pt x="253945" y="1863"/>
                  </a:lnTo>
                  <a:lnTo>
                    <a:pt x="236249" y="0"/>
                  </a:lnTo>
                  <a:lnTo>
                    <a:pt x="223832" y="4036"/>
                  </a:lnTo>
                  <a:lnTo>
                    <a:pt x="216381" y="7140"/>
                  </a:lnTo>
                  <a:lnTo>
                    <a:pt x="210172" y="11486"/>
                  </a:lnTo>
                  <a:lnTo>
                    <a:pt x="205205" y="18937"/>
                  </a:lnTo>
                  <a:lnTo>
                    <a:pt x="197754" y="24215"/>
                  </a:lnTo>
                  <a:lnTo>
                    <a:pt x="187199" y="29492"/>
                  </a:lnTo>
                  <a:lnTo>
                    <a:pt x="153981" y="29492"/>
                  </a:lnTo>
                  <a:lnTo>
                    <a:pt x="134113" y="39116"/>
                  </a:lnTo>
                  <a:lnTo>
                    <a:pt x="110208" y="51844"/>
                  </a:lnTo>
                  <a:lnTo>
                    <a:pt x="87235" y="68609"/>
                  </a:lnTo>
                  <a:lnTo>
                    <a:pt x="68609" y="85683"/>
                  </a:lnTo>
                  <a:lnTo>
                    <a:pt x="54017" y="101516"/>
                  </a:lnTo>
                  <a:lnTo>
                    <a:pt x="53086" y="107725"/>
                  </a:lnTo>
                  <a:lnTo>
                    <a:pt x="53086" y="110829"/>
                  </a:lnTo>
                  <a:lnTo>
                    <a:pt x="53086" y="116107"/>
                  </a:lnTo>
                  <a:lnTo>
                    <a:pt x="54017" y="118280"/>
                  </a:lnTo>
                  <a:lnTo>
                    <a:pt x="54017" y="122626"/>
                  </a:lnTo>
                  <a:lnTo>
                    <a:pt x="56191" y="127904"/>
                  </a:lnTo>
                  <a:lnTo>
                    <a:pt x="54017" y="131008"/>
                  </a:lnTo>
                  <a:lnTo>
                    <a:pt x="48740" y="144668"/>
                  </a:lnTo>
                  <a:lnTo>
                    <a:pt x="39427" y="153360"/>
                  </a:lnTo>
                  <a:lnTo>
                    <a:pt x="31045" y="162674"/>
                  </a:lnTo>
                  <a:lnTo>
                    <a:pt x="31045" y="164847"/>
                  </a:lnTo>
                  <a:lnTo>
                    <a:pt x="31045" y="167020"/>
                  </a:lnTo>
                  <a:lnTo>
                    <a:pt x="32286" y="167020"/>
                  </a:lnTo>
                  <a:lnTo>
                    <a:pt x="32286" y="167951"/>
                  </a:lnTo>
                  <a:lnTo>
                    <a:pt x="36322" y="170124"/>
                  </a:lnTo>
                  <a:lnTo>
                    <a:pt x="39427" y="172297"/>
                  </a:lnTo>
                  <a:lnTo>
                    <a:pt x="34149" y="182853"/>
                  </a:lnTo>
                  <a:lnTo>
                    <a:pt x="27009" y="190303"/>
                  </a:lnTo>
                  <a:lnTo>
                    <a:pt x="19558" y="195581"/>
                  </a:lnTo>
                  <a:lnTo>
                    <a:pt x="14591" y="205205"/>
                  </a:lnTo>
                  <a:lnTo>
                    <a:pt x="12418" y="212345"/>
                  </a:lnTo>
                  <a:lnTo>
                    <a:pt x="14591" y="219796"/>
                  </a:lnTo>
                  <a:lnTo>
                    <a:pt x="16454" y="224142"/>
                  </a:lnTo>
                  <a:lnTo>
                    <a:pt x="16454" y="229419"/>
                  </a:lnTo>
                  <a:lnTo>
                    <a:pt x="10245" y="232524"/>
                  </a:lnTo>
                  <a:lnTo>
                    <a:pt x="0" y="239975"/>
                  </a:lnTo>
                  <a:lnTo>
                    <a:pt x="7140" y="254876"/>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4" name="Google Shape;24;p2"/>
            <p:cNvSpPr/>
            <p:nvPr/>
          </p:nvSpPr>
          <p:spPr>
            <a:xfrm>
              <a:off x="7125604" y="4179690"/>
              <a:ext cx="15522" cy="12418"/>
            </a:xfrm>
            <a:custGeom>
              <a:rect b="b" l="l" r="r" t="t"/>
              <a:pathLst>
                <a:path extrusionOk="0" h="12417" w="15522">
                  <a:moveTo>
                    <a:pt x="0" y="13660"/>
                  </a:moveTo>
                  <a:lnTo>
                    <a:pt x="16454" y="13660"/>
                  </a:lnTo>
                  <a:lnTo>
                    <a:pt x="16454" y="6209"/>
                  </a:lnTo>
                  <a:lnTo>
                    <a:pt x="4036" y="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5" name="Google Shape;25;p2"/>
            <p:cNvSpPr/>
            <p:nvPr/>
          </p:nvSpPr>
          <p:spPr>
            <a:xfrm>
              <a:off x="3826497" y="4062342"/>
              <a:ext cx="15522" cy="6209"/>
            </a:xfrm>
            <a:custGeom>
              <a:rect b="b" l="l" r="r" t="t"/>
              <a:pathLst>
                <a:path extrusionOk="0" h="6208" w="15522">
                  <a:moveTo>
                    <a:pt x="0" y="0"/>
                  </a:moveTo>
                  <a:lnTo>
                    <a:pt x="16764" y="0"/>
                  </a:lnTo>
                  <a:lnTo>
                    <a:pt x="16764" y="8382"/>
                  </a:lnTo>
                  <a:lnTo>
                    <a:pt x="0" y="8382"/>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6" name="Google Shape;26;p2"/>
            <p:cNvSpPr/>
            <p:nvPr/>
          </p:nvSpPr>
          <p:spPr>
            <a:xfrm>
              <a:off x="7212839" y="4119464"/>
              <a:ext cx="71403" cy="49671"/>
            </a:xfrm>
            <a:custGeom>
              <a:rect b="b" l="l" r="r" t="t"/>
              <a:pathLst>
                <a:path extrusionOk="0" h="49671" w="71402">
                  <a:moveTo>
                    <a:pt x="27009" y="37874"/>
                  </a:moveTo>
                  <a:lnTo>
                    <a:pt x="49050" y="45325"/>
                  </a:lnTo>
                  <a:lnTo>
                    <a:pt x="72955" y="49671"/>
                  </a:lnTo>
                  <a:lnTo>
                    <a:pt x="68919" y="32597"/>
                  </a:lnTo>
                  <a:lnTo>
                    <a:pt x="61468" y="19869"/>
                  </a:lnTo>
                  <a:lnTo>
                    <a:pt x="51224" y="10555"/>
                  </a:lnTo>
                  <a:lnTo>
                    <a:pt x="36632" y="5278"/>
                  </a:lnTo>
                  <a:lnTo>
                    <a:pt x="19868" y="2173"/>
                  </a:lnTo>
                  <a:lnTo>
                    <a:pt x="3104" y="0"/>
                  </a:lnTo>
                  <a:lnTo>
                    <a:pt x="3104" y="3104"/>
                  </a:lnTo>
                  <a:lnTo>
                    <a:pt x="3104" y="7451"/>
                  </a:lnTo>
                  <a:lnTo>
                    <a:pt x="2173" y="8382"/>
                  </a:lnTo>
                  <a:lnTo>
                    <a:pt x="2173" y="10555"/>
                  </a:lnTo>
                  <a:lnTo>
                    <a:pt x="0" y="12728"/>
                  </a:lnTo>
                  <a:lnTo>
                    <a:pt x="10555" y="27319"/>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7" name="Google Shape;27;p2"/>
            <p:cNvSpPr/>
            <p:nvPr/>
          </p:nvSpPr>
          <p:spPr>
            <a:xfrm>
              <a:off x="7085867" y="4082210"/>
              <a:ext cx="108656" cy="80716"/>
            </a:xfrm>
            <a:custGeom>
              <a:rect b="b" l="l" r="r" t="t"/>
              <a:pathLst>
                <a:path extrusionOk="0" h="80715" w="108656">
                  <a:moveTo>
                    <a:pt x="14591" y="72023"/>
                  </a:moveTo>
                  <a:lnTo>
                    <a:pt x="27009" y="82579"/>
                  </a:lnTo>
                  <a:lnTo>
                    <a:pt x="32286" y="81647"/>
                  </a:lnTo>
                  <a:lnTo>
                    <a:pt x="43773" y="79474"/>
                  </a:lnTo>
                  <a:lnTo>
                    <a:pt x="58364" y="77301"/>
                  </a:lnTo>
                  <a:lnTo>
                    <a:pt x="76059" y="75128"/>
                  </a:lnTo>
                  <a:lnTo>
                    <a:pt x="93754" y="74197"/>
                  </a:lnTo>
                  <a:lnTo>
                    <a:pt x="107414" y="74197"/>
                  </a:lnTo>
                  <a:lnTo>
                    <a:pt x="108346" y="72023"/>
                  </a:lnTo>
                  <a:lnTo>
                    <a:pt x="110519" y="72023"/>
                  </a:lnTo>
                  <a:lnTo>
                    <a:pt x="110519" y="69850"/>
                  </a:lnTo>
                  <a:lnTo>
                    <a:pt x="110519" y="12728"/>
                  </a:lnTo>
                  <a:lnTo>
                    <a:pt x="95928" y="20179"/>
                  </a:lnTo>
                  <a:lnTo>
                    <a:pt x="83199" y="27630"/>
                  </a:lnTo>
                  <a:lnTo>
                    <a:pt x="66746" y="32907"/>
                  </a:lnTo>
                  <a:lnTo>
                    <a:pt x="66746" y="20179"/>
                  </a:lnTo>
                  <a:lnTo>
                    <a:pt x="66746" y="9624"/>
                  </a:lnTo>
                  <a:lnTo>
                    <a:pt x="63641" y="0"/>
                  </a:lnTo>
                  <a:lnTo>
                    <a:pt x="54018" y="0"/>
                  </a:lnTo>
                  <a:lnTo>
                    <a:pt x="39737" y="2173"/>
                  </a:lnTo>
                  <a:lnTo>
                    <a:pt x="25146" y="7451"/>
                  </a:lnTo>
                  <a:lnTo>
                    <a:pt x="15522" y="12728"/>
                  </a:lnTo>
                  <a:lnTo>
                    <a:pt x="8382" y="17075"/>
                  </a:lnTo>
                  <a:lnTo>
                    <a:pt x="7451" y="20179"/>
                  </a:lnTo>
                  <a:lnTo>
                    <a:pt x="5277" y="24525"/>
                  </a:lnTo>
                  <a:lnTo>
                    <a:pt x="3104" y="27630"/>
                  </a:lnTo>
                  <a:lnTo>
                    <a:pt x="931" y="31976"/>
                  </a:lnTo>
                  <a:lnTo>
                    <a:pt x="0" y="37253"/>
                  </a:lnTo>
                  <a:lnTo>
                    <a:pt x="5277" y="57122"/>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8" name="Google Shape;28;p2"/>
            <p:cNvSpPr/>
            <p:nvPr/>
          </p:nvSpPr>
          <p:spPr>
            <a:xfrm>
              <a:off x="4090065" y="4082210"/>
              <a:ext cx="12418" cy="9313"/>
            </a:xfrm>
            <a:custGeom>
              <a:rect b="b" l="l" r="r" t="t"/>
              <a:pathLst>
                <a:path extrusionOk="0" h="9313" w="12417">
                  <a:moveTo>
                    <a:pt x="4036" y="9624"/>
                  </a:moveTo>
                  <a:lnTo>
                    <a:pt x="7140" y="9624"/>
                  </a:lnTo>
                  <a:lnTo>
                    <a:pt x="12418" y="9624"/>
                  </a:lnTo>
                  <a:lnTo>
                    <a:pt x="12418" y="5278"/>
                  </a:lnTo>
                  <a:lnTo>
                    <a:pt x="0" y="0"/>
                  </a:lnTo>
                  <a:lnTo>
                    <a:pt x="0" y="5278"/>
                  </a:lnTo>
                  <a:lnTo>
                    <a:pt x="0" y="7451"/>
                  </a:lnTo>
                  <a:lnTo>
                    <a:pt x="1863" y="9624"/>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9" name="Google Shape;29;p2"/>
            <p:cNvSpPr/>
            <p:nvPr/>
          </p:nvSpPr>
          <p:spPr>
            <a:xfrm>
              <a:off x="6122554" y="4209183"/>
              <a:ext cx="12418" cy="12418"/>
            </a:xfrm>
            <a:custGeom>
              <a:rect b="b" l="l" r="r" t="t"/>
              <a:pathLst>
                <a:path extrusionOk="0" h="12417" w="12417">
                  <a:moveTo>
                    <a:pt x="1242" y="4346"/>
                  </a:moveTo>
                  <a:lnTo>
                    <a:pt x="0" y="6519"/>
                  </a:lnTo>
                  <a:lnTo>
                    <a:pt x="0" y="9624"/>
                  </a:lnTo>
                  <a:lnTo>
                    <a:pt x="0" y="14901"/>
                  </a:lnTo>
                  <a:lnTo>
                    <a:pt x="3104" y="14901"/>
                  </a:lnTo>
                  <a:lnTo>
                    <a:pt x="5278" y="14901"/>
                  </a:lnTo>
                  <a:lnTo>
                    <a:pt x="7451" y="14901"/>
                  </a:lnTo>
                  <a:lnTo>
                    <a:pt x="8382" y="13970"/>
                  </a:lnTo>
                  <a:lnTo>
                    <a:pt x="10555" y="11797"/>
                  </a:lnTo>
                  <a:lnTo>
                    <a:pt x="14591" y="11797"/>
                  </a:lnTo>
                  <a:lnTo>
                    <a:pt x="14591" y="4346"/>
                  </a:lnTo>
                  <a:lnTo>
                    <a:pt x="3104" y="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0" name="Google Shape;30;p2"/>
            <p:cNvSpPr/>
            <p:nvPr/>
          </p:nvSpPr>
          <p:spPr>
            <a:xfrm>
              <a:off x="4937582" y="4135296"/>
              <a:ext cx="15522" cy="6209"/>
            </a:xfrm>
            <a:custGeom>
              <a:rect b="b" l="l" r="r" t="t"/>
              <a:pathLst>
                <a:path extrusionOk="0" h="6208" w="15522">
                  <a:moveTo>
                    <a:pt x="5277" y="6209"/>
                  </a:moveTo>
                  <a:lnTo>
                    <a:pt x="7451" y="6209"/>
                  </a:lnTo>
                  <a:lnTo>
                    <a:pt x="8382" y="6209"/>
                  </a:lnTo>
                  <a:lnTo>
                    <a:pt x="12418" y="4036"/>
                  </a:lnTo>
                  <a:lnTo>
                    <a:pt x="15522" y="4036"/>
                  </a:lnTo>
                  <a:lnTo>
                    <a:pt x="15522" y="0"/>
                  </a:lnTo>
                  <a:lnTo>
                    <a:pt x="0" y="0"/>
                  </a:lnTo>
                  <a:lnTo>
                    <a:pt x="3104" y="4036"/>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1" name="Google Shape;31;p2"/>
            <p:cNvSpPr/>
            <p:nvPr/>
          </p:nvSpPr>
          <p:spPr>
            <a:xfrm>
              <a:off x="5256410" y="5105129"/>
              <a:ext cx="12418" cy="24836"/>
            </a:xfrm>
            <a:custGeom>
              <a:rect b="b" l="l" r="r" t="t"/>
              <a:pathLst>
                <a:path extrusionOk="0" h="24835" w="12417">
                  <a:moveTo>
                    <a:pt x="9313" y="22352"/>
                  </a:moveTo>
                  <a:lnTo>
                    <a:pt x="10245" y="18006"/>
                  </a:lnTo>
                  <a:lnTo>
                    <a:pt x="10245" y="12728"/>
                  </a:lnTo>
                  <a:lnTo>
                    <a:pt x="10245" y="7451"/>
                  </a:lnTo>
                  <a:lnTo>
                    <a:pt x="12418" y="0"/>
                  </a:lnTo>
                  <a:lnTo>
                    <a:pt x="3104" y="0"/>
                  </a:lnTo>
                  <a:lnTo>
                    <a:pt x="2173" y="5588"/>
                  </a:lnTo>
                  <a:lnTo>
                    <a:pt x="2173" y="12728"/>
                  </a:lnTo>
                  <a:lnTo>
                    <a:pt x="0" y="20179"/>
                  </a:lnTo>
                  <a:lnTo>
                    <a:pt x="0" y="27630"/>
                  </a:lnTo>
                  <a:lnTo>
                    <a:pt x="7140" y="2763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2" name="Google Shape;32;p2"/>
            <p:cNvSpPr/>
            <p:nvPr/>
          </p:nvSpPr>
          <p:spPr>
            <a:xfrm>
              <a:off x="3850401" y="4200801"/>
              <a:ext cx="406684" cy="447042"/>
            </a:xfrm>
            <a:custGeom>
              <a:rect b="b" l="l" r="r" t="t"/>
              <a:pathLst>
                <a:path extrusionOk="0" h="447041" w="406683">
                  <a:moveTo>
                    <a:pt x="395818" y="287783"/>
                  </a:moveTo>
                  <a:lnTo>
                    <a:pt x="392714" y="285610"/>
                  </a:lnTo>
                  <a:lnTo>
                    <a:pt x="387436" y="283437"/>
                  </a:lnTo>
                  <a:lnTo>
                    <a:pt x="383401" y="282506"/>
                  </a:lnTo>
                  <a:lnTo>
                    <a:pt x="381227" y="280333"/>
                  </a:lnTo>
                  <a:lnTo>
                    <a:pt x="381227" y="278159"/>
                  </a:lnTo>
                  <a:lnTo>
                    <a:pt x="381227" y="275986"/>
                  </a:lnTo>
                  <a:lnTo>
                    <a:pt x="383401" y="275055"/>
                  </a:lnTo>
                  <a:lnTo>
                    <a:pt x="381227" y="270709"/>
                  </a:lnTo>
                  <a:lnTo>
                    <a:pt x="379986" y="268846"/>
                  </a:lnTo>
                  <a:lnTo>
                    <a:pt x="375950" y="265431"/>
                  </a:lnTo>
                  <a:lnTo>
                    <a:pt x="372845" y="263568"/>
                  </a:lnTo>
                  <a:lnTo>
                    <a:pt x="366636" y="261395"/>
                  </a:lnTo>
                  <a:lnTo>
                    <a:pt x="363532" y="258291"/>
                  </a:lnTo>
                  <a:lnTo>
                    <a:pt x="359186" y="256118"/>
                  </a:lnTo>
                  <a:lnTo>
                    <a:pt x="358254" y="253945"/>
                  </a:lnTo>
                  <a:lnTo>
                    <a:pt x="358254" y="252703"/>
                  </a:lnTo>
                  <a:lnTo>
                    <a:pt x="356081" y="250840"/>
                  </a:lnTo>
                  <a:lnTo>
                    <a:pt x="356081" y="248667"/>
                  </a:lnTo>
                  <a:lnTo>
                    <a:pt x="356081" y="243389"/>
                  </a:lnTo>
                  <a:lnTo>
                    <a:pt x="341490" y="238112"/>
                  </a:lnTo>
                  <a:lnTo>
                    <a:pt x="330004" y="228488"/>
                  </a:lnTo>
                  <a:lnTo>
                    <a:pt x="322864" y="215760"/>
                  </a:lnTo>
                  <a:lnTo>
                    <a:pt x="325037" y="211724"/>
                  </a:lnTo>
                  <a:lnTo>
                    <a:pt x="326899" y="206446"/>
                  </a:lnTo>
                  <a:lnTo>
                    <a:pt x="330004" y="203032"/>
                  </a:lnTo>
                  <a:lnTo>
                    <a:pt x="336523" y="195581"/>
                  </a:lnTo>
                  <a:lnTo>
                    <a:pt x="326899" y="184094"/>
                  </a:lnTo>
                  <a:lnTo>
                    <a:pt x="319759" y="171366"/>
                  </a:lnTo>
                  <a:lnTo>
                    <a:pt x="310446" y="158638"/>
                  </a:lnTo>
                  <a:lnTo>
                    <a:pt x="302995" y="147151"/>
                  </a:lnTo>
                  <a:lnTo>
                    <a:pt x="290577" y="139701"/>
                  </a:lnTo>
                  <a:lnTo>
                    <a:pt x="275986" y="134423"/>
                  </a:lnTo>
                  <a:lnTo>
                    <a:pt x="275986" y="121695"/>
                  </a:lnTo>
                  <a:lnTo>
                    <a:pt x="259222" y="106793"/>
                  </a:lnTo>
                  <a:lnTo>
                    <a:pt x="244631" y="90029"/>
                  </a:lnTo>
                  <a:lnTo>
                    <a:pt x="226936" y="77301"/>
                  </a:lnTo>
                  <a:lnTo>
                    <a:pt x="222900" y="75128"/>
                  </a:lnTo>
                  <a:lnTo>
                    <a:pt x="219796" y="75128"/>
                  </a:lnTo>
                  <a:lnTo>
                    <a:pt x="214518" y="75128"/>
                  </a:lnTo>
                  <a:lnTo>
                    <a:pt x="209240" y="75128"/>
                  </a:lnTo>
                  <a:lnTo>
                    <a:pt x="203032" y="75128"/>
                  </a:lnTo>
                  <a:lnTo>
                    <a:pt x="199927" y="72955"/>
                  </a:lnTo>
                  <a:lnTo>
                    <a:pt x="192787" y="64573"/>
                  </a:lnTo>
                  <a:lnTo>
                    <a:pt x="187509" y="50913"/>
                  </a:lnTo>
                  <a:lnTo>
                    <a:pt x="180059" y="36012"/>
                  </a:lnTo>
                  <a:lnTo>
                    <a:pt x="172918" y="23283"/>
                  </a:lnTo>
                  <a:lnTo>
                    <a:pt x="166709" y="22352"/>
                  </a:lnTo>
                  <a:lnTo>
                    <a:pt x="161432" y="20179"/>
                  </a:lnTo>
                  <a:lnTo>
                    <a:pt x="156154" y="18006"/>
                  </a:lnTo>
                  <a:lnTo>
                    <a:pt x="152118" y="15833"/>
                  </a:lnTo>
                  <a:lnTo>
                    <a:pt x="146841" y="12728"/>
                  </a:lnTo>
                  <a:lnTo>
                    <a:pt x="141563" y="12728"/>
                  </a:lnTo>
                  <a:lnTo>
                    <a:pt x="137527" y="14901"/>
                  </a:lnTo>
                  <a:lnTo>
                    <a:pt x="136596" y="14901"/>
                  </a:lnTo>
                  <a:lnTo>
                    <a:pt x="132250" y="15833"/>
                  </a:lnTo>
                  <a:lnTo>
                    <a:pt x="136596" y="28561"/>
                  </a:lnTo>
                  <a:lnTo>
                    <a:pt x="139701" y="38185"/>
                  </a:lnTo>
                  <a:lnTo>
                    <a:pt x="141563" y="49671"/>
                  </a:lnTo>
                  <a:lnTo>
                    <a:pt x="143736" y="65504"/>
                  </a:lnTo>
                  <a:lnTo>
                    <a:pt x="154291" y="62400"/>
                  </a:lnTo>
                  <a:lnTo>
                    <a:pt x="161432" y="57122"/>
                  </a:lnTo>
                  <a:lnTo>
                    <a:pt x="166709" y="52776"/>
                  </a:lnTo>
                  <a:lnTo>
                    <a:pt x="176023" y="49671"/>
                  </a:lnTo>
                  <a:lnTo>
                    <a:pt x="176023" y="52776"/>
                  </a:lnTo>
                  <a:lnTo>
                    <a:pt x="180059" y="52776"/>
                  </a:lnTo>
                  <a:lnTo>
                    <a:pt x="176023" y="54949"/>
                  </a:lnTo>
                  <a:lnTo>
                    <a:pt x="172918" y="58053"/>
                  </a:lnTo>
                  <a:lnTo>
                    <a:pt x="166709" y="60226"/>
                  </a:lnTo>
                  <a:lnTo>
                    <a:pt x="163605" y="62400"/>
                  </a:lnTo>
                  <a:lnTo>
                    <a:pt x="159259" y="65504"/>
                  </a:lnTo>
                  <a:lnTo>
                    <a:pt x="158327" y="69850"/>
                  </a:lnTo>
                  <a:lnTo>
                    <a:pt x="156154" y="75128"/>
                  </a:lnTo>
                  <a:lnTo>
                    <a:pt x="154291" y="80405"/>
                  </a:lnTo>
                  <a:lnTo>
                    <a:pt x="152118" y="84752"/>
                  </a:lnTo>
                  <a:lnTo>
                    <a:pt x="150877" y="86614"/>
                  </a:lnTo>
                  <a:lnTo>
                    <a:pt x="149014" y="87856"/>
                  </a:lnTo>
                  <a:lnTo>
                    <a:pt x="146841" y="87856"/>
                  </a:lnTo>
                  <a:lnTo>
                    <a:pt x="143736" y="90029"/>
                  </a:lnTo>
                  <a:lnTo>
                    <a:pt x="143736" y="82579"/>
                  </a:lnTo>
                  <a:lnTo>
                    <a:pt x="141563" y="69850"/>
                  </a:lnTo>
                  <a:lnTo>
                    <a:pt x="139701" y="58053"/>
                  </a:lnTo>
                  <a:lnTo>
                    <a:pt x="139701" y="52776"/>
                  </a:lnTo>
                  <a:lnTo>
                    <a:pt x="126972" y="49671"/>
                  </a:lnTo>
                  <a:lnTo>
                    <a:pt x="119832" y="38185"/>
                  </a:lnTo>
                  <a:lnTo>
                    <a:pt x="112381" y="25457"/>
                  </a:lnTo>
                  <a:lnTo>
                    <a:pt x="107414" y="12728"/>
                  </a:lnTo>
                  <a:lnTo>
                    <a:pt x="80095" y="12728"/>
                  </a:lnTo>
                  <a:lnTo>
                    <a:pt x="80095" y="57122"/>
                  </a:lnTo>
                  <a:lnTo>
                    <a:pt x="73886" y="57122"/>
                  </a:lnTo>
                  <a:lnTo>
                    <a:pt x="70782" y="54949"/>
                  </a:lnTo>
                  <a:lnTo>
                    <a:pt x="66746" y="54949"/>
                  </a:lnTo>
                  <a:lnTo>
                    <a:pt x="63641" y="52776"/>
                  </a:lnTo>
                  <a:lnTo>
                    <a:pt x="56191" y="38185"/>
                  </a:lnTo>
                  <a:lnTo>
                    <a:pt x="54328" y="22352"/>
                  </a:lnTo>
                  <a:lnTo>
                    <a:pt x="56191" y="3104"/>
                  </a:lnTo>
                  <a:lnTo>
                    <a:pt x="52155" y="3104"/>
                  </a:lnTo>
                  <a:lnTo>
                    <a:pt x="52155" y="0"/>
                  </a:lnTo>
                  <a:lnTo>
                    <a:pt x="22973" y="3104"/>
                  </a:lnTo>
                  <a:lnTo>
                    <a:pt x="19869" y="28561"/>
                  </a:lnTo>
                  <a:lnTo>
                    <a:pt x="16764" y="54949"/>
                  </a:lnTo>
                  <a:lnTo>
                    <a:pt x="9313" y="79474"/>
                  </a:lnTo>
                  <a:lnTo>
                    <a:pt x="0" y="97480"/>
                  </a:lnTo>
                  <a:lnTo>
                    <a:pt x="3104" y="104620"/>
                  </a:lnTo>
                  <a:lnTo>
                    <a:pt x="7451" y="109898"/>
                  </a:lnTo>
                  <a:lnTo>
                    <a:pt x="12418" y="114244"/>
                  </a:lnTo>
                  <a:lnTo>
                    <a:pt x="19869" y="116417"/>
                  </a:lnTo>
                  <a:lnTo>
                    <a:pt x="27009" y="117349"/>
                  </a:lnTo>
                  <a:lnTo>
                    <a:pt x="27009" y="121695"/>
                  </a:lnTo>
                  <a:lnTo>
                    <a:pt x="27009" y="123868"/>
                  </a:lnTo>
                  <a:lnTo>
                    <a:pt x="25146" y="123868"/>
                  </a:lnTo>
                  <a:lnTo>
                    <a:pt x="25146" y="124799"/>
                  </a:lnTo>
                  <a:lnTo>
                    <a:pt x="22973" y="126972"/>
                  </a:lnTo>
                  <a:lnTo>
                    <a:pt x="30113" y="141874"/>
                  </a:lnTo>
                  <a:lnTo>
                    <a:pt x="41600" y="151187"/>
                  </a:lnTo>
                  <a:lnTo>
                    <a:pt x="56191" y="156465"/>
                  </a:lnTo>
                  <a:lnTo>
                    <a:pt x="72955" y="161742"/>
                  </a:lnTo>
                  <a:lnTo>
                    <a:pt x="90650" y="166089"/>
                  </a:lnTo>
                  <a:lnTo>
                    <a:pt x="107414" y="171366"/>
                  </a:lnTo>
                  <a:lnTo>
                    <a:pt x="119832" y="178817"/>
                  </a:lnTo>
                  <a:lnTo>
                    <a:pt x="132250" y="174471"/>
                  </a:lnTo>
                  <a:lnTo>
                    <a:pt x="139701" y="169193"/>
                  </a:lnTo>
                  <a:lnTo>
                    <a:pt x="144668" y="163915"/>
                  </a:lnTo>
                  <a:lnTo>
                    <a:pt x="150877" y="158638"/>
                  </a:lnTo>
                  <a:lnTo>
                    <a:pt x="159259" y="154602"/>
                  </a:lnTo>
                  <a:lnTo>
                    <a:pt x="168882" y="156465"/>
                  </a:lnTo>
                  <a:lnTo>
                    <a:pt x="178196" y="163915"/>
                  </a:lnTo>
                  <a:lnTo>
                    <a:pt x="188441" y="171366"/>
                  </a:lnTo>
                  <a:lnTo>
                    <a:pt x="203032" y="174471"/>
                  </a:lnTo>
                  <a:lnTo>
                    <a:pt x="212345" y="218864"/>
                  </a:lnTo>
                  <a:lnTo>
                    <a:pt x="219796" y="228488"/>
                  </a:lnTo>
                  <a:lnTo>
                    <a:pt x="230040" y="235939"/>
                  </a:lnTo>
                  <a:lnTo>
                    <a:pt x="239664" y="243389"/>
                  </a:lnTo>
                  <a:lnTo>
                    <a:pt x="246804" y="256118"/>
                  </a:lnTo>
                  <a:lnTo>
                    <a:pt x="248977" y="265431"/>
                  </a:lnTo>
                  <a:lnTo>
                    <a:pt x="246804" y="278159"/>
                  </a:lnTo>
                  <a:lnTo>
                    <a:pt x="243700" y="295234"/>
                  </a:lnTo>
                  <a:lnTo>
                    <a:pt x="237491" y="311998"/>
                  </a:lnTo>
                  <a:lnTo>
                    <a:pt x="232213" y="326899"/>
                  </a:lnTo>
                  <a:lnTo>
                    <a:pt x="226936" y="337455"/>
                  </a:lnTo>
                  <a:lnTo>
                    <a:pt x="209240" y="342732"/>
                  </a:lnTo>
                  <a:lnTo>
                    <a:pt x="188441" y="348010"/>
                  </a:lnTo>
                  <a:lnTo>
                    <a:pt x="172918" y="354529"/>
                  </a:lnTo>
                  <a:lnTo>
                    <a:pt x="172918" y="361669"/>
                  </a:lnTo>
                  <a:lnTo>
                    <a:pt x="172918" y="367257"/>
                  </a:lnTo>
                  <a:lnTo>
                    <a:pt x="173850" y="372535"/>
                  </a:lnTo>
                  <a:lnTo>
                    <a:pt x="176023" y="377813"/>
                  </a:lnTo>
                  <a:lnTo>
                    <a:pt x="197754" y="376571"/>
                  </a:lnTo>
                  <a:lnTo>
                    <a:pt x="216691" y="370362"/>
                  </a:lnTo>
                  <a:lnTo>
                    <a:pt x="232213" y="361669"/>
                  </a:lnTo>
                  <a:lnTo>
                    <a:pt x="243700" y="372535"/>
                  </a:lnTo>
                  <a:lnTo>
                    <a:pt x="254255" y="387126"/>
                  </a:lnTo>
                  <a:lnTo>
                    <a:pt x="261395" y="402027"/>
                  </a:lnTo>
                  <a:lnTo>
                    <a:pt x="268846" y="418791"/>
                  </a:lnTo>
                  <a:lnTo>
                    <a:pt x="280022" y="429657"/>
                  </a:lnTo>
                  <a:lnTo>
                    <a:pt x="292750" y="436797"/>
                  </a:lnTo>
                  <a:lnTo>
                    <a:pt x="310446" y="441143"/>
                  </a:lnTo>
                  <a:lnTo>
                    <a:pt x="326899" y="444248"/>
                  </a:lnTo>
                  <a:lnTo>
                    <a:pt x="339628" y="449526"/>
                  </a:lnTo>
                  <a:lnTo>
                    <a:pt x="343663" y="449526"/>
                  </a:lnTo>
                  <a:lnTo>
                    <a:pt x="336523" y="433693"/>
                  </a:lnTo>
                  <a:lnTo>
                    <a:pt x="326899" y="420964"/>
                  </a:lnTo>
                  <a:lnTo>
                    <a:pt x="316655" y="406374"/>
                  </a:lnTo>
                  <a:lnTo>
                    <a:pt x="319759" y="406374"/>
                  </a:lnTo>
                  <a:lnTo>
                    <a:pt x="322864" y="407305"/>
                  </a:lnTo>
                  <a:lnTo>
                    <a:pt x="330004" y="411651"/>
                  </a:lnTo>
                  <a:lnTo>
                    <a:pt x="339628" y="416929"/>
                  </a:lnTo>
                  <a:lnTo>
                    <a:pt x="348941" y="422206"/>
                  </a:lnTo>
                  <a:lnTo>
                    <a:pt x="356081" y="426242"/>
                  </a:lnTo>
                  <a:lnTo>
                    <a:pt x="359186" y="424379"/>
                  </a:lnTo>
                  <a:lnTo>
                    <a:pt x="361359" y="422206"/>
                  </a:lnTo>
                  <a:lnTo>
                    <a:pt x="363532" y="420964"/>
                  </a:lnTo>
                  <a:lnTo>
                    <a:pt x="363532" y="418791"/>
                  </a:lnTo>
                  <a:lnTo>
                    <a:pt x="365395" y="416929"/>
                  </a:lnTo>
                  <a:lnTo>
                    <a:pt x="366636" y="414756"/>
                  </a:lnTo>
                  <a:lnTo>
                    <a:pt x="365395" y="394577"/>
                  </a:lnTo>
                  <a:lnTo>
                    <a:pt x="359186" y="379675"/>
                  </a:lnTo>
                  <a:lnTo>
                    <a:pt x="352045" y="365084"/>
                  </a:lnTo>
                  <a:lnTo>
                    <a:pt x="339628" y="365084"/>
                  </a:lnTo>
                  <a:lnTo>
                    <a:pt x="332177" y="333108"/>
                  </a:lnTo>
                  <a:lnTo>
                    <a:pt x="322864" y="304547"/>
                  </a:lnTo>
                  <a:lnTo>
                    <a:pt x="329073" y="302685"/>
                  </a:lnTo>
                  <a:lnTo>
                    <a:pt x="334350" y="302685"/>
                  </a:lnTo>
                  <a:lnTo>
                    <a:pt x="339628" y="300512"/>
                  </a:lnTo>
                  <a:lnTo>
                    <a:pt x="346768" y="300512"/>
                  </a:lnTo>
                  <a:lnTo>
                    <a:pt x="352045" y="313240"/>
                  </a:lnTo>
                  <a:lnTo>
                    <a:pt x="359186" y="322553"/>
                  </a:lnTo>
                  <a:lnTo>
                    <a:pt x="368810" y="332177"/>
                  </a:lnTo>
                  <a:lnTo>
                    <a:pt x="375950" y="340559"/>
                  </a:lnTo>
                  <a:lnTo>
                    <a:pt x="383401" y="340559"/>
                  </a:lnTo>
                  <a:lnTo>
                    <a:pt x="388368" y="339628"/>
                  </a:lnTo>
                  <a:lnTo>
                    <a:pt x="394577" y="339628"/>
                  </a:lnTo>
                  <a:lnTo>
                    <a:pt x="399854" y="337455"/>
                  </a:lnTo>
                  <a:lnTo>
                    <a:pt x="407305" y="287783"/>
                  </a:lnTo>
                  <a:lnTo>
                    <a:pt x="402027" y="287783"/>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3" name="Google Shape;33;p2"/>
            <p:cNvSpPr/>
            <p:nvPr/>
          </p:nvSpPr>
          <p:spPr>
            <a:xfrm>
              <a:off x="5463788" y="5234275"/>
              <a:ext cx="43462" cy="15522"/>
            </a:xfrm>
            <a:custGeom>
              <a:rect b="b" l="l" r="r" t="t"/>
              <a:pathLst>
                <a:path extrusionOk="0" h="15522" w="43462">
                  <a:moveTo>
                    <a:pt x="24836" y="7451"/>
                  </a:moveTo>
                  <a:lnTo>
                    <a:pt x="14591" y="3415"/>
                  </a:lnTo>
                  <a:lnTo>
                    <a:pt x="4967" y="0"/>
                  </a:lnTo>
                  <a:lnTo>
                    <a:pt x="3104" y="3415"/>
                  </a:lnTo>
                  <a:lnTo>
                    <a:pt x="3104" y="5278"/>
                  </a:lnTo>
                  <a:lnTo>
                    <a:pt x="1863" y="7451"/>
                  </a:lnTo>
                  <a:lnTo>
                    <a:pt x="0" y="8692"/>
                  </a:lnTo>
                  <a:lnTo>
                    <a:pt x="0" y="12728"/>
                  </a:lnTo>
                  <a:lnTo>
                    <a:pt x="7140" y="12728"/>
                  </a:lnTo>
                  <a:lnTo>
                    <a:pt x="10245" y="14901"/>
                  </a:lnTo>
                  <a:lnTo>
                    <a:pt x="12418" y="14901"/>
                  </a:lnTo>
                  <a:lnTo>
                    <a:pt x="15522" y="15833"/>
                  </a:lnTo>
                  <a:lnTo>
                    <a:pt x="44704" y="15833"/>
                  </a:lnTo>
                  <a:lnTo>
                    <a:pt x="37253" y="10555"/>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4" name="Google Shape;34;p2"/>
            <p:cNvSpPr/>
            <p:nvPr/>
          </p:nvSpPr>
          <p:spPr>
            <a:xfrm>
              <a:off x="5144029" y="5162562"/>
              <a:ext cx="24836" cy="9313"/>
            </a:xfrm>
            <a:custGeom>
              <a:rect b="b" l="l" r="r" t="t"/>
              <a:pathLst>
                <a:path extrusionOk="0" h="9313" w="24835">
                  <a:moveTo>
                    <a:pt x="4967" y="10555"/>
                  </a:moveTo>
                  <a:lnTo>
                    <a:pt x="10245" y="10555"/>
                  </a:lnTo>
                  <a:lnTo>
                    <a:pt x="14280" y="8382"/>
                  </a:lnTo>
                  <a:lnTo>
                    <a:pt x="17695" y="7140"/>
                  </a:lnTo>
                  <a:lnTo>
                    <a:pt x="19558" y="5278"/>
                  </a:lnTo>
                  <a:lnTo>
                    <a:pt x="24836" y="3104"/>
                  </a:lnTo>
                  <a:lnTo>
                    <a:pt x="24836" y="0"/>
                  </a:lnTo>
                  <a:lnTo>
                    <a:pt x="0" y="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5" name="Google Shape;35;p2"/>
            <p:cNvSpPr/>
            <p:nvPr/>
          </p:nvSpPr>
          <p:spPr>
            <a:xfrm>
              <a:off x="5247097" y="5141141"/>
              <a:ext cx="24836" cy="40358"/>
            </a:xfrm>
            <a:custGeom>
              <a:rect b="b" l="l" r="r" t="t"/>
              <a:pathLst>
                <a:path extrusionOk="0" h="40357" w="24835">
                  <a:moveTo>
                    <a:pt x="21731" y="0"/>
                  </a:moveTo>
                  <a:lnTo>
                    <a:pt x="14591" y="0"/>
                  </a:lnTo>
                  <a:lnTo>
                    <a:pt x="9313" y="0"/>
                  </a:lnTo>
                  <a:lnTo>
                    <a:pt x="4967" y="2173"/>
                  </a:lnTo>
                  <a:lnTo>
                    <a:pt x="1863" y="4346"/>
                  </a:lnTo>
                  <a:lnTo>
                    <a:pt x="0" y="11797"/>
                  </a:lnTo>
                  <a:lnTo>
                    <a:pt x="0" y="26698"/>
                  </a:lnTo>
                  <a:lnTo>
                    <a:pt x="1863" y="41289"/>
                  </a:lnTo>
                  <a:lnTo>
                    <a:pt x="7140" y="39116"/>
                  </a:lnTo>
                  <a:lnTo>
                    <a:pt x="11487" y="39116"/>
                  </a:lnTo>
                  <a:lnTo>
                    <a:pt x="14591" y="39116"/>
                  </a:lnTo>
                  <a:lnTo>
                    <a:pt x="16454" y="37253"/>
                  </a:lnTo>
                  <a:lnTo>
                    <a:pt x="26078" y="37253"/>
                  </a:lnTo>
                  <a:lnTo>
                    <a:pt x="23904" y="17075"/>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6" name="Google Shape;36;p2"/>
            <p:cNvSpPr/>
            <p:nvPr/>
          </p:nvSpPr>
          <p:spPr>
            <a:xfrm>
              <a:off x="5592933" y="5239552"/>
              <a:ext cx="34149" cy="21731"/>
            </a:xfrm>
            <a:custGeom>
              <a:rect b="b" l="l" r="r" t="t"/>
              <a:pathLst>
                <a:path extrusionOk="0" h="21731" w="34149">
                  <a:moveTo>
                    <a:pt x="21731" y="3415"/>
                  </a:moveTo>
                  <a:lnTo>
                    <a:pt x="14591" y="5278"/>
                  </a:lnTo>
                  <a:lnTo>
                    <a:pt x="7140" y="9624"/>
                  </a:lnTo>
                  <a:lnTo>
                    <a:pt x="0" y="10555"/>
                  </a:lnTo>
                  <a:lnTo>
                    <a:pt x="3104" y="24525"/>
                  </a:lnTo>
                  <a:lnTo>
                    <a:pt x="7140" y="22352"/>
                  </a:lnTo>
                  <a:lnTo>
                    <a:pt x="10245" y="22352"/>
                  </a:lnTo>
                  <a:lnTo>
                    <a:pt x="12418" y="22352"/>
                  </a:lnTo>
                  <a:lnTo>
                    <a:pt x="12418" y="20179"/>
                  </a:lnTo>
                  <a:lnTo>
                    <a:pt x="15522" y="20179"/>
                  </a:lnTo>
                  <a:lnTo>
                    <a:pt x="21731" y="17075"/>
                  </a:lnTo>
                  <a:lnTo>
                    <a:pt x="24836" y="12728"/>
                  </a:lnTo>
                  <a:lnTo>
                    <a:pt x="29182" y="9624"/>
                  </a:lnTo>
                  <a:lnTo>
                    <a:pt x="32286" y="5278"/>
                  </a:lnTo>
                  <a:lnTo>
                    <a:pt x="36322" y="0"/>
                  </a:lnTo>
                  <a:lnTo>
                    <a:pt x="27009" y="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7" name="Google Shape;37;p2"/>
            <p:cNvSpPr/>
            <p:nvPr/>
          </p:nvSpPr>
          <p:spPr>
            <a:xfrm>
              <a:off x="4877977" y="3996527"/>
              <a:ext cx="2967861" cy="2340761"/>
            </a:xfrm>
            <a:custGeom>
              <a:rect b="b" l="l" r="r" t="t"/>
              <a:pathLst>
                <a:path extrusionOk="0" h="2340761" w="2967861">
                  <a:moveTo>
                    <a:pt x="2965999" y="516271"/>
                  </a:moveTo>
                  <a:lnTo>
                    <a:pt x="2956685" y="502612"/>
                  </a:lnTo>
                  <a:lnTo>
                    <a:pt x="2945199" y="489883"/>
                  </a:lnTo>
                  <a:lnTo>
                    <a:pt x="2934644" y="477155"/>
                  </a:lnTo>
                  <a:lnTo>
                    <a:pt x="2930608" y="477155"/>
                  </a:lnTo>
                  <a:lnTo>
                    <a:pt x="2929677" y="477155"/>
                  </a:lnTo>
                  <a:lnTo>
                    <a:pt x="2927503" y="479328"/>
                  </a:lnTo>
                  <a:lnTo>
                    <a:pt x="2925330" y="479328"/>
                  </a:lnTo>
                  <a:lnTo>
                    <a:pt x="2923158" y="480260"/>
                  </a:lnTo>
                  <a:lnTo>
                    <a:pt x="2905462" y="477155"/>
                  </a:lnTo>
                  <a:lnTo>
                    <a:pt x="2896149" y="469705"/>
                  </a:lnTo>
                  <a:lnTo>
                    <a:pt x="2889008" y="460081"/>
                  </a:lnTo>
                  <a:lnTo>
                    <a:pt x="2881868" y="449526"/>
                  </a:lnTo>
                  <a:lnTo>
                    <a:pt x="2871313" y="439902"/>
                  </a:lnTo>
                  <a:lnTo>
                    <a:pt x="2866035" y="435555"/>
                  </a:lnTo>
                  <a:lnTo>
                    <a:pt x="2859827" y="435555"/>
                  </a:lnTo>
                  <a:lnTo>
                    <a:pt x="2854549" y="434624"/>
                  </a:lnTo>
                  <a:lnTo>
                    <a:pt x="2849271" y="434624"/>
                  </a:lnTo>
                  <a:lnTo>
                    <a:pt x="2843994" y="430278"/>
                  </a:lnTo>
                  <a:lnTo>
                    <a:pt x="2810776" y="395508"/>
                  </a:lnTo>
                  <a:lnTo>
                    <a:pt x="2751481" y="370051"/>
                  </a:lnTo>
                  <a:lnTo>
                    <a:pt x="2747445" y="370983"/>
                  </a:lnTo>
                  <a:lnTo>
                    <a:pt x="2744340" y="373156"/>
                  </a:lnTo>
                  <a:lnTo>
                    <a:pt x="2740305" y="377502"/>
                  </a:lnTo>
                  <a:lnTo>
                    <a:pt x="2735027" y="378433"/>
                  </a:lnTo>
                  <a:lnTo>
                    <a:pt x="2729750" y="378433"/>
                  </a:lnTo>
                  <a:lnTo>
                    <a:pt x="2723541" y="378433"/>
                  </a:lnTo>
                  <a:lnTo>
                    <a:pt x="2708950" y="373156"/>
                  </a:lnTo>
                  <a:lnTo>
                    <a:pt x="2696532" y="365705"/>
                  </a:lnTo>
                  <a:lnTo>
                    <a:pt x="2678836" y="362601"/>
                  </a:lnTo>
                  <a:lnTo>
                    <a:pt x="2678836" y="367878"/>
                  </a:lnTo>
                  <a:lnTo>
                    <a:pt x="2678836" y="373156"/>
                  </a:lnTo>
                  <a:lnTo>
                    <a:pt x="2676664" y="377502"/>
                  </a:lnTo>
                  <a:lnTo>
                    <a:pt x="2676664" y="380607"/>
                  </a:lnTo>
                  <a:lnTo>
                    <a:pt x="2678836" y="382780"/>
                  </a:lnTo>
                  <a:lnTo>
                    <a:pt x="2681010" y="385884"/>
                  </a:lnTo>
                  <a:lnTo>
                    <a:pt x="2684114" y="392093"/>
                  </a:lnTo>
                  <a:lnTo>
                    <a:pt x="2681941" y="397371"/>
                  </a:lnTo>
                  <a:lnTo>
                    <a:pt x="2681941" y="400475"/>
                  </a:lnTo>
                  <a:lnTo>
                    <a:pt x="2681010" y="404821"/>
                  </a:lnTo>
                  <a:lnTo>
                    <a:pt x="2678836" y="406994"/>
                  </a:lnTo>
                  <a:lnTo>
                    <a:pt x="2678836" y="412272"/>
                  </a:lnTo>
                  <a:lnTo>
                    <a:pt x="2671696" y="406994"/>
                  </a:lnTo>
                  <a:lnTo>
                    <a:pt x="2666419" y="402648"/>
                  </a:lnTo>
                  <a:lnTo>
                    <a:pt x="2660210" y="395198"/>
                  </a:lnTo>
                  <a:lnTo>
                    <a:pt x="2654932" y="389920"/>
                  </a:lnTo>
                  <a:lnTo>
                    <a:pt x="2651828" y="382469"/>
                  </a:lnTo>
                  <a:lnTo>
                    <a:pt x="2616437" y="382469"/>
                  </a:lnTo>
                  <a:lnTo>
                    <a:pt x="2581978" y="382469"/>
                  </a:lnTo>
                  <a:lnTo>
                    <a:pt x="2547518" y="385574"/>
                  </a:lnTo>
                  <a:lnTo>
                    <a:pt x="2544414" y="384642"/>
                  </a:lnTo>
                  <a:lnTo>
                    <a:pt x="2542240" y="380296"/>
                  </a:lnTo>
                  <a:lnTo>
                    <a:pt x="2538205" y="378123"/>
                  </a:lnTo>
                  <a:lnTo>
                    <a:pt x="2535100" y="365395"/>
                  </a:lnTo>
                  <a:lnTo>
                    <a:pt x="2532927" y="350493"/>
                  </a:lnTo>
                  <a:lnTo>
                    <a:pt x="2527650" y="333419"/>
                  </a:lnTo>
                  <a:lnTo>
                    <a:pt x="2515232" y="330314"/>
                  </a:lnTo>
                  <a:lnTo>
                    <a:pt x="2498468" y="327210"/>
                  </a:lnTo>
                  <a:lnTo>
                    <a:pt x="2481703" y="325037"/>
                  </a:lnTo>
                  <a:lnTo>
                    <a:pt x="2464008" y="325037"/>
                  </a:lnTo>
                  <a:lnTo>
                    <a:pt x="2451590" y="330314"/>
                  </a:lnTo>
                  <a:lnTo>
                    <a:pt x="2437931" y="325037"/>
                  </a:lnTo>
                  <a:lnTo>
                    <a:pt x="2427375" y="315413"/>
                  </a:lnTo>
                  <a:lnTo>
                    <a:pt x="2420235" y="304858"/>
                  </a:lnTo>
                  <a:lnTo>
                    <a:pt x="2414958" y="293371"/>
                  </a:lnTo>
                  <a:lnTo>
                    <a:pt x="2401298" y="293371"/>
                  </a:lnTo>
                  <a:lnTo>
                    <a:pt x="2388880" y="293371"/>
                  </a:lnTo>
                  <a:lnTo>
                    <a:pt x="2378325" y="297718"/>
                  </a:lnTo>
                  <a:lnTo>
                    <a:pt x="2373047" y="295544"/>
                  </a:lnTo>
                  <a:lnTo>
                    <a:pt x="2369012" y="293371"/>
                  </a:lnTo>
                  <a:lnTo>
                    <a:pt x="2365907" y="291198"/>
                  </a:lnTo>
                  <a:lnTo>
                    <a:pt x="2365907" y="288094"/>
                  </a:lnTo>
                  <a:lnTo>
                    <a:pt x="2363734" y="285921"/>
                  </a:lnTo>
                  <a:lnTo>
                    <a:pt x="2363734" y="282816"/>
                  </a:lnTo>
                  <a:lnTo>
                    <a:pt x="2361561" y="276607"/>
                  </a:lnTo>
                  <a:lnTo>
                    <a:pt x="2358457" y="273503"/>
                  </a:lnTo>
                  <a:lnTo>
                    <a:pt x="2351316" y="268225"/>
                  </a:lnTo>
                  <a:lnTo>
                    <a:pt x="2334552" y="262016"/>
                  </a:lnTo>
                  <a:lnTo>
                    <a:pt x="2315925" y="256739"/>
                  </a:lnTo>
                  <a:lnTo>
                    <a:pt x="2296057" y="251461"/>
                  </a:lnTo>
                  <a:lnTo>
                    <a:pt x="2276188" y="249288"/>
                  </a:lnTo>
                  <a:lnTo>
                    <a:pt x="2258493" y="249288"/>
                  </a:lnTo>
                  <a:lnTo>
                    <a:pt x="2247007" y="253634"/>
                  </a:lnTo>
                  <a:lnTo>
                    <a:pt x="2234589" y="256739"/>
                  </a:lnTo>
                  <a:lnTo>
                    <a:pt x="2237693" y="273813"/>
                  </a:lnTo>
                  <a:lnTo>
                    <a:pt x="2241729" y="286541"/>
                  </a:lnTo>
                  <a:lnTo>
                    <a:pt x="2243902" y="305479"/>
                  </a:lnTo>
                  <a:lnTo>
                    <a:pt x="2236762" y="305479"/>
                  </a:lnTo>
                  <a:lnTo>
                    <a:pt x="2232726" y="303306"/>
                  </a:lnTo>
                  <a:lnTo>
                    <a:pt x="2227448" y="303306"/>
                  </a:lnTo>
                  <a:lnTo>
                    <a:pt x="2225275" y="303306"/>
                  </a:lnTo>
                  <a:lnTo>
                    <a:pt x="2222171" y="303306"/>
                  </a:lnTo>
                  <a:lnTo>
                    <a:pt x="2218135" y="306410"/>
                  </a:lnTo>
                  <a:lnTo>
                    <a:pt x="2215030" y="310756"/>
                  </a:lnTo>
                  <a:lnTo>
                    <a:pt x="2207890" y="306410"/>
                  </a:lnTo>
                  <a:lnTo>
                    <a:pt x="2201681" y="303306"/>
                  </a:lnTo>
                  <a:lnTo>
                    <a:pt x="2198577" y="298028"/>
                  </a:lnTo>
                  <a:lnTo>
                    <a:pt x="2193299" y="293682"/>
                  </a:lnTo>
                  <a:lnTo>
                    <a:pt x="2188022" y="288404"/>
                  </a:lnTo>
                  <a:lnTo>
                    <a:pt x="2174362" y="310756"/>
                  </a:lnTo>
                  <a:lnTo>
                    <a:pt x="2165980" y="308583"/>
                  </a:lnTo>
                  <a:lnTo>
                    <a:pt x="2158840" y="306410"/>
                  </a:lnTo>
                  <a:lnTo>
                    <a:pt x="2152631" y="303306"/>
                  </a:lnTo>
                  <a:lnTo>
                    <a:pt x="2149526" y="298028"/>
                  </a:lnTo>
                  <a:lnTo>
                    <a:pt x="2147353" y="290577"/>
                  </a:lnTo>
                  <a:lnTo>
                    <a:pt x="2147353" y="280953"/>
                  </a:lnTo>
                  <a:lnTo>
                    <a:pt x="2140213" y="290577"/>
                  </a:lnTo>
                  <a:lnTo>
                    <a:pt x="2137109" y="301132"/>
                  </a:lnTo>
                  <a:lnTo>
                    <a:pt x="2133073" y="312619"/>
                  </a:lnTo>
                  <a:lnTo>
                    <a:pt x="2127795" y="321001"/>
                  </a:lnTo>
                  <a:lnTo>
                    <a:pt x="2125622" y="323174"/>
                  </a:lnTo>
                  <a:lnTo>
                    <a:pt x="2123449" y="325347"/>
                  </a:lnTo>
                  <a:lnTo>
                    <a:pt x="2112894" y="317896"/>
                  </a:lnTo>
                  <a:lnTo>
                    <a:pt x="2100476" y="310446"/>
                  </a:lnTo>
                  <a:lnTo>
                    <a:pt x="2091163" y="300822"/>
                  </a:lnTo>
                  <a:lnTo>
                    <a:pt x="2088989" y="295544"/>
                  </a:lnTo>
                  <a:lnTo>
                    <a:pt x="2088058" y="291198"/>
                  </a:lnTo>
                  <a:lnTo>
                    <a:pt x="2088058" y="288094"/>
                  </a:lnTo>
                  <a:lnTo>
                    <a:pt x="2085885" y="283747"/>
                  </a:lnTo>
                  <a:lnTo>
                    <a:pt x="2083712" y="280643"/>
                  </a:lnTo>
                  <a:lnTo>
                    <a:pt x="2090852" y="261706"/>
                  </a:lnTo>
                  <a:lnTo>
                    <a:pt x="2103270" y="248978"/>
                  </a:lnTo>
                  <a:lnTo>
                    <a:pt x="2093957" y="212034"/>
                  </a:lnTo>
                  <a:lnTo>
                    <a:pt x="2090852" y="212034"/>
                  </a:lnTo>
                  <a:lnTo>
                    <a:pt x="2090852" y="206757"/>
                  </a:lnTo>
                  <a:lnTo>
                    <a:pt x="2070984" y="208930"/>
                  </a:lnTo>
                  <a:lnTo>
                    <a:pt x="2058566" y="214208"/>
                  </a:lnTo>
                  <a:lnTo>
                    <a:pt x="2047079" y="223831"/>
                  </a:lnTo>
                  <a:lnTo>
                    <a:pt x="2036524" y="218554"/>
                  </a:lnTo>
                  <a:lnTo>
                    <a:pt x="2025038" y="212345"/>
                  </a:lnTo>
                  <a:lnTo>
                    <a:pt x="2014482" y="207067"/>
                  </a:lnTo>
                  <a:lnTo>
                    <a:pt x="2012310" y="209240"/>
                  </a:lnTo>
                  <a:lnTo>
                    <a:pt x="2012310" y="211414"/>
                  </a:lnTo>
                  <a:lnTo>
                    <a:pt x="2010136" y="211414"/>
                  </a:lnTo>
                  <a:lnTo>
                    <a:pt x="2007032" y="212345"/>
                  </a:lnTo>
                  <a:lnTo>
                    <a:pt x="2007032" y="218554"/>
                  </a:lnTo>
                  <a:lnTo>
                    <a:pt x="2007032" y="223831"/>
                  </a:lnTo>
                  <a:lnTo>
                    <a:pt x="2007032" y="226936"/>
                  </a:lnTo>
                  <a:lnTo>
                    <a:pt x="2007032" y="229109"/>
                  </a:lnTo>
                  <a:lnTo>
                    <a:pt x="2007032" y="232213"/>
                  </a:lnTo>
                  <a:lnTo>
                    <a:pt x="2002996" y="243700"/>
                  </a:lnTo>
                  <a:lnTo>
                    <a:pt x="1950841" y="239354"/>
                  </a:lnTo>
                  <a:lnTo>
                    <a:pt x="1948668" y="234076"/>
                  </a:lnTo>
                  <a:lnTo>
                    <a:pt x="1948668" y="228799"/>
                  </a:lnTo>
                  <a:lnTo>
                    <a:pt x="1946495" y="223521"/>
                  </a:lnTo>
                  <a:lnTo>
                    <a:pt x="1946495" y="218243"/>
                  </a:lnTo>
                  <a:lnTo>
                    <a:pt x="1946495" y="216070"/>
                  </a:lnTo>
                  <a:lnTo>
                    <a:pt x="1934077" y="206446"/>
                  </a:lnTo>
                  <a:lnTo>
                    <a:pt x="1921659" y="204273"/>
                  </a:lnTo>
                  <a:lnTo>
                    <a:pt x="1904895" y="204273"/>
                  </a:lnTo>
                  <a:lnTo>
                    <a:pt x="1887200" y="206446"/>
                  </a:lnTo>
                  <a:lnTo>
                    <a:pt x="1887200" y="219175"/>
                  </a:lnTo>
                  <a:lnTo>
                    <a:pt x="1877886" y="219175"/>
                  </a:lnTo>
                  <a:lnTo>
                    <a:pt x="1877886" y="218243"/>
                  </a:lnTo>
                  <a:lnTo>
                    <a:pt x="1875713" y="218243"/>
                  </a:lnTo>
                  <a:lnTo>
                    <a:pt x="1873540" y="216070"/>
                  </a:lnTo>
                  <a:lnTo>
                    <a:pt x="1875713" y="206446"/>
                  </a:lnTo>
                  <a:lnTo>
                    <a:pt x="1877886" y="198996"/>
                  </a:lnTo>
                  <a:lnTo>
                    <a:pt x="1880060" y="193718"/>
                  </a:lnTo>
                  <a:lnTo>
                    <a:pt x="1883164" y="188441"/>
                  </a:lnTo>
                  <a:lnTo>
                    <a:pt x="1883164" y="182232"/>
                  </a:lnTo>
                  <a:lnTo>
                    <a:pt x="1873851" y="186578"/>
                  </a:lnTo>
                  <a:lnTo>
                    <a:pt x="1866710" y="191856"/>
                  </a:lnTo>
                  <a:lnTo>
                    <a:pt x="1859570" y="197133"/>
                  </a:lnTo>
                  <a:lnTo>
                    <a:pt x="1854293" y="203342"/>
                  </a:lnTo>
                  <a:lnTo>
                    <a:pt x="1851188" y="201169"/>
                  </a:lnTo>
                  <a:lnTo>
                    <a:pt x="1849015" y="201169"/>
                  </a:lnTo>
                  <a:lnTo>
                    <a:pt x="1849015" y="198996"/>
                  </a:lnTo>
                  <a:lnTo>
                    <a:pt x="1849015" y="196823"/>
                  </a:lnTo>
                  <a:lnTo>
                    <a:pt x="1849015" y="195891"/>
                  </a:lnTo>
                  <a:lnTo>
                    <a:pt x="1851188" y="191545"/>
                  </a:lnTo>
                  <a:lnTo>
                    <a:pt x="1851188" y="188441"/>
                  </a:lnTo>
                  <a:lnTo>
                    <a:pt x="1834424" y="186267"/>
                  </a:lnTo>
                  <a:lnTo>
                    <a:pt x="1819833" y="188441"/>
                  </a:lnTo>
                  <a:lnTo>
                    <a:pt x="1807415" y="195891"/>
                  </a:lnTo>
                  <a:lnTo>
                    <a:pt x="1803379" y="195891"/>
                  </a:lnTo>
                  <a:lnTo>
                    <a:pt x="1815797" y="180990"/>
                  </a:lnTo>
                  <a:lnTo>
                    <a:pt x="1832561" y="169503"/>
                  </a:lnTo>
                  <a:lnTo>
                    <a:pt x="1849325" y="159880"/>
                  </a:lnTo>
                  <a:lnTo>
                    <a:pt x="1863916" y="151498"/>
                  </a:lnTo>
                  <a:lnTo>
                    <a:pt x="1869194" y="141874"/>
                  </a:lnTo>
                  <a:lnTo>
                    <a:pt x="1873230" y="132250"/>
                  </a:lnTo>
                  <a:lnTo>
                    <a:pt x="1878507" y="123868"/>
                  </a:lnTo>
                  <a:lnTo>
                    <a:pt x="1890925" y="114244"/>
                  </a:lnTo>
                  <a:lnTo>
                    <a:pt x="1890925" y="90029"/>
                  </a:lnTo>
                  <a:lnTo>
                    <a:pt x="1881612" y="77301"/>
                  </a:lnTo>
                  <a:lnTo>
                    <a:pt x="1873230" y="65815"/>
                  </a:lnTo>
                  <a:lnTo>
                    <a:pt x="1861743" y="57432"/>
                  </a:lnTo>
                  <a:lnTo>
                    <a:pt x="1847152" y="49982"/>
                  </a:lnTo>
                  <a:lnTo>
                    <a:pt x="1847152" y="47809"/>
                  </a:lnTo>
                  <a:lnTo>
                    <a:pt x="1847152" y="45636"/>
                  </a:lnTo>
                  <a:lnTo>
                    <a:pt x="1844979" y="43462"/>
                  </a:lnTo>
                  <a:lnTo>
                    <a:pt x="1844048" y="45636"/>
                  </a:lnTo>
                  <a:lnTo>
                    <a:pt x="1827284" y="50913"/>
                  </a:lnTo>
                  <a:lnTo>
                    <a:pt x="1812693" y="53086"/>
                  </a:lnTo>
                  <a:lnTo>
                    <a:pt x="1800275" y="55259"/>
                  </a:lnTo>
                  <a:lnTo>
                    <a:pt x="1787857" y="60537"/>
                  </a:lnTo>
                  <a:lnTo>
                    <a:pt x="1780717" y="50913"/>
                  </a:lnTo>
                  <a:lnTo>
                    <a:pt x="1773577" y="43462"/>
                  </a:lnTo>
                  <a:lnTo>
                    <a:pt x="1766436" y="40358"/>
                  </a:lnTo>
                  <a:lnTo>
                    <a:pt x="1751845" y="36012"/>
                  </a:lnTo>
                  <a:lnTo>
                    <a:pt x="1752777" y="30734"/>
                  </a:lnTo>
                  <a:lnTo>
                    <a:pt x="1754950" y="28561"/>
                  </a:lnTo>
                  <a:lnTo>
                    <a:pt x="1757123" y="25457"/>
                  </a:lnTo>
                  <a:lnTo>
                    <a:pt x="1760227" y="23283"/>
                  </a:lnTo>
                  <a:lnTo>
                    <a:pt x="1762401" y="22352"/>
                  </a:lnTo>
                  <a:lnTo>
                    <a:pt x="1767678" y="20179"/>
                  </a:lnTo>
                  <a:lnTo>
                    <a:pt x="1766747" y="14901"/>
                  </a:lnTo>
                  <a:lnTo>
                    <a:pt x="1762711" y="10555"/>
                  </a:lnTo>
                  <a:lnTo>
                    <a:pt x="1760538" y="7451"/>
                  </a:lnTo>
                  <a:lnTo>
                    <a:pt x="1759607" y="5278"/>
                  </a:lnTo>
                  <a:lnTo>
                    <a:pt x="1755571" y="0"/>
                  </a:lnTo>
                  <a:lnTo>
                    <a:pt x="1735702" y="0"/>
                  </a:lnTo>
                  <a:lnTo>
                    <a:pt x="1731666" y="18006"/>
                  </a:lnTo>
                  <a:lnTo>
                    <a:pt x="1721111" y="28561"/>
                  </a:lnTo>
                  <a:lnTo>
                    <a:pt x="1708693" y="38185"/>
                  </a:lnTo>
                  <a:lnTo>
                    <a:pt x="1695034" y="45636"/>
                  </a:lnTo>
                  <a:lnTo>
                    <a:pt x="1679511" y="53086"/>
                  </a:lnTo>
                  <a:lnTo>
                    <a:pt x="1679511" y="73265"/>
                  </a:lnTo>
                  <a:lnTo>
                    <a:pt x="1674234" y="73265"/>
                  </a:lnTo>
                  <a:lnTo>
                    <a:pt x="1668025" y="72334"/>
                  </a:lnTo>
                  <a:lnTo>
                    <a:pt x="1664921" y="72334"/>
                  </a:lnTo>
                  <a:lnTo>
                    <a:pt x="1659643" y="70161"/>
                  </a:lnTo>
                  <a:lnTo>
                    <a:pt x="1653434" y="75438"/>
                  </a:lnTo>
                  <a:lnTo>
                    <a:pt x="1646294" y="82889"/>
                  </a:lnTo>
                  <a:lnTo>
                    <a:pt x="1639153" y="88167"/>
                  </a:lnTo>
                  <a:lnTo>
                    <a:pt x="1632013" y="94376"/>
                  </a:lnTo>
                  <a:lnTo>
                    <a:pt x="1626736" y="94376"/>
                  </a:lnTo>
                  <a:lnTo>
                    <a:pt x="1616181" y="94376"/>
                  </a:lnTo>
                  <a:lnTo>
                    <a:pt x="1601590" y="94376"/>
                  </a:lnTo>
                  <a:lnTo>
                    <a:pt x="1586999" y="94376"/>
                  </a:lnTo>
                  <a:lnTo>
                    <a:pt x="1575512" y="94376"/>
                  </a:lnTo>
                  <a:lnTo>
                    <a:pt x="1572408" y="99653"/>
                  </a:lnTo>
                  <a:lnTo>
                    <a:pt x="1570235" y="104931"/>
                  </a:lnTo>
                  <a:lnTo>
                    <a:pt x="1567130" y="110208"/>
                  </a:lnTo>
                  <a:lnTo>
                    <a:pt x="1564957" y="117659"/>
                  </a:lnTo>
                  <a:lnTo>
                    <a:pt x="1543226" y="117659"/>
                  </a:lnTo>
                  <a:lnTo>
                    <a:pt x="1526462" y="123868"/>
                  </a:lnTo>
                  <a:lnTo>
                    <a:pt x="1511871" y="130077"/>
                  </a:lnTo>
                  <a:lnTo>
                    <a:pt x="1497280" y="141563"/>
                  </a:lnTo>
                  <a:lnTo>
                    <a:pt x="1484862" y="152118"/>
                  </a:lnTo>
                  <a:lnTo>
                    <a:pt x="1468098" y="161742"/>
                  </a:lnTo>
                  <a:lnTo>
                    <a:pt x="1462821" y="180679"/>
                  </a:lnTo>
                  <a:lnTo>
                    <a:pt x="1459716" y="198685"/>
                  </a:lnTo>
                  <a:lnTo>
                    <a:pt x="1455680" y="215760"/>
                  </a:lnTo>
                  <a:lnTo>
                    <a:pt x="1452576" y="215760"/>
                  </a:lnTo>
                  <a:lnTo>
                    <a:pt x="1445436" y="198685"/>
                  </a:lnTo>
                  <a:lnTo>
                    <a:pt x="1419358" y="203963"/>
                  </a:lnTo>
                  <a:lnTo>
                    <a:pt x="1395454" y="211414"/>
                  </a:lnTo>
                  <a:lnTo>
                    <a:pt x="1399490" y="233766"/>
                  </a:lnTo>
                  <a:lnTo>
                    <a:pt x="1404767" y="253945"/>
                  </a:lnTo>
                  <a:lnTo>
                    <a:pt x="1410045" y="275055"/>
                  </a:lnTo>
                  <a:lnTo>
                    <a:pt x="1419358" y="290888"/>
                  </a:lnTo>
                  <a:lnTo>
                    <a:pt x="1431776" y="304547"/>
                  </a:lnTo>
                  <a:lnTo>
                    <a:pt x="1431776" y="312929"/>
                  </a:lnTo>
                  <a:lnTo>
                    <a:pt x="1416254" y="302374"/>
                  </a:lnTo>
                  <a:lnTo>
                    <a:pt x="1399490" y="287473"/>
                  </a:lnTo>
                  <a:lnTo>
                    <a:pt x="1388934" y="272571"/>
                  </a:lnTo>
                  <a:lnTo>
                    <a:pt x="1368135" y="272571"/>
                  </a:lnTo>
                  <a:lnTo>
                    <a:pt x="1352612" y="275676"/>
                  </a:lnTo>
                  <a:lnTo>
                    <a:pt x="1338953" y="283127"/>
                  </a:lnTo>
                  <a:lnTo>
                    <a:pt x="1331812" y="274745"/>
                  </a:lnTo>
                  <a:lnTo>
                    <a:pt x="1328708" y="263258"/>
                  </a:lnTo>
                  <a:lnTo>
                    <a:pt x="1324672" y="252703"/>
                  </a:lnTo>
                  <a:lnTo>
                    <a:pt x="1321568" y="250530"/>
                  </a:lnTo>
                  <a:lnTo>
                    <a:pt x="1321568" y="249909"/>
                  </a:lnTo>
                  <a:lnTo>
                    <a:pt x="1319394" y="249909"/>
                  </a:lnTo>
                  <a:lnTo>
                    <a:pt x="1316290" y="249909"/>
                  </a:lnTo>
                  <a:lnTo>
                    <a:pt x="1312254" y="249909"/>
                  </a:lnTo>
                  <a:lnTo>
                    <a:pt x="1312254" y="284679"/>
                  </a:lnTo>
                  <a:lnTo>
                    <a:pt x="1289281" y="305789"/>
                  </a:lnTo>
                  <a:lnTo>
                    <a:pt x="1294559" y="320691"/>
                  </a:lnTo>
                  <a:lnTo>
                    <a:pt x="1299837" y="331246"/>
                  </a:lnTo>
                  <a:lnTo>
                    <a:pt x="1305114" y="343974"/>
                  </a:lnTo>
                  <a:lnTo>
                    <a:pt x="1309150" y="362911"/>
                  </a:lnTo>
                  <a:lnTo>
                    <a:pt x="1329018" y="370362"/>
                  </a:lnTo>
                  <a:lnTo>
                    <a:pt x="1350750" y="378744"/>
                  </a:lnTo>
                  <a:lnTo>
                    <a:pt x="1368445" y="386195"/>
                  </a:lnTo>
                  <a:lnTo>
                    <a:pt x="1368445" y="392403"/>
                  </a:lnTo>
                  <a:lnTo>
                    <a:pt x="1350750" y="386195"/>
                  </a:lnTo>
                  <a:lnTo>
                    <a:pt x="1332123" y="386195"/>
                  </a:lnTo>
                  <a:lnTo>
                    <a:pt x="1312254" y="386195"/>
                  </a:lnTo>
                  <a:lnTo>
                    <a:pt x="1314427" y="401096"/>
                  </a:lnTo>
                  <a:lnTo>
                    <a:pt x="1316601" y="418170"/>
                  </a:lnTo>
                  <a:lnTo>
                    <a:pt x="1319705" y="435245"/>
                  </a:lnTo>
                  <a:lnTo>
                    <a:pt x="1316601" y="453251"/>
                  </a:lnTo>
                  <a:lnTo>
                    <a:pt x="1310392" y="464737"/>
                  </a:lnTo>
                  <a:lnTo>
                    <a:pt x="1303251" y="479639"/>
                  </a:lnTo>
                  <a:lnTo>
                    <a:pt x="1296111" y="492367"/>
                  </a:lnTo>
                  <a:lnTo>
                    <a:pt x="1293006" y="494540"/>
                  </a:lnTo>
                  <a:lnTo>
                    <a:pt x="1290833" y="495472"/>
                  </a:lnTo>
                  <a:lnTo>
                    <a:pt x="1289902" y="497645"/>
                  </a:lnTo>
                  <a:lnTo>
                    <a:pt x="1269102" y="497645"/>
                  </a:lnTo>
                  <a:lnTo>
                    <a:pt x="1269102" y="492057"/>
                  </a:lnTo>
                  <a:lnTo>
                    <a:pt x="1276243" y="489883"/>
                  </a:lnTo>
                  <a:lnTo>
                    <a:pt x="1282452" y="486779"/>
                  </a:lnTo>
                  <a:lnTo>
                    <a:pt x="1287729" y="484606"/>
                  </a:lnTo>
                  <a:lnTo>
                    <a:pt x="1290833" y="480260"/>
                  </a:lnTo>
                  <a:lnTo>
                    <a:pt x="1296111" y="477155"/>
                  </a:lnTo>
                  <a:lnTo>
                    <a:pt x="1296111" y="460081"/>
                  </a:lnTo>
                  <a:lnTo>
                    <a:pt x="1300147" y="447352"/>
                  </a:lnTo>
                  <a:lnTo>
                    <a:pt x="1305424" y="435866"/>
                  </a:lnTo>
                  <a:lnTo>
                    <a:pt x="1302320" y="429657"/>
                  </a:lnTo>
                  <a:lnTo>
                    <a:pt x="1300147" y="423448"/>
                  </a:lnTo>
                  <a:lnTo>
                    <a:pt x="1296111" y="420344"/>
                  </a:lnTo>
                  <a:lnTo>
                    <a:pt x="1293006" y="415997"/>
                  </a:lnTo>
                  <a:lnTo>
                    <a:pt x="1290833" y="412893"/>
                  </a:lnTo>
                  <a:lnTo>
                    <a:pt x="1289902" y="407615"/>
                  </a:lnTo>
                  <a:lnTo>
                    <a:pt x="1289902" y="400165"/>
                  </a:lnTo>
                  <a:lnTo>
                    <a:pt x="1293006" y="390541"/>
                  </a:lnTo>
                  <a:lnTo>
                    <a:pt x="1296111" y="379054"/>
                  </a:lnTo>
                  <a:lnTo>
                    <a:pt x="1296111" y="366326"/>
                  </a:lnTo>
                  <a:lnTo>
                    <a:pt x="1293006" y="355771"/>
                  </a:lnTo>
                  <a:lnTo>
                    <a:pt x="1289902" y="340870"/>
                  </a:lnTo>
                  <a:lnTo>
                    <a:pt x="1283693" y="328141"/>
                  </a:lnTo>
                  <a:lnTo>
                    <a:pt x="1280589" y="318517"/>
                  </a:lnTo>
                  <a:lnTo>
                    <a:pt x="1282762" y="311067"/>
                  </a:lnTo>
                  <a:lnTo>
                    <a:pt x="1283693" y="299580"/>
                  </a:lnTo>
                  <a:lnTo>
                    <a:pt x="1287729" y="286852"/>
                  </a:lnTo>
                  <a:lnTo>
                    <a:pt x="1290833" y="271951"/>
                  </a:lnTo>
                  <a:lnTo>
                    <a:pt x="1293006" y="257049"/>
                  </a:lnTo>
                  <a:lnTo>
                    <a:pt x="1285866" y="249598"/>
                  </a:lnTo>
                  <a:lnTo>
                    <a:pt x="1280589" y="239975"/>
                  </a:lnTo>
                  <a:lnTo>
                    <a:pt x="1260720" y="239043"/>
                  </a:lnTo>
                  <a:lnTo>
                    <a:pt x="1243956" y="239975"/>
                  </a:lnTo>
                  <a:lnTo>
                    <a:pt x="1234643" y="246184"/>
                  </a:lnTo>
                  <a:lnTo>
                    <a:pt x="1227502" y="254566"/>
                  </a:lnTo>
                  <a:lnTo>
                    <a:pt x="1222225" y="266052"/>
                  </a:lnTo>
                  <a:lnTo>
                    <a:pt x="1218189" y="276607"/>
                  </a:lnTo>
                  <a:lnTo>
                    <a:pt x="1215085" y="290267"/>
                  </a:lnTo>
                  <a:lnTo>
                    <a:pt x="1211049" y="300822"/>
                  </a:lnTo>
                  <a:lnTo>
                    <a:pt x="1203909" y="310446"/>
                  </a:lnTo>
                  <a:lnTo>
                    <a:pt x="1193353" y="317896"/>
                  </a:lnTo>
                  <a:lnTo>
                    <a:pt x="1196458" y="338075"/>
                  </a:lnTo>
                  <a:lnTo>
                    <a:pt x="1198631" y="352977"/>
                  </a:lnTo>
                  <a:lnTo>
                    <a:pt x="1202667" y="370051"/>
                  </a:lnTo>
                  <a:lnTo>
                    <a:pt x="1200494" y="392403"/>
                  </a:lnTo>
                  <a:lnTo>
                    <a:pt x="1217258" y="392403"/>
                  </a:lnTo>
                  <a:lnTo>
                    <a:pt x="1218189" y="399854"/>
                  </a:lnTo>
                  <a:lnTo>
                    <a:pt x="1222225" y="405132"/>
                  </a:lnTo>
                  <a:lnTo>
                    <a:pt x="1224398" y="410409"/>
                  </a:lnTo>
                  <a:lnTo>
                    <a:pt x="1227502" y="414756"/>
                  </a:lnTo>
                  <a:lnTo>
                    <a:pt x="1232780" y="420033"/>
                  </a:lnTo>
                  <a:lnTo>
                    <a:pt x="1231849" y="423138"/>
                  </a:lnTo>
                  <a:lnTo>
                    <a:pt x="1231849" y="425311"/>
                  </a:lnTo>
                  <a:lnTo>
                    <a:pt x="1229676" y="427484"/>
                  </a:lnTo>
                  <a:lnTo>
                    <a:pt x="1220362" y="423138"/>
                  </a:lnTo>
                  <a:lnTo>
                    <a:pt x="1205771" y="415687"/>
                  </a:lnTo>
                  <a:lnTo>
                    <a:pt x="1190249" y="402959"/>
                  </a:lnTo>
                  <a:lnTo>
                    <a:pt x="1171622" y="390230"/>
                  </a:lnTo>
                  <a:lnTo>
                    <a:pt x="1159204" y="377502"/>
                  </a:lnTo>
                  <a:lnTo>
                    <a:pt x="1149891" y="366016"/>
                  </a:lnTo>
                  <a:lnTo>
                    <a:pt x="1142751" y="366016"/>
                  </a:lnTo>
                  <a:lnTo>
                    <a:pt x="1135611" y="366016"/>
                  </a:lnTo>
                  <a:lnTo>
                    <a:pt x="1130333" y="363842"/>
                  </a:lnTo>
                  <a:lnTo>
                    <a:pt x="1126297" y="362911"/>
                  </a:lnTo>
                  <a:lnTo>
                    <a:pt x="1119157" y="366016"/>
                  </a:lnTo>
                  <a:lnTo>
                    <a:pt x="1116052" y="368189"/>
                  </a:lnTo>
                  <a:lnTo>
                    <a:pt x="1112017" y="371293"/>
                  </a:lnTo>
                  <a:lnTo>
                    <a:pt x="1106739" y="375639"/>
                  </a:lnTo>
                  <a:lnTo>
                    <a:pt x="1106739" y="383090"/>
                  </a:lnTo>
                  <a:lnTo>
                    <a:pt x="1106739" y="388368"/>
                  </a:lnTo>
                  <a:lnTo>
                    <a:pt x="1108912" y="392714"/>
                  </a:lnTo>
                  <a:lnTo>
                    <a:pt x="1111085" y="395818"/>
                  </a:lnTo>
                  <a:lnTo>
                    <a:pt x="1114190" y="400165"/>
                  </a:lnTo>
                  <a:lnTo>
                    <a:pt x="1114190" y="405442"/>
                  </a:lnTo>
                  <a:lnTo>
                    <a:pt x="1112017" y="410720"/>
                  </a:lnTo>
                  <a:lnTo>
                    <a:pt x="1112017" y="415066"/>
                  </a:lnTo>
                  <a:lnTo>
                    <a:pt x="1111085" y="415997"/>
                  </a:lnTo>
                  <a:lnTo>
                    <a:pt x="1108912" y="420344"/>
                  </a:lnTo>
                  <a:lnTo>
                    <a:pt x="1106739" y="423448"/>
                  </a:lnTo>
                  <a:lnTo>
                    <a:pt x="1099599" y="422517"/>
                  </a:lnTo>
                  <a:lnTo>
                    <a:pt x="1096495" y="422517"/>
                  </a:lnTo>
                  <a:lnTo>
                    <a:pt x="1094321" y="420344"/>
                  </a:lnTo>
                  <a:lnTo>
                    <a:pt x="1092148" y="418170"/>
                  </a:lnTo>
                  <a:lnTo>
                    <a:pt x="1089044" y="415066"/>
                  </a:lnTo>
                  <a:lnTo>
                    <a:pt x="1086871" y="412893"/>
                  </a:lnTo>
                  <a:lnTo>
                    <a:pt x="1083766" y="412893"/>
                  </a:lnTo>
                  <a:lnTo>
                    <a:pt x="1072280" y="415997"/>
                  </a:lnTo>
                  <a:lnTo>
                    <a:pt x="1061724" y="420344"/>
                  </a:lnTo>
                  <a:lnTo>
                    <a:pt x="1048065" y="425621"/>
                  </a:lnTo>
                  <a:lnTo>
                    <a:pt x="1035647" y="430899"/>
                  </a:lnTo>
                  <a:lnTo>
                    <a:pt x="1030369" y="436176"/>
                  </a:lnTo>
                  <a:lnTo>
                    <a:pt x="1021056" y="436176"/>
                  </a:lnTo>
                  <a:lnTo>
                    <a:pt x="1028196" y="425621"/>
                  </a:lnTo>
                  <a:lnTo>
                    <a:pt x="1035336" y="420344"/>
                  </a:lnTo>
                  <a:lnTo>
                    <a:pt x="1044650" y="415066"/>
                  </a:lnTo>
                  <a:lnTo>
                    <a:pt x="1053963" y="407615"/>
                  </a:lnTo>
                  <a:lnTo>
                    <a:pt x="1040304" y="403269"/>
                  </a:lnTo>
                  <a:lnTo>
                    <a:pt x="1025713" y="400165"/>
                  </a:lnTo>
                  <a:lnTo>
                    <a:pt x="1010190" y="400165"/>
                  </a:lnTo>
                  <a:lnTo>
                    <a:pt x="1008017" y="407615"/>
                  </a:lnTo>
                  <a:lnTo>
                    <a:pt x="1008017" y="412893"/>
                  </a:lnTo>
                  <a:lnTo>
                    <a:pt x="1005844" y="415997"/>
                  </a:lnTo>
                  <a:lnTo>
                    <a:pt x="1003671" y="420344"/>
                  </a:lnTo>
                  <a:lnTo>
                    <a:pt x="1000567" y="423448"/>
                  </a:lnTo>
                  <a:lnTo>
                    <a:pt x="1000567" y="427794"/>
                  </a:lnTo>
                  <a:lnTo>
                    <a:pt x="996531" y="425621"/>
                  </a:lnTo>
                  <a:lnTo>
                    <a:pt x="995600" y="422517"/>
                  </a:lnTo>
                  <a:lnTo>
                    <a:pt x="993426" y="420344"/>
                  </a:lnTo>
                  <a:lnTo>
                    <a:pt x="991253" y="415997"/>
                  </a:lnTo>
                  <a:lnTo>
                    <a:pt x="990322" y="412893"/>
                  </a:lnTo>
                  <a:lnTo>
                    <a:pt x="986286" y="410720"/>
                  </a:lnTo>
                  <a:lnTo>
                    <a:pt x="983182" y="408547"/>
                  </a:lnTo>
                  <a:lnTo>
                    <a:pt x="981009" y="410720"/>
                  </a:lnTo>
                  <a:lnTo>
                    <a:pt x="975731" y="410720"/>
                  </a:lnTo>
                  <a:lnTo>
                    <a:pt x="969522" y="412893"/>
                  </a:lnTo>
                  <a:lnTo>
                    <a:pt x="957104" y="429967"/>
                  </a:lnTo>
                  <a:lnTo>
                    <a:pt x="942513" y="443627"/>
                  </a:lnTo>
                  <a:lnTo>
                    <a:pt x="930095" y="460702"/>
                  </a:lnTo>
                  <a:lnTo>
                    <a:pt x="932269" y="465979"/>
                  </a:lnTo>
                  <a:lnTo>
                    <a:pt x="932269" y="470325"/>
                  </a:lnTo>
                  <a:lnTo>
                    <a:pt x="932269" y="475603"/>
                  </a:lnTo>
                  <a:lnTo>
                    <a:pt x="932269" y="479949"/>
                  </a:lnTo>
                  <a:lnTo>
                    <a:pt x="930095" y="485227"/>
                  </a:lnTo>
                  <a:lnTo>
                    <a:pt x="926060" y="487400"/>
                  </a:lnTo>
                  <a:lnTo>
                    <a:pt x="925128" y="487400"/>
                  </a:lnTo>
                  <a:lnTo>
                    <a:pt x="922955" y="488331"/>
                  </a:lnTo>
                  <a:lnTo>
                    <a:pt x="920782" y="488331"/>
                  </a:lnTo>
                  <a:lnTo>
                    <a:pt x="915504" y="488331"/>
                  </a:lnTo>
                  <a:lnTo>
                    <a:pt x="911469" y="487400"/>
                  </a:lnTo>
                  <a:lnTo>
                    <a:pt x="908364" y="485227"/>
                  </a:lnTo>
                  <a:lnTo>
                    <a:pt x="906191" y="483054"/>
                  </a:lnTo>
                  <a:lnTo>
                    <a:pt x="900914" y="480881"/>
                  </a:lnTo>
                  <a:lnTo>
                    <a:pt x="900914" y="460702"/>
                  </a:lnTo>
                  <a:lnTo>
                    <a:pt x="908054" y="460702"/>
                  </a:lnTo>
                  <a:lnTo>
                    <a:pt x="911158" y="458528"/>
                  </a:lnTo>
                  <a:lnTo>
                    <a:pt x="913331" y="458528"/>
                  </a:lnTo>
                  <a:lnTo>
                    <a:pt x="917367" y="457597"/>
                  </a:lnTo>
                  <a:lnTo>
                    <a:pt x="917367" y="447973"/>
                  </a:lnTo>
                  <a:lnTo>
                    <a:pt x="911158" y="438349"/>
                  </a:lnTo>
                  <a:lnTo>
                    <a:pt x="904018" y="427794"/>
                  </a:lnTo>
                  <a:lnTo>
                    <a:pt x="896878" y="420344"/>
                  </a:lnTo>
                  <a:lnTo>
                    <a:pt x="866765" y="420344"/>
                  </a:lnTo>
                  <a:lnTo>
                    <a:pt x="873905" y="464737"/>
                  </a:lnTo>
                  <a:lnTo>
                    <a:pt x="877009" y="504785"/>
                  </a:lnTo>
                  <a:lnTo>
                    <a:pt x="869869" y="502612"/>
                  </a:lnTo>
                  <a:lnTo>
                    <a:pt x="862729" y="501680"/>
                  </a:lnTo>
                  <a:lnTo>
                    <a:pt x="855588" y="499507"/>
                  </a:lnTo>
                  <a:lnTo>
                    <a:pt x="850311" y="497334"/>
                  </a:lnTo>
                  <a:lnTo>
                    <a:pt x="840997" y="510062"/>
                  </a:lnTo>
                  <a:lnTo>
                    <a:pt x="830442" y="521549"/>
                  </a:lnTo>
                  <a:lnTo>
                    <a:pt x="813678" y="529000"/>
                  </a:lnTo>
                  <a:lnTo>
                    <a:pt x="815851" y="534277"/>
                  </a:lnTo>
                  <a:lnTo>
                    <a:pt x="815851" y="537382"/>
                  </a:lnTo>
                  <a:lnTo>
                    <a:pt x="815851" y="539555"/>
                  </a:lnTo>
                  <a:lnTo>
                    <a:pt x="818025" y="541728"/>
                  </a:lnTo>
                  <a:lnTo>
                    <a:pt x="818956" y="543901"/>
                  </a:lnTo>
                  <a:lnTo>
                    <a:pt x="821129" y="544832"/>
                  </a:lnTo>
                  <a:lnTo>
                    <a:pt x="821129" y="551041"/>
                  </a:lnTo>
                  <a:lnTo>
                    <a:pt x="818956" y="556319"/>
                  </a:lnTo>
                  <a:lnTo>
                    <a:pt x="818025" y="558492"/>
                  </a:lnTo>
                  <a:lnTo>
                    <a:pt x="815851" y="561596"/>
                  </a:lnTo>
                  <a:lnTo>
                    <a:pt x="813678" y="565943"/>
                  </a:lnTo>
                  <a:lnTo>
                    <a:pt x="799087" y="559734"/>
                  </a:lnTo>
                  <a:lnTo>
                    <a:pt x="786669" y="552283"/>
                  </a:lnTo>
                  <a:lnTo>
                    <a:pt x="774252" y="544832"/>
                  </a:lnTo>
                  <a:lnTo>
                    <a:pt x="774252" y="549179"/>
                  </a:lnTo>
                  <a:lnTo>
                    <a:pt x="767732" y="549179"/>
                  </a:lnTo>
                  <a:lnTo>
                    <a:pt x="767732" y="559734"/>
                  </a:lnTo>
                  <a:lnTo>
                    <a:pt x="769906" y="569358"/>
                  </a:lnTo>
                  <a:lnTo>
                    <a:pt x="772079" y="582086"/>
                  </a:lnTo>
                  <a:lnTo>
                    <a:pt x="764938" y="581155"/>
                  </a:lnTo>
                  <a:lnTo>
                    <a:pt x="760903" y="576808"/>
                  </a:lnTo>
                  <a:lnTo>
                    <a:pt x="755625" y="574635"/>
                  </a:lnTo>
                  <a:lnTo>
                    <a:pt x="752520" y="569358"/>
                  </a:lnTo>
                  <a:lnTo>
                    <a:pt x="748485" y="559734"/>
                  </a:lnTo>
                  <a:lnTo>
                    <a:pt x="745380" y="544832"/>
                  </a:lnTo>
                  <a:lnTo>
                    <a:pt x="743207" y="526827"/>
                  </a:lnTo>
                  <a:lnTo>
                    <a:pt x="741034" y="509752"/>
                  </a:lnTo>
                  <a:lnTo>
                    <a:pt x="738861" y="497024"/>
                  </a:lnTo>
                  <a:lnTo>
                    <a:pt x="753452" y="502301"/>
                  </a:lnTo>
                  <a:lnTo>
                    <a:pt x="768043" y="509752"/>
                  </a:lnTo>
                  <a:lnTo>
                    <a:pt x="784807" y="517203"/>
                  </a:lnTo>
                  <a:lnTo>
                    <a:pt x="802502" y="517203"/>
                  </a:lnTo>
                  <a:lnTo>
                    <a:pt x="819266" y="508821"/>
                  </a:lnTo>
                  <a:lnTo>
                    <a:pt x="831684" y="495161"/>
                  </a:lnTo>
                  <a:lnTo>
                    <a:pt x="833857" y="479328"/>
                  </a:lnTo>
                  <a:lnTo>
                    <a:pt x="830753" y="462254"/>
                  </a:lnTo>
                  <a:lnTo>
                    <a:pt x="819266" y="445179"/>
                  </a:lnTo>
                  <a:lnTo>
                    <a:pt x="806848" y="429347"/>
                  </a:lnTo>
                  <a:lnTo>
                    <a:pt x="792258" y="414445"/>
                  </a:lnTo>
                  <a:lnTo>
                    <a:pt x="777667" y="402959"/>
                  </a:lnTo>
                  <a:lnTo>
                    <a:pt x="765249" y="395508"/>
                  </a:lnTo>
                  <a:lnTo>
                    <a:pt x="732031" y="392403"/>
                  </a:lnTo>
                  <a:lnTo>
                    <a:pt x="726753" y="386195"/>
                  </a:lnTo>
                  <a:lnTo>
                    <a:pt x="721476" y="380917"/>
                  </a:lnTo>
                  <a:lnTo>
                    <a:pt x="719303" y="375639"/>
                  </a:lnTo>
                  <a:lnTo>
                    <a:pt x="717130" y="371293"/>
                  </a:lnTo>
                  <a:lnTo>
                    <a:pt x="711852" y="371293"/>
                  </a:lnTo>
                  <a:lnTo>
                    <a:pt x="704712" y="373466"/>
                  </a:lnTo>
                  <a:lnTo>
                    <a:pt x="692294" y="378744"/>
                  </a:lnTo>
                  <a:lnTo>
                    <a:pt x="690121" y="375639"/>
                  </a:lnTo>
                  <a:lnTo>
                    <a:pt x="689190" y="373466"/>
                  </a:lnTo>
                  <a:lnTo>
                    <a:pt x="687016" y="373466"/>
                  </a:lnTo>
                  <a:lnTo>
                    <a:pt x="684843" y="370362"/>
                  </a:lnTo>
                  <a:lnTo>
                    <a:pt x="684843" y="366016"/>
                  </a:lnTo>
                  <a:lnTo>
                    <a:pt x="687016" y="363842"/>
                  </a:lnTo>
                  <a:lnTo>
                    <a:pt x="687016" y="362911"/>
                  </a:lnTo>
                  <a:lnTo>
                    <a:pt x="689190" y="362911"/>
                  </a:lnTo>
                  <a:lnTo>
                    <a:pt x="690121" y="360738"/>
                  </a:lnTo>
                  <a:lnTo>
                    <a:pt x="692294" y="358565"/>
                  </a:lnTo>
                  <a:lnTo>
                    <a:pt x="689190" y="343664"/>
                  </a:lnTo>
                  <a:lnTo>
                    <a:pt x="682981" y="336213"/>
                  </a:lnTo>
                  <a:lnTo>
                    <a:pt x="675840" y="334040"/>
                  </a:lnTo>
                  <a:lnTo>
                    <a:pt x="668700" y="333108"/>
                  </a:lnTo>
                  <a:lnTo>
                    <a:pt x="660318" y="328762"/>
                  </a:lnTo>
                  <a:lnTo>
                    <a:pt x="653178" y="321311"/>
                  </a:lnTo>
                  <a:lnTo>
                    <a:pt x="636414" y="323485"/>
                  </a:lnTo>
                  <a:lnTo>
                    <a:pt x="619650" y="327831"/>
                  </a:lnTo>
                  <a:lnTo>
                    <a:pt x="607232" y="330935"/>
                  </a:lnTo>
                  <a:lnTo>
                    <a:pt x="595745" y="340559"/>
                  </a:lnTo>
                  <a:lnTo>
                    <a:pt x="589536" y="355460"/>
                  </a:lnTo>
                  <a:lnTo>
                    <a:pt x="583328" y="351114"/>
                  </a:lnTo>
                  <a:lnTo>
                    <a:pt x="581465" y="351114"/>
                  </a:lnTo>
                  <a:lnTo>
                    <a:pt x="579292" y="348941"/>
                  </a:lnTo>
                  <a:lnTo>
                    <a:pt x="577119" y="348941"/>
                  </a:lnTo>
                  <a:lnTo>
                    <a:pt x="574014" y="348941"/>
                  </a:lnTo>
                  <a:lnTo>
                    <a:pt x="569978" y="348941"/>
                  </a:lnTo>
                  <a:lnTo>
                    <a:pt x="564701" y="348941"/>
                  </a:lnTo>
                  <a:lnTo>
                    <a:pt x="564701" y="362601"/>
                  </a:lnTo>
                  <a:lnTo>
                    <a:pt x="560665" y="360428"/>
                  </a:lnTo>
                  <a:lnTo>
                    <a:pt x="559734" y="360428"/>
                  </a:lnTo>
                  <a:lnTo>
                    <a:pt x="557561" y="360428"/>
                  </a:lnTo>
                  <a:lnTo>
                    <a:pt x="555387" y="358254"/>
                  </a:lnTo>
                  <a:lnTo>
                    <a:pt x="535519" y="363532"/>
                  </a:lnTo>
                  <a:lnTo>
                    <a:pt x="520928" y="375019"/>
                  </a:lnTo>
                  <a:lnTo>
                    <a:pt x="511615" y="392093"/>
                  </a:lnTo>
                  <a:lnTo>
                    <a:pt x="494850" y="392093"/>
                  </a:lnTo>
                  <a:lnTo>
                    <a:pt x="494850" y="406994"/>
                  </a:lnTo>
                  <a:lnTo>
                    <a:pt x="479328" y="415377"/>
                  </a:lnTo>
                  <a:lnTo>
                    <a:pt x="466910" y="430278"/>
                  </a:lnTo>
                  <a:lnTo>
                    <a:pt x="453251" y="452630"/>
                  </a:lnTo>
                  <a:lnTo>
                    <a:pt x="442696" y="476845"/>
                  </a:lnTo>
                  <a:lnTo>
                    <a:pt x="431209" y="501060"/>
                  </a:lnTo>
                  <a:lnTo>
                    <a:pt x="420654" y="524343"/>
                  </a:lnTo>
                  <a:lnTo>
                    <a:pt x="408236" y="544522"/>
                  </a:lnTo>
                  <a:lnTo>
                    <a:pt x="394577" y="561596"/>
                  </a:lnTo>
                  <a:lnTo>
                    <a:pt x="396750" y="565943"/>
                  </a:lnTo>
                  <a:lnTo>
                    <a:pt x="396750" y="569047"/>
                  </a:lnTo>
                  <a:lnTo>
                    <a:pt x="396750" y="571220"/>
                  </a:lnTo>
                  <a:lnTo>
                    <a:pt x="398923" y="571220"/>
                  </a:lnTo>
                  <a:lnTo>
                    <a:pt x="401096" y="571220"/>
                  </a:lnTo>
                  <a:lnTo>
                    <a:pt x="404200" y="573393"/>
                  </a:lnTo>
                  <a:lnTo>
                    <a:pt x="394887" y="581775"/>
                  </a:lnTo>
                  <a:lnTo>
                    <a:pt x="384332" y="586122"/>
                  </a:lnTo>
                  <a:lnTo>
                    <a:pt x="371914" y="593572"/>
                  </a:lnTo>
                  <a:lnTo>
                    <a:pt x="369741" y="596677"/>
                  </a:lnTo>
                  <a:lnTo>
                    <a:pt x="367568" y="602886"/>
                  </a:lnTo>
                  <a:lnTo>
                    <a:pt x="366636" y="605990"/>
                  </a:lnTo>
                  <a:lnTo>
                    <a:pt x="364463" y="610336"/>
                  </a:lnTo>
                  <a:lnTo>
                    <a:pt x="360427" y="613441"/>
                  </a:lnTo>
                  <a:lnTo>
                    <a:pt x="359496" y="611268"/>
                  </a:lnTo>
                  <a:lnTo>
                    <a:pt x="357323" y="610336"/>
                  </a:lnTo>
                  <a:lnTo>
                    <a:pt x="355150" y="608163"/>
                  </a:lnTo>
                  <a:lnTo>
                    <a:pt x="352045" y="605990"/>
                  </a:lnTo>
                  <a:lnTo>
                    <a:pt x="345836" y="611268"/>
                  </a:lnTo>
                  <a:lnTo>
                    <a:pt x="340559" y="617477"/>
                  </a:lnTo>
                  <a:lnTo>
                    <a:pt x="335281" y="622754"/>
                  </a:lnTo>
                  <a:lnTo>
                    <a:pt x="331246" y="625859"/>
                  </a:lnTo>
                  <a:lnTo>
                    <a:pt x="325968" y="640760"/>
                  </a:lnTo>
                  <a:lnTo>
                    <a:pt x="323795" y="652247"/>
                  </a:lnTo>
                  <a:lnTo>
                    <a:pt x="320690" y="660629"/>
                  </a:lnTo>
                  <a:lnTo>
                    <a:pt x="311377" y="670252"/>
                  </a:lnTo>
                  <a:lnTo>
                    <a:pt x="313550" y="692605"/>
                  </a:lnTo>
                  <a:lnTo>
                    <a:pt x="316655" y="709679"/>
                  </a:lnTo>
                  <a:lnTo>
                    <a:pt x="320690" y="724581"/>
                  </a:lnTo>
                  <a:lnTo>
                    <a:pt x="322864" y="742586"/>
                  </a:lnTo>
                  <a:lnTo>
                    <a:pt x="323795" y="764938"/>
                  </a:lnTo>
                  <a:lnTo>
                    <a:pt x="327831" y="764938"/>
                  </a:lnTo>
                  <a:lnTo>
                    <a:pt x="330004" y="767112"/>
                  </a:lnTo>
                  <a:lnTo>
                    <a:pt x="330935" y="767112"/>
                  </a:lnTo>
                  <a:lnTo>
                    <a:pt x="333108" y="767112"/>
                  </a:lnTo>
                  <a:lnTo>
                    <a:pt x="335281" y="769285"/>
                  </a:lnTo>
                  <a:lnTo>
                    <a:pt x="352977" y="764938"/>
                  </a:lnTo>
                  <a:lnTo>
                    <a:pt x="364463" y="759661"/>
                  </a:lnTo>
                  <a:lnTo>
                    <a:pt x="375018" y="752210"/>
                  </a:lnTo>
                  <a:lnTo>
                    <a:pt x="384332" y="742586"/>
                  </a:lnTo>
                  <a:lnTo>
                    <a:pt x="398923" y="735136"/>
                  </a:lnTo>
                  <a:lnTo>
                    <a:pt x="409478" y="762765"/>
                  </a:lnTo>
                  <a:lnTo>
                    <a:pt x="415687" y="786980"/>
                  </a:lnTo>
                  <a:lnTo>
                    <a:pt x="424069" y="809332"/>
                  </a:lnTo>
                  <a:lnTo>
                    <a:pt x="438660" y="829511"/>
                  </a:lnTo>
                  <a:lnTo>
                    <a:pt x="438660" y="833857"/>
                  </a:lnTo>
                  <a:lnTo>
                    <a:pt x="444869" y="833857"/>
                  </a:lnTo>
                  <a:lnTo>
                    <a:pt x="453251" y="818956"/>
                  </a:lnTo>
                  <a:lnTo>
                    <a:pt x="462564" y="807470"/>
                  </a:lnTo>
                  <a:lnTo>
                    <a:pt x="474051" y="796914"/>
                  </a:lnTo>
                  <a:lnTo>
                    <a:pt x="481191" y="784186"/>
                  </a:lnTo>
                  <a:lnTo>
                    <a:pt x="488331" y="767112"/>
                  </a:lnTo>
                  <a:lnTo>
                    <a:pt x="491436" y="744759"/>
                  </a:lnTo>
                  <a:lnTo>
                    <a:pt x="515340" y="735136"/>
                  </a:lnTo>
                  <a:lnTo>
                    <a:pt x="516271" y="734204"/>
                  </a:lnTo>
                  <a:lnTo>
                    <a:pt x="516271" y="729858"/>
                  </a:lnTo>
                  <a:lnTo>
                    <a:pt x="518444" y="727685"/>
                  </a:lnTo>
                  <a:lnTo>
                    <a:pt x="518444" y="726754"/>
                  </a:lnTo>
                  <a:lnTo>
                    <a:pt x="520618" y="724581"/>
                  </a:lnTo>
                  <a:lnTo>
                    <a:pt x="522791" y="722407"/>
                  </a:lnTo>
                  <a:lnTo>
                    <a:pt x="528068" y="720234"/>
                  </a:lnTo>
                  <a:lnTo>
                    <a:pt x="524032" y="704402"/>
                  </a:lnTo>
                  <a:lnTo>
                    <a:pt x="516892" y="690742"/>
                  </a:lnTo>
                  <a:lnTo>
                    <a:pt x="506337" y="680187"/>
                  </a:lnTo>
                  <a:lnTo>
                    <a:pt x="494850" y="670563"/>
                  </a:lnTo>
                  <a:lnTo>
                    <a:pt x="501059" y="645106"/>
                  </a:lnTo>
                  <a:lnTo>
                    <a:pt x="509441" y="622754"/>
                  </a:lnTo>
                  <a:lnTo>
                    <a:pt x="523101" y="603817"/>
                  </a:lnTo>
                  <a:lnTo>
                    <a:pt x="537692" y="587984"/>
                  </a:lnTo>
                  <a:lnTo>
                    <a:pt x="550110" y="570910"/>
                  </a:lnTo>
                  <a:lnTo>
                    <a:pt x="559423" y="550731"/>
                  </a:lnTo>
                  <a:lnTo>
                    <a:pt x="564701" y="524343"/>
                  </a:lnTo>
                  <a:lnTo>
                    <a:pt x="581465" y="523412"/>
                  </a:lnTo>
                  <a:lnTo>
                    <a:pt x="595125" y="521238"/>
                  </a:lnTo>
                  <a:lnTo>
                    <a:pt x="601334" y="526516"/>
                  </a:lnTo>
                  <a:lnTo>
                    <a:pt x="606611" y="531794"/>
                  </a:lnTo>
                  <a:lnTo>
                    <a:pt x="611889" y="537071"/>
                  </a:lnTo>
                  <a:lnTo>
                    <a:pt x="602575" y="554146"/>
                  </a:lnTo>
                  <a:lnTo>
                    <a:pt x="590157" y="569047"/>
                  </a:lnTo>
                  <a:lnTo>
                    <a:pt x="575566" y="583949"/>
                  </a:lnTo>
                  <a:lnTo>
                    <a:pt x="560976" y="596677"/>
                  </a:lnTo>
                  <a:lnTo>
                    <a:pt x="552593" y="615614"/>
                  </a:lnTo>
                  <a:lnTo>
                    <a:pt x="550420" y="628342"/>
                  </a:lnTo>
                  <a:lnTo>
                    <a:pt x="552593" y="643244"/>
                  </a:lnTo>
                  <a:lnTo>
                    <a:pt x="553525" y="655972"/>
                  </a:lnTo>
                  <a:lnTo>
                    <a:pt x="552593" y="667458"/>
                  </a:lnTo>
                  <a:lnTo>
                    <a:pt x="553525" y="682360"/>
                  </a:lnTo>
                  <a:lnTo>
                    <a:pt x="557561" y="690742"/>
                  </a:lnTo>
                  <a:lnTo>
                    <a:pt x="562838" y="698193"/>
                  </a:lnTo>
                  <a:lnTo>
                    <a:pt x="568116" y="705643"/>
                  </a:lnTo>
                  <a:lnTo>
                    <a:pt x="572152" y="715267"/>
                  </a:lnTo>
                  <a:lnTo>
                    <a:pt x="593883" y="712163"/>
                  </a:lnTo>
                  <a:lnTo>
                    <a:pt x="613751" y="705954"/>
                  </a:lnTo>
                  <a:lnTo>
                    <a:pt x="631447" y="697572"/>
                  </a:lnTo>
                  <a:lnTo>
                    <a:pt x="638587" y="697572"/>
                  </a:lnTo>
                  <a:lnTo>
                    <a:pt x="644796" y="698503"/>
                  </a:lnTo>
                  <a:lnTo>
                    <a:pt x="647900" y="700676"/>
                  </a:lnTo>
                  <a:lnTo>
                    <a:pt x="653178" y="702849"/>
                  </a:lnTo>
                  <a:lnTo>
                    <a:pt x="659387" y="705022"/>
                  </a:lnTo>
                  <a:lnTo>
                    <a:pt x="652246" y="715578"/>
                  </a:lnTo>
                  <a:lnTo>
                    <a:pt x="642933" y="719924"/>
                  </a:lnTo>
                  <a:lnTo>
                    <a:pt x="633620" y="717751"/>
                  </a:lnTo>
                  <a:lnTo>
                    <a:pt x="621202" y="715578"/>
                  </a:lnTo>
                  <a:lnTo>
                    <a:pt x="608784" y="715578"/>
                  </a:lnTo>
                  <a:lnTo>
                    <a:pt x="601644" y="719924"/>
                  </a:lnTo>
                  <a:lnTo>
                    <a:pt x="595435" y="723028"/>
                  </a:lnTo>
                  <a:lnTo>
                    <a:pt x="589226" y="727375"/>
                  </a:lnTo>
                  <a:lnTo>
                    <a:pt x="579913" y="728306"/>
                  </a:lnTo>
                  <a:lnTo>
                    <a:pt x="583017" y="745380"/>
                  </a:lnTo>
                  <a:lnTo>
                    <a:pt x="585190" y="755004"/>
                  </a:lnTo>
                  <a:lnTo>
                    <a:pt x="589226" y="762455"/>
                  </a:lnTo>
                  <a:lnTo>
                    <a:pt x="590157" y="773010"/>
                  </a:lnTo>
                  <a:lnTo>
                    <a:pt x="592331" y="790085"/>
                  </a:lnTo>
                  <a:lnTo>
                    <a:pt x="587053" y="787911"/>
                  </a:lnTo>
                  <a:lnTo>
                    <a:pt x="581775" y="785738"/>
                  </a:lnTo>
                  <a:lnTo>
                    <a:pt x="579602" y="784807"/>
                  </a:lnTo>
                  <a:lnTo>
                    <a:pt x="577429" y="780461"/>
                  </a:lnTo>
                  <a:lnTo>
                    <a:pt x="575256" y="777356"/>
                  </a:lnTo>
                  <a:lnTo>
                    <a:pt x="572152" y="773010"/>
                  </a:lnTo>
                  <a:lnTo>
                    <a:pt x="572152" y="769906"/>
                  </a:lnTo>
                  <a:lnTo>
                    <a:pt x="566874" y="770837"/>
                  </a:lnTo>
                  <a:lnTo>
                    <a:pt x="562838" y="773010"/>
                  </a:lnTo>
                  <a:lnTo>
                    <a:pt x="559734" y="777356"/>
                  </a:lnTo>
                  <a:lnTo>
                    <a:pt x="555698" y="778288"/>
                  </a:lnTo>
                  <a:lnTo>
                    <a:pt x="552593" y="782634"/>
                  </a:lnTo>
                  <a:lnTo>
                    <a:pt x="548558" y="808090"/>
                  </a:lnTo>
                  <a:lnTo>
                    <a:pt x="548558" y="839756"/>
                  </a:lnTo>
                  <a:lnTo>
                    <a:pt x="543280" y="841929"/>
                  </a:lnTo>
                  <a:lnTo>
                    <a:pt x="539244" y="841929"/>
                  </a:lnTo>
                  <a:lnTo>
                    <a:pt x="536140" y="842860"/>
                  </a:lnTo>
                  <a:lnTo>
                    <a:pt x="532104" y="847207"/>
                  </a:lnTo>
                  <a:lnTo>
                    <a:pt x="531173" y="849380"/>
                  </a:lnTo>
                  <a:lnTo>
                    <a:pt x="528999" y="854657"/>
                  </a:lnTo>
                  <a:lnTo>
                    <a:pt x="509131" y="850311"/>
                  </a:lnTo>
                  <a:lnTo>
                    <a:pt x="494540" y="849380"/>
                  </a:lnTo>
                  <a:lnTo>
                    <a:pt x="485227" y="852484"/>
                  </a:lnTo>
                  <a:lnTo>
                    <a:pt x="478086" y="856830"/>
                  </a:lnTo>
                  <a:lnTo>
                    <a:pt x="472809" y="862108"/>
                  </a:lnTo>
                  <a:lnTo>
                    <a:pt x="463495" y="867386"/>
                  </a:lnTo>
                  <a:lnTo>
                    <a:pt x="452940" y="871732"/>
                  </a:lnTo>
                  <a:lnTo>
                    <a:pt x="443627" y="871732"/>
                  </a:lnTo>
                  <a:lnTo>
                    <a:pt x="436487" y="865523"/>
                  </a:lnTo>
                  <a:lnTo>
                    <a:pt x="431209" y="862418"/>
                  </a:lnTo>
                  <a:lnTo>
                    <a:pt x="423138" y="862418"/>
                  </a:lnTo>
                  <a:lnTo>
                    <a:pt x="411651" y="867696"/>
                  </a:lnTo>
                  <a:lnTo>
                    <a:pt x="406373" y="864592"/>
                  </a:lnTo>
                  <a:lnTo>
                    <a:pt x="402338" y="862418"/>
                  </a:lnTo>
                  <a:lnTo>
                    <a:pt x="401406" y="860245"/>
                  </a:lnTo>
                  <a:lnTo>
                    <a:pt x="397371" y="858072"/>
                  </a:lnTo>
                  <a:lnTo>
                    <a:pt x="392093" y="854968"/>
                  </a:lnTo>
                  <a:lnTo>
                    <a:pt x="392093" y="842239"/>
                  </a:lnTo>
                  <a:lnTo>
                    <a:pt x="394266" y="825165"/>
                  </a:lnTo>
                  <a:lnTo>
                    <a:pt x="395197" y="807159"/>
                  </a:lnTo>
                  <a:lnTo>
                    <a:pt x="397371" y="793500"/>
                  </a:lnTo>
                  <a:lnTo>
                    <a:pt x="399544" y="786049"/>
                  </a:lnTo>
                  <a:lnTo>
                    <a:pt x="399544" y="777667"/>
                  </a:lnTo>
                  <a:lnTo>
                    <a:pt x="387126" y="780771"/>
                  </a:lnTo>
                  <a:lnTo>
                    <a:pt x="375639" y="785117"/>
                  </a:lnTo>
                  <a:lnTo>
                    <a:pt x="360117" y="786049"/>
                  </a:lnTo>
                  <a:lnTo>
                    <a:pt x="361048" y="803123"/>
                  </a:lnTo>
                  <a:lnTo>
                    <a:pt x="361048" y="823302"/>
                  </a:lnTo>
                  <a:lnTo>
                    <a:pt x="365084" y="845654"/>
                  </a:lnTo>
                  <a:lnTo>
                    <a:pt x="372224" y="864592"/>
                  </a:lnTo>
                  <a:lnTo>
                    <a:pt x="370051" y="865523"/>
                  </a:lnTo>
                  <a:lnTo>
                    <a:pt x="370051" y="867696"/>
                  </a:lnTo>
                  <a:lnTo>
                    <a:pt x="370051" y="869869"/>
                  </a:lnTo>
                  <a:lnTo>
                    <a:pt x="367878" y="872042"/>
                  </a:lnTo>
                  <a:lnTo>
                    <a:pt x="353287" y="877320"/>
                  </a:lnTo>
                  <a:lnTo>
                    <a:pt x="337765" y="882597"/>
                  </a:lnTo>
                  <a:lnTo>
                    <a:pt x="324105" y="887875"/>
                  </a:lnTo>
                  <a:lnTo>
                    <a:pt x="313550" y="895326"/>
                  </a:lnTo>
                  <a:lnTo>
                    <a:pt x="308273" y="906812"/>
                  </a:lnTo>
                  <a:lnTo>
                    <a:pt x="306099" y="917367"/>
                  </a:lnTo>
                  <a:lnTo>
                    <a:pt x="298959" y="928854"/>
                  </a:lnTo>
                  <a:lnTo>
                    <a:pt x="264500" y="939409"/>
                  </a:lnTo>
                  <a:lnTo>
                    <a:pt x="262327" y="943755"/>
                  </a:lnTo>
                  <a:lnTo>
                    <a:pt x="260154" y="946860"/>
                  </a:lnTo>
                  <a:lnTo>
                    <a:pt x="260154" y="951206"/>
                  </a:lnTo>
                  <a:lnTo>
                    <a:pt x="260154" y="954310"/>
                  </a:lnTo>
                  <a:lnTo>
                    <a:pt x="260154" y="958657"/>
                  </a:lnTo>
                  <a:lnTo>
                    <a:pt x="259222" y="961761"/>
                  </a:lnTo>
                  <a:lnTo>
                    <a:pt x="257049" y="963934"/>
                  </a:lnTo>
                  <a:lnTo>
                    <a:pt x="251771" y="966107"/>
                  </a:lnTo>
                  <a:lnTo>
                    <a:pt x="247736" y="967039"/>
                  </a:lnTo>
                  <a:lnTo>
                    <a:pt x="242458" y="969212"/>
                  </a:lnTo>
                  <a:lnTo>
                    <a:pt x="238422" y="973558"/>
                  </a:lnTo>
                  <a:lnTo>
                    <a:pt x="235318" y="971385"/>
                  </a:lnTo>
                  <a:lnTo>
                    <a:pt x="231282" y="969212"/>
                  </a:lnTo>
                  <a:lnTo>
                    <a:pt x="228178" y="969212"/>
                  </a:lnTo>
                  <a:lnTo>
                    <a:pt x="226004" y="967039"/>
                  </a:lnTo>
                  <a:lnTo>
                    <a:pt x="220727" y="966107"/>
                  </a:lnTo>
                  <a:lnTo>
                    <a:pt x="215449" y="966107"/>
                  </a:lnTo>
                  <a:lnTo>
                    <a:pt x="215449" y="986286"/>
                  </a:lnTo>
                  <a:lnTo>
                    <a:pt x="209240" y="986286"/>
                  </a:lnTo>
                  <a:lnTo>
                    <a:pt x="203963" y="986286"/>
                  </a:lnTo>
                  <a:lnTo>
                    <a:pt x="198685" y="988459"/>
                  </a:lnTo>
                  <a:lnTo>
                    <a:pt x="194650" y="989391"/>
                  </a:lnTo>
                  <a:lnTo>
                    <a:pt x="188441" y="989391"/>
                  </a:lnTo>
                  <a:lnTo>
                    <a:pt x="184405" y="991564"/>
                  </a:lnTo>
                  <a:lnTo>
                    <a:pt x="181300" y="991564"/>
                  </a:lnTo>
                  <a:lnTo>
                    <a:pt x="179127" y="993737"/>
                  </a:lnTo>
                  <a:lnTo>
                    <a:pt x="175091" y="995910"/>
                  </a:lnTo>
                  <a:lnTo>
                    <a:pt x="171987" y="996842"/>
                  </a:lnTo>
                  <a:lnTo>
                    <a:pt x="181300" y="1006465"/>
                  </a:lnTo>
                  <a:lnTo>
                    <a:pt x="193718" y="1013916"/>
                  </a:lnTo>
                  <a:lnTo>
                    <a:pt x="206136" y="1018262"/>
                  </a:lnTo>
                  <a:lnTo>
                    <a:pt x="218554" y="1021367"/>
                  </a:lnTo>
                  <a:lnTo>
                    <a:pt x="220727" y="1040304"/>
                  </a:lnTo>
                  <a:lnTo>
                    <a:pt x="222900" y="1056137"/>
                  </a:lnTo>
                  <a:lnTo>
                    <a:pt x="222900" y="1073211"/>
                  </a:lnTo>
                  <a:lnTo>
                    <a:pt x="218864" y="1088113"/>
                  </a:lnTo>
                  <a:lnTo>
                    <a:pt x="218864" y="1090286"/>
                  </a:lnTo>
                  <a:lnTo>
                    <a:pt x="218864" y="1091217"/>
                  </a:lnTo>
                  <a:lnTo>
                    <a:pt x="216691" y="1091217"/>
                  </a:lnTo>
                  <a:lnTo>
                    <a:pt x="216691" y="1093390"/>
                  </a:lnTo>
                  <a:lnTo>
                    <a:pt x="215760" y="1095563"/>
                  </a:lnTo>
                  <a:lnTo>
                    <a:pt x="202100" y="1100841"/>
                  </a:lnTo>
                  <a:lnTo>
                    <a:pt x="184405" y="1105187"/>
                  </a:lnTo>
                  <a:lnTo>
                    <a:pt x="166709" y="1105187"/>
                  </a:lnTo>
                  <a:lnTo>
                    <a:pt x="149945" y="1100841"/>
                  </a:lnTo>
                  <a:lnTo>
                    <a:pt x="135354" y="1095563"/>
                  </a:lnTo>
                  <a:lnTo>
                    <a:pt x="130077" y="1095563"/>
                  </a:lnTo>
                  <a:lnTo>
                    <a:pt x="126041" y="1097736"/>
                  </a:lnTo>
                  <a:lnTo>
                    <a:pt x="122936" y="1097736"/>
                  </a:lnTo>
                  <a:lnTo>
                    <a:pt x="120763" y="1097736"/>
                  </a:lnTo>
                  <a:lnTo>
                    <a:pt x="118590" y="1098668"/>
                  </a:lnTo>
                  <a:lnTo>
                    <a:pt x="116417" y="1103014"/>
                  </a:lnTo>
                  <a:lnTo>
                    <a:pt x="115796" y="1106739"/>
                  </a:lnTo>
                  <a:lnTo>
                    <a:pt x="111760" y="1119468"/>
                  </a:lnTo>
                  <a:lnTo>
                    <a:pt x="111760" y="1140578"/>
                  </a:lnTo>
                  <a:lnTo>
                    <a:pt x="111760" y="1163861"/>
                  </a:lnTo>
                  <a:lnTo>
                    <a:pt x="113934" y="1188076"/>
                  </a:lnTo>
                  <a:lnTo>
                    <a:pt x="116107" y="1208255"/>
                  </a:lnTo>
                  <a:lnTo>
                    <a:pt x="116107" y="1223157"/>
                  </a:lnTo>
                  <a:lnTo>
                    <a:pt x="119211" y="1223157"/>
                  </a:lnTo>
                  <a:lnTo>
                    <a:pt x="119211" y="1228434"/>
                  </a:lnTo>
                  <a:lnTo>
                    <a:pt x="126351" y="1228434"/>
                  </a:lnTo>
                  <a:lnTo>
                    <a:pt x="131629" y="1227503"/>
                  </a:lnTo>
                  <a:lnTo>
                    <a:pt x="135665" y="1227503"/>
                  </a:lnTo>
                  <a:lnTo>
                    <a:pt x="138769" y="1223157"/>
                  </a:lnTo>
                  <a:lnTo>
                    <a:pt x="144978" y="1225330"/>
                  </a:lnTo>
                  <a:lnTo>
                    <a:pt x="148083" y="1225330"/>
                  </a:lnTo>
                  <a:lnTo>
                    <a:pt x="152118" y="1227503"/>
                  </a:lnTo>
                  <a:lnTo>
                    <a:pt x="155223" y="1228434"/>
                  </a:lnTo>
                  <a:lnTo>
                    <a:pt x="157396" y="1230607"/>
                  </a:lnTo>
                  <a:lnTo>
                    <a:pt x="157396" y="1232780"/>
                  </a:lnTo>
                  <a:lnTo>
                    <a:pt x="157396" y="1234953"/>
                  </a:lnTo>
                  <a:lnTo>
                    <a:pt x="159569" y="1234953"/>
                  </a:lnTo>
                  <a:lnTo>
                    <a:pt x="159569" y="1235885"/>
                  </a:lnTo>
                  <a:lnTo>
                    <a:pt x="153360" y="1252959"/>
                  </a:lnTo>
                  <a:lnTo>
                    <a:pt x="142805" y="1265688"/>
                  </a:lnTo>
                  <a:lnTo>
                    <a:pt x="130387" y="1277174"/>
                  </a:lnTo>
                  <a:lnTo>
                    <a:pt x="116728" y="1287729"/>
                  </a:lnTo>
                  <a:lnTo>
                    <a:pt x="104310" y="1299216"/>
                  </a:lnTo>
                  <a:lnTo>
                    <a:pt x="94996" y="1314117"/>
                  </a:lnTo>
                  <a:lnTo>
                    <a:pt x="94065" y="1324672"/>
                  </a:lnTo>
                  <a:lnTo>
                    <a:pt x="94996" y="1337401"/>
                  </a:lnTo>
                  <a:lnTo>
                    <a:pt x="94996" y="1348887"/>
                  </a:lnTo>
                  <a:lnTo>
                    <a:pt x="91892" y="1357269"/>
                  </a:lnTo>
                  <a:lnTo>
                    <a:pt x="77301" y="1366893"/>
                  </a:lnTo>
                  <a:lnTo>
                    <a:pt x="62710" y="1374344"/>
                  </a:lnTo>
                  <a:lnTo>
                    <a:pt x="48119" y="1383967"/>
                  </a:lnTo>
                  <a:lnTo>
                    <a:pt x="35701" y="1394523"/>
                  </a:lnTo>
                  <a:lnTo>
                    <a:pt x="31666" y="1401973"/>
                  </a:lnTo>
                  <a:lnTo>
                    <a:pt x="24525" y="1415633"/>
                  </a:lnTo>
                  <a:lnTo>
                    <a:pt x="17385" y="1431466"/>
                  </a:lnTo>
                  <a:lnTo>
                    <a:pt x="10245" y="1450403"/>
                  </a:lnTo>
                  <a:lnTo>
                    <a:pt x="3104" y="1466236"/>
                  </a:lnTo>
                  <a:lnTo>
                    <a:pt x="0" y="1481137"/>
                  </a:lnTo>
                  <a:lnTo>
                    <a:pt x="0" y="1492623"/>
                  </a:lnTo>
                  <a:lnTo>
                    <a:pt x="3104" y="1500074"/>
                  </a:lnTo>
                  <a:lnTo>
                    <a:pt x="9313" y="1509698"/>
                  </a:lnTo>
                  <a:lnTo>
                    <a:pt x="12418" y="1518080"/>
                  </a:lnTo>
                  <a:lnTo>
                    <a:pt x="12418" y="1532981"/>
                  </a:lnTo>
                  <a:lnTo>
                    <a:pt x="10245" y="1542605"/>
                  </a:lnTo>
                  <a:lnTo>
                    <a:pt x="7140" y="1555334"/>
                  </a:lnTo>
                  <a:lnTo>
                    <a:pt x="3104" y="1570235"/>
                  </a:lnTo>
                  <a:lnTo>
                    <a:pt x="2173" y="1587309"/>
                  </a:lnTo>
                  <a:lnTo>
                    <a:pt x="5278" y="1597865"/>
                  </a:lnTo>
                  <a:lnTo>
                    <a:pt x="5278" y="1622079"/>
                  </a:lnTo>
                  <a:lnTo>
                    <a:pt x="14591" y="1633566"/>
                  </a:lnTo>
                  <a:lnTo>
                    <a:pt x="29182" y="1646294"/>
                  </a:lnTo>
                  <a:lnTo>
                    <a:pt x="45946" y="1659022"/>
                  </a:lnTo>
                  <a:lnTo>
                    <a:pt x="56501" y="1671751"/>
                  </a:lnTo>
                  <a:lnTo>
                    <a:pt x="65815" y="1695965"/>
                  </a:lnTo>
                  <a:lnTo>
                    <a:pt x="78232" y="1705589"/>
                  </a:lnTo>
                  <a:lnTo>
                    <a:pt x="92823" y="1713040"/>
                  </a:lnTo>
                  <a:lnTo>
                    <a:pt x="107414" y="1720491"/>
                  </a:lnTo>
                  <a:lnTo>
                    <a:pt x="122005" y="1727941"/>
                  </a:lnTo>
                  <a:lnTo>
                    <a:pt x="132560" y="1740670"/>
                  </a:lnTo>
                  <a:lnTo>
                    <a:pt x="139701" y="1738497"/>
                  </a:lnTo>
                  <a:lnTo>
                    <a:pt x="145910" y="1736323"/>
                  </a:lnTo>
                  <a:lnTo>
                    <a:pt x="149014" y="1733219"/>
                  </a:lnTo>
                  <a:lnTo>
                    <a:pt x="153050" y="1731046"/>
                  </a:lnTo>
                  <a:lnTo>
                    <a:pt x="161432" y="1733219"/>
                  </a:lnTo>
                  <a:lnTo>
                    <a:pt x="172918" y="1736323"/>
                  </a:lnTo>
                  <a:lnTo>
                    <a:pt x="185336" y="1736323"/>
                  </a:lnTo>
                  <a:lnTo>
                    <a:pt x="189372" y="1723595"/>
                  </a:lnTo>
                  <a:lnTo>
                    <a:pt x="224763" y="1731046"/>
                  </a:lnTo>
                  <a:lnTo>
                    <a:pt x="239354" y="1725768"/>
                  </a:lnTo>
                  <a:lnTo>
                    <a:pt x="257980" y="1718318"/>
                  </a:lnTo>
                  <a:lnTo>
                    <a:pt x="275676" y="1710867"/>
                  </a:lnTo>
                  <a:lnTo>
                    <a:pt x="290267" y="1713040"/>
                  </a:lnTo>
                  <a:lnTo>
                    <a:pt x="302685" y="1713971"/>
                  </a:lnTo>
                  <a:lnTo>
                    <a:pt x="316344" y="1716144"/>
                  </a:lnTo>
                  <a:lnTo>
                    <a:pt x="336213" y="1747810"/>
                  </a:lnTo>
                  <a:lnTo>
                    <a:pt x="343353" y="1747810"/>
                  </a:lnTo>
                  <a:lnTo>
                    <a:pt x="348631" y="1747810"/>
                  </a:lnTo>
                  <a:lnTo>
                    <a:pt x="353908" y="1745637"/>
                  </a:lnTo>
                  <a:lnTo>
                    <a:pt x="356081" y="1743464"/>
                  </a:lnTo>
                  <a:lnTo>
                    <a:pt x="360117" y="1740359"/>
                  </a:lnTo>
                  <a:lnTo>
                    <a:pt x="367257" y="1742532"/>
                  </a:lnTo>
                  <a:lnTo>
                    <a:pt x="372535" y="1742532"/>
                  </a:lnTo>
                  <a:lnTo>
                    <a:pt x="375639" y="1743464"/>
                  </a:lnTo>
                  <a:lnTo>
                    <a:pt x="379675" y="1747810"/>
                  </a:lnTo>
                  <a:lnTo>
                    <a:pt x="382780" y="1749983"/>
                  </a:lnTo>
                  <a:lnTo>
                    <a:pt x="388989" y="1753088"/>
                  </a:lnTo>
                  <a:lnTo>
                    <a:pt x="382780" y="1775440"/>
                  </a:lnTo>
                  <a:lnTo>
                    <a:pt x="377502" y="1795619"/>
                  </a:lnTo>
                  <a:lnTo>
                    <a:pt x="372224" y="1817971"/>
                  </a:lnTo>
                  <a:lnTo>
                    <a:pt x="388989" y="1835045"/>
                  </a:lnTo>
                  <a:lnTo>
                    <a:pt x="404511" y="1855224"/>
                  </a:lnTo>
                  <a:lnTo>
                    <a:pt x="421275" y="1877576"/>
                  </a:lnTo>
                  <a:lnTo>
                    <a:pt x="431830" y="1899928"/>
                  </a:lnTo>
                  <a:lnTo>
                    <a:pt x="435866" y="1917003"/>
                  </a:lnTo>
                  <a:lnTo>
                    <a:pt x="435866" y="1929731"/>
                  </a:lnTo>
                  <a:lnTo>
                    <a:pt x="438039" y="1942459"/>
                  </a:lnTo>
                  <a:lnTo>
                    <a:pt x="445179" y="1957361"/>
                  </a:lnTo>
                  <a:lnTo>
                    <a:pt x="438970" y="1972262"/>
                  </a:lnTo>
                  <a:lnTo>
                    <a:pt x="431830" y="1989337"/>
                  </a:lnTo>
                  <a:lnTo>
                    <a:pt x="421275" y="2009516"/>
                  </a:lnTo>
                  <a:lnTo>
                    <a:pt x="414135" y="2027522"/>
                  </a:lnTo>
                  <a:lnTo>
                    <a:pt x="410099" y="2048632"/>
                  </a:lnTo>
                  <a:lnTo>
                    <a:pt x="412272" y="2066638"/>
                  </a:lnTo>
                  <a:lnTo>
                    <a:pt x="419412" y="2081539"/>
                  </a:lnTo>
                  <a:lnTo>
                    <a:pt x="430899" y="2096441"/>
                  </a:lnTo>
                  <a:lnTo>
                    <a:pt x="441454" y="2113515"/>
                  </a:lnTo>
                  <a:lnTo>
                    <a:pt x="448594" y="2128416"/>
                  </a:lnTo>
                  <a:lnTo>
                    <a:pt x="448594" y="2133694"/>
                  </a:lnTo>
                  <a:lnTo>
                    <a:pt x="448594" y="2138972"/>
                  </a:lnTo>
                  <a:lnTo>
                    <a:pt x="446421" y="2143318"/>
                  </a:lnTo>
                  <a:lnTo>
                    <a:pt x="445490" y="2148595"/>
                  </a:lnTo>
                  <a:lnTo>
                    <a:pt x="445490" y="2151700"/>
                  </a:lnTo>
                  <a:lnTo>
                    <a:pt x="445490" y="2156046"/>
                  </a:lnTo>
                  <a:lnTo>
                    <a:pt x="452630" y="2159151"/>
                  </a:lnTo>
                  <a:lnTo>
                    <a:pt x="450457" y="2163497"/>
                  </a:lnTo>
                  <a:lnTo>
                    <a:pt x="448284" y="2166601"/>
                  </a:lnTo>
                  <a:lnTo>
                    <a:pt x="448284" y="2170948"/>
                  </a:lnTo>
                  <a:lnTo>
                    <a:pt x="446111" y="2176225"/>
                  </a:lnTo>
                  <a:lnTo>
                    <a:pt x="448284" y="2181503"/>
                  </a:lnTo>
                  <a:lnTo>
                    <a:pt x="450457" y="2181503"/>
                  </a:lnTo>
                  <a:lnTo>
                    <a:pt x="452630" y="2185849"/>
                  </a:lnTo>
                  <a:lnTo>
                    <a:pt x="455734" y="2186780"/>
                  </a:lnTo>
                  <a:lnTo>
                    <a:pt x="459770" y="2191127"/>
                  </a:lnTo>
                  <a:lnTo>
                    <a:pt x="459770" y="2193300"/>
                  </a:lnTo>
                  <a:lnTo>
                    <a:pt x="455734" y="2206028"/>
                  </a:lnTo>
                  <a:lnTo>
                    <a:pt x="465048" y="2224034"/>
                  </a:lnTo>
                  <a:lnTo>
                    <a:pt x="479639" y="2242971"/>
                  </a:lnTo>
                  <a:lnTo>
                    <a:pt x="494230" y="2260046"/>
                  </a:lnTo>
                  <a:lnTo>
                    <a:pt x="504785" y="2278051"/>
                  </a:lnTo>
                  <a:lnTo>
                    <a:pt x="506958" y="2290780"/>
                  </a:lnTo>
                  <a:lnTo>
                    <a:pt x="506958" y="2303508"/>
                  </a:lnTo>
                  <a:lnTo>
                    <a:pt x="506958" y="2314994"/>
                  </a:lnTo>
                  <a:lnTo>
                    <a:pt x="509131" y="2324618"/>
                  </a:lnTo>
                  <a:lnTo>
                    <a:pt x="512236" y="2327723"/>
                  </a:lnTo>
                  <a:lnTo>
                    <a:pt x="516271" y="2333000"/>
                  </a:lnTo>
                  <a:lnTo>
                    <a:pt x="519376" y="2335173"/>
                  </a:lnTo>
                  <a:lnTo>
                    <a:pt x="523411" y="2339520"/>
                  </a:lnTo>
                  <a:lnTo>
                    <a:pt x="528689" y="2342624"/>
                  </a:lnTo>
                  <a:lnTo>
                    <a:pt x="553835" y="2337347"/>
                  </a:lnTo>
                  <a:lnTo>
                    <a:pt x="582086" y="2332069"/>
                  </a:lnTo>
                  <a:lnTo>
                    <a:pt x="609095" y="2324618"/>
                  </a:lnTo>
                  <a:lnTo>
                    <a:pt x="636103" y="2317168"/>
                  </a:lnTo>
                  <a:lnTo>
                    <a:pt x="657834" y="2303508"/>
                  </a:lnTo>
                  <a:lnTo>
                    <a:pt x="675530" y="2287675"/>
                  </a:lnTo>
                  <a:lnTo>
                    <a:pt x="684843" y="2270601"/>
                  </a:lnTo>
                  <a:lnTo>
                    <a:pt x="691984" y="2253526"/>
                  </a:lnTo>
                  <a:lnTo>
                    <a:pt x="715888" y="2233347"/>
                  </a:lnTo>
                  <a:lnTo>
                    <a:pt x="718992" y="2218446"/>
                  </a:lnTo>
                  <a:lnTo>
                    <a:pt x="721165" y="2203544"/>
                  </a:lnTo>
                  <a:lnTo>
                    <a:pt x="723339" y="2188643"/>
                  </a:lnTo>
                  <a:lnTo>
                    <a:pt x="728616" y="2175915"/>
                  </a:lnTo>
                  <a:lnTo>
                    <a:pt x="748485" y="2171568"/>
                  </a:lnTo>
                  <a:lnTo>
                    <a:pt x="752520" y="2168464"/>
                  </a:lnTo>
                  <a:lnTo>
                    <a:pt x="753452" y="2164118"/>
                  </a:lnTo>
                  <a:lnTo>
                    <a:pt x="757488" y="2161013"/>
                  </a:lnTo>
                  <a:lnTo>
                    <a:pt x="759661" y="2158840"/>
                  </a:lnTo>
                  <a:lnTo>
                    <a:pt x="762765" y="2155736"/>
                  </a:lnTo>
                  <a:lnTo>
                    <a:pt x="768043" y="2151390"/>
                  </a:lnTo>
                  <a:lnTo>
                    <a:pt x="764938" y="2131211"/>
                  </a:lnTo>
                  <a:lnTo>
                    <a:pt x="757798" y="2114136"/>
                  </a:lnTo>
                  <a:lnTo>
                    <a:pt x="748485" y="2103581"/>
                  </a:lnTo>
                  <a:lnTo>
                    <a:pt x="757798" y="2084644"/>
                  </a:lnTo>
                  <a:lnTo>
                    <a:pt x="772389" y="2071915"/>
                  </a:lnTo>
                  <a:lnTo>
                    <a:pt x="790084" y="2062291"/>
                  </a:lnTo>
                  <a:lnTo>
                    <a:pt x="808711" y="2053909"/>
                  </a:lnTo>
                  <a:lnTo>
                    <a:pt x="824234" y="2042423"/>
                  </a:lnTo>
                  <a:lnTo>
                    <a:pt x="835720" y="2019140"/>
                  </a:lnTo>
                  <a:lnTo>
                    <a:pt x="837893" y="1996787"/>
                  </a:lnTo>
                  <a:lnTo>
                    <a:pt x="831684" y="1974435"/>
                  </a:lnTo>
                  <a:lnTo>
                    <a:pt x="824544" y="1952083"/>
                  </a:lnTo>
                  <a:lnTo>
                    <a:pt x="817404" y="1931904"/>
                  </a:lnTo>
                  <a:lnTo>
                    <a:pt x="810263" y="1909552"/>
                  </a:lnTo>
                  <a:lnTo>
                    <a:pt x="807159" y="1887200"/>
                  </a:lnTo>
                  <a:lnTo>
                    <a:pt x="812437" y="1862985"/>
                  </a:lnTo>
                  <a:lnTo>
                    <a:pt x="827027" y="1837529"/>
                  </a:lnTo>
                  <a:lnTo>
                    <a:pt x="845654" y="1815177"/>
                  </a:lnTo>
                  <a:lnTo>
                    <a:pt x="867385" y="1794066"/>
                  </a:lnTo>
                  <a:lnTo>
                    <a:pt x="890358" y="1776060"/>
                  </a:lnTo>
                  <a:lnTo>
                    <a:pt x="912090" y="1757123"/>
                  </a:lnTo>
                  <a:lnTo>
                    <a:pt x="931958" y="1736944"/>
                  </a:lnTo>
                  <a:lnTo>
                    <a:pt x="945618" y="1718938"/>
                  </a:lnTo>
                  <a:lnTo>
                    <a:pt x="958036" y="1696586"/>
                  </a:lnTo>
                  <a:lnTo>
                    <a:pt x="968591" y="1674234"/>
                  </a:lnTo>
                  <a:lnTo>
                    <a:pt x="975731" y="1655297"/>
                  </a:lnTo>
                  <a:lnTo>
                    <a:pt x="979767" y="1642569"/>
                  </a:lnTo>
                  <a:lnTo>
                    <a:pt x="979767" y="1631393"/>
                  </a:lnTo>
                  <a:lnTo>
                    <a:pt x="985044" y="1621769"/>
                  </a:lnTo>
                  <a:lnTo>
                    <a:pt x="985044" y="1618665"/>
                  </a:lnTo>
                  <a:lnTo>
                    <a:pt x="963313" y="1621769"/>
                  </a:lnTo>
                  <a:lnTo>
                    <a:pt x="939409" y="1627046"/>
                  </a:lnTo>
                  <a:lnTo>
                    <a:pt x="914263" y="1633255"/>
                  </a:lnTo>
                  <a:lnTo>
                    <a:pt x="895636" y="1641637"/>
                  </a:lnTo>
                  <a:lnTo>
                    <a:pt x="880114" y="1640706"/>
                  </a:lnTo>
                  <a:lnTo>
                    <a:pt x="874836" y="1634497"/>
                  </a:lnTo>
                  <a:lnTo>
                    <a:pt x="872663" y="1629220"/>
                  </a:lnTo>
                  <a:lnTo>
                    <a:pt x="872663" y="1623942"/>
                  </a:lnTo>
                  <a:lnTo>
                    <a:pt x="872663" y="1616491"/>
                  </a:lnTo>
                  <a:lnTo>
                    <a:pt x="868627" y="1611214"/>
                  </a:lnTo>
                  <a:lnTo>
                    <a:pt x="854036" y="1599727"/>
                  </a:lnTo>
                  <a:lnTo>
                    <a:pt x="836341" y="1589172"/>
                  </a:lnTo>
                  <a:lnTo>
                    <a:pt x="819577" y="1577686"/>
                  </a:lnTo>
                  <a:lnTo>
                    <a:pt x="809022" y="1564957"/>
                  </a:lnTo>
                  <a:lnTo>
                    <a:pt x="804986" y="1553471"/>
                  </a:lnTo>
                  <a:lnTo>
                    <a:pt x="802813" y="1545089"/>
                  </a:lnTo>
                  <a:lnTo>
                    <a:pt x="799708" y="1533602"/>
                  </a:lnTo>
                  <a:lnTo>
                    <a:pt x="797535" y="1530498"/>
                  </a:lnTo>
                  <a:lnTo>
                    <a:pt x="792258" y="1526152"/>
                  </a:lnTo>
                  <a:lnTo>
                    <a:pt x="786980" y="1523047"/>
                  </a:lnTo>
                  <a:lnTo>
                    <a:pt x="782944" y="1517770"/>
                  </a:lnTo>
                  <a:lnTo>
                    <a:pt x="779840" y="1513423"/>
                  </a:lnTo>
                  <a:lnTo>
                    <a:pt x="779840" y="1476480"/>
                  </a:lnTo>
                  <a:lnTo>
                    <a:pt x="777667" y="1471203"/>
                  </a:lnTo>
                  <a:lnTo>
                    <a:pt x="772389" y="1466856"/>
                  </a:lnTo>
                  <a:lnTo>
                    <a:pt x="768353" y="1463752"/>
                  </a:lnTo>
                  <a:lnTo>
                    <a:pt x="763076" y="1459406"/>
                  </a:lnTo>
                  <a:lnTo>
                    <a:pt x="759971" y="1456301"/>
                  </a:lnTo>
                  <a:lnTo>
                    <a:pt x="750658" y="1436122"/>
                  </a:lnTo>
                  <a:lnTo>
                    <a:pt x="743518" y="1415943"/>
                  </a:lnTo>
                  <a:lnTo>
                    <a:pt x="736377" y="1393591"/>
                  </a:lnTo>
                  <a:lnTo>
                    <a:pt x="724891" y="1374654"/>
                  </a:lnTo>
                  <a:lnTo>
                    <a:pt x="712473" y="1357580"/>
                  </a:lnTo>
                  <a:lnTo>
                    <a:pt x="712473" y="1350129"/>
                  </a:lnTo>
                  <a:lnTo>
                    <a:pt x="716509" y="1350129"/>
                  </a:lnTo>
                  <a:lnTo>
                    <a:pt x="719613" y="1357580"/>
                  </a:lnTo>
                  <a:lnTo>
                    <a:pt x="723649" y="1363788"/>
                  </a:lnTo>
                  <a:lnTo>
                    <a:pt x="726753" y="1366893"/>
                  </a:lnTo>
                  <a:lnTo>
                    <a:pt x="730789" y="1369066"/>
                  </a:lnTo>
                  <a:lnTo>
                    <a:pt x="733894" y="1371239"/>
                  </a:lnTo>
                  <a:lnTo>
                    <a:pt x="737930" y="1372170"/>
                  </a:lnTo>
                  <a:lnTo>
                    <a:pt x="738861" y="1376517"/>
                  </a:lnTo>
                  <a:lnTo>
                    <a:pt x="745070" y="1378690"/>
                  </a:lnTo>
                  <a:lnTo>
                    <a:pt x="755625" y="1386141"/>
                  </a:lnTo>
                  <a:lnTo>
                    <a:pt x="762765" y="1396696"/>
                  </a:lnTo>
                  <a:lnTo>
                    <a:pt x="768043" y="1409424"/>
                  </a:lnTo>
                  <a:lnTo>
                    <a:pt x="774252" y="1423084"/>
                  </a:lnTo>
                  <a:lnTo>
                    <a:pt x="779529" y="1435812"/>
                  </a:lnTo>
                  <a:lnTo>
                    <a:pt x="799398" y="1448540"/>
                  </a:lnTo>
                  <a:lnTo>
                    <a:pt x="804675" y="1459095"/>
                  </a:lnTo>
                  <a:lnTo>
                    <a:pt x="806848" y="1472755"/>
                  </a:lnTo>
                  <a:lnTo>
                    <a:pt x="809022" y="1485483"/>
                  </a:lnTo>
                  <a:lnTo>
                    <a:pt x="812126" y="1496038"/>
                  </a:lnTo>
                  <a:lnTo>
                    <a:pt x="824544" y="1510940"/>
                  </a:lnTo>
                  <a:lnTo>
                    <a:pt x="838204" y="1525841"/>
                  </a:lnTo>
                  <a:lnTo>
                    <a:pt x="850621" y="1542916"/>
                  </a:lnTo>
                  <a:lnTo>
                    <a:pt x="859935" y="1560922"/>
                  </a:lnTo>
                  <a:lnTo>
                    <a:pt x="860866" y="1572408"/>
                  </a:lnTo>
                  <a:lnTo>
                    <a:pt x="860866" y="1582963"/>
                  </a:lnTo>
                  <a:lnTo>
                    <a:pt x="863039" y="1594450"/>
                  </a:lnTo>
                  <a:lnTo>
                    <a:pt x="868317" y="1605005"/>
                  </a:lnTo>
                  <a:lnTo>
                    <a:pt x="870490" y="1609351"/>
                  </a:lnTo>
                  <a:lnTo>
                    <a:pt x="872663" y="1611524"/>
                  </a:lnTo>
                  <a:lnTo>
                    <a:pt x="874836" y="1612456"/>
                  </a:lnTo>
                  <a:lnTo>
                    <a:pt x="875767" y="1612456"/>
                  </a:lnTo>
                  <a:lnTo>
                    <a:pt x="879803" y="1614629"/>
                  </a:lnTo>
                  <a:lnTo>
                    <a:pt x="889117" y="1614629"/>
                  </a:lnTo>
                  <a:lnTo>
                    <a:pt x="901534" y="1611524"/>
                  </a:lnTo>
                  <a:lnTo>
                    <a:pt x="913952" y="1604074"/>
                  </a:lnTo>
                  <a:lnTo>
                    <a:pt x="928543" y="1597865"/>
                  </a:lnTo>
                  <a:lnTo>
                    <a:pt x="946239" y="1592587"/>
                  </a:lnTo>
                  <a:lnTo>
                    <a:pt x="963003" y="1589483"/>
                  </a:lnTo>
                  <a:lnTo>
                    <a:pt x="979767" y="1582032"/>
                  </a:lnTo>
                  <a:lnTo>
                    <a:pt x="992185" y="1572408"/>
                  </a:lnTo>
                  <a:lnTo>
                    <a:pt x="1002740" y="1560922"/>
                  </a:lnTo>
                  <a:lnTo>
                    <a:pt x="1016399" y="1553471"/>
                  </a:lnTo>
                  <a:lnTo>
                    <a:pt x="1039372" y="1553471"/>
                  </a:lnTo>
                  <a:lnTo>
                    <a:pt x="1039372" y="1544468"/>
                  </a:lnTo>
                  <a:lnTo>
                    <a:pt x="1057999" y="1531740"/>
                  </a:lnTo>
                  <a:lnTo>
                    <a:pt x="1075694" y="1520253"/>
                  </a:lnTo>
                  <a:lnTo>
                    <a:pt x="1075694" y="1500074"/>
                  </a:lnTo>
                  <a:lnTo>
                    <a:pt x="1089354" y="1494797"/>
                  </a:lnTo>
                  <a:lnTo>
                    <a:pt x="1095563" y="1487346"/>
                  </a:lnTo>
                  <a:lnTo>
                    <a:pt x="1101772" y="1477722"/>
                  </a:lnTo>
                  <a:lnTo>
                    <a:pt x="1108912" y="1468098"/>
                  </a:lnTo>
                  <a:lnTo>
                    <a:pt x="1087181" y="1450092"/>
                  </a:lnTo>
                  <a:lnTo>
                    <a:pt x="1060172" y="1435191"/>
                  </a:lnTo>
                  <a:lnTo>
                    <a:pt x="1057999" y="1420290"/>
                  </a:lnTo>
                  <a:lnTo>
                    <a:pt x="1055826" y="1401352"/>
                  </a:lnTo>
                  <a:lnTo>
                    <a:pt x="1035958" y="1416254"/>
                  </a:lnTo>
                  <a:lnTo>
                    <a:pt x="1019193" y="1435191"/>
                  </a:lnTo>
                  <a:lnTo>
                    <a:pt x="1008638" y="1435191"/>
                  </a:lnTo>
                  <a:lnTo>
                    <a:pt x="999325" y="1437364"/>
                  </a:lnTo>
                  <a:lnTo>
                    <a:pt x="992185" y="1438295"/>
                  </a:lnTo>
                  <a:lnTo>
                    <a:pt x="990011" y="1433018"/>
                  </a:lnTo>
                  <a:lnTo>
                    <a:pt x="989080" y="1427740"/>
                  </a:lnTo>
                  <a:lnTo>
                    <a:pt x="989080" y="1422463"/>
                  </a:lnTo>
                  <a:lnTo>
                    <a:pt x="986907" y="1416254"/>
                  </a:lnTo>
                  <a:lnTo>
                    <a:pt x="984734" y="1410976"/>
                  </a:lnTo>
                  <a:lnTo>
                    <a:pt x="979456" y="1408803"/>
                  </a:lnTo>
                  <a:lnTo>
                    <a:pt x="977283" y="1408803"/>
                  </a:lnTo>
                  <a:lnTo>
                    <a:pt x="975110" y="1408803"/>
                  </a:lnTo>
                  <a:lnTo>
                    <a:pt x="975110" y="1410976"/>
                  </a:lnTo>
                  <a:lnTo>
                    <a:pt x="974179" y="1413149"/>
                  </a:lnTo>
                  <a:lnTo>
                    <a:pt x="972006" y="1418427"/>
                  </a:lnTo>
                  <a:lnTo>
                    <a:pt x="964865" y="1407872"/>
                  </a:lnTo>
                  <a:lnTo>
                    <a:pt x="957725" y="1392970"/>
                  </a:lnTo>
                  <a:lnTo>
                    <a:pt x="948412" y="1375896"/>
                  </a:lnTo>
                  <a:lnTo>
                    <a:pt x="943134" y="1358821"/>
                  </a:lnTo>
                  <a:lnTo>
                    <a:pt x="939098" y="1343920"/>
                  </a:lnTo>
                  <a:lnTo>
                    <a:pt x="946239" y="1343920"/>
                  </a:lnTo>
                  <a:lnTo>
                    <a:pt x="950274" y="1343920"/>
                  </a:lnTo>
                  <a:lnTo>
                    <a:pt x="952448" y="1343920"/>
                  </a:lnTo>
                  <a:lnTo>
                    <a:pt x="953379" y="1343920"/>
                  </a:lnTo>
                  <a:lnTo>
                    <a:pt x="955552" y="1343920"/>
                  </a:lnTo>
                  <a:lnTo>
                    <a:pt x="967039" y="1353544"/>
                  </a:lnTo>
                  <a:lnTo>
                    <a:pt x="972316" y="1363167"/>
                  </a:lnTo>
                  <a:lnTo>
                    <a:pt x="975421" y="1373723"/>
                  </a:lnTo>
                  <a:lnTo>
                    <a:pt x="984734" y="1381173"/>
                  </a:lnTo>
                  <a:lnTo>
                    <a:pt x="997152" y="1388624"/>
                  </a:lnTo>
                  <a:lnTo>
                    <a:pt x="1008638" y="1393902"/>
                  </a:lnTo>
                  <a:lnTo>
                    <a:pt x="1019193" y="1401352"/>
                  </a:lnTo>
                  <a:lnTo>
                    <a:pt x="1031611" y="1401352"/>
                  </a:lnTo>
                  <a:lnTo>
                    <a:pt x="1040925" y="1400421"/>
                  </a:lnTo>
                  <a:lnTo>
                    <a:pt x="1048065" y="1398248"/>
                  </a:lnTo>
                  <a:lnTo>
                    <a:pt x="1059551" y="1393902"/>
                  </a:lnTo>
                  <a:lnTo>
                    <a:pt x="1066692" y="1407561"/>
                  </a:lnTo>
                  <a:lnTo>
                    <a:pt x="1071969" y="1418116"/>
                  </a:lnTo>
                  <a:lnTo>
                    <a:pt x="1102082" y="1420290"/>
                  </a:lnTo>
                  <a:lnTo>
                    <a:pt x="1133438" y="1422463"/>
                  </a:lnTo>
                  <a:lnTo>
                    <a:pt x="1164793" y="1422463"/>
                  </a:lnTo>
                  <a:lnTo>
                    <a:pt x="1194906" y="1418116"/>
                  </a:lnTo>
                  <a:lnTo>
                    <a:pt x="1206392" y="1429603"/>
                  </a:lnTo>
                  <a:lnTo>
                    <a:pt x="1218810" y="1437985"/>
                  </a:lnTo>
                  <a:lnTo>
                    <a:pt x="1231228" y="1447609"/>
                  </a:lnTo>
                  <a:lnTo>
                    <a:pt x="1238368" y="1458164"/>
                  </a:lnTo>
                  <a:lnTo>
                    <a:pt x="1235264" y="1471824"/>
                  </a:lnTo>
                  <a:lnTo>
                    <a:pt x="1238368" y="1474928"/>
                  </a:lnTo>
                  <a:lnTo>
                    <a:pt x="1242404" y="1479274"/>
                  </a:lnTo>
                  <a:lnTo>
                    <a:pt x="1247681" y="1482379"/>
                  </a:lnTo>
                  <a:lnTo>
                    <a:pt x="1251717" y="1486725"/>
                  </a:lnTo>
                  <a:lnTo>
                    <a:pt x="1262273" y="1487656"/>
                  </a:lnTo>
                  <a:lnTo>
                    <a:pt x="1271586" y="1487656"/>
                  </a:lnTo>
                  <a:lnTo>
                    <a:pt x="1284004" y="1486725"/>
                  </a:lnTo>
                  <a:lnTo>
                    <a:pt x="1288039" y="1524910"/>
                  </a:lnTo>
                  <a:lnTo>
                    <a:pt x="1296422" y="1556575"/>
                  </a:lnTo>
                  <a:lnTo>
                    <a:pt x="1308840" y="1586068"/>
                  </a:lnTo>
                  <a:lnTo>
                    <a:pt x="1327466" y="1613697"/>
                  </a:lnTo>
                  <a:lnTo>
                    <a:pt x="1327466" y="1615870"/>
                  </a:lnTo>
                  <a:lnTo>
                    <a:pt x="1325293" y="1618044"/>
                  </a:lnTo>
                  <a:lnTo>
                    <a:pt x="1323120" y="1621148"/>
                  </a:lnTo>
                  <a:lnTo>
                    <a:pt x="1322188" y="1625494"/>
                  </a:lnTo>
                  <a:lnTo>
                    <a:pt x="1323120" y="1628599"/>
                  </a:lnTo>
                  <a:lnTo>
                    <a:pt x="1329329" y="1645673"/>
                  </a:lnTo>
                  <a:lnTo>
                    <a:pt x="1339884" y="1665852"/>
                  </a:lnTo>
                  <a:lnTo>
                    <a:pt x="1351370" y="1678581"/>
                  </a:lnTo>
                  <a:lnTo>
                    <a:pt x="1352302" y="1680754"/>
                  </a:lnTo>
                  <a:lnTo>
                    <a:pt x="1354475" y="1680754"/>
                  </a:lnTo>
                  <a:lnTo>
                    <a:pt x="1356648" y="1682927"/>
                  </a:lnTo>
                  <a:lnTo>
                    <a:pt x="1358821" y="1682927"/>
                  </a:lnTo>
                  <a:lnTo>
                    <a:pt x="1378690" y="1658712"/>
                  </a:lnTo>
                  <a:lnTo>
                    <a:pt x="1391108" y="1633255"/>
                  </a:lnTo>
                  <a:lnTo>
                    <a:pt x="1400421" y="1601590"/>
                  </a:lnTo>
                  <a:lnTo>
                    <a:pt x="1403525" y="1564647"/>
                  </a:lnTo>
                  <a:lnTo>
                    <a:pt x="1415943" y="1557196"/>
                  </a:lnTo>
                  <a:lnTo>
                    <a:pt x="1425257" y="1547572"/>
                  </a:lnTo>
                  <a:lnTo>
                    <a:pt x="1434570" y="1540122"/>
                  </a:lnTo>
                  <a:lnTo>
                    <a:pt x="1451334" y="1540122"/>
                  </a:lnTo>
                  <a:lnTo>
                    <a:pt x="1463752" y="1507214"/>
                  </a:lnTo>
                  <a:lnTo>
                    <a:pt x="1470892" y="1501937"/>
                  </a:lnTo>
                  <a:lnTo>
                    <a:pt x="1478032" y="1499764"/>
                  </a:lnTo>
                  <a:lnTo>
                    <a:pt x="1485172" y="1499764"/>
                  </a:lnTo>
                  <a:lnTo>
                    <a:pt x="1488277" y="1497591"/>
                  </a:lnTo>
                  <a:lnTo>
                    <a:pt x="1493555" y="1490140"/>
                  </a:lnTo>
                  <a:lnTo>
                    <a:pt x="1497590" y="1475239"/>
                  </a:lnTo>
                  <a:lnTo>
                    <a:pt x="1512181" y="1475239"/>
                  </a:lnTo>
                  <a:lnTo>
                    <a:pt x="1526772" y="1477412"/>
                  </a:lnTo>
                  <a:lnTo>
                    <a:pt x="1543536" y="1475239"/>
                  </a:lnTo>
                  <a:lnTo>
                    <a:pt x="1544468" y="1473065"/>
                  </a:lnTo>
                  <a:lnTo>
                    <a:pt x="1546641" y="1472134"/>
                  </a:lnTo>
                  <a:lnTo>
                    <a:pt x="1548814" y="1467788"/>
                  </a:lnTo>
                  <a:lnTo>
                    <a:pt x="1550987" y="1465615"/>
                  </a:lnTo>
                  <a:lnTo>
                    <a:pt x="1554092" y="1462510"/>
                  </a:lnTo>
                  <a:lnTo>
                    <a:pt x="1565578" y="1480516"/>
                  </a:lnTo>
                  <a:lnTo>
                    <a:pt x="1573960" y="1495418"/>
                  </a:lnTo>
                  <a:lnTo>
                    <a:pt x="1585447" y="1509077"/>
                  </a:lnTo>
                  <a:lnTo>
                    <a:pt x="1592587" y="1523979"/>
                  </a:lnTo>
                  <a:lnTo>
                    <a:pt x="1597864" y="1541984"/>
                  </a:lnTo>
                  <a:lnTo>
                    <a:pt x="1597864" y="1564337"/>
                  </a:lnTo>
                  <a:lnTo>
                    <a:pt x="1600037" y="1566509"/>
                  </a:lnTo>
                  <a:lnTo>
                    <a:pt x="1600969" y="1566509"/>
                  </a:lnTo>
                  <a:lnTo>
                    <a:pt x="1600969" y="1567441"/>
                  </a:lnTo>
                  <a:lnTo>
                    <a:pt x="1603142" y="1567441"/>
                  </a:lnTo>
                  <a:lnTo>
                    <a:pt x="1610282" y="1567441"/>
                  </a:lnTo>
                  <a:lnTo>
                    <a:pt x="1617422" y="1566509"/>
                  </a:lnTo>
                  <a:lnTo>
                    <a:pt x="1621458" y="1564337"/>
                  </a:lnTo>
                  <a:lnTo>
                    <a:pt x="1626736" y="1559990"/>
                  </a:lnTo>
                  <a:lnTo>
                    <a:pt x="1629840" y="1556886"/>
                  </a:lnTo>
                  <a:lnTo>
                    <a:pt x="1641327" y="1569614"/>
                  </a:lnTo>
                  <a:lnTo>
                    <a:pt x="1648467" y="1586688"/>
                  </a:lnTo>
                  <a:lnTo>
                    <a:pt x="1650640" y="1606867"/>
                  </a:lnTo>
                  <a:lnTo>
                    <a:pt x="1650640" y="1629220"/>
                  </a:lnTo>
                  <a:lnTo>
                    <a:pt x="1650640" y="1649399"/>
                  </a:lnTo>
                  <a:lnTo>
                    <a:pt x="1650640" y="1668336"/>
                  </a:lnTo>
                  <a:lnTo>
                    <a:pt x="1653745" y="1683237"/>
                  </a:lnTo>
                  <a:lnTo>
                    <a:pt x="1653745" y="1686342"/>
                  </a:lnTo>
                  <a:lnTo>
                    <a:pt x="1663058" y="1683237"/>
                  </a:lnTo>
                  <a:lnTo>
                    <a:pt x="1663058" y="1686342"/>
                  </a:lnTo>
                  <a:lnTo>
                    <a:pt x="1672371" y="1699070"/>
                  </a:lnTo>
                  <a:lnTo>
                    <a:pt x="1677649" y="1713971"/>
                  </a:lnTo>
                  <a:lnTo>
                    <a:pt x="1682927" y="1728873"/>
                  </a:lnTo>
                  <a:lnTo>
                    <a:pt x="1686962" y="1745947"/>
                  </a:lnTo>
                  <a:lnTo>
                    <a:pt x="1693171" y="1760849"/>
                  </a:lnTo>
                  <a:lnTo>
                    <a:pt x="1702485" y="1768299"/>
                  </a:lnTo>
                  <a:lnTo>
                    <a:pt x="1704658" y="1770472"/>
                  </a:lnTo>
                  <a:lnTo>
                    <a:pt x="1715213" y="1775750"/>
                  </a:lnTo>
                  <a:lnTo>
                    <a:pt x="1726699" y="1785374"/>
                  </a:lnTo>
                  <a:lnTo>
                    <a:pt x="1737255" y="1785374"/>
                  </a:lnTo>
                  <a:lnTo>
                    <a:pt x="1736323" y="1758986"/>
                  </a:lnTo>
                  <a:lnTo>
                    <a:pt x="1729183" y="1733529"/>
                  </a:lnTo>
                  <a:lnTo>
                    <a:pt x="1717696" y="1711177"/>
                  </a:lnTo>
                  <a:lnTo>
                    <a:pt x="1703106" y="1696276"/>
                  </a:lnTo>
                  <a:lnTo>
                    <a:pt x="1700001" y="1694103"/>
                  </a:lnTo>
                  <a:lnTo>
                    <a:pt x="1695965" y="1694103"/>
                  </a:lnTo>
                  <a:lnTo>
                    <a:pt x="1692861" y="1694103"/>
                  </a:lnTo>
                  <a:lnTo>
                    <a:pt x="1688825" y="1694103"/>
                  </a:lnTo>
                  <a:lnTo>
                    <a:pt x="1687894" y="1691930"/>
                  </a:lnTo>
                  <a:lnTo>
                    <a:pt x="1681685" y="1681374"/>
                  </a:lnTo>
                  <a:lnTo>
                    <a:pt x="1680753" y="1671751"/>
                  </a:lnTo>
                  <a:lnTo>
                    <a:pt x="1676718" y="1664300"/>
                  </a:lnTo>
                  <a:lnTo>
                    <a:pt x="1667404" y="1659022"/>
                  </a:lnTo>
                  <a:lnTo>
                    <a:pt x="1676718" y="1634808"/>
                  </a:lnTo>
                  <a:lnTo>
                    <a:pt x="1683858" y="1605315"/>
                  </a:lnTo>
                  <a:lnTo>
                    <a:pt x="1700622" y="1618975"/>
                  </a:lnTo>
                  <a:lnTo>
                    <a:pt x="1716144" y="1631703"/>
                  </a:lnTo>
                  <a:lnTo>
                    <a:pt x="1730735" y="1644431"/>
                  </a:lnTo>
                  <a:lnTo>
                    <a:pt x="1742222" y="1659333"/>
                  </a:lnTo>
                  <a:lnTo>
                    <a:pt x="1747499" y="1679512"/>
                  </a:lnTo>
                  <a:lnTo>
                    <a:pt x="1754640" y="1679512"/>
                  </a:lnTo>
                  <a:lnTo>
                    <a:pt x="1815176" y="1629841"/>
                  </a:lnTo>
                  <a:lnTo>
                    <a:pt x="1813003" y="1600348"/>
                  </a:lnTo>
                  <a:lnTo>
                    <a:pt x="1807726" y="1576133"/>
                  </a:lnTo>
                  <a:lnTo>
                    <a:pt x="1796239" y="1558128"/>
                  </a:lnTo>
                  <a:lnTo>
                    <a:pt x="1783822" y="1541053"/>
                  </a:lnTo>
                  <a:lnTo>
                    <a:pt x="1767057" y="1525220"/>
                  </a:lnTo>
                  <a:lnTo>
                    <a:pt x="1769230" y="1510319"/>
                  </a:lnTo>
                  <a:lnTo>
                    <a:pt x="1774508" y="1500695"/>
                  </a:lnTo>
                  <a:lnTo>
                    <a:pt x="1780717" y="1495418"/>
                  </a:lnTo>
                  <a:lnTo>
                    <a:pt x="1787857" y="1489209"/>
                  </a:lnTo>
                  <a:lnTo>
                    <a:pt x="1794066" y="1480827"/>
                  </a:lnTo>
                  <a:lnTo>
                    <a:pt x="1800275" y="1480827"/>
                  </a:lnTo>
                  <a:lnTo>
                    <a:pt x="1805553" y="1481758"/>
                  </a:lnTo>
                  <a:lnTo>
                    <a:pt x="1807726" y="1481758"/>
                  </a:lnTo>
                  <a:lnTo>
                    <a:pt x="1810830" y="1483931"/>
                  </a:lnTo>
                  <a:lnTo>
                    <a:pt x="1813003" y="1488277"/>
                  </a:lnTo>
                  <a:lnTo>
                    <a:pt x="1816108" y="1493555"/>
                  </a:lnTo>
                  <a:lnTo>
                    <a:pt x="1818281" y="1496659"/>
                  </a:lnTo>
                  <a:lnTo>
                    <a:pt x="1816108" y="1501006"/>
                  </a:lnTo>
                  <a:lnTo>
                    <a:pt x="1815176" y="1504110"/>
                  </a:lnTo>
                  <a:lnTo>
                    <a:pt x="1811141" y="1506283"/>
                  </a:lnTo>
                  <a:lnTo>
                    <a:pt x="1808036" y="1506283"/>
                  </a:lnTo>
                  <a:lnTo>
                    <a:pt x="1804000" y="1508456"/>
                  </a:lnTo>
                  <a:lnTo>
                    <a:pt x="1804000" y="1518080"/>
                  </a:lnTo>
                  <a:lnTo>
                    <a:pt x="1804000" y="1523358"/>
                  </a:lnTo>
                  <a:lnTo>
                    <a:pt x="1806173" y="1528635"/>
                  </a:lnTo>
                  <a:lnTo>
                    <a:pt x="1808346" y="1533913"/>
                  </a:lnTo>
                  <a:lnTo>
                    <a:pt x="1811451" y="1532981"/>
                  </a:lnTo>
                  <a:lnTo>
                    <a:pt x="1813624" y="1532981"/>
                  </a:lnTo>
                  <a:lnTo>
                    <a:pt x="1815797" y="1532981"/>
                  </a:lnTo>
                  <a:lnTo>
                    <a:pt x="1816729" y="1530808"/>
                  </a:lnTo>
                  <a:lnTo>
                    <a:pt x="1818902" y="1530808"/>
                  </a:lnTo>
                  <a:lnTo>
                    <a:pt x="1826042" y="1526462"/>
                  </a:lnTo>
                  <a:lnTo>
                    <a:pt x="1830078" y="1523358"/>
                  </a:lnTo>
                  <a:lnTo>
                    <a:pt x="1831009" y="1521184"/>
                  </a:lnTo>
                  <a:lnTo>
                    <a:pt x="1835045" y="1518080"/>
                  </a:lnTo>
                  <a:lnTo>
                    <a:pt x="1838150" y="1513734"/>
                  </a:lnTo>
                  <a:lnTo>
                    <a:pt x="1837218" y="1508456"/>
                  </a:lnTo>
                  <a:lnTo>
                    <a:pt x="1837218" y="1503179"/>
                  </a:lnTo>
                  <a:lnTo>
                    <a:pt x="1835045" y="1501006"/>
                  </a:lnTo>
                  <a:lnTo>
                    <a:pt x="1835045" y="1498832"/>
                  </a:lnTo>
                  <a:lnTo>
                    <a:pt x="1835045" y="1495728"/>
                  </a:lnTo>
                  <a:lnTo>
                    <a:pt x="1835045" y="1491382"/>
                  </a:lnTo>
                  <a:lnTo>
                    <a:pt x="1835045" y="1483931"/>
                  </a:lnTo>
                  <a:lnTo>
                    <a:pt x="1862054" y="1478653"/>
                  </a:lnTo>
                  <a:lnTo>
                    <a:pt x="1891236" y="1469030"/>
                  </a:lnTo>
                  <a:lnTo>
                    <a:pt x="1916382" y="1458474"/>
                  </a:lnTo>
                  <a:lnTo>
                    <a:pt x="1940286" y="1443573"/>
                  </a:lnTo>
                  <a:lnTo>
                    <a:pt x="1958913" y="1423394"/>
                  </a:lnTo>
                  <a:lnTo>
                    <a:pt x="1967295" y="1408493"/>
                  </a:lnTo>
                  <a:lnTo>
                    <a:pt x="1974435" y="1394833"/>
                  </a:lnTo>
                  <a:lnTo>
                    <a:pt x="1981575" y="1379932"/>
                  </a:lnTo>
                  <a:lnTo>
                    <a:pt x="1993993" y="1371550"/>
                  </a:lnTo>
                  <a:lnTo>
                    <a:pt x="1993993" y="1351992"/>
                  </a:lnTo>
                  <a:lnTo>
                    <a:pt x="1993062" y="1329639"/>
                  </a:lnTo>
                  <a:lnTo>
                    <a:pt x="1989026" y="1309460"/>
                  </a:lnTo>
                  <a:lnTo>
                    <a:pt x="1981886" y="1289281"/>
                  </a:lnTo>
                  <a:lnTo>
                    <a:pt x="1973504" y="1274380"/>
                  </a:lnTo>
                  <a:lnTo>
                    <a:pt x="1958913" y="1264756"/>
                  </a:lnTo>
                  <a:lnTo>
                    <a:pt x="1964190" y="1252028"/>
                  </a:lnTo>
                  <a:lnTo>
                    <a:pt x="1969468" y="1244577"/>
                  </a:lnTo>
                  <a:lnTo>
                    <a:pt x="1976608" y="1237127"/>
                  </a:lnTo>
                  <a:lnTo>
                    <a:pt x="1983748" y="1227503"/>
                  </a:lnTo>
                  <a:lnTo>
                    <a:pt x="2003617" y="1227503"/>
                  </a:lnTo>
                  <a:lnTo>
                    <a:pt x="2003617" y="1214774"/>
                  </a:lnTo>
                  <a:lnTo>
                    <a:pt x="1998339" y="1214774"/>
                  </a:lnTo>
                  <a:lnTo>
                    <a:pt x="1987784" y="1209497"/>
                  </a:lnTo>
                  <a:lnTo>
                    <a:pt x="1978471" y="1209497"/>
                  </a:lnTo>
                  <a:lnTo>
                    <a:pt x="1969157" y="1212601"/>
                  </a:lnTo>
                  <a:lnTo>
                    <a:pt x="1958602" y="1218810"/>
                  </a:lnTo>
                  <a:lnTo>
                    <a:pt x="1954567" y="1212601"/>
                  </a:lnTo>
                  <a:lnTo>
                    <a:pt x="1951462" y="1209497"/>
                  </a:lnTo>
                  <a:lnTo>
                    <a:pt x="1947426" y="1205151"/>
                  </a:lnTo>
                  <a:lnTo>
                    <a:pt x="1942149" y="1202046"/>
                  </a:lnTo>
                  <a:lnTo>
                    <a:pt x="1935008" y="1197700"/>
                  </a:lnTo>
                  <a:lnTo>
                    <a:pt x="1942149" y="1184972"/>
                  </a:lnTo>
                  <a:lnTo>
                    <a:pt x="1954567" y="1174416"/>
                  </a:lnTo>
                  <a:lnTo>
                    <a:pt x="1966985" y="1164793"/>
                  </a:lnTo>
                  <a:lnTo>
                    <a:pt x="1978471" y="1153306"/>
                  </a:lnTo>
                  <a:lnTo>
                    <a:pt x="1983748" y="1155479"/>
                  </a:lnTo>
                  <a:lnTo>
                    <a:pt x="1987784" y="1155479"/>
                  </a:lnTo>
                  <a:lnTo>
                    <a:pt x="1990889" y="1157652"/>
                  </a:lnTo>
                  <a:lnTo>
                    <a:pt x="1993993" y="1157652"/>
                  </a:lnTo>
                  <a:lnTo>
                    <a:pt x="1990889" y="1165103"/>
                  </a:lnTo>
                  <a:lnTo>
                    <a:pt x="1988716" y="1168208"/>
                  </a:lnTo>
                  <a:lnTo>
                    <a:pt x="1987784" y="1174416"/>
                  </a:lnTo>
                  <a:lnTo>
                    <a:pt x="1985611" y="1177521"/>
                  </a:lnTo>
                  <a:lnTo>
                    <a:pt x="1983438" y="1182799"/>
                  </a:lnTo>
                  <a:lnTo>
                    <a:pt x="1983438" y="1187145"/>
                  </a:lnTo>
                  <a:lnTo>
                    <a:pt x="1995856" y="1181867"/>
                  </a:lnTo>
                  <a:lnTo>
                    <a:pt x="2010447" y="1175658"/>
                  </a:lnTo>
                  <a:lnTo>
                    <a:pt x="2022865" y="1172554"/>
                  </a:lnTo>
                  <a:lnTo>
                    <a:pt x="2034351" y="1174727"/>
                  </a:lnTo>
                  <a:lnTo>
                    <a:pt x="2043664" y="1174727"/>
                  </a:lnTo>
                  <a:lnTo>
                    <a:pt x="2039629" y="1182178"/>
                  </a:lnTo>
                  <a:lnTo>
                    <a:pt x="2037456" y="1187455"/>
                  </a:lnTo>
                  <a:lnTo>
                    <a:pt x="2034351" y="1192733"/>
                  </a:lnTo>
                  <a:lnTo>
                    <a:pt x="2030315" y="1198010"/>
                  </a:lnTo>
                  <a:lnTo>
                    <a:pt x="2034351" y="1204219"/>
                  </a:lnTo>
                  <a:lnTo>
                    <a:pt x="2037456" y="1205151"/>
                  </a:lnTo>
                  <a:lnTo>
                    <a:pt x="2039629" y="1207324"/>
                  </a:lnTo>
                  <a:lnTo>
                    <a:pt x="2041802" y="1207324"/>
                  </a:lnTo>
                  <a:lnTo>
                    <a:pt x="2044906" y="1207324"/>
                  </a:lnTo>
                  <a:lnTo>
                    <a:pt x="2048942" y="1207324"/>
                  </a:lnTo>
                  <a:lnTo>
                    <a:pt x="2054220" y="1207324"/>
                  </a:lnTo>
                  <a:lnTo>
                    <a:pt x="2054220" y="1218810"/>
                  </a:lnTo>
                  <a:lnTo>
                    <a:pt x="2052046" y="1233712"/>
                  </a:lnTo>
                  <a:lnTo>
                    <a:pt x="2052046" y="1246440"/>
                  </a:lnTo>
                  <a:lnTo>
                    <a:pt x="2054220" y="1254822"/>
                  </a:lnTo>
                  <a:lnTo>
                    <a:pt x="2054220" y="1264446"/>
                  </a:lnTo>
                  <a:lnTo>
                    <a:pt x="2078124" y="1261341"/>
                  </a:lnTo>
                  <a:lnTo>
                    <a:pt x="2092715" y="1255132"/>
                  </a:lnTo>
                  <a:lnTo>
                    <a:pt x="2099855" y="1247682"/>
                  </a:lnTo>
                  <a:lnTo>
                    <a:pt x="2102960" y="1239300"/>
                  </a:lnTo>
                  <a:lnTo>
                    <a:pt x="2100787" y="1226571"/>
                  </a:lnTo>
                  <a:lnTo>
                    <a:pt x="2097682" y="1215085"/>
                  </a:lnTo>
                  <a:lnTo>
                    <a:pt x="2090542" y="1202357"/>
                  </a:lnTo>
                  <a:lnTo>
                    <a:pt x="2085264" y="1189628"/>
                  </a:lnTo>
                  <a:lnTo>
                    <a:pt x="2078124" y="1178142"/>
                  </a:lnTo>
                  <a:lnTo>
                    <a:pt x="2074088" y="1167587"/>
                  </a:lnTo>
                  <a:lnTo>
                    <a:pt x="2078124" y="1165414"/>
                  </a:lnTo>
                  <a:lnTo>
                    <a:pt x="2081228" y="1165414"/>
                  </a:lnTo>
                  <a:lnTo>
                    <a:pt x="2083402" y="1165414"/>
                  </a:lnTo>
                  <a:lnTo>
                    <a:pt x="2085575" y="1163241"/>
                  </a:lnTo>
                  <a:lnTo>
                    <a:pt x="2087748" y="1163241"/>
                  </a:lnTo>
                  <a:lnTo>
                    <a:pt x="2098303" y="1155790"/>
                  </a:lnTo>
                  <a:lnTo>
                    <a:pt x="2105443" y="1145235"/>
                  </a:lnTo>
                  <a:lnTo>
                    <a:pt x="2110721" y="1133748"/>
                  </a:lnTo>
                  <a:lnTo>
                    <a:pt x="2117861" y="1123193"/>
                  </a:lnTo>
                  <a:lnTo>
                    <a:pt x="2127175" y="1113569"/>
                  </a:lnTo>
                  <a:lnTo>
                    <a:pt x="2137730" y="1111396"/>
                  </a:lnTo>
                  <a:lnTo>
                    <a:pt x="2149216" y="1111396"/>
                  </a:lnTo>
                  <a:lnTo>
                    <a:pt x="2161634" y="1113569"/>
                  </a:lnTo>
                  <a:lnTo>
                    <a:pt x="2174052" y="1110465"/>
                  </a:lnTo>
                  <a:lnTo>
                    <a:pt x="2178088" y="1106118"/>
                  </a:lnTo>
                  <a:lnTo>
                    <a:pt x="2185228" y="1096495"/>
                  </a:lnTo>
                  <a:lnTo>
                    <a:pt x="2195783" y="1083766"/>
                  </a:lnTo>
                  <a:lnTo>
                    <a:pt x="2208201" y="1071038"/>
                  </a:lnTo>
                  <a:lnTo>
                    <a:pt x="2219687" y="1056137"/>
                  </a:lnTo>
                  <a:lnTo>
                    <a:pt x="2230242" y="1043408"/>
                  </a:lnTo>
                  <a:lnTo>
                    <a:pt x="2239556" y="1031922"/>
                  </a:lnTo>
                  <a:lnTo>
                    <a:pt x="2243592" y="1028817"/>
                  </a:lnTo>
                  <a:lnTo>
                    <a:pt x="2250732" y="1011743"/>
                  </a:lnTo>
                  <a:lnTo>
                    <a:pt x="2256010" y="999015"/>
                  </a:lnTo>
                  <a:lnTo>
                    <a:pt x="2263150" y="986286"/>
                  </a:lnTo>
                  <a:lnTo>
                    <a:pt x="2273705" y="974800"/>
                  </a:lnTo>
                  <a:lnTo>
                    <a:pt x="2270600" y="962072"/>
                  </a:lnTo>
                  <a:lnTo>
                    <a:pt x="2266565" y="952448"/>
                  </a:lnTo>
                  <a:lnTo>
                    <a:pt x="2263460" y="942824"/>
                  </a:lnTo>
                  <a:lnTo>
                    <a:pt x="2263460" y="932269"/>
                  </a:lnTo>
                  <a:lnTo>
                    <a:pt x="2265633" y="922645"/>
                  </a:lnTo>
                  <a:lnTo>
                    <a:pt x="2270911" y="917367"/>
                  </a:lnTo>
                  <a:lnTo>
                    <a:pt x="2273084" y="912090"/>
                  </a:lnTo>
                  <a:lnTo>
                    <a:pt x="2270911" y="902466"/>
                  </a:lnTo>
                  <a:lnTo>
                    <a:pt x="2266875" y="887565"/>
                  </a:lnTo>
                  <a:lnTo>
                    <a:pt x="2263771" y="877941"/>
                  </a:lnTo>
                  <a:lnTo>
                    <a:pt x="2258493" y="870490"/>
                  </a:lnTo>
                  <a:lnTo>
                    <a:pt x="2251353" y="862108"/>
                  </a:lnTo>
                  <a:lnTo>
                    <a:pt x="2242039" y="862108"/>
                  </a:lnTo>
                  <a:lnTo>
                    <a:pt x="2236762" y="862108"/>
                  </a:lnTo>
                  <a:lnTo>
                    <a:pt x="2230553" y="863039"/>
                  </a:lnTo>
                  <a:lnTo>
                    <a:pt x="2227448" y="865213"/>
                  </a:lnTo>
                  <a:lnTo>
                    <a:pt x="2223413" y="869559"/>
                  </a:lnTo>
                  <a:lnTo>
                    <a:pt x="2216272" y="867386"/>
                  </a:lnTo>
                  <a:lnTo>
                    <a:pt x="2213168" y="865213"/>
                  </a:lnTo>
                  <a:lnTo>
                    <a:pt x="2209132" y="862108"/>
                  </a:lnTo>
                  <a:lnTo>
                    <a:pt x="2208201" y="857762"/>
                  </a:lnTo>
                  <a:lnTo>
                    <a:pt x="2206028" y="854657"/>
                  </a:lnTo>
                  <a:lnTo>
                    <a:pt x="2203854" y="848448"/>
                  </a:lnTo>
                  <a:lnTo>
                    <a:pt x="2188332" y="848448"/>
                  </a:lnTo>
                  <a:lnTo>
                    <a:pt x="2188332" y="837893"/>
                  </a:lnTo>
                  <a:lnTo>
                    <a:pt x="2200750" y="828269"/>
                  </a:lnTo>
                  <a:lnTo>
                    <a:pt x="2206028" y="820819"/>
                  </a:lnTo>
                  <a:lnTo>
                    <a:pt x="2211305" y="812437"/>
                  </a:lnTo>
                  <a:lnTo>
                    <a:pt x="2218446" y="804986"/>
                  </a:lnTo>
                  <a:lnTo>
                    <a:pt x="2247627" y="795362"/>
                  </a:lnTo>
                  <a:lnTo>
                    <a:pt x="2256941" y="785738"/>
                  </a:lnTo>
                  <a:lnTo>
                    <a:pt x="2264081" y="773010"/>
                  </a:lnTo>
                  <a:lnTo>
                    <a:pt x="2271221" y="760282"/>
                  </a:lnTo>
                  <a:lnTo>
                    <a:pt x="2278361" y="746622"/>
                  </a:lnTo>
                  <a:lnTo>
                    <a:pt x="2290779" y="736067"/>
                  </a:lnTo>
                  <a:lnTo>
                    <a:pt x="2305370" y="726443"/>
                  </a:lnTo>
                  <a:lnTo>
                    <a:pt x="2317788" y="713715"/>
                  </a:lnTo>
                  <a:lnTo>
                    <a:pt x="2354110" y="718993"/>
                  </a:lnTo>
                  <a:lnTo>
                    <a:pt x="2363424" y="730479"/>
                  </a:lnTo>
                  <a:lnTo>
                    <a:pt x="2375841" y="732652"/>
                  </a:lnTo>
                  <a:lnTo>
                    <a:pt x="2390432" y="726443"/>
                  </a:lnTo>
                  <a:lnTo>
                    <a:pt x="2407196" y="723339"/>
                  </a:lnTo>
                  <a:lnTo>
                    <a:pt x="2407196" y="743518"/>
                  </a:lnTo>
                  <a:lnTo>
                    <a:pt x="2422719" y="743518"/>
                  </a:lnTo>
                  <a:lnTo>
                    <a:pt x="2439483" y="741345"/>
                  </a:lnTo>
                  <a:lnTo>
                    <a:pt x="2451901" y="739171"/>
                  </a:lnTo>
                  <a:lnTo>
                    <a:pt x="2463387" y="733894"/>
                  </a:lnTo>
                  <a:lnTo>
                    <a:pt x="2463387" y="730789"/>
                  </a:lnTo>
                  <a:lnTo>
                    <a:pt x="2461214" y="726443"/>
                  </a:lnTo>
                  <a:lnTo>
                    <a:pt x="2459041" y="721166"/>
                  </a:lnTo>
                  <a:lnTo>
                    <a:pt x="2458110" y="718061"/>
                  </a:lnTo>
                  <a:lnTo>
                    <a:pt x="2458110" y="713715"/>
                  </a:lnTo>
                  <a:lnTo>
                    <a:pt x="2458110" y="710610"/>
                  </a:lnTo>
                  <a:lnTo>
                    <a:pt x="2463387" y="700987"/>
                  </a:lnTo>
                  <a:lnTo>
                    <a:pt x="2473942" y="688258"/>
                  </a:lnTo>
                  <a:lnTo>
                    <a:pt x="2485429" y="674599"/>
                  </a:lnTo>
                  <a:lnTo>
                    <a:pt x="2497847" y="664044"/>
                  </a:lnTo>
                  <a:lnTo>
                    <a:pt x="2507160" y="658766"/>
                  </a:lnTo>
                  <a:lnTo>
                    <a:pt x="2510265" y="656593"/>
                  </a:lnTo>
                  <a:lnTo>
                    <a:pt x="2515542" y="658766"/>
                  </a:lnTo>
                  <a:lnTo>
                    <a:pt x="2519578" y="659697"/>
                  </a:lnTo>
                  <a:lnTo>
                    <a:pt x="2524855" y="661871"/>
                  </a:lnTo>
                  <a:lnTo>
                    <a:pt x="2530133" y="666217"/>
                  </a:lnTo>
                  <a:lnTo>
                    <a:pt x="2530133" y="669321"/>
                  </a:lnTo>
                  <a:lnTo>
                    <a:pt x="2529202" y="673667"/>
                  </a:lnTo>
                  <a:lnTo>
                    <a:pt x="2529202" y="674599"/>
                  </a:lnTo>
                  <a:lnTo>
                    <a:pt x="2529202" y="676772"/>
                  </a:lnTo>
                  <a:lnTo>
                    <a:pt x="2527028" y="678945"/>
                  </a:lnTo>
                  <a:lnTo>
                    <a:pt x="2527028" y="684223"/>
                  </a:lnTo>
                  <a:lnTo>
                    <a:pt x="2529202" y="688569"/>
                  </a:lnTo>
                  <a:lnTo>
                    <a:pt x="2529202" y="689500"/>
                  </a:lnTo>
                  <a:lnTo>
                    <a:pt x="2530133" y="695709"/>
                  </a:lnTo>
                  <a:lnTo>
                    <a:pt x="2546897" y="688258"/>
                  </a:lnTo>
                  <a:lnTo>
                    <a:pt x="2559315" y="678635"/>
                  </a:lnTo>
                  <a:lnTo>
                    <a:pt x="2568628" y="665906"/>
                  </a:lnTo>
                  <a:lnTo>
                    <a:pt x="2577942" y="651005"/>
                  </a:lnTo>
                  <a:lnTo>
                    <a:pt x="2587255" y="637345"/>
                  </a:lnTo>
                  <a:lnTo>
                    <a:pt x="2588186" y="636414"/>
                  </a:lnTo>
                  <a:lnTo>
                    <a:pt x="2590359" y="634241"/>
                  </a:lnTo>
                  <a:lnTo>
                    <a:pt x="2593464" y="632068"/>
                  </a:lnTo>
                  <a:lnTo>
                    <a:pt x="2595637" y="634241"/>
                  </a:lnTo>
                  <a:lnTo>
                    <a:pt x="2595637" y="636414"/>
                  </a:lnTo>
                  <a:lnTo>
                    <a:pt x="2597810" y="636414"/>
                  </a:lnTo>
                  <a:lnTo>
                    <a:pt x="2597810" y="637345"/>
                  </a:lnTo>
                  <a:lnTo>
                    <a:pt x="2592533" y="651005"/>
                  </a:lnTo>
                  <a:lnTo>
                    <a:pt x="2588497" y="665906"/>
                  </a:lnTo>
                  <a:lnTo>
                    <a:pt x="2583219" y="678635"/>
                  </a:lnTo>
                  <a:lnTo>
                    <a:pt x="2570802" y="688258"/>
                  </a:lnTo>
                  <a:lnTo>
                    <a:pt x="2558384" y="696640"/>
                  </a:lnTo>
                  <a:lnTo>
                    <a:pt x="2546897" y="706264"/>
                  </a:lnTo>
                  <a:lnTo>
                    <a:pt x="2532306" y="728616"/>
                  </a:lnTo>
                  <a:lnTo>
                    <a:pt x="2517715" y="750968"/>
                  </a:lnTo>
                  <a:lnTo>
                    <a:pt x="2510575" y="758419"/>
                  </a:lnTo>
                  <a:lnTo>
                    <a:pt x="2500020" y="761524"/>
                  </a:lnTo>
                  <a:lnTo>
                    <a:pt x="2490706" y="765870"/>
                  </a:lnTo>
                  <a:lnTo>
                    <a:pt x="2483566" y="771147"/>
                  </a:lnTo>
                  <a:lnTo>
                    <a:pt x="2476426" y="786049"/>
                  </a:lnTo>
                  <a:lnTo>
                    <a:pt x="2478599" y="798777"/>
                  </a:lnTo>
                  <a:lnTo>
                    <a:pt x="2483877" y="808401"/>
                  </a:lnTo>
                  <a:lnTo>
                    <a:pt x="2480772" y="815852"/>
                  </a:lnTo>
                  <a:lnTo>
                    <a:pt x="2478599" y="821129"/>
                  </a:lnTo>
                  <a:lnTo>
                    <a:pt x="2473322" y="825475"/>
                  </a:lnTo>
                  <a:lnTo>
                    <a:pt x="2469286" y="828580"/>
                  </a:lnTo>
                  <a:lnTo>
                    <a:pt x="2464008" y="832926"/>
                  </a:lnTo>
                  <a:lnTo>
                    <a:pt x="2461835" y="865833"/>
                  </a:lnTo>
                  <a:lnTo>
                    <a:pt x="2464008" y="893463"/>
                  </a:lnTo>
                  <a:lnTo>
                    <a:pt x="2473322" y="917678"/>
                  </a:lnTo>
                  <a:lnTo>
                    <a:pt x="2487912" y="937857"/>
                  </a:lnTo>
                  <a:lnTo>
                    <a:pt x="2487912" y="943134"/>
                  </a:lnTo>
                  <a:lnTo>
                    <a:pt x="2494121" y="943134"/>
                  </a:lnTo>
                  <a:lnTo>
                    <a:pt x="2498157" y="922955"/>
                  </a:lnTo>
                  <a:lnTo>
                    <a:pt x="2510575" y="922955"/>
                  </a:lnTo>
                  <a:lnTo>
                    <a:pt x="2515852" y="904950"/>
                  </a:lnTo>
                  <a:lnTo>
                    <a:pt x="2522993" y="890048"/>
                  </a:lnTo>
                  <a:lnTo>
                    <a:pt x="2527028" y="890048"/>
                  </a:lnTo>
                  <a:lnTo>
                    <a:pt x="2529202" y="890048"/>
                  </a:lnTo>
                  <a:lnTo>
                    <a:pt x="2530133" y="890048"/>
                  </a:lnTo>
                  <a:lnTo>
                    <a:pt x="2534169" y="890048"/>
                  </a:lnTo>
                  <a:lnTo>
                    <a:pt x="2537273" y="890048"/>
                  </a:lnTo>
                  <a:lnTo>
                    <a:pt x="2539446" y="875147"/>
                  </a:lnTo>
                  <a:lnTo>
                    <a:pt x="2541620" y="867696"/>
                  </a:lnTo>
                  <a:lnTo>
                    <a:pt x="2546897" y="860245"/>
                  </a:lnTo>
                  <a:lnTo>
                    <a:pt x="2554037" y="848759"/>
                  </a:lnTo>
                  <a:lnTo>
                    <a:pt x="2566455" y="848759"/>
                  </a:lnTo>
                  <a:lnTo>
                    <a:pt x="2566455" y="840377"/>
                  </a:lnTo>
                  <a:lnTo>
                    <a:pt x="2566455" y="832926"/>
                  </a:lnTo>
                  <a:lnTo>
                    <a:pt x="2568628" y="827649"/>
                  </a:lnTo>
                  <a:lnTo>
                    <a:pt x="2570802" y="821440"/>
                  </a:lnTo>
                  <a:lnTo>
                    <a:pt x="2572975" y="820508"/>
                  </a:lnTo>
                  <a:lnTo>
                    <a:pt x="2573906" y="818335"/>
                  </a:lnTo>
                  <a:lnTo>
                    <a:pt x="2576079" y="818335"/>
                  </a:lnTo>
                  <a:lnTo>
                    <a:pt x="2578252" y="818335"/>
                  </a:lnTo>
                  <a:lnTo>
                    <a:pt x="2583530" y="818335"/>
                  </a:lnTo>
                  <a:lnTo>
                    <a:pt x="2580425" y="794120"/>
                  </a:lnTo>
                  <a:lnTo>
                    <a:pt x="2580425" y="766491"/>
                  </a:lnTo>
                  <a:lnTo>
                    <a:pt x="2581356" y="742276"/>
                  </a:lnTo>
                  <a:lnTo>
                    <a:pt x="2590670" y="719924"/>
                  </a:lnTo>
                  <a:lnTo>
                    <a:pt x="2595948" y="718993"/>
                  </a:lnTo>
                  <a:lnTo>
                    <a:pt x="2607434" y="716819"/>
                  </a:lnTo>
                  <a:lnTo>
                    <a:pt x="2619852" y="716819"/>
                  </a:lnTo>
                  <a:lnTo>
                    <a:pt x="2629165" y="716819"/>
                  </a:lnTo>
                  <a:lnTo>
                    <a:pt x="2634443" y="714646"/>
                  </a:lnTo>
                  <a:lnTo>
                    <a:pt x="2634443" y="707196"/>
                  </a:lnTo>
                  <a:lnTo>
                    <a:pt x="2639720" y="704091"/>
                  </a:lnTo>
                  <a:lnTo>
                    <a:pt x="2646861" y="699745"/>
                  </a:lnTo>
                  <a:lnTo>
                    <a:pt x="2656174" y="697572"/>
                  </a:lnTo>
                  <a:lnTo>
                    <a:pt x="2663314" y="696640"/>
                  </a:lnTo>
                  <a:lnTo>
                    <a:pt x="2666419" y="701918"/>
                  </a:lnTo>
                  <a:lnTo>
                    <a:pt x="2672628" y="707196"/>
                  </a:lnTo>
                  <a:lnTo>
                    <a:pt x="2677905" y="711542"/>
                  </a:lnTo>
                  <a:lnTo>
                    <a:pt x="2685045" y="709369"/>
                  </a:lnTo>
                  <a:lnTo>
                    <a:pt x="2692186" y="705022"/>
                  </a:lnTo>
                  <a:lnTo>
                    <a:pt x="2702741" y="701918"/>
                  </a:lnTo>
                  <a:lnTo>
                    <a:pt x="2717332" y="699745"/>
                  </a:lnTo>
                  <a:lnTo>
                    <a:pt x="2724472" y="689190"/>
                  </a:lnTo>
                  <a:lnTo>
                    <a:pt x="2728508" y="677703"/>
                  </a:lnTo>
                  <a:lnTo>
                    <a:pt x="2729439" y="662802"/>
                  </a:lnTo>
                  <a:lnTo>
                    <a:pt x="2744030" y="657524"/>
                  </a:lnTo>
                  <a:lnTo>
                    <a:pt x="2757690" y="652247"/>
                  </a:lnTo>
                  <a:lnTo>
                    <a:pt x="2768245" y="644796"/>
                  </a:lnTo>
                  <a:lnTo>
                    <a:pt x="2773522" y="629895"/>
                  </a:lnTo>
                  <a:lnTo>
                    <a:pt x="2782836" y="632068"/>
                  </a:lnTo>
                  <a:lnTo>
                    <a:pt x="2789976" y="632999"/>
                  </a:lnTo>
                  <a:lnTo>
                    <a:pt x="2795254" y="637345"/>
                  </a:lnTo>
                  <a:lnTo>
                    <a:pt x="2802394" y="642623"/>
                  </a:lnTo>
                  <a:lnTo>
                    <a:pt x="2807671" y="640450"/>
                  </a:lnTo>
                  <a:lnTo>
                    <a:pt x="2811707" y="640450"/>
                  </a:lnTo>
                  <a:lnTo>
                    <a:pt x="2813880" y="638277"/>
                  </a:lnTo>
                  <a:lnTo>
                    <a:pt x="2816985" y="638277"/>
                  </a:lnTo>
                  <a:lnTo>
                    <a:pt x="2811707" y="612820"/>
                  </a:lnTo>
                  <a:lnTo>
                    <a:pt x="2800221" y="590468"/>
                  </a:lnTo>
                  <a:lnTo>
                    <a:pt x="2789666" y="577740"/>
                  </a:lnTo>
                  <a:lnTo>
                    <a:pt x="2792770" y="572462"/>
                  </a:lnTo>
                  <a:lnTo>
                    <a:pt x="2794943" y="570289"/>
                  </a:lnTo>
                  <a:lnTo>
                    <a:pt x="2797116" y="568116"/>
                  </a:lnTo>
                  <a:lnTo>
                    <a:pt x="2799290" y="568116"/>
                  </a:lnTo>
                  <a:lnTo>
                    <a:pt x="2800221" y="568116"/>
                  </a:lnTo>
                  <a:lnTo>
                    <a:pt x="2802394" y="570289"/>
                  </a:lnTo>
                  <a:lnTo>
                    <a:pt x="2804567" y="570289"/>
                  </a:lnTo>
                  <a:lnTo>
                    <a:pt x="2806740" y="570289"/>
                  </a:lnTo>
                  <a:lnTo>
                    <a:pt x="2809845" y="570289"/>
                  </a:lnTo>
                  <a:lnTo>
                    <a:pt x="2813880" y="568116"/>
                  </a:lnTo>
                  <a:lnTo>
                    <a:pt x="2822263" y="560665"/>
                  </a:lnTo>
                  <a:lnTo>
                    <a:pt x="2826298" y="547937"/>
                  </a:lnTo>
                  <a:lnTo>
                    <a:pt x="2829403" y="533036"/>
                  </a:lnTo>
                  <a:lnTo>
                    <a:pt x="2829403" y="520307"/>
                  </a:lnTo>
                  <a:lnTo>
                    <a:pt x="2833439" y="525585"/>
                  </a:lnTo>
                  <a:lnTo>
                    <a:pt x="2838716" y="533036"/>
                  </a:lnTo>
                  <a:lnTo>
                    <a:pt x="2842752" y="540486"/>
                  </a:lnTo>
                  <a:lnTo>
                    <a:pt x="2845856" y="538313"/>
                  </a:lnTo>
                  <a:lnTo>
                    <a:pt x="2848029" y="538313"/>
                  </a:lnTo>
                  <a:lnTo>
                    <a:pt x="2850203" y="538313"/>
                  </a:lnTo>
                  <a:lnTo>
                    <a:pt x="2851134" y="536140"/>
                  </a:lnTo>
                  <a:lnTo>
                    <a:pt x="2853307" y="536140"/>
                  </a:lnTo>
                  <a:lnTo>
                    <a:pt x="2860447" y="536140"/>
                  </a:lnTo>
                  <a:lnTo>
                    <a:pt x="2864483" y="538313"/>
                  </a:lnTo>
                  <a:lnTo>
                    <a:pt x="2865414" y="540486"/>
                  </a:lnTo>
                  <a:lnTo>
                    <a:pt x="2869450" y="542659"/>
                  </a:lnTo>
                  <a:lnTo>
                    <a:pt x="2872555" y="543591"/>
                  </a:lnTo>
                  <a:lnTo>
                    <a:pt x="2872555" y="557250"/>
                  </a:lnTo>
                  <a:lnTo>
                    <a:pt x="2887146" y="560355"/>
                  </a:lnTo>
                  <a:lnTo>
                    <a:pt x="2898632" y="565632"/>
                  </a:lnTo>
                  <a:lnTo>
                    <a:pt x="2905772" y="577119"/>
                  </a:lnTo>
                  <a:lnTo>
                    <a:pt x="2912913" y="577119"/>
                  </a:lnTo>
                  <a:lnTo>
                    <a:pt x="2916017" y="577119"/>
                  </a:lnTo>
                  <a:lnTo>
                    <a:pt x="2920053" y="577119"/>
                  </a:lnTo>
                  <a:lnTo>
                    <a:pt x="2923158" y="574946"/>
                  </a:lnTo>
                  <a:lnTo>
                    <a:pt x="2925330" y="572773"/>
                  </a:lnTo>
                  <a:lnTo>
                    <a:pt x="2928435" y="567495"/>
                  </a:lnTo>
                  <a:lnTo>
                    <a:pt x="2930608" y="564390"/>
                  </a:lnTo>
                  <a:lnTo>
                    <a:pt x="2930608" y="562217"/>
                  </a:lnTo>
                  <a:lnTo>
                    <a:pt x="2928435" y="557871"/>
                  </a:lnTo>
                  <a:lnTo>
                    <a:pt x="2927503" y="556940"/>
                  </a:lnTo>
                  <a:lnTo>
                    <a:pt x="2925330" y="554767"/>
                  </a:lnTo>
                  <a:lnTo>
                    <a:pt x="2921295" y="552594"/>
                  </a:lnTo>
                  <a:lnTo>
                    <a:pt x="2923468" y="547316"/>
                  </a:lnTo>
                  <a:lnTo>
                    <a:pt x="2925641" y="542038"/>
                  </a:lnTo>
                  <a:lnTo>
                    <a:pt x="2927814" y="539865"/>
                  </a:lnTo>
                  <a:lnTo>
                    <a:pt x="2930919" y="535519"/>
                  </a:lnTo>
                  <a:lnTo>
                    <a:pt x="2933092" y="532415"/>
                  </a:lnTo>
                  <a:lnTo>
                    <a:pt x="2969414" y="532415"/>
                  </a:lnTo>
                  <a:lnTo>
                    <a:pt x="2965999" y="516271"/>
                  </a:lnTo>
                  <a:close/>
                  <a:moveTo>
                    <a:pt x="758729" y="1039993"/>
                  </a:moveTo>
                  <a:lnTo>
                    <a:pt x="776425" y="1034716"/>
                  </a:lnTo>
                  <a:lnTo>
                    <a:pt x="791016" y="1027265"/>
                  </a:lnTo>
                  <a:lnTo>
                    <a:pt x="791016" y="1030370"/>
                  </a:lnTo>
                  <a:lnTo>
                    <a:pt x="791016" y="1034716"/>
                  </a:lnTo>
                  <a:lnTo>
                    <a:pt x="791016" y="1039993"/>
                  </a:lnTo>
                  <a:lnTo>
                    <a:pt x="788843" y="1045271"/>
                  </a:lnTo>
                  <a:lnTo>
                    <a:pt x="785738" y="1050549"/>
                  </a:lnTo>
                  <a:lnTo>
                    <a:pt x="785738" y="1057999"/>
                  </a:lnTo>
                  <a:lnTo>
                    <a:pt x="774252" y="1057999"/>
                  </a:lnTo>
                  <a:lnTo>
                    <a:pt x="765870" y="1057068"/>
                  </a:lnTo>
                  <a:lnTo>
                    <a:pt x="758729" y="1054895"/>
                  </a:lnTo>
                  <a:lnTo>
                    <a:pt x="758729" y="1039993"/>
                  </a:lnTo>
                  <a:close/>
                  <a:moveTo>
                    <a:pt x="644175" y="1152064"/>
                  </a:moveTo>
                  <a:lnTo>
                    <a:pt x="645106" y="1151133"/>
                  </a:lnTo>
                  <a:lnTo>
                    <a:pt x="645106" y="1148960"/>
                  </a:lnTo>
                  <a:lnTo>
                    <a:pt x="647279" y="1148960"/>
                  </a:lnTo>
                  <a:lnTo>
                    <a:pt x="649453" y="1146787"/>
                  </a:lnTo>
                  <a:lnTo>
                    <a:pt x="651626" y="1144614"/>
                  </a:lnTo>
                  <a:lnTo>
                    <a:pt x="666217" y="1144614"/>
                  </a:lnTo>
                  <a:lnTo>
                    <a:pt x="662181" y="1148960"/>
                  </a:lnTo>
                  <a:lnTo>
                    <a:pt x="659076" y="1151133"/>
                  </a:lnTo>
                  <a:lnTo>
                    <a:pt x="655041" y="1152064"/>
                  </a:lnTo>
                  <a:lnTo>
                    <a:pt x="651936" y="1154238"/>
                  </a:lnTo>
                  <a:lnTo>
                    <a:pt x="645727" y="1156411"/>
                  </a:lnTo>
                  <a:lnTo>
                    <a:pt x="642623" y="1156411"/>
                  </a:lnTo>
                  <a:lnTo>
                    <a:pt x="644175" y="1152064"/>
                  </a:lnTo>
                  <a:close/>
                  <a:moveTo>
                    <a:pt x="765870" y="1265377"/>
                  </a:moveTo>
                  <a:lnTo>
                    <a:pt x="759661" y="1282452"/>
                  </a:lnTo>
                  <a:lnTo>
                    <a:pt x="752520" y="1300457"/>
                  </a:lnTo>
                  <a:lnTo>
                    <a:pt x="751589" y="1315359"/>
                  </a:lnTo>
                  <a:lnTo>
                    <a:pt x="737930" y="1319705"/>
                  </a:lnTo>
                  <a:lnTo>
                    <a:pt x="725512" y="1320636"/>
                  </a:lnTo>
                  <a:lnTo>
                    <a:pt x="714957" y="1315359"/>
                  </a:lnTo>
                  <a:lnTo>
                    <a:pt x="701297" y="1312254"/>
                  </a:lnTo>
                  <a:lnTo>
                    <a:pt x="696019" y="1312254"/>
                  </a:lnTo>
                  <a:lnTo>
                    <a:pt x="692915" y="1312254"/>
                  </a:lnTo>
                  <a:lnTo>
                    <a:pt x="688879" y="1313186"/>
                  </a:lnTo>
                  <a:lnTo>
                    <a:pt x="685775" y="1317532"/>
                  </a:lnTo>
                  <a:lnTo>
                    <a:pt x="683602" y="1319705"/>
                  </a:lnTo>
                  <a:lnTo>
                    <a:pt x="681428" y="1322810"/>
                  </a:lnTo>
                  <a:lnTo>
                    <a:pt x="678324" y="1324983"/>
                  </a:lnTo>
                  <a:lnTo>
                    <a:pt x="673046" y="1322810"/>
                  </a:lnTo>
                  <a:lnTo>
                    <a:pt x="661560" y="1320636"/>
                  </a:lnTo>
                  <a:lnTo>
                    <a:pt x="646969" y="1319705"/>
                  </a:lnTo>
                  <a:lnTo>
                    <a:pt x="632378" y="1315359"/>
                  </a:lnTo>
                  <a:lnTo>
                    <a:pt x="617787" y="1313186"/>
                  </a:lnTo>
                  <a:lnTo>
                    <a:pt x="610647" y="1312254"/>
                  </a:lnTo>
                  <a:lnTo>
                    <a:pt x="596056" y="1306046"/>
                  </a:lnTo>
                  <a:lnTo>
                    <a:pt x="581465" y="1298595"/>
                  </a:lnTo>
                  <a:lnTo>
                    <a:pt x="566874" y="1295490"/>
                  </a:lnTo>
                  <a:lnTo>
                    <a:pt x="551352" y="1298595"/>
                  </a:lnTo>
                  <a:lnTo>
                    <a:pt x="539865" y="1306046"/>
                  </a:lnTo>
                  <a:lnTo>
                    <a:pt x="536761" y="1315669"/>
                  </a:lnTo>
                  <a:lnTo>
                    <a:pt x="532725" y="1325293"/>
                  </a:lnTo>
                  <a:lnTo>
                    <a:pt x="530552" y="1335848"/>
                  </a:lnTo>
                  <a:lnTo>
                    <a:pt x="523411" y="1334917"/>
                  </a:lnTo>
                  <a:lnTo>
                    <a:pt x="510994" y="1330571"/>
                  </a:lnTo>
                  <a:lnTo>
                    <a:pt x="496403" y="1327466"/>
                  </a:lnTo>
                  <a:lnTo>
                    <a:pt x="485848" y="1323120"/>
                  </a:lnTo>
                  <a:lnTo>
                    <a:pt x="478707" y="1320016"/>
                  </a:lnTo>
                  <a:lnTo>
                    <a:pt x="474671" y="1305114"/>
                  </a:lnTo>
                  <a:lnTo>
                    <a:pt x="460081" y="1297664"/>
                  </a:lnTo>
                  <a:lnTo>
                    <a:pt x="445490" y="1295490"/>
                  </a:lnTo>
                  <a:lnTo>
                    <a:pt x="430899" y="1295490"/>
                  </a:lnTo>
                  <a:lnTo>
                    <a:pt x="418481" y="1291144"/>
                  </a:lnTo>
                  <a:lnTo>
                    <a:pt x="415376" y="1288040"/>
                  </a:lnTo>
                  <a:lnTo>
                    <a:pt x="413203" y="1285867"/>
                  </a:lnTo>
                  <a:lnTo>
                    <a:pt x="409167" y="1282762"/>
                  </a:lnTo>
                  <a:lnTo>
                    <a:pt x="408236" y="1278416"/>
                  </a:lnTo>
                  <a:lnTo>
                    <a:pt x="402027" y="1275311"/>
                  </a:lnTo>
                  <a:lnTo>
                    <a:pt x="406063" y="1256374"/>
                  </a:lnTo>
                  <a:lnTo>
                    <a:pt x="409167" y="1238368"/>
                  </a:lnTo>
                  <a:lnTo>
                    <a:pt x="415376" y="1221294"/>
                  </a:lnTo>
                  <a:lnTo>
                    <a:pt x="410720" y="1221294"/>
                  </a:lnTo>
                  <a:lnTo>
                    <a:pt x="401406" y="1219121"/>
                  </a:lnTo>
                  <a:lnTo>
                    <a:pt x="381538" y="1218189"/>
                  </a:lnTo>
                  <a:lnTo>
                    <a:pt x="358565" y="1218189"/>
                  </a:lnTo>
                  <a:lnTo>
                    <a:pt x="330314" y="1218189"/>
                  </a:lnTo>
                  <a:lnTo>
                    <a:pt x="305168" y="1219121"/>
                  </a:lnTo>
                  <a:lnTo>
                    <a:pt x="281264" y="1223467"/>
                  </a:lnTo>
                  <a:lnTo>
                    <a:pt x="265742" y="1226571"/>
                  </a:lnTo>
                  <a:lnTo>
                    <a:pt x="254255" y="1234022"/>
                  </a:lnTo>
                  <a:lnTo>
                    <a:pt x="239664" y="1243646"/>
                  </a:lnTo>
                  <a:lnTo>
                    <a:pt x="225073" y="1251097"/>
                  </a:lnTo>
                  <a:lnTo>
                    <a:pt x="174160" y="1243646"/>
                  </a:lnTo>
                  <a:lnTo>
                    <a:pt x="174160" y="1234022"/>
                  </a:lnTo>
                  <a:lnTo>
                    <a:pt x="180369" y="1233091"/>
                  </a:lnTo>
                  <a:lnTo>
                    <a:pt x="183473" y="1230918"/>
                  </a:lnTo>
                  <a:lnTo>
                    <a:pt x="187509" y="1228744"/>
                  </a:lnTo>
                  <a:lnTo>
                    <a:pt x="190614" y="1226571"/>
                  </a:lnTo>
                  <a:lnTo>
                    <a:pt x="192787" y="1226571"/>
                  </a:lnTo>
                  <a:lnTo>
                    <a:pt x="195891" y="1228744"/>
                  </a:lnTo>
                  <a:lnTo>
                    <a:pt x="199927" y="1230918"/>
                  </a:lnTo>
                  <a:lnTo>
                    <a:pt x="205205" y="1233091"/>
                  </a:lnTo>
                  <a:lnTo>
                    <a:pt x="208309" y="1233091"/>
                  </a:lnTo>
                  <a:lnTo>
                    <a:pt x="214518" y="1230918"/>
                  </a:lnTo>
                  <a:lnTo>
                    <a:pt x="219796" y="1225640"/>
                  </a:lnTo>
                  <a:lnTo>
                    <a:pt x="222900" y="1219431"/>
                  </a:lnTo>
                  <a:lnTo>
                    <a:pt x="226936" y="1216327"/>
                  </a:lnTo>
                  <a:lnTo>
                    <a:pt x="232213" y="1211980"/>
                  </a:lnTo>
                  <a:lnTo>
                    <a:pt x="244631" y="1211049"/>
                  </a:lnTo>
                  <a:lnTo>
                    <a:pt x="244631" y="1204840"/>
                  </a:lnTo>
                  <a:lnTo>
                    <a:pt x="244631" y="1202978"/>
                  </a:lnTo>
                  <a:lnTo>
                    <a:pt x="244631" y="1200804"/>
                  </a:lnTo>
                  <a:lnTo>
                    <a:pt x="244631" y="1196458"/>
                  </a:lnTo>
                  <a:lnTo>
                    <a:pt x="248667" y="1195527"/>
                  </a:lnTo>
                  <a:lnTo>
                    <a:pt x="250840" y="1193354"/>
                  </a:lnTo>
                  <a:lnTo>
                    <a:pt x="251771" y="1191181"/>
                  </a:lnTo>
                  <a:lnTo>
                    <a:pt x="253945" y="1191181"/>
                  </a:lnTo>
                  <a:lnTo>
                    <a:pt x="256118" y="1189007"/>
                  </a:lnTo>
                  <a:lnTo>
                    <a:pt x="261395" y="1189007"/>
                  </a:lnTo>
                  <a:lnTo>
                    <a:pt x="259222" y="1185903"/>
                  </a:lnTo>
                  <a:lnTo>
                    <a:pt x="256118" y="1181557"/>
                  </a:lnTo>
                  <a:lnTo>
                    <a:pt x="253945" y="1180625"/>
                  </a:lnTo>
                  <a:lnTo>
                    <a:pt x="251771" y="1178452"/>
                  </a:lnTo>
                  <a:lnTo>
                    <a:pt x="251771" y="1174106"/>
                  </a:lnTo>
                  <a:lnTo>
                    <a:pt x="253945" y="1173175"/>
                  </a:lnTo>
                  <a:lnTo>
                    <a:pt x="257980" y="1159515"/>
                  </a:lnTo>
                  <a:lnTo>
                    <a:pt x="263258" y="1148960"/>
                  </a:lnTo>
                  <a:lnTo>
                    <a:pt x="270398" y="1139336"/>
                  </a:lnTo>
                  <a:lnTo>
                    <a:pt x="290267" y="1139336"/>
                  </a:lnTo>
                  <a:lnTo>
                    <a:pt x="295544" y="1130954"/>
                  </a:lnTo>
                  <a:lnTo>
                    <a:pt x="297717" y="1119468"/>
                  </a:lnTo>
                  <a:lnTo>
                    <a:pt x="300822" y="1108912"/>
                  </a:lnTo>
                  <a:lnTo>
                    <a:pt x="310135" y="1101462"/>
                  </a:lnTo>
                  <a:lnTo>
                    <a:pt x="314171" y="1099289"/>
                  </a:lnTo>
                  <a:lnTo>
                    <a:pt x="315102" y="1099289"/>
                  </a:lnTo>
                  <a:lnTo>
                    <a:pt x="319138" y="1099289"/>
                  </a:lnTo>
                  <a:lnTo>
                    <a:pt x="321311" y="1101462"/>
                  </a:lnTo>
                  <a:lnTo>
                    <a:pt x="322243" y="1104566"/>
                  </a:lnTo>
                  <a:lnTo>
                    <a:pt x="324416" y="1108912"/>
                  </a:lnTo>
                  <a:lnTo>
                    <a:pt x="344284" y="1104566"/>
                  </a:lnTo>
                  <a:lnTo>
                    <a:pt x="361048" y="1094942"/>
                  </a:lnTo>
                  <a:lnTo>
                    <a:pt x="373466" y="1084387"/>
                  </a:lnTo>
                  <a:lnTo>
                    <a:pt x="388057" y="1089665"/>
                  </a:lnTo>
                  <a:lnTo>
                    <a:pt x="399544" y="1101151"/>
                  </a:lnTo>
                  <a:lnTo>
                    <a:pt x="406684" y="1113880"/>
                  </a:lnTo>
                  <a:lnTo>
                    <a:pt x="415066" y="1124435"/>
                  </a:lnTo>
                  <a:lnTo>
                    <a:pt x="424379" y="1135921"/>
                  </a:lnTo>
                  <a:lnTo>
                    <a:pt x="453561" y="1156100"/>
                  </a:lnTo>
                  <a:lnTo>
                    <a:pt x="480570" y="1176279"/>
                  </a:lnTo>
                  <a:lnTo>
                    <a:pt x="480570" y="1180625"/>
                  </a:lnTo>
                  <a:lnTo>
                    <a:pt x="480570" y="1183730"/>
                  </a:lnTo>
                  <a:lnTo>
                    <a:pt x="479639" y="1185903"/>
                  </a:lnTo>
                  <a:lnTo>
                    <a:pt x="479639" y="1188076"/>
                  </a:lnTo>
                  <a:lnTo>
                    <a:pt x="477466" y="1189007"/>
                  </a:lnTo>
                  <a:lnTo>
                    <a:pt x="470325" y="1196458"/>
                  </a:lnTo>
                  <a:lnTo>
                    <a:pt x="458839" y="1200804"/>
                  </a:lnTo>
                  <a:lnTo>
                    <a:pt x="444248" y="1202978"/>
                  </a:lnTo>
                  <a:lnTo>
                    <a:pt x="429657" y="1200804"/>
                  </a:lnTo>
                  <a:lnTo>
                    <a:pt x="435866" y="1213533"/>
                  </a:lnTo>
                  <a:lnTo>
                    <a:pt x="444248" y="1218810"/>
                  </a:lnTo>
                  <a:lnTo>
                    <a:pt x="455734" y="1223157"/>
                  </a:lnTo>
                  <a:lnTo>
                    <a:pt x="465048" y="1230607"/>
                  </a:lnTo>
                  <a:lnTo>
                    <a:pt x="473430" y="1230607"/>
                  </a:lnTo>
                  <a:lnTo>
                    <a:pt x="473430" y="1206082"/>
                  </a:lnTo>
                  <a:lnTo>
                    <a:pt x="484916" y="1206082"/>
                  </a:lnTo>
                  <a:lnTo>
                    <a:pt x="488021" y="1198631"/>
                  </a:lnTo>
                  <a:lnTo>
                    <a:pt x="492057" y="1193354"/>
                  </a:lnTo>
                  <a:lnTo>
                    <a:pt x="495161" y="1189007"/>
                  </a:lnTo>
                  <a:lnTo>
                    <a:pt x="500439" y="1185903"/>
                  </a:lnTo>
                  <a:lnTo>
                    <a:pt x="499507" y="1180625"/>
                  </a:lnTo>
                  <a:lnTo>
                    <a:pt x="497334" y="1176279"/>
                  </a:lnTo>
                  <a:lnTo>
                    <a:pt x="497334" y="1174106"/>
                  </a:lnTo>
                  <a:lnTo>
                    <a:pt x="495161" y="1171002"/>
                  </a:lnTo>
                  <a:lnTo>
                    <a:pt x="494230" y="1166655"/>
                  </a:lnTo>
                  <a:lnTo>
                    <a:pt x="494230" y="1161378"/>
                  </a:lnTo>
                  <a:lnTo>
                    <a:pt x="499507" y="1161378"/>
                  </a:lnTo>
                  <a:lnTo>
                    <a:pt x="504785" y="1163551"/>
                  </a:lnTo>
                  <a:lnTo>
                    <a:pt x="507889" y="1165724"/>
                  </a:lnTo>
                  <a:lnTo>
                    <a:pt x="510062" y="1165724"/>
                  </a:lnTo>
                  <a:lnTo>
                    <a:pt x="514098" y="1165724"/>
                  </a:lnTo>
                  <a:lnTo>
                    <a:pt x="517203" y="1165724"/>
                  </a:lnTo>
                  <a:lnTo>
                    <a:pt x="521238" y="1165724"/>
                  </a:lnTo>
                  <a:lnTo>
                    <a:pt x="521238" y="1161378"/>
                  </a:lnTo>
                  <a:lnTo>
                    <a:pt x="509752" y="1151754"/>
                  </a:lnTo>
                  <a:lnTo>
                    <a:pt x="499197" y="1144303"/>
                  </a:lnTo>
                  <a:lnTo>
                    <a:pt x="484606" y="1139026"/>
                  </a:lnTo>
                  <a:lnTo>
                    <a:pt x="484606" y="1128471"/>
                  </a:lnTo>
                  <a:lnTo>
                    <a:pt x="470015" y="1128471"/>
                  </a:lnTo>
                  <a:lnTo>
                    <a:pt x="457597" y="1109533"/>
                  </a:lnTo>
                  <a:lnTo>
                    <a:pt x="443937" y="1093701"/>
                  </a:lnTo>
                  <a:lnTo>
                    <a:pt x="429346" y="1078799"/>
                  </a:lnTo>
                  <a:lnTo>
                    <a:pt x="429346" y="1072590"/>
                  </a:lnTo>
                  <a:lnTo>
                    <a:pt x="429346" y="1069486"/>
                  </a:lnTo>
                  <a:lnTo>
                    <a:pt x="429346" y="1065140"/>
                  </a:lnTo>
                  <a:lnTo>
                    <a:pt x="429346" y="1064208"/>
                  </a:lnTo>
                  <a:lnTo>
                    <a:pt x="433382" y="1062035"/>
                  </a:lnTo>
                  <a:lnTo>
                    <a:pt x="436487" y="1057689"/>
                  </a:lnTo>
                  <a:lnTo>
                    <a:pt x="438660" y="1057689"/>
                  </a:lnTo>
                  <a:lnTo>
                    <a:pt x="438660" y="1056758"/>
                  </a:lnTo>
                  <a:lnTo>
                    <a:pt x="440833" y="1056758"/>
                  </a:lnTo>
                  <a:lnTo>
                    <a:pt x="443006" y="1056758"/>
                  </a:lnTo>
                  <a:lnTo>
                    <a:pt x="443937" y="1054584"/>
                  </a:lnTo>
                  <a:lnTo>
                    <a:pt x="446111" y="1057689"/>
                  </a:lnTo>
                  <a:lnTo>
                    <a:pt x="448284" y="1062035"/>
                  </a:lnTo>
                  <a:lnTo>
                    <a:pt x="448284" y="1065140"/>
                  </a:lnTo>
                  <a:lnTo>
                    <a:pt x="450457" y="1071349"/>
                  </a:lnTo>
                  <a:lnTo>
                    <a:pt x="465048" y="1067002"/>
                  </a:lnTo>
                  <a:lnTo>
                    <a:pt x="472188" y="1087181"/>
                  </a:lnTo>
                  <a:lnTo>
                    <a:pt x="479328" y="1098668"/>
                  </a:lnTo>
                  <a:lnTo>
                    <a:pt x="487710" y="1103945"/>
                  </a:lnTo>
                  <a:lnTo>
                    <a:pt x="497024" y="1106118"/>
                  </a:lnTo>
                  <a:lnTo>
                    <a:pt x="507579" y="1111396"/>
                  </a:lnTo>
                  <a:lnTo>
                    <a:pt x="521238" y="1121020"/>
                  </a:lnTo>
                  <a:lnTo>
                    <a:pt x="526516" y="1126297"/>
                  </a:lnTo>
                  <a:lnTo>
                    <a:pt x="526516" y="1133748"/>
                  </a:lnTo>
                  <a:lnTo>
                    <a:pt x="524343" y="1141199"/>
                  </a:lnTo>
                  <a:lnTo>
                    <a:pt x="522170" y="1150823"/>
                  </a:lnTo>
                  <a:lnTo>
                    <a:pt x="524343" y="1161378"/>
                  </a:lnTo>
                  <a:lnTo>
                    <a:pt x="528379" y="1165724"/>
                  </a:lnTo>
                  <a:lnTo>
                    <a:pt x="531483" y="1166655"/>
                  </a:lnTo>
                  <a:lnTo>
                    <a:pt x="536761" y="1171002"/>
                  </a:lnTo>
                  <a:lnTo>
                    <a:pt x="540797" y="1174106"/>
                  </a:lnTo>
                  <a:lnTo>
                    <a:pt x="543901" y="1176279"/>
                  </a:lnTo>
                  <a:lnTo>
                    <a:pt x="560665" y="1225951"/>
                  </a:lnTo>
                  <a:lnTo>
                    <a:pt x="564701" y="1225951"/>
                  </a:lnTo>
                  <a:lnTo>
                    <a:pt x="565632" y="1228124"/>
                  </a:lnTo>
                  <a:lnTo>
                    <a:pt x="567805" y="1228124"/>
                  </a:lnTo>
                  <a:lnTo>
                    <a:pt x="569978" y="1230297"/>
                  </a:lnTo>
                  <a:lnTo>
                    <a:pt x="575256" y="1228124"/>
                  </a:lnTo>
                  <a:lnTo>
                    <a:pt x="580534" y="1225951"/>
                  </a:lnTo>
                  <a:lnTo>
                    <a:pt x="582707" y="1225019"/>
                  </a:lnTo>
                  <a:lnTo>
                    <a:pt x="584880" y="1220673"/>
                  </a:lnTo>
                  <a:lnTo>
                    <a:pt x="584880" y="1218500"/>
                  </a:lnTo>
                  <a:lnTo>
                    <a:pt x="587053" y="1215395"/>
                  </a:lnTo>
                  <a:lnTo>
                    <a:pt x="587984" y="1211049"/>
                  </a:lnTo>
                  <a:lnTo>
                    <a:pt x="592020" y="1210118"/>
                  </a:lnTo>
                  <a:lnTo>
                    <a:pt x="597298" y="1205772"/>
                  </a:lnTo>
                  <a:lnTo>
                    <a:pt x="594193" y="1188697"/>
                  </a:lnTo>
                  <a:lnTo>
                    <a:pt x="587053" y="1172864"/>
                  </a:lnTo>
                  <a:lnTo>
                    <a:pt x="577740" y="1161378"/>
                  </a:lnTo>
                  <a:lnTo>
                    <a:pt x="577740" y="1156411"/>
                  </a:lnTo>
                  <a:lnTo>
                    <a:pt x="580844" y="1158584"/>
                  </a:lnTo>
                  <a:lnTo>
                    <a:pt x="580844" y="1159515"/>
                  </a:lnTo>
                  <a:lnTo>
                    <a:pt x="583017" y="1161688"/>
                  </a:lnTo>
                  <a:lnTo>
                    <a:pt x="585190" y="1166035"/>
                  </a:lnTo>
                  <a:lnTo>
                    <a:pt x="592331" y="1163861"/>
                  </a:lnTo>
                  <a:lnTo>
                    <a:pt x="595435" y="1163861"/>
                  </a:lnTo>
                  <a:lnTo>
                    <a:pt x="597608" y="1163861"/>
                  </a:lnTo>
                  <a:lnTo>
                    <a:pt x="599781" y="1161688"/>
                  </a:lnTo>
                  <a:lnTo>
                    <a:pt x="599781" y="1159515"/>
                  </a:lnTo>
                  <a:lnTo>
                    <a:pt x="599781" y="1158584"/>
                  </a:lnTo>
                  <a:lnTo>
                    <a:pt x="597608" y="1154238"/>
                  </a:lnTo>
                  <a:lnTo>
                    <a:pt x="597608" y="1148960"/>
                  </a:lnTo>
                  <a:lnTo>
                    <a:pt x="600713" y="1148960"/>
                  </a:lnTo>
                  <a:lnTo>
                    <a:pt x="600713" y="1144614"/>
                  </a:lnTo>
                  <a:lnTo>
                    <a:pt x="604748" y="1144614"/>
                  </a:lnTo>
                  <a:lnTo>
                    <a:pt x="607853" y="1144614"/>
                  </a:lnTo>
                  <a:lnTo>
                    <a:pt x="610026" y="1146787"/>
                  </a:lnTo>
                  <a:lnTo>
                    <a:pt x="612199" y="1146787"/>
                  </a:lnTo>
                  <a:lnTo>
                    <a:pt x="614372" y="1148960"/>
                  </a:lnTo>
                  <a:lnTo>
                    <a:pt x="619650" y="1151133"/>
                  </a:lnTo>
                  <a:lnTo>
                    <a:pt x="622754" y="1152064"/>
                  </a:lnTo>
                  <a:lnTo>
                    <a:pt x="624927" y="1154238"/>
                  </a:lnTo>
                  <a:lnTo>
                    <a:pt x="627100" y="1156411"/>
                  </a:lnTo>
                  <a:lnTo>
                    <a:pt x="630205" y="1158584"/>
                  </a:lnTo>
                  <a:lnTo>
                    <a:pt x="634241" y="1161688"/>
                  </a:lnTo>
                  <a:lnTo>
                    <a:pt x="632068" y="1166966"/>
                  </a:lnTo>
                  <a:lnTo>
                    <a:pt x="629894" y="1171312"/>
                  </a:lnTo>
                  <a:lnTo>
                    <a:pt x="629894" y="1174416"/>
                  </a:lnTo>
                  <a:lnTo>
                    <a:pt x="629894" y="1178763"/>
                  </a:lnTo>
                  <a:lnTo>
                    <a:pt x="629894" y="1181867"/>
                  </a:lnTo>
                  <a:lnTo>
                    <a:pt x="629894" y="1186213"/>
                  </a:lnTo>
                  <a:lnTo>
                    <a:pt x="629894" y="1189318"/>
                  </a:lnTo>
                  <a:lnTo>
                    <a:pt x="636103" y="1206392"/>
                  </a:lnTo>
                  <a:lnTo>
                    <a:pt x="648521" y="1223467"/>
                  </a:lnTo>
                  <a:lnTo>
                    <a:pt x="665285" y="1234022"/>
                  </a:lnTo>
                  <a:lnTo>
                    <a:pt x="680808" y="1238368"/>
                  </a:lnTo>
                  <a:lnTo>
                    <a:pt x="684843" y="1236195"/>
                  </a:lnTo>
                  <a:lnTo>
                    <a:pt x="687948" y="1233091"/>
                  </a:lnTo>
                  <a:lnTo>
                    <a:pt x="690121" y="1228744"/>
                  </a:lnTo>
                  <a:lnTo>
                    <a:pt x="695399" y="1226571"/>
                  </a:lnTo>
                  <a:lnTo>
                    <a:pt x="699434" y="1225640"/>
                  </a:lnTo>
                  <a:lnTo>
                    <a:pt x="704712" y="1226571"/>
                  </a:lnTo>
                  <a:lnTo>
                    <a:pt x="714025" y="1230918"/>
                  </a:lnTo>
                  <a:lnTo>
                    <a:pt x="721165" y="1234022"/>
                  </a:lnTo>
                  <a:lnTo>
                    <a:pt x="728306" y="1236195"/>
                  </a:lnTo>
                  <a:lnTo>
                    <a:pt x="735446" y="1234022"/>
                  </a:lnTo>
                  <a:lnTo>
                    <a:pt x="743828" y="1226571"/>
                  </a:lnTo>
                  <a:lnTo>
                    <a:pt x="750968" y="1226571"/>
                  </a:lnTo>
                  <a:lnTo>
                    <a:pt x="755004" y="1226571"/>
                  </a:lnTo>
                  <a:lnTo>
                    <a:pt x="758109" y="1226571"/>
                  </a:lnTo>
                  <a:lnTo>
                    <a:pt x="760282" y="1228744"/>
                  </a:lnTo>
                  <a:lnTo>
                    <a:pt x="762455" y="1230918"/>
                  </a:lnTo>
                  <a:lnTo>
                    <a:pt x="762455" y="1234022"/>
                  </a:lnTo>
                  <a:lnTo>
                    <a:pt x="764628" y="1238368"/>
                  </a:lnTo>
                  <a:lnTo>
                    <a:pt x="767732" y="1251097"/>
                  </a:lnTo>
                  <a:lnTo>
                    <a:pt x="765870" y="1265377"/>
                  </a:lnTo>
                  <a:close/>
                  <a:moveTo>
                    <a:pt x="845033" y="1136232"/>
                  </a:moveTo>
                  <a:lnTo>
                    <a:pt x="825165" y="1141509"/>
                  </a:lnTo>
                  <a:lnTo>
                    <a:pt x="803434" y="1143682"/>
                  </a:lnTo>
                  <a:lnTo>
                    <a:pt x="781702" y="1139336"/>
                  </a:lnTo>
                  <a:lnTo>
                    <a:pt x="773320" y="1136232"/>
                  </a:lnTo>
                  <a:lnTo>
                    <a:pt x="766180" y="1130954"/>
                  </a:lnTo>
                  <a:lnTo>
                    <a:pt x="756867" y="1124745"/>
                  </a:lnTo>
                  <a:lnTo>
                    <a:pt x="742276" y="1124745"/>
                  </a:lnTo>
                  <a:lnTo>
                    <a:pt x="727685" y="1126918"/>
                  </a:lnTo>
                  <a:lnTo>
                    <a:pt x="713094" y="1134369"/>
                  </a:lnTo>
                  <a:lnTo>
                    <a:pt x="700676" y="1139647"/>
                  </a:lnTo>
                  <a:lnTo>
                    <a:pt x="686085" y="1141820"/>
                  </a:lnTo>
                  <a:lnTo>
                    <a:pt x="671494" y="1136542"/>
                  </a:lnTo>
                  <a:lnTo>
                    <a:pt x="666217" y="1134369"/>
                  </a:lnTo>
                  <a:lnTo>
                    <a:pt x="662181" y="1132196"/>
                  </a:lnTo>
                  <a:lnTo>
                    <a:pt x="659076" y="1131265"/>
                  </a:lnTo>
                  <a:lnTo>
                    <a:pt x="656903" y="1126918"/>
                  </a:lnTo>
                  <a:lnTo>
                    <a:pt x="656903" y="1123814"/>
                  </a:lnTo>
                  <a:lnTo>
                    <a:pt x="654730" y="1116363"/>
                  </a:lnTo>
                  <a:lnTo>
                    <a:pt x="654730" y="1110154"/>
                  </a:lnTo>
                  <a:lnTo>
                    <a:pt x="658766" y="1099599"/>
                  </a:lnTo>
                  <a:lnTo>
                    <a:pt x="665906" y="1086871"/>
                  </a:lnTo>
                  <a:lnTo>
                    <a:pt x="674288" y="1071969"/>
                  </a:lnTo>
                  <a:lnTo>
                    <a:pt x="683602" y="1057068"/>
                  </a:lnTo>
                  <a:lnTo>
                    <a:pt x="690742" y="1043408"/>
                  </a:lnTo>
                  <a:lnTo>
                    <a:pt x="694778" y="1035026"/>
                  </a:lnTo>
                  <a:lnTo>
                    <a:pt x="703160" y="1037199"/>
                  </a:lnTo>
                  <a:lnTo>
                    <a:pt x="710300" y="1040304"/>
                  </a:lnTo>
                  <a:lnTo>
                    <a:pt x="715578" y="1042477"/>
                  </a:lnTo>
                  <a:lnTo>
                    <a:pt x="721786" y="1047755"/>
                  </a:lnTo>
                  <a:lnTo>
                    <a:pt x="724891" y="1049928"/>
                  </a:lnTo>
                  <a:lnTo>
                    <a:pt x="727064" y="1049928"/>
                  </a:lnTo>
                  <a:lnTo>
                    <a:pt x="729237" y="1049928"/>
                  </a:lnTo>
                  <a:lnTo>
                    <a:pt x="730168" y="1050859"/>
                  </a:lnTo>
                  <a:lnTo>
                    <a:pt x="717751" y="1055205"/>
                  </a:lnTo>
                  <a:lnTo>
                    <a:pt x="721786" y="1064829"/>
                  </a:lnTo>
                  <a:lnTo>
                    <a:pt x="728927" y="1072280"/>
                  </a:lnTo>
                  <a:lnTo>
                    <a:pt x="734204" y="1079731"/>
                  </a:lnTo>
                  <a:lnTo>
                    <a:pt x="743518" y="1080662"/>
                  </a:lnTo>
                  <a:lnTo>
                    <a:pt x="755935" y="1075384"/>
                  </a:lnTo>
                  <a:lnTo>
                    <a:pt x="765249" y="1067934"/>
                  </a:lnTo>
                  <a:lnTo>
                    <a:pt x="780771" y="1073211"/>
                  </a:lnTo>
                  <a:lnTo>
                    <a:pt x="800640" y="1084698"/>
                  </a:lnTo>
                  <a:lnTo>
                    <a:pt x="821439" y="1097426"/>
                  </a:lnTo>
                  <a:lnTo>
                    <a:pt x="836030" y="1110154"/>
                  </a:lnTo>
                  <a:lnTo>
                    <a:pt x="844413" y="1125056"/>
                  </a:lnTo>
                  <a:lnTo>
                    <a:pt x="850621" y="1125056"/>
                  </a:lnTo>
                  <a:lnTo>
                    <a:pt x="845033" y="1136232"/>
                  </a:lnTo>
                  <a:close/>
                  <a:moveTo>
                    <a:pt x="1025402" y="1146787"/>
                  </a:moveTo>
                  <a:lnTo>
                    <a:pt x="1022298" y="1146787"/>
                  </a:lnTo>
                  <a:lnTo>
                    <a:pt x="1018262" y="1146787"/>
                  </a:lnTo>
                  <a:lnTo>
                    <a:pt x="1015157" y="1146787"/>
                  </a:lnTo>
                  <a:lnTo>
                    <a:pt x="1011122" y="1144614"/>
                  </a:lnTo>
                  <a:lnTo>
                    <a:pt x="1008949" y="1161688"/>
                  </a:lnTo>
                  <a:lnTo>
                    <a:pt x="1011122" y="1173175"/>
                  </a:lnTo>
                  <a:lnTo>
                    <a:pt x="1016399" y="1183730"/>
                  </a:lnTo>
                  <a:lnTo>
                    <a:pt x="1020435" y="1196458"/>
                  </a:lnTo>
                  <a:lnTo>
                    <a:pt x="1022608" y="1217569"/>
                  </a:lnTo>
                  <a:lnTo>
                    <a:pt x="995600" y="1218500"/>
                  </a:lnTo>
                  <a:lnTo>
                    <a:pt x="976973" y="1215395"/>
                  </a:lnTo>
                  <a:lnTo>
                    <a:pt x="966418" y="1205772"/>
                  </a:lnTo>
                  <a:lnTo>
                    <a:pt x="962382" y="1188697"/>
                  </a:lnTo>
                  <a:lnTo>
                    <a:pt x="962382" y="1165414"/>
                  </a:lnTo>
                  <a:lnTo>
                    <a:pt x="974800" y="1165414"/>
                  </a:lnTo>
                  <a:lnTo>
                    <a:pt x="967660" y="1151754"/>
                  </a:lnTo>
                  <a:lnTo>
                    <a:pt x="955242" y="1138094"/>
                  </a:lnTo>
                  <a:lnTo>
                    <a:pt x="944686" y="1121020"/>
                  </a:lnTo>
                  <a:lnTo>
                    <a:pt x="933200" y="1103945"/>
                  </a:lnTo>
                  <a:lnTo>
                    <a:pt x="927922" y="1086871"/>
                  </a:lnTo>
                  <a:lnTo>
                    <a:pt x="931027" y="1071038"/>
                  </a:lnTo>
                  <a:lnTo>
                    <a:pt x="938167" y="1059552"/>
                  </a:lnTo>
                  <a:lnTo>
                    <a:pt x="949653" y="1049928"/>
                  </a:lnTo>
                  <a:lnTo>
                    <a:pt x="962071" y="1044650"/>
                  </a:lnTo>
                  <a:lnTo>
                    <a:pt x="974489" y="1039373"/>
                  </a:lnTo>
                  <a:lnTo>
                    <a:pt x="985976" y="1029749"/>
                  </a:lnTo>
                  <a:lnTo>
                    <a:pt x="995289" y="1029749"/>
                  </a:lnTo>
                  <a:lnTo>
                    <a:pt x="1000567" y="1031922"/>
                  </a:lnTo>
                  <a:lnTo>
                    <a:pt x="1005844" y="1031922"/>
                  </a:lnTo>
                  <a:lnTo>
                    <a:pt x="1011122" y="1034095"/>
                  </a:lnTo>
                  <a:lnTo>
                    <a:pt x="1008017" y="1049928"/>
                  </a:lnTo>
                  <a:lnTo>
                    <a:pt x="1000877" y="1063587"/>
                  </a:lnTo>
                  <a:lnTo>
                    <a:pt x="986286" y="1068865"/>
                  </a:lnTo>
                  <a:lnTo>
                    <a:pt x="966418" y="1071038"/>
                  </a:lnTo>
                  <a:lnTo>
                    <a:pt x="973558" y="1086871"/>
                  </a:lnTo>
                  <a:lnTo>
                    <a:pt x="985976" y="1101772"/>
                  </a:lnTo>
                  <a:lnTo>
                    <a:pt x="1001498" y="1111396"/>
                  </a:lnTo>
                  <a:lnTo>
                    <a:pt x="1000567" y="1115742"/>
                  </a:lnTo>
                  <a:lnTo>
                    <a:pt x="998394" y="1116674"/>
                  </a:lnTo>
                  <a:lnTo>
                    <a:pt x="996220" y="1116674"/>
                  </a:lnTo>
                  <a:lnTo>
                    <a:pt x="995289" y="1121020"/>
                  </a:lnTo>
                  <a:lnTo>
                    <a:pt x="1000567" y="1130644"/>
                  </a:lnTo>
                  <a:lnTo>
                    <a:pt x="1005844" y="1139026"/>
                  </a:lnTo>
                  <a:lnTo>
                    <a:pt x="1008017" y="1143372"/>
                  </a:lnTo>
                  <a:lnTo>
                    <a:pt x="1008949" y="1144303"/>
                  </a:lnTo>
                  <a:lnTo>
                    <a:pt x="1011122" y="1143372"/>
                  </a:lnTo>
                  <a:lnTo>
                    <a:pt x="1011122" y="1141199"/>
                  </a:lnTo>
                  <a:lnTo>
                    <a:pt x="1013295" y="1138094"/>
                  </a:lnTo>
                  <a:lnTo>
                    <a:pt x="1013295" y="1133748"/>
                  </a:lnTo>
                  <a:lnTo>
                    <a:pt x="1015468" y="1131575"/>
                  </a:lnTo>
                  <a:lnTo>
                    <a:pt x="1018573" y="1133748"/>
                  </a:lnTo>
                  <a:lnTo>
                    <a:pt x="1022608" y="1138094"/>
                  </a:lnTo>
                  <a:lnTo>
                    <a:pt x="1023540" y="1139026"/>
                  </a:lnTo>
                  <a:lnTo>
                    <a:pt x="1027575" y="1141199"/>
                  </a:lnTo>
                  <a:lnTo>
                    <a:pt x="1030680" y="1144303"/>
                  </a:lnTo>
                  <a:lnTo>
                    <a:pt x="1025402" y="1146787"/>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8" name="Google Shape;38;p2"/>
            <p:cNvSpPr/>
            <p:nvPr/>
          </p:nvSpPr>
          <p:spPr>
            <a:xfrm>
              <a:off x="3690211" y="4196454"/>
              <a:ext cx="74507" cy="99343"/>
            </a:xfrm>
            <a:custGeom>
              <a:rect b="b" l="l" r="r" t="t"/>
              <a:pathLst>
                <a:path extrusionOk="0" h="99342" w="74506">
                  <a:moveTo>
                    <a:pt x="60226" y="0"/>
                  </a:moveTo>
                  <a:lnTo>
                    <a:pt x="43462" y="0"/>
                  </a:lnTo>
                  <a:lnTo>
                    <a:pt x="23904" y="2173"/>
                  </a:lnTo>
                  <a:lnTo>
                    <a:pt x="4036" y="4346"/>
                  </a:lnTo>
                  <a:lnTo>
                    <a:pt x="4967" y="11797"/>
                  </a:lnTo>
                  <a:lnTo>
                    <a:pt x="7140" y="14901"/>
                  </a:lnTo>
                  <a:lnTo>
                    <a:pt x="11176" y="19248"/>
                  </a:lnTo>
                  <a:lnTo>
                    <a:pt x="14281" y="20179"/>
                  </a:lnTo>
                  <a:lnTo>
                    <a:pt x="18627" y="22352"/>
                  </a:lnTo>
                  <a:lnTo>
                    <a:pt x="23904" y="24525"/>
                  </a:lnTo>
                  <a:lnTo>
                    <a:pt x="18627" y="31976"/>
                  </a:lnTo>
                  <a:lnTo>
                    <a:pt x="11176" y="37253"/>
                  </a:lnTo>
                  <a:lnTo>
                    <a:pt x="4036" y="40358"/>
                  </a:lnTo>
                  <a:lnTo>
                    <a:pt x="0" y="74197"/>
                  </a:lnTo>
                  <a:lnTo>
                    <a:pt x="23904" y="77301"/>
                  </a:lnTo>
                  <a:lnTo>
                    <a:pt x="23904" y="89098"/>
                  </a:lnTo>
                  <a:lnTo>
                    <a:pt x="31045" y="92202"/>
                  </a:lnTo>
                  <a:lnTo>
                    <a:pt x="38495" y="98411"/>
                  </a:lnTo>
                  <a:lnTo>
                    <a:pt x="43462" y="101826"/>
                  </a:lnTo>
                  <a:lnTo>
                    <a:pt x="48740" y="99653"/>
                  </a:lnTo>
                  <a:lnTo>
                    <a:pt x="50913" y="96549"/>
                  </a:lnTo>
                  <a:lnTo>
                    <a:pt x="53086" y="94376"/>
                  </a:lnTo>
                  <a:lnTo>
                    <a:pt x="53086" y="92202"/>
                  </a:lnTo>
                  <a:lnTo>
                    <a:pt x="53086" y="89098"/>
                  </a:lnTo>
                  <a:lnTo>
                    <a:pt x="53086" y="84752"/>
                  </a:lnTo>
                  <a:lnTo>
                    <a:pt x="56191" y="81647"/>
                  </a:lnTo>
                  <a:lnTo>
                    <a:pt x="67677" y="84752"/>
                  </a:lnTo>
                  <a:lnTo>
                    <a:pt x="72644" y="77301"/>
                  </a:lnTo>
                  <a:lnTo>
                    <a:pt x="76991" y="77301"/>
                  </a:lnTo>
                  <a:lnTo>
                    <a:pt x="69540" y="37253"/>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9" name="Google Shape;39;p2"/>
            <p:cNvSpPr/>
            <p:nvPr/>
          </p:nvSpPr>
          <p:spPr>
            <a:xfrm>
              <a:off x="3753542" y="4135296"/>
              <a:ext cx="40358" cy="34149"/>
            </a:xfrm>
            <a:custGeom>
              <a:rect b="b" l="l" r="r" t="t"/>
              <a:pathLst>
                <a:path extrusionOk="0" h="34149" w="40357">
                  <a:moveTo>
                    <a:pt x="22042" y="36012"/>
                  </a:moveTo>
                  <a:lnTo>
                    <a:pt x="27009" y="31665"/>
                  </a:lnTo>
                  <a:lnTo>
                    <a:pt x="31355" y="29492"/>
                  </a:lnTo>
                  <a:lnTo>
                    <a:pt x="34460" y="28561"/>
                  </a:lnTo>
                  <a:lnTo>
                    <a:pt x="40668" y="24215"/>
                  </a:lnTo>
                  <a:lnTo>
                    <a:pt x="36633" y="0"/>
                  </a:lnTo>
                  <a:lnTo>
                    <a:pt x="23904" y="2173"/>
                  </a:lnTo>
                  <a:lnTo>
                    <a:pt x="16764" y="6209"/>
                  </a:lnTo>
                  <a:lnTo>
                    <a:pt x="9313" y="11486"/>
                  </a:lnTo>
                  <a:lnTo>
                    <a:pt x="0" y="16764"/>
                  </a:lnTo>
                  <a:lnTo>
                    <a:pt x="0" y="24215"/>
                  </a:lnTo>
                  <a:lnTo>
                    <a:pt x="2173" y="26388"/>
                  </a:lnTo>
                  <a:lnTo>
                    <a:pt x="2173" y="28561"/>
                  </a:lnTo>
                  <a:lnTo>
                    <a:pt x="4346" y="28561"/>
                  </a:lnTo>
                  <a:lnTo>
                    <a:pt x="4346" y="29492"/>
                  </a:lnTo>
                  <a:lnTo>
                    <a:pt x="4346" y="33839"/>
                  </a:lnTo>
                  <a:lnTo>
                    <a:pt x="9313" y="33839"/>
                  </a:lnTo>
                  <a:lnTo>
                    <a:pt x="11487" y="33839"/>
                  </a:lnTo>
                  <a:lnTo>
                    <a:pt x="13660" y="36012"/>
                  </a:lnTo>
                  <a:lnTo>
                    <a:pt x="14591" y="36012"/>
                  </a:lnTo>
                  <a:lnTo>
                    <a:pt x="16764" y="36943"/>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0" name="Google Shape;40;p2"/>
            <p:cNvSpPr/>
            <p:nvPr/>
          </p:nvSpPr>
          <p:spPr>
            <a:xfrm>
              <a:off x="3770306" y="4179690"/>
              <a:ext cx="55880" cy="96238"/>
            </a:xfrm>
            <a:custGeom>
              <a:rect b="b" l="l" r="r" t="t"/>
              <a:pathLst>
                <a:path extrusionOk="0" h="96238" w="55880">
                  <a:moveTo>
                    <a:pt x="54018" y="13660"/>
                  </a:moveTo>
                  <a:lnTo>
                    <a:pt x="53086" y="9624"/>
                  </a:lnTo>
                  <a:lnTo>
                    <a:pt x="43773" y="6209"/>
                  </a:lnTo>
                  <a:lnTo>
                    <a:pt x="31045" y="4346"/>
                  </a:lnTo>
                  <a:lnTo>
                    <a:pt x="16454" y="2173"/>
                  </a:lnTo>
                  <a:lnTo>
                    <a:pt x="3104" y="0"/>
                  </a:lnTo>
                  <a:lnTo>
                    <a:pt x="0" y="16764"/>
                  </a:lnTo>
                  <a:lnTo>
                    <a:pt x="2173" y="31665"/>
                  </a:lnTo>
                  <a:lnTo>
                    <a:pt x="3104" y="48740"/>
                  </a:lnTo>
                  <a:lnTo>
                    <a:pt x="7140" y="63331"/>
                  </a:lnTo>
                  <a:lnTo>
                    <a:pt x="7140" y="76059"/>
                  </a:lnTo>
                  <a:lnTo>
                    <a:pt x="3104" y="86614"/>
                  </a:lnTo>
                  <a:lnTo>
                    <a:pt x="7140" y="98411"/>
                  </a:lnTo>
                  <a:lnTo>
                    <a:pt x="14591" y="98411"/>
                  </a:lnTo>
                  <a:lnTo>
                    <a:pt x="19869" y="98411"/>
                  </a:lnTo>
                  <a:lnTo>
                    <a:pt x="23904" y="96238"/>
                  </a:lnTo>
                  <a:lnTo>
                    <a:pt x="27009" y="94065"/>
                  </a:lnTo>
                  <a:lnTo>
                    <a:pt x="31045" y="88788"/>
                  </a:lnTo>
                  <a:lnTo>
                    <a:pt x="32286" y="81337"/>
                  </a:lnTo>
                  <a:lnTo>
                    <a:pt x="34460" y="70782"/>
                  </a:lnTo>
                  <a:lnTo>
                    <a:pt x="32286" y="61468"/>
                  </a:lnTo>
                  <a:lnTo>
                    <a:pt x="34460" y="57122"/>
                  </a:lnTo>
                  <a:lnTo>
                    <a:pt x="38495" y="56191"/>
                  </a:lnTo>
                  <a:lnTo>
                    <a:pt x="39427" y="54018"/>
                  </a:lnTo>
                  <a:lnTo>
                    <a:pt x="43773" y="51844"/>
                  </a:lnTo>
                  <a:lnTo>
                    <a:pt x="46877" y="49671"/>
                  </a:lnTo>
                  <a:lnTo>
                    <a:pt x="50913" y="46567"/>
                  </a:lnTo>
                  <a:lnTo>
                    <a:pt x="53086" y="41289"/>
                  </a:lnTo>
                  <a:lnTo>
                    <a:pt x="54018" y="36943"/>
                  </a:lnTo>
                  <a:lnTo>
                    <a:pt x="56191" y="33839"/>
                  </a:lnTo>
                  <a:lnTo>
                    <a:pt x="56191" y="26388"/>
                  </a:lnTo>
                  <a:lnTo>
                    <a:pt x="54018" y="18937"/>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1" name="Google Shape;41;p2"/>
            <p:cNvSpPr/>
            <p:nvPr/>
          </p:nvSpPr>
          <p:spPr>
            <a:xfrm>
              <a:off x="3630606" y="4070724"/>
              <a:ext cx="21731" cy="27940"/>
            </a:xfrm>
            <a:custGeom>
              <a:rect b="b" l="l" r="r" t="t"/>
              <a:pathLst>
                <a:path extrusionOk="0" h="27940" w="21731">
                  <a:moveTo>
                    <a:pt x="22973" y="28561"/>
                  </a:moveTo>
                  <a:lnTo>
                    <a:pt x="22042" y="21110"/>
                  </a:lnTo>
                  <a:lnTo>
                    <a:pt x="17695" y="13660"/>
                  </a:lnTo>
                  <a:lnTo>
                    <a:pt x="14591" y="7451"/>
                  </a:lnTo>
                  <a:lnTo>
                    <a:pt x="7451" y="4346"/>
                  </a:lnTo>
                  <a:lnTo>
                    <a:pt x="0" y="0"/>
                  </a:lnTo>
                  <a:lnTo>
                    <a:pt x="1242" y="7451"/>
                  </a:lnTo>
                  <a:lnTo>
                    <a:pt x="3104" y="13660"/>
                  </a:lnTo>
                  <a:lnTo>
                    <a:pt x="5278" y="16764"/>
                  </a:lnTo>
                  <a:lnTo>
                    <a:pt x="7451" y="21110"/>
                  </a:lnTo>
                  <a:lnTo>
                    <a:pt x="12728" y="24215"/>
                  </a:lnTo>
                  <a:lnTo>
                    <a:pt x="12728" y="28561"/>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2" name="Google Shape;42;p2"/>
            <p:cNvSpPr/>
            <p:nvPr/>
          </p:nvSpPr>
          <p:spPr>
            <a:xfrm>
              <a:off x="3646438" y="4107667"/>
              <a:ext cx="86925" cy="68298"/>
            </a:xfrm>
            <a:custGeom>
              <a:rect b="b" l="l" r="r" t="t"/>
              <a:pathLst>
                <a:path extrusionOk="0" h="68298" w="86924">
                  <a:moveTo>
                    <a:pt x="50913" y="44394"/>
                  </a:moveTo>
                  <a:lnTo>
                    <a:pt x="54949" y="48740"/>
                  </a:lnTo>
                  <a:lnTo>
                    <a:pt x="54949" y="51844"/>
                  </a:lnTo>
                  <a:lnTo>
                    <a:pt x="54949" y="57122"/>
                  </a:lnTo>
                  <a:lnTo>
                    <a:pt x="56191" y="61468"/>
                  </a:lnTo>
                  <a:lnTo>
                    <a:pt x="60226" y="64573"/>
                  </a:lnTo>
                  <a:lnTo>
                    <a:pt x="62400" y="66746"/>
                  </a:lnTo>
                  <a:lnTo>
                    <a:pt x="63331" y="66746"/>
                  </a:lnTo>
                  <a:lnTo>
                    <a:pt x="63331" y="68919"/>
                  </a:lnTo>
                  <a:lnTo>
                    <a:pt x="67677" y="68919"/>
                  </a:lnTo>
                  <a:lnTo>
                    <a:pt x="70782" y="64573"/>
                  </a:lnTo>
                  <a:lnTo>
                    <a:pt x="74817" y="63641"/>
                  </a:lnTo>
                  <a:lnTo>
                    <a:pt x="80095" y="61468"/>
                  </a:lnTo>
                  <a:lnTo>
                    <a:pt x="82268" y="48740"/>
                  </a:lnTo>
                  <a:lnTo>
                    <a:pt x="84131" y="31665"/>
                  </a:lnTo>
                  <a:lnTo>
                    <a:pt x="87235" y="20179"/>
                  </a:lnTo>
                  <a:lnTo>
                    <a:pt x="87235" y="14901"/>
                  </a:lnTo>
                  <a:lnTo>
                    <a:pt x="87235" y="9624"/>
                  </a:lnTo>
                  <a:lnTo>
                    <a:pt x="85373" y="7451"/>
                  </a:lnTo>
                  <a:lnTo>
                    <a:pt x="84131" y="4346"/>
                  </a:lnTo>
                  <a:lnTo>
                    <a:pt x="82268" y="2173"/>
                  </a:lnTo>
                  <a:lnTo>
                    <a:pt x="80095" y="2173"/>
                  </a:lnTo>
                  <a:lnTo>
                    <a:pt x="77922" y="0"/>
                  </a:lnTo>
                  <a:lnTo>
                    <a:pt x="76991" y="0"/>
                  </a:lnTo>
                  <a:lnTo>
                    <a:pt x="70782" y="0"/>
                  </a:lnTo>
                  <a:lnTo>
                    <a:pt x="70782" y="11797"/>
                  </a:lnTo>
                  <a:lnTo>
                    <a:pt x="58053" y="11797"/>
                  </a:lnTo>
                  <a:lnTo>
                    <a:pt x="43773" y="13970"/>
                  </a:lnTo>
                  <a:lnTo>
                    <a:pt x="31045" y="14901"/>
                  </a:lnTo>
                  <a:lnTo>
                    <a:pt x="20800" y="11797"/>
                  </a:lnTo>
                  <a:lnTo>
                    <a:pt x="14591" y="13970"/>
                  </a:lnTo>
                  <a:lnTo>
                    <a:pt x="11487" y="13970"/>
                  </a:lnTo>
                  <a:lnTo>
                    <a:pt x="9313" y="13970"/>
                  </a:lnTo>
                  <a:lnTo>
                    <a:pt x="7140" y="13970"/>
                  </a:lnTo>
                  <a:lnTo>
                    <a:pt x="7140" y="14901"/>
                  </a:lnTo>
                  <a:lnTo>
                    <a:pt x="6209" y="17075"/>
                  </a:lnTo>
                  <a:lnTo>
                    <a:pt x="4036" y="20179"/>
                  </a:lnTo>
                  <a:lnTo>
                    <a:pt x="0" y="20179"/>
                  </a:lnTo>
                  <a:lnTo>
                    <a:pt x="7140" y="31665"/>
                  </a:lnTo>
                  <a:lnTo>
                    <a:pt x="16454" y="36943"/>
                  </a:lnTo>
                  <a:lnTo>
                    <a:pt x="26077" y="39116"/>
                  </a:lnTo>
                  <a:lnTo>
                    <a:pt x="34149" y="36943"/>
                  </a:lnTo>
                  <a:lnTo>
                    <a:pt x="43773" y="39116"/>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3" name="Google Shape;43;p2"/>
            <p:cNvSpPr/>
            <p:nvPr/>
          </p:nvSpPr>
          <p:spPr>
            <a:xfrm>
              <a:off x="3750438" y="4075070"/>
              <a:ext cx="235939" cy="102447"/>
            </a:xfrm>
            <a:custGeom>
              <a:rect b="b" l="l" r="r" t="t"/>
              <a:pathLst>
                <a:path extrusionOk="0" h="102447" w="235938">
                  <a:moveTo>
                    <a:pt x="97790" y="86614"/>
                  </a:moveTo>
                  <a:lnTo>
                    <a:pt x="97790" y="88787"/>
                  </a:lnTo>
                  <a:lnTo>
                    <a:pt x="97790" y="89719"/>
                  </a:lnTo>
                  <a:lnTo>
                    <a:pt x="99964" y="91892"/>
                  </a:lnTo>
                  <a:lnTo>
                    <a:pt x="103068" y="94065"/>
                  </a:lnTo>
                  <a:lnTo>
                    <a:pt x="107414" y="96238"/>
                  </a:lnTo>
                  <a:lnTo>
                    <a:pt x="110519" y="96238"/>
                  </a:lnTo>
                  <a:lnTo>
                    <a:pt x="112381" y="94065"/>
                  </a:lnTo>
                  <a:lnTo>
                    <a:pt x="114554" y="89719"/>
                  </a:lnTo>
                  <a:lnTo>
                    <a:pt x="116728" y="84441"/>
                  </a:lnTo>
                  <a:lnTo>
                    <a:pt x="119832" y="91892"/>
                  </a:lnTo>
                  <a:lnTo>
                    <a:pt x="122937" y="99343"/>
                  </a:lnTo>
                  <a:lnTo>
                    <a:pt x="126972" y="104620"/>
                  </a:lnTo>
                  <a:lnTo>
                    <a:pt x="136596" y="104620"/>
                  </a:lnTo>
                  <a:lnTo>
                    <a:pt x="137527" y="101516"/>
                  </a:lnTo>
                  <a:lnTo>
                    <a:pt x="139701" y="97170"/>
                  </a:lnTo>
                  <a:lnTo>
                    <a:pt x="143736" y="94065"/>
                  </a:lnTo>
                  <a:lnTo>
                    <a:pt x="143736" y="89719"/>
                  </a:lnTo>
                  <a:lnTo>
                    <a:pt x="146841" y="94065"/>
                  </a:lnTo>
                  <a:lnTo>
                    <a:pt x="149014" y="99343"/>
                  </a:lnTo>
                  <a:lnTo>
                    <a:pt x="152118" y="104620"/>
                  </a:lnTo>
                  <a:lnTo>
                    <a:pt x="158327" y="104620"/>
                  </a:lnTo>
                  <a:lnTo>
                    <a:pt x="163605" y="104620"/>
                  </a:lnTo>
                  <a:lnTo>
                    <a:pt x="166709" y="103689"/>
                  </a:lnTo>
                  <a:lnTo>
                    <a:pt x="172918" y="101516"/>
                  </a:lnTo>
                  <a:lnTo>
                    <a:pt x="178196" y="101516"/>
                  </a:lnTo>
                  <a:lnTo>
                    <a:pt x="183163" y="99343"/>
                  </a:lnTo>
                  <a:lnTo>
                    <a:pt x="185336" y="97170"/>
                  </a:lnTo>
                  <a:lnTo>
                    <a:pt x="188441" y="97170"/>
                  </a:lnTo>
                  <a:lnTo>
                    <a:pt x="190614" y="96238"/>
                  </a:lnTo>
                  <a:lnTo>
                    <a:pt x="192787" y="91892"/>
                  </a:lnTo>
                  <a:lnTo>
                    <a:pt x="195891" y="89719"/>
                  </a:lnTo>
                  <a:lnTo>
                    <a:pt x="199927" y="89719"/>
                  </a:lnTo>
                  <a:lnTo>
                    <a:pt x="209240" y="91892"/>
                  </a:lnTo>
                  <a:lnTo>
                    <a:pt x="221969" y="94065"/>
                  </a:lnTo>
                  <a:lnTo>
                    <a:pt x="232213" y="94065"/>
                  </a:lnTo>
                  <a:lnTo>
                    <a:pt x="236560" y="81337"/>
                  </a:lnTo>
                  <a:lnTo>
                    <a:pt x="236560" y="76991"/>
                  </a:lnTo>
                  <a:lnTo>
                    <a:pt x="236560" y="73886"/>
                  </a:lnTo>
                  <a:lnTo>
                    <a:pt x="236560" y="71713"/>
                  </a:lnTo>
                  <a:lnTo>
                    <a:pt x="234387" y="67677"/>
                  </a:lnTo>
                  <a:lnTo>
                    <a:pt x="232213" y="62400"/>
                  </a:lnTo>
                  <a:lnTo>
                    <a:pt x="232213" y="57122"/>
                  </a:lnTo>
                  <a:lnTo>
                    <a:pt x="209240" y="54949"/>
                  </a:lnTo>
                  <a:lnTo>
                    <a:pt x="181300" y="57122"/>
                  </a:lnTo>
                  <a:lnTo>
                    <a:pt x="156154" y="57122"/>
                  </a:lnTo>
                  <a:lnTo>
                    <a:pt x="130077" y="57122"/>
                  </a:lnTo>
                  <a:lnTo>
                    <a:pt x="107414" y="51844"/>
                  </a:lnTo>
                  <a:lnTo>
                    <a:pt x="87546" y="40047"/>
                  </a:lnTo>
                  <a:lnTo>
                    <a:pt x="87546" y="36943"/>
                  </a:lnTo>
                  <a:lnTo>
                    <a:pt x="87546" y="31665"/>
                  </a:lnTo>
                  <a:lnTo>
                    <a:pt x="87546" y="27319"/>
                  </a:lnTo>
                  <a:lnTo>
                    <a:pt x="85373" y="22042"/>
                  </a:lnTo>
                  <a:lnTo>
                    <a:pt x="83199" y="16764"/>
                  </a:lnTo>
                  <a:lnTo>
                    <a:pt x="83199" y="12418"/>
                  </a:lnTo>
                  <a:lnTo>
                    <a:pt x="65504" y="14591"/>
                  </a:lnTo>
                  <a:lnTo>
                    <a:pt x="54328" y="14591"/>
                  </a:lnTo>
                  <a:lnTo>
                    <a:pt x="46877" y="10555"/>
                  </a:lnTo>
                  <a:lnTo>
                    <a:pt x="43773" y="0"/>
                  </a:lnTo>
                  <a:lnTo>
                    <a:pt x="37564" y="0"/>
                  </a:lnTo>
                  <a:lnTo>
                    <a:pt x="34460" y="1863"/>
                  </a:lnTo>
                  <a:lnTo>
                    <a:pt x="30113" y="1863"/>
                  </a:lnTo>
                  <a:lnTo>
                    <a:pt x="27009" y="3104"/>
                  </a:lnTo>
                  <a:lnTo>
                    <a:pt x="16764" y="5278"/>
                  </a:lnTo>
                  <a:lnTo>
                    <a:pt x="7451" y="5278"/>
                  </a:lnTo>
                  <a:lnTo>
                    <a:pt x="0" y="7140"/>
                  </a:lnTo>
                  <a:lnTo>
                    <a:pt x="0" y="12418"/>
                  </a:lnTo>
                  <a:lnTo>
                    <a:pt x="2173" y="14591"/>
                  </a:lnTo>
                  <a:lnTo>
                    <a:pt x="2173" y="16764"/>
                  </a:lnTo>
                  <a:lnTo>
                    <a:pt x="2173" y="18006"/>
                  </a:lnTo>
                  <a:lnTo>
                    <a:pt x="3104" y="19869"/>
                  </a:lnTo>
                  <a:lnTo>
                    <a:pt x="17695" y="25146"/>
                  </a:lnTo>
                  <a:lnTo>
                    <a:pt x="34460" y="31665"/>
                  </a:lnTo>
                  <a:lnTo>
                    <a:pt x="52155" y="32597"/>
                  </a:lnTo>
                  <a:lnTo>
                    <a:pt x="52155" y="44394"/>
                  </a:lnTo>
                  <a:lnTo>
                    <a:pt x="56191" y="52776"/>
                  </a:lnTo>
                  <a:lnTo>
                    <a:pt x="59295" y="58985"/>
                  </a:lnTo>
                  <a:lnTo>
                    <a:pt x="61468" y="66435"/>
                  </a:lnTo>
                  <a:lnTo>
                    <a:pt x="59295" y="76991"/>
                  </a:lnTo>
                  <a:lnTo>
                    <a:pt x="61468" y="79164"/>
                  </a:lnTo>
                  <a:lnTo>
                    <a:pt x="65504" y="81337"/>
                  </a:lnTo>
                  <a:lnTo>
                    <a:pt x="66746" y="82268"/>
                  </a:lnTo>
                  <a:lnTo>
                    <a:pt x="70782" y="84441"/>
                  </a:lnTo>
                  <a:lnTo>
                    <a:pt x="72955" y="84441"/>
                  </a:lnTo>
                  <a:lnTo>
                    <a:pt x="73886" y="86614"/>
                  </a:lnTo>
                  <a:lnTo>
                    <a:pt x="80095" y="84441"/>
                  </a:lnTo>
                  <a:lnTo>
                    <a:pt x="83199" y="84441"/>
                  </a:lnTo>
                  <a:lnTo>
                    <a:pt x="88477" y="82268"/>
                  </a:lnTo>
                  <a:lnTo>
                    <a:pt x="92823" y="82268"/>
                  </a:lnTo>
                  <a:lnTo>
                    <a:pt x="94686" y="81337"/>
                  </a:lnTo>
                  <a:lnTo>
                    <a:pt x="95928" y="81337"/>
                  </a:lnTo>
                  <a:lnTo>
                    <a:pt x="97790" y="82268"/>
                  </a:lnTo>
                  <a:lnTo>
                    <a:pt x="97790" y="84441"/>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4" name="Google Shape;44;p2"/>
            <p:cNvSpPr/>
            <p:nvPr/>
          </p:nvSpPr>
          <p:spPr>
            <a:xfrm>
              <a:off x="6856448" y="5409987"/>
              <a:ext cx="24836" cy="58985"/>
            </a:xfrm>
            <a:custGeom>
              <a:rect b="b" l="l" r="r" t="t"/>
              <a:pathLst>
                <a:path extrusionOk="0" h="58984" w="24835">
                  <a:moveTo>
                    <a:pt x="5277" y="50913"/>
                  </a:moveTo>
                  <a:lnTo>
                    <a:pt x="12418" y="60227"/>
                  </a:lnTo>
                  <a:lnTo>
                    <a:pt x="27009" y="23283"/>
                  </a:lnTo>
                  <a:lnTo>
                    <a:pt x="27009" y="15833"/>
                  </a:lnTo>
                  <a:lnTo>
                    <a:pt x="27009" y="10555"/>
                  </a:lnTo>
                  <a:lnTo>
                    <a:pt x="25146" y="7451"/>
                  </a:lnTo>
                  <a:lnTo>
                    <a:pt x="22973" y="3104"/>
                  </a:lnTo>
                  <a:lnTo>
                    <a:pt x="19869" y="0"/>
                  </a:lnTo>
                  <a:lnTo>
                    <a:pt x="0" y="27630"/>
                  </a:lnTo>
                  <a:lnTo>
                    <a:pt x="2173" y="42531"/>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5" name="Google Shape;45;p2"/>
            <p:cNvSpPr/>
            <p:nvPr/>
          </p:nvSpPr>
          <p:spPr>
            <a:xfrm>
              <a:off x="6876316" y="5644063"/>
              <a:ext cx="68298" cy="65194"/>
            </a:xfrm>
            <a:custGeom>
              <a:rect b="b" l="l" r="r" t="t"/>
              <a:pathLst>
                <a:path extrusionOk="0" h="65193" w="68298">
                  <a:moveTo>
                    <a:pt x="43773" y="12418"/>
                  </a:moveTo>
                  <a:lnTo>
                    <a:pt x="31355" y="19868"/>
                  </a:lnTo>
                  <a:lnTo>
                    <a:pt x="17695" y="24215"/>
                  </a:lnTo>
                  <a:lnTo>
                    <a:pt x="3104" y="29492"/>
                  </a:lnTo>
                  <a:lnTo>
                    <a:pt x="3104" y="33838"/>
                  </a:lnTo>
                  <a:lnTo>
                    <a:pt x="2173" y="33838"/>
                  </a:lnTo>
                  <a:lnTo>
                    <a:pt x="2173" y="34770"/>
                  </a:lnTo>
                  <a:lnTo>
                    <a:pt x="0" y="36943"/>
                  </a:lnTo>
                  <a:lnTo>
                    <a:pt x="0" y="46567"/>
                  </a:lnTo>
                  <a:lnTo>
                    <a:pt x="7140" y="42221"/>
                  </a:lnTo>
                  <a:lnTo>
                    <a:pt x="14591" y="40979"/>
                  </a:lnTo>
                  <a:lnTo>
                    <a:pt x="21731" y="36943"/>
                  </a:lnTo>
                  <a:lnTo>
                    <a:pt x="27009" y="33838"/>
                  </a:lnTo>
                  <a:lnTo>
                    <a:pt x="31355" y="40979"/>
                  </a:lnTo>
                  <a:lnTo>
                    <a:pt x="32286" y="46567"/>
                  </a:lnTo>
                  <a:lnTo>
                    <a:pt x="34459" y="51844"/>
                  </a:lnTo>
                  <a:lnTo>
                    <a:pt x="36322" y="55880"/>
                  </a:lnTo>
                  <a:lnTo>
                    <a:pt x="41600" y="58985"/>
                  </a:lnTo>
                  <a:lnTo>
                    <a:pt x="46877" y="61158"/>
                  </a:lnTo>
                  <a:lnTo>
                    <a:pt x="46877" y="66435"/>
                  </a:lnTo>
                  <a:lnTo>
                    <a:pt x="56191" y="66435"/>
                  </a:lnTo>
                  <a:lnTo>
                    <a:pt x="56191" y="61158"/>
                  </a:lnTo>
                  <a:lnTo>
                    <a:pt x="56191" y="58985"/>
                  </a:lnTo>
                  <a:lnTo>
                    <a:pt x="56191" y="57122"/>
                  </a:lnTo>
                  <a:lnTo>
                    <a:pt x="58364" y="55880"/>
                  </a:lnTo>
                  <a:lnTo>
                    <a:pt x="56191" y="53707"/>
                  </a:lnTo>
                  <a:lnTo>
                    <a:pt x="54018" y="51844"/>
                  </a:lnTo>
                  <a:lnTo>
                    <a:pt x="53086" y="49671"/>
                  </a:lnTo>
                  <a:lnTo>
                    <a:pt x="53086" y="46567"/>
                  </a:lnTo>
                  <a:lnTo>
                    <a:pt x="54018" y="48429"/>
                  </a:lnTo>
                  <a:lnTo>
                    <a:pt x="56191" y="48429"/>
                  </a:lnTo>
                  <a:lnTo>
                    <a:pt x="58364" y="48429"/>
                  </a:lnTo>
                  <a:lnTo>
                    <a:pt x="58364" y="49671"/>
                  </a:lnTo>
                  <a:lnTo>
                    <a:pt x="60227" y="53707"/>
                  </a:lnTo>
                  <a:lnTo>
                    <a:pt x="63641" y="51844"/>
                  </a:lnTo>
                  <a:lnTo>
                    <a:pt x="65504" y="51844"/>
                  </a:lnTo>
                  <a:lnTo>
                    <a:pt x="65504" y="49671"/>
                  </a:lnTo>
                  <a:lnTo>
                    <a:pt x="67677" y="49671"/>
                  </a:lnTo>
                  <a:lnTo>
                    <a:pt x="67677" y="46567"/>
                  </a:lnTo>
                  <a:lnTo>
                    <a:pt x="68608" y="42221"/>
                  </a:lnTo>
                  <a:lnTo>
                    <a:pt x="70781" y="42221"/>
                  </a:lnTo>
                  <a:lnTo>
                    <a:pt x="70781" y="40979"/>
                  </a:lnTo>
                  <a:lnTo>
                    <a:pt x="68608" y="40979"/>
                  </a:lnTo>
                  <a:lnTo>
                    <a:pt x="67677" y="36943"/>
                  </a:lnTo>
                  <a:lnTo>
                    <a:pt x="67677" y="19868"/>
                  </a:lnTo>
                  <a:lnTo>
                    <a:pt x="61468" y="9313"/>
                  </a:lnTo>
                  <a:lnTo>
                    <a:pt x="53086" y="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6" name="Google Shape;46;p2"/>
            <p:cNvSpPr/>
            <p:nvPr/>
          </p:nvSpPr>
          <p:spPr>
            <a:xfrm>
              <a:off x="6851170" y="5514917"/>
              <a:ext cx="83820" cy="139701"/>
            </a:xfrm>
            <a:custGeom>
              <a:rect b="b" l="l" r="r" t="t"/>
              <a:pathLst>
                <a:path extrusionOk="0" h="139700" w="83820">
                  <a:moveTo>
                    <a:pt x="7450" y="76991"/>
                  </a:moveTo>
                  <a:lnTo>
                    <a:pt x="12728" y="90961"/>
                  </a:lnTo>
                  <a:lnTo>
                    <a:pt x="14591" y="91892"/>
                  </a:lnTo>
                  <a:lnTo>
                    <a:pt x="14591" y="94065"/>
                  </a:lnTo>
                  <a:lnTo>
                    <a:pt x="15833" y="96238"/>
                  </a:lnTo>
                  <a:lnTo>
                    <a:pt x="17695" y="98411"/>
                  </a:lnTo>
                  <a:lnTo>
                    <a:pt x="17695" y="91892"/>
                  </a:lnTo>
                  <a:lnTo>
                    <a:pt x="19868" y="86614"/>
                  </a:lnTo>
                  <a:lnTo>
                    <a:pt x="22042" y="81337"/>
                  </a:lnTo>
                  <a:lnTo>
                    <a:pt x="22042" y="73886"/>
                  </a:lnTo>
                  <a:lnTo>
                    <a:pt x="42841" y="83510"/>
                  </a:lnTo>
                  <a:lnTo>
                    <a:pt x="61468" y="98411"/>
                  </a:lnTo>
                  <a:lnTo>
                    <a:pt x="64572" y="98411"/>
                  </a:lnTo>
                  <a:lnTo>
                    <a:pt x="63641" y="101516"/>
                  </a:lnTo>
                  <a:lnTo>
                    <a:pt x="61468" y="103689"/>
                  </a:lnTo>
                  <a:lnTo>
                    <a:pt x="61468" y="105862"/>
                  </a:lnTo>
                  <a:lnTo>
                    <a:pt x="59605" y="106793"/>
                  </a:lnTo>
                  <a:lnTo>
                    <a:pt x="57432" y="111140"/>
                  </a:lnTo>
                  <a:lnTo>
                    <a:pt x="57432" y="114244"/>
                  </a:lnTo>
                  <a:lnTo>
                    <a:pt x="45015" y="114244"/>
                  </a:lnTo>
                  <a:lnTo>
                    <a:pt x="45015" y="101516"/>
                  </a:lnTo>
                  <a:lnTo>
                    <a:pt x="37564" y="101516"/>
                  </a:lnTo>
                  <a:lnTo>
                    <a:pt x="32286" y="103689"/>
                  </a:lnTo>
                  <a:lnTo>
                    <a:pt x="28250" y="103689"/>
                  </a:lnTo>
                  <a:lnTo>
                    <a:pt x="27319" y="105862"/>
                  </a:lnTo>
                  <a:lnTo>
                    <a:pt x="27319" y="106793"/>
                  </a:lnTo>
                  <a:lnTo>
                    <a:pt x="25146" y="111140"/>
                  </a:lnTo>
                  <a:lnTo>
                    <a:pt x="25146" y="116417"/>
                  </a:lnTo>
                  <a:lnTo>
                    <a:pt x="25146" y="121695"/>
                  </a:lnTo>
                  <a:lnTo>
                    <a:pt x="30423" y="123558"/>
                  </a:lnTo>
                  <a:lnTo>
                    <a:pt x="32286" y="123558"/>
                  </a:lnTo>
                  <a:lnTo>
                    <a:pt x="34459" y="125731"/>
                  </a:lnTo>
                  <a:lnTo>
                    <a:pt x="34459" y="127904"/>
                  </a:lnTo>
                  <a:lnTo>
                    <a:pt x="34459" y="129146"/>
                  </a:lnTo>
                  <a:lnTo>
                    <a:pt x="34459" y="131008"/>
                  </a:lnTo>
                  <a:lnTo>
                    <a:pt x="34459" y="134423"/>
                  </a:lnTo>
                  <a:lnTo>
                    <a:pt x="37564" y="138459"/>
                  </a:lnTo>
                  <a:lnTo>
                    <a:pt x="37564" y="141563"/>
                  </a:lnTo>
                  <a:lnTo>
                    <a:pt x="42841" y="138459"/>
                  </a:lnTo>
                  <a:lnTo>
                    <a:pt x="49050" y="136286"/>
                  </a:lnTo>
                  <a:lnTo>
                    <a:pt x="52155" y="131008"/>
                  </a:lnTo>
                  <a:lnTo>
                    <a:pt x="54328" y="125731"/>
                  </a:lnTo>
                  <a:lnTo>
                    <a:pt x="57432" y="118280"/>
                  </a:lnTo>
                  <a:lnTo>
                    <a:pt x="59605" y="120453"/>
                  </a:lnTo>
                  <a:lnTo>
                    <a:pt x="61468" y="120453"/>
                  </a:lnTo>
                  <a:lnTo>
                    <a:pt x="63641" y="120453"/>
                  </a:lnTo>
                  <a:lnTo>
                    <a:pt x="63641" y="121695"/>
                  </a:lnTo>
                  <a:lnTo>
                    <a:pt x="64572" y="125731"/>
                  </a:lnTo>
                  <a:lnTo>
                    <a:pt x="70781" y="123558"/>
                  </a:lnTo>
                  <a:lnTo>
                    <a:pt x="74196" y="123558"/>
                  </a:lnTo>
                  <a:lnTo>
                    <a:pt x="74196" y="121695"/>
                  </a:lnTo>
                  <a:lnTo>
                    <a:pt x="74196" y="120453"/>
                  </a:lnTo>
                  <a:lnTo>
                    <a:pt x="74196" y="118280"/>
                  </a:lnTo>
                  <a:lnTo>
                    <a:pt x="76059" y="118280"/>
                  </a:lnTo>
                  <a:lnTo>
                    <a:pt x="79164" y="116417"/>
                  </a:lnTo>
                  <a:lnTo>
                    <a:pt x="85373" y="114244"/>
                  </a:lnTo>
                  <a:lnTo>
                    <a:pt x="78232" y="101516"/>
                  </a:lnTo>
                  <a:lnTo>
                    <a:pt x="68919" y="91892"/>
                  </a:lnTo>
                  <a:lnTo>
                    <a:pt x="61468" y="83510"/>
                  </a:lnTo>
                  <a:lnTo>
                    <a:pt x="57432" y="69850"/>
                  </a:lnTo>
                  <a:lnTo>
                    <a:pt x="49982" y="68609"/>
                  </a:lnTo>
                  <a:lnTo>
                    <a:pt x="46877" y="66435"/>
                  </a:lnTo>
                  <a:lnTo>
                    <a:pt x="42841" y="64573"/>
                  </a:lnTo>
                  <a:lnTo>
                    <a:pt x="39737" y="64573"/>
                  </a:lnTo>
                  <a:lnTo>
                    <a:pt x="35391" y="64573"/>
                  </a:lnTo>
                  <a:lnTo>
                    <a:pt x="28250" y="64573"/>
                  </a:lnTo>
                  <a:lnTo>
                    <a:pt x="28250" y="61158"/>
                  </a:lnTo>
                  <a:lnTo>
                    <a:pt x="25146" y="61158"/>
                  </a:lnTo>
                  <a:lnTo>
                    <a:pt x="27319" y="42221"/>
                  </a:lnTo>
                  <a:lnTo>
                    <a:pt x="30423" y="31666"/>
                  </a:lnTo>
                  <a:lnTo>
                    <a:pt x="32286" y="18937"/>
                  </a:lnTo>
                  <a:lnTo>
                    <a:pt x="32286" y="0"/>
                  </a:lnTo>
                  <a:lnTo>
                    <a:pt x="25146" y="0"/>
                  </a:lnTo>
                  <a:lnTo>
                    <a:pt x="19868" y="0"/>
                  </a:lnTo>
                  <a:lnTo>
                    <a:pt x="14591" y="1863"/>
                  </a:lnTo>
                  <a:lnTo>
                    <a:pt x="8382" y="4036"/>
                  </a:lnTo>
                  <a:lnTo>
                    <a:pt x="1241" y="22042"/>
                  </a:lnTo>
                  <a:lnTo>
                    <a:pt x="0" y="40048"/>
                  </a:lnTo>
                  <a:lnTo>
                    <a:pt x="1241" y="61158"/>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7" name="Google Shape;47;p2"/>
            <p:cNvSpPr/>
            <p:nvPr/>
          </p:nvSpPr>
          <p:spPr>
            <a:xfrm>
              <a:off x="6849307" y="5908563"/>
              <a:ext cx="46567" cy="15522"/>
            </a:xfrm>
            <a:custGeom>
              <a:rect b="b" l="l" r="r" t="t"/>
              <a:pathLst>
                <a:path extrusionOk="0" h="15522" w="46566">
                  <a:moveTo>
                    <a:pt x="39427" y="12728"/>
                  </a:moveTo>
                  <a:lnTo>
                    <a:pt x="46878" y="12728"/>
                  </a:lnTo>
                  <a:lnTo>
                    <a:pt x="44704" y="9313"/>
                  </a:lnTo>
                  <a:lnTo>
                    <a:pt x="44704" y="5277"/>
                  </a:lnTo>
                  <a:lnTo>
                    <a:pt x="44704" y="3104"/>
                  </a:lnTo>
                  <a:lnTo>
                    <a:pt x="43773" y="3104"/>
                  </a:lnTo>
                  <a:lnTo>
                    <a:pt x="39427" y="0"/>
                  </a:lnTo>
                  <a:lnTo>
                    <a:pt x="30113" y="5277"/>
                  </a:lnTo>
                  <a:lnTo>
                    <a:pt x="21731" y="5277"/>
                  </a:lnTo>
                  <a:lnTo>
                    <a:pt x="12418" y="5277"/>
                  </a:lnTo>
                  <a:lnTo>
                    <a:pt x="3104" y="9313"/>
                  </a:lnTo>
                  <a:lnTo>
                    <a:pt x="1863" y="10555"/>
                  </a:lnTo>
                  <a:lnTo>
                    <a:pt x="0" y="10555"/>
                  </a:lnTo>
                  <a:lnTo>
                    <a:pt x="0" y="12728"/>
                  </a:lnTo>
                  <a:lnTo>
                    <a:pt x="12418" y="16764"/>
                  </a:lnTo>
                  <a:lnTo>
                    <a:pt x="27009" y="16764"/>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8" name="Google Shape;48;p2"/>
            <p:cNvSpPr/>
            <p:nvPr/>
          </p:nvSpPr>
          <p:spPr>
            <a:xfrm>
              <a:off x="6900220" y="5913840"/>
              <a:ext cx="55880" cy="31045"/>
            </a:xfrm>
            <a:custGeom>
              <a:rect b="b" l="l" r="r" t="t"/>
              <a:pathLst>
                <a:path extrusionOk="0" h="31044" w="55880">
                  <a:moveTo>
                    <a:pt x="5278" y="29492"/>
                  </a:moveTo>
                  <a:lnTo>
                    <a:pt x="7451" y="29492"/>
                  </a:lnTo>
                  <a:lnTo>
                    <a:pt x="8382" y="31666"/>
                  </a:lnTo>
                  <a:lnTo>
                    <a:pt x="12418" y="31666"/>
                  </a:lnTo>
                  <a:lnTo>
                    <a:pt x="25146" y="22042"/>
                  </a:lnTo>
                  <a:lnTo>
                    <a:pt x="39737" y="12728"/>
                  </a:lnTo>
                  <a:lnTo>
                    <a:pt x="52155" y="4036"/>
                  </a:lnTo>
                  <a:lnTo>
                    <a:pt x="56191" y="4036"/>
                  </a:lnTo>
                  <a:lnTo>
                    <a:pt x="56191" y="0"/>
                  </a:lnTo>
                  <a:lnTo>
                    <a:pt x="36322" y="0"/>
                  </a:lnTo>
                  <a:lnTo>
                    <a:pt x="17696" y="12728"/>
                  </a:lnTo>
                  <a:lnTo>
                    <a:pt x="0" y="24215"/>
                  </a:lnTo>
                  <a:lnTo>
                    <a:pt x="0" y="27319"/>
                  </a:lnTo>
                  <a:lnTo>
                    <a:pt x="3104" y="27319"/>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9" name="Google Shape;49;p2"/>
            <p:cNvSpPr/>
            <p:nvPr/>
          </p:nvSpPr>
          <p:spPr>
            <a:xfrm>
              <a:off x="6939958" y="5274633"/>
              <a:ext cx="15522" cy="12418"/>
            </a:xfrm>
            <a:custGeom>
              <a:rect b="b" l="l" r="r" t="t"/>
              <a:pathLst>
                <a:path extrusionOk="0" h="12417" w="15522">
                  <a:moveTo>
                    <a:pt x="16453" y="0"/>
                  </a:moveTo>
                  <a:lnTo>
                    <a:pt x="4036" y="0"/>
                  </a:lnTo>
                  <a:lnTo>
                    <a:pt x="4036" y="4346"/>
                  </a:lnTo>
                  <a:lnTo>
                    <a:pt x="0" y="4346"/>
                  </a:lnTo>
                  <a:lnTo>
                    <a:pt x="0" y="12728"/>
                  </a:lnTo>
                  <a:lnTo>
                    <a:pt x="16453" y="12728"/>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0" name="Google Shape;50;p2"/>
            <p:cNvSpPr/>
            <p:nvPr/>
          </p:nvSpPr>
          <p:spPr>
            <a:xfrm>
              <a:off x="6808639" y="5623884"/>
              <a:ext cx="40358" cy="46567"/>
            </a:xfrm>
            <a:custGeom>
              <a:rect b="b" l="l" r="r" t="t"/>
              <a:pathLst>
                <a:path extrusionOk="0" h="46566" w="40357">
                  <a:moveTo>
                    <a:pt x="21731" y="31666"/>
                  </a:moveTo>
                  <a:lnTo>
                    <a:pt x="29182" y="22042"/>
                  </a:lnTo>
                  <a:lnTo>
                    <a:pt x="40668" y="12728"/>
                  </a:lnTo>
                  <a:lnTo>
                    <a:pt x="38495" y="9313"/>
                  </a:lnTo>
                  <a:lnTo>
                    <a:pt x="38495" y="5278"/>
                  </a:lnTo>
                  <a:lnTo>
                    <a:pt x="38495" y="4036"/>
                  </a:lnTo>
                  <a:lnTo>
                    <a:pt x="36322" y="4036"/>
                  </a:lnTo>
                  <a:lnTo>
                    <a:pt x="35391" y="4036"/>
                  </a:lnTo>
                  <a:lnTo>
                    <a:pt x="31045" y="0"/>
                  </a:lnTo>
                  <a:lnTo>
                    <a:pt x="23905" y="16764"/>
                  </a:lnTo>
                  <a:lnTo>
                    <a:pt x="11487" y="29492"/>
                  </a:lnTo>
                  <a:lnTo>
                    <a:pt x="0" y="42221"/>
                  </a:lnTo>
                  <a:lnTo>
                    <a:pt x="0" y="46567"/>
                  </a:lnTo>
                  <a:lnTo>
                    <a:pt x="13349" y="39116"/>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1" name="Google Shape;51;p2"/>
            <p:cNvSpPr/>
            <p:nvPr/>
          </p:nvSpPr>
          <p:spPr>
            <a:xfrm>
              <a:off x="4168919" y="5514917"/>
              <a:ext cx="24836" cy="12418"/>
            </a:xfrm>
            <a:custGeom>
              <a:rect b="b" l="l" r="r" t="t"/>
              <a:pathLst>
                <a:path extrusionOk="0" h="12417" w="24835">
                  <a:moveTo>
                    <a:pt x="27009" y="4036"/>
                  </a:moveTo>
                  <a:lnTo>
                    <a:pt x="21731" y="1863"/>
                  </a:lnTo>
                  <a:lnTo>
                    <a:pt x="14591" y="1863"/>
                  </a:lnTo>
                  <a:lnTo>
                    <a:pt x="7140" y="0"/>
                  </a:lnTo>
                  <a:lnTo>
                    <a:pt x="0" y="0"/>
                  </a:lnTo>
                  <a:lnTo>
                    <a:pt x="0" y="12728"/>
                  </a:lnTo>
                  <a:lnTo>
                    <a:pt x="27009" y="12728"/>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2" name="Google Shape;52;p2"/>
            <p:cNvSpPr/>
            <p:nvPr/>
          </p:nvSpPr>
          <p:spPr>
            <a:xfrm>
              <a:off x="2808235" y="5420542"/>
              <a:ext cx="27940" cy="15522"/>
            </a:xfrm>
            <a:custGeom>
              <a:rect b="b" l="l" r="r" t="t"/>
              <a:pathLst>
                <a:path extrusionOk="0" h="15522" w="27940">
                  <a:moveTo>
                    <a:pt x="16764" y="2173"/>
                  </a:moveTo>
                  <a:lnTo>
                    <a:pt x="13660" y="2173"/>
                  </a:lnTo>
                  <a:lnTo>
                    <a:pt x="6209" y="2173"/>
                  </a:lnTo>
                  <a:lnTo>
                    <a:pt x="0" y="0"/>
                  </a:lnTo>
                  <a:lnTo>
                    <a:pt x="0" y="17075"/>
                  </a:lnTo>
                  <a:lnTo>
                    <a:pt x="7451" y="17075"/>
                  </a:lnTo>
                  <a:lnTo>
                    <a:pt x="13660" y="17075"/>
                  </a:lnTo>
                  <a:lnTo>
                    <a:pt x="18937" y="14901"/>
                  </a:lnTo>
                  <a:lnTo>
                    <a:pt x="24215" y="12728"/>
                  </a:lnTo>
                  <a:lnTo>
                    <a:pt x="28251" y="12728"/>
                  </a:lnTo>
                  <a:lnTo>
                    <a:pt x="28251" y="5278"/>
                  </a:lnTo>
                  <a:lnTo>
                    <a:pt x="22042" y="4346"/>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3" name="Google Shape;53;p2"/>
            <p:cNvSpPr/>
            <p:nvPr/>
          </p:nvSpPr>
          <p:spPr>
            <a:xfrm>
              <a:off x="4066782" y="5047076"/>
              <a:ext cx="12418" cy="15522"/>
            </a:xfrm>
            <a:custGeom>
              <a:rect b="b" l="l" r="r" t="t"/>
              <a:pathLst>
                <a:path extrusionOk="0" h="15522" w="12417">
                  <a:moveTo>
                    <a:pt x="6209" y="17075"/>
                  </a:moveTo>
                  <a:lnTo>
                    <a:pt x="7140" y="11487"/>
                  </a:lnTo>
                  <a:lnTo>
                    <a:pt x="7140" y="9624"/>
                  </a:lnTo>
                  <a:lnTo>
                    <a:pt x="9313" y="6209"/>
                  </a:lnTo>
                  <a:lnTo>
                    <a:pt x="11487" y="4346"/>
                  </a:lnTo>
                  <a:lnTo>
                    <a:pt x="12418" y="0"/>
                  </a:lnTo>
                  <a:lnTo>
                    <a:pt x="9313" y="0"/>
                  </a:lnTo>
                  <a:lnTo>
                    <a:pt x="7140" y="4346"/>
                  </a:lnTo>
                  <a:lnTo>
                    <a:pt x="4036" y="7451"/>
                  </a:lnTo>
                  <a:lnTo>
                    <a:pt x="2173" y="9624"/>
                  </a:lnTo>
                  <a:lnTo>
                    <a:pt x="0" y="11487"/>
                  </a:lnTo>
                  <a:lnTo>
                    <a:pt x="0" y="13660"/>
                  </a:lnTo>
                  <a:lnTo>
                    <a:pt x="2173" y="14901"/>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4" name="Google Shape;54;p2"/>
            <p:cNvSpPr/>
            <p:nvPr/>
          </p:nvSpPr>
          <p:spPr>
            <a:xfrm>
              <a:off x="4243736" y="5014168"/>
              <a:ext cx="18627" cy="37253"/>
            </a:xfrm>
            <a:custGeom>
              <a:rect b="b" l="l" r="r" t="t"/>
              <a:pathLst>
                <a:path extrusionOk="0" h="37253" w="18626">
                  <a:moveTo>
                    <a:pt x="3104" y="31976"/>
                  </a:moveTo>
                  <a:lnTo>
                    <a:pt x="3104" y="32907"/>
                  </a:lnTo>
                  <a:lnTo>
                    <a:pt x="3104" y="35080"/>
                  </a:lnTo>
                  <a:lnTo>
                    <a:pt x="5278" y="37253"/>
                  </a:lnTo>
                  <a:lnTo>
                    <a:pt x="12728" y="37253"/>
                  </a:lnTo>
                  <a:lnTo>
                    <a:pt x="14591" y="37253"/>
                  </a:lnTo>
                  <a:lnTo>
                    <a:pt x="14591" y="35080"/>
                  </a:lnTo>
                  <a:lnTo>
                    <a:pt x="15833" y="35080"/>
                  </a:lnTo>
                  <a:lnTo>
                    <a:pt x="17695" y="35080"/>
                  </a:lnTo>
                  <a:lnTo>
                    <a:pt x="19869" y="32907"/>
                  </a:lnTo>
                  <a:lnTo>
                    <a:pt x="17695" y="22352"/>
                  </a:lnTo>
                  <a:lnTo>
                    <a:pt x="15833" y="9624"/>
                  </a:lnTo>
                  <a:lnTo>
                    <a:pt x="12728" y="0"/>
                  </a:lnTo>
                  <a:lnTo>
                    <a:pt x="0" y="29803"/>
                  </a:lnTo>
                  <a:lnTo>
                    <a:pt x="1242" y="31976"/>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5" name="Google Shape;55;p2"/>
            <p:cNvSpPr/>
            <p:nvPr/>
          </p:nvSpPr>
          <p:spPr>
            <a:xfrm>
              <a:off x="6688807" y="5690630"/>
              <a:ext cx="149014" cy="161432"/>
            </a:xfrm>
            <a:custGeom>
              <a:rect b="b" l="l" r="r" t="t"/>
              <a:pathLst>
                <a:path extrusionOk="0" h="161431" w="149013">
                  <a:moveTo>
                    <a:pt x="11486" y="128835"/>
                  </a:moveTo>
                  <a:lnTo>
                    <a:pt x="23904" y="145910"/>
                  </a:lnTo>
                  <a:lnTo>
                    <a:pt x="36322" y="151187"/>
                  </a:lnTo>
                  <a:lnTo>
                    <a:pt x="49051" y="153360"/>
                  </a:lnTo>
                  <a:lnTo>
                    <a:pt x="62400" y="153360"/>
                  </a:lnTo>
                  <a:lnTo>
                    <a:pt x="72955" y="155533"/>
                  </a:lnTo>
                  <a:lnTo>
                    <a:pt x="84441" y="161742"/>
                  </a:lnTo>
                  <a:lnTo>
                    <a:pt x="90650" y="161742"/>
                  </a:lnTo>
                  <a:lnTo>
                    <a:pt x="96859" y="160811"/>
                  </a:lnTo>
                  <a:lnTo>
                    <a:pt x="102137" y="160811"/>
                  </a:lnTo>
                  <a:lnTo>
                    <a:pt x="107104" y="156465"/>
                  </a:lnTo>
                  <a:lnTo>
                    <a:pt x="116728" y="138459"/>
                  </a:lnTo>
                  <a:lnTo>
                    <a:pt x="121695" y="118280"/>
                  </a:lnTo>
                  <a:lnTo>
                    <a:pt x="131319" y="101516"/>
                  </a:lnTo>
                  <a:lnTo>
                    <a:pt x="133181" y="97170"/>
                  </a:lnTo>
                  <a:lnTo>
                    <a:pt x="134423" y="96238"/>
                  </a:lnTo>
                  <a:lnTo>
                    <a:pt x="136286" y="94065"/>
                  </a:lnTo>
                  <a:lnTo>
                    <a:pt x="138459" y="94065"/>
                  </a:lnTo>
                  <a:lnTo>
                    <a:pt x="141563" y="94065"/>
                  </a:lnTo>
                  <a:lnTo>
                    <a:pt x="147772" y="91892"/>
                  </a:lnTo>
                  <a:lnTo>
                    <a:pt x="140632" y="76991"/>
                  </a:lnTo>
                  <a:lnTo>
                    <a:pt x="133181" y="64262"/>
                  </a:lnTo>
                  <a:lnTo>
                    <a:pt x="126972" y="47498"/>
                  </a:lnTo>
                  <a:lnTo>
                    <a:pt x="134423" y="44394"/>
                  </a:lnTo>
                  <a:lnTo>
                    <a:pt x="140632" y="40047"/>
                  </a:lnTo>
                  <a:lnTo>
                    <a:pt x="145910" y="34770"/>
                  </a:lnTo>
                  <a:lnTo>
                    <a:pt x="150877" y="31666"/>
                  </a:lnTo>
                  <a:lnTo>
                    <a:pt x="145910" y="22042"/>
                  </a:lnTo>
                  <a:lnTo>
                    <a:pt x="134423" y="10555"/>
                  </a:lnTo>
                  <a:lnTo>
                    <a:pt x="121695" y="3104"/>
                  </a:lnTo>
                  <a:lnTo>
                    <a:pt x="111450" y="0"/>
                  </a:lnTo>
                  <a:lnTo>
                    <a:pt x="105241" y="9313"/>
                  </a:lnTo>
                  <a:lnTo>
                    <a:pt x="99963" y="17695"/>
                  </a:lnTo>
                  <a:lnTo>
                    <a:pt x="94686" y="27319"/>
                  </a:lnTo>
                  <a:lnTo>
                    <a:pt x="90650" y="40047"/>
                  </a:lnTo>
                  <a:lnTo>
                    <a:pt x="84441" y="40047"/>
                  </a:lnTo>
                  <a:lnTo>
                    <a:pt x="78232" y="40047"/>
                  </a:lnTo>
                  <a:lnTo>
                    <a:pt x="74817" y="40047"/>
                  </a:lnTo>
                  <a:lnTo>
                    <a:pt x="72955" y="42221"/>
                  </a:lnTo>
                  <a:lnTo>
                    <a:pt x="72955" y="44394"/>
                  </a:lnTo>
                  <a:lnTo>
                    <a:pt x="72955" y="46256"/>
                  </a:lnTo>
                  <a:lnTo>
                    <a:pt x="70782" y="47498"/>
                  </a:lnTo>
                  <a:lnTo>
                    <a:pt x="70782" y="49671"/>
                  </a:lnTo>
                  <a:lnTo>
                    <a:pt x="67677" y="53707"/>
                  </a:lnTo>
                  <a:lnTo>
                    <a:pt x="63641" y="57122"/>
                  </a:lnTo>
                  <a:lnTo>
                    <a:pt x="40668" y="60226"/>
                  </a:lnTo>
                  <a:lnTo>
                    <a:pt x="31355" y="75128"/>
                  </a:lnTo>
                  <a:lnTo>
                    <a:pt x="23904" y="79164"/>
                  </a:lnTo>
                  <a:lnTo>
                    <a:pt x="16764" y="76991"/>
                  </a:lnTo>
                  <a:lnTo>
                    <a:pt x="9313" y="76991"/>
                  </a:lnTo>
                  <a:lnTo>
                    <a:pt x="0" y="81337"/>
                  </a:lnTo>
                  <a:lnTo>
                    <a:pt x="2173" y="106793"/>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6" name="Google Shape;56;p2"/>
            <p:cNvSpPr/>
            <p:nvPr/>
          </p:nvSpPr>
          <p:spPr>
            <a:xfrm>
              <a:off x="6961689" y="5762343"/>
              <a:ext cx="15522" cy="46567"/>
            </a:xfrm>
            <a:custGeom>
              <a:rect b="b" l="l" r="r" t="t"/>
              <a:pathLst>
                <a:path extrusionOk="0" h="46566" w="15522">
                  <a:moveTo>
                    <a:pt x="7140" y="46567"/>
                  </a:moveTo>
                  <a:lnTo>
                    <a:pt x="11486" y="42531"/>
                  </a:lnTo>
                  <a:lnTo>
                    <a:pt x="12418" y="40358"/>
                  </a:lnTo>
                  <a:lnTo>
                    <a:pt x="12418" y="39116"/>
                  </a:lnTo>
                  <a:lnTo>
                    <a:pt x="12418" y="37253"/>
                  </a:lnTo>
                  <a:lnTo>
                    <a:pt x="12418" y="35080"/>
                  </a:lnTo>
                  <a:lnTo>
                    <a:pt x="12418" y="32907"/>
                  </a:lnTo>
                  <a:lnTo>
                    <a:pt x="14591" y="31976"/>
                  </a:lnTo>
                  <a:lnTo>
                    <a:pt x="17695" y="29803"/>
                  </a:lnTo>
                  <a:lnTo>
                    <a:pt x="17695" y="20179"/>
                  </a:lnTo>
                  <a:lnTo>
                    <a:pt x="17695" y="12728"/>
                  </a:lnTo>
                  <a:lnTo>
                    <a:pt x="16764" y="9624"/>
                  </a:lnTo>
                  <a:lnTo>
                    <a:pt x="12418" y="5278"/>
                  </a:lnTo>
                  <a:lnTo>
                    <a:pt x="9313" y="3415"/>
                  </a:lnTo>
                  <a:lnTo>
                    <a:pt x="2173" y="0"/>
                  </a:lnTo>
                  <a:lnTo>
                    <a:pt x="0" y="12728"/>
                  </a:lnTo>
                  <a:lnTo>
                    <a:pt x="0" y="25457"/>
                  </a:lnTo>
                  <a:lnTo>
                    <a:pt x="7140" y="37253"/>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7" name="Google Shape;57;p2"/>
            <p:cNvSpPr/>
            <p:nvPr/>
          </p:nvSpPr>
          <p:spPr>
            <a:xfrm>
              <a:off x="7269030" y="5852372"/>
              <a:ext cx="58985" cy="31045"/>
            </a:xfrm>
            <a:custGeom>
              <a:rect b="b" l="l" r="r" t="t"/>
              <a:pathLst>
                <a:path extrusionOk="0" h="31044" w="58984">
                  <a:moveTo>
                    <a:pt x="12418" y="28561"/>
                  </a:moveTo>
                  <a:lnTo>
                    <a:pt x="17695" y="29492"/>
                  </a:lnTo>
                  <a:lnTo>
                    <a:pt x="23904" y="31666"/>
                  </a:lnTo>
                  <a:lnTo>
                    <a:pt x="60537" y="21110"/>
                  </a:lnTo>
                  <a:lnTo>
                    <a:pt x="60537" y="931"/>
                  </a:lnTo>
                  <a:lnTo>
                    <a:pt x="59605" y="0"/>
                  </a:lnTo>
                  <a:lnTo>
                    <a:pt x="50913" y="0"/>
                  </a:lnTo>
                  <a:lnTo>
                    <a:pt x="38495" y="9624"/>
                  </a:lnTo>
                  <a:lnTo>
                    <a:pt x="21731" y="14901"/>
                  </a:lnTo>
                  <a:lnTo>
                    <a:pt x="0" y="17075"/>
                  </a:lnTo>
                  <a:lnTo>
                    <a:pt x="0" y="24215"/>
                  </a:lnTo>
                  <a:lnTo>
                    <a:pt x="5277" y="26388"/>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8" name="Google Shape;58;p2"/>
            <p:cNvSpPr/>
            <p:nvPr/>
          </p:nvSpPr>
          <p:spPr>
            <a:xfrm>
              <a:off x="7008566" y="5801459"/>
              <a:ext cx="291819" cy="152118"/>
            </a:xfrm>
            <a:custGeom>
              <a:rect b="b" l="l" r="r" t="t"/>
              <a:pathLst>
                <a:path extrusionOk="0" h="152118" w="291819">
                  <a:moveTo>
                    <a:pt x="207378" y="60537"/>
                  </a:moveTo>
                  <a:lnTo>
                    <a:pt x="192787" y="49982"/>
                  </a:lnTo>
                  <a:lnTo>
                    <a:pt x="175091" y="38185"/>
                  </a:lnTo>
                  <a:lnTo>
                    <a:pt x="153050" y="30734"/>
                  </a:lnTo>
                  <a:lnTo>
                    <a:pt x="135354" y="23283"/>
                  </a:lnTo>
                  <a:lnTo>
                    <a:pt x="120763" y="14901"/>
                  </a:lnTo>
                  <a:lnTo>
                    <a:pt x="102137" y="16143"/>
                  </a:lnTo>
                  <a:lnTo>
                    <a:pt x="89719" y="20179"/>
                  </a:lnTo>
                  <a:lnTo>
                    <a:pt x="80095" y="25456"/>
                  </a:lnTo>
                  <a:lnTo>
                    <a:pt x="70782" y="35080"/>
                  </a:lnTo>
                  <a:lnTo>
                    <a:pt x="70782" y="38185"/>
                  </a:lnTo>
                  <a:lnTo>
                    <a:pt x="67677" y="38185"/>
                  </a:lnTo>
                  <a:lnTo>
                    <a:pt x="67677" y="35080"/>
                  </a:lnTo>
                  <a:lnTo>
                    <a:pt x="60537" y="25456"/>
                  </a:lnTo>
                  <a:lnTo>
                    <a:pt x="55259" y="14901"/>
                  </a:lnTo>
                  <a:lnTo>
                    <a:pt x="50913" y="1242"/>
                  </a:lnTo>
                  <a:lnTo>
                    <a:pt x="36322" y="0"/>
                  </a:lnTo>
                  <a:lnTo>
                    <a:pt x="26078" y="0"/>
                  </a:lnTo>
                  <a:lnTo>
                    <a:pt x="14591" y="0"/>
                  </a:lnTo>
                  <a:lnTo>
                    <a:pt x="0" y="1242"/>
                  </a:lnTo>
                  <a:lnTo>
                    <a:pt x="0" y="10866"/>
                  </a:lnTo>
                  <a:lnTo>
                    <a:pt x="9313" y="14901"/>
                  </a:lnTo>
                  <a:lnTo>
                    <a:pt x="20800" y="20179"/>
                  </a:lnTo>
                  <a:lnTo>
                    <a:pt x="31355" y="22352"/>
                  </a:lnTo>
                  <a:lnTo>
                    <a:pt x="29182" y="25456"/>
                  </a:lnTo>
                  <a:lnTo>
                    <a:pt x="28250" y="27630"/>
                  </a:lnTo>
                  <a:lnTo>
                    <a:pt x="26078" y="29803"/>
                  </a:lnTo>
                  <a:lnTo>
                    <a:pt x="23904" y="29803"/>
                  </a:lnTo>
                  <a:lnTo>
                    <a:pt x="20800" y="30734"/>
                  </a:lnTo>
                  <a:lnTo>
                    <a:pt x="29182" y="42531"/>
                  </a:lnTo>
                  <a:lnTo>
                    <a:pt x="42842" y="49982"/>
                  </a:lnTo>
                  <a:lnTo>
                    <a:pt x="58364" y="53086"/>
                  </a:lnTo>
                  <a:lnTo>
                    <a:pt x="75128" y="58364"/>
                  </a:lnTo>
                  <a:lnTo>
                    <a:pt x="89719" y="62710"/>
                  </a:lnTo>
                  <a:lnTo>
                    <a:pt x="102137" y="72023"/>
                  </a:lnTo>
                  <a:lnTo>
                    <a:pt x="111450" y="87856"/>
                  </a:lnTo>
                  <a:lnTo>
                    <a:pt x="113623" y="92202"/>
                  </a:lnTo>
                  <a:lnTo>
                    <a:pt x="111450" y="95307"/>
                  </a:lnTo>
                  <a:lnTo>
                    <a:pt x="109277" y="99653"/>
                  </a:lnTo>
                  <a:lnTo>
                    <a:pt x="107414" y="102757"/>
                  </a:lnTo>
                  <a:lnTo>
                    <a:pt x="106172" y="109277"/>
                  </a:lnTo>
                  <a:lnTo>
                    <a:pt x="104310" y="116417"/>
                  </a:lnTo>
                  <a:lnTo>
                    <a:pt x="122005" y="114554"/>
                  </a:lnTo>
                  <a:lnTo>
                    <a:pt x="135354" y="116417"/>
                  </a:lnTo>
                  <a:lnTo>
                    <a:pt x="147772" y="119832"/>
                  </a:lnTo>
                  <a:lnTo>
                    <a:pt x="160500" y="126972"/>
                  </a:lnTo>
                  <a:lnTo>
                    <a:pt x="172918" y="123868"/>
                  </a:lnTo>
                  <a:lnTo>
                    <a:pt x="185336" y="116417"/>
                  </a:lnTo>
                  <a:lnTo>
                    <a:pt x="198996" y="112381"/>
                  </a:lnTo>
                  <a:lnTo>
                    <a:pt x="209241" y="112381"/>
                  </a:lnTo>
                  <a:lnTo>
                    <a:pt x="223831" y="119832"/>
                  </a:lnTo>
                  <a:lnTo>
                    <a:pt x="228178" y="123868"/>
                  </a:lnTo>
                  <a:lnTo>
                    <a:pt x="231282" y="129145"/>
                  </a:lnTo>
                  <a:lnTo>
                    <a:pt x="235318" y="136596"/>
                  </a:lnTo>
                  <a:lnTo>
                    <a:pt x="238423" y="139701"/>
                  </a:lnTo>
                  <a:lnTo>
                    <a:pt x="243700" y="144047"/>
                  </a:lnTo>
                  <a:lnTo>
                    <a:pt x="249909" y="146220"/>
                  </a:lnTo>
                  <a:lnTo>
                    <a:pt x="253013" y="147151"/>
                  </a:lnTo>
                  <a:lnTo>
                    <a:pt x="257360" y="147151"/>
                  </a:lnTo>
                  <a:lnTo>
                    <a:pt x="260464" y="147151"/>
                  </a:lnTo>
                  <a:lnTo>
                    <a:pt x="264500" y="149324"/>
                  </a:lnTo>
                  <a:lnTo>
                    <a:pt x="267604" y="152429"/>
                  </a:lnTo>
                  <a:lnTo>
                    <a:pt x="291819" y="152429"/>
                  </a:lnTo>
                  <a:lnTo>
                    <a:pt x="291819" y="144047"/>
                  </a:lnTo>
                  <a:lnTo>
                    <a:pt x="270709" y="132560"/>
                  </a:lnTo>
                  <a:lnTo>
                    <a:pt x="253013" y="117659"/>
                  </a:lnTo>
                  <a:lnTo>
                    <a:pt x="240595" y="99653"/>
                  </a:lnTo>
                  <a:lnTo>
                    <a:pt x="236560" y="97480"/>
                  </a:lnTo>
                  <a:lnTo>
                    <a:pt x="235318" y="97480"/>
                  </a:lnTo>
                  <a:lnTo>
                    <a:pt x="236560" y="95307"/>
                  </a:lnTo>
                  <a:lnTo>
                    <a:pt x="238423" y="94375"/>
                  </a:lnTo>
                  <a:lnTo>
                    <a:pt x="242768" y="94375"/>
                  </a:lnTo>
                  <a:lnTo>
                    <a:pt x="245873" y="92202"/>
                  </a:lnTo>
                  <a:lnTo>
                    <a:pt x="248046" y="92202"/>
                  </a:lnTo>
                  <a:lnTo>
                    <a:pt x="248046" y="82579"/>
                  </a:lnTo>
                  <a:lnTo>
                    <a:pt x="236560" y="80405"/>
                  </a:lnTo>
                  <a:lnTo>
                    <a:pt x="228178" y="77301"/>
                  </a:lnTo>
                  <a:lnTo>
                    <a:pt x="214518" y="75128"/>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9" name="Google Shape;59;p2"/>
            <p:cNvSpPr/>
            <p:nvPr/>
          </p:nvSpPr>
          <p:spPr>
            <a:xfrm>
              <a:off x="7300385" y="5823811"/>
              <a:ext cx="37253" cy="34149"/>
            </a:xfrm>
            <a:custGeom>
              <a:rect b="b" l="l" r="r" t="t"/>
              <a:pathLst>
                <a:path extrusionOk="0" h="34149" w="37253">
                  <a:moveTo>
                    <a:pt x="29182" y="29492"/>
                  </a:moveTo>
                  <a:lnTo>
                    <a:pt x="36322" y="36012"/>
                  </a:lnTo>
                  <a:lnTo>
                    <a:pt x="39426" y="36012"/>
                  </a:lnTo>
                  <a:lnTo>
                    <a:pt x="36322" y="22352"/>
                  </a:lnTo>
                  <a:lnTo>
                    <a:pt x="29182" y="10555"/>
                  </a:lnTo>
                  <a:lnTo>
                    <a:pt x="19558" y="0"/>
                  </a:lnTo>
                  <a:lnTo>
                    <a:pt x="0" y="0"/>
                  </a:lnTo>
                  <a:lnTo>
                    <a:pt x="7140" y="10555"/>
                  </a:lnTo>
                  <a:lnTo>
                    <a:pt x="17695" y="18006"/>
                  </a:lnTo>
                  <a:lnTo>
                    <a:pt x="27009" y="27630"/>
                  </a:lnTo>
                  <a:lnTo>
                    <a:pt x="28250" y="28561"/>
                  </a:lnTo>
                  <a:lnTo>
                    <a:pt x="29182" y="28561"/>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0" name="Google Shape;60;p2"/>
            <p:cNvSpPr/>
            <p:nvPr/>
          </p:nvSpPr>
          <p:spPr>
            <a:xfrm>
              <a:off x="7503417" y="6096693"/>
              <a:ext cx="43462" cy="34149"/>
            </a:xfrm>
            <a:custGeom>
              <a:rect b="b" l="l" r="r" t="t"/>
              <a:pathLst>
                <a:path extrusionOk="0" h="34149" w="43462">
                  <a:moveTo>
                    <a:pt x="14591" y="20179"/>
                  </a:moveTo>
                  <a:lnTo>
                    <a:pt x="23904" y="27630"/>
                  </a:lnTo>
                  <a:lnTo>
                    <a:pt x="33218" y="35080"/>
                  </a:lnTo>
                  <a:lnTo>
                    <a:pt x="45946" y="35080"/>
                  </a:lnTo>
                  <a:lnTo>
                    <a:pt x="45946" y="24525"/>
                  </a:lnTo>
                  <a:lnTo>
                    <a:pt x="26078" y="12728"/>
                  </a:lnTo>
                  <a:lnTo>
                    <a:pt x="9313" y="0"/>
                  </a:lnTo>
                  <a:lnTo>
                    <a:pt x="0" y="0"/>
                  </a:lnTo>
                  <a:lnTo>
                    <a:pt x="7140" y="10866"/>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1" name="Google Shape;61;p2"/>
            <p:cNvSpPr/>
            <p:nvPr/>
          </p:nvSpPr>
          <p:spPr>
            <a:xfrm>
              <a:off x="7529494" y="6010079"/>
              <a:ext cx="18627" cy="31045"/>
            </a:xfrm>
            <a:custGeom>
              <a:rect b="b" l="l" r="r" t="t"/>
              <a:pathLst>
                <a:path extrusionOk="0" h="31044" w="18626">
                  <a:moveTo>
                    <a:pt x="5277" y="24215"/>
                  </a:moveTo>
                  <a:lnTo>
                    <a:pt x="7140" y="32907"/>
                  </a:lnTo>
                  <a:lnTo>
                    <a:pt x="19868" y="32907"/>
                  </a:lnTo>
                  <a:lnTo>
                    <a:pt x="17695" y="27630"/>
                  </a:lnTo>
                  <a:lnTo>
                    <a:pt x="15522" y="24215"/>
                  </a:lnTo>
                  <a:lnTo>
                    <a:pt x="14591" y="20179"/>
                  </a:lnTo>
                  <a:lnTo>
                    <a:pt x="12418" y="16764"/>
                  </a:lnTo>
                  <a:lnTo>
                    <a:pt x="12418" y="10555"/>
                  </a:lnTo>
                  <a:lnTo>
                    <a:pt x="10244" y="5278"/>
                  </a:lnTo>
                  <a:lnTo>
                    <a:pt x="8382" y="3104"/>
                  </a:lnTo>
                  <a:lnTo>
                    <a:pt x="7140" y="3104"/>
                  </a:lnTo>
                  <a:lnTo>
                    <a:pt x="5277" y="3104"/>
                  </a:lnTo>
                  <a:lnTo>
                    <a:pt x="5277" y="2173"/>
                  </a:lnTo>
                  <a:lnTo>
                    <a:pt x="3104" y="0"/>
                  </a:lnTo>
                  <a:lnTo>
                    <a:pt x="0" y="0"/>
                  </a:lnTo>
                  <a:lnTo>
                    <a:pt x="0" y="10555"/>
                  </a:lnTo>
                  <a:lnTo>
                    <a:pt x="931" y="18006"/>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2" name="Google Shape;62;p2"/>
            <p:cNvSpPr/>
            <p:nvPr/>
          </p:nvSpPr>
          <p:spPr>
            <a:xfrm>
              <a:off x="7059479" y="5873482"/>
              <a:ext cx="12418" cy="18627"/>
            </a:xfrm>
            <a:custGeom>
              <a:rect b="b" l="l" r="r" t="t"/>
              <a:pathLst>
                <a:path extrusionOk="0" h="18626" w="12417">
                  <a:moveTo>
                    <a:pt x="0" y="20179"/>
                  </a:moveTo>
                  <a:lnTo>
                    <a:pt x="2173" y="18006"/>
                  </a:lnTo>
                  <a:lnTo>
                    <a:pt x="4346" y="15833"/>
                  </a:lnTo>
                  <a:lnTo>
                    <a:pt x="13660" y="10555"/>
                  </a:lnTo>
                  <a:lnTo>
                    <a:pt x="13660" y="3104"/>
                  </a:lnTo>
                  <a:lnTo>
                    <a:pt x="0" y="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3" name="Google Shape;63;p2"/>
            <p:cNvSpPr/>
            <p:nvPr/>
          </p:nvSpPr>
          <p:spPr>
            <a:xfrm>
              <a:off x="6836579" y="5928431"/>
              <a:ext cx="24836" cy="15522"/>
            </a:xfrm>
            <a:custGeom>
              <a:rect b="b" l="l" r="r" t="t"/>
              <a:pathLst>
                <a:path extrusionOk="0" h="15522" w="24835">
                  <a:moveTo>
                    <a:pt x="7451" y="9624"/>
                  </a:moveTo>
                  <a:lnTo>
                    <a:pt x="12728" y="12728"/>
                  </a:lnTo>
                  <a:lnTo>
                    <a:pt x="17696" y="14901"/>
                  </a:lnTo>
                  <a:lnTo>
                    <a:pt x="22973" y="17075"/>
                  </a:lnTo>
                  <a:lnTo>
                    <a:pt x="22973" y="12728"/>
                  </a:lnTo>
                  <a:lnTo>
                    <a:pt x="27319" y="12728"/>
                  </a:lnTo>
                  <a:lnTo>
                    <a:pt x="27319" y="5588"/>
                  </a:lnTo>
                  <a:lnTo>
                    <a:pt x="22042" y="4346"/>
                  </a:lnTo>
                  <a:lnTo>
                    <a:pt x="17696" y="2173"/>
                  </a:lnTo>
                  <a:lnTo>
                    <a:pt x="12728" y="2173"/>
                  </a:lnTo>
                  <a:lnTo>
                    <a:pt x="7451" y="2173"/>
                  </a:lnTo>
                  <a:lnTo>
                    <a:pt x="0" y="0"/>
                  </a:lnTo>
                  <a:lnTo>
                    <a:pt x="3104" y="5588"/>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4" name="Google Shape;64;p2"/>
            <p:cNvSpPr/>
            <p:nvPr/>
          </p:nvSpPr>
          <p:spPr>
            <a:xfrm>
              <a:off x="6939958" y="5836539"/>
              <a:ext cx="18627" cy="9313"/>
            </a:xfrm>
            <a:custGeom>
              <a:rect b="b" l="l" r="r" t="t"/>
              <a:pathLst>
                <a:path extrusionOk="0" h="9313" w="18626">
                  <a:moveTo>
                    <a:pt x="0" y="0"/>
                  </a:moveTo>
                  <a:lnTo>
                    <a:pt x="0" y="10555"/>
                  </a:lnTo>
                  <a:lnTo>
                    <a:pt x="19558" y="10555"/>
                  </a:lnTo>
                  <a:lnTo>
                    <a:pt x="19558" y="3104"/>
                  </a:lnTo>
                  <a:lnTo>
                    <a:pt x="18627" y="2173"/>
                  </a:lnTo>
                  <a:lnTo>
                    <a:pt x="16453" y="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5" name="Google Shape;65;p2"/>
            <p:cNvSpPr/>
            <p:nvPr/>
          </p:nvSpPr>
          <p:spPr>
            <a:xfrm>
              <a:off x="6803361" y="5908563"/>
              <a:ext cx="34149" cy="15522"/>
            </a:xfrm>
            <a:custGeom>
              <a:rect b="b" l="l" r="r" t="t"/>
              <a:pathLst>
                <a:path extrusionOk="0" h="15522" w="34149">
                  <a:moveTo>
                    <a:pt x="34459" y="9313"/>
                  </a:moveTo>
                  <a:lnTo>
                    <a:pt x="31355" y="5277"/>
                  </a:lnTo>
                  <a:lnTo>
                    <a:pt x="27009" y="3104"/>
                  </a:lnTo>
                  <a:lnTo>
                    <a:pt x="23904" y="2173"/>
                  </a:lnTo>
                  <a:lnTo>
                    <a:pt x="16764" y="0"/>
                  </a:lnTo>
                  <a:lnTo>
                    <a:pt x="12418" y="3104"/>
                  </a:lnTo>
                  <a:lnTo>
                    <a:pt x="11486" y="5277"/>
                  </a:lnTo>
                  <a:lnTo>
                    <a:pt x="5277" y="7451"/>
                  </a:lnTo>
                  <a:lnTo>
                    <a:pt x="0" y="9313"/>
                  </a:lnTo>
                  <a:lnTo>
                    <a:pt x="0" y="16764"/>
                  </a:lnTo>
                  <a:lnTo>
                    <a:pt x="12418" y="16764"/>
                  </a:lnTo>
                  <a:lnTo>
                    <a:pt x="23904" y="16764"/>
                  </a:lnTo>
                  <a:lnTo>
                    <a:pt x="33218" y="12728"/>
                  </a:lnTo>
                  <a:lnTo>
                    <a:pt x="36322" y="12728"/>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6" name="Google Shape;66;p2"/>
            <p:cNvSpPr/>
            <p:nvPr/>
          </p:nvSpPr>
          <p:spPr>
            <a:xfrm>
              <a:off x="2868772" y="5437617"/>
              <a:ext cx="34149" cy="12418"/>
            </a:xfrm>
            <a:custGeom>
              <a:rect b="b" l="l" r="r" t="t"/>
              <a:pathLst>
                <a:path extrusionOk="0" h="12417" w="34149">
                  <a:moveTo>
                    <a:pt x="34459" y="8382"/>
                  </a:moveTo>
                  <a:lnTo>
                    <a:pt x="34459" y="5278"/>
                  </a:lnTo>
                  <a:lnTo>
                    <a:pt x="19869" y="0"/>
                  </a:lnTo>
                  <a:lnTo>
                    <a:pt x="14591" y="2173"/>
                  </a:lnTo>
                  <a:lnTo>
                    <a:pt x="10555" y="3104"/>
                  </a:lnTo>
                  <a:lnTo>
                    <a:pt x="5278" y="3104"/>
                  </a:lnTo>
                  <a:lnTo>
                    <a:pt x="0" y="5278"/>
                  </a:lnTo>
                  <a:lnTo>
                    <a:pt x="0" y="12728"/>
                  </a:lnTo>
                  <a:lnTo>
                    <a:pt x="9313" y="12728"/>
                  </a:lnTo>
                  <a:lnTo>
                    <a:pt x="19869" y="12728"/>
                  </a:lnTo>
                  <a:lnTo>
                    <a:pt x="31355" y="8382"/>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7" name="Google Shape;67;p2"/>
            <p:cNvSpPr/>
            <p:nvPr/>
          </p:nvSpPr>
          <p:spPr>
            <a:xfrm>
              <a:off x="6993044" y="5054526"/>
              <a:ext cx="229730" cy="266983"/>
            </a:xfrm>
            <a:custGeom>
              <a:rect b="b" l="l" r="r" t="t"/>
              <a:pathLst>
                <a:path extrusionOk="0" h="266983" w="229729">
                  <a:moveTo>
                    <a:pt x="7140" y="247425"/>
                  </a:moveTo>
                  <a:lnTo>
                    <a:pt x="8382" y="254876"/>
                  </a:lnTo>
                  <a:lnTo>
                    <a:pt x="10245" y="269777"/>
                  </a:lnTo>
                  <a:lnTo>
                    <a:pt x="22663" y="269777"/>
                  </a:lnTo>
                  <a:lnTo>
                    <a:pt x="27009" y="262327"/>
                  </a:lnTo>
                  <a:lnTo>
                    <a:pt x="30113" y="254876"/>
                  </a:lnTo>
                  <a:lnTo>
                    <a:pt x="36322" y="249599"/>
                  </a:lnTo>
                  <a:lnTo>
                    <a:pt x="34149" y="240285"/>
                  </a:lnTo>
                  <a:lnTo>
                    <a:pt x="34149" y="235008"/>
                  </a:lnTo>
                  <a:lnTo>
                    <a:pt x="34149" y="231593"/>
                  </a:lnTo>
                  <a:lnTo>
                    <a:pt x="30113" y="229730"/>
                  </a:lnTo>
                  <a:lnTo>
                    <a:pt x="27009" y="224452"/>
                  </a:lnTo>
                  <a:lnTo>
                    <a:pt x="27009" y="220106"/>
                  </a:lnTo>
                  <a:lnTo>
                    <a:pt x="34149" y="222279"/>
                  </a:lnTo>
                  <a:lnTo>
                    <a:pt x="37253" y="224452"/>
                  </a:lnTo>
                  <a:lnTo>
                    <a:pt x="41600" y="224452"/>
                  </a:lnTo>
                  <a:lnTo>
                    <a:pt x="41600" y="225384"/>
                  </a:lnTo>
                  <a:lnTo>
                    <a:pt x="41600" y="229730"/>
                  </a:lnTo>
                  <a:lnTo>
                    <a:pt x="41600" y="231593"/>
                  </a:lnTo>
                  <a:lnTo>
                    <a:pt x="41600" y="236870"/>
                  </a:lnTo>
                  <a:lnTo>
                    <a:pt x="43773" y="240285"/>
                  </a:lnTo>
                  <a:lnTo>
                    <a:pt x="48740" y="239043"/>
                  </a:lnTo>
                  <a:lnTo>
                    <a:pt x="54018" y="239043"/>
                  </a:lnTo>
                  <a:lnTo>
                    <a:pt x="56191" y="236870"/>
                  </a:lnTo>
                  <a:lnTo>
                    <a:pt x="58364" y="235008"/>
                  </a:lnTo>
                  <a:lnTo>
                    <a:pt x="59295" y="235008"/>
                  </a:lnTo>
                  <a:lnTo>
                    <a:pt x="61468" y="232834"/>
                  </a:lnTo>
                  <a:lnTo>
                    <a:pt x="65504" y="232834"/>
                  </a:lnTo>
                  <a:lnTo>
                    <a:pt x="70782" y="232834"/>
                  </a:lnTo>
                  <a:lnTo>
                    <a:pt x="72955" y="229730"/>
                  </a:lnTo>
                  <a:lnTo>
                    <a:pt x="73886" y="224452"/>
                  </a:lnTo>
                  <a:lnTo>
                    <a:pt x="73886" y="220106"/>
                  </a:lnTo>
                  <a:lnTo>
                    <a:pt x="76059" y="212655"/>
                  </a:lnTo>
                  <a:lnTo>
                    <a:pt x="81026" y="220106"/>
                  </a:lnTo>
                  <a:lnTo>
                    <a:pt x="86304" y="229730"/>
                  </a:lnTo>
                  <a:lnTo>
                    <a:pt x="112381" y="217933"/>
                  </a:lnTo>
                  <a:lnTo>
                    <a:pt x="139390" y="205205"/>
                  </a:lnTo>
                  <a:lnTo>
                    <a:pt x="163294" y="192476"/>
                  </a:lnTo>
                  <a:lnTo>
                    <a:pt x="165468" y="170435"/>
                  </a:lnTo>
                  <a:lnTo>
                    <a:pt x="168572" y="152429"/>
                  </a:lnTo>
                  <a:lnTo>
                    <a:pt x="172918" y="138459"/>
                  </a:lnTo>
                  <a:lnTo>
                    <a:pt x="173850" y="125731"/>
                  </a:lnTo>
                  <a:lnTo>
                    <a:pt x="173850" y="113313"/>
                  </a:lnTo>
                  <a:lnTo>
                    <a:pt x="172918" y="96238"/>
                  </a:lnTo>
                  <a:lnTo>
                    <a:pt x="166709" y="73886"/>
                  </a:lnTo>
                  <a:lnTo>
                    <a:pt x="170745" y="72955"/>
                  </a:lnTo>
                  <a:lnTo>
                    <a:pt x="172918" y="68609"/>
                  </a:lnTo>
                  <a:lnTo>
                    <a:pt x="176023" y="66746"/>
                  </a:lnTo>
                  <a:lnTo>
                    <a:pt x="180059" y="65504"/>
                  </a:lnTo>
                  <a:lnTo>
                    <a:pt x="183163" y="66746"/>
                  </a:lnTo>
                  <a:lnTo>
                    <a:pt x="186267" y="68609"/>
                  </a:lnTo>
                  <a:lnTo>
                    <a:pt x="190614" y="73886"/>
                  </a:lnTo>
                  <a:lnTo>
                    <a:pt x="200858" y="68609"/>
                  </a:lnTo>
                  <a:lnTo>
                    <a:pt x="208309" y="61468"/>
                  </a:lnTo>
                  <a:lnTo>
                    <a:pt x="217622" y="54018"/>
                  </a:lnTo>
                  <a:lnTo>
                    <a:pt x="230040" y="50603"/>
                  </a:lnTo>
                  <a:lnTo>
                    <a:pt x="230040" y="44394"/>
                  </a:lnTo>
                  <a:lnTo>
                    <a:pt x="230040" y="41289"/>
                  </a:lnTo>
                  <a:lnTo>
                    <a:pt x="229109" y="36943"/>
                  </a:lnTo>
                  <a:lnTo>
                    <a:pt x="226936" y="33839"/>
                  </a:lnTo>
                  <a:lnTo>
                    <a:pt x="219796" y="28561"/>
                  </a:lnTo>
                  <a:lnTo>
                    <a:pt x="212345" y="24215"/>
                  </a:lnTo>
                  <a:lnTo>
                    <a:pt x="200858" y="21110"/>
                  </a:lnTo>
                  <a:lnTo>
                    <a:pt x="192476" y="13660"/>
                  </a:lnTo>
                  <a:lnTo>
                    <a:pt x="183163" y="0"/>
                  </a:lnTo>
                  <a:lnTo>
                    <a:pt x="173850" y="9624"/>
                  </a:lnTo>
                  <a:lnTo>
                    <a:pt x="170745" y="24215"/>
                  </a:lnTo>
                  <a:lnTo>
                    <a:pt x="170745" y="43462"/>
                  </a:lnTo>
                  <a:lnTo>
                    <a:pt x="166709" y="43462"/>
                  </a:lnTo>
                  <a:lnTo>
                    <a:pt x="163294" y="44394"/>
                  </a:lnTo>
                  <a:lnTo>
                    <a:pt x="158327" y="44394"/>
                  </a:lnTo>
                  <a:lnTo>
                    <a:pt x="150877" y="46567"/>
                  </a:lnTo>
                  <a:lnTo>
                    <a:pt x="150877" y="48740"/>
                  </a:lnTo>
                  <a:lnTo>
                    <a:pt x="150877" y="50603"/>
                  </a:lnTo>
                  <a:lnTo>
                    <a:pt x="149014" y="51844"/>
                  </a:lnTo>
                  <a:lnTo>
                    <a:pt x="146841" y="54018"/>
                  </a:lnTo>
                  <a:lnTo>
                    <a:pt x="146841" y="63331"/>
                  </a:lnTo>
                  <a:lnTo>
                    <a:pt x="146841" y="70782"/>
                  </a:lnTo>
                  <a:lnTo>
                    <a:pt x="149014" y="73886"/>
                  </a:lnTo>
                  <a:lnTo>
                    <a:pt x="150877" y="78232"/>
                  </a:lnTo>
                  <a:lnTo>
                    <a:pt x="156154" y="81337"/>
                  </a:lnTo>
                  <a:lnTo>
                    <a:pt x="163294" y="81337"/>
                  </a:lnTo>
                  <a:lnTo>
                    <a:pt x="152118" y="98411"/>
                  </a:lnTo>
                  <a:lnTo>
                    <a:pt x="146841" y="111140"/>
                  </a:lnTo>
                  <a:lnTo>
                    <a:pt x="143737" y="125731"/>
                  </a:lnTo>
                  <a:lnTo>
                    <a:pt x="139390" y="138459"/>
                  </a:lnTo>
                  <a:lnTo>
                    <a:pt x="130077" y="150256"/>
                  </a:lnTo>
                  <a:lnTo>
                    <a:pt x="115486" y="162984"/>
                  </a:lnTo>
                  <a:lnTo>
                    <a:pt x="114555" y="165157"/>
                  </a:lnTo>
                  <a:lnTo>
                    <a:pt x="112381" y="165157"/>
                  </a:lnTo>
                  <a:lnTo>
                    <a:pt x="110208" y="165157"/>
                  </a:lnTo>
                  <a:lnTo>
                    <a:pt x="108346" y="162984"/>
                  </a:lnTo>
                  <a:lnTo>
                    <a:pt x="107104" y="159880"/>
                  </a:lnTo>
                  <a:lnTo>
                    <a:pt x="100895" y="162984"/>
                  </a:lnTo>
                  <a:lnTo>
                    <a:pt x="97790" y="168262"/>
                  </a:lnTo>
                  <a:lnTo>
                    <a:pt x="95617" y="172297"/>
                  </a:lnTo>
                  <a:lnTo>
                    <a:pt x="93754" y="177886"/>
                  </a:lnTo>
                  <a:lnTo>
                    <a:pt x="90650" y="183163"/>
                  </a:lnTo>
                  <a:lnTo>
                    <a:pt x="86304" y="188441"/>
                  </a:lnTo>
                  <a:lnTo>
                    <a:pt x="83200" y="188441"/>
                  </a:lnTo>
                  <a:lnTo>
                    <a:pt x="80095" y="188441"/>
                  </a:lnTo>
                  <a:lnTo>
                    <a:pt x="73886" y="187199"/>
                  </a:lnTo>
                  <a:lnTo>
                    <a:pt x="66435" y="187199"/>
                  </a:lnTo>
                  <a:lnTo>
                    <a:pt x="59295" y="188441"/>
                  </a:lnTo>
                  <a:lnTo>
                    <a:pt x="39426" y="197754"/>
                  </a:lnTo>
                  <a:lnTo>
                    <a:pt x="22663" y="212655"/>
                  </a:lnTo>
                  <a:lnTo>
                    <a:pt x="10245" y="229730"/>
                  </a:lnTo>
                  <a:lnTo>
                    <a:pt x="0" y="229730"/>
                  </a:lnTo>
                  <a:lnTo>
                    <a:pt x="3104" y="240285"/>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8" name="Google Shape;68;p2"/>
            <p:cNvSpPr/>
            <p:nvPr/>
          </p:nvSpPr>
          <p:spPr>
            <a:xfrm>
              <a:off x="6968829" y="5832193"/>
              <a:ext cx="43462" cy="18627"/>
            </a:xfrm>
            <a:custGeom>
              <a:rect b="b" l="l" r="r" t="t"/>
              <a:pathLst>
                <a:path extrusionOk="0" h="18626" w="43462">
                  <a:moveTo>
                    <a:pt x="0" y="0"/>
                  </a:moveTo>
                  <a:lnTo>
                    <a:pt x="0" y="11797"/>
                  </a:lnTo>
                  <a:lnTo>
                    <a:pt x="16764" y="11797"/>
                  </a:lnTo>
                  <a:lnTo>
                    <a:pt x="29182" y="13970"/>
                  </a:lnTo>
                  <a:lnTo>
                    <a:pt x="39737" y="20179"/>
                  </a:lnTo>
                  <a:lnTo>
                    <a:pt x="43773" y="20179"/>
                  </a:lnTo>
                  <a:lnTo>
                    <a:pt x="41910" y="14901"/>
                  </a:lnTo>
                  <a:lnTo>
                    <a:pt x="41910" y="11797"/>
                  </a:lnTo>
                  <a:lnTo>
                    <a:pt x="39737" y="7451"/>
                  </a:lnTo>
                  <a:lnTo>
                    <a:pt x="39737" y="4346"/>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9" name="Google Shape;69;p2"/>
            <p:cNvSpPr/>
            <p:nvPr/>
          </p:nvSpPr>
          <p:spPr>
            <a:xfrm>
              <a:off x="6983420" y="5324304"/>
              <a:ext cx="15522" cy="24836"/>
            </a:xfrm>
            <a:custGeom>
              <a:rect b="b" l="l" r="r" t="t"/>
              <a:pathLst>
                <a:path extrusionOk="0" h="24835" w="15522">
                  <a:moveTo>
                    <a:pt x="10555" y="22352"/>
                  </a:moveTo>
                  <a:lnTo>
                    <a:pt x="14591" y="17075"/>
                  </a:lnTo>
                  <a:lnTo>
                    <a:pt x="16764" y="11797"/>
                  </a:lnTo>
                  <a:lnTo>
                    <a:pt x="16764" y="7451"/>
                  </a:lnTo>
                  <a:lnTo>
                    <a:pt x="14591" y="4346"/>
                  </a:lnTo>
                  <a:lnTo>
                    <a:pt x="14591" y="2173"/>
                  </a:lnTo>
                  <a:lnTo>
                    <a:pt x="12728" y="2173"/>
                  </a:lnTo>
                  <a:lnTo>
                    <a:pt x="9624" y="0"/>
                  </a:lnTo>
                  <a:lnTo>
                    <a:pt x="7451" y="6519"/>
                  </a:lnTo>
                  <a:lnTo>
                    <a:pt x="5277" y="9624"/>
                  </a:lnTo>
                  <a:lnTo>
                    <a:pt x="3415" y="13660"/>
                  </a:lnTo>
                  <a:lnTo>
                    <a:pt x="0" y="14901"/>
                  </a:lnTo>
                  <a:lnTo>
                    <a:pt x="0" y="27630"/>
                  </a:lnTo>
                  <a:lnTo>
                    <a:pt x="9624" y="2763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0" name="Google Shape;70;p2"/>
            <p:cNvSpPr/>
            <p:nvPr/>
          </p:nvSpPr>
          <p:spPr>
            <a:xfrm>
              <a:off x="6832543" y="5765758"/>
              <a:ext cx="99343" cy="108656"/>
            </a:xfrm>
            <a:custGeom>
              <a:rect b="b" l="l" r="r" t="t"/>
              <a:pathLst>
                <a:path extrusionOk="0" h="108656" w="99342">
                  <a:moveTo>
                    <a:pt x="63641" y="107725"/>
                  </a:moveTo>
                  <a:lnTo>
                    <a:pt x="67677" y="107725"/>
                  </a:lnTo>
                  <a:lnTo>
                    <a:pt x="63641" y="88787"/>
                  </a:lnTo>
                  <a:lnTo>
                    <a:pt x="60537" y="78232"/>
                  </a:lnTo>
                  <a:lnTo>
                    <a:pt x="53086" y="66435"/>
                  </a:lnTo>
                  <a:lnTo>
                    <a:pt x="46877" y="53707"/>
                  </a:lnTo>
                  <a:lnTo>
                    <a:pt x="54017" y="50603"/>
                  </a:lnTo>
                  <a:lnTo>
                    <a:pt x="61468" y="46567"/>
                  </a:lnTo>
                  <a:lnTo>
                    <a:pt x="67677" y="43152"/>
                  </a:lnTo>
                  <a:lnTo>
                    <a:pt x="70781" y="43152"/>
                  </a:lnTo>
                  <a:lnTo>
                    <a:pt x="70781" y="33838"/>
                  </a:lnTo>
                  <a:lnTo>
                    <a:pt x="50913" y="39116"/>
                  </a:lnTo>
                  <a:lnTo>
                    <a:pt x="31355" y="46567"/>
                  </a:lnTo>
                  <a:lnTo>
                    <a:pt x="29182" y="43152"/>
                  </a:lnTo>
                  <a:lnTo>
                    <a:pt x="27009" y="40979"/>
                  </a:lnTo>
                  <a:lnTo>
                    <a:pt x="27009" y="39116"/>
                  </a:lnTo>
                  <a:lnTo>
                    <a:pt x="23904" y="36943"/>
                  </a:lnTo>
                  <a:lnTo>
                    <a:pt x="23904" y="26388"/>
                  </a:lnTo>
                  <a:lnTo>
                    <a:pt x="43773" y="24215"/>
                  </a:lnTo>
                  <a:lnTo>
                    <a:pt x="60537" y="24215"/>
                  </a:lnTo>
                  <a:lnTo>
                    <a:pt x="80095" y="26388"/>
                  </a:lnTo>
                  <a:lnTo>
                    <a:pt x="85373" y="21110"/>
                  </a:lnTo>
                  <a:lnTo>
                    <a:pt x="90650" y="14591"/>
                  </a:lnTo>
                  <a:lnTo>
                    <a:pt x="96859" y="9313"/>
                  </a:lnTo>
                  <a:lnTo>
                    <a:pt x="96859" y="7140"/>
                  </a:lnTo>
                  <a:lnTo>
                    <a:pt x="97790" y="7140"/>
                  </a:lnTo>
                  <a:lnTo>
                    <a:pt x="99963" y="6209"/>
                  </a:lnTo>
                  <a:lnTo>
                    <a:pt x="96859" y="6209"/>
                  </a:lnTo>
                  <a:lnTo>
                    <a:pt x="96859" y="4036"/>
                  </a:lnTo>
                  <a:lnTo>
                    <a:pt x="94686" y="4036"/>
                  </a:lnTo>
                  <a:lnTo>
                    <a:pt x="94686" y="1863"/>
                  </a:lnTo>
                  <a:lnTo>
                    <a:pt x="94686" y="0"/>
                  </a:lnTo>
                  <a:lnTo>
                    <a:pt x="92823" y="0"/>
                  </a:lnTo>
                  <a:lnTo>
                    <a:pt x="90650" y="0"/>
                  </a:lnTo>
                  <a:lnTo>
                    <a:pt x="80095" y="6209"/>
                  </a:lnTo>
                  <a:lnTo>
                    <a:pt x="68608" y="9313"/>
                  </a:lnTo>
                  <a:lnTo>
                    <a:pt x="60537" y="11486"/>
                  </a:lnTo>
                  <a:lnTo>
                    <a:pt x="49050" y="11486"/>
                  </a:lnTo>
                  <a:lnTo>
                    <a:pt x="31355" y="6209"/>
                  </a:lnTo>
                  <a:lnTo>
                    <a:pt x="27009" y="11486"/>
                  </a:lnTo>
                  <a:lnTo>
                    <a:pt x="19868" y="22042"/>
                  </a:lnTo>
                  <a:lnTo>
                    <a:pt x="12418" y="35701"/>
                  </a:lnTo>
                  <a:lnTo>
                    <a:pt x="5277" y="50603"/>
                  </a:lnTo>
                  <a:lnTo>
                    <a:pt x="0" y="61158"/>
                  </a:lnTo>
                  <a:lnTo>
                    <a:pt x="0" y="70782"/>
                  </a:lnTo>
                  <a:lnTo>
                    <a:pt x="4036" y="80405"/>
                  </a:lnTo>
                  <a:lnTo>
                    <a:pt x="7140" y="86614"/>
                  </a:lnTo>
                  <a:lnTo>
                    <a:pt x="9313" y="94065"/>
                  </a:lnTo>
                  <a:lnTo>
                    <a:pt x="7140" y="107725"/>
                  </a:lnTo>
                  <a:lnTo>
                    <a:pt x="9313" y="107725"/>
                  </a:lnTo>
                  <a:lnTo>
                    <a:pt x="9313" y="108966"/>
                  </a:lnTo>
                  <a:lnTo>
                    <a:pt x="11486" y="108966"/>
                  </a:lnTo>
                  <a:lnTo>
                    <a:pt x="11486" y="110829"/>
                  </a:lnTo>
                  <a:lnTo>
                    <a:pt x="27009" y="110829"/>
                  </a:lnTo>
                  <a:lnTo>
                    <a:pt x="27009" y="70782"/>
                  </a:lnTo>
                  <a:lnTo>
                    <a:pt x="36322" y="83510"/>
                  </a:lnTo>
                  <a:lnTo>
                    <a:pt x="45946" y="96238"/>
                  </a:lnTo>
                  <a:lnTo>
                    <a:pt x="56191" y="107725"/>
                  </a:lnTo>
                  <a:lnTo>
                    <a:pt x="58364" y="107725"/>
                  </a:lnTo>
                  <a:lnTo>
                    <a:pt x="58364" y="108966"/>
                  </a:lnTo>
                  <a:lnTo>
                    <a:pt x="60537" y="108966"/>
                  </a:lnTo>
                  <a:lnTo>
                    <a:pt x="63641" y="110829"/>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1" name="Google Shape;71;p2"/>
            <p:cNvSpPr/>
            <p:nvPr/>
          </p:nvSpPr>
          <p:spPr>
            <a:xfrm>
              <a:off x="7352229" y="5852372"/>
              <a:ext cx="21731" cy="34149"/>
            </a:xfrm>
            <a:custGeom>
              <a:rect b="b" l="l" r="r" t="t"/>
              <a:pathLst>
                <a:path extrusionOk="0" h="34149" w="21731">
                  <a:moveTo>
                    <a:pt x="18937" y="18937"/>
                  </a:moveTo>
                  <a:lnTo>
                    <a:pt x="11487" y="7451"/>
                  </a:lnTo>
                  <a:lnTo>
                    <a:pt x="0" y="0"/>
                  </a:lnTo>
                  <a:lnTo>
                    <a:pt x="2173" y="13660"/>
                  </a:lnTo>
                  <a:lnTo>
                    <a:pt x="4346" y="22352"/>
                  </a:lnTo>
                  <a:lnTo>
                    <a:pt x="7451" y="31666"/>
                  </a:lnTo>
                  <a:lnTo>
                    <a:pt x="20800" y="36943"/>
                  </a:lnTo>
                  <a:lnTo>
                    <a:pt x="20800" y="31666"/>
                  </a:lnTo>
                  <a:lnTo>
                    <a:pt x="24215" y="31666"/>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2" name="Google Shape;72;p2"/>
            <p:cNvSpPr/>
            <p:nvPr/>
          </p:nvSpPr>
          <p:spPr>
            <a:xfrm>
              <a:off x="6269084" y="5666105"/>
              <a:ext cx="24836" cy="55880"/>
            </a:xfrm>
            <a:custGeom>
              <a:rect b="b" l="l" r="r" t="t"/>
              <a:pathLst>
                <a:path extrusionOk="0" h="55880" w="24835">
                  <a:moveTo>
                    <a:pt x="23904" y="41289"/>
                  </a:moveTo>
                  <a:lnTo>
                    <a:pt x="23904" y="39116"/>
                  </a:lnTo>
                  <a:lnTo>
                    <a:pt x="23904" y="20179"/>
                  </a:lnTo>
                  <a:lnTo>
                    <a:pt x="17695" y="7451"/>
                  </a:lnTo>
                  <a:lnTo>
                    <a:pt x="7140" y="0"/>
                  </a:lnTo>
                  <a:lnTo>
                    <a:pt x="4967" y="5278"/>
                  </a:lnTo>
                  <a:lnTo>
                    <a:pt x="4036" y="9624"/>
                  </a:lnTo>
                  <a:lnTo>
                    <a:pt x="1863" y="11797"/>
                  </a:lnTo>
                  <a:lnTo>
                    <a:pt x="0" y="14901"/>
                  </a:lnTo>
                  <a:lnTo>
                    <a:pt x="0" y="36943"/>
                  </a:lnTo>
                  <a:lnTo>
                    <a:pt x="7140" y="51844"/>
                  </a:lnTo>
                  <a:lnTo>
                    <a:pt x="9313" y="54018"/>
                  </a:lnTo>
                  <a:lnTo>
                    <a:pt x="10244" y="54018"/>
                  </a:lnTo>
                  <a:lnTo>
                    <a:pt x="12418" y="56191"/>
                  </a:lnTo>
                  <a:lnTo>
                    <a:pt x="14591" y="56191"/>
                  </a:lnTo>
                  <a:lnTo>
                    <a:pt x="17695" y="54018"/>
                  </a:lnTo>
                  <a:lnTo>
                    <a:pt x="19558" y="49671"/>
                  </a:lnTo>
                  <a:lnTo>
                    <a:pt x="23904" y="48740"/>
                  </a:lnTo>
                  <a:lnTo>
                    <a:pt x="27009" y="48740"/>
                  </a:lnTo>
                  <a:lnTo>
                    <a:pt x="27009" y="44394"/>
                  </a:lnTo>
                  <a:lnTo>
                    <a:pt x="27009" y="42221"/>
                  </a:lnTo>
                  <a:lnTo>
                    <a:pt x="24836" y="41289"/>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3" name="Google Shape;73;p2"/>
            <p:cNvSpPr/>
            <p:nvPr/>
          </p:nvSpPr>
          <p:spPr>
            <a:xfrm>
              <a:off x="6752448" y="5941160"/>
              <a:ext cx="599160" cy="468773"/>
            </a:xfrm>
            <a:custGeom>
              <a:rect b="b" l="l" r="r" t="t"/>
              <a:pathLst>
                <a:path extrusionOk="0" h="468773" w="599160">
                  <a:moveTo>
                    <a:pt x="587363" y="227557"/>
                  </a:moveTo>
                  <a:lnTo>
                    <a:pt x="578050" y="214828"/>
                  </a:lnTo>
                  <a:lnTo>
                    <a:pt x="567495" y="202100"/>
                  </a:lnTo>
                  <a:lnTo>
                    <a:pt x="560355" y="183163"/>
                  </a:lnTo>
                  <a:lnTo>
                    <a:pt x="540486" y="183163"/>
                  </a:lnTo>
                  <a:lnTo>
                    <a:pt x="536450" y="165157"/>
                  </a:lnTo>
                  <a:lnTo>
                    <a:pt x="526826" y="151498"/>
                  </a:lnTo>
                  <a:lnTo>
                    <a:pt x="523722" y="146220"/>
                  </a:lnTo>
                  <a:lnTo>
                    <a:pt x="520617" y="143115"/>
                  </a:lnTo>
                  <a:lnTo>
                    <a:pt x="514408" y="140942"/>
                  </a:lnTo>
                  <a:lnTo>
                    <a:pt x="509131" y="138769"/>
                  </a:lnTo>
                  <a:lnTo>
                    <a:pt x="499818" y="138769"/>
                  </a:lnTo>
                  <a:lnTo>
                    <a:pt x="496713" y="129145"/>
                  </a:lnTo>
                  <a:lnTo>
                    <a:pt x="492677" y="116417"/>
                  </a:lnTo>
                  <a:lnTo>
                    <a:pt x="487400" y="98411"/>
                  </a:lnTo>
                  <a:lnTo>
                    <a:pt x="484295" y="83820"/>
                  </a:lnTo>
                  <a:lnTo>
                    <a:pt x="479949" y="71092"/>
                  </a:lnTo>
                  <a:lnTo>
                    <a:pt x="479949" y="64573"/>
                  </a:lnTo>
                  <a:lnTo>
                    <a:pt x="476845" y="63641"/>
                  </a:lnTo>
                  <a:lnTo>
                    <a:pt x="472809" y="63641"/>
                  </a:lnTo>
                  <a:lnTo>
                    <a:pt x="467531" y="61468"/>
                  </a:lnTo>
                  <a:lnTo>
                    <a:pt x="463496" y="61468"/>
                  </a:lnTo>
                  <a:lnTo>
                    <a:pt x="458218" y="59295"/>
                  </a:lnTo>
                  <a:lnTo>
                    <a:pt x="456045" y="57122"/>
                  </a:lnTo>
                  <a:lnTo>
                    <a:pt x="452940" y="49982"/>
                  </a:lnTo>
                  <a:lnTo>
                    <a:pt x="448905" y="37253"/>
                  </a:lnTo>
                  <a:lnTo>
                    <a:pt x="443627" y="22352"/>
                  </a:lnTo>
                  <a:lnTo>
                    <a:pt x="441454" y="9624"/>
                  </a:lnTo>
                  <a:lnTo>
                    <a:pt x="440523" y="0"/>
                  </a:lnTo>
                  <a:lnTo>
                    <a:pt x="436487" y="0"/>
                  </a:lnTo>
                  <a:lnTo>
                    <a:pt x="431209" y="19247"/>
                  </a:lnTo>
                  <a:lnTo>
                    <a:pt x="426863" y="42531"/>
                  </a:lnTo>
                  <a:lnTo>
                    <a:pt x="425931" y="66746"/>
                  </a:lnTo>
                  <a:lnTo>
                    <a:pt x="420654" y="91271"/>
                  </a:lnTo>
                  <a:lnTo>
                    <a:pt x="411341" y="105862"/>
                  </a:lnTo>
                  <a:lnTo>
                    <a:pt x="398923" y="105862"/>
                  </a:lnTo>
                  <a:lnTo>
                    <a:pt x="382159" y="100584"/>
                  </a:lnTo>
                  <a:lnTo>
                    <a:pt x="365395" y="91271"/>
                  </a:lnTo>
                  <a:lnTo>
                    <a:pt x="348941" y="81647"/>
                  </a:lnTo>
                  <a:lnTo>
                    <a:pt x="336213" y="74196"/>
                  </a:lnTo>
                  <a:lnTo>
                    <a:pt x="343663" y="49982"/>
                  </a:lnTo>
                  <a:lnTo>
                    <a:pt x="356081" y="33838"/>
                  </a:lnTo>
                  <a:lnTo>
                    <a:pt x="356081" y="24525"/>
                  </a:lnTo>
                  <a:lnTo>
                    <a:pt x="338386" y="26698"/>
                  </a:lnTo>
                  <a:lnTo>
                    <a:pt x="321622" y="26698"/>
                  </a:lnTo>
                  <a:lnTo>
                    <a:pt x="306099" y="24525"/>
                  </a:lnTo>
                  <a:lnTo>
                    <a:pt x="291509" y="17075"/>
                  </a:lnTo>
                  <a:lnTo>
                    <a:pt x="276917" y="17075"/>
                  </a:lnTo>
                  <a:lnTo>
                    <a:pt x="277849" y="19247"/>
                  </a:lnTo>
                  <a:lnTo>
                    <a:pt x="280022" y="20179"/>
                  </a:lnTo>
                  <a:lnTo>
                    <a:pt x="280022" y="22352"/>
                  </a:lnTo>
                  <a:lnTo>
                    <a:pt x="284368" y="24525"/>
                  </a:lnTo>
                  <a:lnTo>
                    <a:pt x="274745" y="33838"/>
                  </a:lnTo>
                  <a:lnTo>
                    <a:pt x="265431" y="37253"/>
                  </a:lnTo>
                  <a:lnTo>
                    <a:pt x="256118" y="42531"/>
                  </a:lnTo>
                  <a:lnTo>
                    <a:pt x="248977" y="48740"/>
                  </a:lnTo>
                  <a:lnTo>
                    <a:pt x="243700" y="57122"/>
                  </a:lnTo>
                  <a:lnTo>
                    <a:pt x="240595" y="74196"/>
                  </a:lnTo>
                  <a:lnTo>
                    <a:pt x="234387" y="72023"/>
                  </a:lnTo>
                  <a:lnTo>
                    <a:pt x="230972" y="71092"/>
                  </a:lnTo>
                  <a:lnTo>
                    <a:pt x="226005" y="71092"/>
                  </a:lnTo>
                  <a:lnTo>
                    <a:pt x="220727" y="68919"/>
                  </a:lnTo>
                  <a:lnTo>
                    <a:pt x="218554" y="63641"/>
                  </a:lnTo>
                  <a:lnTo>
                    <a:pt x="218554" y="59295"/>
                  </a:lnTo>
                  <a:lnTo>
                    <a:pt x="218554" y="56191"/>
                  </a:lnTo>
                  <a:lnTo>
                    <a:pt x="216381" y="54017"/>
                  </a:lnTo>
                  <a:lnTo>
                    <a:pt x="209241" y="49982"/>
                  </a:lnTo>
                  <a:lnTo>
                    <a:pt x="198685" y="56191"/>
                  </a:lnTo>
                  <a:lnTo>
                    <a:pt x="187509" y="63641"/>
                  </a:lnTo>
                  <a:lnTo>
                    <a:pt x="176954" y="72023"/>
                  </a:lnTo>
                  <a:lnTo>
                    <a:pt x="167641" y="81647"/>
                  </a:lnTo>
                  <a:lnTo>
                    <a:pt x="160190" y="85683"/>
                  </a:lnTo>
                  <a:lnTo>
                    <a:pt x="160190" y="98411"/>
                  </a:lnTo>
                  <a:lnTo>
                    <a:pt x="145599" y="103689"/>
                  </a:lnTo>
                  <a:lnTo>
                    <a:pt x="134112" y="114554"/>
                  </a:lnTo>
                  <a:lnTo>
                    <a:pt x="126041" y="129145"/>
                  </a:lnTo>
                  <a:lnTo>
                    <a:pt x="120763" y="143115"/>
                  </a:lnTo>
                  <a:lnTo>
                    <a:pt x="106172" y="146220"/>
                  </a:lnTo>
                  <a:lnTo>
                    <a:pt x="89409" y="150256"/>
                  </a:lnTo>
                  <a:lnTo>
                    <a:pt x="70782" y="153671"/>
                  </a:lnTo>
                  <a:lnTo>
                    <a:pt x="56191" y="155533"/>
                  </a:lnTo>
                  <a:lnTo>
                    <a:pt x="47809" y="155533"/>
                  </a:lnTo>
                  <a:lnTo>
                    <a:pt x="34149" y="161121"/>
                  </a:lnTo>
                  <a:lnTo>
                    <a:pt x="23904" y="170435"/>
                  </a:lnTo>
                  <a:lnTo>
                    <a:pt x="16454" y="180990"/>
                  </a:lnTo>
                  <a:lnTo>
                    <a:pt x="9313" y="192787"/>
                  </a:lnTo>
                  <a:lnTo>
                    <a:pt x="0" y="203342"/>
                  </a:lnTo>
                  <a:lnTo>
                    <a:pt x="4036" y="216070"/>
                  </a:lnTo>
                  <a:lnTo>
                    <a:pt x="7140" y="227557"/>
                  </a:lnTo>
                  <a:lnTo>
                    <a:pt x="16454" y="237180"/>
                  </a:lnTo>
                  <a:lnTo>
                    <a:pt x="14591" y="240285"/>
                  </a:lnTo>
                  <a:lnTo>
                    <a:pt x="13349" y="242458"/>
                  </a:lnTo>
                  <a:lnTo>
                    <a:pt x="11176" y="244631"/>
                  </a:lnTo>
                  <a:lnTo>
                    <a:pt x="9313" y="242458"/>
                  </a:lnTo>
                  <a:lnTo>
                    <a:pt x="7140" y="242458"/>
                  </a:lnTo>
                  <a:lnTo>
                    <a:pt x="4036" y="240285"/>
                  </a:lnTo>
                  <a:lnTo>
                    <a:pt x="0" y="240285"/>
                  </a:lnTo>
                  <a:lnTo>
                    <a:pt x="4036" y="253013"/>
                  </a:lnTo>
                  <a:lnTo>
                    <a:pt x="9313" y="270088"/>
                  </a:lnTo>
                  <a:lnTo>
                    <a:pt x="18627" y="289025"/>
                  </a:lnTo>
                  <a:lnTo>
                    <a:pt x="25767" y="309204"/>
                  </a:lnTo>
                  <a:lnTo>
                    <a:pt x="33218" y="327210"/>
                  </a:lnTo>
                  <a:lnTo>
                    <a:pt x="34149" y="346147"/>
                  </a:lnTo>
                  <a:lnTo>
                    <a:pt x="33218" y="361980"/>
                  </a:lnTo>
                  <a:lnTo>
                    <a:pt x="23904" y="375639"/>
                  </a:lnTo>
                  <a:lnTo>
                    <a:pt x="27009" y="381227"/>
                  </a:lnTo>
                  <a:lnTo>
                    <a:pt x="33218" y="386505"/>
                  </a:lnTo>
                  <a:lnTo>
                    <a:pt x="36322" y="391782"/>
                  </a:lnTo>
                  <a:lnTo>
                    <a:pt x="40358" y="398923"/>
                  </a:lnTo>
                  <a:lnTo>
                    <a:pt x="54949" y="398923"/>
                  </a:lnTo>
                  <a:lnTo>
                    <a:pt x="67677" y="397991"/>
                  </a:lnTo>
                  <a:lnTo>
                    <a:pt x="77922" y="391782"/>
                  </a:lnTo>
                  <a:lnTo>
                    <a:pt x="91582" y="386505"/>
                  </a:lnTo>
                  <a:lnTo>
                    <a:pt x="103999" y="383090"/>
                  </a:lnTo>
                  <a:lnTo>
                    <a:pt x="121695" y="381227"/>
                  </a:lnTo>
                  <a:lnTo>
                    <a:pt x="138459" y="383090"/>
                  </a:lnTo>
                  <a:lnTo>
                    <a:pt x="156154" y="383090"/>
                  </a:lnTo>
                  <a:lnTo>
                    <a:pt x="163294" y="358875"/>
                  </a:lnTo>
                  <a:lnTo>
                    <a:pt x="176954" y="354529"/>
                  </a:lnTo>
                  <a:lnTo>
                    <a:pt x="194649" y="351425"/>
                  </a:lnTo>
                  <a:lnTo>
                    <a:pt x="214518" y="347078"/>
                  </a:lnTo>
                  <a:lnTo>
                    <a:pt x="234387" y="346147"/>
                  </a:lnTo>
                  <a:lnTo>
                    <a:pt x="255186" y="343974"/>
                  </a:lnTo>
                  <a:lnTo>
                    <a:pt x="269777" y="346147"/>
                  </a:lnTo>
                  <a:lnTo>
                    <a:pt x="280022" y="349252"/>
                  </a:lnTo>
                  <a:lnTo>
                    <a:pt x="296786" y="351425"/>
                  </a:lnTo>
                  <a:lnTo>
                    <a:pt x="309204" y="358875"/>
                  </a:lnTo>
                  <a:lnTo>
                    <a:pt x="318517" y="368499"/>
                  </a:lnTo>
                  <a:lnTo>
                    <a:pt x="325968" y="379054"/>
                  </a:lnTo>
                  <a:lnTo>
                    <a:pt x="331245" y="390541"/>
                  </a:lnTo>
                  <a:lnTo>
                    <a:pt x="345837" y="384332"/>
                  </a:lnTo>
                  <a:lnTo>
                    <a:pt x="355150" y="379054"/>
                  </a:lnTo>
                  <a:lnTo>
                    <a:pt x="363532" y="369431"/>
                  </a:lnTo>
                  <a:lnTo>
                    <a:pt x="363532" y="375639"/>
                  </a:lnTo>
                  <a:lnTo>
                    <a:pt x="367568" y="375639"/>
                  </a:lnTo>
                  <a:lnTo>
                    <a:pt x="363532" y="381227"/>
                  </a:lnTo>
                  <a:lnTo>
                    <a:pt x="358254" y="386505"/>
                  </a:lnTo>
                  <a:lnTo>
                    <a:pt x="350804" y="390541"/>
                  </a:lnTo>
                  <a:lnTo>
                    <a:pt x="350804" y="393645"/>
                  </a:lnTo>
                  <a:lnTo>
                    <a:pt x="356081" y="393645"/>
                  </a:lnTo>
                  <a:lnTo>
                    <a:pt x="356081" y="398923"/>
                  </a:lnTo>
                  <a:lnTo>
                    <a:pt x="358254" y="398923"/>
                  </a:lnTo>
                  <a:lnTo>
                    <a:pt x="360427" y="398923"/>
                  </a:lnTo>
                  <a:lnTo>
                    <a:pt x="362290" y="397991"/>
                  </a:lnTo>
                  <a:lnTo>
                    <a:pt x="362290" y="395818"/>
                  </a:lnTo>
                  <a:lnTo>
                    <a:pt x="363532" y="393645"/>
                  </a:lnTo>
                  <a:lnTo>
                    <a:pt x="369741" y="395818"/>
                  </a:lnTo>
                  <a:lnTo>
                    <a:pt x="370672" y="397991"/>
                  </a:lnTo>
                  <a:lnTo>
                    <a:pt x="372845" y="398923"/>
                  </a:lnTo>
                  <a:lnTo>
                    <a:pt x="372845" y="401096"/>
                  </a:lnTo>
                  <a:lnTo>
                    <a:pt x="372845" y="403269"/>
                  </a:lnTo>
                  <a:lnTo>
                    <a:pt x="370672" y="405442"/>
                  </a:lnTo>
                  <a:lnTo>
                    <a:pt x="370672" y="406373"/>
                  </a:lnTo>
                  <a:lnTo>
                    <a:pt x="372845" y="408547"/>
                  </a:lnTo>
                  <a:lnTo>
                    <a:pt x="376881" y="410720"/>
                  </a:lnTo>
                  <a:lnTo>
                    <a:pt x="379986" y="413824"/>
                  </a:lnTo>
                  <a:lnTo>
                    <a:pt x="385263" y="415997"/>
                  </a:lnTo>
                  <a:lnTo>
                    <a:pt x="391472" y="418170"/>
                  </a:lnTo>
                  <a:lnTo>
                    <a:pt x="396750" y="419102"/>
                  </a:lnTo>
                  <a:lnTo>
                    <a:pt x="403890" y="456355"/>
                  </a:lnTo>
                  <a:lnTo>
                    <a:pt x="420654" y="458218"/>
                  </a:lnTo>
                  <a:lnTo>
                    <a:pt x="434314" y="460391"/>
                  </a:lnTo>
                  <a:lnTo>
                    <a:pt x="447663" y="462564"/>
                  </a:lnTo>
                  <a:lnTo>
                    <a:pt x="458218" y="458218"/>
                  </a:lnTo>
                  <a:lnTo>
                    <a:pt x="467531" y="451078"/>
                  </a:lnTo>
                  <a:lnTo>
                    <a:pt x="479949" y="462564"/>
                  </a:lnTo>
                  <a:lnTo>
                    <a:pt x="491436" y="470946"/>
                  </a:lnTo>
                  <a:lnTo>
                    <a:pt x="499818" y="467842"/>
                  </a:lnTo>
                  <a:lnTo>
                    <a:pt x="513477" y="462564"/>
                  </a:lnTo>
                  <a:lnTo>
                    <a:pt x="525895" y="456355"/>
                  </a:lnTo>
                  <a:lnTo>
                    <a:pt x="536450" y="451078"/>
                  </a:lnTo>
                  <a:lnTo>
                    <a:pt x="545764" y="441454"/>
                  </a:lnTo>
                  <a:lnTo>
                    <a:pt x="551041" y="428726"/>
                  </a:lnTo>
                  <a:lnTo>
                    <a:pt x="555077" y="412893"/>
                  </a:lnTo>
                  <a:lnTo>
                    <a:pt x="560355" y="397991"/>
                  </a:lnTo>
                  <a:lnTo>
                    <a:pt x="563459" y="383090"/>
                  </a:lnTo>
                  <a:lnTo>
                    <a:pt x="574945" y="358875"/>
                  </a:lnTo>
                  <a:lnTo>
                    <a:pt x="584259" y="336523"/>
                  </a:lnTo>
                  <a:lnTo>
                    <a:pt x="592641" y="316655"/>
                  </a:lnTo>
                  <a:lnTo>
                    <a:pt x="598850" y="294303"/>
                  </a:lnTo>
                  <a:lnTo>
                    <a:pt x="599781" y="271950"/>
                  </a:lnTo>
                  <a:lnTo>
                    <a:pt x="596677" y="244631"/>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4" name="Google Shape;74;p2"/>
            <p:cNvSpPr/>
            <p:nvPr/>
          </p:nvSpPr>
          <p:spPr>
            <a:xfrm>
              <a:off x="7376444" y="5893661"/>
              <a:ext cx="15522" cy="9313"/>
            </a:xfrm>
            <a:custGeom>
              <a:rect b="b" l="l" r="r" t="t"/>
              <a:pathLst>
                <a:path extrusionOk="0" h="9313" w="15522">
                  <a:moveTo>
                    <a:pt x="9313" y="5278"/>
                  </a:moveTo>
                  <a:lnTo>
                    <a:pt x="9313" y="3104"/>
                  </a:lnTo>
                  <a:lnTo>
                    <a:pt x="7140" y="2173"/>
                  </a:lnTo>
                  <a:lnTo>
                    <a:pt x="4967" y="2173"/>
                  </a:lnTo>
                  <a:lnTo>
                    <a:pt x="3104" y="0"/>
                  </a:lnTo>
                  <a:lnTo>
                    <a:pt x="0" y="0"/>
                  </a:lnTo>
                  <a:lnTo>
                    <a:pt x="3104" y="3104"/>
                  </a:lnTo>
                  <a:lnTo>
                    <a:pt x="4967" y="5278"/>
                  </a:lnTo>
                  <a:lnTo>
                    <a:pt x="7140" y="7451"/>
                  </a:lnTo>
                  <a:lnTo>
                    <a:pt x="10245" y="9624"/>
                  </a:lnTo>
                  <a:lnTo>
                    <a:pt x="16454" y="10555"/>
                  </a:lnTo>
                  <a:lnTo>
                    <a:pt x="16454" y="7451"/>
                  </a:lnTo>
                  <a:lnTo>
                    <a:pt x="12418" y="7451"/>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5" name="Google Shape;75;p2"/>
            <p:cNvSpPr/>
            <p:nvPr/>
          </p:nvSpPr>
          <p:spPr>
            <a:xfrm>
              <a:off x="2900127" y="5457796"/>
              <a:ext cx="55880" cy="37253"/>
            </a:xfrm>
            <a:custGeom>
              <a:rect b="b" l="l" r="r" t="t"/>
              <a:pathLst>
                <a:path extrusionOk="0" h="37253" w="55880">
                  <a:moveTo>
                    <a:pt x="29182" y="5278"/>
                  </a:moveTo>
                  <a:lnTo>
                    <a:pt x="12418" y="0"/>
                  </a:lnTo>
                  <a:lnTo>
                    <a:pt x="10245" y="1863"/>
                  </a:lnTo>
                  <a:lnTo>
                    <a:pt x="8072" y="1863"/>
                  </a:lnTo>
                  <a:lnTo>
                    <a:pt x="8072" y="3104"/>
                  </a:lnTo>
                  <a:lnTo>
                    <a:pt x="7140" y="3104"/>
                  </a:lnTo>
                  <a:lnTo>
                    <a:pt x="3104" y="5278"/>
                  </a:lnTo>
                  <a:lnTo>
                    <a:pt x="3104" y="18006"/>
                  </a:lnTo>
                  <a:lnTo>
                    <a:pt x="3104" y="27319"/>
                  </a:lnTo>
                  <a:lnTo>
                    <a:pt x="0" y="36943"/>
                  </a:lnTo>
                  <a:lnTo>
                    <a:pt x="3104" y="36943"/>
                  </a:lnTo>
                  <a:lnTo>
                    <a:pt x="3104" y="40047"/>
                  </a:lnTo>
                  <a:lnTo>
                    <a:pt x="15522" y="36943"/>
                  </a:lnTo>
                  <a:lnTo>
                    <a:pt x="27009" y="34770"/>
                  </a:lnTo>
                  <a:lnTo>
                    <a:pt x="39427" y="32597"/>
                  </a:lnTo>
                  <a:lnTo>
                    <a:pt x="51844" y="24215"/>
                  </a:lnTo>
                  <a:lnTo>
                    <a:pt x="56191" y="24215"/>
                  </a:lnTo>
                  <a:lnTo>
                    <a:pt x="56191" y="19868"/>
                  </a:lnTo>
                  <a:lnTo>
                    <a:pt x="41600" y="12418"/>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6" name="Google Shape;76;p2"/>
            <p:cNvSpPr/>
            <p:nvPr/>
          </p:nvSpPr>
          <p:spPr>
            <a:xfrm>
              <a:off x="6488880" y="5710498"/>
              <a:ext cx="301132" cy="207999"/>
            </a:xfrm>
            <a:custGeom>
              <a:rect b="b" l="l" r="r" t="t"/>
              <a:pathLst>
                <a:path extrusionOk="0" h="207998" w="301132">
                  <a:moveTo>
                    <a:pt x="284368" y="210793"/>
                  </a:moveTo>
                  <a:lnTo>
                    <a:pt x="294613" y="207378"/>
                  </a:lnTo>
                  <a:lnTo>
                    <a:pt x="297718" y="205515"/>
                  </a:lnTo>
                  <a:lnTo>
                    <a:pt x="299891" y="205515"/>
                  </a:lnTo>
                  <a:lnTo>
                    <a:pt x="302064" y="203342"/>
                  </a:lnTo>
                  <a:lnTo>
                    <a:pt x="303926" y="203342"/>
                  </a:lnTo>
                  <a:lnTo>
                    <a:pt x="287473" y="195891"/>
                  </a:lnTo>
                  <a:lnTo>
                    <a:pt x="269777" y="186267"/>
                  </a:lnTo>
                  <a:lnTo>
                    <a:pt x="250840" y="178817"/>
                  </a:lnTo>
                  <a:lnTo>
                    <a:pt x="234387" y="173539"/>
                  </a:lnTo>
                  <a:lnTo>
                    <a:pt x="226936" y="175712"/>
                  </a:lnTo>
                  <a:lnTo>
                    <a:pt x="219796" y="178817"/>
                  </a:lnTo>
                  <a:lnTo>
                    <a:pt x="211413" y="183163"/>
                  </a:lnTo>
                  <a:lnTo>
                    <a:pt x="199927" y="183163"/>
                  </a:lnTo>
                  <a:lnTo>
                    <a:pt x="190614" y="177886"/>
                  </a:lnTo>
                  <a:lnTo>
                    <a:pt x="184094" y="171366"/>
                  </a:lnTo>
                  <a:lnTo>
                    <a:pt x="174781" y="168262"/>
                  </a:lnTo>
                  <a:lnTo>
                    <a:pt x="160190" y="166089"/>
                  </a:lnTo>
                  <a:lnTo>
                    <a:pt x="160190" y="144047"/>
                  </a:lnTo>
                  <a:lnTo>
                    <a:pt x="163294" y="126041"/>
                  </a:lnTo>
                  <a:lnTo>
                    <a:pt x="145599" y="111140"/>
                  </a:lnTo>
                  <a:lnTo>
                    <a:pt x="133181" y="92202"/>
                  </a:lnTo>
                  <a:lnTo>
                    <a:pt x="121695" y="76370"/>
                  </a:lnTo>
                  <a:lnTo>
                    <a:pt x="109277" y="61468"/>
                  </a:lnTo>
                  <a:lnTo>
                    <a:pt x="101826" y="54018"/>
                  </a:lnTo>
                  <a:lnTo>
                    <a:pt x="99964" y="54018"/>
                  </a:lnTo>
                  <a:lnTo>
                    <a:pt x="99964" y="51844"/>
                  </a:lnTo>
                  <a:lnTo>
                    <a:pt x="94686" y="47809"/>
                  </a:lnTo>
                  <a:lnTo>
                    <a:pt x="76991" y="39116"/>
                  </a:lnTo>
                  <a:lnTo>
                    <a:pt x="62400" y="29803"/>
                  </a:lnTo>
                  <a:lnTo>
                    <a:pt x="47809" y="20179"/>
                  </a:lnTo>
                  <a:lnTo>
                    <a:pt x="34149" y="4346"/>
                  </a:lnTo>
                  <a:lnTo>
                    <a:pt x="0" y="0"/>
                  </a:lnTo>
                  <a:lnTo>
                    <a:pt x="4967" y="17075"/>
                  </a:lnTo>
                  <a:lnTo>
                    <a:pt x="16454" y="27630"/>
                  </a:lnTo>
                  <a:lnTo>
                    <a:pt x="29182" y="39116"/>
                  </a:lnTo>
                  <a:lnTo>
                    <a:pt x="40358" y="47809"/>
                  </a:lnTo>
                  <a:lnTo>
                    <a:pt x="50913" y="61468"/>
                  </a:lnTo>
                  <a:lnTo>
                    <a:pt x="62400" y="77301"/>
                  </a:lnTo>
                  <a:lnTo>
                    <a:pt x="72644" y="98411"/>
                  </a:lnTo>
                  <a:lnTo>
                    <a:pt x="85373" y="118590"/>
                  </a:lnTo>
                  <a:lnTo>
                    <a:pt x="97790" y="136596"/>
                  </a:lnTo>
                  <a:lnTo>
                    <a:pt x="114555" y="153671"/>
                  </a:lnTo>
                  <a:lnTo>
                    <a:pt x="133181" y="164226"/>
                  </a:lnTo>
                  <a:lnTo>
                    <a:pt x="155223" y="170435"/>
                  </a:lnTo>
                  <a:lnTo>
                    <a:pt x="153050" y="173539"/>
                  </a:lnTo>
                  <a:lnTo>
                    <a:pt x="150877" y="175712"/>
                  </a:lnTo>
                  <a:lnTo>
                    <a:pt x="147772" y="178817"/>
                  </a:lnTo>
                  <a:lnTo>
                    <a:pt x="155223" y="183163"/>
                  </a:lnTo>
                  <a:lnTo>
                    <a:pt x="170745" y="190614"/>
                  </a:lnTo>
                  <a:lnTo>
                    <a:pt x="190614" y="195891"/>
                  </a:lnTo>
                  <a:lnTo>
                    <a:pt x="216691" y="201169"/>
                  </a:lnTo>
                  <a:lnTo>
                    <a:pt x="240595" y="207378"/>
                  </a:lnTo>
                  <a:lnTo>
                    <a:pt x="263569" y="210793"/>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7" name="Google Shape;77;p2"/>
            <p:cNvSpPr/>
            <p:nvPr/>
          </p:nvSpPr>
          <p:spPr>
            <a:xfrm>
              <a:off x="7403453" y="5901112"/>
              <a:ext cx="24836" cy="21731"/>
            </a:xfrm>
            <a:custGeom>
              <a:rect b="b" l="l" r="r" t="t"/>
              <a:pathLst>
                <a:path extrusionOk="0" h="21731" w="24835">
                  <a:moveTo>
                    <a:pt x="26078" y="24215"/>
                  </a:moveTo>
                  <a:lnTo>
                    <a:pt x="21731" y="18006"/>
                  </a:lnTo>
                  <a:lnTo>
                    <a:pt x="19869" y="12728"/>
                  </a:lnTo>
                  <a:lnTo>
                    <a:pt x="16454" y="9624"/>
                  </a:lnTo>
                  <a:lnTo>
                    <a:pt x="11487" y="5278"/>
                  </a:lnTo>
                  <a:lnTo>
                    <a:pt x="7140" y="3104"/>
                  </a:lnTo>
                  <a:lnTo>
                    <a:pt x="0" y="0"/>
                  </a:lnTo>
                  <a:lnTo>
                    <a:pt x="4036" y="7451"/>
                  </a:lnTo>
                  <a:lnTo>
                    <a:pt x="7140" y="12728"/>
                  </a:lnTo>
                  <a:lnTo>
                    <a:pt x="11487" y="16764"/>
                  </a:lnTo>
                  <a:lnTo>
                    <a:pt x="16454" y="20179"/>
                  </a:lnTo>
                  <a:lnTo>
                    <a:pt x="19869" y="24215"/>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8" name="Google Shape;78;p2"/>
            <p:cNvSpPr/>
            <p:nvPr/>
          </p:nvSpPr>
          <p:spPr>
            <a:xfrm>
              <a:off x="7568921" y="6290411"/>
              <a:ext cx="93134" cy="145910"/>
            </a:xfrm>
            <a:custGeom>
              <a:rect b="b" l="l" r="r" t="t"/>
              <a:pathLst>
                <a:path extrusionOk="0" h="145909" w="93133">
                  <a:moveTo>
                    <a:pt x="89719" y="63641"/>
                  </a:moveTo>
                  <a:lnTo>
                    <a:pt x="87546" y="66746"/>
                  </a:lnTo>
                  <a:lnTo>
                    <a:pt x="83510" y="69850"/>
                  </a:lnTo>
                  <a:lnTo>
                    <a:pt x="80406" y="69850"/>
                  </a:lnTo>
                  <a:lnTo>
                    <a:pt x="78232" y="69850"/>
                  </a:lnTo>
                  <a:lnTo>
                    <a:pt x="75128" y="69850"/>
                  </a:lnTo>
                  <a:lnTo>
                    <a:pt x="68919" y="69850"/>
                  </a:lnTo>
                  <a:lnTo>
                    <a:pt x="63641" y="69850"/>
                  </a:lnTo>
                  <a:lnTo>
                    <a:pt x="53086" y="48740"/>
                  </a:lnTo>
                  <a:lnTo>
                    <a:pt x="38495" y="31976"/>
                  </a:lnTo>
                  <a:lnTo>
                    <a:pt x="23904" y="17075"/>
                  </a:lnTo>
                  <a:lnTo>
                    <a:pt x="7451" y="0"/>
                  </a:lnTo>
                  <a:lnTo>
                    <a:pt x="0" y="0"/>
                  </a:lnTo>
                  <a:lnTo>
                    <a:pt x="4346" y="11797"/>
                  </a:lnTo>
                  <a:lnTo>
                    <a:pt x="9313" y="26388"/>
                  </a:lnTo>
                  <a:lnTo>
                    <a:pt x="17695" y="42531"/>
                  </a:lnTo>
                  <a:lnTo>
                    <a:pt x="29182" y="61468"/>
                  </a:lnTo>
                  <a:lnTo>
                    <a:pt x="36633" y="74196"/>
                  </a:lnTo>
                  <a:lnTo>
                    <a:pt x="43773" y="81647"/>
                  </a:lnTo>
                  <a:lnTo>
                    <a:pt x="38495" y="86925"/>
                  </a:lnTo>
                  <a:lnTo>
                    <a:pt x="32286" y="92202"/>
                  </a:lnTo>
                  <a:lnTo>
                    <a:pt x="27319" y="96238"/>
                  </a:lnTo>
                  <a:lnTo>
                    <a:pt x="23904" y="101826"/>
                  </a:lnTo>
                  <a:lnTo>
                    <a:pt x="22042" y="103689"/>
                  </a:lnTo>
                  <a:lnTo>
                    <a:pt x="22042" y="105862"/>
                  </a:lnTo>
                  <a:lnTo>
                    <a:pt x="23904" y="107104"/>
                  </a:lnTo>
                  <a:lnTo>
                    <a:pt x="27319" y="108966"/>
                  </a:lnTo>
                  <a:lnTo>
                    <a:pt x="31355" y="111140"/>
                  </a:lnTo>
                  <a:lnTo>
                    <a:pt x="34459" y="113313"/>
                  </a:lnTo>
                  <a:lnTo>
                    <a:pt x="38495" y="114244"/>
                  </a:lnTo>
                  <a:lnTo>
                    <a:pt x="41910" y="116417"/>
                  </a:lnTo>
                  <a:lnTo>
                    <a:pt x="43773" y="118590"/>
                  </a:lnTo>
                  <a:lnTo>
                    <a:pt x="43773" y="121695"/>
                  </a:lnTo>
                  <a:lnTo>
                    <a:pt x="43773" y="126041"/>
                  </a:lnTo>
                  <a:lnTo>
                    <a:pt x="41910" y="129145"/>
                  </a:lnTo>
                  <a:lnTo>
                    <a:pt x="41910" y="135665"/>
                  </a:lnTo>
                  <a:lnTo>
                    <a:pt x="41910" y="138769"/>
                  </a:lnTo>
                  <a:lnTo>
                    <a:pt x="43773" y="142805"/>
                  </a:lnTo>
                  <a:lnTo>
                    <a:pt x="43773" y="148083"/>
                  </a:lnTo>
                  <a:lnTo>
                    <a:pt x="54328" y="136596"/>
                  </a:lnTo>
                  <a:lnTo>
                    <a:pt x="63641" y="126041"/>
                  </a:lnTo>
                  <a:lnTo>
                    <a:pt x="75128" y="114244"/>
                  </a:lnTo>
                  <a:lnTo>
                    <a:pt x="75128" y="101826"/>
                  </a:lnTo>
                  <a:lnTo>
                    <a:pt x="87546" y="101826"/>
                  </a:lnTo>
                  <a:lnTo>
                    <a:pt x="89719" y="98411"/>
                  </a:lnTo>
                  <a:lnTo>
                    <a:pt x="90650" y="92202"/>
                  </a:lnTo>
                  <a:lnTo>
                    <a:pt x="92823" y="86925"/>
                  </a:lnTo>
                  <a:lnTo>
                    <a:pt x="94996" y="81647"/>
                  </a:lnTo>
                  <a:lnTo>
                    <a:pt x="94996" y="57122"/>
                  </a:lnTo>
                  <a:lnTo>
                    <a:pt x="90650" y="57122"/>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9" name="Google Shape;79;p2"/>
            <p:cNvSpPr/>
            <p:nvPr/>
          </p:nvSpPr>
          <p:spPr>
            <a:xfrm>
              <a:off x="7483548" y="6426076"/>
              <a:ext cx="117969" cy="136596"/>
            </a:xfrm>
            <a:custGeom>
              <a:rect b="b" l="l" r="r" t="t"/>
              <a:pathLst>
                <a:path extrusionOk="0" h="136596" w="117969">
                  <a:moveTo>
                    <a:pt x="116728" y="7140"/>
                  </a:moveTo>
                  <a:lnTo>
                    <a:pt x="116728" y="3104"/>
                  </a:lnTo>
                  <a:lnTo>
                    <a:pt x="114555" y="3104"/>
                  </a:lnTo>
                  <a:lnTo>
                    <a:pt x="112692" y="3104"/>
                  </a:lnTo>
                  <a:lnTo>
                    <a:pt x="112692" y="5278"/>
                  </a:lnTo>
                  <a:lnTo>
                    <a:pt x="110519" y="8382"/>
                  </a:lnTo>
                  <a:lnTo>
                    <a:pt x="109277" y="10555"/>
                  </a:lnTo>
                  <a:lnTo>
                    <a:pt x="109277" y="12418"/>
                  </a:lnTo>
                  <a:lnTo>
                    <a:pt x="105241" y="8382"/>
                  </a:lnTo>
                  <a:lnTo>
                    <a:pt x="103068" y="7140"/>
                  </a:lnTo>
                  <a:lnTo>
                    <a:pt x="102137" y="5278"/>
                  </a:lnTo>
                  <a:lnTo>
                    <a:pt x="99963" y="3104"/>
                  </a:lnTo>
                  <a:lnTo>
                    <a:pt x="95928" y="931"/>
                  </a:lnTo>
                  <a:lnTo>
                    <a:pt x="92823" y="0"/>
                  </a:lnTo>
                  <a:lnTo>
                    <a:pt x="87546" y="8382"/>
                  </a:lnTo>
                  <a:lnTo>
                    <a:pt x="80406" y="23283"/>
                  </a:lnTo>
                  <a:lnTo>
                    <a:pt x="70782" y="37874"/>
                  </a:lnTo>
                  <a:lnTo>
                    <a:pt x="63641" y="52776"/>
                  </a:lnTo>
                  <a:lnTo>
                    <a:pt x="54328" y="65504"/>
                  </a:lnTo>
                  <a:lnTo>
                    <a:pt x="49051" y="71713"/>
                  </a:lnTo>
                  <a:lnTo>
                    <a:pt x="38495" y="75128"/>
                  </a:lnTo>
                  <a:lnTo>
                    <a:pt x="27009" y="76991"/>
                  </a:lnTo>
                  <a:lnTo>
                    <a:pt x="16764" y="80406"/>
                  </a:lnTo>
                  <a:lnTo>
                    <a:pt x="12418" y="84441"/>
                  </a:lnTo>
                  <a:lnTo>
                    <a:pt x="10555" y="89719"/>
                  </a:lnTo>
                  <a:lnTo>
                    <a:pt x="9313" y="94997"/>
                  </a:lnTo>
                  <a:lnTo>
                    <a:pt x="7451" y="99343"/>
                  </a:lnTo>
                  <a:lnTo>
                    <a:pt x="5277" y="104620"/>
                  </a:lnTo>
                  <a:lnTo>
                    <a:pt x="0" y="108967"/>
                  </a:lnTo>
                  <a:lnTo>
                    <a:pt x="7451" y="119522"/>
                  </a:lnTo>
                  <a:lnTo>
                    <a:pt x="14591" y="124799"/>
                  </a:lnTo>
                  <a:lnTo>
                    <a:pt x="23904" y="131008"/>
                  </a:lnTo>
                  <a:lnTo>
                    <a:pt x="32286" y="137528"/>
                  </a:lnTo>
                  <a:lnTo>
                    <a:pt x="39737" y="137528"/>
                  </a:lnTo>
                  <a:lnTo>
                    <a:pt x="45946" y="132250"/>
                  </a:lnTo>
                  <a:lnTo>
                    <a:pt x="51224" y="128835"/>
                  </a:lnTo>
                  <a:lnTo>
                    <a:pt x="56191" y="124799"/>
                  </a:lnTo>
                  <a:lnTo>
                    <a:pt x="61468" y="121695"/>
                  </a:lnTo>
                  <a:lnTo>
                    <a:pt x="65814" y="117349"/>
                  </a:lnTo>
                  <a:lnTo>
                    <a:pt x="67677" y="109898"/>
                  </a:lnTo>
                  <a:lnTo>
                    <a:pt x="67677" y="104620"/>
                  </a:lnTo>
                  <a:lnTo>
                    <a:pt x="68919" y="99343"/>
                  </a:lnTo>
                  <a:lnTo>
                    <a:pt x="68919" y="94065"/>
                  </a:lnTo>
                  <a:lnTo>
                    <a:pt x="72955" y="87856"/>
                  </a:lnTo>
                  <a:lnTo>
                    <a:pt x="76059" y="86614"/>
                  </a:lnTo>
                  <a:lnTo>
                    <a:pt x="82268" y="82268"/>
                  </a:lnTo>
                  <a:lnTo>
                    <a:pt x="87546" y="80406"/>
                  </a:lnTo>
                  <a:lnTo>
                    <a:pt x="92823" y="79164"/>
                  </a:lnTo>
                  <a:lnTo>
                    <a:pt x="98101" y="75128"/>
                  </a:lnTo>
                  <a:lnTo>
                    <a:pt x="99963" y="71713"/>
                  </a:lnTo>
                  <a:lnTo>
                    <a:pt x="95928" y="60227"/>
                  </a:lnTo>
                  <a:lnTo>
                    <a:pt x="107414" y="42221"/>
                  </a:lnTo>
                  <a:lnTo>
                    <a:pt x="119832" y="27319"/>
                  </a:lnTo>
                  <a:lnTo>
                    <a:pt x="119832" y="22042"/>
                  </a:lnTo>
                  <a:lnTo>
                    <a:pt x="119832" y="15833"/>
                  </a:lnTo>
                  <a:lnTo>
                    <a:pt x="117659" y="10555"/>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0" name="Google Shape;80;p2"/>
            <p:cNvSpPr/>
            <p:nvPr/>
          </p:nvSpPr>
          <p:spPr>
            <a:xfrm>
              <a:off x="7696203" y="6032431"/>
              <a:ext cx="18627" cy="27940"/>
            </a:xfrm>
            <a:custGeom>
              <a:rect b="b" l="l" r="r" t="t"/>
              <a:pathLst>
                <a:path extrusionOk="0" h="27940" w="18626">
                  <a:moveTo>
                    <a:pt x="19558" y="30424"/>
                  </a:moveTo>
                  <a:lnTo>
                    <a:pt x="18627" y="23283"/>
                  </a:lnTo>
                  <a:lnTo>
                    <a:pt x="16454" y="16764"/>
                  </a:lnTo>
                  <a:lnTo>
                    <a:pt x="12418" y="10555"/>
                  </a:lnTo>
                  <a:lnTo>
                    <a:pt x="11486" y="7140"/>
                  </a:lnTo>
                  <a:lnTo>
                    <a:pt x="9313" y="5278"/>
                  </a:lnTo>
                  <a:lnTo>
                    <a:pt x="9313" y="3104"/>
                  </a:lnTo>
                  <a:lnTo>
                    <a:pt x="7140" y="1863"/>
                  </a:lnTo>
                  <a:lnTo>
                    <a:pt x="4036" y="0"/>
                  </a:lnTo>
                  <a:lnTo>
                    <a:pt x="0" y="0"/>
                  </a:lnTo>
                  <a:lnTo>
                    <a:pt x="1863" y="5278"/>
                  </a:lnTo>
                  <a:lnTo>
                    <a:pt x="4036" y="10555"/>
                  </a:lnTo>
                  <a:lnTo>
                    <a:pt x="4967" y="14591"/>
                  </a:lnTo>
                  <a:lnTo>
                    <a:pt x="7140" y="19869"/>
                  </a:lnTo>
                  <a:lnTo>
                    <a:pt x="12418" y="23283"/>
                  </a:lnTo>
                  <a:lnTo>
                    <a:pt x="12418" y="30424"/>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1" name="Google Shape;81;p2"/>
            <p:cNvSpPr/>
            <p:nvPr/>
          </p:nvSpPr>
          <p:spPr>
            <a:xfrm>
              <a:off x="7436671" y="5917876"/>
              <a:ext cx="18627" cy="21731"/>
            </a:xfrm>
            <a:custGeom>
              <a:rect b="b" l="l" r="r" t="t"/>
              <a:pathLst>
                <a:path extrusionOk="0" h="21731" w="18626">
                  <a:moveTo>
                    <a:pt x="12418" y="23283"/>
                  </a:moveTo>
                  <a:lnTo>
                    <a:pt x="19869" y="23283"/>
                  </a:lnTo>
                  <a:lnTo>
                    <a:pt x="12418" y="0"/>
                  </a:lnTo>
                  <a:lnTo>
                    <a:pt x="0" y="0"/>
                  </a:lnTo>
                  <a:lnTo>
                    <a:pt x="931" y="5277"/>
                  </a:lnTo>
                  <a:lnTo>
                    <a:pt x="3104" y="8692"/>
                  </a:lnTo>
                  <a:lnTo>
                    <a:pt x="5277" y="12728"/>
                  </a:lnTo>
                  <a:lnTo>
                    <a:pt x="7451" y="16143"/>
                  </a:lnTo>
                  <a:lnTo>
                    <a:pt x="12418" y="20179"/>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2" name="Google Shape;82;p2"/>
            <p:cNvSpPr/>
            <p:nvPr/>
          </p:nvSpPr>
          <p:spPr>
            <a:xfrm>
              <a:off x="7423321" y="5928431"/>
              <a:ext cx="18627" cy="15522"/>
            </a:xfrm>
            <a:custGeom>
              <a:rect b="b" l="l" r="r" t="t"/>
              <a:pathLst>
                <a:path extrusionOk="0" h="15522" w="18626">
                  <a:moveTo>
                    <a:pt x="13349" y="4346"/>
                  </a:moveTo>
                  <a:lnTo>
                    <a:pt x="9313" y="0"/>
                  </a:lnTo>
                  <a:lnTo>
                    <a:pt x="6209" y="4346"/>
                  </a:lnTo>
                  <a:lnTo>
                    <a:pt x="4036" y="4346"/>
                  </a:lnTo>
                  <a:lnTo>
                    <a:pt x="1863" y="4346"/>
                  </a:lnTo>
                  <a:lnTo>
                    <a:pt x="1863" y="5588"/>
                  </a:lnTo>
                  <a:lnTo>
                    <a:pt x="1863" y="9624"/>
                  </a:lnTo>
                  <a:lnTo>
                    <a:pt x="0" y="12728"/>
                  </a:lnTo>
                  <a:lnTo>
                    <a:pt x="6209" y="14901"/>
                  </a:lnTo>
                  <a:lnTo>
                    <a:pt x="7140" y="14901"/>
                  </a:lnTo>
                  <a:lnTo>
                    <a:pt x="9313" y="14901"/>
                  </a:lnTo>
                  <a:lnTo>
                    <a:pt x="11176" y="17075"/>
                  </a:lnTo>
                  <a:lnTo>
                    <a:pt x="13349" y="17075"/>
                  </a:lnTo>
                  <a:lnTo>
                    <a:pt x="20800" y="17075"/>
                  </a:lnTo>
                  <a:lnTo>
                    <a:pt x="20800" y="9624"/>
                  </a:lnTo>
                  <a:lnTo>
                    <a:pt x="16454" y="7451"/>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3" name="Google Shape;83;p2"/>
            <p:cNvSpPr/>
            <p:nvPr/>
          </p:nvSpPr>
          <p:spPr>
            <a:xfrm>
              <a:off x="7449089" y="5945506"/>
              <a:ext cx="12418" cy="12418"/>
            </a:xfrm>
            <a:custGeom>
              <a:rect b="b" l="l" r="r" t="t"/>
              <a:pathLst>
                <a:path extrusionOk="0" h="12417" w="12417">
                  <a:moveTo>
                    <a:pt x="0" y="3104"/>
                  </a:moveTo>
                  <a:lnTo>
                    <a:pt x="0" y="5278"/>
                  </a:lnTo>
                  <a:lnTo>
                    <a:pt x="2173" y="5278"/>
                  </a:lnTo>
                  <a:lnTo>
                    <a:pt x="2173" y="7451"/>
                  </a:lnTo>
                  <a:lnTo>
                    <a:pt x="3104" y="8382"/>
                  </a:lnTo>
                  <a:lnTo>
                    <a:pt x="3104" y="12728"/>
                  </a:lnTo>
                  <a:lnTo>
                    <a:pt x="14591" y="12728"/>
                  </a:lnTo>
                  <a:lnTo>
                    <a:pt x="14591" y="5278"/>
                  </a:lnTo>
                  <a:lnTo>
                    <a:pt x="0" y="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4" name="Google Shape;84;p2"/>
            <p:cNvSpPr/>
            <p:nvPr/>
          </p:nvSpPr>
          <p:spPr>
            <a:xfrm>
              <a:off x="7229293" y="6429180"/>
              <a:ext cx="52776" cy="68298"/>
            </a:xfrm>
            <a:custGeom>
              <a:rect b="b" l="l" r="r" t="t"/>
              <a:pathLst>
                <a:path extrusionOk="0" h="68298" w="52775">
                  <a:moveTo>
                    <a:pt x="46877" y="0"/>
                  </a:moveTo>
                  <a:lnTo>
                    <a:pt x="37564" y="9313"/>
                  </a:lnTo>
                  <a:lnTo>
                    <a:pt x="27319" y="11487"/>
                  </a:lnTo>
                  <a:lnTo>
                    <a:pt x="14591" y="4036"/>
                  </a:lnTo>
                  <a:lnTo>
                    <a:pt x="0" y="4036"/>
                  </a:lnTo>
                  <a:lnTo>
                    <a:pt x="7451" y="24215"/>
                  </a:lnTo>
                  <a:lnTo>
                    <a:pt x="14591" y="46567"/>
                  </a:lnTo>
                  <a:lnTo>
                    <a:pt x="19869" y="68609"/>
                  </a:lnTo>
                  <a:lnTo>
                    <a:pt x="32286" y="62400"/>
                  </a:lnTo>
                  <a:lnTo>
                    <a:pt x="41910" y="57122"/>
                  </a:lnTo>
                  <a:lnTo>
                    <a:pt x="49982" y="47498"/>
                  </a:lnTo>
                  <a:lnTo>
                    <a:pt x="54328" y="31666"/>
                  </a:lnTo>
                  <a:lnTo>
                    <a:pt x="52155" y="14902"/>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5" name="Google Shape;85;p2"/>
            <p:cNvSpPr/>
            <p:nvPr/>
          </p:nvSpPr>
          <p:spPr>
            <a:xfrm>
              <a:off x="4103104" y="5644063"/>
              <a:ext cx="9313" cy="12418"/>
            </a:xfrm>
            <a:custGeom>
              <a:rect b="b" l="l" r="r" t="t"/>
              <a:pathLst>
                <a:path extrusionOk="0" h="12417" w="9313">
                  <a:moveTo>
                    <a:pt x="2173" y="5278"/>
                  </a:moveTo>
                  <a:lnTo>
                    <a:pt x="2173" y="7140"/>
                  </a:lnTo>
                  <a:lnTo>
                    <a:pt x="2173" y="9313"/>
                  </a:lnTo>
                  <a:lnTo>
                    <a:pt x="4346" y="11487"/>
                  </a:lnTo>
                  <a:lnTo>
                    <a:pt x="5278" y="11487"/>
                  </a:lnTo>
                  <a:lnTo>
                    <a:pt x="9624" y="12418"/>
                  </a:lnTo>
                  <a:lnTo>
                    <a:pt x="9624" y="5278"/>
                  </a:lnTo>
                  <a:lnTo>
                    <a:pt x="0" y="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6" name="Google Shape;86;p2"/>
            <p:cNvSpPr/>
            <p:nvPr/>
          </p:nvSpPr>
          <p:spPr>
            <a:xfrm>
              <a:off x="4008418" y="5514917"/>
              <a:ext cx="34149" cy="18627"/>
            </a:xfrm>
            <a:custGeom>
              <a:rect b="b" l="l" r="r" t="t"/>
              <a:pathLst>
                <a:path extrusionOk="0" h="18626" w="34149">
                  <a:moveTo>
                    <a:pt x="21731" y="5278"/>
                  </a:moveTo>
                  <a:lnTo>
                    <a:pt x="16764" y="1863"/>
                  </a:lnTo>
                  <a:lnTo>
                    <a:pt x="7140" y="0"/>
                  </a:lnTo>
                  <a:lnTo>
                    <a:pt x="6209" y="1863"/>
                  </a:lnTo>
                  <a:lnTo>
                    <a:pt x="4036" y="1863"/>
                  </a:lnTo>
                  <a:lnTo>
                    <a:pt x="2173" y="4036"/>
                  </a:lnTo>
                  <a:lnTo>
                    <a:pt x="0" y="4036"/>
                  </a:lnTo>
                  <a:lnTo>
                    <a:pt x="0" y="16764"/>
                  </a:lnTo>
                  <a:lnTo>
                    <a:pt x="6209" y="18937"/>
                  </a:lnTo>
                  <a:lnTo>
                    <a:pt x="13660" y="18937"/>
                  </a:lnTo>
                  <a:lnTo>
                    <a:pt x="16764" y="19869"/>
                  </a:lnTo>
                  <a:lnTo>
                    <a:pt x="21731" y="18937"/>
                  </a:lnTo>
                  <a:lnTo>
                    <a:pt x="28251" y="16764"/>
                  </a:lnTo>
                  <a:lnTo>
                    <a:pt x="35391" y="16764"/>
                  </a:lnTo>
                  <a:lnTo>
                    <a:pt x="35391" y="12728"/>
                  </a:lnTo>
                  <a:lnTo>
                    <a:pt x="29182" y="9313"/>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7" name="Google Shape;87;p2"/>
            <p:cNvSpPr/>
            <p:nvPr/>
          </p:nvSpPr>
          <p:spPr>
            <a:xfrm>
              <a:off x="3912490" y="5445999"/>
              <a:ext cx="155223" cy="58985"/>
            </a:xfrm>
            <a:custGeom>
              <a:rect b="b" l="l" r="r" t="t"/>
              <a:pathLst>
                <a:path extrusionOk="0" h="58984" w="155222">
                  <a:moveTo>
                    <a:pt x="156465" y="44394"/>
                  </a:moveTo>
                  <a:lnTo>
                    <a:pt x="134423" y="33838"/>
                  </a:lnTo>
                  <a:lnTo>
                    <a:pt x="114554" y="24215"/>
                  </a:lnTo>
                  <a:lnTo>
                    <a:pt x="94996" y="14901"/>
                  </a:lnTo>
                  <a:lnTo>
                    <a:pt x="68919" y="6519"/>
                  </a:lnTo>
                  <a:lnTo>
                    <a:pt x="39737" y="0"/>
                  </a:lnTo>
                  <a:lnTo>
                    <a:pt x="36633" y="2173"/>
                  </a:lnTo>
                  <a:lnTo>
                    <a:pt x="32286" y="2173"/>
                  </a:lnTo>
                  <a:lnTo>
                    <a:pt x="29182" y="4346"/>
                  </a:lnTo>
                  <a:lnTo>
                    <a:pt x="23904" y="4346"/>
                  </a:lnTo>
                  <a:lnTo>
                    <a:pt x="17695" y="9624"/>
                  </a:lnTo>
                  <a:lnTo>
                    <a:pt x="12418" y="13660"/>
                  </a:lnTo>
                  <a:lnTo>
                    <a:pt x="7451" y="21110"/>
                  </a:lnTo>
                  <a:lnTo>
                    <a:pt x="0" y="21110"/>
                  </a:lnTo>
                  <a:lnTo>
                    <a:pt x="3104" y="22352"/>
                  </a:lnTo>
                  <a:lnTo>
                    <a:pt x="10555" y="26388"/>
                  </a:lnTo>
                  <a:lnTo>
                    <a:pt x="16764" y="28561"/>
                  </a:lnTo>
                  <a:lnTo>
                    <a:pt x="22042" y="22352"/>
                  </a:lnTo>
                  <a:lnTo>
                    <a:pt x="25146" y="17075"/>
                  </a:lnTo>
                  <a:lnTo>
                    <a:pt x="31355" y="11797"/>
                  </a:lnTo>
                  <a:lnTo>
                    <a:pt x="58364" y="24215"/>
                  </a:lnTo>
                  <a:lnTo>
                    <a:pt x="83510" y="36943"/>
                  </a:lnTo>
                  <a:lnTo>
                    <a:pt x="110519" y="44394"/>
                  </a:lnTo>
                  <a:lnTo>
                    <a:pt x="112692" y="48740"/>
                  </a:lnTo>
                  <a:lnTo>
                    <a:pt x="112692" y="50913"/>
                  </a:lnTo>
                  <a:lnTo>
                    <a:pt x="112692" y="51844"/>
                  </a:lnTo>
                  <a:lnTo>
                    <a:pt x="112692" y="54017"/>
                  </a:lnTo>
                  <a:lnTo>
                    <a:pt x="112692" y="58364"/>
                  </a:lnTo>
                  <a:lnTo>
                    <a:pt x="110519" y="61468"/>
                  </a:lnTo>
                  <a:lnTo>
                    <a:pt x="124178" y="59295"/>
                  </a:lnTo>
                  <a:lnTo>
                    <a:pt x="136596" y="56191"/>
                  </a:lnTo>
                  <a:lnTo>
                    <a:pt x="146841" y="51844"/>
                  </a:lnTo>
                  <a:lnTo>
                    <a:pt x="156465" y="51844"/>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8" name="Google Shape;88;p2"/>
            <p:cNvSpPr/>
            <p:nvPr/>
          </p:nvSpPr>
          <p:spPr>
            <a:xfrm>
              <a:off x="4008418" y="5417438"/>
              <a:ext cx="12418" cy="24836"/>
            </a:xfrm>
            <a:custGeom>
              <a:rect b="b" l="l" r="r" t="t"/>
              <a:pathLst>
                <a:path extrusionOk="0" h="24835" w="12417">
                  <a:moveTo>
                    <a:pt x="6209" y="3104"/>
                  </a:moveTo>
                  <a:lnTo>
                    <a:pt x="0" y="0"/>
                  </a:lnTo>
                  <a:lnTo>
                    <a:pt x="0" y="7451"/>
                  </a:lnTo>
                  <a:lnTo>
                    <a:pt x="0" y="10555"/>
                  </a:lnTo>
                  <a:lnTo>
                    <a:pt x="2173" y="14901"/>
                  </a:lnTo>
                  <a:lnTo>
                    <a:pt x="4036" y="18006"/>
                  </a:lnTo>
                  <a:lnTo>
                    <a:pt x="6209" y="20179"/>
                  </a:lnTo>
                  <a:lnTo>
                    <a:pt x="7140" y="25457"/>
                  </a:lnTo>
                  <a:lnTo>
                    <a:pt x="14591" y="25457"/>
                  </a:lnTo>
                  <a:lnTo>
                    <a:pt x="14591" y="15833"/>
                  </a:lnTo>
                  <a:lnTo>
                    <a:pt x="13660" y="10555"/>
                  </a:lnTo>
                  <a:lnTo>
                    <a:pt x="9313" y="7451"/>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9" name="Google Shape;89;p2"/>
            <p:cNvSpPr/>
            <p:nvPr/>
          </p:nvSpPr>
          <p:spPr>
            <a:xfrm>
              <a:off x="4000036" y="5393223"/>
              <a:ext cx="27940" cy="15522"/>
            </a:xfrm>
            <a:custGeom>
              <a:rect b="b" l="l" r="r" t="t"/>
              <a:pathLst>
                <a:path extrusionOk="0" h="15522" w="27940">
                  <a:moveTo>
                    <a:pt x="29182" y="16764"/>
                  </a:moveTo>
                  <a:lnTo>
                    <a:pt x="29182" y="12728"/>
                  </a:lnTo>
                  <a:lnTo>
                    <a:pt x="30113" y="10555"/>
                  </a:lnTo>
                  <a:lnTo>
                    <a:pt x="30113" y="9313"/>
                  </a:lnTo>
                  <a:lnTo>
                    <a:pt x="29182" y="7451"/>
                  </a:lnTo>
                  <a:lnTo>
                    <a:pt x="29182" y="5277"/>
                  </a:lnTo>
                  <a:lnTo>
                    <a:pt x="25146" y="3104"/>
                  </a:lnTo>
                  <a:lnTo>
                    <a:pt x="22973" y="0"/>
                  </a:lnTo>
                  <a:lnTo>
                    <a:pt x="0" y="0"/>
                  </a:lnTo>
                  <a:lnTo>
                    <a:pt x="0" y="3104"/>
                  </a:lnTo>
                  <a:lnTo>
                    <a:pt x="931" y="7451"/>
                  </a:lnTo>
                  <a:lnTo>
                    <a:pt x="5278" y="9313"/>
                  </a:lnTo>
                  <a:lnTo>
                    <a:pt x="8382" y="9313"/>
                  </a:lnTo>
                  <a:lnTo>
                    <a:pt x="12418" y="10555"/>
                  </a:lnTo>
                  <a:lnTo>
                    <a:pt x="17695" y="10555"/>
                  </a:lnTo>
                  <a:lnTo>
                    <a:pt x="22973" y="12728"/>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0" name="Google Shape;90;p2"/>
            <p:cNvSpPr/>
            <p:nvPr/>
          </p:nvSpPr>
          <p:spPr>
            <a:xfrm>
              <a:off x="5743810" y="6002628"/>
              <a:ext cx="99343" cy="207999"/>
            </a:xfrm>
            <a:custGeom>
              <a:rect b="b" l="l" r="r" t="t"/>
              <a:pathLst>
                <a:path extrusionOk="0" h="207998" w="99342">
                  <a:moveTo>
                    <a:pt x="92823" y="0"/>
                  </a:moveTo>
                  <a:lnTo>
                    <a:pt x="83510" y="5278"/>
                  </a:lnTo>
                  <a:lnTo>
                    <a:pt x="72023" y="14901"/>
                  </a:lnTo>
                  <a:lnTo>
                    <a:pt x="59606" y="27630"/>
                  </a:lnTo>
                  <a:lnTo>
                    <a:pt x="49051" y="40358"/>
                  </a:lnTo>
                  <a:lnTo>
                    <a:pt x="37564" y="51844"/>
                  </a:lnTo>
                  <a:lnTo>
                    <a:pt x="32286" y="60226"/>
                  </a:lnTo>
                  <a:lnTo>
                    <a:pt x="12728" y="60226"/>
                  </a:lnTo>
                  <a:lnTo>
                    <a:pt x="12728" y="75128"/>
                  </a:lnTo>
                  <a:lnTo>
                    <a:pt x="14591" y="90029"/>
                  </a:lnTo>
                  <a:lnTo>
                    <a:pt x="15833" y="104931"/>
                  </a:lnTo>
                  <a:lnTo>
                    <a:pt x="15833" y="114244"/>
                  </a:lnTo>
                  <a:lnTo>
                    <a:pt x="10555" y="129145"/>
                  </a:lnTo>
                  <a:lnTo>
                    <a:pt x="5278" y="144047"/>
                  </a:lnTo>
                  <a:lnTo>
                    <a:pt x="0" y="156775"/>
                  </a:lnTo>
                  <a:lnTo>
                    <a:pt x="1242" y="171366"/>
                  </a:lnTo>
                  <a:lnTo>
                    <a:pt x="8382" y="186267"/>
                  </a:lnTo>
                  <a:lnTo>
                    <a:pt x="10555" y="193718"/>
                  </a:lnTo>
                  <a:lnTo>
                    <a:pt x="14591" y="198996"/>
                  </a:lnTo>
                  <a:lnTo>
                    <a:pt x="19869" y="203342"/>
                  </a:lnTo>
                  <a:lnTo>
                    <a:pt x="25146" y="205205"/>
                  </a:lnTo>
                  <a:lnTo>
                    <a:pt x="32286" y="206446"/>
                  </a:lnTo>
                  <a:lnTo>
                    <a:pt x="32286" y="210482"/>
                  </a:lnTo>
                  <a:lnTo>
                    <a:pt x="45015" y="201169"/>
                  </a:lnTo>
                  <a:lnTo>
                    <a:pt x="52155" y="190614"/>
                  </a:lnTo>
                  <a:lnTo>
                    <a:pt x="54328" y="176644"/>
                  </a:lnTo>
                  <a:lnTo>
                    <a:pt x="56501" y="160811"/>
                  </a:lnTo>
                  <a:lnTo>
                    <a:pt x="59606" y="141874"/>
                  </a:lnTo>
                  <a:lnTo>
                    <a:pt x="66746" y="126972"/>
                  </a:lnTo>
                  <a:lnTo>
                    <a:pt x="76059" y="108966"/>
                  </a:lnTo>
                  <a:lnTo>
                    <a:pt x="86614" y="90029"/>
                  </a:lnTo>
                  <a:lnTo>
                    <a:pt x="95928" y="69850"/>
                  </a:lnTo>
                  <a:lnTo>
                    <a:pt x="101205" y="49671"/>
                  </a:lnTo>
                  <a:lnTo>
                    <a:pt x="101205" y="27630"/>
                  </a:lnTo>
                  <a:lnTo>
                    <a:pt x="92823" y="7451"/>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1" name="Google Shape;91;p2"/>
            <p:cNvSpPr/>
            <p:nvPr/>
          </p:nvSpPr>
          <p:spPr>
            <a:xfrm>
              <a:off x="4236596" y="6662015"/>
              <a:ext cx="74507" cy="31045"/>
            </a:xfrm>
            <a:custGeom>
              <a:rect b="b" l="l" r="r" t="t"/>
              <a:pathLst>
                <a:path extrusionOk="0" h="31044" w="74506">
                  <a:moveTo>
                    <a:pt x="46877" y="3104"/>
                  </a:moveTo>
                  <a:lnTo>
                    <a:pt x="32286" y="0"/>
                  </a:lnTo>
                  <a:lnTo>
                    <a:pt x="21731" y="5278"/>
                  </a:lnTo>
                  <a:lnTo>
                    <a:pt x="10245" y="10555"/>
                  </a:lnTo>
                  <a:lnTo>
                    <a:pt x="0" y="14591"/>
                  </a:lnTo>
                  <a:lnTo>
                    <a:pt x="0" y="31666"/>
                  </a:lnTo>
                  <a:lnTo>
                    <a:pt x="12418" y="27319"/>
                  </a:lnTo>
                  <a:lnTo>
                    <a:pt x="21731" y="25457"/>
                  </a:lnTo>
                  <a:lnTo>
                    <a:pt x="30113" y="20179"/>
                  </a:lnTo>
                  <a:lnTo>
                    <a:pt x="39427" y="10555"/>
                  </a:lnTo>
                  <a:lnTo>
                    <a:pt x="42531" y="10555"/>
                  </a:lnTo>
                  <a:lnTo>
                    <a:pt x="41600" y="14591"/>
                  </a:lnTo>
                  <a:lnTo>
                    <a:pt x="39427" y="16764"/>
                  </a:lnTo>
                  <a:lnTo>
                    <a:pt x="39427" y="18006"/>
                  </a:lnTo>
                  <a:lnTo>
                    <a:pt x="37564" y="20179"/>
                  </a:lnTo>
                  <a:lnTo>
                    <a:pt x="34460" y="22042"/>
                  </a:lnTo>
                  <a:lnTo>
                    <a:pt x="32286" y="24215"/>
                  </a:lnTo>
                  <a:lnTo>
                    <a:pt x="32286" y="31666"/>
                  </a:lnTo>
                  <a:lnTo>
                    <a:pt x="46877" y="27319"/>
                  </a:lnTo>
                  <a:lnTo>
                    <a:pt x="59295" y="22042"/>
                  </a:lnTo>
                  <a:lnTo>
                    <a:pt x="71713" y="14591"/>
                  </a:lnTo>
                  <a:lnTo>
                    <a:pt x="76059" y="14591"/>
                  </a:lnTo>
                  <a:lnTo>
                    <a:pt x="63641" y="9313"/>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2" name="Google Shape;92;p2"/>
            <p:cNvSpPr/>
            <p:nvPr/>
          </p:nvSpPr>
          <p:spPr>
            <a:xfrm>
              <a:off x="4403305" y="5779417"/>
              <a:ext cx="34149" cy="31045"/>
            </a:xfrm>
            <a:custGeom>
              <a:rect b="b" l="l" r="r" t="t"/>
              <a:pathLst>
                <a:path extrusionOk="0" h="31044" w="34149">
                  <a:moveTo>
                    <a:pt x="27009" y="23283"/>
                  </a:moveTo>
                  <a:lnTo>
                    <a:pt x="26078" y="22042"/>
                  </a:lnTo>
                  <a:lnTo>
                    <a:pt x="23904" y="22042"/>
                  </a:lnTo>
                  <a:lnTo>
                    <a:pt x="19558" y="22042"/>
                  </a:lnTo>
                  <a:lnTo>
                    <a:pt x="16454" y="20179"/>
                  </a:lnTo>
                  <a:lnTo>
                    <a:pt x="16454" y="0"/>
                  </a:lnTo>
                  <a:lnTo>
                    <a:pt x="12418" y="0"/>
                  </a:lnTo>
                  <a:lnTo>
                    <a:pt x="4967" y="12728"/>
                  </a:lnTo>
                  <a:lnTo>
                    <a:pt x="0" y="12728"/>
                  </a:lnTo>
                  <a:lnTo>
                    <a:pt x="0" y="15833"/>
                  </a:lnTo>
                  <a:lnTo>
                    <a:pt x="11487" y="20179"/>
                  </a:lnTo>
                  <a:lnTo>
                    <a:pt x="21731" y="25457"/>
                  </a:lnTo>
                  <a:lnTo>
                    <a:pt x="29182" y="30734"/>
                  </a:lnTo>
                  <a:lnTo>
                    <a:pt x="33218" y="32907"/>
                  </a:lnTo>
                  <a:lnTo>
                    <a:pt x="34149" y="30734"/>
                  </a:lnTo>
                  <a:lnTo>
                    <a:pt x="34149" y="29492"/>
                  </a:lnTo>
                  <a:lnTo>
                    <a:pt x="36322" y="27319"/>
                  </a:lnTo>
                  <a:lnTo>
                    <a:pt x="36322" y="23283"/>
                  </a:lnTo>
                  <a:lnTo>
                    <a:pt x="29182" y="23283"/>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3" name="Google Shape;93;p2"/>
            <p:cNvSpPr/>
            <p:nvPr/>
          </p:nvSpPr>
          <p:spPr>
            <a:xfrm>
              <a:off x="4237527" y="6453395"/>
              <a:ext cx="12418" cy="18627"/>
            </a:xfrm>
            <a:custGeom>
              <a:rect b="b" l="l" r="r" t="t"/>
              <a:pathLst>
                <a:path extrusionOk="0" h="18626" w="12417">
                  <a:moveTo>
                    <a:pt x="4346" y="15833"/>
                  </a:moveTo>
                  <a:lnTo>
                    <a:pt x="6209" y="20179"/>
                  </a:lnTo>
                  <a:lnTo>
                    <a:pt x="14591" y="20179"/>
                  </a:lnTo>
                  <a:lnTo>
                    <a:pt x="13660" y="14901"/>
                  </a:lnTo>
                  <a:lnTo>
                    <a:pt x="13660" y="10555"/>
                  </a:lnTo>
                  <a:lnTo>
                    <a:pt x="11487" y="7451"/>
                  </a:lnTo>
                  <a:lnTo>
                    <a:pt x="9313" y="5277"/>
                  </a:lnTo>
                  <a:lnTo>
                    <a:pt x="6209" y="3104"/>
                  </a:lnTo>
                  <a:lnTo>
                    <a:pt x="2173" y="0"/>
                  </a:lnTo>
                  <a:lnTo>
                    <a:pt x="2173" y="5277"/>
                  </a:lnTo>
                  <a:lnTo>
                    <a:pt x="0" y="8382"/>
                  </a:lnTo>
                  <a:lnTo>
                    <a:pt x="2173" y="10555"/>
                  </a:lnTo>
                  <a:lnTo>
                    <a:pt x="2173" y="12728"/>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4" name="Google Shape;94;p2"/>
            <p:cNvSpPr/>
            <p:nvPr/>
          </p:nvSpPr>
          <p:spPr>
            <a:xfrm>
              <a:off x="4152155" y="6693680"/>
              <a:ext cx="58985" cy="52776"/>
            </a:xfrm>
            <a:custGeom>
              <a:rect b="b" l="l" r="r" t="t"/>
              <a:pathLst>
                <a:path extrusionOk="0" h="52775" w="58984">
                  <a:moveTo>
                    <a:pt x="29182" y="22352"/>
                  </a:moveTo>
                  <a:lnTo>
                    <a:pt x="14591" y="8382"/>
                  </a:lnTo>
                  <a:lnTo>
                    <a:pt x="0" y="0"/>
                  </a:lnTo>
                  <a:lnTo>
                    <a:pt x="0" y="15833"/>
                  </a:lnTo>
                  <a:lnTo>
                    <a:pt x="4036" y="34770"/>
                  </a:lnTo>
                  <a:lnTo>
                    <a:pt x="7451" y="49671"/>
                  </a:lnTo>
                  <a:lnTo>
                    <a:pt x="14591" y="51844"/>
                  </a:lnTo>
                  <a:lnTo>
                    <a:pt x="27009" y="54949"/>
                  </a:lnTo>
                  <a:lnTo>
                    <a:pt x="41600" y="54949"/>
                  </a:lnTo>
                  <a:lnTo>
                    <a:pt x="50913" y="52776"/>
                  </a:lnTo>
                  <a:lnTo>
                    <a:pt x="60537" y="52776"/>
                  </a:lnTo>
                  <a:lnTo>
                    <a:pt x="60537" y="44394"/>
                  </a:lnTo>
                  <a:lnTo>
                    <a:pt x="43773" y="3477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5" name="Google Shape;95;p2"/>
            <p:cNvSpPr/>
            <p:nvPr/>
          </p:nvSpPr>
          <p:spPr>
            <a:xfrm>
              <a:off x="4063677" y="5497843"/>
              <a:ext cx="86925" cy="34149"/>
            </a:xfrm>
            <a:custGeom>
              <a:rect b="b" l="l" r="r" t="t"/>
              <a:pathLst>
                <a:path extrusionOk="0" h="34149" w="86924">
                  <a:moveTo>
                    <a:pt x="88477" y="17075"/>
                  </a:moveTo>
                  <a:lnTo>
                    <a:pt x="70782" y="11797"/>
                  </a:lnTo>
                  <a:lnTo>
                    <a:pt x="56191" y="6519"/>
                  </a:lnTo>
                  <a:lnTo>
                    <a:pt x="37564" y="2173"/>
                  </a:lnTo>
                  <a:lnTo>
                    <a:pt x="15522" y="0"/>
                  </a:lnTo>
                  <a:lnTo>
                    <a:pt x="17695" y="6519"/>
                  </a:lnTo>
                  <a:lnTo>
                    <a:pt x="19869" y="9624"/>
                  </a:lnTo>
                  <a:lnTo>
                    <a:pt x="21731" y="11797"/>
                  </a:lnTo>
                  <a:lnTo>
                    <a:pt x="24836" y="14902"/>
                  </a:lnTo>
                  <a:lnTo>
                    <a:pt x="29182" y="17075"/>
                  </a:lnTo>
                  <a:lnTo>
                    <a:pt x="22973" y="18937"/>
                  </a:lnTo>
                  <a:lnTo>
                    <a:pt x="15522" y="21110"/>
                  </a:lnTo>
                  <a:lnTo>
                    <a:pt x="9313" y="21110"/>
                  </a:lnTo>
                  <a:lnTo>
                    <a:pt x="0" y="21110"/>
                  </a:lnTo>
                  <a:lnTo>
                    <a:pt x="5278" y="33839"/>
                  </a:lnTo>
                  <a:lnTo>
                    <a:pt x="15522" y="33839"/>
                  </a:lnTo>
                  <a:lnTo>
                    <a:pt x="30113" y="36012"/>
                  </a:lnTo>
                  <a:lnTo>
                    <a:pt x="43773" y="36943"/>
                  </a:lnTo>
                  <a:lnTo>
                    <a:pt x="49050" y="36943"/>
                  </a:lnTo>
                  <a:lnTo>
                    <a:pt x="52155" y="26388"/>
                  </a:lnTo>
                  <a:lnTo>
                    <a:pt x="54018" y="24525"/>
                  </a:lnTo>
                  <a:lnTo>
                    <a:pt x="56191" y="26388"/>
                  </a:lnTo>
                  <a:lnTo>
                    <a:pt x="58364" y="28561"/>
                  </a:lnTo>
                  <a:lnTo>
                    <a:pt x="59295" y="29803"/>
                  </a:lnTo>
                  <a:lnTo>
                    <a:pt x="59295" y="31666"/>
                  </a:lnTo>
                  <a:lnTo>
                    <a:pt x="59295" y="33839"/>
                  </a:lnTo>
                  <a:lnTo>
                    <a:pt x="65504" y="33839"/>
                  </a:lnTo>
                  <a:lnTo>
                    <a:pt x="68609" y="31666"/>
                  </a:lnTo>
                  <a:lnTo>
                    <a:pt x="72955" y="29803"/>
                  </a:lnTo>
                  <a:lnTo>
                    <a:pt x="77922" y="28561"/>
                  </a:lnTo>
                  <a:lnTo>
                    <a:pt x="81337" y="26388"/>
                  </a:lnTo>
                  <a:lnTo>
                    <a:pt x="88477" y="26388"/>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6" name="Google Shape;96;p2"/>
            <p:cNvSpPr/>
            <p:nvPr/>
          </p:nvSpPr>
          <p:spPr>
            <a:xfrm>
              <a:off x="4215796" y="5526404"/>
              <a:ext cx="34149" cy="12418"/>
            </a:xfrm>
            <a:custGeom>
              <a:rect b="b" l="l" r="r" t="t"/>
              <a:pathLst>
                <a:path extrusionOk="0" h="12417" w="34149">
                  <a:moveTo>
                    <a:pt x="27940" y="12728"/>
                  </a:moveTo>
                  <a:lnTo>
                    <a:pt x="31045" y="10555"/>
                  </a:lnTo>
                  <a:lnTo>
                    <a:pt x="33218" y="7451"/>
                  </a:lnTo>
                  <a:lnTo>
                    <a:pt x="36322" y="5278"/>
                  </a:lnTo>
                  <a:lnTo>
                    <a:pt x="27940" y="1242"/>
                  </a:lnTo>
                  <a:lnTo>
                    <a:pt x="20800" y="0"/>
                  </a:lnTo>
                  <a:lnTo>
                    <a:pt x="13349" y="0"/>
                  </a:lnTo>
                  <a:lnTo>
                    <a:pt x="0" y="1242"/>
                  </a:lnTo>
                  <a:lnTo>
                    <a:pt x="0" y="12728"/>
                  </a:lnTo>
                  <a:lnTo>
                    <a:pt x="6209" y="10555"/>
                  </a:lnTo>
                  <a:lnTo>
                    <a:pt x="11487" y="10555"/>
                  </a:lnTo>
                  <a:lnTo>
                    <a:pt x="16454" y="10555"/>
                  </a:lnTo>
                  <a:lnTo>
                    <a:pt x="21731" y="12728"/>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7" name="Google Shape;97;p2"/>
            <p:cNvSpPr/>
            <p:nvPr/>
          </p:nvSpPr>
          <p:spPr>
            <a:xfrm>
              <a:off x="4066782" y="5047076"/>
              <a:ext cx="12418" cy="15522"/>
            </a:xfrm>
            <a:custGeom>
              <a:rect b="b" l="l" r="r" t="t"/>
              <a:pathLst>
                <a:path extrusionOk="0" h="15522" w="12417">
                  <a:moveTo>
                    <a:pt x="6209" y="17075"/>
                  </a:moveTo>
                  <a:lnTo>
                    <a:pt x="7140" y="11487"/>
                  </a:lnTo>
                  <a:lnTo>
                    <a:pt x="7140" y="9624"/>
                  </a:lnTo>
                  <a:lnTo>
                    <a:pt x="9313" y="6209"/>
                  </a:lnTo>
                  <a:lnTo>
                    <a:pt x="11487" y="4346"/>
                  </a:lnTo>
                  <a:lnTo>
                    <a:pt x="12418" y="0"/>
                  </a:lnTo>
                  <a:lnTo>
                    <a:pt x="9313" y="0"/>
                  </a:lnTo>
                  <a:lnTo>
                    <a:pt x="7140" y="4346"/>
                  </a:lnTo>
                  <a:lnTo>
                    <a:pt x="4036" y="7451"/>
                  </a:lnTo>
                  <a:lnTo>
                    <a:pt x="2173" y="9624"/>
                  </a:lnTo>
                  <a:lnTo>
                    <a:pt x="0" y="11487"/>
                  </a:lnTo>
                  <a:lnTo>
                    <a:pt x="0" y="13660"/>
                  </a:lnTo>
                  <a:lnTo>
                    <a:pt x="2173" y="14901"/>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8" name="Google Shape;98;p2"/>
            <p:cNvSpPr/>
            <p:nvPr/>
          </p:nvSpPr>
          <p:spPr>
            <a:xfrm>
              <a:off x="3707286" y="4372477"/>
              <a:ext cx="55880" cy="43462"/>
            </a:xfrm>
            <a:custGeom>
              <a:rect b="b" l="l" r="r" t="t"/>
              <a:pathLst>
                <a:path extrusionOk="0" h="43462" w="55880">
                  <a:moveTo>
                    <a:pt x="16764" y="37564"/>
                  </a:moveTo>
                  <a:lnTo>
                    <a:pt x="23904" y="45015"/>
                  </a:lnTo>
                  <a:lnTo>
                    <a:pt x="32286" y="45015"/>
                  </a:lnTo>
                  <a:lnTo>
                    <a:pt x="38495" y="44083"/>
                  </a:lnTo>
                  <a:lnTo>
                    <a:pt x="43773" y="44083"/>
                  </a:lnTo>
                  <a:lnTo>
                    <a:pt x="46877" y="41910"/>
                  </a:lnTo>
                  <a:lnTo>
                    <a:pt x="51224" y="36633"/>
                  </a:lnTo>
                  <a:lnTo>
                    <a:pt x="56191" y="36633"/>
                  </a:lnTo>
                  <a:lnTo>
                    <a:pt x="41600" y="22973"/>
                  </a:lnTo>
                  <a:lnTo>
                    <a:pt x="27009" y="10245"/>
                  </a:lnTo>
                  <a:lnTo>
                    <a:pt x="10555" y="0"/>
                  </a:lnTo>
                  <a:lnTo>
                    <a:pt x="12418" y="7140"/>
                  </a:lnTo>
                  <a:lnTo>
                    <a:pt x="12418" y="10245"/>
                  </a:lnTo>
                  <a:lnTo>
                    <a:pt x="14591" y="12418"/>
                  </a:lnTo>
                  <a:lnTo>
                    <a:pt x="16764" y="15522"/>
                  </a:lnTo>
                  <a:lnTo>
                    <a:pt x="0" y="25146"/>
                  </a:lnTo>
                  <a:lnTo>
                    <a:pt x="0" y="29182"/>
                  </a:lnTo>
                  <a:lnTo>
                    <a:pt x="9313" y="32286"/>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9" name="Google Shape;99;p2"/>
            <p:cNvSpPr/>
            <p:nvPr/>
          </p:nvSpPr>
          <p:spPr>
            <a:xfrm>
              <a:off x="3927081" y="4626422"/>
              <a:ext cx="24836" cy="21731"/>
            </a:xfrm>
            <a:custGeom>
              <a:rect b="b" l="l" r="r" t="t"/>
              <a:pathLst>
                <a:path extrusionOk="0" h="21731" w="24835">
                  <a:moveTo>
                    <a:pt x="24215" y="4346"/>
                  </a:moveTo>
                  <a:lnTo>
                    <a:pt x="19869" y="0"/>
                  </a:lnTo>
                  <a:lnTo>
                    <a:pt x="14591" y="6519"/>
                  </a:lnTo>
                  <a:lnTo>
                    <a:pt x="7451" y="9624"/>
                  </a:lnTo>
                  <a:lnTo>
                    <a:pt x="0" y="12728"/>
                  </a:lnTo>
                  <a:lnTo>
                    <a:pt x="0" y="17075"/>
                  </a:lnTo>
                  <a:lnTo>
                    <a:pt x="4346" y="17075"/>
                  </a:lnTo>
                  <a:lnTo>
                    <a:pt x="9624" y="20179"/>
                  </a:lnTo>
                  <a:lnTo>
                    <a:pt x="16764" y="22042"/>
                  </a:lnTo>
                  <a:lnTo>
                    <a:pt x="24215" y="24215"/>
                  </a:lnTo>
                  <a:lnTo>
                    <a:pt x="24215" y="20179"/>
                  </a:lnTo>
                  <a:lnTo>
                    <a:pt x="27319" y="20179"/>
                  </a:lnTo>
                  <a:lnTo>
                    <a:pt x="27319" y="14901"/>
                  </a:lnTo>
                  <a:lnTo>
                    <a:pt x="27319" y="11797"/>
                  </a:lnTo>
                  <a:lnTo>
                    <a:pt x="26077" y="7451"/>
                  </a:lnTo>
                  <a:lnTo>
                    <a:pt x="26077" y="6519"/>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0" name="Google Shape;100;p2"/>
            <p:cNvSpPr/>
            <p:nvPr/>
          </p:nvSpPr>
          <p:spPr>
            <a:xfrm>
              <a:off x="3587454" y="4223153"/>
              <a:ext cx="37253" cy="31045"/>
            </a:xfrm>
            <a:custGeom>
              <a:rect b="b" l="l" r="r" t="t"/>
              <a:pathLst>
                <a:path extrusionOk="0" h="31044" w="37253">
                  <a:moveTo>
                    <a:pt x="19869" y="33528"/>
                  </a:moveTo>
                  <a:lnTo>
                    <a:pt x="25146" y="31665"/>
                  </a:lnTo>
                  <a:lnTo>
                    <a:pt x="30424" y="31665"/>
                  </a:lnTo>
                  <a:lnTo>
                    <a:pt x="34460" y="29492"/>
                  </a:lnTo>
                  <a:lnTo>
                    <a:pt x="39737" y="29492"/>
                  </a:lnTo>
                  <a:lnTo>
                    <a:pt x="39737" y="22042"/>
                  </a:lnTo>
                  <a:lnTo>
                    <a:pt x="37564" y="16764"/>
                  </a:lnTo>
                  <a:lnTo>
                    <a:pt x="37564" y="12728"/>
                  </a:lnTo>
                  <a:lnTo>
                    <a:pt x="36633" y="7451"/>
                  </a:lnTo>
                  <a:lnTo>
                    <a:pt x="30424" y="4346"/>
                  </a:lnTo>
                  <a:lnTo>
                    <a:pt x="22973" y="2173"/>
                  </a:lnTo>
                  <a:lnTo>
                    <a:pt x="15833" y="0"/>
                  </a:lnTo>
                  <a:lnTo>
                    <a:pt x="7451" y="0"/>
                  </a:lnTo>
                  <a:lnTo>
                    <a:pt x="0" y="16764"/>
                  </a:lnTo>
                  <a:lnTo>
                    <a:pt x="10555" y="24215"/>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1" name="Google Shape;101;p2"/>
            <p:cNvSpPr/>
            <p:nvPr/>
          </p:nvSpPr>
          <p:spPr>
            <a:xfrm>
              <a:off x="2717274" y="4696893"/>
              <a:ext cx="18627" cy="9313"/>
            </a:xfrm>
            <a:custGeom>
              <a:rect b="b" l="l" r="r" t="t"/>
              <a:pathLst>
                <a:path extrusionOk="0" h="9313" w="18626">
                  <a:moveTo>
                    <a:pt x="4346" y="3104"/>
                  </a:moveTo>
                  <a:lnTo>
                    <a:pt x="7451" y="5278"/>
                  </a:lnTo>
                  <a:lnTo>
                    <a:pt x="11486" y="8382"/>
                  </a:lnTo>
                  <a:lnTo>
                    <a:pt x="16764" y="10555"/>
                  </a:lnTo>
                  <a:lnTo>
                    <a:pt x="16764" y="7451"/>
                  </a:lnTo>
                  <a:lnTo>
                    <a:pt x="20800" y="7451"/>
                  </a:lnTo>
                  <a:lnTo>
                    <a:pt x="20800" y="0"/>
                  </a:lnTo>
                  <a:lnTo>
                    <a:pt x="0" y="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2" name="Google Shape;102;p2"/>
            <p:cNvSpPr/>
            <p:nvPr/>
          </p:nvSpPr>
          <p:spPr>
            <a:xfrm>
              <a:off x="2917512" y="4768295"/>
              <a:ext cx="31045" cy="34149"/>
            </a:xfrm>
            <a:custGeom>
              <a:rect b="b" l="l" r="r" t="t"/>
              <a:pathLst>
                <a:path extrusionOk="0" h="34149" w="31044">
                  <a:moveTo>
                    <a:pt x="21731" y="3104"/>
                  </a:moveTo>
                  <a:lnTo>
                    <a:pt x="16764" y="5278"/>
                  </a:lnTo>
                  <a:lnTo>
                    <a:pt x="13349" y="7451"/>
                  </a:lnTo>
                  <a:lnTo>
                    <a:pt x="0" y="12728"/>
                  </a:lnTo>
                  <a:lnTo>
                    <a:pt x="2173" y="18006"/>
                  </a:lnTo>
                  <a:lnTo>
                    <a:pt x="2173" y="23283"/>
                  </a:lnTo>
                  <a:lnTo>
                    <a:pt x="4036" y="29492"/>
                  </a:lnTo>
                  <a:lnTo>
                    <a:pt x="6209" y="32597"/>
                  </a:lnTo>
                  <a:lnTo>
                    <a:pt x="9313" y="36943"/>
                  </a:lnTo>
                  <a:lnTo>
                    <a:pt x="11487" y="34770"/>
                  </a:lnTo>
                  <a:lnTo>
                    <a:pt x="18627" y="30424"/>
                  </a:lnTo>
                  <a:lnTo>
                    <a:pt x="26077" y="25146"/>
                  </a:lnTo>
                  <a:lnTo>
                    <a:pt x="31355" y="15833"/>
                  </a:lnTo>
                  <a:lnTo>
                    <a:pt x="31355" y="8382"/>
                  </a:lnTo>
                  <a:lnTo>
                    <a:pt x="26077" y="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3" name="Google Shape;103;p2"/>
            <p:cNvSpPr/>
            <p:nvPr/>
          </p:nvSpPr>
          <p:spPr>
            <a:xfrm>
              <a:off x="3423849" y="4239917"/>
              <a:ext cx="245252" cy="170745"/>
            </a:xfrm>
            <a:custGeom>
              <a:rect b="b" l="l" r="r" t="t"/>
              <a:pathLst>
                <a:path extrusionOk="0" h="170745" w="245252">
                  <a:moveTo>
                    <a:pt x="7451" y="86304"/>
                  </a:moveTo>
                  <a:lnTo>
                    <a:pt x="12418" y="96859"/>
                  </a:lnTo>
                  <a:lnTo>
                    <a:pt x="14591" y="108346"/>
                  </a:lnTo>
                  <a:lnTo>
                    <a:pt x="30424" y="108346"/>
                  </a:lnTo>
                  <a:lnTo>
                    <a:pt x="43773" y="108346"/>
                  </a:lnTo>
                  <a:lnTo>
                    <a:pt x="49982" y="108346"/>
                  </a:lnTo>
                  <a:lnTo>
                    <a:pt x="63641" y="110519"/>
                  </a:lnTo>
                  <a:lnTo>
                    <a:pt x="70782" y="111450"/>
                  </a:lnTo>
                  <a:lnTo>
                    <a:pt x="76059" y="115486"/>
                  </a:lnTo>
                  <a:lnTo>
                    <a:pt x="83510" y="120763"/>
                  </a:lnTo>
                  <a:lnTo>
                    <a:pt x="83510" y="125110"/>
                  </a:lnTo>
                  <a:lnTo>
                    <a:pt x="66746" y="126041"/>
                  </a:lnTo>
                  <a:lnTo>
                    <a:pt x="49982" y="128214"/>
                  </a:lnTo>
                  <a:lnTo>
                    <a:pt x="36633" y="132560"/>
                  </a:lnTo>
                  <a:lnTo>
                    <a:pt x="27009" y="140942"/>
                  </a:lnTo>
                  <a:lnTo>
                    <a:pt x="22973" y="140942"/>
                  </a:lnTo>
                  <a:lnTo>
                    <a:pt x="29182" y="152429"/>
                  </a:lnTo>
                  <a:lnTo>
                    <a:pt x="37564" y="157706"/>
                  </a:lnTo>
                  <a:lnTo>
                    <a:pt x="46877" y="159880"/>
                  </a:lnTo>
                  <a:lnTo>
                    <a:pt x="57432" y="161742"/>
                  </a:lnTo>
                  <a:lnTo>
                    <a:pt x="70782" y="164847"/>
                  </a:lnTo>
                  <a:lnTo>
                    <a:pt x="95928" y="172297"/>
                  </a:lnTo>
                  <a:lnTo>
                    <a:pt x="117659" y="172297"/>
                  </a:lnTo>
                  <a:lnTo>
                    <a:pt x="137527" y="169193"/>
                  </a:lnTo>
                  <a:lnTo>
                    <a:pt x="157396" y="162984"/>
                  </a:lnTo>
                  <a:lnTo>
                    <a:pt x="178196" y="159880"/>
                  </a:lnTo>
                  <a:lnTo>
                    <a:pt x="195891" y="161742"/>
                  </a:lnTo>
                  <a:lnTo>
                    <a:pt x="214828" y="169193"/>
                  </a:lnTo>
                  <a:lnTo>
                    <a:pt x="225073" y="169193"/>
                  </a:lnTo>
                  <a:lnTo>
                    <a:pt x="234387" y="167020"/>
                  </a:lnTo>
                  <a:lnTo>
                    <a:pt x="244010" y="164847"/>
                  </a:lnTo>
                  <a:lnTo>
                    <a:pt x="241837" y="159880"/>
                  </a:lnTo>
                  <a:lnTo>
                    <a:pt x="241837" y="157706"/>
                  </a:lnTo>
                  <a:lnTo>
                    <a:pt x="241837" y="154602"/>
                  </a:lnTo>
                  <a:lnTo>
                    <a:pt x="239664" y="154602"/>
                  </a:lnTo>
                  <a:lnTo>
                    <a:pt x="237491" y="152429"/>
                  </a:lnTo>
                  <a:lnTo>
                    <a:pt x="234387" y="148083"/>
                  </a:lnTo>
                  <a:lnTo>
                    <a:pt x="234387" y="140942"/>
                  </a:lnTo>
                  <a:lnTo>
                    <a:pt x="237491" y="142805"/>
                  </a:lnTo>
                  <a:lnTo>
                    <a:pt x="239664" y="144978"/>
                  </a:lnTo>
                  <a:lnTo>
                    <a:pt x="241837" y="147151"/>
                  </a:lnTo>
                  <a:lnTo>
                    <a:pt x="244010" y="148083"/>
                  </a:lnTo>
                  <a:lnTo>
                    <a:pt x="247115" y="148083"/>
                  </a:lnTo>
                  <a:lnTo>
                    <a:pt x="244942" y="132560"/>
                  </a:lnTo>
                  <a:lnTo>
                    <a:pt x="239664" y="122937"/>
                  </a:lnTo>
                  <a:lnTo>
                    <a:pt x="230351" y="115486"/>
                  </a:lnTo>
                  <a:lnTo>
                    <a:pt x="219796" y="113623"/>
                  </a:lnTo>
                  <a:lnTo>
                    <a:pt x="203342" y="111450"/>
                  </a:lnTo>
                  <a:lnTo>
                    <a:pt x="198064" y="83199"/>
                  </a:lnTo>
                  <a:lnTo>
                    <a:pt x="192787" y="54638"/>
                  </a:lnTo>
                  <a:lnTo>
                    <a:pt x="185647" y="32597"/>
                  </a:lnTo>
                  <a:lnTo>
                    <a:pt x="171987" y="14901"/>
                  </a:lnTo>
                  <a:lnTo>
                    <a:pt x="150256" y="0"/>
                  </a:lnTo>
                  <a:lnTo>
                    <a:pt x="144978" y="10555"/>
                  </a:lnTo>
                  <a:lnTo>
                    <a:pt x="143736" y="22042"/>
                  </a:lnTo>
                  <a:lnTo>
                    <a:pt x="150256" y="32597"/>
                  </a:lnTo>
                  <a:lnTo>
                    <a:pt x="150256" y="40048"/>
                  </a:lnTo>
                  <a:lnTo>
                    <a:pt x="150256" y="46256"/>
                  </a:lnTo>
                  <a:lnTo>
                    <a:pt x="149014" y="51534"/>
                  </a:lnTo>
                  <a:lnTo>
                    <a:pt x="146841" y="56812"/>
                  </a:lnTo>
                  <a:lnTo>
                    <a:pt x="141874" y="49361"/>
                  </a:lnTo>
                  <a:lnTo>
                    <a:pt x="134423" y="38806"/>
                  </a:lnTo>
                  <a:lnTo>
                    <a:pt x="127283" y="24215"/>
                  </a:lnTo>
                  <a:lnTo>
                    <a:pt x="122005" y="25457"/>
                  </a:lnTo>
                  <a:lnTo>
                    <a:pt x="115796" y="25457"/>
                  </a:lnTo>
                  <a:lnTo>
                    <a:pt x="114555" y="27319"/>
                  </a:lnTo>
                  <a:lnTo>
                    <a:pt x="110519" y="29492"/>
                  </a:lnTo>
                  <a:lnTo>
                    <a:pt x="108346" y="31666"/>
                  </a:lnTo>
                  <a:lnTo>
                    <a:pt x="107414" y="36943"/>
                  </a:lnTo>
                  <a:lnTo>
                    <a:pt x="103068" y="32597"/>
                  </a:lnTo>
                  <a:lnTo>
                    <a:pt x="99964" y="31666"/>
                  </a:lnTo>
                  <a:lnTo>
                    <a:pt x="98101" y="27319"/>
                  </a:lnTo>
                  <a:lnTo>
                    <a:pt x="95928" y="24215"/>
                  </a:lnTo>
                  <a:lnTo>
                    <a:pt x="93755" y="22042"/>
                  </a:lnTo>
                  <a:lnTo>
                    <a:pt x="90650" y="20179"/>
                  </a:lnTo>
                  <a:lnTo>
                    <a:pt x="83510" y="20179"/>
                  </a:lnTo>
                  <a:lnTo>
                    <a:pt x="72023" y="20179"/>
                  </a:lnTo>
                  <a:lnTo>
                    <a:pt x="59295" y="20179"/>
                  </a:lnTo>
                  <a:lnTo>
                    <a:pt x="49982" y="20179"/>
                  </a:lnTo>
                  <a:lnTo>
                    <a:pt x="49982" y="16764"/>
                  </a:lnTo>
                  <a:lnTo>
                    <a:pt x="49050" y="14901"/>
                  </a:lnTo>
                  <a:lnTo>
                    <a:pt x="49050" y="12728"/>
                  </a:lnTo>
                  <a:lnTo>
                    <a:pt x="49982" y="12728"/>
                  </a:lnTo>
                  <a:lnTo>
                    <a:pt x="49982" y="10555"/>
                  </a:lnTo>
                  <a:lnTo>
                    <a:pt x="49982" y="7451"/>
                  </a:lnTo>
                  <a:lnTo>
                    <a:pt x="46877" y="7451"/>
                  </a:lnTo>
                  <a:lnTo>
                    <a:pt x="34459" y="5278"/>
                  </a:lnTo>
                  <a:lnTo>
                    <a:pt x="22973" y="12728"/>
                  </a:lnTo>
                  <a:lnTo>
                    <a:pt x="14591" y="24215"/>
                  </a:lnTo>
                  <a:lnTo>
                    <a:pt x="7451" y="36943"/>
                  </a:lnTo>
                  <a:lnTo>
                    <a:pt x="0" y="47498"/>
                  </a:lnTo>
                  <a:lnTo>
                    <a:pt x="0" y="66125"/>
                  </a:lnTo>
                  <a:lnTo>
                    <a:pt x="3104" y="7668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4" name="Google Shape;104;p2"/>
            <p:cNvSpPr/>
            <p:nvPr/>
          </p:nvSpPr>
          <p:spPr>
            <a:xfrm>
              <a:off x="2687161" y="4573956"/>
              <a:ext cx="37253" cy="27940"/>
            </a:xfrm>
            <a:custGeom>
              <a:rect b="b" l="l" r="r" t="t"/>
              <a:pathLst>
                <a:path extrusionOk="0" h="27940" w="37253">
                  <a:moveTo>
                    <a:pt x="32286" y="23283"/>
                  </a:moveTo>
                  <a:lnTo>
                    <a:pt x="36322" y="23283"/>
                  </a:lnTo>
                  <a:lnTo>
                    <a:pt x="39737" y="19869"/>
                  </a:lnTo>
                  <a:lnTo>
                    <a:pt x="30113" y="8382"/>
                  </a:lnTo>
                  <a:lnTo>
                    <a:pt x="17695" y="3104"/>
                  </a:lnTo>
                  <a:lnTo>
                    <a:pt x="0" y="0"/>
                  </a:lnTo>
                  <a:lnTo>
                    <a:pt x="0" y="7451"/>
                  </a:lnTo>
                  <a:lnTo>
                    <a:pt x="0" y="10555"/>
                  </a:lnTo>
                  <a:lnTo>
                    <a:pt x="3104" y="14901"/>
                  </a:lnTo>
                  <a:lnTo>
                    <a:pt x="5278" y="15833"/>
                  </a:lnTo>
                  <a:lnTo>
                    <a:pt x="10555" y="18006"/>
                  </a:lnTo>
                  <a:lnTo>
                    <a:pt x="14591" y="22042"/>
                  </a:lnTo>
                  <a:lnTo>
                    <a:pt x="19869" y="25146"/>
                  </a:lnTo>
                  <a:lnTo>
                    <a:pt x="22973" y="29492"/>
                  </a:lnTo>
                  <a:lnTo>
                    <a:pt x="29182" y="27319"/>
                  </a:lnTo>
                  <a:lnTo>
                    <a:pt x="30113" y="25146"/>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5" name="Google Shape;105;p2"/>
            <p:cNvSpPr/>
            <p:nvPr/>
          </p:nvSpPr>
          <p:spPr>
            <a:xfrm>
              <a:off x="3878341" y="4529873"/>
              <a:ext cx="93134" cy="86925"/>
            </a:xfrm>
            <a:custGeom>
              <a:rect b="b" l="l" r="r" t="t"/>
              <a:pathLst>
                <a:path extrusionOk="0" h="86924" w="93133">
                  <a:moveTo>
                    <a:pt x="60226" y="29492"/>
                  </a:moveTo>
                  <a:lnTo>
                    <a:pt x="39427" y="29492"/>
                  </a:lnTo>
                  <a:lnTo>
                    <a:pt x="39427" y="22042"/>
                  </a:lnTo>
                  <a:lnTo>
                    <a:pt x="39427" y="15833"/>
                  </a:lnTo>
                  <a:lnTo>
                    <a:pt x="38495" y="12728"/>
                  </a:lnTo>
                  <a:lnTo>
                    <a:pt x="36322" y="8382"/>
                  </a:lnTo>
                  <a:lnTo>
                    <a:pt x="36322" y="0"/>
                  </a:lnTo>
                  <a:lnTo>
                    <a:pt x="24836" y="10555"/>
                  </a:lnTo>
                  <a:lnTo>
                    <a:pt x="17695" y="25146"/>
                  </a:lnTo>
                  <a:lnTo>
                    <a:pt x="10245" y="40048"/>
                  </a:lnTo>
                  <a:lnTo>
                    <a:pt x="0" y="52465"/>
                  </a:lnTo>
                  <a:lnTo>
                    <a:pt x="3104" y="56812"/>
                  </a:lnTo>
                  <a:lnTo>
                    <a:pt x="7140" y="58985"/>
                  </a:lnTo>
                  <a:lnTo>
                    <a:pt x="9313" y="58985"/>
                  </a:lnTo>
                  <a:lnTo>
                    <a:pt x="12418" y="59916"/>
                  </a:lnTo>
                  <a:lnTo>
                    <a:pt x="16454" y="59916"/>
                  </a:lnTo>
                  <a:lnTo>
                    <a:pt x="19558" y="62089"/>
                  </a:lnTo>
                  <a:lnTo>
                    <a:pt x="24836" y="63952"/>
                  </a:lnTo>
                  <a:lnTo>
                    <a:pt x="27009" y="69229"/>
                  </a:lnTo>
                  <a:lnTo>
                    <a:pt x="29182" y="73576"/>
                  </a:lnTo>
                  <a:lnTo>
                    <a:pt x="31045" y="76680"/>
                  </a:lnTo>
                  <a:lnTo>
                    <a:pt x="29182" y="81026"/>
                  </a:lnTo>
                  <a:lnTo>
                    <a:pt x="29182" y="84131"/>
                  </a:lnTo>
                  <a:lnTo>
                    <a:pt x="29182" y="89408"/>
                  </a:lnTo>
                  <a:lnTo>
                    <a:pt x="43773" y="84131"/>
                  </a:lnTo>
                  <a:lnTo>
                    <a:pt x="54018" y="74507"/>
                  </a:lnTo>
                  <a:lnTo>
                    <a:pt x="60226" y="59916"/>
                  </a:lnTo>
                  <a:lnTo>
                    <a:pt x="65504" y="63952"/>
                  </a:lnTo>
                  <a:lnTo>
                    <a:pt x="68608" y="66125"/>
                  </a:lnTo>
                  <a:lnTo>
                    <a:pt x="72955" y="69229"/>
                  </a:lnTo>
                  <a:lnTo>
                    <a:pt x="72955" y="71403"/>
                  </a:lnTo>
                  <a:lnTo>
                    <a:pt x="72955" y="74507"/>
                  </a:lnTo>
                  <a:lnTo>
                    <a:pt x="72955" y="81026"/>
                  </a:lnTo>
                  <a:lnTo>
                    <a:pt x="72955" y="86304"/>
                  </a:lnTo>
                  <a:lnTo>
                    <a:pt x="77922" y="84131"/>
                  </a:lnTo>
                  <a:lnTo>
                    <a:pt x="83199" y="84131"/>
                  </a:lnTo>
                  <a:lnTo>
                    <a:pt x="85373" y="84131"/>
                  </a:lnTo>
                  <a:lnTo>
                    <a:pt x="87546" y="81958"/>
                  </a:lnTo>
                  <a:lnTo>
                    <a:pt x="89408" y="81026"/>
                  </a:lnTo>
                  <a:lnTo>
                    <a:pt x="92513" y="76680"/>
                  </a:lnTo>
                  <a:lnTo>
                    <a:pt x="94686" y="74507"/>
                  </a:lnTo>
                  <a:lnTo>
                    <a:pt x="94686" y="73576"/>
                  </a:lnTo>
                  <a:lnTo>
                    <a:pt x="95617" y="71403"/>
                  </a:lnTo>
                  <a:lnTo>
                    <a:pt x="95617" y="69229"/>
                  </a:lnTo>
                  <a:lnTo>
                    <a:pt x="77922" y="49361"/>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6" name="Google Shape;106;p2"/>
            <p:cNvSpPr/>
            <p:nvPr/>
          </p:nvSpPr>
          <p:spPr>
            <a:xfrm>
              <a:off x="4263915" y="4941524"/>
              <a:ext cx="93134" cy="111760"/>
            </a:xfrm>
            <a:custGeom>
              <a:rect b="b" l="l" r="r" t="t"/>
              <a:pathLst>
                <a:path extrusionOk="0" h="111760" w="93133">
                  <a:moveTo>
                    <a:pt x="54018" y="51534"/>
                  </a:moveTo>
                  <a:lnTo>
                    <a:pt x="53086" y="39116"/>
                  </a:lnTo>
                  <a:lnTo>
                    <a:pt x="50913" y="28561"/>
                  </a:lnTo>
                  <a:lnTo>
                    <a:pt x="50913" y="14901"/>
                  </a:lnTo>
                  <a:lnTo>
                    <a:pt x="50913" y="0"/>
                  </a:lnTo>
                  <a:lnTo>
                    <a:pt x="39427" y="0"/>
                  </a:lnTo>
                  <a:lnTo>
                    <a:pt x="29182" y="24215"/>
                  </a:lnTo>
                  <a:lnTo>
                    <a:pt x="21731" y="48430"/>
                  </a:lnTo>
                  <a:lnTo>
                    <a:pt x="10245" y="70471"/>
                  </a:lnTo>
                  <a:lnTo>
                    <a:pt x="0" y="85062"/>
                  </a:lnTo>
                  <a:lnTo>
                    <a:pt x="4036" y="88477"/>
                  </a:lnTo>
                  <a:lnTo>
                    <a:pt x="9313" y="90340"/>
                  </a:lnTo>
                  <a:lnTo>
                    <a:pt x="14591" y="90340"/>
                  </a:lnTo>
                  <a:lnTo>
                    <a:pt x="19558" y="92513"/>
                  </a:lnTo>
                  <a:lnTo>
                    <a:pt x="23904" y="92513"/>
                  </a:lnTo>
                  <a:lnTo>
                    <a:pt x="27009" y="92513"/>
                  </a:lnTo>
                  <a:lnTo>
                    <a:pt x="36322" y="92513"/>
                  </a:lnTo>
                  <a:lnTo>
                    <a:pt x="41600" y="92513"/>
                  </a:lnTo>
                  <a:lnTo>
                    <a:pt x="45635" y="94686"/>
                  </a:lnTo>
                  <a:lnTo>
                    <a:pt x="46877" y="95617"/>
                  </a:lnTo>
                  <a:lnTo>
                    <a:pt x="46877" y="97790"/>
                  </a:lnTo>
                  <a:lnTo>
                    <a:pt x="46877" y="103068"/>
                  </a:lnTo>
                  <a:lnTo>
                    <a:pt x="46877" y="108346"/>
                  </a:lnTo>
                  <a:lnTo>
                    <a:pt x="56191" y="103068"/>
                  </a:lnTo>
                  <a:lnTo>
                    <a:pt x="63331" y="95617"/>
                  </a:lnTo>
                  <a:lnTo>
                    <a:pt x="70782" y="88477"/>
                  </a:lnTo>
                  <a:lnTo>
                    <a:pt x="74817" y="88477"/>
                  </a:lnTo>
                  <a:lnTo>
                    <a:pt x="74817" y="92513"/>
                  </a:lnTo>
                  <a:lnTo>
                    <a:pt x="74817" y="95617"/>
                  </a:lnTo>
                  <a:lnTo>
                    <a:pt x="72955" y="97790"/>
                  </a:lnTo>
                  <a:lnTo>
                    <a:pt x="72955" y="99964"/>
                  </a:lnTo>
                  <a:lnTo>
                    <a:pt x="70782" y="100895"/>
                  </a:lnTo>
                  <a:lnTo>
                    <a:pt x="70782" y="108346"/>
                  </a:lnTo>
                  <a:lnTo>
                    <a:pt x="74817" y="107104"/>
                  </a:lnTo>
                  <a:lnTo>
                    <a:pt x="76059" y="107104"/>
                  </a:lnTo>
                  <a:lnTo>
                    <a:pt x="76059" y="105241"/>
                  </a:lnTo>
                  <a:lnTo>
                    <a:pt x="77922" y="105241"/>
                  </a:lnTo>
                  <a:lnTo>
                    <a:pt x="80095" y="100895"/>
                  </a:lnTo>
                  <a:lnTo>
                    <a:pt x="80095" y="103068"/>
                  </a:lnTo>
                  <a:lnTo>
                    <a:pt x="82268" y="105241"/>
                  </a:lnTo>
                  <a:lnTo>
                    <a:pt x="82268" y="107104"/>
                  </a:lnTo>
                  <a:lnTo>
                    <a:pt x="82268" y="108346"/>
                  </a:lnTo>
                  <a:lnTo>
                    <a:pt x="83200" y="112381"/>
                  </a:lnTo>
                  <a:lnTo>
                    <a:pt x="87546" y="112381"/>
                  </a:lnTo>
                  <a:lnTo>
                    <a:pt x="89408" y="99964"/>
                  </a:lnTo>
                  <a:lnTo>
                    <a:pt x="92513" y="87235"/>
                  </a:lnTo>
                  <a:lnTo>
                    <a:pt x="94686" y="75749"/>
                  </a:lnTo>
                  <a:lnTo>
                    <a:pt x="92513" y="73576"/>
                  </a:lnTo>
                  <a:lnTo>
                    <a:pt x="90650" y="73576"/>
                  </a:lnTo>
                  <a:lnTo>
                    <a:pt x="89408" y="73576"/>
                  </a:lnTo>
                  <a:lnTo>
                    <a:pt x="87546" y="73576"/>
                  </a:lnTo>
                  <a:lnTo>
                    <a:pt x="85373" y="73576"/>
                  </a:lnTo>
                  <a:lnTo>
                    <a:pt x="83200" y="72644"/>
                  </a:lnTo>
                  <a:lnTo>
                    <a:pt x="74817" y="72644"/>
                  </a:lnTo>
                  <a:lnTo>
                    <a:pt x="74817" y="51534"/>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7" name="Google Shape;107;p2"/>
            <p:cNvSpPr/>
            <p:nvPr/>
          </p:nvSpPr>
          <p:spPr>
            <a:xfrm>
              <a:off x="4034496" y="4432083"/>
              <a:ext cx="27940" cy="40358"/>
            </a:xfrm>
            <a:custGeom>
              <a:rect b="b" l="l" r="r" t="t"/>
              <a:pathLst>
                <a:path extrusionOk="0" h="40357" w="27940">
                  <a:moveTo>
                    <a:pt x="4346" y="42221"/>
                  </a:moveTo>
                  <a:lnTo>
                    <a:pt x="12418" y="40979"/>
                  </a:lnTo>
                  <a:lnTo>
                    <a:pt x="18937" y="40979"/>
                  </a:lnTo>
                  <a:lnTo>
                    <a:pt x="23904" y="39116"/>
                  </a:lnTo>
                  <a:lnTo>
                    <a:pt x="29182" y="36943"/>
                  </a:lnTo>
                  <a:lnTo>
                    <a:pt x="27009" y="29492"/>
                  </a:lnTo>
                  <a:lnTo>
                    <a:pt x="26077" y="24215"/>
                  </a:lnTo>
                  <a:lnTo>
                    <a:pt x="23904" y="18937"/>
                  </a:lnTo>
                  <a:lnTo>
                    <a:pt x="19869" y="12728"/>
                  </a:lnTo>
                  <a:lnTo>
                    <a:pt x="18937" y="9624"/>
                  </a:lnTo>
                  <a:lnTo>
                    <a:pt x="18937" y="7451"/>
                  </a:lnTo>
                  <a:lnTo>
                    <a:pt x="18937" y="5278"/>
                  </a:lnTo>
                  <a:lnTo>
                    <a:pt x="16764" y="4346"/>
                  </a:lnTo>
                  <a:lnTo>
                    <a:pt x="14591" y="4346"/>
                  </a:lnTo>
                  <a:lnTo>
                    <a:pt x="12418" y="2173"/>
                  </a:lnTo>
                  <a:lnTo>
                    <a:pt x="9313" y="0"/>
                  </a:lnTo>
                  <a:lnTo>
                    <a:pt x="5278" y="5278"/>
                  </a:lnTo>
                  <a:lnTo>
                    <a:pt x="4346" y="9624"/>
                  </a:lnTo>
                  <a:lnTo>
                    <a:pt x="0" y="12728"/>
                  </a:lnTo>
                  <a:lnTo>
                    <a:pt x="0" y="24215"/>
                  </a:lnTo>
                  <a:lnTo>
                    <a:pt x="2173" y="33839"/>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8" name="Google Shape;108;p2"/>
            <p:cNvSpPr/>
            <p:nvPr/>
          </p:nvSpPr>
          <p:spPr>
            <a:xfrm>
              <a:off x="3958436" y="4877572"/>
              <a:ext cx="15522" cy="9313"/>
            </a:xfrm>
            <a:custGeom>
              <a:rect b="b" l="l" r="r" t="t"/>
              <a:pathLst>
                <a:path extrusionOk="0" h="9313" w="15522">
                  <a:moveTo>
                    <a:pt x="0" y="11487"/>
                  </a:moveTo>
                  <a:lnTo>
                    <a:pt x="5278" y="11487"/>
                  </a:lnTo>
                  <a:lnTo>
                    <a:pt x="7451" y="9313"/>
                  </a:lnTo>
                  <a:lnTo>
                    <a:pt x="9313" y="9313"/>
                  </a:lnTo>
                  <a:lnTo>
                    <a:pt x="10555" y="9313"/>
                  </a:lnTo>
                  <a:lnTo>
                    <a:pt x="12418" y="7451"/>
                  </a:lnTo>
                  <a:lnTo>
                    <a:pt x="15522" y="7451"/>
                  </a:lnTo>
                  <a:lnTo>
                    <a:pt x="15522" y="0"/>
                  </a:lnTo>
                  <a:lnTo>
                    <a:pt x="0" y="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9" name="Google Shape;109;p2"/>
            <p:cNvSpPr/>
            <p:nvPr/>
          </p:nvSpPr>
          <p:spPr>
            <a:xfrm>
              <a:off x="4347115" y="4401659"/>
              <a:ext cx="40358" cy="34149"/>
            </a:xfrm>
            <a:custGeom>
              <a:rect b="b" l="l" r="r" t="t"/>
              <a:pathLst>
                <a:path extrusionOk="0" h="34149" w="40357">
                  <a:moveTo>
                    <a:pt x="13660" y="25457"/>
                  </a:moveTo>
                  <a:lnTo>
                    <a:pt x="18937" y="30424"/>
                  </a:lnTo>
                  <a:lnTo>
                    <a:pt x="23904" y="35701"/>
                  </a:lnTo>
                  <a:lnTo>
                    <a:pt x="27009" y="34770"/>
                  </a:lnTo>
                  <a:lnTo>
                    <a:pt x="29182" y="32597"/>
                  </a:lnTo>
                  <a:lnTo>
                    <a:pt x="31355" y="32597"/>
                  </a:lnTo>
                  <a:lnTo>
                    <a:pt x="33528" y="32597"/>
                  </a:lnTo>
                  <a:lnTo>
                    <a:pt x="33528" y="30424"/>
                  </a:lnTo>
                  <a:lnTo>
                    <a:pt x="36633" y="27319"/>
                  </a:lnTo>
                  <a:lnTo>
                    <a:pt x="36633" y="25457"/>
                  </a:lnTo>
                  <a:lnTo>
                    <a:pt x="38495" y="25457"/>
                  </a:lnTo>
                  <a:lnTo>
                    <a:pt x="38495" y="23283"/>
                  </a:lnTo>
                  <a:lnTo>
                    <a:pt x="40668" y="20179"/>
                  </a:lnTo>
                  <a:lnTo>
                    <a:pt x="34459" y="14901"/>
                  </a:lnTo>
                  <a:lnTo>
                    <a:pt x="29182" y="10555"/>
                  </a:lnTo>
                  <a:lnTo>
                    <a:pt x="26077" y="7451"/>
                  </a:lnTo>
                  <a:lnTo>
                    <a:pt x="18937" y="3104"/>
                  </a:lnTo>
                  <a:lnTo>
                    <a:pt x="11487" y="0"/>
                  </a:lnTo>
                  <a:lnTo>
                    <a:pt x="9313" y="1242"/>
                  </a:lnTo>
                  <a:lnTo>
                    <a:pt x="7451" y="3104"/>
                  </a:lnTo>
                  <a:lnTo>
                    <a:pt x="4346" y="3104"/>
                  </a:lnTo>
                  <a:lnTo>
                    <a:pt x="0" y="15833"/>
                  </a:lnTo>
                  <a:lnTo>
                    <a:pt x="6209" y="20179"/>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0" name="Google Shape;110;p2"/>
            <p:cNvSpPr/>
            <p:nvPr/>
          </p:nvSpPr>
          <p:spPr>
            <a:xfrm>
              <a:off x="4024251" y="4593825"/>
              <a:ext cx="12418" cy="15522"/>
            </a:xfrm>
            <a:custGeom>
              <a:rect b="b" l="l" r="r" t="t"/>
              <a:pathLst>
                <a:path extrusionOk="0" h="15522" w="12417">
                  <a:moveTo>
                    <a:pt x="4967" y="17075"/>
                  </a:moveTo>
                  <a:lnTo>
                    <a:pt x="7140" y="14901"/>
                  </a:lnTo>
                  <a:lnTo>
                    <a:pt x="8072" y="14901"/>
                  </a:lnTo>
                  <a:lnTo>
                    <a:pt x="10245" y="12728"/>
                  </a:lnTo>
                  <a:lnTo>
                    <a:pt x="12418" y="10555"/>
                  </a:lnTo>
                  <a:lnTo>
                    <a:pt x="14591" y="9624"/>
                  </a:lnTo>
                  <a:lnTo>
                    <a:pt x="14591" y="7451"/>
                  </a:lnTo>
                  <a:lnTo>
                    <a:pt x="14591" y="5278"/>
                  </a:lnTo>
                  <a:lnTo>
                    <a:pt x="10245" y="5278"/>
                  </a:lnTo>
                  <a:lnTo>
                    <a:pt x="8072" y="3415"/>
                  </a:lnTo>
                  <a:lnTo>
                    <a:pt x="7140" y="2173"/>
                  </a:lnTo>
                  <a:lnTo>
                    <a:pt x="3104" y="0"/>
                  </a:lnTo>
                  <a:lnTo>
                    <a:pt x="931" y="5278"/>
                  </a:lnTo>
                  <a:lnTo>
                    <a:pt x="0" y="7451"/>
                  </a:lnTo>
                  <a:lnTo>
                    <a:pt x="0" y="10555"/>
                  </a:lnTo>
                  <a:lnTo>
                    <a:pt x="0" y="17075"/>
                  </a:lnTo>
                  <a:lnTo>
                    <a:pt x="3104" y="17075"/>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1" name="Google Shape;111;p2"/>
            <p:cNvSpPr/>
            <p:nvPr/>
          </p:nvSpPr>
          <p:spPr>
            <a:xfrm>
              <a:off x="3970854" y="4639150"/>
              <a:ext cx="21731" cy="27940"/>
            </a:xfrm>
            <a:custGeom>
              <a:rect b="b" l="l" r="r" t="t"/>
              <a:pathLst>
                <a:path extrusionOk="0" h="27940" w="21731">
                  <a:moveTo>
                    <a:pt x="2173" y="13660"/>
                  </a:moveTo>
                  <a:lnTo>
                    <a:pt x="2173" y="14591"/>
                  </a:lnTo>
                  <a:lnTo>
                    <a:pt x="2173" y="16764"/>
                  </a:lnTo>
                  <a:lnTo>
                    <a:pt x="0" y="21110"/>
                  </a:lnTo>
                  <a:lnTo>
                    <a:pt x="2173" y="22042"/>
                  </a:lnTo>
                  <a:lnTo>
                    <a:pt x="2173" y="24215"/>
                  </a:lnTo>
                  <a:lnTo>
                    <a:pt x="3104" y="24215"/>
                  </a:lnTo>
                  <a:lnTo>
                    <a:pt x="3104" y="28251"/>
                  </a:lnTo>
                  <a:lnTo>
                    <a:pt x="9624" y="28251"/>
                  </a:lnTo>
                  <a:lnTo>
                    <a:pt x="14591" y="26388"/>
                  </a:lnTo>
                  <a:lnTo>
                    <a:pt x="16764" y="26388"/>
                  </a:lnTo>
                  <a:lnTo>
                    <a:pt x="19869" y="24215"/>
                  </a:lnTo>
                  <a:lnTo>
                    <a:pt x="24215" y="24215"/>
                  </a:lnTo>
                  <a:lnTo>
                    <a:pt x="22042" y="16764"/>
                  </a:lnTo>
                  <a:lnTo>
                    <a:pt x="17695" y="9313"/>
                  </a:lnTo>
                  <a:lnTo>
                    <a:pt x="12728" y="4346"/>
                  </a:lnTo>
                  <a:lnTo>
                    <a:pt x="7451" y="0"/>
                  </a:lnTo>
                  <a:lnTo>
                    <a:pt x="3104" y="11487"/>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2" name="Google Shape;112;p2"/>
            <p:cNvSpPr/>
            <p:nvPr/>
          </p:nvSpPr>
          <p:spPr>
            <a:xfrm>
              <a:off x="7159753" y="4855531"/>
              <a:ext cx="43462" cy="189372"/>
            </a:xfrm>
            <a:custGeom>
              <a:rect b="b" l="l" r="r" t="t"/>
              <a:pathLst>
                <a:path extrusionOk="0" h="189371" w="43462">
                  <a:moveTo>
                    <a:pt x="44704" y="130077"/>
                  </a:moveTo>
                  <a:lnTo>
                    <a:pt x="39427" y="108035"/>
                  </a:lnTo>
                  <a:lnTo>
                    <a:pt x="30113" y="88167"/>
                  </a:lnTo>
                  <a:lnTo>
                    <a:pt x="24836" y="70471"/>
                  </a:lnTo>
                  <a:lnTo>
                    <a:pt x="21731" y="51534"/>
                  </a:lnTo>
                  <a:lnTo>
                    <a:pt x="21731" y="35701"/>
                  </a:lnTo>
                  <a:lnTo>
                    <a:pt x="21731" y="18937"/>
                  </a:lnTo>
                  <a:lnTo>
                    <a:pt x="15522" y="6209"/>
                  </a:lnTo>
                  <a:lnTo>
                    <a:pt x="15522" y="4036"/>
                  </a:lnTo>
                  <a:lnTo>
                    <a:pt x="14591" y="4036"/>
                  </a:lnTo>
                  <a:lnTo>
                    <a:pt x="14591" y="2173"/>
                  </a:lnTo>
                  <a:lnTo>
                    <a:pt x="12418" y="0"/>
                  </a:lnTo>
                  <a:lnTo>
                    <a:pt x="10245" y="7451"/>
                  </a:lnTo>
                  <a:lnTo>
                    <a:pt x="9313" y="13660"/>
                  </a:lnTo>
                  <a:lnTo>
                    <a:pt x="7140" y="16764"/>
                  </a:lnTo>
                  <a:lnTo>
                    <a:pt x="5278" y="21110"/>
                  </a:lnTo>
                  <a:lnTo>
                    <a:pt x="3104" y="24215"/>
                  </a:lnTo>
                  <a:lnTo>
                    <a:pt x="0" y="29492"/>
                  </a:lnTo>
                  <a:lnTo>
                    <a:pt x="0" y="70471"/>
                  </a:lnTo>
                  <a:lnTo>
                    <a:pt x="3104" y="85993"/>
                  </a:lnTo>
                  <a:lnTo>
                    <a:pt x="3104" y="110208"/>
                  </a:lnTo>
                  <a:lnTo>
                    <a:pt x="3104" y="136596"/>
                  </a:lnTo>
                  <a:lnTo>
                    <a:pt x="3104" y="159569"/>
                  </a:lnTo>
                  <a:lnTo>
                    <a:pt x="5278" y="180679"/>
                  </a:lnTo>
                  <a:lnTo>
                    <a:pt x="9313" y="191235"/>
                  </a:lnTo>
                  <a:lnTo>
                    <a:pt x="12418" y="189061"/>
                  </a:lnTo>
                  <a:lnTo>
                    <a:pt x="14591" y="189061"/>
                  </a:lnTo>
                  <a:lnTo>
                    <a:pt x="19869" y="186888"/>
                  </a:lnTo>
                  <a:lnTo>
                    <a:pt x="22973" y="186888"/>
                  </a:lnTo>
                  <a:lnTo>
                    <a:pt x="29182" y="186888"/>
                  </a:lnTo>
                  <a:lnTo>
                    <a:pt x="24836" y="169193"/>
                  </a:lnTo>
                  <a:lnTo>
                    <a:pt x="22973" y="156465"/>
                  </a:lnTo>
                  <a:lnTo>
                    <a:pt x="19869" y="143736"/>
                  </a:lnTo>
                  <a:lnTo>
                    <a:pt x="19869" y="126972"/>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3" name="Google Shape;113;p2"/>
            <p:cNvSpPr/>
            <p:nvPr/>
          </p:nvSpPr>
          <p:spPr>
            <a:xfrm>
              <a:off x="3223922" y="4869190"/>
              <a:ext cx="34149" cy="43462"/>
            </a:xfrm>
            <a:custGeom>
              <a:rect b="b" l="l" r="r" t="t"/>
              <a:pathLst>
                <a:path extrusionOk="0" h="43462" w="34149">
                  <a:moveTo>
                    <a:pt x="29182" y="17695"/>
                  </a:moveTo>
                  <a:lnTo>
                    <a:pt x="27009" y="3104"/>
                  </a:lnTo>
                  <a:lnTo>
                    <a:pt x="19558" y="3104"/>
                  </a:lnTo>
                  <a:lnTo>
                    <a:pt x="14591" y="3104"/>
                  </a:lnTo>
                  <a:lnTo>
                    <a:pt x="10245" y="931"/>
                  </a:lnTo>
                  <a:lnTo>
                    <a:pt x="7140" y="0"/>
                  </a:lnTo>
                  <a:lnTo>
                    <a:pt x="0" y="0"/>
                  </a:lnTo>
                  <a:lnTo>
                    <a:pt x="0" y="5278"/>
                  </a:lnTo>
                  <a:lnTo>
                    <a:pt x="0" y="8382"/>
                  </a:lnTo>
                  <a:lnTo>
                    <a:pt x="931" y="12728"/>
                  </a:lnTo>
                  <a:lnTo>
                    <a:pt x="3104" y="15833"/>
                  </a:lnTo>
                  <a:lnTo>
                    <a:pt x="7140" y="22042"/>
                  </a:lnTo>
                  <a:lnTo>
                    <a:pt x="10245" y="27319"/>
                  </a:lnTo>
                  <a:lnTo>
                    <a:pt x="14591" y="30424"/>
                  </a:lnTo>
                  <a:lnTo>
                    <a:pt x="19558" y="34770"/>
                  </a:lnTo>
                  <a:lnTo>
                    <a:pt x="22973" y="37874"/>
                  </a:lnTo>
                  <a:lnTo>
                    <a:pt x="27009" y="44083"/>
                  </a:lnTo>
                  <a:lnTo>
                    <a:pt x="34149" y="44083"/>
                  </a:lnTo>
                  <a:lnTo>
                    <a:pt x="32286" y="29492"/>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4" name="Google Shape;114;p2"/>
            <p:cNvSpPr/>
            <p:nvPr/>
          </p:nvSpPr>
          <p:spPr>
            <a:xfrm>
              <a:off x="5439263" y="4744081"/>
              <a:ext cx="18627" cy="18627"/>
            </a:xfrm>
            <a:custGeom>
              <a:rect b="b" l="l" r="r" t="t"/>
              <a:pathLst>
                <a:path extrusionOk="0" h="18626" w="18626">
                  <a:moveTo>
                    <a:pt x="931" y="3104"/>
                  </a:moveTo>
                  <a:lnTo>
                    <a:pt x="0" y="7451"/>
                  </a:lnTo>
                  <a:lnTo>
                    <a:pt x="0" y="9624"/>
                  </a:lnTo>
                  <a:lnTo>
                    <a:pt x="0" y="12728"/>
                  </a:lnTo>
                  <a:lnTo>
                    <a:pt x="0" y="16764"/>
                  </a:lnTo>
                  <a:lnTo>
                    <a:pt x="931" y="16764"/>
                  </a:lnTo>
                  <a:lnTo>
                    <a:pt x="3104" y="18006"/>
                  </a:lnTo>
                  <a:lnTo>
                    <a:pt x="5278" y="18006"/>
                  </a:lnTo>
                  <a:lnTo>
                    <a:pt x="8382" y="20179"/>
                  </a:lnTo>
                  <a:lnTo>
                    <a:pt x="10555" y="16764"/>
                  </a:lnTo>
                  <a:lnTo>
                    <a:pt x="14591" y="14901"/>
                  </a:lnTo>
                  <a:lnTo>
                    <a:pt x="15522" y="12728"/>
                  </a:lnTo>
                  <a:lnTo>
                    <a:pt x="19869" y="12728"/>
                  </a:lnTo>
                  <a:lnTo>
                    <a:pt x="19869" y="7451"/>
                  </a:lnTo>
                  <a:lnTo>
                    <a:pt x="5278" y="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5" name="Google Shape;115;p2"/>
            <p:cNvSpPr/>
            <p:nvPr/>
          </p:nvSpPr>
          <p:spPr>
            <a:xfrm>
              <a:off x="5039098" y="4734767"/>
              <a:ext cx="111760" cy="217312"/>
            </a:xfrm>
            <a:custGeom>
              <a:rect b="b" l="l" r="r" t="t"/>
              <a:pathLst>
                <a:path extrusionOk="0" h="217312" w="111760">
                  <a:moveTo>
                    <a:pt x="103068" y="141874"/>
                  </a:moveTo>
                  <a:lnTo>
                    <a:pt x="93755" y="122937"/>
                  </a:lnTo>
                  <a:lnTo>
                    <a:pt x="83510" y="106173"/>
                  </a:lnTo>
                  <a:lnTo>
                    <a:pt x="70782" y="92513"/>
                  </a:lnTo>
                  <a:lnTo>
                    <a:pt x="61468" y="78853"/>
                  </a:lnTo>
                  <a:lnTo>
                    <a:pt x="52155" y="70471"/>
                  </a:lnTo>
                  <a:lnTo>
                    <a:pt x="56191" y="63021"/>
                  </a:lnTo>
                  <a:lnTo>
                    <a:pt x="61468" y="53397"/>
                  </a:lnTo>
                  <a:lnTo>
                    <a:pt x="64573" y="41910"/>
                  </a:lnTo>
                  <a:lnTo>
                    <a:pt x="59295" y="29492"/>
                  </a:lnTo>
                  <a:lnTo>
                    <a:pt x="59295" y="22042"/>
                  </a:lnTo>
                  <a:lnTo>
                    <a:pt x="54328" y="22042"/>
                  </a:lnTo>
                  <a:lnTo>
                    <a:pt x="49982" y="24215"/>
                  </a:lnTo>
                  <a:lnTo>
                    <a:pt x="49051" y="26078"/>
                  </a:lnTo>
                  <a:lnTo>
                    <a:pt x="44704" y="29492"/>
                  </a:lnTo>
                  <a:lnTo>
                    <a:pt x="35391" y="29492"/>
                  </a:lnTo>
                  <a:lnTo>
                    <a:pt x="39737" y="24215"/>
                  </a:lnTo>
                  <a:lnTo>
                    <a:pt x="42842" y="18937"/>
                  </a:lnTo>
                  <a:lnTo>
                    <a:pt x="44704" y="12418"/>
                  </a:lnTo>
                  <a:lnTo>
                    <a:pt x="49051" y="5278"/>
                  </a:lnTo>
                  <a:lnTo>
                    <a:pt x="34460" y="2173"/>
                  </a:lnTo>
                  <a:lnTo>
                    <a:pt x="15522" y="0"/>
                  </a:lnTo>
                  <a:lnTo>
                    <a:pt x="14591" y="16764"/>
                  </a:lnTo>
                  <a:lnTo>
                    <a:pt x="8382" y="27319"/>
                  </a:lnTo>
                  <a:lnTo>
                    <a:pt x="3104" y="36633"/>
                  </a:lnTo>
                  <a:lnTo>
                    <a:pt x="0" y="46257"/>
                  </a:lnTo>
                  <a:lnTo>
                    <a:pt x="931" y="58674"/>
                  </a:lnTo>
                  <a:lnTo>
                    <a:pt x="5278" y="75438"/>
                  </a:lnTo>
                  <a:lnTo>
                    <a:pt x="8382" y="93444"/>
                  </a:lnTo>
                  <a:lnTo>
                    <a:pt x="10555" y="92513"/>
                  </a:lnTo>
                  <a:lnTo>
                    <a:pt x="12418" y="90340"/>
                  </a:lnTo>
                  <a:lnTo>
                    <a:pt x="14591" y="90340"/>
                  </a:lnTo>
                  <a:lnTo>
                    <a:pt x="14591" y="88167"/>
                  </a:lnTo>
                  <a:lnTo>
                    <a:pt x="14591" y="85994"/>
                  </a:lnTo>
                  <a:lnTo>
                    <a:pt x="15522" y="82889"/>
                  </a:lnTo>
                  <a:lnTo>
                    <a:pt x="19869" y="82889"/>
                  </a:lnTo>
                  <a:lnTo>
                    <a:pt x="19869" y="85994"/>
                  </a:lnTo>
                  <a:lnTo>
                    <a:pt x="19869" y="88167"/>
                  </a:lnTo>
                  <a:lnTo>
                    <a:pt x="17695" y="90340"/>
                  </a:lnTo>
                  <a:lnTo>
                    <a:pt x="17695" y="92513"/>
                  </a:lnTo>
                  <a:lnTo>
                    <a:pt x="15522" y="93444"/>
                  </a:lnTo>
                  <a:lnTo>
                    <a:pt x="17695" y="97480"/>
                  </a:lnTo>
                  <a:lnTo>
                    <a:pt x="17695" y="100895"/>
                  </a:lnTo>
                  <a:lnTo>
                    <a:pt x="17695" y="102758"/>
                  </a:lnTo>
                  <a:lnTo>
                    <a:pt x="19869" y="104931"/>
                  </a:lnTo>
                  <a:lnTo>
                    <a:pt x="19869" y="106173"/>
                  </a:lnTo>
                  <a:lnTo>
                    <a:pt x="22973" y="106173"/>
                  </a:lnTo>
                  <a:lnTo>
                    <a:pt x="27009" y="108035"/>
                  </a:lnTo>
                  <a:lnTo>
                    <a:pt x="30113" y="108035"/>
                  </a:lnTo>
                  <a:lnTo>
                    <a:pt x="32286" y="108035"/>
                  </a:lnTo>
                  <a:lnTo>
                    <a:pt x="35391" y="110208"/>
                  </a:lnTo>
                  <a:lnTo>
                    <a:pt x="39737" y="112381"/>
                  </a:lnTo>
                  <a:lnTo>
                    <a:pt x="41600" y="112381"/>
                  </a:lnTo>
                  <a:lnTo>
                    <a:pt x="41600" y="113313"/>
                  </a:lnTo>
                  <a:lnTo>
                    <a:pt x="42842" y="113313"/>
                  </a:lnTo>
                  <a:lnTo>
                    <a:pt x="44704" y="117659"/>
                  </a:lnTo>
                  <a:lnTo>
                    <a:pt x="44704" y="119832"/>
                  </a:lnTo>
                  <a:lnTo>
                    <a:pt x="46877" y="120763"/>
                  </a:lnTo>
                  <a:lnTo>
                    <a:pt x="46877" y="122937"/>
                  </a:lnTo>
                  <a:lnTo>
                    <a:pt x="49051" y="126972"/>
                  </a:lnTo>
                  <a:lnTo>
                    <a:pt x="42842" y="130077"/>
                  </a:lnTo>
                  <a:lnTo>
                    <a:pt x="35391" y="134423"/>
                  </a:lnTo>
                  <a:lnTo>
                    <a:pt x="32286" y="137528"/>
                  </a:lnTo>
                  <a:lnTo>
                    <a:pt x="27009" y="142805"/>
                  </a:lnTo>
                  <a:lnTo>
                    <a:pt x="25146" y="150256"/>
                  </a:lnTo>
                  <a:lnTo>
                    <a:pt x="22973" y="154292"/>
                  </a:lnTo>
                  <a:lnTo>
                    <a:pt x="22973" y="156465"/>
                  </a:lnTo>
                  <a:lnTo>
                    <a:pt x="25146" y="157396"/>
                  </a:lnTo>
                  <a:lnTo>
                    <a:pt x="25146" y="159569"/>
                  </a:lnTo>
                  <a:lnTo>
                    <a:pt x="29182" y="163915"/>
                  </a:lnTo>
                  <a:lnTo>
                    <a:pt x="15522" y="167020"/>
                  </a:lnTo>
                  <a:lnTo>
                    <a:pt x="17695" y="172297"/>
                  </a:lnTo>
                  <a:lnTo>
                    <a:pt x="17695" y="176333"/>
                  </a:lnTo>
                  <a:lnTo>
                    <a:pt x="19869" y="178506"/>
                  </a:lnTo>
                  <a:lnTo>
                    <a:pt x="19869" y="179438"/>
                  </a:lnTo>
                  <a:lnTo>
                    <a:pt x="22973" y="181611"/>
                  </a:lnTo>
                  <a:lnTo>
                    <a:pt x="27009" y="181611"/>
                  </a:lnTo>
                  <a:lnTo>
                    <a:pt x="32286" y="181611"/>
                  </a:lnTo>
                  <a:lnTo>
                    <a:pt x="22973" y="198375"/>
                  </a:lnTo>
                  <a:lnTo>
                    <a:pt x="12418" y="214208"/>
                  </a:lnTo>
                  <a:lnTo>
                    <a:pt x="12418" y="218554"/>
                  </a:lnTo>
                  <a:lnTo>
                    <a:pt x="29182" y="216381"/>
                  </a:lnTo>
                  <a:lnTo>
                    <a:pt x="49051" y="211103"/>
                  </a:lnTo>
                  <a:lnTo>
                    <a:pt x="70782" y="205826"/>
                  </a:lnTo>
                  <a:lnTo>
                    <a:pt x="88477" y="198375"/>
                  </a:lnTo>
                  <a:lnTo>
                    <a:pt x="99964" y="191235"/>
                  </a:lnTo>
                  <a:lnTo>
                    <a:pt x="108346" y="183784"/>
                  </a:lnTo>
                  <a:lnTo>
                    <a:pt x="112692" y="171056"/>
                  </a:lnTo>
                  <a:lnTo>
                    <a:pt x="110519" y="157396"/>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6" name="Google Shape;116;p2"/>
            <p:cNvSpPr/>
            <p:nvPr/>
          </p:nvSpPr>
          <p:spPr>
            <a:xfrm>
              <a:off x="5278762" y="4812379"/>
              <a:ext cx="24836" cy="34149"/>
            </a:xfrm>
            <a:custGeom>
              <a:rect b="b" l="l" r="r" t="t"/>
              <a:pathLst>
                <a:path extrusionOk="0" h="34149" w="24835">
                  <a:moveTo>
                    <a:pt x="23904" y="10555"/>
                  </a:moveTo>
                  <a:lnTo>
                    <a:pt x="23904" y="7451"/>
                  </a:lnTo>
                  <a:lnTo>
                    <a:pt x="22042" y="5278"/>
                  </a:lnTo>
                  <a:lnTo>
                    <a:pt x="19869" y="3104"/>
                  </a:lnTo>
                  <a:lnTo>
                    <a:pt x="16764" y="0"/>
                  </a:lnTo>
                  <a:lnTo>
                    <a:pt x="9313" y="10555"/>
                  </a:lnTo>
                  <a:lnTo>
                    <a:pt x="2173" y="14901"/>
                  </a:lnTo>
                  <a:lnTo>
                    <a:pt x="0" y="15833"/>
                  </a:lnTo>
                  <a:lnTo>
                    <a:pt x="0" y="18006"/>
                  </a:lnTo>
                  <a:lnTo>
                    <a:pt x="3104" y="23283"/>
                  </a:lnTo>
                  <a:lnTo>
                    <a:pt x="9313" y="35701"/>
                  </a:lnTo>
                  <a:lnTo>
                    <a:pt x="12418" y="35701"/>
                  </a:lnTo>
                  <a:lnTo>
                    <a:pt x="14591" y="34770"/>
                  </a:lnTo>
                  <a:lnTo>
                    <a:pt x="16764" y="34770"/>
                  </a:lnTo>
                  <a:lnTo>
                    <a:pt x="17695" y="34770"/>
                  </a:lnTo>
                  <a:lnTo>
                    <a:pt x="19869" y="32597"/>
                  </a:lnTo>
                  <a:lnTo>
                    <a:pt x="22042" y="30424"/>
                  </a:lnTo>
                  <a:lnTo>
                    <a:pt x="22042" y="28561"/>
                  </a:lnTo>
                  <a:lnTo>
                    <a:pt x="22042" y="27319"/>
                  </a:lnTo>
                  <a:lnTo>
                    <a:pt x="22042" y="25146"/>
                  </a:lnTo>
                  <a:lnTo>
                    <a:pt x="23904" y="23283"/>
                  </a:lnTo>
                  <a:lnTo>
                    <a:pt x="25146" y="19869"/>
                  </a:lnTo>
                  <a:lnTo>
                    <a:pt x="23904" y="14901"/>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7" name="Google Shape;117;p2"/>
            <p:cNvSpPr/>
            <p:nvPr/>
          </p:nvSpPr>
          <p:spPr>
            <a:xfrm>
              <a:off x="7689063" y="4320943"/>
              <a:ext cx="49671" cy="27940"/>
            </a:xfrm>
            <a:custGeom>
              <a:rect b="b" l="l" r="r" t="t"/>
              <a:pathLst>
                <a:path extrusionOk="0" h="27940" w="49671">
                  <a:moveTo>
                    <a:pt x="49051" y="12418"/>
                  </a:moveTo>
                  <a:lnTo>
                    <a:pt x="44704" y="10555"/>
                  </a:lnTo>
                  <a:lnTo>
                    <a:pt x="43773" y="10555"/>
                  </a:lnTo>
                  <a:lnTo>
                    <a:pt x="41600" y="10555"/>
                  </a:lnTo>
                  <a:lnTo>
                    <a:pt x="37564" y="10555"/>
                  </a:lnTo>
                  <a:lnTo>
                    <a:pt x="36322" y="10555"/>
                  </a:lnTo>
                  <a:lnTo>
                    <a:pt x="34460" y="9313"/>
                  </a:lnTo>
                  <a:lnTo>
                    <a:pt x="30113" y="9313"/>
                  </a:lnTo>
                  <a:lnTo>
                    <a:pt x="27009" y="5278"/>
                  </a:lnTo>
                  <a:lnTo>
                    <a:pt x="22973" y="0"/>
                  </a:lnTo>
                  <a:lnTo>
                    <a:pt x="15522" y="3104"/>
                  </a:lnTo>
                  <a:lnTo>
                    <a:pt x="10555" y="7451"/>
                  </a:lnTo>
                  <a:lnTo>
                    <a:pt x="5278" y="10555"/>
                  </a:lnTo>
                  <a:lnTo>
                    <a:pt x="0" y="15833"/>
                  </a:lnTo>
                  <a:lnTo>
                    <a:pt x="0" y="30424"/>
                  </a:lnTo>
                  <a:lnTo>
                    <a:pt x="36322" y="27319"/>
                  </a:lnTo>
                  <a:lnTo>
                    <a:pt x="43773" y="22042"/>
                  </a:lnTo>
                  <a:lnTo>
                    <a:pt x="50913" y="15833"/>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8" name="Google Shape;118;p2"/>
            <p:cNvSpPr/>
            <p:nvPr/>
          </p:nvSpPr>
          <p:spPr>
            <a:xfrm>
              <a:off x="5774854" y="4394519"/>
              <a:ext cx="15522" cy="9313"/>
            </a:xfrm>
            <a:custGeom>
              <a:rect b="b" l="l" r="r" t="t"/>
              <a:pathLst>
                <a:path extrusionOk="0" h="9313" w="15522">
                  <a:moveTo>
                    <a:pt x="0" y="931"/>
                  </a:moveTo>
                  <a:lnTo>
                    <a:pt x="2173" y="3104"/>
                  </a:lnTo>
                  <a:lnTo>
                    <a:pt x="2173" y="5278"/>
                  </a:lnTo>
                  <a:lnTo>
                    <a:pt x="4036" y="8382"/>
                  </a:lnTo>
                  <a:lnTo>
                    <a:pt x="4036" y="10245"/>
                  </a:lnTo>
                  <a:lnTo>
                    <a:pt x="7140" y="10245"/>
                  </a:lnTo>
                  <a:lnTo>
                    <a:pt x="9313" y="10245"/>
                  </a:lnTo>
                  <a:lnTo>
                    <a:pt x="13349" y="7140"/>
                  </a:lnTo>
                  <a:lnTo>
                    <a:pt x="16764" y="7140"/>
                  </a:lnTo>
                  <a:lnTo>
                    <a:pt x="16764" y="0"/>
                  </a:lnTo>
                  <a:lnTo>
                    <a:pt x="0" y="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9" name="Google Shape;119;p2"/>
            <p:cNvSpPr/>
            <p:nvPr/>
          </p:nvSpPr>
          <p:spPr>
            <a:xfrm>
              <a:off x="7132744" y="4215702"/>
              <a:ext cx="55880" cy="21731"/>
            </a:xfrm>
            <a:custGeom>
              <a:rect b="b" l="l" r="r" t="t"/>
              <a:pathLst>
                <a:path extrusionOk="0" h="21731" w="55880">
                  <a:moveTo>
                    <a:pt x="51844" y="7451"/>
                  </a:moveTo>
                  <a:lnTo>
                    <a:pt x="36322" y="4346"/>
                  </a:lnTo>
                  <a:lnTo>
                    <a:pt x="19558" y="0"/>
                  </a:lnTo>
                  <a:lnTo>
                    <a:pt x="0" y="0"/>
                  </a:lnTo>
                  <a:lnTo>
                    <a:pt x="0" y="7451"/>
                  </a:lnTo>
                  <a:lnTo>
                    <a:pt x="931" y="13660"/>
                  </a:lnTo>
                  <a:lnTo>
                    <a:pt x="931" y="18937"/>
                  </a:lnTo>
                  <a:lnTo>
                    <a:pt x="3104" y="24215"/>
                  </a:lnTo>
                  <a:lnTo>
                    <a:pt x="56191" y="24215"/>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0" name="Google Shape;120;p2"/>
            <p:cNvSpPr/>
            <p:nvPr/>
          </p:nvSpPr>
          <p:spPr>
            <a:xfrm>
              <a:off x="5371586" y="4771400"/>
              <a:ext cx="18627" cy="27940"/>
            </a:xfrm>
            <a:custGeom>
              <a:rect b="b" l="l" r="r" t="t"/>
              <a:pathLst>
                <a:path extrusionOk="0" h="27940" w="18626">
                  <a:moveTo>
                    <a:pt x="16454" y="2173"/>
                  </a:moveTo>
                  <a:lnTo>
                    <a:pt x="14591" y="2173"/>
                  </a:lnTo>
                  <a:lnTo>
                    <a:pt x="12418" y="2173"/>
                  </a:lnTo>
                  <a:lnTo>
                    <a:pt x="7140" y="0"/>
                  </a:lnTo>
                  <a:lnTo>
                    <a:pt x="7140" y="5278"/>
                  </a:lnTo>
                  <a:lnTo>
                    <a:pt x="5278" y="9624"/>
                  </a:lnTo>
                  <a:lnTo>
                    <a:pt x="3104" y="12728"/>
                  </a:lnTo>
                  <a:lnTo>
                    <a:pt x="0" y="16764"/>
                  </a:lnTo>
                  <a:lnTo>
                    <a:pt x="1863" y="20179"/>
                  </a:lnTo>
                  <a:lnTo>
                    <a:pt x="1863" y="22042"/>
                  </a:lnTo>
                  <a:lnTo>
                    <a:pt x="1863" y="24215"/>
                  </a:lnTo>
                  <a:lnTo>
                    <a:pt x="3104" y="24215"/>
                  </a:lnTo>
                  <a:lnTo>
                    <a:pt x="3104" y="29492"/>
                  </a:lnTo>
                  <a:lnTo>
                    <a:pt x="9313" y="26388"/>
                  </a:lnTo>
                  <a:lnTo>
                    <a:pt x="12418" y="20179"/>
                  </a:lnTo>
                  <a:lnTo>
                    <a:pt x="14591" y="14901"/>
                  </a:lnTo>
                  <a:lnTo>
                    <a:pt x="16454" y="9624"/>
                  </a:lnTo>
                  <a:lnTo>
                    <a:pt x="19868" y="4346"/>
                  </a:lnTo>
                  <a:lnTo>
                    <a:pt x="17695" y="4346"/>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1" name="Google Shape;121;p2"/>
            <p:cNvSpPr/>
            <p:nvPr/>
          </p:nvSpPr>
          <p:spPr>
            <a:xfrm>
              <a:off x="4983839" y="4840940"/>
              <a:ext cx="52776" cy="80716"/>
            </a:xfrm>
            <a:custGeom>
              <a:rect b="b" l="l" r="r" t="t"/>
              <a:pathLst>
                <a:path extrusionOk="0" h="80715" w="52775">
                  <a:moveTo>
                    <a:pt x="34460" y="1863"/>
                  </a:moveTo>
                  <a:lnTo>
                    <a:pt x="23904" y="7140"/>
                  </a:lnTo>
                  <a:lnTo>
                    <a:pt x="14591" y="14591"/>
                  </a:lnTo>
                  <a:lnTo>
                    <a:pt x="4346" y="23904"/>
                  </a:lnTo>
                  <a:lnTo>
                    <a:pt x="5278" y="42841"/>
                  </a:lnTo>
                  <a:lnTo>
                    <a:pt x="5278" y="58674"/>
                  </a:lnTo>
                  <a:lnTo>
                    <a:pt x="0" y="72334"/>
                  </a:lnTo>
                  <a:lnTo>
                    <a:pt x="0" y="80716"/>
                  </a:lnTo>
                  <a:lnTo>
                    <a:pt x="19869" y="79785"/>
                  </a:lnTo>
                  <a:lnTo>
                    <a:pt x="33528" y="75438"/>
                  </a:lnTo>
                  <a:lnTo>
                    <a:pt x="48119" y="67988"/>
                  </a:lnTo>
                  <a:lnTo>
                    <a:pt x="53086" y="44083"/>
                  </a:lnTo>
                  <a:lnTo>
                    <a:pt x="55259" y="22042"/>
                  </a:lnTo>
                  <a:lnTo>
                    <a:pt x="51224" y="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2" name="Google Shape;122;p2"/>
            <p:cNvSpPr/>
            <p:nvPr/>
          </p:nvSpPr>
          <p:spPr>
            <a:xfrm>
              <a:off x="4217969" y="4962635"/>
              <a:ext cx="31045" cy="18627"/>
            </a:xfrm>
            <a:custGeom>
              <a:rect b="b" l="l" r="r" t="t"/>
              <a:pathLst>
                <a:path extrusionOk="0" h="18626" w="31044">
                  <a:moveTo>
                    <a:pt x="0" y="0"/>
                  </a:moveTo>
                  <a:lnTo>
                    <a:pt x="4036" y="5278"/>
                  </a:lnTo>
                  <a:lnTo>
                    <a:pt x="6209" y="8382"/>
                  </a:lnTo>
                  <a:lnTo>
                    <a:pt x="7140" y="12728"/>
                  </a:lnTo>
                  <a:lnTo>
                    <a:pt x="9313" y="14591"/>
                  </a:lnTo>
                  <a:lnTo>
                    <a:pt x="13660" y="19869"/>
                  </a:lnTo>
                  <a:lnTo>
                    <a:pt x="18627" y="18006"/>
                  </a:lnTo>
                  <a:lnTo>
                    <a:pt x="21731" y="18006"/>
                  </a:lnTo>
                  <a:lnTo>
                    <a:pt x="26077" y="18006"/>
                  </a:lnTo>
                  <a:lnTo>
                    <a:pt x="29182" y="15833"/>
                  </a:lnTo>
                  <a:lnTo>
                    <a:pt x="33218" y="15833"/>
                  </a:lnTo>
                  <a:lnTo>
                    <a:pt x="33218" y="7451"/>
                  </a:lnTo>
                  <a:lnTo>
                    <a:pt x="21731" y="3104"/>
                  </a:lnTo>
                  <a:lnTo>
                    <a:pt x="13660" y="931"/>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3" name="Google Shape;123;p2"/>
            <p:cNvSpPr/>
            <p:nvPr/>
          </p:nvSpPr>
          <p:spPr>
            <a:xfrm>
              <a:off x="4778634" y="4498518"/>
              <a:ext cx="158327" cy="117969"/>
            </a:xfrm>
            <a:custGeom>
              <a:rect b="b" l="l" r="r" t="t"/>
              <a:pathLst>
                <a:path extrusionOk="0" h="117969" w="158327">
                  <a:moveTo>
                    <a:pt x="156154" y="29182"/>
                  </a:moveTo>
                  <a:lnTo>
                    <a:pt x="156154" y="23904"/>
                  </a:lnTo>
                  <a:lnTo>
                    <a:pt x="156154" y="16764"/>
                  </a:lnTo>
                  <a:lnTo>
                    <a:pt x="154292" y="12418"/>
                  </a:lnTo>
                  <a:lnTo>
                    <a:pt x="154292" y="9313"/>
                  </a:lnTo>
                  <a:lnTo>
                    <a:pt x="153050" y="7140"/>
                  </a:lnTo>
                  <a:lnTo>
                    <a:pt x="151187" y="4036"/>
                  </a:lnTo>
                  <a:lnTo>
                    <a:pt x="149014" y="0"/>
                  </a:lnTo>
                  <a:lnTo>
                    <a:pt x="134423" y="1863"/>
                  </a:lnTo>
                  <a:lnTo>
                    <a:pt x="126972" y="7140"/>
                  </a:lnTo>
                  <a:lnTo>
                    <a:pt x="119832" y="12418"/>
                  </a:lnTo>
                  <a:lnTo>
                    <a:pt x="114554" y="18937"/>
                  </a:lnTo>
                  <a:lnTo>
                    <a:pt x="105241" y="23904"/>
                  </a:lnTo>
                  <a:lnTo>
                    <a:pt x="102137" y="23904"/>
                  </a:lnTo>
                  <a:lnTo>
                    <a:pt x="99964" y="23904"/>
                  </a:lnTo>
                  <a:lnTo>
                    <a:pt x="97790" y="23904"/>
                  </a:lnTo>
                  <a:lnTo>
                    <a:pt x="97790" y="22042"/>
                  </a:lnTo>
                  <a:lnTo>
                    <a:pt x="94686" y="19869"/>
                  </a:lnTo>
                  <a:lnTo>
                    <a:pt x="92823" y="14591"/>
                  </a:lnTo>
                  <a:lnTo>
                    <a:pt x="78232" y="19869"/>
                  </a:lnTo>
                  <a:lnTo>
                    <a:pt x="67677" y="27319"/>
                  </a:lnTo>
                  <a:lnTo>
                    <a:pt x="56191" y="36633"/>
                  </a:lnTo>
                  <a:lnTo>
                    <a:pt x="53086" y="29182"/>
                  </a:lnTo>
                  <a:lnTo>
                    <a:pt x="49050" y="26077"/>
                  </a:lnTo>
                  <a:lnTo>
                    <a:pt x="45946" y="19869"/>
                  </a:lnTo>
                  <a:lnTo>
                    <a:pt x="39427" y="14591"/>
                  </a:lnTo>
                  <a:lnTo>
                    <a:pt x="24836" y="18937"/>
                  </a:lnTo>
                  <a:lnTo>
                    <a:pt x="16764" y="22042"/>
                  </a:lnTo>
                  <a:lnTo>
                    <a:pt x="9313" y="29182"/>
                  </a:lnTo>
                  <a:lnTo>
                    <a:pt x="0" y="36633"/>
                  </a:lnTo>
                  <a:lnTo>
                    <a:pt x="5278" y="47188"/>
                  </a:lnTo>
                  <a:lnTo>
                    <a:pt x="32286" y="47188"/>
                  </a:lnTo>
                  <a:lnTo>
                    <a:pt x="32286" y="60847"/>
                  </a:lnTo>
                  <a:lnTo>
                    <a:pt x="27009" y="60847"/>
                  </a:lnTo>
                  <a:lnTo>
                    <a:pt x="21731" y="60847"/>
                  </a:lnTo>
                  <a:lnTo>
                    <a:pt x="19868" y="61779"/>
                  </a:lnTo>
                  <a:lnTo>
                    <a:pt x="17695" y="61779"/>
                  </a:lnTo>
                  <a:lnTo>
                    <a:pt x="16764" y="63952"/>
                  </a:lnTo>
                  <a:lnTo>
                    <a:pt x="12418" y="68298"/>
                  </a:lnTo>
                  <a:lnTo>
                    <a:pt x="9313" y="68298"/>
                  </a:lnTo>
                  <a:lnTo>
                    <a:pt x="14591" y="71403"/>
                  </a:lnTo>
                  <a:lnTo>
                    <a:pt x="19868" y="75438"/>
                  </a:lnTo>
                  <a:lnTo>
                    <a:pt x="27009" y="76680"/>
                  </a:lnTo>
                  <a:lnTo>
                    <a:pt x="32286" y="80716"/>
                  </a:lnTo>
                  <a:lnTo>
                    <a:pt x="31355" y="83820"/>
                  </a:lnTo>
                  <a:lnTo>
                    <a:pt x="31355" y="85993"/>
                  </a:lnTo>
                  <a:lnTo>
                    <a:pt x="29182" y="88167"/>
                  </a:lnTo>
                  <a:lnTo>
                    <a:pt x="27009" y="90340"/>
                  </a:lnTo>
                  <a:lnTo>
                    <a:pt x="24836" y="91271"/>
                  </a:lnTo>
                  <a:lnTo>
                    <a:pt x="29182" y="95307"/>
                  </a:lnTo>
                  <a:lnTo>
                    <a:pt x="38495" y="100584"/>
                  </a:lnTo>
                  <a:lnTo>
                    <a:pt x="49050" y="105862"/>
                  </a:lnTo>
                  <a:lnTo>
                    <a:pt x="61468" y="113313"/>
                  </a:lnTo>
                  <a:lnTo>
                    <a:pt x="70782" y="117659"/>
                  </a:lnTo>
                  <a:lnTo>
                    <a:pt x="76059" y="120763"/>
                  </a:lnTo>
                  <a:lnTo>
                    <a:pt x="94686" y="105862"/>
                  </a:lnTo>
                  <a:lnTo>
                    <a:pt x="116728" y="95307"/>
                  </a:lnTo>
                  <a:lnTo>
                    <a:pt x="139701" y="85993"/>
                  </a:lnTo>
                  <a:lnTo>
                    <a:pt x="160501" y="75438"/>
                  </a:lnTo>
                  <a:lnTo>
                    <a:pt x="160501" y="60847"/>
                  </a:lnTo>
                  <a:lnTo>
                    <a:pt x="158327" y="44083"/>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_Agenda slide layout">
  <p:cSld name="3_Agenda slide layout">
    <p:bg>
      <p:bgPr>
        <a:solidFill>
          <a:schemeClr val="accent1">
            <a:alpha val="60000"/>
          </a:schemeClr>
        </a:solidFill>
      </p:bgPr>
    </p:bg>
    <p:spTree>
      <p:nvGrpSpPr>
        <p:cNvPr id="267" name="Shape 267"/>
        <p:cNvGrpSpPr/>
        <p:nvPr/>
      </p:nvGrpSpPr>
      <p:grpSpPr>
        <a:xfrm>
          <a:off x="0" y="0"/>
          <a:ext cx="0" cy="0"/>
          <a:chOff x="0" y="0"/>
          <a:chExt cx="0" cy="0"/>
        </a:xfrm>
      </p:grpSpPr>
      <p:sp>
        <p:nvSpPr>
          <p:cNvPr id="268" name="Google Shape;268;p12"/>
          <p:cNvSpPr/>
          <p:nvPr/>
        </p:nvSpPr>
        <p:spPr>
          <a:xfrm>
            <a:off x="1966786" y="595265"/>
            <a:ext cx="9675969" cy="5667470"/>
          </a:xfrm>
          <a:custGeom>
            <a:rect b="b" l="l" r="r" t="t"/>
            <a:pathLst>
              <a:path extrusionOk="0" h="5667470" w="9675969">
                <a:moveTo>
                  <a:pt x="0" y="0"/>
                </a:moveTo>
                <a:lnTo>
                  <a:pt x="9675969" y="0"/>
                </a:lnTo>
                <a:lnTo>
                  <a:pt x="9675969" y="5667470"/>
                </a:lnTo>
                <a:lnTo>
                  <a:pt x="97402" y="5667470"/>
                </a:lnTo>
                <a:lnTo>
                  <a:pt x="97402" y="5583705"/>
                </a:lnTo>
                <a:lnTo>
                  <a:pt x="9592204" y="5583705"/>
                </a:lnTo>
                <a:lnTo>
                  <a:pt x="9592204" y="83765"/>
                </a:lnTo>
                <a:lnTo>
                  <a:pt x="83765" y="83765"/>
                </a:lnTo>
                <a:lnTo>
                  <a:pt x="83765" y="3424474"/>
                </a:lnTo>
                <a:lnTo>
                  <a:pt x="0" y="3424474"/>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Arial"/>
              <a:ea typeface="Arial"/>
              <a:cs typeface="Arial"/>
              <a:sym typeface="Arial"/>
            </a:endParaRPr>
          </a:p>
        </p:txBody>
      </p:sp>
      <p:grpSp>
        <p:nvGrpSpPr>
          <p:cNvPr id="269" name="Google Shape;269;p12"/>
          <p:cNvGrpSpPr/>
          <p:nvPr/>
        </p:nvGrpSpPr>
        <p:grpSpPr>
          <a:xfrm flipH="1">
            <a:off x="1969324" y="3881675"/>
            <a:ext cx="2329154" cy="2229298"/>
            <a:chOff x="6551033" y="-144216"/>
            <a:chExt cx="4374744" cy="4187188"/>
          </a:xfrm>
        </p:grpSpPr>
        <p:sp>
          <p:nvSpPr>
            <p:cNvPr id="270" name="Google Shape;270;p12"/>
            <p:cNvSpPr/>
            <p:nvPr/>
          </p:nvSpPr>
          <p:spPr>
            <a:xfrm>
              <a:off x="6551033" y="-144216"/>
              <a:ext cx="4374744" cy="4187188"/>
            </a:xfrm>
            <a:custGeom>
              <a:rect b="b" l="l" r="r" t="t"/>
              <a:pathLst>
                <a:path extrusionOk="0" h="4187188" w="4374744">
                  <a:moveTo>
                    <a:pt x="4372947" y="105969"/>
                  </a:moveTo>
                  <a:cubicBezTo>
                    <a:pt x="4360756" y="49233"/>
                    <a:pt x="4326996" y="15004"/>
                    <a:pt x="4269791" y="4220"/>
                  </a:cubicBezTo>
                  <a:cubicBezTo>
                    <a:pt x="4266509" y="3751"/>
                    <a:pt x="4263696" y="1407"/>
                    <a:pt x="4260413" y="0"/>
                  </a:cubicBezTo>
                  <a:cubicBezTo>
                    <a:pt x="4255724" y="0"/>
                    <a:pt x="4251505" y="0"/>
                    <a:pt x="4246816" y="0"/>
                  </a:cubicBezTo>
                  <a:cubicBezTo>
                    <a:pt x="4243533" y="1407"/>
                    <a:pt x="4240720" y="3282"/>
                    <a:pt x="4237438" y="3751"/>
                  </a:cubicBezTo>
                  <a:cubicBezTo>
                    <a:pt x="4159133" y="16880"/>
                    <a:pt x="4080360" y="29071"/>
                    <a:pt x="4002055" y="42669"/>
                  </a:cubicBezTo>
                  <a:cubicBezTo>
                    <a:pt x="3861388" y="66582"/>
                    <a:pt x="3721190" y="91902"/>
                    <a:pt x="3580523" y="114409"/>
                  </a:cubicBezTo>
                  <a:cubicBezTo>
                    <a:pt x="3519098" y="124256"/>
                    <a:pt x="3480649" y="155671"/>
                    <a:pt x="3459080" y="214283"/>
                  </a:cubicBezTo>
                  <a:cubicBezTo>
                    <a:pt x="3415474" y="331505"/>
                    <a:pt x="3368585" y="447790"/>
                    <a:pt x="3323102" y="564075"/>
                  </a:cubicBezTo>
                  <a:cubicBezTo>
                    <a:pt x="3269649" y="700991"/>
                    <a:pt x="3216195" y="837438"/>
                    <a:pt x="3163210" y="974354"/>
                  </a:cubicBezTo>
                  <a:cubicBezTo>
                    <a:pt x="3157584" y="988889"/>
                    <a:pt x="3150551" y="993578"/>
                    <a:pt x="3134608" y="994047"/>
                  </a:cubicBezTo>
                  <a:cubicBezTo>
                    <a:pt x="3064744" y="994985"/>
                    <a:pt x="2994410" y="997798"/>
                    <a:pt x="2924546" y="999674"/>
                  </a:cubicBezTo>
                  <a:cubicBezTo>
                    <a:pt x="2828892" y="1002018"/>
                    <a:pt x="2733239" y="1004363"/>
                    <a:pt x="2637585" y="1006707"/>
                  </a:cubicBezTo>
                  <a:cubicBezTo>
                    <a:pt x="2550840" y="1009051"/>
                    <a:pt x="2464564" y="1010927"/>
                    <a:pt x="2377820" y="1013271"/>
                  </a:cubicBezTo>
                  <a:cubicBezTo>
                    <a:pt x="2280759" y="1015616"/>
                    <a:pt x="2184168" y="1017960"/>
                    <a:pt x="2087108" y="1020305"/>
                  </a:cubicBezTo>
                  <a:cubicBezTo>
                    <a:pt x="2000363" y="1022649"/>
                    <a:pt x="1914087" y="1024525"/>
                    <a:pt x="1827343" y="1026869"/>
                  </a:cubicBezTo>
                  <a:cubicBezTo>
                    <a:pt x="1731220" y="1029214"/>
                    <a:pt x="1634629" y="1031558"/>
                    <a:pt x="1538507" y="1033903"/>
                  </a:cubicBezTo>
                  <a:cubicBezTo>
                    <a:pt x="1451762" y="1036247"/>
                    <a:pt x="1365486" y="1038123"/>
                    <a:pt x="1278741" y="1040467"/>
                  </a:cubicBezTo>
                  <a:cubicBezTo>
                    <a:pt x="1182619" y="1042811"/>
                    <a:pt x="1086028" y="1045156"/>
                    <a:pt x="989905" y="1047500"/>
                  </a:cubicBezTo>
                  <a:cubicBezTo>
                    <a:pt x="902692" y="1049845"/>
                    <a:pt x="815478" y="1051720"/>
                    <a:pt x="728264" y="1054065"/>
                  </a:cubicBezTo>
                  <a:cubicBezTo>
                    <a:pt x="632142" y="1056409"/>
                    <a:pt x="535551" y="1058754"/>
                    <a:pt x="439428" y="1061098"/>
                  </a:cubicBezTo>
                  <a:cubicBezTo>
                    <a:pt x="331115" y="1063443"/>
                    <a:pt x="222801" y="1064849"/>
                    <a:pt x="114487" y="1069069"/>
                  </a:cubicBezTo>
                  <a:cubicBezTo>
                    <a:pt x="48374" y="1072352"/>
                    <a:pt x="-2266" y="1125336"/>
                    <a:pt x="78" y="1193794"/>
                  </a:cubicBezTo>
                  <a:cubicBezTo>
                    <a:pt x="1954" y="1253343"/>
                    <a:pt x="12738" y="1312423"/>
                    <a:pt x="20240" y="1371503"/>
                  </a:cubicBezTo>
                  <a:cubicBezTo>
                    <a:pt x="27743" y="1433866"/>
                    <a:pt x="35714" y="1496697"/>
                    <a:pt x="43216" y="1559059"/>
                  </a:cubicBezTo>
                  <a:cubicBezTo>
                    <a:pt x="49312" y="1609700"/>
                    <a:pt x="55407" y="1660809"/>
                    <a:pt x="61503" y="1711449"/>
                  </a:cubicBezTo>
                  <a:cubicBezTo>
                    <a:pt x="69005" y="1773342"/>
                    <a:pt x="76976" y="1835236"/>
                    <a:pt x="84478" y="1897598"/>
                  </a:cubicBezTo>
                  <a:cubicBezTo>
                    <a:pt x="90574" y="1948238"/>
                    <a:pt x="96201" y="1999347"/>
                    <a:pt x="102296" y="2049987"/>
                  </a:cubicBezTo>
                  <a:cubicBezTo>
                    <a:pt x="109798" y="2111881"/>
                    <a:pt x="117770" y="2173774"/>
                    <a:pt x="125272" y="2236137"/>
                  </a:cubicBezTo>
                  <a:cubicBezTo>
                    <a:pt x="131367" y="2287246"/>
                    <a:pt x="136994" y="2338824"/>
                    <a:pt x="143090" y="2390402"/>
                  </a:cubicBezTo>
                  <a:cubicBezTo>
                    <a:pt x="150592" y="2453702"/>
                    <a:pt x="159970" y="2516533"/>
                    <a:pt x="166065" y="2579833"/>
                  </a:cubicBezTo>
                  <a:cubicBezTo>
                    <a:pt x="172161" y="2640789"/>
                    <a:pt x="208734" y="2685802"/>
                    <a:pt x="269221" y="2696587"/>
                  </a:cubicBezTo>
                  <a:cubicBezTo>
                    <a:pt x="301106" y="2702213"/>
                    <a:pt x="333459" y="2703151"/>
                    <a:pt x="365812" y="2705965"/>
                  </a:cubicBezTo>
                  <a:cubicBezTo>
                    <a:pt x="415515" y="2710185"/>
                    <a:pt x="465686" y="2713467"/>
                    <a:pt x="515388" y="2717218"/>
                  </a:cubicBezTo>
                  <a:cubicBezTo>
                    <a:pt x="581033" y="2722376"/>
                    <a:pt x="646678" y="2728002"/>
                    <a:pt x="712791" y="2733160"/>
                  </a:cubicBezTo>
                  <a:cubicBezTo>
                    <a:pt x="761556" y="2736911"/>
                    <a:pt x="810320" y="2740662"/>
                    <a:pt x="859085" y="2744414"/>
                  </a:cubicBezTo>
                  <a:cubicBezTo>
                    <a:pt x="925198" y="2749571"/>
                    <a:pt x="991781" y="2755198"/>
                    <a:pt x="1057894" y="2760825"/>
                  </a:cubicBezTo>
                  <a:cubicBezTo>
                    <a:pt x="1106190" y="2764576"/>
                    <a:pt x="1154486" y="2767858"/>
                    <a:pt x="1202312" y="2772078"/>
                  </a:cubicBezTo>
                  <a:cubicBezTo>
                    <a:pt x="1269364" y="2777236"/>
                    <a:pt x="1335946" y="2782863"/>
                    <a:pt x="1402997" y="2788489"/>
                  </a:cubicBezTo>
                  <a:cubicBezTo>
                    <a:pt x="1451293" y="2792240"/>
                    <a:pt x="1499589" y="2795991"/>
                    <a:pt x="1547415" y="2799743"/>
                  </a:cubicBezTo>
                  <a:cubicBezTo>
                    <a:pt x="1598993" y="2803963"/>
                    <a:pt x="1650571" y="2808182"/>
                    <a:pt x="1702149" y="2812403"/>
                  </a:cubicBezTo>
                  <a:cubicBezTo>
                    <a:pt x="1751383" y="2816154"/>
                    <a:pt x="1800616" y="2819905"/>
                    <a:pt x="1850318" y="2824125"/>
                  </a:cubicBezTo>
                  <a:cubicBezTo>
                    <a:pt x="1913619" y="2829283"/>
                    <a:pt x="1977388" y="2834909"/>
                    <a:pt x="2040688" y="2840067"/>
                  </a:cubicBezTo>
                  <a:cubicBezTo>
                    <a:pt x="2091328" y="2844287"/>
                    <a:pt x="2141499" y="2847569"/>
                    <a:pt x="2192139" y="2851320"/>
                  </a:cubicBezTo>
                  <a:cubicBezTo>
                    <a:pt x="2260597" y="2856478"/>
                    <a:pt x="2329524" y="2861167"/>
                    <a:pt x="2397982" y="2868200"/>
                  </a:cubicBezTo>
                  <a:cubicBezTo>
                    <a:pt x="2418613" y="2870076"/>
                    <a:pt x="2439713" y="2867263"/>
                    <a:pt x="2459407" y="2882736"/>
                  </a:cubicBezTo>
                  <a:cubicBezTo>
                    <a:pt x="2599605" y="2993863"/>
                    <a:pt x="2740741" y="3104052"/>
                    <a:pt x="2881408" y="3214241"/>
                  </a:cubicBezTo>
                  <a:cubicBezTo>
                    <a:pt x="2925014" y="3248470"/>
                    <a:pt x="2955492" y="3290670"/>
                    <a:pt x="2966746" y="3345999"/>
                  </a:cubicBezTo>
                  <a:cubicBezTo>
                    <a:pt x="2979406" y="3407893"/>
                    <a:pt x="2948459" y="3459471"/>
                    <a:pt x="2887034" y="3471193"/>
                  </a:cubicBezTo>
                  <a:cubicBezTo>
                    <a:pt x="2853274" y="3477757"/>
                    <a:pt x="2818107" y="3477757"/>
                    <a:pt x="2783410" y="3477757"/>
                  </a:cubicBezTo>
                  <a:cubicBezTo>
                    <a:pt x="2399858" y="3479164"/>
                    <a:pt x="2015837" y="3480571"/>
                    <a:pt x="1632285" y="3481509"/>
                  </a:cubicBezTo>
                  <a:cubicBezTo>
                    <a:pt x="1277804" y="3482446"/>
                    <a:pt x="922854" y="3483384"/>
                    <a:pt x="568373" y="3484322"/>
                  </a:cubicBezTo>
                  <a:cubicBezTo>
                    <a:pt x="449744" y="3484791"/>
                    <a:pt x="331115" y="3485260"/>
                    <a:pt x="212485" y="3485729"/>
                  </a:cubicBezTo>
                  <a:cubicBezTo>
                    <a:pt x="198888" y="3485729"/>
                    <a:pt x="184821" y="3486198"/>
                    <a:pt x="172161" y="3489949"/>
                  </a:cubicBezTo>
                  <a:cubicBezTo>
                    <a:pt x="118239" y="3504015"/>
                    <a:pt x="77914" y="3560282"/>
                    <a:pt x="83541" y="3612798"/>
                  </a:cubicBezTo>
                  <a:cubicBezTo>
                    <a:pt x="90105" y="3676567"/>
                    <a:pt x="134650" y="3724394"/>
                    <a:pt x="194668" y="3726269"/>
                  </a:cubicBezTo>
                  <a:cubicBezTo>
                    <a:pt x="254686" y="3728614"/>
                    <a:pt x="314235" y="3726738"/>
                    <a:pt x="374252" y="3727207"/>
                  </a:cubicBezTo>
                  <a:cubicBezTo>
                    <a:pt x="380348" y="3727207"/>
                    <a:pt x="386913" y="3728145"/>
                    <a:pt x="393008" y="3728614"/>
                  </a:cubicBezTo>
                  <a:cubicBezTo>
                    <a:pt x="333459" y="3775034"/>
                    <a:pt x="294541" y="3831301"/>
                    <a:pt x="283288" y="3905385"/>
                  </a:cubicBezTo>
                  <a:cubicBezTo>
                    <a:pt x="272034" y="3980408"/>
                    <a:pt x="292197" y="4046990"/>
                    <a:pt x="340961" y="4103726"/>
                  </a:cubicBezTo>
                  <a:cubicBezTo>
                    <a:pt x="425361" y="4201255"/>
                    <a:pt x="568373" y="4218604"/>
                    <a:pt x="670122" y="4146395"/>
                  </a:cubicBezTo>
                  <a:cubicBezTo>
                    <a:pt x="722638" y="4108884"/>
                    <a:pt x="759211" y="4059181"/>
                    <a:pt x="771402" y="3995412"/>
                  </a:cubicBezTo>
                  <a:cubicBezTo>
                    <a:pt x="793440" y="3884285"/>
                    <a:pt x="752647" y="3796603"/>
                    <a:pt x="661682" y="3730020"/>
                  </a:cubicBezTo>
                  <a:cubicBezTo>
                    <a:pt x="662620" y="3729083"/>
                    <a:pt x="663558" y="3728145"/>
                    <a:pt x="664964" y="3727207"/>
                  </a:cubicBezTo>
                  <a:cubicBezTo>
                    <a:pt x="1371582" y="3725332"/>
                    <a:pt x="2078668" y="3722987"/>
                    <a:pt x="2785285" y="3721111"/>
                  </a:cubicBezTo>
                  <a:cubicBezTo>
                    <a:pt x="2786223" y="3722518"/>
                    <a:pt x="2786692" y="3724394"/>
                    <a:pt x="2787630" y="3725800"/>
                  </a:cubicBezTo>
                  <a:cubicBezTo>
                    <a:pt x="2713545" y="3772689"/>
                    <a:pt x="2668063" y="3838803"/>
                    <a:pt x="2662436" y="3926485"/>
                  </a:cubicBezTo>
                  <a:cubicBezTo>
                    <a:pt x="2656809" y="4014636"/>
                    <a:pt x="2691976" y="4087314"/>
                    <a:pt x="2762309" y="4141706"/>
                  </a:cubicBezTo>
                  <a:cubicBezTo>
                    <a:pt x="2873906" y="4227513"/>
                    <a:pt x="3037548" y="4198911"/>
                    <a:pt x="3117259" y="4080750"/>
                  </a:cubicBezTo>
                  <a:cubicBezTo>
                    <a:pt x="3157115" y="4021670"/>
                    <a:pt x="3169306" y="3956494"/>
                    <a:pt x="3153364" y="3888505"/>
                  </a:cubicBezTo>
                  <a:cubicBezTo>
                    <a:pt x="3129919" y="3788163"/>
                    <a:pt x="3063806" y="3726738"/>
                    <a:pt x="2962526" y="3697667"/>
                  </a:cubicBezTo>
                  <a:cubicBezTo>
                    <a:pt x="2969559" y="3693447"/>
                    <a:pt x="2972841" y="3691102"/>
                    <a:pt x="2976592" y="3689696"/>
                  </a:cubicBezTo>
                  <a:cubicBezTo>
                    <a:pt x="3049739" y="3661094"/>
                    <a:pt x="3109288" y="3614205"/>
                    <a:pt x="3152426" y="3549029"/>
                  </a:cubicBezTo>
                  <a:cubicBezTo>
                    <a:pt x="3173057" y="3518082"/>
                    <a:pt x="3194157" y="3484791"/>
                    <a:pt x="3204004" y="3449624"/>
                  </a:cubicBezTo>
                  <a:cubicBezTo>
                    <a:pt x="3222760" y="3379760"/>
                    <a:pt x="3215257" y="3308957"/>
                    <a:pt x="3190875" y="3240030"/>
                  </a:cubicBezTo>
                  <a:cubicBezTo>
                    <a:pt x="3156646" y="3142501"/>
                    <a:pt x="3090532" y="3069354"/>
                    <a:pt x="3010352" y="3006992"/>
                  </a:cubicBezTo>
                  <a:cubicBezTo>
                    <a:pt x="2918919" y="2935252"/>
                    <a:pt x="2827485" y="2863511"/>
                    <a:pt x="2735583" y="2792240"/>
                  </a:cubicBezTo>
                  <a:cubicBezTo>
                    <a:pt x="2722454" y="2782394"/>
                    <a:pt x="2721985" y="2773954"/>
                    <a:pt x="2727612" y="2759418"/>
                  </a:cubicBezTo>
                  <a:cubicBezTo>
                    <a:pt x="2789036" y="2603747"/>
                    <a:pt x="2849992" y="2448075"/>
                    <a:pt x="2910479" y="2292403"/>
                  </a:cubicBezTo>
                  <a:cubicBezTo>
                    <a:pt x="3099910" y="1807102"/>
                    <a:pt x="3289811" y="1321801"/>
                    <a:pt x="3479242" y="836500"/>
                  </a:cubicBezTo>
                  <a:cubicBezTo>
                    <a:pt x="3540198" y="677546"/>
                    <a:pt x="3601154" y="520937"/>
                    <a:pt x="3662110" y="363859"/>
                  </a:cubicBezTo>
                  <a:cubicBezTo>
                    <a:pt x="3666798" y="352136"/>
                    <a:pt x="3672425" y="346041"/>
                    <a:pt x="3686023" y="344165"/>
                  </a:cubicBezTo>
                  <a:cubicBezTo>
                    <a:pt x="3747916" y="334788"/>
                    <a:pt x="3809341" y="324003"/>
                    <a:pt x="3870766" y="313219"/>
                  </a:cubicBezTo>
                  <a:cubicBezTo>
                    <a:pt x="4002993" y="290712"/>
                    <a:pt x="4134751" y="267736"/>
                    <a:pt x="4266978" y="245698"/>
                  </a:cubicBezTo>
                  <a:cubicBezTo>
                    <a:pt x="4318556" y="237258"/>
                    <a:pt x="4360756" y="198809"/>
                    <a:pt x="4371540" y="148169"/>
                  </a:cubicBezTo>
                  <a:cubicBezTo>
                    <a:pt x="4372947" y="142074"/>
                    <a:pt x="4374823" y="136447"/>
                    <a:pt x="4376698" y="130351"/>
                  </a:cubicBezTo>
                  <a:cubicBezTo>
                    <a:pt x="4376698" y="124725"/>
                    <a:pt x="4376698" y="119098"/>
                    <a:pt x="4376698" y="113471"/>
                  </a:cubicBezTo>
                  <a:cubicBezTo>
                    <a:pt x="4375760" y="111127"/>
                    <a:pt x="4373416" y="108782"/>
                    <a:pt x="4372947" y="105969"/>
                  </a:cubicBezTo>
                  <a:close/>
                  <a:moveTo>
                    <a:pt x="626046" y="1260377"/>
                  </a:moveTo>
                  <a:cubicBezTo>
                    <a:pt x="626046" y="1245841"/>
                    <a:pt x="630266" y="1240683"/>
                    <a:pt x="645740" y="1240683"/>
                  </a:cubicBezTo>
                  <a:cubicBezTo>
                    <a:pt x="749833" y="1238808"/>
                    <a:pt x="853927" y="1236463"/>
                    <a:pt x="958489" y="1234119"/>
                  </a:cubicBezTo>
                  <a:cubicBezTo>
                    <a:pt x="985216" y="1233650"/>
                    <a:pt x="1011943" y="1232243"/>
                    <a:pt x="1038670" y="1230836"/>
                  </a:cubicBezTo>
                  <a:cubicBezTo>
                    <a:pt x="1048516" y="1230367"/>
                    <a:pt x="1052736" y="1234119"/>
                    <a:pt x="1052736" y="1244434"/>
                  </a:cubicBezTo>
                  <a:cubicBezTo>
                    <a:pt x="1052736" y="1369159"/>
                    <a:pt x="1052268" y="1493884"/>
                    <a:pt x="1052736" y="1618608"/>
                  </a:cubicBezTo>
                  <a:cubicBezTo>
                    <a:pt x="1052736" y="1633144"/>
                    <a:pt x="1044296" y="1633613"/>
                    <a:pt x="1033981" y="1633613"/>
                  </a:cubicBezTo>
                  <a:cubicBezTo>
                    <a:pt x="968805" y="1633613"/>
                    <a:pt x="904098" y="1633613"/>
                    <a:pt x="838923" y="1633613"/>
                  </a:cubicBezTo>
                  <a:cubicBezTo>
                    <a:pt x="774685" y="1633613"/>
                    <a:pt x="709978" y="1633144"/>
                    <a:pt x="645740" y="1634082"/>
                  </a:cubicBezTo>
                  <a:cubicBezTo>
                    <a:pt x="630735" y="1634082"/>
                    <a:pt x="626046" y="1629393"/>
                    <a:pt x="626046" y="1614389"/>
                  </a:cubicBezTo>
                  <a:cubicBezTo>
                    <a:pt x="626515" y="1496697"/>
                    <a:pt x="626515" y="1378537"/>
                    <a:pt x="626046" y="1260377"/>
                  </a:cubicBezTo>
                  <a:close/>
                  <a:moveTo>
                    <a:pt x="287039" y="2094532"/>
                  </a:moveTo>
                  <a:cubicBezTo>
                    <a:pt x="274848" y="1991845"/>
                    <a:pt x="262188" y="1889158"/>
                    <a:pt x="249997" y="1786940"/>
                  </a:cubicBezTo>
                  <a:cubicBezTo>
                    <a:pt x="247183" y="1763964"/>
                    <a:pt x="245308" y="1740989"/>
                    <a:pt x="242494" y="1716606"/>
                  </a:cubicBezTo>
                  <a:cubicBezTo>
                    <a:pt x="250934" y="1715669"/>
                    <a:pt x="257499" y="1714731"/>
                    <a:pt x="264532" y="1714731"/>
                  </a:cubicBezTo>
                  <a:cubicBezTo>
                    <a:pt x="350808" y="1714731"/>
                    <a:pt x="436615" y="1714731"/>
                    <a:pt x="522891" y="1714731"/>
                  </a:cubicBezTo>
                  <a:cubicBezTo>
                    <a:pt x="544928" y="1714731"/>
                    <a:pt x="545397" y="1715669"/>
                    <a:pt x="545397" y="1738175"/>
                  </a:cubicBezTo>
                  <a:cubicBezTo>
                    <a:pt x="545397" y="1855398"/>
                    <a:pt x="545397" y="1973089"/>
                    <a:pt x="545397" y="2090312"/>
                  </a:cubicBezTo>
                  <a:cubicBezTo>
                    <a:pt x="545397" y="2112819"/>
                    <a:pt x="545397" y="2112819"/>
                    <a:pt x="522422" y="2112819"/>
                  </a:cubicBezTo>
                  <a:cubicBezTo>
                    <a:pt x="450682" y="2112819"/>
                    <a:pt x="378941" y="2112350"/>
                    <a:pt x="307201" y="2113288"/>
                  </a:cubicBezTo>
                  <a:cubicBezTo>
                    <a:pt x="292666" y="2113288"/>
                    <a:pt x="288446" y="2107192"/>
                    <a:pt x="287039" y="2094532"/>
                  </a:cubicBezTo>
                  <a:close/>
                  <a:moveTo>
                    <a:pt x="545397" y="2465424"/>
                  </a:moveTo>
                  <a:cubicBezTo>
                    <a:pt x="545397" y="2479491"/>
                    <a:pt x="540240" y="2482773"/>
                    <a:pt x="526642" y="2481366"/>
                  </a:cubicBezTo>
                  <a:cubicBezTo>
                    <a:pt x="473657" y="2476677"/>
                    <a:pt x="420204" y="2472457"/>
                    <a:pt x="367219" y="2468237"/>
                  </a:cubicBezTo>
                  <a:cubicBezTo>
                    <a:pt x="366281" y="2468237"/>
                    <a:pt x="364875" y="2468237"/>
                    <a:pt x="363937" y="2468237"/>
                  </a:cubicBezTo>
                  <a:cubicBezTo>
                    <a:pt x="333459" y="2466831"/>
                    <a:pt x="332052" y="2464955"/>
                    <a:pt x="328301" y="2434477"/>
                  </a:cubicBezTo>
                  <a:cubicBezTo>
                    <a:pt x="319392" y="2359455"/>
                    <a:pt x="310483" y="2284432"/>
                    <a:pt x="301575" y="2209879"/>
                  </a:cubicBezTo>
                  <a:cubicBezTo>
                    <a:pt x="301106" y="2206128"/>
                    <a:pt x="301575" y="2201908"/>
                    <a:pt x="301575" y="2195812"/>
                  </a:cubicBezTo>
                  <a:cubicBezTo>
                    <a:pt x="330646" y="2195812"/>
                    <a:pt x="357372" y="2195812"/>
                    <a:pt x="384099" y="2195812"/>
                  </a:cubicBezTo>
                  <a:cubicBezTo>
                    <a:pt x="431926" y="2195812"/>
                    <a:pt x="479753" y="2196281"/>
                    <a:pt x="527580" y="2195343"/>
                  </a:cubicBezTo>
                  <a:cubicBezTo>
                    <a:pt x="540708" y="2195343"/>
                    <a:pt x="545866" y="2199094"/>
                    <a:pt x="545866" y="2212692"/>
                  </a:cubicBezTo>
                  <a:cubicBezTo>
                    <a:pt x="545397" y="2297092"/>
                    <a:pt x="545397" y="2381024"/>
                    <a:pt x="545397" y="2465424"/>
                  </a:cubicBezTo>
                  <a:close/>
                  <a:moveTo>
                    <a:pt x="545397" y="1439961"/>
                  </a:moveTo>
                  <a:cubicBezTo>
                    <a:pt x="545397" y="1497635"/>
                    <a:pt x="544928" y="1555308"/>
                    <a:pt x="545866" y="1612513"/>
                  </a:cubicBezTo>
                  <a:cubicBezTo>
                    <a:pt x="545866" y="1628455"/>
                    <a:pt x="541177" y="1634082"/>
                    <a:pt x="524297" y="1634082"/>
                  </a:cubicBezTo>
                  <a:cubicBezTo>
                    <a:pt x="433802" y="1633144"/>
                    <a:pt x="342837" y="1633144"/>
                    <a:pt x="252341" y="1634082"/>
                  </a:cubicBezTo>
                  <a:cubicBezTo>
                    <a:pt x="234523" y="1634082"/>
                    <a:pt x="230303" y="1627048"/>
                    <a:pt x="228428" y="1611575"/>
                  </a:cubicBezTo>
                  <a:cubicBezTo>
                    <a:pt x="221394" y="1547806"/>
                    <a:pt x="212954" y="1484037"/>
                    <a:pt x="205452" y="1420737"/>
                  </a:cubicBezTo>
                  <a:cubicBezTo>
                    <a:pt x="199356" y="1371503"/>
                    <a:pt x="193261" y="1322739"/>
                    <a:pt x="188103" y="1273505"/>
                  </a:cubicBezTo>
                  <a:cubicBezTo>
                    <a:pt x="185759" y="1251936"/>
                    <a:pt x="186228" y="1251936"/>
                    <a:pt x="208265" y="1251468"/>
                  </a:cubicBezTo>
                  <a:cubicBezTo>
                    <a:pt x="313766" y="1249123"/>
                    <a:pt x="418797" y="1247248"/>
                    <a:pt x="524297" y="1243965"/>
                  </a:cubicBezTo>
                  <a:cubicBezTo>
                    <a:pt x="541177" y="1243496"/>
                    <a:pt x="545866" y="1249123"/>
                    <a:pt x="545397" y="1265065"/>
                  </a:cubicBezTo>
                  <a:cubicBezTo>
                    <a:pt x="544928" y="1323677"/>
                    <a:pt x="545397" y="1381819"/>
                    <a:pt x="545397" y="1439961"/>
                  </a:cubicBezTo>
                  <a:close/>
                  <a:moveTo>
                    <a:pt x="1052736" y="2504811"/>
                  </a:moveTo>
                  <a:cubicBezTo>
                    <a:pt x="1052736" y="2519815"/>
                    <a:pt x="1048047" y="2522160"/>
                    <a:pt x="1033512" y="2520753"/>
                  </a:cubicBezTo>
                  <a:cubicBezTo>
                    <a:pt x="983341" y="2516064"/>
                    <a:pt x="932701" y="2513251"/>
                    <a:pt x="882060" y="2509499"/>
                  </a:cubicBezTo>
                  <a:cubicBezTo>
                    <a:pt x="817822" y="2504342"/>
                    <a:pt x="754053" y="2498715"/>
                    <a:pt x="690284" y="2493088"/>
                  </a:cubicBezTo>
                  <a:cubicBezTo>
                    <a:pt x="675749" y="2491682"/>
                    <a:pt x="660744" y="2488868"/>
                    <a:pt x="646209" y="2489806"/>
                  </a:cubicBezTo>
                  <a:cubicBezTo>
                    <a:pt x="627922" y="2490744"/>
                    <a:pt x="626046" y="2481835"/>
                    <a:pt x="626046" y="2466831"/>
                  </a:cubicBezTo>
                  <a:cubicBezTo>
                    <a:pt x="626515" y="2390870"/>
                    <a:pt x="626046" y="2315379"/>
                    <a:pt x="626046" y="2239419"/>
                  </a:cubicBezTo>
                  <a:cubicBezTo>
                    <a:pt x="626046" y="2230510"/>
                    <a:pt x="626515" y="2221132"/>
                    <a:pt x="626046" y="2212223"/>
                  </a:cubicBezTo>
                  <a:cubicBezTo>
                    <a:pt x="625578" y="2200032"/>
                    <a:pt x="630266" y="2195343"/>
                    <a:pt x="642927" y="2195343"/>
                  </a:cubicBezTo>
                  <a:cubicBezTo>
                    <a:pt x="708571" y="2195812"/>
                    <a:pt x="774216" y="2195812"/>
                    <a:pt x="839391" y="2195812"/>
                  </a:cubicBezTo>
                  <a:cubicBezTo>
                    <a:pt x="904567" y="2195812"/>
                    <a:pt x="969274" y="2196281"/>
                    <a:pt x="1034450" y="2195343"/>
                  </a:cubicBezTo>
                  <a:cubicBezTo>
                    <a:pt x="1047579" y="2195343"/>
                    <a:pt x="1052268" y="2198625"/>
                    <a:pt x="1052268" y="2212223"/>
                  </a:cubicBezTo>
                  <a:cubicBezTo>
                    <a:pt x="1052268" y="2309752"/>
                    <a:pt x="1052268" y="2407282"/>
                    <a:pt x="1052736" y="2504811"/>
                  </a:cubicBezTo>
                  <a:close/>
                  <a:moveTo>
                    <a:pt x="1052736" y="2095470"/>
                  </a:moveTo>
                  <a:cubicBezTo>
                    <a:pt x="1052736" y="2109068"/>
                    <a:pt x="1048516" y="2113288"/>
                    <a:pt x="1035387" y="2112819"/>
                  </a:cubicBezTo>
                  <a:cubicBezTo>
                    <a:pt x="970212" y="2112350"/>
                    <a:pt x="905505" y="2112350"/>
                    <a:pt x="840329" y="2112350"/>
                  </a:cubicBezTo>
                  <a:cubicBezTo>
                    <a:pt x="776091" y="2112350"/>
                    <a:pt x="711384" y="2111881"/>
                    <a:pt x="647147" y="2112819"/>
                  </a:cubicBezTo>
                  <a:cubicBezTo>
                    <a:pt x="632142" y="2112819"/>
                    <a:pt x="626046" y="2109068"/>
                    <a:pt x="626046" y="2093125"/>
                  </a:cubicBezTo>
                  <a:cubicBezTo>
                    <a:pt x="626515" y="1973558"/>
                    <a:pt x="626515" y="1853522"/>
                    <a:pt x="626046" y="1733955"/>
                  </a:cubicBezTo>
                  <a:cubicBezTo>
                    <a:pt x="626046" y="1718951"/>
                    <a:pt x="631204" y="1714262"/>
                    <a:pt x="645740" y="1714262"/>
                  </a:cubicBezTo>
                  <a:cubicBezTo>
                    <a:pt x="775153" y="1714731"/>
                    <a:pt x="904567" y="1714731"/>
                    <a:pt x="1033981" y="1714262"/>
                  </a:cubicBezTo>
                  <a:cubicBezTo>
                    <a:pt x="1047579" y="1714262"/>
                    <a:pt x="1052736" y="1718013"/>
                    <a:pt x="1052736" y="1733018"/>
                  </a:cubicBezTo>
                  <a:cubicBezTo>
                    <a:pt x="1052268" y="1853991"/>
                    <a:pt x="1052268" y="1974965"/>
                    <a:pt x="1052736" y="2095470"/>
                  </a:cubicBezTo>
                  <a:close/>
                  <a:moveTo>
                    <a:pt x="1135261" y="1246779"/>
                  </a:moveTo>
                  <a:cubicBezTo>
                    <a:pt x="1135261" y="1231305"/>
                    <a:pt x="1140419" y="1227554"/>
                    <a:pt x="1154954" y="1227554"/>
                  </a:cubicBezTo>
                  <a:cubicBezTo>
                    <a:pt x="1224350" y="1227085"/>
                    <a:pt x="1294215" y="1225679"/>
                    <a:pt x="1363610" y="1223803"/>
                  </a:cubicBezTo>
                  <a:cubicBezTo>
                    <a:pt x="1419877" y="1222396"/>
                    <a:pt x="1476144" y="1220052"/>
                    <a:pt x="1532880" y="1217708"/>
                  </a:cubicBezTo>
                  <a:cubicBezTo>
                    <a:pt x="1559607" y="1216770"/>
                    <a:pt x="1559607" y="1216770"/>
                    <a:pt x="1559607" y="1242559"/>
                  </a:cubicBezTo>
                  <a:cubicBezTo>
                    <a:pt x="1559607" y="1366346"/>
                    <a:pt x="1559138" y="1490133"/>
                    <a:pt x="1560076" y="1613920"/>
                  </a:cubicBezTo>
                  <a:cubicBezTo>
                    <a:pt x="1560076" y="1629862"/>
                    <a:pt x="1555387" y="1634551"/>
                    <a:pt x="1539913" y="1634082"/>
                  </a:cubicBezTo>
                  <a:cubicBezTo>
                    <a:pt x="1476144" y="1633144"/>
                    <a:pt x="1412375" y="1633613"/>
                    <a:pt x="1348137" y="1633613"/>
                  </a:cubicBezTo>
                  <a:cubicBezTo>
                    <a:pt x="1283899" y="1633613"/>
                    <a:pt x="1219192" y="1633144"/>
                    <a:pt x="1154954" y="1634082"/>
                  </a:cubicBezTo>
                  <a:cubicBezTo>
                    <a:pt x="1139950" y="1634082"/>
                    <a:pt x="1135730" y="1629393"/>
                    <a:pt x="1135730" y="1614389"/>
                  </a:cubicBezTo>
                  <a:cubicBezTo>
                    <a:pt x="1135730" y="1492008"/>
                    <a:pt x="1135730" y="1369159"/>
                    <a:pt x="1135261" y="1246779"/>
                  </a:cubicBezTo>
                  <a:close/>
                  <a:moveTo>
                    <a:pt x="1558200" y="2562015"/>
                  </a:moveTo>
                  <a:cubicBezTo>
                    <a:pt x="1529598" y="2560140"/>
                    <a:pt x="1501933" y="2558733"/>
                    <a:pt x="1474269" y="2556858"/>
                  </a:cubicBezTo>
                  <a:cubicBezTo>
                    <a:pt x="1438633" y="2554044"/>
                    <a:pt x="1402997" y="2550762"/>
                    <a:pt x="1367362" y="2547949"/>
                  </a:cubicBezTo>
                  <a:cubicBezTo>
                    <a:pt x="1293746" y="2541853"/>
                    <a:pt x="1220130" y="2536226"/>
                    <a:pt x="1146514" y="2530600"/>
                  </a:cubicBezTo>
                  <a:cubicBezTo>
                    <a:pt x="1135730" y="2529662"/>
                    <a:pt x="1135261" y="2523566"/>
                    <a:pt x="1135261" y="2515595"/>
                  </a:cubicBezTo>
                  <a:cubicBezTo>
                    <a:pt x="1135261" y="2479022"/>
                    <a:pt x="1135261" y="2442448"/>
                    <a:pt x="1135261" y="2406344"/>
                  </a:cubicBezTo>
                  <a:cubicBezTo>
                    <a:pt x="1135261" y="2342106"/>
                    <a:pt x="1135261" y="2277399"/>
                    <a:pt x="1135261" y="2213161"/>
                  </a:cubicBezTo>
                  <a:cubicBezTo>
                    <a:pt x="1135261" y="2203314"/>
                    <a:pt x="1135261" y="2195812"/>
                    <a:pt x="1149328" y="2195812"/>
                  </a:cubicBezTo>
                  <a:cubicBezTo>
                    <a:pt x="1282493" y="2196281"/>
                    <a:pt x="1416126" y="2196281"/>
                    <a:pt x="1549291" y="2196281"/>
                  </a:cubicBezTo>
                  <a:cubicBezTo>
                    <a:pt x="1551635" y="2196281"/>
                    <a:pt x="1553980" y="2196750"/>
                    <a:pt x="1558200" y="2197219"/>
                  </a:cubicBezTo>
                  <a:cubicBezTo>
                    <a:pt x="1558200" y="2318661"/>
                    <a:pt x="1558200" y="2439166"/>
                    <a:pt x="1558200" y="2562015"/>
                  </a:cubicBezTo>
                  <a:close/>
                  <a:moveTo>
                    <a:pt x="1540382" y="2113288"/>
                  </a:moveTo>
                  <a:cubicBezTo>
                    <a:pt x="1411437" y="2112819"/>
                    <a:pt x="1282493" y="2112819"/>
                    <a:pt x="1154017" y="2113288"/>
                  </a:cubicBezTo>
                  <a:cubicBezTo>
                    <a:pt x="1139950" y="2113288"/>
                    <a:pt x="1135261" y="2110005"/>
                    <a:pt x="1135261" y="2095470"/>
                  </a:cubicBezTo>
                  <a:cubicBezTo>
                    <a:pt x="1135730" y="1974496"/>
                    <a:pt x="1135730" y="1853522"/>
                    <a:pt x="1135261" y="1733018"/>
                  </a:cubicBezTo>
                  <a:cubicBezTo>
                    <a:pt x="1135261" y="1719420"/>
                    <a:pt x="1139950" y="1715200"/>
                    <a:pt x="1152610" y="1715200"/>
                  </a:cubicBezTo>
                  <a:cubicBezTo>
                    <a:pt x="1282493" y="1715200"/>
                    <a:pt x="1412844" y="1715200"/>
                    <a:pt x="1542727" y="1715200"/>
                  </a:cubicBezTo>
                  <a:cubicBezTo>
                    <a:pt x="1547884" y="1715200"/>
                    <a:pt x="1552573" y="1716606"/>
                    <a:pt x="1559138" y="1717544"/>
                  </a:cubicBezTo>
                  <a:cubicBezTo>
                    <a:pt x="1559138" y="1724109"/>
                    <a:pt x="1559138" y="1729735"/>
                    <a:pt x="1559138" y="1735362"/>
                  </a:cubicBezTo>
                  <a:cubicBezTo>
                    <a:pt x="1559138" y="1854929"/>
                    <a:pt x="1558669" y="1974965"/>
                    <a:pt x="1559607" y="2094532"/>
                  </a:cubicBezTo>
                  <a:cubicBezTo>
                    <a:pt x="1559607" y="2109068"/>
                    <a:pt x="1555387" y="2113288"/>
                    <a:pt x="1540382" y="2113288"/>
                  </a:cubicBezTo>
                  <a:close/>
                  <a:moveTo>
                    <a:pt x="1641662" y="1733487"/>
                  </a:moveTo>
                  <a:cubicBezTo>
                    <a:pt x="1641662" y="1718951"/>
                    <a:pt x="1646820" y="1714731"/>
                    <a:pt x="1660418" y="1714731"/>
                  </a:cubicBezTo>
                  <a:cubicBezTo>
                    <a:pt x="1790300" y="1715200"/>
                    <a:pt x="1920652" y="1715200"/>
                    <a:pt x="2050534" y="1714731"/>
                  </a:cubicBezTo>
                  <a:cubicBezTo>
                    <a:pt x="2064601" y="1714731"/>
                    <a:pt x="2068821" y="1720358"/>
                    <a:pt x="2068821" y="1733955"/>
                  </a:cubicBezTo>
                  <a:cubicBezTo>
                    <a:pt x="2068352" y="1854460"/>
                    <a:pt x="2068352" y="1974496"/>
                    <a:pt x="2068821" y="2095001"/>
                  </a:cubicBezTo>
                  <a:cubicBezTo>
                    <a:pt x="2068821" y="2109536"/>
                    <a:pt x="2064132" y="2113288"/>
                    <a:pt x="2050066" y="2113288"/>
                  </a:cubicBezTo>
                  <a:cubicBezTo>
                    <a:pt x="1984890" y="2112819"/>
                    <a:pt x="1920183" y="2112819"/>
                    <a:pt x="1855007" y="2112819"/>
                  </a:cubicBezTo>
                  <a:cubicBezTo>
                    <a:pt x="1790769" y="2112819"/>
                    <a:pt x="1726063" y="2112350"/>
                    <a:pt x="1661825" y="2113288"/>
                  </a:cubicBezTo>
                  <a:cubicBezTo>
                    <a:pt x="1647758" y="2113288"/>
                    <a:pt x="1641662" y="2110474"/>
                    <a:pt x="1641662" y="2094532"/>
                  </a:cubicBezTo>
                  <a:cubicBezTo>
                    <a:pt x="1642131" y="1974027"/>
                    <a:pt x="1642131" y="1853522"/>
                    <a:pt x="1641662" y="1733487"/>
                  </a:cubicBezTo>
                  <a:close/>
                  <a:moveTo>
                    <a:pt x="2049128" y="2602340"/>
                  </a:moveTo>
                  <a:cubicBezTo>
                    <a:pt x="1997550" y="2597651"/>
                    <a:pt x="1945972" y="2593431"/>
                    <a:pt x="1894394" y="2589211"/>
                  </a:cubicBezTo>
                  <a:cubicBezTo>
                    <a:pt x="1847505" y="2585460"/>
                    <a:pt x="1800147" y="2581709"/>
                    <a:pt x="1753258" y="2577958"/>
                  </a:cubicBezTo>
                  <a:cubicBezTo>
                    <a:pt x="1720436" y="2575613"/>
                    <a:pt x="1687614" y="2572800"/>
                    <a:pt x="1654791" y="2570924"/>
                  </a:cubicBezTo>
                  <a:cubicBezTo>
                    <a:pt x="1641193" y="2569986"/>
                    <a:pt x="1642131" y="2561077"/>
                    <a:pt x="1642131" y="2551700"/>
                  </a:cubicBezTo>
                  <a:cubicBezTo>
                    <a:pt x="1642131" y="2484648"/>
                    <a:pt x="1642131" y="2417128"/>
                    <a:pt x="1642131" y="2350077"/>
                  </a:cubicBezTo>
                  <a:cubicBezTo>
                    <a:pt x="1642131" y="2305064"/>
                    <a:pt x="1642600" y="2260050"/>
                    <a:pt x="1641662" y="2215037"/>
                  </a:cubicBezTo>
                  <a:cubicBezTo>
                    <a:pt x="1641193" y="2200501"/>
                    <a:pt x="1645413" y="2195343"/>
                    <a:pt x="1660887" y="2195343"/>
                  </a:cubicBezTo>
                  <a:cubicBezTo>
                    <a:pt x="1726063" y="2196281"/>
                    <a:pt x="1790769" y="2195812"/>
                    <a:pt x="1855945" y="2195812"/>
                  </a:cubicBezTo>
                  <a:cubicBezTo>
                    <a:pt x="1920183" y="2195812"/>
                    <a:pt x="1984890" y="2196281"/>
                    <a:pt x="2049128" y="2195343"/>
                  </a:cubicBezTo>
                  <a:cubicBezTo>
                    <a:pt x="2063663" y="2195343"/>
                    <a:pt x="2068821" y="2198625"/>
                    <a:pt x="2068821" y="2214099"/>
                  </a:cubicBezTo>
                  <a:cubicBezTo>
                    <a:pt x="2068352" y="2337417"/>
                    <a:pt x="2068352" y="2460266"/>
                    <a:pt x="2068821" y="2583584"/>
                  </a:cubicBezTo>
                  <a:cubicBezTo>
                    <a:pt x="2068821" y="2599058"/>
                    <a:pt x="2064132" y="2603747"/>
                    <a:pt x="2049128" y="2602340"/>
                  </a:cubicBezTo>
                  <a:close/>
                  <a:moveTo>
                    <a:pt x="2048659" y="1634082"/>
                  </a:moveTo>
                  <a:cubicBezTo>
                    <a:pt x="1919714" y="1633613"/>
                    <a:pt x="1791238" y="1633613"/>
                    <a:pt x="1662293" y="1634082"/>
                  </a:cubicBezTo>
                  <a:cubicBezTo>
                    <a:pt x="1646351" y="1634082"/>
                    <a:pt x="1642131" y="1628924"/>
                    <a:pt x="1642131" y="1613451"/>
                  </a:cubicBezTo>
                  <a:cubicBezTo>
                    <a:pt x="1642600" y="1487319"/>
                    <a:pt x="1642600" y="1361657"/>
                    <a:pt x="1642131" y="1235525"/>
                  </a:cubicBezTo>
                  <a:cubicBezTo>
                    <a:pt x="1642131" y="1219114"/>
                    <a:pt x="1648696" y="1214894"/>
                    <a:pt x="1662762" y="1214894"/>
                  </a:cubicBezTo>
                  <a:cubicBezTo>
                    <a:pt x="1708245" y="1213956"/>
                    <a:pt x="1753727" y="1212550"/>
                    <a:pt x="1799209" y="1211612"/>
                  </a:cubicBezTo>
                  <a:cubicBezTo>
                    <a:pt x="1884547" y="1209736"/>
                    <a:pt x="1969885" y="1208330"/>
                    <a:pt x="2055692" y="1205985"/>
                  </a:cubicBezTo>
                  <a:cubicBezTo>
                    <a:pt x="2068821" y="1205516"/>
                    <a:pt x="2068821" y="1213019"/>
                    <a:pt x="2068821" y="1222396"/>
                  </a:cubicBezTo>
                  <a:cubicBezTo>
                    <a:pt x="2068821" y="1288510"/>
                    <a:pt x="2068821" y="1354623"/>
                    <a:pt x="2068821" y="1420737"/>
                  </a:cubicBezTo>
                  <a:cubicBezTo>
                    <a:pt x="2068821" y="1484975"/>
                    <a:pt x="2068352" y="1549682"/>
                    <a:pt x="2069290" y="1613920"/>
                  </a:cubicBezTo>
                  <a:cubicBezTo>
                    <a:pt x="2069290" y="1629393"/>
                    <a:pt x="2064132" y="1634082"/>
                    <a:pt x="2048659" y="1634082"/>
                  </a:cubicBezTo>
                  <a:close/>
                  <a:moveTo>
                    <a:pt x="2575691" y="2092187"/>
                  </a:moveTo>
                  <a:cubicBezTo>
                    <a:pt x="2575691" y="2108599"/>
                    <a:pt x="2571471" y="2113288"/>
                    <a:pt x="2555060" y="2113288"/>
                  </a:cubicBezTo>
                  <a:cubicBezTo>
                    <a:pt x="2427522" y="2112819"/>
                    <a:pt x="2299515" y="2112819"/>
                    <a:pt x="2171977" y="2112819"/>
                  </a:cubicBezTo>
                  <a:cubicBezTo>
                    <a:pt x="2166350" y="2112819"/>
                    <a:pt x="2160724" y="2112819"/>
                    <a:pt x="2153690" y="2112819"/>
                  </a:cubicBezTo>
                  <a:cubicBezTo>
                    <a:pt x="2153690" y="1980592"/>
                    <a:pt x="2153690" y="1849771"/>
                    <a:pt x="2153690" y="1717075"/>
                  </a:cubicBezTo>
                  <a:cubicBezTo>
                    <a:pt x="2293420" y="1717075"/>
                    <a:pt x="2433618" y="1717075"/>
                    <a:pt x="2575691" y="1717075"/>
                  </a:cubicBezTo>
                  <a:cubicBezTo>
                    <a:pt x="2575691" y="1723640"/>
                    <a:pt x="2575691" y="1729267"/>
                    <a:pt x="2575691" y="1734893"/>
                  </a:cubicBezTo>
                  <a:cubicBezTo>
                    <a:pt x="2575223" y="1853991"/>
                    <a:pt x="2574753" y="1973089"/>
                    <a:pt x="2575691" y="2092187"/>
                  </a:cubicBezTo>
                  <a:close/>
                  <a:moveTo>
                    <a:pt x="2151815" y="1215363"/>
                  </a:moveTo>
                  <a:cubicBezTo>
                    <a:pt x="2151815" y="1212550"/>
                    <a:pt x="2152284" y="1209736"/>
                    <a:pt x="2152753" y="1204110"/>
                  </a:cubicBezTo>
                  <a:cubicBezTo>
                    <a:pt x="2196359" y="1202703"/>
                    <a:pt x="2239028" y="1201296"/>
                    <a:pt x="2281697" y="1200359"/>
                  </a:cubicBezTo>
                  <a:cubicBezTo>
                    <a:pt x="2372662" y="1198014"/>
                    <a:pt x="2463627" y="1196139"/>
                    <a:pt x="2555060" y="1193325"/>
                  </a:cubicBezTo>
                  <a:cubicBezTo>
                    <a:pt x="2571471" y="1192856"/>
                    <a:pt x="2576160" y="1197545"/>
                    <a:pt x="2576160" y="1213956"/>
                  </a:cubicBezTo>
                  <a:cubicBezTo>
                    <a:pt x="2575691" y="1347121"/>
                    <a:pt x="2575691" y="1480755"/>
                    <a:pt x="2576160" y="1613920"/>
                  </a:cubicBezTo>
                  <a:cubicBezTo>
                    <a:pt x="2576160" y="1629393"/>
                    <a:pt x="2571940" y="1634551"/>
                    <a:pt x="2555998" y="1634551"/>
                  </a:cubicBezTo>
                  <a:cubicBezTo>
                    <a:pt x="2427991" y="1634082"/>
                    <a:pt x="2299515" y="1634082"/>
                    <a:pt x="2171508" y="1634082"/>
                  </a:cubicBezTo>
                  <a:cubicBezTo>
                    <a:pt x="2160724" y="1634082"/>
                    <a:pt x="2151815" y="1635020"/>
                    <a:pt x="2151815" y="1618608"/>
                  </a:cubicBezTo>
                  <a:cubicBezTo>
                    <a:pt x="2151815" y="1484037"/>
                    <a:pt x="2151815" y="1349466"/>
                    <a:pt x="2151815" y="1215363"/>
                  </a:cubicBezTo>
                  <a:close/>
                  <a:moveTo>
                    <a:pt x="2575223" y="2425099"/>
                  </a:moveTo>
                  <a:cubicBezTo>
                    <a:pt x="2575223" y="2432133"/>
                    <a:pt x="2574285" y="2440104"/>
                    <a:pt x="2571940" y="2446668"/>
                  </a:cubicBezTo>
                  <a:cubicBezTo>
                    <a:pt x="2548027" y="2508562"/>
                    <a:pt x="2524113" y="2570455"/>
                    <a:pt x="2499731" y="2632818"/>
                  </a:cubicBezTo>
                  <a:cubicBezTo>
                    <a:pt x="2498324" y="2636100"/>
                    <a:pt x="2496449" y="2638913"/>
                    <a:pt x="2496918" y="2638444"/>
                  </a:cubicBezTo>
                  <a:cubicBezTo>
                    <a:pt x="2429867" y="2632818"/>
                    <a:pt x="2365160" y="2627660"/>
                    <a:pt x="2300453" y="2622502"/>
                  </a:cubicBezTo>
                  <a:cubicBezTo>
                    <a:pt x="2256377" y="2618751"/>
                    <a:pt x="2212302" y="2615469"/>
                    <a:pt x="2167757" y="2612187"/>
                  </a:cubicBezTo>
                  <a:cubicBezTo>
                    <a:pt x="2156973" y="2611249"/>
                    <a:pt x="2151815" y="2607966"/>
                    <a:pt x="2151815" y="2595775"/>
                  </a:cubicBezTo>
                  <a:cubicBezTo>
                    <a:pt x="2152284" y="2466831"/>
                    <a:pt x="2152284" y="2338355"/>
                    <a:pt x="2152284" y="2209410"/>
                  </a:cubicBezTo>
                  <a:cubicBezTo>
                    <a:pt x="2152284" y="2205659"/>
                    <a:pt x="2152753" y="2201908"/>
                    <a:pt x="2153221" y="2196750"/>
                  </a:cubicBezTo>
                  <a:cubicBezTo>
                    <a:pt x="2160255" y="2196281"/>
                    <a:pt x="2166350" y="2195812"/>
                    <a:pt x="2172446" y="2195812"/>
                  </a:cubicBezTo>
                  <a:cubicBezTo>
                    <a:pt x="2299984" y="2195812"/>
                    <a:pt x="2427522" y="2196281"/>
                    <a:pt x="2555529" y="2195343"/>
                  </a:cubicBezTo>
                  <a:cubicBezTo>
                    <a:pt x="2572409" y="2195343"/>
                    <a:pt x="2576160" y="2200501"/>
                    <a:pt x="2576160" y="2216443"/>
                  </a:cubicBezTo>
                  <a:cubicBezTo>
                    <a:pt x="2574753" y="2285839"/>
                    <a:pt x="2575223" y="2355704"/>
                    <a:pt x="2575223" y="2425099"/>
                  </a:cubicBezTo>
                  <a:close/>
                  <a:moveTo>
                    <a:pt x="679500" y="3940083"/>
                  </a:moveTo>
                  <a:cubicBezTo>
                    <a:pt x="679969" y="4021670"/>
                    <a:pt x="611980" y="4090128"/>
                    <a:pt x="529455" y="4090597"/>
                  </a:cubicBezTo>
                  <a:cubicBezTo>
                    <a:pt x="446462" y="4090597"/>
                    <a:pt x="379410" y="4024483"/>
                    <a:pt x="379410" y="3941490"/>
                  </a:cubicBezTo>
                  <a:cubicBezTo>
                    <a:pt x="378472" y="3865530"/>
                    <a:pt x="436615" y="3792852"/>
                    <a:pt x="528517" y="3790976"/>
                  </a:cubicBezTo>
                  <a:cubicBezTo>
                    <a:pt x="610104" y="3788632"/>
                    <a:pt x="679031" y="3858027"/>
                    <a:pt x="679500" y="3940083"/>
                  </a:cubicBezTo>
                  <a:close/>
                  <a:moveTo>
                    <a:pt x="3060992" y="3941021"/>
                  </a:moveTo>
                  <a:cubicBezTo>
                    <a:pt x="3060992" y="4023077"/>
                    <a:pt x="2993003" y="4090597"/>
                    <a:pt x="2910010" y="4090128"/>
                  </a:cubicBezTo>
                  <a:cubicBezTo>
                    <a:pt x="2827017" y="4090128"/>
                    <a:pt x="2760434" y="4023077"/>
                    <a:pt x="2760434" y="3940083"/>
                  </a:cubicBezTo>
                  <a:cubicBezTo>
                    <a:pt x="2761372" y="3859903"/>
                    <a:pt x="2822328" y="3791914"/>
                    <a:pt x="2910948" y="3790507"/>
                  </a:cubicBezTo>
                  <a:cubicBezTo>
                    <a:pt x="2993003" y="3789569"/>
                    <a:pt x="3060992" y="3858965"/>
                    <a:pt x="3060992" y="3941021"/>
                  </a:cubicBezTo>
                  <a:close/>
                  <a:moveTo>
                    <a:pt x="2842021" y="1755056"/>
                  </a:moveTo>
                  <a:cubicBezTo>
                    <a:pt x="2797476" y="1868996"/>
                    <a:pt x="2753401" y="1982467"/>
                    <a:pt x="2708856" y="2096407"/>
                  </a:cubicBezTo>
                  <a:cubicBezTo>
                    <a:pt x="2703698" y="2110005"/>
                    <a:pt x="2674158" y="2119852"/>
                    <a:pt x="2661967" y="2110943"/>
                  </a:cubicBezTo>
                  <a:cubicBezTo>
                    <a:pt x="2659154" y="2109068"/>
                    <a:pt x="2658216" y="2102972"/>
                    <a:pt x="2658216" y="2098752"/>
                  </a:cubicBezTo>
                  <a:cubicBezTo>
                    <a:pt x="2658216" y="1974965"/>
                    <a:pt x="2657747" y="1851647"/>
                    <a:pt x="2658685" y="1727860"/>
                  </a:cubicBezTo>
                  <a:cubicBezTo>
                    <a:pt x="2658685" y="1723171"/>
                    <a:pt x="2665718" y="1715200"/>
                    <a:pt x="2669469" y="1715200"/>
                  </a:cubicBezTo>
                  <a:cubicBezTo>
                    <a:pt x="2729018" y="1714731"/>
                    <a:pt x="2789036" y="1714731"/>
                    <a:pt x="2849054" y="1715200"/>
                  </a:cubicBezTo>
                  <a:cubicBezTo>
                    <a:pt x="2850930" y="1715200"/>
                    <a:pt x="2853274" y="1716606"/>
                    <a:pt x="2856557" y="1718013"/>
                  </a:cubicBezTo>
                  <a:cubicBezTo>
                    <a:pt x="2851399" y="1731142"/>
                    <a:pt x="2846710" y="1743333"/>
                    <a:pt x="2842021" y="1755056"/>
                  </a:cubicBezTo>
                  <a:close/>
                  <a:moveTo>
                    <a:pt x="3046457" y="1231774"/>
                  </a:moveTo>
                  <a:cubicBezTo>
                    <a:pt x="2997224" y="1358375"/>
                    <a:pt x="2947521" y="1484975"/>
                    <a:pt x="2898757" y="1612044"/>
                  </a:cubicBezTo>
                  <a:cubicBezTo>
                    <a:pt x="2892661" y="1628455"/>
                    <a:pt x="2885159" y="1634551"/>
                    <a:pt x="2866872" y="1634551"/>
                  </a:cubicBezTo>
                  <a:cubicBezTo>
                    <a:pt x="2804041" y="1633144"/>
                    <a:pt x="2741209" y="1633613"/>
                    <a:pt x="2678847" y="1634551"/>
                  </a:cubicBezTo>
                  <a:cubicBezTo>
                    <a:pt x="2663843" y="1634551"/>
                    <a:pt x="2658216" y="1630800"/>
                    <a:pt x="2658216" y="1614389"/>
                  </a:cubicBezTo>
                  <a:cubicBezTo>
                    <a:pt x="2658685" y="1479817"/>
                    <a:pt x="2658685" y="1345246"/>
                    <a:pt x="2658216" y="1210674"/>
                  </a:cubicBezTo>
                  <a:cubicBezTo>
                    <a:pt x="2658216" y="1195201"/>
                    <a:pt x="2662436" y="1190512"/>
                    <a:pt x="2678378" y="1190043"/>
                  </a:cubicBezTo>
                  <a:cubicBezTo>
                    <a:pt x="2789036" y="1188167"/>
                    <a:pt x="2899225" y="1185823"/>
                    <a:pt x="3009884" y="1183010"/>
                  </a:cubicBezTo>
                  <a:cubicBezTo>
                    <a:pt x="3027232" y="1182541"/>
                    <a:pt x="3044581" y="1181134"/>
                    <a:pt x="3066619" y="1179727"/>
                  </a:cubicBezTo>
                  <a:cubicBezTo>
                    <a:pt x="3058648" y="1200359"/>
                    <a:pt x="3052553" y="1215832"/>
                    <a:pt x="3046457" y="1231774"/>
                  </a:cubicBez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271" name="Google Shape;271;p12"/>
            <p:cNvSpPr/>
            <p:nvPr/>
          </p:nvSpPr>
          <p:spPr>
            <a:xfrm>
              <a:off x="9384139" y="3721295"/>
              <a:ext cx="154734" cy="150045"/>
            </a:xfrm>
            <a:custGeom>
              <a:rect b="b" l="l" r="r" t="t"/>
              <a:pathLst>
                <a:path extrusionOk="0" h="150044" w="154733">
                  <a:moveTo>
                    <a:pt x="6" y="78323"/>
                  </a:moveTo>
                  <a:cubicBezTo>
                    <a:pt x="6" y="127556"/>
                    <a:pt x="38455" y="155690"/>
                    <a:pt x="79248" y="154283"/>
                  </a:cubicBezTo>
                  <a:cubicBezTo>
                    <a:pt x="123324" y="152876"/>
                    <a:pt x="155208" y="120992"/>
                    <a:pt x="154739" y="76916"/>
                  </a:cubicBezTo>
                  <a:cubicBezTo>
                    <a:pt x="155208" y="34716"/>
                    <a:pt x="123324" y="-920"/>
                    <a:pt x="77841" y="18"/>
                  </a:cubicBezTo>
                  <a:cubicBezTo>
                    <a:pt x="27670" y="956"/>
                    <a:pt x="-463" y="34247"/>
                    <a:pt x="6" y="78323"/>
                  </a:cubicBez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272" name="Google Shape;272;p12"/>
            <p:cNvSpPr/>
            <p:nvPr/>
          </p:nvSpPr>
          <p:spPr>
            <a:xfrm>
              <a:off x="7001696" y="3720806"/>
              <a:ext cx="154734" cy="154734"/>
            </a:xfrm>
            <a:custGeom>
              <a:rect b="b" l="l" r="r" t="t"/>
              <a:pathLst>
                <a:path extrusionOk="0" h="154733" w="154733">
                  <a:moveTo>
                    <a:pt x="77854" y="39"/>
                  </a:moveTo>
                  <a:cubicBezTo>
                    <a:pt x="36592" y="-1368"/>
                    <a:pt x="487" y="35674"/>
                    <a:pt x="18" y="77406"/>
                  </a:cubicBezTo>
                  <a:cubicBezTo>
                    <a:pt x="-920" y="119137"/>
                    <a:pt x="34716" y="154303"/>
                    <a:pt x="76916" y="154773"/>
                  </a:cubicBezTo>
                  <a:cubicBezTo>
                    <a:pt x="122398" y="155241"/>
                    <a:pt x="155221" y="123357"/>
                    <a:pt x="155221" y="78344"/>
                  </a:cubicBezTo>
                  <a:cubicBezTo>
                    <a:pt x="157096" y="37550"/>
                    <a:pt x="125681" y="1445"/>
                    <a:pt x="77854" y="39"/>
                  </a:cubicBez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grpSp>
      <p:grpSp>
        <p:nvGrpSpPr>
          <p:cNvPr id="273" name="Google Shape;273;p12"/>
          <p:cNvGrpSpPr/>
          <p:nvPr/>
        </p:nvGrpSpPr>
        <p:grpSpPr>
          <a:xfrm>
            <a:off x="342288" y="5278574"/>
            <a:ext cx="1920177" cy="1275995"/>
            <a:chOff x="342288" y="5278574"/>
            <a:chExt cx="1920177" cy="1275995"/>
          </a:xfrm>
        </p:grpSpPr>
        <p:sp>
          <p:nvSpPr>
            <p:cNvPr id="274" name="Google Shape;274;p12"/>
            <p:cNvSpPr/>
            <p:nvPr/>
          </p:nvSpPr>
          <p:spPr>
            <a:xfrm>
              <a:off x="342288" y="5278574"/>
              <a:ext cx="1920177" cy="1275995"/>
            </a:xfrm>
            <a:custGeom>
              <a:rect b="b" l="l" r="r" t="t"/>
              <a:pathLst>
                <a:path extrusionOk="0" h="1275995" w="1920177">
                  <a:moveTo>
                    <a:pt x="1895460" y="616030"/>
                  </a:moveTo>
                  <a:cubicBezTo>
                    <a:pt x="1875244" y="588994"/>
                    <a:pt x="1853809" y="563175"/>
                    <a:pt x="1829939" y="539306"/>
                  </a:cubicBezTo>
                  <a:cubicBezTo>
                    <a:pt x="1768560" y="476952"/>
                    <a:pt x="1701822" y="420930"/>
                    <a:pt x="1633135" y="367101"/>
                  </a:cubicBezTo>
                  <a:cubicBezTo>
                    <a:pt x="1567614" y="315952"/>
                    <a:pt x="1502094" y="264558"/>
                    <a:pt x="1431946" y="220229"/>
                  </a:cubicBezTo>
                  <a:cubicBezTo>
                    <a:pt x="1334518" y="158605"/>
                    <a:pt x="1230513" y="111353"/>
                    <a:pt x="1122124" y="73112"/>
                  </a:cubicBezTo>
                  <a:cubicBezTo>
                    <a:pt x="1022991" y="38038"/>
                    <a:pt x="921909" y="12220"/>
                    <a:pt x="816931" y="2964"/>
                  </a:cubicBezTo>
                  <a:cubicBezTo>
                    <a:pt x="735334" y="-4100"/>
                    <a:pt x="653982" y="1990"/>
                    <a:pt x="573360" y="15630"/>
                  </a:cubicBezTo>
                  <a:cubicBezTo>
                    <a:pt x="473496" y="32680"/>
                    <a:pt x="378017" y="63369"/>
                    <a:pt x="289114" y="113058"/>
                  </a:cubicBezTo>
                  <a:cubicBezTo>
                    <a:pt x="218478" y="152516"/>
                    <a:pt x="153201" y="198551"/>
                    <a:pt x="102052" y="262123"/>
                  </a:cubicBezTo>
                  <a:cubicBezTo>
                    <a:pt x="-4389" y="394381"/>
                    <a:pt x="-40681" y="562932"/>
                    <a:pt x="56991" y="711266"/>
                  </a:cubicBezTo>
                  <a:cubicBezTo>
                    <a:pt x="108872" y="789939"/>
                    <a:pt x="180238" y="848396"/>
                    <a:pt x="258180" y="899302"/>
                  </a:cubicBezTo>
                  <a:cubicBezTo>
                    <a:pt x="350250" y="959464"/>
                    <a:pt x="448896" y="1007204"/>
                    <a:pt x="549977" y="1050316"/>
                  </a:cubicBezTo>
                  <a:cubicBezTo>
                    <a:pt x="658853" y="1096594"/>
                    <a:pt x="769921" y="1137758"/>
                    <a:pt x="879772" y="1181844"/>
                  </a:cubicBezTo>
                  <a:cubicBezTo>
                    <a:pt x="970867" y="1218379"/>
                    <a:pt x="1061719" y="1255645"/>
                    <a:pt x="1159634" y="1270503"/>
                  </a:cubicBezTo>
                  <a:cubicBezTo>
                    <a:pt x="1197144" y="1276105"/>
                    <a:pt x="1229217" y="1279367"/>
                    <a:pt x="1272163" y="1270503"/>
                  </a:cubicBezTo>
                  <a:cubicBezTo>
                    <a:pt x="1315109" y="1261639"/>
                    <a:pt x="1374444" y="1241674"/>
                    <a:pt x="1417313" y="1217317"/>
                  </a:cubicBezTo>
                  <a:cubicBezTo>
                    <a:pt x="1538367" y="1148630"/>
                    <a:pt x="1669058" y="1024199"/>
                    <a:pt x="1738844" y="964579"/>
                  </a:cubicBezTo>
                  <a:cubicBezTo>
                    <a:pt x="1808630" y="904960"/>
                    <a:pt x="1807369" y="897840"/>
                    <a:pt x="1836029" y="859600"/>
                  </a:cubicBezTo>
                  <a:cubicBezTo>
                    <a:pt x="1865988" y="821116"/>
                    <a:pt x="1893268" y="781414"/>
                    <a:pt x="1910805" y="735136"/>
                  </a:cubicBezTo>
                  <a:cubicBezTo>
                    <a:pt x="1926637" y="692268"/>
                    <a:pt x="1922983" y="653053"/>
                    <a:pt x="1895460" y="616030"/>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275" name="Google Shape;275;p12"/>
            <p:cNvSpPr/>
            <p:nvPr/>
          </p:nvSpPr>
          <p:spPr>
            <a:xfrm>
              <a:off x="388529" y="5703379"/>
              <a:ext cx="1373967" cy="810074"/>
            </a:xfrm>
            <a:custGeom>
              <a:rect b="b" l="l" r="r" t="t"/>
              <a:pathLst>
                <a:path extrusionOk="0" h="810074" w="1373967">
                  <a:moveTo>
                    <a:pt x="1373526" y="753142"/>
                  </a:moveTo>
                  <a:cubicBezTo>
                    <a:pt x="1382051" y="766295"/>
                    <a:pt x="1264894" y="805997"/>
                    <a:pt x="1205950" y="809894"/>
                  </a:cubicBezTo>
                  <a:cubicBezTo>
                    <a:pt x="1156992" y="811843"/>
                    <a:pt x="1086600" y="797715"/>
                    <a:pt x="1036425" y="784319"/>
                  </a:cubicBezTo>
                  <a:cubicBezTo>
                    <a:pt x="976507" y="768487"/>
                    <a:pt x="728065" y="674956"/>
                    <a:pt x="640623" y="639395"/>
                  </a:cubicBezTo>
                  <a:cubicBezTo>
                    <a:pt x="561463" y="606269"/>
                    <a:pt x="375132" y="539531"/>
                    <a:pt x="279896" y="474741"/>
                  </a:cubicBezTo>
                  <a:cubicBezTo>
                    <a:pt x="192941" y="420425"/>
                    <a:pt x="82847" y="336150"/>
                    <a:pt x="44119" y="277449"/>
                  </a:cubicBezTo>
                  <a:cubicBezTo>
                    <a:pt x="10507" y="218506"/>
                    <a:pt x="-697" y="176368"/>
                    <a:pt x="33" y="87465"/>
                  </a:cubicBezTo>
                  <a:cubicBezTo>
                    <a:pt x="5148" y="47519"/>
                    <a:pt x="30480" y="24624"/>
                    <a:pt x="66041" y="10740"/>
                  </a:cubicBezTo>
                  <a:cubicBezTo>
                    <a:pt x="126446" y="-13130"/>
                    <a:pt x="242142" y="-951"/>
                    <a:pt x="368068" y="85516"/>
                  </a:cubicBezTo>
                  <a:cubicBezTo>
                    <a:pt x="428717" y="134961"/>
                    <a:pt x="500083" y="190982"/>
                    <a:pt x="587038" y="267707"/>
                  </a:cubicBezTo>
                  <a:cubicBezTo>
                    <a:pt x="730988" y="386082"/>
                    <a:pt x="911717" y="531493"/>
                    <a:pt x="935100" y="548056"/>
                  </a:cubicBezTo>
                  <a:cubicBezTo>
                    <a:pt x="1020593" y="608218"/>
                    <a:pt x="1117777" y="665700"/>
                    <a:pt x="1215693" y="704672"/>
                  </a:cubicBezTo>
                  <a:cubicBezTo>
                    <a:pt x="1313852" y="755334"/>
                    <a:pt x="1357694" y="735849"/>
                    <a:pt x="1373526" y="753142"/>
                  </a:cubicBezTo>
                  <a:close/>
                </a:path>
              </a:pathLst>
            </a:custGeom>
            <a:solidFill>
              <a:srgbClr val="045F9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276" name="Google Shape;276;p12"/>
            <p:cNvSpPr/>
            <p:nvPr/>
          </p:nvSpPr>
          <p:spPr>
            <a:xfrm>
              <a:off x="419739" y="5303974"/>
              <a:ext cx="1825422" cy="1109932"/>
            </a:xfrm>
            <a:custGeom>
              <a:rect b="b" l="l" r="r" t="t"/>
              <a:pathLst>
                <a:path extrusionOk="0" h="1109932" w="1825422">
                  <a:moveTo>
                    <a:pt x="1782224" y="754418"/>
                  </a:moveTo>
                  <a:cubicBezTo>
                    <a:pt x="1824448" y="705612"/>
                    <a:pt x="1828326" y="661414"/>
                    <a:pt x="1824098" y="635692"/>
                  </a:cubicBezTo>
                  <a:cubicBezTo>
                    <a:pt x="1804612" y="598669"/>
                    <a:pt x="1776358" y="568223"/>
                    <a:pt x="1747617" y="538507"/>
                  </a:cubicBezTo>
                  <a:cubicBezTo>
                    <a:pt x="1678687" y="468359"/>
                    <a:pt x="1602693" y="406249"/>
                    <a:pt x="1524994" y="346087"/>
                  </a:cubicBezTo>
                  <a:cubicBezTo>
                    <a:pt x="1488702" y="318076"/>
                    <a:pt x="1390786" y="245980"/>
                    <a:pt x="1378121" y="237942"/>
                  </a:cubicBezTo>
                  <a:cubicBezTo>
                    <a:pt x="1244401" y="149526"/>
                    <a:pt x="1098746" y="86928"/>
                    <a:pt x="945053" y="43086"/>
                  </a:cubicBezTo>
                  <a:cubicBezTo>
                    <a:pt x="871495" y="22139"/>
                    <a:pt x="796962" y="7768"/>
                    <a:pt x="720481" y="3384"/>
                  </a:cubicBezTo>
                  <a:cubicBezTo>
                    <a:pt x="710982" y="-26"/>
                    <a:pt x="654717" y="-2949"/>
                    <a:pt x="583594" y="5576"/>
                  </a:cubicBezTo>
                  <a:cubicBezTo>
                    <a:pt x="466437" y="19703"/>
                    <a:pt x="352690" y="45765"/>
                    <a:pt x="245519" y="96428"/>
                  </a:cubicBezTo>
                  <a:cubicBezTo>
                    <a:pt x="160756" y="136373"/>
                    <a:pt x="84762" y="187766"/>
                    <a:pt x="26549" y="262786"/>
                  </a:cubicBezTo>
                  <a:cubicBezTo>
                    <a:pt x="17537" y="274477"/>
                    <a:pt x="8525" y="286169"/>
                    <a:pt x="0" y="301757"/>
                  </a:cubicBezTo>
                  <a:cubicBezTo>
                    <a:pt x="35318" y="286169"/>
                    <a:pt x="69418" y="280323"/>
                    <a:pt x="104492" y="282759"/>
                  </a:cubicBezTo>
                  <a:cubicBezTo>
                    <a:pt x="155885" y="286169"/>
                    <a:pt x="205086" y="300052"/>
                    <a:pt x="252826" y="318807"/>
                  </a:cubicBezTo>
                  <a:cubicBezTo>
                    <a:pt x="300079" y="337318"/>
                    <a:pt x="344652" y="361432"/>
                    <a:pt x="388982" y="386276"/>
                  </a:cubicBezTo>
                  <a:cubicBezTo>
                    <a:pt x="408467" y="398455"/>
                    <a:pt x="532688" y="482973"/>
                    <a:pt x="549738" y="495639"/>
                  </a:cubicBezTo>
                  <a:cubicBezTo>
                    <a:pt x="569955" y="511958"/>
                    <a:pt x="718776" y="640320"/>
                    <a:pt x="739236" y="655421"/>
                  </a:cubicBezTo>
                  <a:lnTo>
                    <a:pt x="739236" y="655421"/>
                  </a:lnTo>
                  <a:cubicBezTo>
                    <a:pt x="772118" y="684649"/>
                    <a:pt x="926054" y="803755"/>
                    <a:pt x="968192" y="833471"/>
                  </a:cubicBezTo>
                  <a:lnTo>
                    <a:pt x="968192" y="833471"/>
                  </a:lnTo>
                  <a:lnTo>
                    <a:pt x="1216390" y="1002996"/>
                  </a:lnTo>
                  <a:cubicBezTo>
                    <a:pt x="1228812" y="1012251"/>
                    <a:pt x="1320151" y="1072900"/>
                    <a:pt x="1343047" y="1085810"/>
                  </a:cubicBezTo>
                  <a:cubicBezTo>
                    <a:pt x="1354982" y="1094335"/>
                    <a:pt x="1385184" y="1105295"/>
                    <a:pt x="1386646" y="1104808"/>
                  </a:cubicBezTo>
                  <a:cubicBezTo>
                    <a:pt x="1406131" y="1097745"/>
                    <a:pt x="1375519" y="1134708"/>
                    <a:pt x="1441449" y="1076310"/>
                  </a:cubicBezTo>
                  <a:cubicBezTo>
                    <a:pt x="1507379" y="1017912"/>
                    <a:pt x="1748580" y="799576"/>
                    <a:pt x="1782224" y="754418"/>
                  </a:cubicBezTo>
                  <a:close/>
                  <a:moveTo>
                    <a:pt x="840318" y="736286"/>
                  </a:moveTo>
                  <a:cubicBezTo>
                    <a:pt x="840805" y="736773"/>
                    <a:pt x="841292" y="737504"/>
                    <a:pt x="841779" y="738235"/>
                  </a:cubicBezTo>
                  <a:cubicBezTo>
                    <a:pt x="841292" y="737504"/>
                    <a:pt x="840805" y="736773"/>
                    <a:pt x="840318" y="736286"/>
                  </a:cubicBezTo>
                  <a:close/>
                  <a:moveTo>
                    <a:pt x="1254631" y="1026135"/>
                  </a:moveTo>
                  <a:lnTo>
                    <a:pt x="1254631" y="1026135"/>
                  </a:lnTo>
                  <a:cubicBezTo>
                    <a:pt x="1255361" y="1026378"/>
                    <a:pt x="1255605" y="1027353"/>
                    <a:pt x="1256092" y="1028083"/>
                  </a:cubicBezTo>
                  <a:cubicBezTo>
                    <a:pt x="1255361" y="1027353"/>
                    <a:pt x="1254874" y="1026866"/>
                    <a:pt x="1254631" y="1026135"/>
                  </a:cubicBezTo>
                  <a:close/>
                </a:path>
              </a:pathLst>
            </a:custGeom>
            <a:solidFill>
              <a:srgbClr val="49BAFA"/>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277" name="Google Shape;277;p12"/>
            <p:cNvSpPr/>
            <p:nvPr/>
          </p:nvSpPr>
          <p:spPr>
            <a:xfrm>
              <a:off x="1114199" y="5450886"/>
              <a:ext cx="1037568" cy="782036"/>
            </a:xfrm>
            <a:custGeom>
              <a:rect b="b" l="l" r="r" t="t"/>
              <a:pathLst>
                <a:path extrusionOk="0" h="782036" w="1037568">
                  <a:moveTo>
                    <a:pt x="1037568" y="662931"/>
                  </a:moveTo>
                  <a:cubicBezTo>
                    <a:pt x="984226" y="646125"/>
                    <a:pt x="783281" y="390863"/>
                    <a:pt x="557978" y="235709"/>
                  </a:cubicBezTo>
                  <a:cubicBezTo>
                    <a:pt x="437168" y="152408"/>
                    <a:pt x="342906" y="54980"/>
                    <a:pt x="153895" y="3343"/>
                  </a:cubicBezTo>
                  <a:cubicBezTo>
                    <a:pt x="118821" y="-6156"/>
                    <a:pt x="40879" y="5048"/>
                    <a:pt x="5317" y="31110"/>
                  </a:cubicBezTo>
                  <a:cubicBezTo>
                    <a:pt x="-19283" y="49134"/>
                    <a:pt x="45263" y="84696"/>
                    <a:pt x="121013" y="127320"/>
                  </a:cubicBezTo>
                  <a:cubicBezTo>
                    <a:pt x="196764" y="169945"/>
                    <a:pt x="460550" y="379659"/>
                    <a:pt x="546774" y="450051"/>
                  </a:cubicBezTo>
                  <a:cubicBezTo>
                    <a:pt x="662226" y="544313"/>
                    <a:pt x="782550" y="629075"/>
                    <a:pt x="844174" y="691916"/>
                  </a:cubicBezTo>
                  <a:cubicBezTo>
                    <a:pt x="899951" y="748668"/>
                    <a:pt x="907989" y="753296"/>
                    <a:pt x="920168" y="782037"/>
                  </a:cubicBezTo>
                  <a:cubicBezTo>
                    <a:pt x="949639" y="749886"/>
                    <a:pt x="1008583" y="702877"/>
                    <a:pt x="1037568" y="662931"/>
                  </a:cubicBezTo>
                  <a:close/>
                </a:path>
              </a:pathLst>
            </a:custGeom>
            <a:solidFill>
              <a:srgbClr val="023F6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278" name="Google Shape;278;p12"/>
            <p:cNvSpPr/>
            <p:nvPr/>
          </p:nvSpPr>
          <p:spPr>
            <a:xfrm>
              <a:off x="1532379" y="5663711"/>
              <a:ext cx="336957" cy="311260"/>
            </a:xfrm>
            <a:custGeom>
              <a:rect b="b" l="l" r="r" t="t"/>
              <a:pathLst>
                <a:path extrusionOk="0" h="311260" w="336957">
                  <a:moveTo>
                    <a:pt x="331975" y="249648"/>
                  </a:moveTo>
                  <a:lnTo>
                    <a:pt x="284723" y="304208"/>
                  </a:lnTo>
                  <a:cubicBezTo>
                    <a:pt x="277172" y="312733"/>
                    <a:pt x="264263" y="313707"/>
                    <a:pt x="255738" y="306157"/>
                  </a:cubicBezTo>
                  <a:lnTo>
                    <a:pt x="7052" y="90597"/>
                  </a:lnTo>
                  <a:cubicBezTo>
                    <a:pt x="-1473" y="83046"/>
                    <a:pt x="-2447" y="70137"/>
                    <a:pt x="5104" y="61612"/>
                  </a:cubicBezTo>
                  <a:lnTo>
                    <a:pt x="52356" y="7052"/>
                  </a:lnTo>
                  <a:cubicBezTo>
                    <a:pt x="59907" y="-1473"/>
                    <a:pt x="72816" y="-2447"/>
                    <a:pt x="81341" y="5104"/>
                  </a:cubicBezTo>
                  <a:lnTo>
                    <a:pt x="329783" y="220420"/>
                  </a:lnTo>
                  <a:cubicBezTo>
                    <a:pt x="338552" y="227971"/>
                    <a:pt x="339282" y="240880"/>
                    <a:pt x="331975" y="249648"/>
                  </a:cubicBezTo>
                  <a:close/>
                </a:path>
              </a:pathLst>
            </a:custGeom>
            <a:solidFill>
              <a:srgbClr val="1A1A1A"/>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279" name="Google Shape;279;p12"/>
            <p:cNvSpPr/>
            <p:nvPr/>
          </p:nvSpPr>
          <p:spPr>
            <a:xfrm>
              <a:off x="1309685" y="5512626"/>
              <a:ext cx="230116" cy="192783"/>
            </a:xfrm>
            <a:custGeom>
              <a:rect b="b" l="l" r="r" t="t"/>
              <a:pathLst>
                <a:path extrusionOk="0" h="192783" w="230116">
                  <a:moveTo>
                    <a:pt x="226337" y="145715"/>
                  </a:moveTo>
                  <a:lnTo>
                    <a:pt x="199544" y="183955"/>
                  </a:lnTo>
                  <a:cubicBezTo>
                    <a:pt x="192968" y="193211"/>
                    <a:pt x="180302" y="195647"/>
                    <a:pt x="170803" y="189070"/>
                  </a:cubicBezTo>
                  <a:lnTo>
                    <a:pt x="8828" y="75810"/>
                  </a:lnTo>
                  <a:cubicBezTo>
                    <a:pt x="-427" y="69234"/>
                    <a:pt x="-2863" y="56568"/>
                    <a:pt x="3714" y="47069"/>
                  </a:cubicBezTo>
                  <a:lnTo>
                    <a:pt x="30506" y="8828"/>
                  </a:lnTo>
                  <a:cubicBezTo>
                    <a:pt x="37083" y="-427"/>
                    <a:pt x="49748" y="-2863"/>
                    <a:pt x="59248" y="3714"/>
                  </a:cubicBezTo>
                  <a:lnTo>
                    <a:pt x="221222" y="116974"/>
                  </a:lnTo>
                  <a:cubicBezTo>
                    <a:pt x="230721" y="123550"/>
                    <a:pt x="232913" y="136459"/>
                    <a:pt x="226337" y="145715"/>
                  </a:cubicBezTo>
                  <a:close/>
                </a:path>
              </a:pathLst>
            </a:custGeom>
            <a:solidFill>
              <a:srgbClr val="1A1A1A"/>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280" name="Google Shape;280;p12"/>
            <p:cNvSpPr/>
            <p:nvPr/>
          </p:nvSpPr>
          <p:spPr>
            <a:xfrm>
              <a:off x="1538457" y="5683576"/>
              <a:ext cx="331081" cy="283507"/>
            </a:xfrm>
            <a:custGeom>
              <a:rect b="b" l="l" r="r" t="t"/>
              <a:pathLst>
                <a:path extrusionOk="0" h="283507" w="331081">
                  <a:moveTo>
                    <a:pt x="0" y="51248"/>
                  </a:moveTo>
                  <a:cubicBezTo>
                    <a:pt x="19209" y="68150"/>
                    <a:pt x="134245" y="63531"/>
                    <a:pt x="181265" y="102241"/>
                  </a:cubicBezTo>
                  <a:cubicBezTo>
                    <a:pt x="228285" y="140951"/>
                    <a:pt x="274329" y="251112"/>
                    <a:pt x="282123" y="283507"/>
                  </a:cubicBezTo>
                  <a:cubicBezTo>
                    <a:pt x="304288" y="263777"/>
                    <a:pt x="307452" y="249542"/>
                    <a:pt x="331081" y="226931"/>
                  </a:cubicBezTo>
                  <a:cubicBezTo>
                    <a:pt x="323922" y="188926"/>
                    <a:pt x="299328" y="103946"/>
                    <a:pt x="239166" y="55476"/>
                  </a:cubicBezTo>
                  <a:cubicBezTo>
                    <a:pt x="179004" y="7005"/>
                    <a:pt x="136730" y="-3312"/>
                    <a:pt x="62929" y="829"/>
                  </a:cubicBezTo>
                  <a:cubicBezTo>
                    <a:pt x="37110" y="17148"/>
                    <a:pt x="17736" y="28188"/>
                    <a:pt x="0" y="51248"/>
                  </a:cubicBezTo>
                  <a:close/>
                </a:path>
              </a:pathLst>
            </a:custGeom>
            <a:solidFill>
              <a:srgbClr val="86D2FB"/>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281" name="Google Shape;281;p12"/>
            <p:cNvSpPr/>
            <p:nvPr/>
          </p:nvSpPr>
          <p:spPr>
            <a:xfrm>
              <a:off x="1341105" y="5530894"/>
              <a:ext cx="179387" cy="149428"/>
            </a:xfrm>
            <a:custGeom>
              <a:rect b="b" l="l" r="r" t="t"/>
              <a:pathLst>
                <a:path extrusionOk="0" h="149428" w="179387">
                  <a:moveTo>
                    <a:pt x="175674" y="118192"/>
                  </a:moveTo>
                  <a:lnTo>
                    <a:pt x="160086" y="140600"/>
                  </a:lnTo>
                  <a:cubicBezTo>
                    <a:pt x="153509" y="149856"/>
                    <a:pt x="140844" y="152291"/>
                    <a:pt x="131344" y="145715"/>
                  </a:cubicBezTo>
                  <a:lnTo>
                    <a:pt x="8829" y="59978"/>
                  </a:lnTo>
                  <a:cubicBezTo>
                    <a:pt x="-427" y="53402"/>
                    <a:pt x="-2863" y="40736"/>
                    <a:pt x="3714" y="31237"/>
                  </a:cubicBezTo>
                  <a:lnTo>
                    <a:pt x="19302" y="8828"/>
                  </a:lnTo>
                  <a:cubicBezTo>
                    <a:pt x="25878" y="-427"/>
                    <a:pt x="38544" y="-2863"/>
                    <a:pt x="48043" y="3714"/>
                  </a:cubicBezTo>
                  <a:lnTo>
                    <a:pt x="170559" y="89450"/>
                  </a:lnTo>
                  <a:cubicBezTo>
                    <a:pt x="179815" y="96027"/>
                    <a:pt x="182251" y="108936"/>
                    <a:pt x="175674" y="118192"/>
                  </a:cubicBezTo>
                  <a:close/>
                </a:path>
              </a:pathLst>
            </a:custGeom>
            <a:solidFill>
              <a:srgbClr val="86D2FB"/>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5_Contents slide layout">
  <p:cSld name="5_Contents slide layout">
    <p:bg>
      <p:bgPr>
        <a:blipFill>
          <a:blip r:embed="rId2">
            <a:alphaModFix/>
          </a:blip>
          <a:stretch>
            <a:fillRect/>
          </a:stretch>
        </a:blipFill>
      </p:bgPr>
    </p:bg>
    <p:spTree>
      <p:nvGrpSpPr>
        <p:cNvPr id="282" name="Shape 282"/>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6_Contents slide layout">
  <p:cSld name="6_Contents slide layout">
    <p:spTree>
      <p:nvGrpSpPr>
        <p:cNvPr id="283" name="Shape 283"/>
        <p:cNvGrpSpPr/>
        <p:nvPr/>
      </p:nvGrpSpPr>
      <p:grpSpPr>
        <a:xfrm>
          <a:off x="0" y="0"/>
          <a:ext cx="0" cy="0"/>
          <a:chOff x="0" y="0"/>
          <a:chExt cx="0" cy="0"/>
        </a:xfrm>
      </p:grpSpPr>
      <p:sp>
        <p:nvSpPr>
          <p:cNvPr id="284" name="Google Shape;284;p14"/>
          <p:cNvSpPr/>
          <p:nvPr>
            <p:ph idx="2" type="pic"/>
          </p:nvPr>
        </p:nvSpPr>
        <p:spPr>
          <a:xfrm>
            <a:off x="1" y="3"/>
            <a:ext cx="7219949" cy="6791323"/>
          </a:xfrm>
          <a:prstGeom prst="rect">
            <a:avLst/>
          </a:prstGeom>
          <a:solidFill>
            <a:srgbClr val="F2F2F2"/>
          </a:solidFill>
          <a:ln>
            <a:noFill/>
          </a:ln>
        </p:spPr>
        <p:txBody>
          <a:bodyPr anchorCtr="0" anchor="ctr" bIns="45700" lIns="91425" spcFirstLastPara="1" rIns="91425" wrap="square" tIns="45700">
            <a:noAutofit/>
          </a:bodyPr>
          <a:lstStyle>
            <a:lvl1pPr lvl="0" marR="0" rtl="0" algn="ctr">
              <a:lnSpc>
                <a:spcPct val="90000"/>
              </a:lnSpc>
              <a:spcBef>
                <a:spcPts val="1000"/>
              </a:spcBef>
              <a:spcAft>
                <a:spcPts val="0"/>
              </a:spcAft>
              <a:buClr>
                <a:srgbClr val="3F3F3F"/>
              </a:buClr>
              <a:buSzPts val="1200"/>
              <a:buFont typeface="Arial"/>
              <a:buNone/>
              <a:defRPr b="0" i="0" sz="1200" u="none" cap="none" strike="noStrike">
                <a:solidFill>
                  <a:srgbClr val="3F3F3F"/>
                </a:solidFill>
                <a:latin typeface="Arial"/>
                <a:ea typeface="Arial"/>
                <a:cs typeface="Arial"/>
                <a:sym typeface="Arial"/>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8_Contents slide layout">
  <p:cSld name="8_Contents slide layout">
    <p:bg>
      <p:bgPr>
        <a:blipFill>
          <a:blip r:embed="rId2">
            <a:alphaModFix/>
          </a:blip>
          <a:stretch>
            <a:fillRect/>
          </a:stretch>
        </a:blipFill>
      </p:bgPr>
    </p:bg>
    <p:spTree>
      <p:nvGrpSpPr>
        <p:cNvPr id="285" name="Shape 285"/>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9_Contents slide layout">
  <p:cSld name="9_Contents slide layout">
    <p:spTree>
      <p:nvGrpSpPr>
        <p:cNvPr id="286" name="Shape 286"/>
        <p:cNvGrpSpPr/>
        <p:nvPr/>
      </p:nvGrpSpPr>
      <p:grpSpPr>
        <a:xfrm>
          <a:off x="0" y="0"/>
          <a:ext cx="0" cy="0"/>
          <a:chOff x="0" y="0"/>
          <a:chExt cx="0" cy="0"/>
        </a:xfrm>
      </p:grpSpPr>
      <p:sp>
        <p:nvSpPr>
          <p:cNvPr id="287" name="Google Shape;287;p16"/>
          <p:cNvSpPr/>
          <p:nvPr/>
        </p:nvSpPr>
        <p:spPr>
          <a:xfrm>
            <a:off x="3699754" y="379379"/>
            <a:ext cx="1472119" cy="1799617"/>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288" name="Google Shape;288;p16"/>
          <p:cNvSpPr/>
          <p:nvPr/>
        </p:nvSpPr>
        <p:spPr>
          <a:xfrm>
            <a:off x="5408579" y="379379"/>
            <a:ext cx="5204298" cy="1799617"/>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289" name="Google Shape;289;p16"/>
          <p:cNvSpPr/>
          <p:nvPr>
            <p:ph idx="2" type="pic"/>
          </p:nvPr>
        </p:nvSpPr>
        <p:spPr>
          <a:xfrm>
            <a:off x="6096000" y="1274323"/>
            <a:ext cx="5635556" cy="2971800"/>
          </a:xfrm>
          <a:prstGeom prst="rect">
            <a:avLst/>
          </a:prstGeom>
          <a:solidFill>
            <a:srgbClr val="F2F2F2"/>
          </a:solidFill>
          <a:ln>
            <a:noFill/>
          </a:ln>
        </p:spPr>
        <p:txBody>
          <a:bodyPr anchorCtr="0" anchor="ctr" bIns="45700" lIns="91425" spcFirstLastPara="1" rIns="91425" wrap="square" tIns="45700">
            <a:noAutofit/>
          </a:bodyPr>
          <a:lstStyle>
            <a:lvl1pPr lvl="0" marR="0" rtl="0" algn="ctr">
              <a:lnSpc>
                <a:spcPct val="90000"/>
              </a:lnSpc>
              <a:spcBef>
                <a:spcPts val="1000"/>
              </a:spcBef>
              <a:spcAft>
                <a:spcPts val="0"/>
              </a:spcAft>
              <a:buClr>
                <a:srgbClr val="3F3F3F"/>
              </a:buClr>
              <a:buSzPts val="1400"/>
              <a:buFont typeface="Arial"/>
              <a:buNone/>
              <a:defRPr b="0" i="0" sz="1400" u="none" cap="none" strike="noStrike">
                <a:solidFill>
                  <a:srgbClr val="3F3F3F"/>
                </a:solidFill>
                <a:latin typeface="Arial"/>
                <a:ea typeface="Arial"/>
                <a:cs typeface="Arial"/>
                <a:sym typeface="Arial"/>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290" name="Google Shape;290;p16"/>
          <p:cNvSpPr/>
          <p:nvPr>
            <p:ph idx="3" type="pic"/>
          </p:nvPr>
        </p:nvSpPr>
        <p:spPr>
          <a:xfrm>
            <a:off x="3320375" y="1274323"/>
            <a:ext cx="2538919" cy="1909864"/>
          </a:xfrm>
          <a:prstGeom prst="rect">
            <a:avLst/>
          </a:prstGeom>
          <a:solidFill>
            <a:srgbClr val="F2F2F2"/>
          </a:solidFill>
          <a:ln>
            <a:noFill/>
          </a:ln>
        </p:spPr>
        <p:txBody>
          <a:bodyPr anchorCtr="0" anchor="ctr" bIns="45700" lIns="91425" spcFirstLastPara="1" rIns="91425" wrap="square" tIns="45700">
            <a:noAutofit/>
          </a:bodyPr>
          <a:lstStyle>
            <a:lvl1pPr lvl="0" marR="0" rtl="0" algn="ctr">
              <a:lnSpc>
                <a:spcPct val="90000"/>
              </a:lnSpc>
              <a:spcBef>
                <a:spcPts val="1000"/>
              </a:spcBef>
              <a:spcAft>
                <a:spcPts val="0"/>
              </a:spcAft>
              <a:buClr>
                <a:srgbClr val="3F3F3F"/>
              </a:buClr>
              <a:buSzPts val="1400"/>
              <a:buFont typeface="Arial"/>
              <a:buNone/>
              <a:defRPr b="0" i="0" sz="1400" u="none" cap="none" strike="noStrike">
                <a:solidFill>
                  <a:srgbClr val="3F3F3F"/>
                </a:solidFill>
                <a:latin typeface="Arial"/>
                <a:ea typeface="Arial"/>
                <a:cs typeface="Arial"/>
                <a:sym typeface="Arial"/>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291" name="Google Shape;291;p16"/>
          <p:cNvSpPr/>
          <p:nvPr>
            <p:ph idx="4" type="pic"/>
          </p:nvPr>
        </p:nvSpPr>
        <p:spPr>
          <a:xfrm>
            <a:off x="544749" y="4246123"/>
            <a:ext cx="2538919" cy="2059022"/>
          </a:xfrm>
          <a:prstGeom prst="rect">
            <a:avLst/>
          </a:prstGeom>
          <a:solidFill>
            <a:srgbClr val="F2F2F2"/>
          </a:solidFill>
          <a:ln>
            <a:noFill/>
          </a:ln>
        </p:spPr>
        <p:txBody>
          <a:bodyPr anchorCtr="0" anchor="ctr" bIns="45700" lIns="91425" spcFirstLastPara="1" rIns="91425" wrap="square" tIns="45700">
            <a:noAutofit/>
          </a:bodyPr>
          <a:lstStyle>
            <a:lvl1pPr lvl="0" marR="0" rtl="0" algn="ctr">
              <a:lnSpc>
                <a:spcPct val="90000"/>
              </a:lnSpc>
              <a:spcBef>
                <a:spcPts val="1000"/>
              </a:spcBef>
              <a:spcAft>
                <a:spcPts val="0"/>
              </a:spcAft>
              <a:buClr>
                <a:srgbClr val="3F3F3F"/>
              </a:buClr>
              <a:buSzPts val="1400"/>
              <a:buFont typeface="Arial"/>
              <a:buNone/>
              <a:defRPr b="0" i="0" sz="1400" u="none" cap="none" strike="noStrike">
                <a:solidFill>
                  <a:srgbClr val="3F3F3F"/>
                </a:solidFill>
                <a:latin typeface="Arial"/>
                <a:ea typeface="Arial"/>
                <a:cs typeface="Arial"/>
                <a:sym typeface="Arial"/>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292" name="Google Shape;292;p16"/>
          <p:cNvSpPr/>
          <p:nvPr>
            <p:ph idx="5" type="pic"/>
          </p:nvPr>
        </p:nvSpPr>
        <p:spPr>
          <a:xfrm>
            <a:off x="3320375" y="4246123"/>
            <a:ext cx="2538919" cy="2059022"/>
          </a:xfrm>
          <a:prstGeom prst="rect">
            <a:avLst/>
          </a:prstGeom>
          <a:solidFill>
            <a:srgbClr val="F2F2F2"/>
          </a:solidFill>
          <a:ln>
            <a:noFill/>
          </a:ln>
        </p:spPr>
        <p:txBody>
          <a:bodyPr anchorCtr="0" anchor="ctr" bIns="45700" lIns="91425" spcFirstLastPara="1" rIns="91425" wrap="square" tIns="45700">
            <a:noAutofit/>
          </a:bodyPr>
          <a:lstStyle>
            <a:lvl1pPr lvl="0" marR="0" rtl="0" algn="ctr">
              <a:lnSpc>
                <a:spcPct val="90000"/>
              </a:lnSpc>
              <a:spcBef>
                <a:spcPts val="1000"/>
              </a:spcBef>
              <a:spcAft>
                <a:spcPts val="0"/>
              </a:spcAft>
              <a:buClr>
                <a:srgbClr val="3F3F3F"/>
              </a:buClr>
              <a:buSzPts val="1400"/>
              <a:buFont typeface="Arial"/>
              <a:buNone/>
              <a:defRPr b="0" i="0" sz="1400" u="none" cap="none" strike="noStrike">
                <a:solidFill>
                  <a:srgbClr val="3F3F3F"/>
                </a:solidFill>
                <a:latin typeface="Arial"/>
                <a:ea typeface="Arial"/>
                <a:cs typeface="Arial"/>
                <a:sym typeface="Arial"/>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0_Contents slide layout">
  <p:cSld name="10_Contents slide layout">
    <p:spTree>
      <p:nvGrpSpPr>
        <p:cNvPr id="293" name="Shape 293"/>
        <p:cNvGrpSpPr/>
        <p:nvPr/>
      </p:nvGrpSpPr>
      <p:grpSpPr>
        <a:xfrm>
          <a:off x="0" y="0"/>
          <a:ext cx="0" cy="0"/>
          <a:chOff x="0" y="0"/>
          <a:chExt cx="0" cy="0"/>
        </a:xfrm>
      </p:grpSpPr>
      <p:sp>
        <p:nvSpPr>
          <p:cNvPr id="294" name="Google Shape;294;p17"/>
          <p:cNvSpPr/>
          <p:nvPr/>
        </p:nvSpPr>
        <p:spPr>
          <a:xfrm>
            <a:off x="0" y="3937992"/>
            <a:ext cx="12192000" cy="292000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1" sz="1400">
              <a:solidFill>
                <a:schemeClr val="lt1"/>
              </a:solidFill>
              <a:latin typeface="Arial"/>
              <a:ea typeface="Arial"/>
              <a:cs typeface="Arial"/>
              <a:sym typeface="Arial"/>
            </a:endParaRPr>
          </a:p>
        </p:txBody>
      </p:sp>
      <p:grpSp>
        <p:nvGrpSpPr>
          <p:cNvPr id="295" name="Google Shape;295;p17"/>
          <p:cNvGrpSpPr/>
          <p:nvPr/>
        </p:nvGrpSpPr>
        <p:grpSpPr>
          <a:xfrm flipH="1">
            <a:off x="722147" y="1529130"/>
            <a:ext cx="4407202" cy="4681248"/>
            <a:chOff x="6446339" y="1280897"/>
            <a:chExt cx="4320717" cy="5285178"/>
          </a:xfrm>
        </p:grpSpPr>
        <p:sp>
          <p:nvSpPr>
            <p:cNvPr id="296" name="Google Shape;296;p17"/>
            <p:cNvSpPr/>
            <p:nvPr/>
          </p:nvSpPr>
          <p:spPr>
            <a:xfrm>
              <a:off x="7360122" y="5629227"/>
              <a:ext cx="2033648" cy="936848"/>
            </a:xfrm>
            <a:custGeom>
              <a:rect b="b" l="l" r="r" t="t"/>
              <a:pathLst>
                <a:path extrusionOk="0" h="390525" w="847725">
                  <a:moveTo>
                    <a:pt x="448273" y="7144"/>
                  </a:moveTo>
                  <a:cubicBezTo>
                    <a:pt x="460656" y="89059"/>
                    <a:pt x="469228" y="136684"/>
                    <a:pt x="464466" y="184309"/>
                  </a:cubicBezTo>
                  <a:cubicBezTo>
                    <a:pt x="463513" y="196691"/>
                    <a:pt x="460656" y="208121"/>
                    <a:pt x="452083" y="224314"/>
                  </a:cubicBezTo>
                  <a:cubicBezTo>
                    <a:pt x="433033" y="261461"/>
                    <a:pt x="379693" y="268129"/>
                    <a:pt x="352071" y="269081"/>
                  </a:cubicBezTo>
                  <a:cubicBezTo>
                    <a:pt x="256821" y="270986"/>
                    <a:pt x="63463" y="282416"/>
                    <a:pt x="30126" y="283369"/>
                  </a:cubicBezTo>
                  <a:cubicBezTo>
                    <a:pt x="26316" y="283369"/>
                    <a:pt x="5361" y="283369"/>
                    <a:pt x="7266" y="285274"/>
                  </a:cubicBezTo>
                  <a:cubicBezTo>
                    <a:pt x="8218" y="286226"/>
                    <a:pt x="12981" y="292894"/>
                    <a:pt x="12981" y="292894"/>
                  </a:cubicBezTo>
                  <a:cubicBezTo>
                    <a:pt x="24411" y="308134"/>
                    <a:pt x="381598" y="373856"/>
                    <a:pt x="439701" y="384334"/>
                  </a:cubicBezTo>
                  <a:cubicBezTo>
                    <a:pt x="445416" y="385286"/>
                    <a:pt x="450178" y="385286"/>
                    <a:pt x="455893" y="385286"/>
                  </a:cubicBezTo>
                  <a:cubicBezTo>
                    <a:pt x="508281" y="381476"/>
                    <a:pt x="794983" y="355759"/>
                    <a:pt x="829273" y="321469"/>
                  </a:cubicBezTo>
                  <a:cubicBezTo>
                    <a:pt x="870231" y="279559"/>
                    <a:pt x="827368" y="142399"/>
                    <a:pt x="797841" y="52864"/>
                  </a:cubicBezTo>
                  <a:cubicBezTo>
                    <a:pt x="810223" y="42386"/>
                    <a:pt x="634963" y="21431"/>
                    <a:pt x="448273" y="7144"/>
                  </a:cubicBezTo>
                  <a:close/>
                </a:path>
              </a:pathLst>
            </a:custGeom>
            <a:solidFill>
              <a:srgbClr val="B3B3B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297" name="Google Shape;297;p17"/>
            <p:cNvSpPr/>
            <p:nvPr/>
          </p:nvSpPr>
          <p:spPr>
            <a:xfrm>
              <a:off x="7358820" y="5629227"/>
              <a:ext cx="1987948" cy="913998"/>
            </a:xfrm>
            <a:custGeom>
              <a:rect b="b" l="l" r="r" t="t"/>
              <a:pathLst>
                <a:path extrusionOk="0" h="381000" w="828675">
                  <a:moveTo>
                    <a:pt x="436434" y="7144"/>
                  </a:moveTo>
                  <a:cubicBezTo>
                    <a:pt x="448816" y="86201"/>
                    <a:pt x="457389" y="131921"/>
                    <a:pt x="452626" y="178594"/>
                  </a:cubicBezTo>
                  <a:cubicBezTo>
                    <a:pt x="451674" y="190976"/>
                    <a:pt x="448816" y="201454"/>
                    <a:pt x="440244" y="217646"/>
                  </a:cubicBezTo>
                  <a:cubicBezTo>
                    <a:pt x="421194" y="252889"/>
                    <a:pt x="367854" y="260509"/>
                    <a:pt x="342136" y="260509"/>
                  </a:cubicBezTo>
                  <a:cubicBezTo>
                    <a:pt x="269746" y="262414"/>
                    <a:pt x="43051" y="274796"/>
                    <a:pt x="11619" y="281464"/>
                  </a:cubicBezTo>
                  <a:cubicBezTo>
                    <a:pt x="-39816" y="292894"/>
                    <a:pt x="367854" y="362426"/>
                    <a:pt x="428814" y="372904"/>
                  </a:cubicBezTo>
                  <a:cubicBezTo>
                    <a:pt x="433576" y="373856"/>
                    <a:pt x="439291" y="373856"/>
                    <a:pt x="444054" y="373856"/>
                  </a:cubicBezTo>
                  <a:cubicBezTo>
                    <a:pt x="494536" y="370046"/>
                    <a:pt x="779334" y="346234"/>
                    <a:pt x="813624" y="311944"/>
                  </a:cubicBezTo>
                  <a:cubicBezTo>
                    <a:pt x="853629" y="271939"/>
                    <a:pt x="811719" y="139541"/>
                    <a:pt x="782191" y="52864"/>
                  </a:cubicBezTo>
                  <a:cubicBezTo>
                    <a:pt x="793621" y="41434"/>
                    <a:pt x="620266" y="20479"/>
                    <a:pt x="436434" y="7144"/>
                  </a:cubicBezTo>
                  <a:close/>
                </a:path>
              </a:pathLst>
            </a:custGeom>
            <a:solidFill>
              <a:srgbClr val="CCCCCC"/>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298" name="Google Shape;298;p17"/>
            <p:cNvSpPr/>
            <p:nvPr/>
          </p:nvSpPr>
          <p:spPr>
            <a:xfrm>
              <a:off x="6448412" y="1280897"/>
              <a:ext cx="4318644" cy="4592842"/>
            </a:xfrm>
            <a:custGeom>
              <a:rect b="b" l="l" r="r" t="t"/>
              <a:pathLst>
                <a:path extrusionOk="0" h="1914525" w="1800225">
                  <a:moveTo>
                    <a:pt x="1610322" y="1912136"/>
                  </a:moveTo>
                  <a:lnTo>
                    <a:pt x="53937" y="1736876"/>
                  </a:lnTo>
                  <a:cubicBezTo>
                    <a:pt x="26314" y="1734018"/>
                    <a:pt x="5359" y="1709253"/>
                    <a:pt x="7264" y="1681631"/>
                  </a:cubicBezTo>
                  <a:lnTo>
                    <a:pt x="66319" y="529106"/>
                  </a:lnTo>
                  <a:cubicBezTo>
                    <a:pt x="68224" y="458621"/>
                    <a:pt x="84417" y="438618"/>
                    <a:pt x="107277" y="432903"/>
                  </a:cubicBezTo>
                  <a:lnTo>
                    <a:pt x="1729384" y="9041"/>
                  </a:lnTo>
                  <a:cubicBezTo>
                    <a:pt x="1764627" y="-484"/>
                    <a:pt x="1798917" y="27138"/>
                    <a:pt x="1797012" y="63333"/>
                  </a:cubicBezTo>
                  <a:lnTo>
                    <a:pt x="1691284" y="1844508"/>
                  </a:lnTo>
                  <a:cubicBezTo>
                    <a:pt x="1687474" y="1885466"/>
                    <a:pt x="1651279" y="1915946"/>
                    <a:pt x="1610322" y="1912136"/>
                  </a:cubicBezTo>
                  <a:close/>
                </a:path>
              </a:pathLst>
            </a:custGeom>
            <a:solidFill>
              <a:srgbClr val="CCCCCC"/>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299" name="Google Shape;299;p17"/>
            <p:cNvSpPr/>
            <p:nvPr/>
          </p:nvSpPr>
          <p:spPr>
            <a:xfrm>
              <a:off x="6464696" y="1280897"/>
              <a:ext cx="4250094" cy="3998744"/>
            </a:xfrm>
            <a:custGeom>
              <a:rect b="b" l="l" r="r" t="t"/>
              <a:pathLst>
                <a:path extrusionOk="0" h="1666875" w="1771650">
                  <a:moveTo>
                    <a:pt x="1678781" y="1664486"/>
                  </a:moveTo>
                  <a:lnTo>
                    <a:pt x="7144" y="1552091"/>
                  </a:lnTo>
                  <a:lnTo>
                    <a:pt x="58579" y="482433"/>
                  </a:lnTo>
                  <a:cubicBezTo>
                    <a:pt x="59531" y="459573"/>
                    <a:pt x="75724" y="439571"/>
                    <a:pt x="98584" y="432903"/>
                  </a:cubicBezTo>
                  <a:lnTo>
                    <a:pt x="1705451" y="9041"/>
                  </a:lnTo>
                  <a:cubicBezTo>
                    <a:pt x="1740694" y="-484"/>
                    <a:pt x="1774984" y="27138"/>
                    <a:pt x="1772126" y="63333"/>
                  </a:cubicBezTo>
                  <a:lnTo>
                    <a:pt x="1678781" y="1664486"/>
                  </a:lnTo>
                  <a:close/>
                </a:path>
              </a:pathLst>
            </a:custGeom>
            <a:solidFill>
              <a:srgbClr val="1A1A1A"/>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300" name="Google Shape;300;p17"/>
            <p:cNvSpPr/>
            <p:nvPr/>
          </p:nvSpPr>
          <p:spPr>
            <a:xfrm>
              <a:off x="6572092" y="1577928"/>
              <a:ext cx="3907345" cy="3404644"/>
            </a:xfrm>
            <a:custGeom>
              <a:rect b="b" l="l" r="r" t="t"/>
              <a:pathLst>
                <a:path extrusionOk="0" h="1419225" w="1628775">
                  <a:moveTo>
                    <a:pt x="1539716" y="1416844"/>
                  </a:moveTo>
                  <a:lnTo>
                    <a:pt x="7144" y="1357789"/>
                  </a:lnTo>
                  <a:lnTo>
                    <a:pt x="57626" y="363379"/>
                  </a:lnTo>
                  <a:lnTo>
                    <a:pt x="1628299" y="7144"/>
                  </a:lnTo>
                  <a:close/>
                </a:path>
              </a:pathLst>
            </a:custGeom>
            <a:solidFill>
              <a:srgbClr val="E6E6E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301" name="Google Shape;301;p17"/>
            <p:cNvSpPr/>
            <p:nvPr/>
          </p:nvSpPr>
          <p:spPr>
            <a:xfrm>
              <a:off x="6446339" y="4996281"/>
              <a:ext cx="4044444" cy="868298"/>
            </a:xfrm>
            <a:custGeom>
              <a:rect b="b" l="l" r="r" t="t"/>
              <a:pathLst>
                <a:path extrusionOk="0" h="361950" w="1685925">
                  <a:moveTo>
                    <a:pt x="13844" y="7144"/>
                  </a:moveTo>
                  <a:lnTo>
                    <a:pt x="7176" y="133826"/>
                  </a:lnTo>
                  <a:cubicBezTo>
                    <a:pt x="6224" y="161449"/>
                    <a:pt x="26226" y="186214"/>
                    <a:pt x="53849" y="189071"/>
                  </a:cubicBezTo>
                  <a:lnTo>
                    <a:pt x="1597851" y="363379"/>
                  </a:lnTo>
                  <a:cubicBezTo>
                    <a:pt x="1637856" y="368141"/>
                    <a:pt x="1674051" y="337661"/>
                    <a:pt x="1675956" y="296704"/>
                  </a:cubicBezTo>
                  <a:lnTo>
                    <a:pt x="1686434" y="111919"/>
                  </a:lnTo>
                  <a:lnTo>
                    <a:pt x="13844" y="7144"/>
                  </a:lnTo>
                  <a:close/>
                </a:path>
              </a:pathLst>
            </a:custGeom>
            <a:solidFill>
              <a:srgbClr val="B3B3B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302" name="Google Shape;302;p17"/>
            <p:cNvSpPr/>
            <p:nvPr/>
          </p:nvSpPr>
          <p:spPr>
            <a:xfrm>
              <a:off x="7715310" y="1593115"/>
              <a:ext cx="2775473" cy="3394037"/>
            </a:xfrm>
            <a:custGeom>
              <a:rect b="b" l="l" r="r" t="t"/>
              <a:pathLst>
                <a:path extrusionOk="0" h="3394037" w="2775473">
                  <a:moveTo>
                    <a:pt x="1425389" y="306593"/>
                  </a:moveTo>
                  <a:lnTo>
                    <a:pt x="2775473" y="0"/>
                  </a:lnTo>
                  <a:lnTo>
                    <a:pt x="2565699" y="3394037"/>
                  </a:lnTo>
                  <a:lnTo>
                    <a:pt x="0" y="3281082"/>
                  </a:lnTo>
                  <a:lnTo>
                    <a:pt x="1425389" y="306593"/>
                  </a:lnTo>
                  <a:close/>
                </a:path>
              </a:pathLst>
            </a:custGeom>
            <a:solidFill>
              <a:srgbClr val="999999">
                <a:alpha val="9803"/>
              </a:srgb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grpSp>
      <p:sp>
        <p:nvSpPr>
          <p:cNvPr id="303" name="Google Shape;303;p17"/>
          <p:cNvSpPr txBox="1"/>
          <p:nvPr>
            <p:ph idx="1" type="body"/>
          </p:nvPr>
        </p:nvSpPr>
        <p:spPr>
          <a:xfrm>
            <a:off x="323529" y="339509"/>
            <a:ext cx="11573197" cy="724247"/>
          </a:xfrm>
          <a:prstGeom prst="rect">
            <a:avLst/>
          </a:prstGeom>
          <a:noFill/>
          <a:ln>
            <a:noFill/>
          </a:ln>
        </p:spPr>
        <p:txBody>
          <a:bodyPr anchorCtr="0" anchor="ctr" bIns="45700" lIns="91425" spcFirstLastPara="1" rIns="91425" wrap="square" tIns="45700">
            <a:noAutofit/>
          </a:bodyPr>
          <a:lstStyle>
            <a:lvl1pPr indent="-228600" lvl="0" marL="457200" marR="0" rtl="0" algn="ctr">
              <a:lnSpc>
                <a:spcPct val="90000"/>
              </a:lnSpc>
              <a:spcBef>
                <a:spcPts val="1000"/>
              </a:spcBef>
              <a:spcAft>
                <a:spcPts val="0"/>
              </a:spcAft>
              <a:buClr>
                <a:srgbClr val="262626"/>
              </a:buClr>
              <a:buSzPts val="5400"/>
              <a:buFont typeface="Arial"/>
              <a:buNone/>
              <a:defRPr b="0" i="0" sz="5400" u="none" cap="none" strike="noStrike">
                <a:solidFill>
                  <a:srgbClr val="262626"/>
                </a:solidFill>
                <a:latin typeface="Arial"/>
                <a:ea typeface="Arial"/>
                <a:cs typeface="Arial"/>
                <a:sym typeface="Arial"/>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304" name="Google Shape;304;p17"/>
          <p:cNvSpPr/>
          <p:nvPr>
            <p:ph idx="2" type="pic"/>
          </p:nvPr>
        </p:nvSpPr>
        <p:spPr>
          <a:xfrm flipH="1">
            <a:off x="973352" y="1721796"/>
            <a:ext cx="4027726" cy="3180943"/>
          </a:xfrm>
          <a:prstGeom prst="rect">
            <a:avLst/>
          </a:prstGeom>
          <a:solidFill>
            <a:srgbClr val="F2F2F2"/>
          </a:solidFill>
          <a:ln>
            <a:noFill/>
          </a:ln>
        </p:spPr>
        <p:txBody>
          <a:bodyPr anchorCtr="0" anchor="ctr" bIns="45700" lIns="91425" spcFirstLastPara="1" rIns="91425" wrap="square" tIns="45700">
            <a:noAutofit/>
          </a:bodyPr>
          <a:lstStyle>
            <a:lvl1pPr lvl="0" marR="0" rtl="0" algn="ctr">
              <a:lnSpc>
                <a:spcPct val="90000"/>
              </a:lnSpc>
              <a:spcBef>
                <a:spcPts val="1000"/>
              </a:spcBef>
              <a:spcAft>
                <a:spcPts val="0"/>
              </a:spcAft>
              <a:buClr>
                <a:srgbClr val="3F3F3F"/>
              </a:buClr>
              <a:buSzPts val="1200"/>
              <a:buFont typeface="Arial"/>
              <a:buNone/>
              <a:defRPr b="0" i="0" sz="1200" u="none" cap="none" strike="noStrike">
                <a:solidFill>
                  <a:srgbClr val="3F3F3F"/>
                </a:solidFill>
                <a:latin typeface="Arial"/>
                <a:ea typeface="Arial"/>
                <a:cs typeface="Arial"/>
                <a:sym typeface="Arial"/>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1_Contents slide layout">
  <p:cSld name="11_Contents slide layout">
    <p:bg>
      <p:bgPr>
        <a:blipFill>
          <a:blip r:embed="rId2">
            <a:alphaModFix/>
          </a:blip>
          <a:stretch>
            <a:fillRect/>
          </a:stretch>
        </a:blipFill>
      </p:bgPr>
    </p:bg>
    <p:spTree>
      <p:nvGrpSpPr>
        <p:cNvPr id="305" name="Shape 305"/>
        <p:cNvGrpSpPr/>
        <p:nvPr/>
      </p:nvGrpSpPr>
      <p:grpSpPr>
        <a:xfrm>
          <a:off x="0" y="0"/>
          <a:ext cx="0" cy="0"/>
          <a:chOff x="0" y="0"/>
          <a:chExt cx="0" cy="0"/>
        </a:xfrm>
      </p:grpSpPr>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2_Contents slide layout">
  <p:cSld name="12_Contents slide layout">
    <p:bg>
      <p:bgPr>
        <a:blipFill>
          <a:blip r:embed="rId2">
            <a:alphaModFix/>
          </a:blip>
          <a:stretch>
            <a:fillRect/>
          </a:stretch>
        </a:blipFill>
      </p:bgPr>
    </p:bg>
    <p:spTree>
      <p:nvGrpSpPr>
        <p:cNvPr id="306" name="Shape 306"/>
        <p:cNvGrpSpPr/>
        <p:nvPr/>
      </p:nvGrpSpPr>
      <p:grpSpPr>
        <a:xfrm>
          <a:off x="0" y="0"/>
          <a:ext cx="0" cy="0"/>
          <a:chOff x="0" y="0"/>
          <a:chExt cx="0" cy="0"/>
        </a:xfrm>
      </p:grpSpPr>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3_Contents slide layout">
  <p:cSld name="13_Contents slide layout">
    <p:spTree>
      <p:nvGrpSpPr>
        <p:cNvPr id="307" name="Shape 307"/>
        <p:cNvGrpSpPr/>
        <p:nvPr/>
      </p:nvGrpSpPr>
      <p:grpSpPr>
        <a:xfrm>
          <a:off x="0" y="0"/>
          <a:ext cx="0" cy="0"/>
          <a:chOff x="0" y="0"/>
          <a:chExt cx="0" cy="0"/>
        </a:xfrm>
      </p:grpSpPr>
      <p:grpSp>
        <p:nvGrpSpPr>
          <p:cNvPr id="308" name="Google Shape;308;p20"/>
          <p:cNvGrpSpPr/>
          <p:nvPr/>
        </p:nvGrpSpPr>
        <p:grpSpPr>
          <a:xfrm>
            <a:off x="850796" y="1991644"/>
            <a:ext cx="2126862" cy="3673670"/>
            <a:chOff x="1438761" y="2033015"/>
            <a:chExt cx="1980000" cy="3420000"/>
          </a:xfrm>
        </p:grpSpPr>
        <p:sp>
          <p:nvSpPr>
            <p:cNvPr id="309" name="Google Shape;309;p20"/>
            <p:cNvSpPr/>
            <p:nvPr/>
          </p:nvSpPr>
          <p:spPr>
            <a:xfrm>
              <a:off x="1438761" y="2033015"/>
              <a:ext cx="1980000" cy="3420000"/>
            </a:xfrm>
            <a:prstGeom prst="roundRect">
              <a:avLst>
                <a:gd fmla="val 13580" name="adj"/>
              </a:avLst>
            </a:prstGeom>
            <a:solidFill>
              <a:srgbClr val="26262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700">
                <a:solidFill>
                  <a:schemeClr val="lt1"/>
                </a:solidFill>
                <a:latin typeface="Arial"/>
                <a:ea typeface="Arial"/>
                <a:cs typeface="Arial"/>
                <a:sym typeface="Arial"/>
              </a:endParaRPr>
            </a:p>
          </p:txBody>
        </p:sp>
        <p:sp>
          <p:nvSpPr>
            <p:cNvPr id="310" name="Google Shape;310;p20"/>
            <p:cNvSpPr/>
            <p:nvPr/>
          </p:nvSpPr>
          <p:spPr>
            <a:xfrm>
              <a:off x="2310398" y="2205587"/>
              <a:ext cx="236725" cy="45719"/>
            </a:xfrm>
            <a:prstGeom prst="rect">
              <a:avLst/>
            </a:prstGeom>
            <a:solidFill>
              <a:srgbClr val="B0B0B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700">
                <a:solidFill>
                  <a:schemeClr val="lt1"/>
                </a:solidFill>
                <a:latin typeface="Arial"/>
                <a:ea typeface="Arial"/>
                <a:cs typeface="Arial"/>
                <a:sym typeface="Arial"/>
              </a:endParaRPr>
            </a:p>
          </p:txBody>
        </p:sp>
        <p:grpSp>
          <p:nvGrpSpPr>
            <p:cNvPr id="311" name="Google Shape;311;p20"/>
            <p:cNvGrpSpPr/>
            <p:nvPr/>
          </p:nvGrpSpPr>
          <p:grpSpPr>
            <a:xfrm>
              <a:off x="2332851" y="5138854"/>
              <a:ext cx="191820" cy="211002"/>
              <a:chOff x="2453209" y="5151638"/>
              <a:chExt cx="191820" cy="211002"/>
            </a:xfrm>
          </p:grpSpPr>
          <p:sp>
            <p:nvSpPr>
              <p:cNvPr id="312" name="Google Shape;312;p20"/>
              <p:cNvSpPr/>
              <p:nvPr/>
            </p:nvSpPr>
            <p:spPr>
              <a:xfrm>
                <a:off x="2453209" y="5151638"/>
                <a:ext cx="191820" cy="211002"/>
              </a:xfrm>
              <a:prstGeom prst="ellipse">
                <a:avLst/>
              </a:prstGeom>
              <a:gradFill>
                <a:gsLst>
                  <a:gs pos="0">
                    <a:srgbClr val="0F0F0F"/>
                  </a:gs>
                  <a:gs pos="56000">
                    <a:srgbClr val="595959"/>
                  </a:gs>
                  <a:gs pos="91000">
                    <a:srgbClr val="7F7F7F"/>
                  </a:gs>
                  <a:gs pos="100000">
                    <a:srgbClr val="BFBFBF"/>
                  </a:gs>
                </a:gsLst>
                <a:lin ang="10800000" scaled="0"/>
              </a:gradFill>
              <a:ln cap="flat" cmpd="sng" w="12700">
                <a:solidFill>
                  <a:srgbClr val="262626"/>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700">
                  <a:solidFill>
                    <a:schemeClr val="lt1"/>
                  </a:solidFill>
                  <a:latin typeface="Arial"/>
                  <a:ea typeface="Arial"/>
                  <a:cs typeface="Arial"/>
                  <a:sym typeface="Arial"/>
                </a:endParaRPr>
              </a:p>
            </p:txBody>
          </p:sp>
          <p:sp>
            <p:nvSpPr>
              <p:cNvPr id="313" name="Google Shape;313;p20"/>
              <p:cNvSpPr/>
              <p:nvPr/>
            </p:nvSpPr>
            <p:spPr>
              <a:xfrm>
                <a:off x="2505251" y="5208531"/>
                <a:ext cx="87734" cy="97215"/>
              </a:xfrm>
              <a:prstGeom prst="roundRect">
                <a:avLst>
                  <a:gd fmla="val 16667" name="adj"/>
                </a:avLst>
              </a:prstGeom>
              <a:solidFill>
                <a:srgbClr val="737373"/>
              </a:solidFill>
              <a:ln cap="flat" cmpd="sng" w="9525">
                <a:solidFill>
                  <a:srgbClr val="B0B0B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700">
                  <a:solidFill>
                    <a:schemeClr val="lt1"/>
                  </a:solidFill>
                  <a:latin typeface="Arial"/>
                  <a:ea typeface="Arial"/>
                  <a:cs typeface="Arial"/>
                  <a:sym typeface="Arial"/>
                </a:endParaRPr>
              </a:p>
            </p:txBody>
          </p:sp>
        </p:grpSp>
      </p:grpSp>
      <p:grpSp>
        <p:nvGrpSpPr>
          <p:cNvPr id="314" name="Google Shape;314;p20"/>
          <p:cNvGrpSpPr/>
          <p:nvPr/>
        </p:nvGrpSpPr>
        <p:grpSpPr>
          <a:xfrm>
            <a:off x="3428276" y="1957776"/>
            <a:ext cx="2126862" cy="3673670"/>
            <a:chOff x="1438761" y="2033015"/>
            <a:chExt cx="1980000" cy="3420000"/>
          </a:xfrm>
        </p:grpSpPr>
        <p:sp>
          <p:nvSpPr>
            <p:cNvPr id="315" name="Google Shape;315;p20"/>
            <p:cNvSpPr/>
            <p:nvPr/>
          </p:nvSpPr>
          <p:spPr>
            <a:xfrm>
              <a:off x="1438761" y="2033015"/>
              <a:ext cx="1980000" cy="3420000"/>
            </a:xfrm>
            <a:prstGeom prst="roundRect">
              <a:avLst>
                <a:gd fmla="val 13580" name="adj"/>
              </a:avLst>
            </a:prstGeom>
            <a:solidFill>
              <a:srgbClr val="26262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700">
                <a:solidFill>
                  <a:schemeClr val="lt1"/>
                </a:solidFill>
                <a:latin typeface="Arial"/>
                <a:ea typeface="Arial"/>
                <a:cs typeface="Arial"/>
                <a:sym typeface="Arial"/>
              </a:endParaRPr>
            </a:p>
          </p:txBody>
        </p:sp>
        <p:sp>
          <p:nvSpPr>
            <p:cNvPr id="316" name="Google Shape;316;p20"/>
            <p:cNvSpPr/>
            <p:nvPr/>
          </p:nvSpPr>
          <p:spPr>
            <a:xfrm>
              <a:off x="2310398" y="2205587"/>
              <a:ext cx="236725" cy="45719"/>
            </a:xfrm>
            <a:prstGeom prst="rect">
              <a:avLst/>
            </a:prstGeom>
            <a:solidFill>
              <a:srgbClr val="B0B0B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700">
                <a:solidFill>
                  <a:schemeClr val="lt1"/>
                </a:solidFill>
                <a:latin typeface="Arial"/>
                <a:ea typeface="Arial"/>
                <a:cs typeface="Arial"/>
                <a:sym typeface="Arial"/>
              </a:endParaRPr>
            </a:p>
          </p:txBody>
        </p:sp>
        <p:grpSp>
          <p:nvGrpSpPr>
            <p:cNvPr id="317" name="Google Shape;317;p20"/>
            <p:cNvGrpSpPr/>
            <p:nvPr/>
          </p:nvGrpSpPr>
          <p:grpSpPr>
            <a:xfrm>
              <a:off x="2332851" y="5138854"/>
              <a:ext cx="191820" cy="211002"/>
              <a:chOff x="2453209" y="5151638"/>
              <a:chExt cx="191820" cy="211002"/>
            </a:xfrm>
          </p:grpSpPr>
          <p:sp>
            <p:nvSpPr>
              <p:cNvPr id="318" name="Google Shape;318;p20"/>
              <p:cNvSpPr/>
              <p:nvPr/>
            </p:nvSpPr>
            <p:spPr>
              <a:xfrm>
                <a:off x="2453209" y="5151638"/>
                <a:ext cx="191820" cy="211002"/>
              </a:xfrm>
              <a:prstGeom prst="ellipse">
                <a:avLst/>
              </a:prstGeom>
              <a:gradFill>
                <a:gsLst>
                  <a:gs pos="0">
                    <a:srgbClr val="0F0F0F"/>
                  </a:gs>
                  <a:gs pos="56000">
                    <a:srgbClr val="595959"/>
                  </a:gs>
                  <a:gs pos="91000">
                    <a:srgbClr val="7F7F7F"/>
                  </a:gs>
                  <a:gs pos="100000">
                    <a:srgbClr val="BFBFBF"/>
                  </a:gs>
                </a:gsLst>
                <a:lin ang="10800000" scaled="0"/>
              </a:gradFill>
              <a:ln cap="flat" cmpd="sng" w="12700">
                <a:solidFill>
                  <a:srgbClr val="262626"/>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700">
                  <a:solidFill>
                    <a:schemeClr val="lt1"/>
                  </a:solidFill>
                  <a:latin typeface="Arial"/>
                  <a:ea typeface="Arial"/>
                  <a:cs typeface="Arial"/>
                  <a:sym typeface="Arial"/>
                </a:endParaRPr>
              </a:p>
            </p:txBody>
          </p:sp>
          <p:sp>
            <p:nvSpPr>
              <p:cNvPr id="319" name="Google Shape;319;p20"/>
              <p:cNvSpPr/>
              <p:nvPr/>
            </p:nvSpPr>
            <p:spPr>
              <a:xfrm>
                <a:off x="2505251" y="5208531"/>
                <a:ext cx="87734" cy="97215"/>
              </a:xfrm>
              <a:prstGeom prst="roundRect">
                <a:avLst>
                  <a:gd fmla="val 16667" name="adj"/>
                </a:avLst>
              </a:prstGeom>
              <a:solidFill>
                <a:srgbClr val="737373"/>
              </a:solidFill>
              <a:ln cap="flat" cmpd="sng" w="9525">
                <a:solidFill>
                  <a:srgbClr val="B0B0B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700">
                  <a:solidFill>
                    <a:schemeClr val="lt1"/>
                  </a:solidFill>
                  <a:latin typeface="Arial"/>
                  <a:ea typeface="Arial"/>
                  <a:cs typeface="Arial"/>
                  <a:sym typeface="Arial"/>
                </a:endParaRPr>
              </a:p>
            </p:txBody>
          </p:sp>
        </p:grpSp>
      </p:grpSp>
      <p:sp>
        <p:nvSpPr>
          <p:cNvPr id="320" name="Google Shape;320;p20"/>
          <p:cNvSpPr/>
          <p:nvPr>
            <p:ph idx="2" type="pic"/>
          </p:nvPr>
        </p:nvSpPr>
        <p:spPr>
          <a:xfrm>
            <a:off x="4356027" y="2241136"/>
            <a:ext cx="1060913" cy="2905556"/>
          </a:xfrm>
          <a:prstGeom prst="rect">
            <a:avLst/>
          </a:prstGeom>
          <a:solidFill>
            <a:srgbClr val="F2F2F2"/>
          </a:solidFill>
          <a:ln>
            <a:noFill/>
          </a:ln>
        </p:spPr>
        <p:txBody>
          <a:bodyPr anchorCtr="0" anchor="ctr" bIns="45700" lIns="91425" spcFirstLastPara="1" rIns="91425" wrap="square" tIns="45700">
            <a:noAutofit/>
          </a:bodyPr>
          <a:lstStyle>
            <a:lvl1pPr lvl="0" marR="0" rtl="0" algn="ctr">
              <a:lnSpc>
                <a:spcPct val="90000"/>
              </a:lnSpc>
              <a:spcBef>
                <a:spcPts val="1000"/>
              </a:spcBef>
              <a:spcAft>
                <a:spcPts val="0"/>
              </a:spcAft>
              <a:buClr>
                <a:srgbClr val="3F3F3F"/>
              </a:buClr>
              <a:buSzPts val="1200"/>
              <a:buFont typeface="Arial"/>
              <a:buNone/>
              <a:defRPr b="0" i="0" sz="1200" u="none" cap="none" strike="noStrike">
                <a:solidFill>
                  <a:srgbClr val="3F3F3F"/>
                </a:solidFill>
                <a:latin typeface="Arial"/>
                <a:ea typeface="Arial"/>
                <a:cs typeface="Arial"/>
                <a:sym typeface="Arial"/>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321" name="Google Shape;321;p20"/>
          <p:cNvSpPr/>
          <p:nvPr>
            <p:ph idx="3" type="pic"/>
          </p:nvPr>
        </p:nvSpPr>
        <p:spPr>
          <a:xfrm>
            <a:off x="1002845" y="2290033"/>
            <a:ext cx="1087042" cy="2905557"/>
          </a:xfrm>
          <a:prstGeom prst="rect">
            <a:avLst/>
          </a:prstGeom>
          <a:solidFill>
            <a:srgbClr val="F2F2F2"/>
          </a:solidFill>
          <a:ln>
            <a:noFill/>
          </a:ln>
        </p:spPr>
        <p:txBody>
          <a:bodyPr anchorCtr="0" anchor="ctr" bIns="45700" lIns="91425" spcFirstLastPara="1" rIns="91425" wrap="square" tIns="45700">
            <a:noAutofit/>
          </a:bodyPr>
          <a:lstStyle>
            <a:lvl1pPr lvl="0" marR="0" rtl="0" algn="ctr">
              <a:lnSpc>
                <a:spcPct val="90000"/>
              </a:lnSpc>
              <a:spcBef>
                <a:spcPts val="1000"/>
              </a:spcBef>
              <a:spcAft>
                <a:spcPts val="0"/>
              </a:spcAft>
              <a:buClr>
                <a:srgbClr val="3F3F3F"/>
              </a:buClr>
              <a:buSzPts val="1200"/>
              <a:buFont typeface="Arial"/>
              <a:buNone/>
              <a:defRPr b="0" i="0" sz="1200" u="none" cap="none" strike="noStrike">
                <a:solidFill>
                  <a:srgbClr val="3F3F3F"/>
                </a:solidFill>
                <a:latin typeface="Arial"/>
                <a:ea typeface="Arial"/>
                <a:cs typeface="Arial"/>
                <a:sym typeface="Arial"/>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grpSp>
        <p:nvGrpSpPr>
          <p:cNvPr id="322" name="Google Shape;322;p20"/>
          <p:cNvGrpSpPr/>
          <p:nvPr/>
        </p:nvGrpSpPr>
        <p:grpSpPr>
          <a:xfrm>
            <a:off x="2077784" y="1819949"/>
            <a:ext cx="2304289" cy="3980137"/>
            <a:chOff x="1438761" y="2033015"/>
            <a:chExt cx="1980000" cy="3420000"/>
          </a:xfrm>
        </p:grpSpPr>
        <p:sp>
          <p:nvSpPr>
            <p:cNvPr id="323" name="Google Shape;323;p20"/>
            <p:cNvSpPr/>
            <p:nvPr/>
          </p:nvSpPr>
          <p:spPr>
            <a:xfrm>
              <a:off x="1438761" y="2033015"/>
              <a:ext cx="1980000" cy="3420000"/>
            </a:xfrm>
            <a:prstGeom prst="roundRect">
              <a:avLst>
                <a:gd fmla="val 13580" name="adj"/>
              </a:avLst>
            </a:prstGeom>
            <a:solidFill>
              <a:srgbClr val="26262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700">
                <a:solidFill>
                  <a:schemeClr val="lt1"/>
                </a:solidFill>
                <a:latin typeface="Arial"/>
                <a:ea typeface="Arial"/>
                <a:cs typeface="Arial"/>
                <a:sym typeface="Arial"/>
              </a:endParaRPr>
            </a:p>
          </p:txBody>
        </p:sp>
        <p:sp>
          <p:nvSpPr>
            <p:cNvPr id="324" name="Google Shape;324;p20"/>
            <p:cNvSpPr/>
            <p:nvPr/>
          </p:nvSpPr>
          <p:spPr>
            <a:xfrm>
              <a:off x="2310398" y="2205587"/>
              <a:ext cx="236725" cy="45719"/>
            </a:xfrm>
            <a:prstGeom prst="rect">
              <a:avLst/>
            </a:prstGeom>
            <a:solidFill>
              <a:srgbClr val="B0B0B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700">
                <a:solidFill>
                  <a:schemeClr val="lt1"/>
                </a:solidFill>
                <a:latin typeface="Arial"/>
                <a:ea typeface="Arial"/>
                <a:cs typeface="Arial"/>
                <a:sym typeface="Arial"/>
              </a:endParaRPr>
            </a:p>
          </p:txBody>
        </p:sp>
        <p:grpSp>
          <p:nvGrpSpPr>
            <p:cNvPr id="325" name="Google Shape;325;p20"/>
            <p:cNvGrpSpPr/>
            <p:nvPr/>
          </p:nvGrpSpPr>
          <p:grpSpPr>
            <a:xfrm>
              <a:off x="2332851" y="5138854"/>
              <a:ext cx="191820" cy="211002"/>
              <a:chOff x="2453209" y="5151638"/>
              <a:chExt cx="191820" cy="211002"/>
            </a:xfrm>
          </p:grpSpPr>
          <p:sp>
            <p:nvSpPr>
              <p:cNvPr id="326" name="Google Shape;326;p20"/>
              <p:cNvSpPr/>
              <p:nvPr/>
            </p:nvSpPr>
            <p:spPr>
              <a:xfrm>
                <a:off x="2453209" y="5151638"/>
                <a:ext cx="191820" cy="211002"/>
              </a:xfrm>
              <a:prstGeom prst="ellipse">
                <a:avLst/>
              </a:prstGeom>
              <a:gradFill>
                <a:gsLst>
                  <a:gs pos="0">
                    <a:srgbClr val="0F0F0F"/>
                  </a:gs>
                  <a:gs pos="56000">
                    <a:srgbClr val="595959"/>
                  </a:gs>
                  <a:gs pos="91000">
                    <a:srgbClr val="7F7F7F"/>
                  </a:gs>
                  <a:gs pos="100000">
                    <a:srgbClr val="BFBFBF"/>
                  </a:gs>
                </a:gsLst>
                <a:lin ang="10800000" scaled="0"/>
              </a:gradFill>
              <a:ln cap="flat" cmpd="sng" w="12700">
                <a:solidFill>
                  <a:srgbClr val="262626"/>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700">
                  <a:solidFill>
                    <a:schemeClr val="lt1"/>
                  </a:solidFill>
                  <a:latin typeface="Arial"/>
                  <a:ea typeface="Arial"/>
                  <a:cs typeface="Arial"/>
                  <a:sym typeface="Arial"/>
                </a:endParaRPr>
              </a:p>
            </p:txBody>
          </p:sp>
          <p:sp>
            <p:nvSpPr>
              <p:cNvPr id="327" name="Google Shape;327;p20"/>
              <p:cNvSpPr/>
              <p:nvPr/>
            </p:nvSpPr>
            <p:spPr>
              <a:xfrm>
                <a:off x="2505251" y="5208531"/>
                <a:ext cx="87734" cy="97215"/>
              </a:xfrm>
              <a:prstGeom prst="roundRect">
                <a:avLst>
                  <a:gd fmla="val 16667" name="adj"/>
                </a:avLst>
              </a:prstGeom>
              <a:solidFill>
                <a:srgbClr val="737373"/>
              </a:solidFill>
              <a:ln cap="flat" cmpd="sng" w="9525">
                <a:solidFill>
                  <a:srgbClr val="B0B0B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700">
                  <a:solidFill>
                    <a:schemeClr val="lt1"/>
                  </a:solidFill>
                  <a:latin typeface="Arial"/>
                  <a:ea typeface="Arial"/>
                  <a:cs typeface="Arial"/>
                  <a:sym typeface="Arial"/>
                </a:endParaRPr>
              </a:p>
            </p:txBody>
          </p:sp>
        </p:grpSp>
      </p:grpSp>
      <p:sp>
        <p:nvSpPr>
          <p:cNvPr id="328" name="Google Shape;328;p20"/>
          <p:cNvSpPr/>
          <p:nvPr>
            <p:ph idx="4" type="pic"/>
          </p:nvPr>
        </p:nvSpPr>
        <p:spPr>
          <a:xfrm>
            <a:off x="2217448" y="2151585"/>
            <a:ext cx="2023386" cy="3142249"/>
          </a:xfrm>
          <a:prstGeom prst="rect">
            <a:avLst/>
          </a:prstGeom>
          <a:solidFill>
            <a:srgbClr val="F2F2F2"/>
          </a:solidFill>
          <a:ln>
            <a:noFill/>
          </a:ln>
        </p:spPr>
        <p:txBody>
          <a:bodyPr anchorCtr="0" anchor="ctr" bIns="45700" lIns="91425" spcFirstLastPara="1" rIns="91425" wrap="square" tIns="45700">
            <a:noAutofit/>
          </a:bodyPr>
          <a:lstStyle>
            <a:lvl1pPr lvl="0" marR="0" rtl="0" algn="ctr">
              <a:lnSpc>
                <a:spcPct val="90000"/>
              </a:lnSpc>
              <a:spcBef>
                <a:spcPts val="1000"/>
              </a:spcBef>
              <a:spcAft>
                <a:spcPts val="0"/>
              </a:spcAft>
              <a:buClr>
                <a:srgbClr val="3F3F3F"/>
              </a:buClr>
              <a:buSzPts val="1200"/>
              <a:buFont typeface="Arial"/>
              <a:buNone/>
              <a:defRPr b="0" i="0" sz="1200" u="none" cap="none" strike="noStrike">
                <a:solidFill>
                  <a:srgbClr val="3F3F3F"/>
                </a:solidFill>
                <a:latin typeface="Arial"/>
                <a:ea typeface="Arial"/>
                <a:cs typeface="Arial"/>
                <a:sym typeface="Arial"/>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329" name="Google Shape;329;p20"/>
          <p:cNvSpPr txBox="1"/>
          <p:nvPr>
            <p:ph idx="1" type="body"/>
          </p:nvPr>
        </p:nvSpPr>
        <p:spPr>
          <a:xfrm>
            <a:off x="323529" y="339509"/>
            <a:ext cx="11573197" cy="724247"/>
          </a:xfrm>
          <a:prstGeom prst="rect">
            <a:avLst/>
          </a:prstGeom>
          <a:noFill/>
          <a:ln>
            <a:noFill/>
          </a:ln>
        </p:spPr>
        <p:txBody>
          <a:bodyPr anchorCtr="0" anchor="ctr" bIns="45700" lIns="91425" spcFirstLastPara="1" rIns="91425" wrap="square" tIns="45700">
            <a:noAutofit/>
          </a:bodyPr>
          <a:lstStyle>
            <a:lvl1pPr indent="-228600" lvl="0" marL="457200" marR="0" rtl="0" algn="ctr">
              <a:lnSpc>
                <a:spcPct val="90000"/>
              </a:lnSpc>
              <a:spcBef>
                <a:spcPts val="1000"/>
              </a:spcBef>
              <a:spcAft>
                <a:spcPts val="0"/>
              </a:spcAft>
              <a:buClr>
                <a:srgbClr val="262626"/>
              </a:buClr>
              <a:buSzPts val="5400"/>
              <a:buFont typeface="Arial"/>
              <a:buNone/>
              <a:defRPr b="0" i="0" sz="5400" u="none" cap="none" strike="noStrike">
                <a:solidFill>
                  <a:srgbClr val="262626"/>
                </a:solidFill>
                <a:latin typeface="Arial"/>
                <a:ea typeface="Arial"/>
                <a:cs typeface="Arial"/>
                <a:sym typeface="Arial"/>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4_Contents slide layout">
  <p:cSld name="14_Contents slide layout">
    <p:spTree>
      <p:nvGrpSpPr>
        <p:cNvPr id="330" name="Shape 330"/>
        <p:cNvGrpSpPr/>
        <p:nvPr/>
      </p:nvGrpSpPr>
      <p:grpSpPr>
        <a:xfrm>
          <a:off x="0" y="0"/>
          <a:ext cx="0" cy="0"/>
          <a:chOff x="0" y="0"/>
          <a:chExt cx="0" cy="0"/>
        </a:xfrm>
      </p:grpSpPr>
      <p:sp>
        <p:nvSpPr>
          <p:cNvPr id="331" name="Google Shape;331;p21"/>
          <p:cNvSpPr/>
          <p:nvPr>
            <p:ph idx="2" type="pic"/>
          </p:nvPr>
        </p:nvSpPr>
        <p:spPr>
          <a:xfrm>
            <a:off x="0" y="0"/>
            <a:ext cx="6096000" cy="6858000"/>
          </a:xfrm>
          <a:prstGeom prst="rect">
            <a:avLst/>
          </a:prstGeom>
          <a:solidFill>
            <a:srgbClr val="F2F2F2"/>
          </a:solidFill>
          <a:ln>
            <a:noFill/>
          </a:ln>
        </p:spPr>
        <p:txBody>
          <a:bodyPr anchorCtr="0" anchor="ctr" bIns="45700" lIns="91425" spcFirstLastPara="1" rIns="91425" wrap="square" tIns="45700">
            <a:noAutofit/>
          </a:bodyPr>
          <a:lstStyle>
            <a:lvl1pPr lvl="0" marR="0" rtl="0" algn="ctr">
              <a:lnSpc>
                <a:spcPct val="90000"/>
              </a:lnSpc>
              <a:spcBef>
                <a:spcPts val="1000"/>
              </a:spcBef>
              <a:spcAft>
                <a:spcPts val="0"/>
              </a:spcAft>
              <a:buClr>
                <a:srgbClr val="3F3F3F"/>
              </a:buClr>
              <a:buSzPts val="1800"/>
              <a:buFont typeface="Arial"/>
              <a:buNone/>
              <a:defRPr b="0" i="0" sz="1800" u="none" cap="none" strike="noStrike">
                <a:solidFill>
                  <a:srgbClr val="3F3F3F"/>
                </a:solidFill>
                <a:latin typeface="Arial"/>
                <a:ea typeface="Arial"/>
                <a:cs typeface="Arial"/>
                <a:sym typeface="Arial"/>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ver slide layout">
  <p:cSld name="Cover slide layout">
    <p:bg>
      <p:bgPr>
        <a:solidFill>
          <a:schemeClr val="accent1">
            <a:alpha val="60000"/>
          </a:schemeClr>
        </a:solidFill>
      </p:bgPr>
    </p:bg>
    <p:spTree>
      <p:nvGrpSpPr>
        <p:cNvPr id="124" name="Shape 124"/>
        <p:cNvGrpSpPr/>
        <p:nvPr/>
      </p:nvGrpSpPr>
      <p:grpSpPr>
        <a:xfrm>
          <a:off x="0" y="0"/>
          <a:ext cx="0" cy="0"/>
          <a:chOff x="0" y="0"/>
          <a:chExt cx="0" cy="0"/>
        </a:xfrm>
      </p:grpSpPr>
      <p:grpSp>
        <p:nvGrpSpPr>
          <p:cNvPr id="125" name="Google Shape;125;p3"/>
          <p:cNvGrpSpPr/>
          <p:nvPr/>
        </p:nvGrpSpPr>
        <p:grpSpPr>
          <a:xfrm>
            <a:off x="791230" y="364272"/>
            <a:ext cx="10609540" cy="6226406"/>
            <a:chOff x="2687161" y="3731096"/>
            <a:chExt cx="5158677" cy="3027467"/>
          </a:xfrm>
        </p:grpSpPr>
        <p:sp>
          <p:nvSpPr>
            <p:cNvPr id="126" name="Google Shape;126;p3"/>
            <p:cNvSpPr/>
            <p:nvPr/>
          </p:nvSpPr>
          <p:spPr>
            <a:xfrm>
              <a:off x="2725967" y="4290519"/>
              <a:ext cx="1906137" cy="2468044"/>
            </a:xfrm>
            <a:custGeom>
              <a:rect b="b" l="l" r="r" t="t"/>
              <a:pathLst>
                <a:path extrusionOk="0" h="2468044" w="1906136">
                  <a:moveTo>
                    <a:pt x="1901480" y="1594450"/>
                  </a:moveTo>
                  <a:lnTo>
                    <a:pt x="1898376" y="1588241"/>
                  </a:lnTo>
                  <a:lnTo>
                    <a:pt x="1892167" y="1582963"/>
                  </a:lnTo>
                  <a:lnTo>
                    <a:pt x="1886889" y="1575513"/>
                  </a:lnTo>
                  <a:lnTo>
                    <a:pt x="1879749" y="1577686"/>
                  </a:lnTo>
                  <a:lnTo>
                    <a:pt x="1870436" y="1577686"/>
                  </a:lnTo>
                  <a:lnTo>
                    <a:pt x="1862054" y="1575513"/>
                  </a:lnTo>
                  <a:lnTo>
                    <a:pt x="1855845" y="1568062"/>
                  </a:lnTo>
                  <a:lnTo>
                    <a:pt x="1854913" y="1558748"/>
                  </a:lnTo>
                  <a:lnTo>
                    <a:pt x="1850878" y="1548193"/>
                  </a:lnTo>
                  <a:lnTo>
                    <a:pt x="1845600" y="1542916"/>
                  </a:lnTo>
                  <a:lnTo>
                    <a:pt x="1789410" y="1538569"/>
                  </a:lnTo>
                  <a:lnTo>
                    <a:pt x="1785374" y="1537638"/>
                  </a:lnTo>
                  <a:lnTo>
                    <a:pt x="1782269" y="1535465"/>
                  </a:lnTo>
                  <a:lnTo>
                    <a:pt x="1778233" y="1533292"/>
                  </a:lnTo>
                  <a:lnTo>
                    <a:pt x="1777302" y="1533292"/>
                  </a:lnTo>
                  <a:lnTo>
                    <a:pt x="1771093" y="1531119"/>
                  </a:lnTo>
                  <a:lnTo>
                    <a:pt x="1767989" y="1533292"/>
                  </a:lnTo>
                  <a:lnTo>
                    <a:pt x="1762711" y="1535465"/>
                  </a:lnTo>
                  <a:lnTo>
                    <a:pt x="1758675" y="1522737"/>
                  </a:lnTo>
                  <a:lnTo>
                    <a:pt x="1736944" y="1515286"/>
                  </a:lnTo>
                  <a:lnTo>
                    <a:pt x="1713971" y="1515286"/>
                  </a:lnTo>
                  <a:lnTo>
                    <a:pt x="1717075" y="1509077"/>
                  </a:lnTo>
                  <a:lnTo>
                    <a:pt x="1721111" y="1505973"/>
                  </a:lnTo>
                  <a:lnTo>
                    <a:pt x="1724216" y="1500695"/>
                  </a:lnTo>
                  <a:lnTo>
                    <a:pt x="1728252" y="1496349"/>
                  </a:lnTo>
                  <a:lnTo>
                    <a:pt x="1729183" y="1488898"/>
                  </a:lnTo>
                  <a:lnTo>
                    <a:pt x="1704037" y="1476170"/>
                  </a:lnTo>
                  <a:lnTo>
                    <a:pt x="1682306" y="1459406"/>
                  </a:lnTo>
                  <a:lnTo>
                    <a:pt x="1662437" y="1439537"/>
                  </a:lnTo>
                  <a:lnTo>
                    <a:pt x="1645673" y="1417496"/>
                  </a:lnTo>
                  <a:lnTo>
                    <a:pt x="1621769" y="1415322"/>
                  </a:lnTo>
                  <a:lnTo>
                    <a:pt x="1604073" y="1414391"/>
                  </a:lnTo>
                  <a:lnTo>
                    <a:pt x="1582342" y="1412218"/>
                  </a:lnTo>
                  <a:lnTo>
                    <a:pt x="1578306" y="1400732"/>
                  </a:lnTo>
                  <a:lnTo>
                    <a:pt x="1571166" y="1393281"/>
                  </a:lnTo>
                  <a:lnTo>
                    <a:pt x="1562784" y="1392350"/>
                  </a:lnTo>
                  <a:lnTo>
                    <a:pt x="1549124" y="1388003"/>
                  </a:lnTo>
                  <a:lnTo>
                    <a:pt x="1549124" y="1377448"/>
                  </a:lnTo>
                  <a:lnTo>
                    <a:pt x="1536707" y="1371239"/>
                  </a:lnTo>
                  <a:lnTo>
                    <a:pt x="1529566" y="1365962"/>
                  </a:lnTo>
                  <a:lnTo>
                    <a:pt x="1522426" y="1360684"/>
                  </a:lnTo>
                  <a:lnTo>
                    <a:pt x="1510008" y="1356338"/>
                  </a:lnTo>
                  <a:lnTo>
                    <a:pt x="1512181" y="1353233"/>
                  </a:lnTo>
                  <a:lnTo>
                    <a:pt x="1512181" y="1351060"/>
                  </a:lnTo>
                  <a:lnTo>
                    <a:pt x="1514354" y="1350129"/>
                  </a:lnTo>
                  <a:lnTo>
                    <a:pt x="1514354" y="1347956"/>
                  </a:lnTo>
                  <a:lnTo>
                    <a:pt x="1514354" y="1343609"/>
                  </a:lnTo>
                  <a:lnTo>
                    <a:pt x="1488277" y="1345783"/>
                  </a:lnTo>
                  <a:lnTo>
                    <a:pt x="1463131" y="1347956"/>
                  </a:lnTo>
                  <a:lnTo>
                    <a:pt x="1441400" y="1345783"/>
                  </a:lnTo>
                  <a:lnTo>
                    <a:pt x="1419668" y="1338332"/>
                  </a:lnTo>
                  <a:lnTo>
                    <a:pt x="1402904" y="1323741"/>
                  </a:lnTo>
                  <a:lnTo>
                    <a:pt x="1399800" y="1325914"/>
                  </a:lnTo>
                  <a:lnTo>
                    <a:pt x="1395764" y="1328087"/>
                  </a:lnTo>
                  <a:lnTo>
                    <a:pt x="1393591" y="1329019"/>
                  </a:lnTo>
                  <a:lnTo>
                    <a:pt x="1392660" y="1331192"/>
                  </a:lnTo>
                  <a:lnTo>
                    <a:pt x="1390487" y="1333365"/>
                  </a:lnTo>
                  <a:lnTo>
                    <a:pt x="1386451" y="1336469"/>
                  </a:lnTo>
                  <a:lnTo>
                    <a:pt x="1386451" y="1340815"/>
                  </a:lnTo>
                  <a:lnTo>
                    <a:pt x="1383346" y="1338642"/>
                  </a:lnTo>
                  <a:lnTo>
                    <a:pt x="1381173" y="1336469"/>
                  </a:lnTo>
                  <a:lnTo>
                    <a:pt x="1379000" y="1336469"/>
                  </a:lnTo>
                  <a:lnTo>
                    <a:pt x="1379000" y="1335538"/>
                  </a:lnTo>
                  <a:lnTo>
                    <a:pt x="1381173" y="1335538"/>
                  </a:lnTo>
                  <a:lnTo>
                    <a:pt x="1381173" y="1331192"/>
                  </a:lnTo>
                  <a:lnTo>
                    <a:pt x="1383346" y="1328087"/>
                  </a:lnTo>
                  <a:lnTo>
                    <a:pt x="1378069" y="1328087"/>
                  </a:lnTo>
                  <a:lnTo>
                    <a:pt x="1374033" y="1325914"/>
                  </a:lnTo>
                  <a:lnTo>
                    <a:pt x="1371860" y="1325914"/>
                  </a:lnTo>
                  <a:lnTo>
                    <a:pt x="1368755" y="1325914"/>
                  </a:lnTo>
                  <a:lnTo>
                    <a:pt x="1366582" y="1325914"/>
                  </a:lnTo>
                  <a:lnTo>
                    <a:pt x="1363478" y="1328087"/>
                  </a:lnTo>
                  <a:lnTo>
                    <a:pt x="1343609" y="1331192"/>
                  </a:lnTo>
                  <a:lnTo>
                    <a:pt x="1329950" y="1338642"/>
                  </a:lnTo>
                  <a:lnTo>
                    <a:pt x="1319395" y="1347956"/>
                  </a:lnTo>
                  <a:lnTo>
                    <a:pt x="1310081" y="1358511"/>
                  </a:lnTo>
                  <a:lnTo>
                    <a:pt x="1302941" y="1373102"/>
                  </a:lnTo>
                  <a:lnTo>
                    <a:pt x="1296111" y="1371550"/>
                  </a:lnTo>
                  <a:lnTo>
                    <a:pt x="1290833" y="1370618"/>
                  </a:lnTo>
                  <a:lnTo>
                    <a:pt x="1288660" y="1370618"/>
                  </a:lnTo>
                  <a:lnTo>
                    <a:pt x="1286798" y="1368445"/>
                  </a:lnTo>
                  <a:lnTo>
                    <a:pt x="1283693" y="1364099"/>
                  </a:lnTo>
                  <a:lnTo>
                    <a:pt x="1281520" y="1360994"/>
                  </a:lnTo>
                  <a:lnTo>
                    <a:pt x="1264756" y="1360994"/>
                  </a:lnTo>
                  <a:lnTo>
                    <a:pt x="1255443" y="1364099"/>
                  </a:lnTo>
                  <a:lnTo>
                    <a:pt x="1248302" y="1373412"/>
                  </a:lnTo>
                  <a:lnTo>
                    <a:pt x="1234643" y="1370308"/>
                  </a:lnTo>
                  <a:lnTo>
                    <a:pt x="1223156" y="1364099"/>
                  </a:lnTo>
                  <a:lnTo>
                    <a:pt x="1216016" y="1356648"/>
                  </a:lnTo>
                  <a:lnTo>
                    <a:pt x="1210739" y="1350439"/>
                  </a:lnTo>
                  <a:lnTo>
                    <a:pt x="1201425" y="1341126"/>
                  </a:lnTo>
                  <a:lnTo>
                    <a:pt x="1201425" y="1326535"/>
                  </a:lnTo>
                  <a:lnTo>
                    <a:pt x="1205461" y="1311944"/>
                  </a:lnTo>
                  <a:lnTo>
                    <a:pt x="1208565" y="1300457"/>
                  </a:lnTo>
                  <a:lnTo>
                    <a:pt x="1206392" y="1284625"/>
                  </a:lnTo>
                  <a:lnTo>
                    <a:pt x="1199252" y="1273138"/>
                  </a:lnTo>
                  <a:lnTo>
                    <a:pt x="1190870" y="1267861"/>
                  </a:lnTo>
                  <a:lnTo>
                    <a:pt x="1177210" y="1265688"/>
                  </a:lnTo>
                  <a:lnTo>
                    <a:pt x="1162619" y="1265688"/>
                  </a:lnTo>
                  <a:lnTo>
                    <a:pt x="1147097" y="1267861"/>
                  </a:lnTo>
                  <a:lnTo>
                    <a:pt x="1128470" y="1267861"/>
                  </a:lnTo>
                  <a:lnTo>
                    <a:pt x="1134679" y="1255132"/>
                  </a:lnTo>
                  <a:lnTo>
                    <a:pt x="1139957" y="1238368"/>
                  </a:lnTo>
                  <a:lnTo>
                    <a:pt x="1145234" y="1220362"/>
                  </a:lnTo>
                  <a:lnTo>
                    <a:pt x="1150512" y="1206703"/>
                  </a:lnTo>
                  <a:lnTo>
                    <a:pt x="1157652" y="1199252"/>
                  </a:lnTo>
                  <a:lnTo>
                    <a:pt x="1157652" y="1183420"/>
                  </a:lnTo>
                  <a:lnTo>
                    <a:pt x="1152375" y="1184351"/>
                  </a:lnTo>
                  <a:lnTo>
                    <a:pt x="1148339" y="1184351"/>
                  </a:lnTo>
                  <a:lnTo>
                    <a:pt x="1147097" y="1184351"/>
                  </a:lnTo>
                  <a:lnTo>
                    <a:pt x="1147097" y="1186524"/>
                  </a:lnTo>
                  <a:lnTo>
                    <a:pt x="1144924" y="1186524"/>
                  </a:lnTo>
                  <a:lnTo>
                    <a:pt x="1144924" y="1184351"/>
                  </a:lnTo>
                  <a:lnTo>
                    <a:pt x="1142751" y="1183420"/>
                  </a:lnTo>
                  <a:lnTo>
                    <a:pt x="1141820" y="1179073"/>
                  </a:lnTo>
                  <a:lnTo>
                    <a:pt x="1125055" y="1181246"/>
                  </a:lnTo>
                  <a:lnTo>
                    <a:pt x="1113569" y="1186524"/>
                  </a:lnTo>
                  <a:lnTo>
                    <a:pt x="1105187" y="1195837"/>
                  </a:lnTo>
                  <a:lnTo>
                    <a:pt x="1103014" y="1198942"/>
                  </a:lnTo>
                  <a:lnTo>
                    <a:pt x="1100841" y="1205151"/>
                  </a:lnTo>
                  <a:lnTo>
                    <a:pt x="1098668" y="1210428"/>
                  </a:lnTo>
                  <a:lnTo>
                    <a:pt x="1097736" y="1215706"/>
                  </a:lnTo>
                  <a:lnTo>
                    <a:pt x="1093700" y="1220052"/>
                  </a:lnTo>
                  <a:lnTo>
                    <a:pt x="1093700" y="1220983"/>
                  </a:lnTo>
                  <a:lnTo>
                    <a:pt x="1091527" y="1220983"/>
                  </a:lnTo>
                  <a:lnTo>
                    <a:pt x="1090596" y="1220983"/>
                  </a:lnTo>
                  <a:lnTo>
                    <a:pt x="1086560" y="1220983"/>
                  </a:lnTo>
                  <a:lnTo>
                    <a:pt x="1084387" y="1220983"/>
                  </a:lnTo>
                  <a:lnTo>
                    <a:pt x="1081283" y="1223157"/>
                  </a:lnTo>
                  <a:lnTo>
                    <a:pt x="1066692" y="1230607"/>
                  </a:lnTo>
                  <a:lnTo>
                    <a:pt x="1057378" y="1234953"/>
                  </a:lnTo>
                  <a:lnTo>
                    <a:pt x="1052101" y="1232780"/>
                  </a:lnTo>
                  <a:lnTo>
                    <a:pt x="1048065" y="1230607"/>
                  </a:lnTo>
                  <a:lnTo>
                    <a:pt x="1044960" y="1227503"/>
                  </a:lnTo>
                  <a:lnTo>
                    <a:pt x="1037820" y="1225330"/>
                  </a:lnTo>
                  <a:lnTo>
                    <a:pt x="1025402" y="1223157"/>
                  </a:lnTo>
                  <a:lnTo>
                    <a:pt x="1013916" y="1201115"/>
                  </a:lnTo>
                  <a:lnTo>
                    <a:pt x="1006776" y="1183109"/>
                  </a:lnTo>
                  <a:lnTo>
                    <a:pt x="1005844" y="1164172"/>
                  </a:lnTo>
                  <a:lnTo>
                    <a:pt x="1005844" y="1146166"/>
                  </a:lnTo>
                  <a:lnTo>
                    <a:pt x="1012985" y="1121951"/>
                  </a:lnTo>
                  <a:lnTo>
                    <a:pt x="1016089" y="1111396"/>
                  </a:lnTo>
                  <a:lnTo>
                    <a:pt x="1016089" y="1102083"/>
                  </a:lnTo>
                  <a:lnTo>
                    <a:pt x="1013916" y="1094632"/>
                  </a:lnTo>
                  <a:lnTo>
                    <a:pt x="1017952" y="1085319"/>
                  </a:lnTo>
                  <a:lnTo>
                    <a:pt x="1025092" y="1074764"/>
                  </a:lnTo>
                  <a:lnTo>
                    <a:pt x="1035647" y="1067313"/>
                  </a:lnTo>
                  <a:lnTo>
                    <a:pt x="1048065" y="1061104"/>
                  </a:lnTo>
                  <a:lnTo>
                    <a:pt x="1059551" y="1057999"/>
                  </a:lnTo>
                  <a:lnTo>
                    <a:pt x="1076316" y="1055826"/>
                  </a:lnTo>
                  <a:lnTo>
                    <a:pt x="1091838" y="1055826"/>
                  </a:lnTo>
                  <a:lnTo>
                    <a:pt x="1108602" y="1060173"/>
                  </a:lnTo>
                  <a:lnTo>
                    <a:pt x="1121020" y="1065450"/>
                  </a:lnTo>
                  <a:lnTo>
                    <a:pt x="1137784" y="1065450"/>
                  </a:lnTo>
                  <a:lnTo>
                    <a:pt x="1134679" y="1060173"/>
                  </a:lnTo>
                  <a:lnTo>
                    <a:pt x="1132506" y="1055826"/>
                  </a:lnTo>
                  <a:lnTo>
                    <a:pt x="1130333" y="1052722"/>
                  </a:lnTo>
                  <a:lnTo>
                    <a:pt x="1127229" y="1047444"/>
                  </a:lnTo>
                  <a:lnTo>
                    <a:pt x="1125055" y="1041235"/>
                  </a:lnTo>
                  <a:lnTo>
                    <a:pt x="1128160" y="1041235"/>
                  </a:lnTo>
                  <a:lnTo>
                    <a:pt x="1128160" y="1038131"/>
                  </a:lnTo>
                  <a:lnTo>
                    <a:pt x="1149891" y="1041235"/>
                  </a:lnTo>
                  <a:lnTo>
                    <a:pt x="1168518" y="1048686"/>
                  </a:lnTo>
                  <a:lnTo>
                    <a:pt x="1184040" y="1056137"/>
                  </a:lnTo>
                  <a:lnTo>
                    <a:pt x="1197700" y="1058310"/>
                  </a:lnTo>
                  <a:lnTo>
                    <a:pt x="1208255" y="1067623"/>
                  </a:lnTo>
                  <a:lnTo>
                    <a:pt x="1219741" y="1083456"/>
                  </a:lnTo>
                  <a:lnTo>
                    <a:pt x="1230297" y="1105498"/>
                  </a:lnTo>
                  <a:lnTo>
                    <a:pt x="1239610" y="1126608"/>
                  </a:lnTo>
                  <a:lnTo>
                    <a:pt x="1244888" y="1142441"/>
                  </a:lnTo>
                  <a:lnTo>
                    <a:pt x="1257305" y="1146787"/>
                  </a:lnTo>
                  <a:lnTo>
                    <a:pt x="1257305" y="1142441"/>
                  </a:lnTo>
                  <a:lnTo>
                    <a:pt x="1261341" y="1142441"/>
                  </a:lnTo>
                  <a:lnTo>
                    <a:pt x="1257305" y="1124435"/>
                  </a:lnTo>
                  <a:lnTo>
                    <a:pt x="1250165" y="1104566"/>
                  </a:lnTo>
                  <a:lnTo>
                    <a:pt x="1243025" y="1083456"/>
                  </a:lnTo>
                  <a:lnTo>
                    <a:pt x="1237747" y="1063587"/>
                  </a:lnTo>
                  <a:lnTo>
                    <a:pt x="1235574" y="1045581"/>
                  </a:lnTo>
                  <a:lnTo>
                    <a:pt x="1241783" y="1030991"/>
                  </a:lnTo>
                  <a:lnTo>
                    <a:pt x="1247061" y="1012053"/>
                  </a:lnTo>
                  <a:lnTo>
                    <a:pt x="1257616" y="997462"/>
                  </a:lnTo>
                  <a:lnTo>
                    <a:pt x="1274380" y="986907"/>
                  </a:lnTo>
                  <a:lnTo>
                    <a:pt x="1291144" y="975421"/>
                  </a:lnTo>
                  <a:lnTo>
                    <a:pt x="1306666" y="967039"/>
                  </a:lnTo>
                  <a:lnTo>
                    <a:pt x="1321257" y="957725"/>
                  </a:lnTo>
                  <a:lnTo>
                    <a:pt x="1321257" y="952448"/>
                  </a:lnTo>
                  <a:lnTo>
                    <a:pt x="1318153" y="940961"/>
                  </a:lnTo>
                  <a:lnTo>
                    <a:pt x="1314117" y="928233"/>
                  </a:lnTo>
                  <a:lnTo>
                    <a:pt x="1311012" y="917678"/>
                  </a:lnTo>
                  <a:lnTo>
                    <a:pt x="1308839" y="913332"/>
                  </a:lnTo>
                  <a:lnTo>
                    <a:pt x="1308839" y="904018"/>
                  </a:lnTo>
                  <a:lnTo>
                    <a:pt x="1314117" y="908364"/>
                  </a:lnTo>
                  <a:lnTo>
                    <a:pt x="1316290" y="910538"/>
                  </a:lnTo>
                  <a:lnTo>
                    <a:pt x="1320326" y="911469"/>
                  </a:lnTo>
                  <a:lnTo>
                    <a:pt x="1321257" y="913642"/>
                  </a:lnTo>
                  <a:lnTo>
                    <a:pt x="1325293" y="917988"/>
                  </a:lnTo>
                  <a:lnTo>
                    <a:pt x="1337711" y="886633"/>
                  </a:lnTo>
                  <a:lnTo>
                    <a:pt x="1348266" y="857141"/>
                  </a:lnTo>
                  <a:lnTo>
                    <a:pt x="1362857" y="854968"/>
                  </a:lnTo>
                  <a:lnTo>
                    <a:pt x="1376517" y="852795"/>
                  </a:lnTo>
                  <a:lnTo>
                    <a:pt x="1391108" y="849690"/>
                  </a:lnTo>
                  <a:lnTo>
                    <a:pt x="1401663" y="840377"/>
                  </a:lnTo>
                  <a:lnTo>
                    <a:pt x="1408803" y="840377"/>
                  </a:lnTo>
                  <a:lnTo>
                    <a:pt x="1405698" y="837272"/>
                  </a:lnTo>
                  <a:lnTo>
                    <a:pt x="1398558" y="835099"/>
                  </a:lnTo>
                  <a:lnTo>
                    <a:pt x="1392349" y="832926"/>
                  </a:lnTo>
                  <a:lnTo>
                    <a:pt x="1398558" y="814920"/>
                  </a:lnTo>
                  <a:lnTo>
                    <a:pt x="1406940" y="802192"/>
                  </a:lnTo>
                  <a:lnTo>
                    <a:pt x="1420600" y="792879"/>
                  </a:lnTo>
                  <a:lnTo>
                    <a:pt x="1435191" y="785428"/>
                  </a:lnTo>
                  <a:lnTo>
                    <a:pt x="1448850" y="780150"/>
                  </a:lnTo>
                  <a:lnTo>
                    <a:pt x="1465615" y="772700"/>
                  </a:lnTo>
                  <a:lnTo>
                    <a:pt x="1478032" y="763386"/>
                  </a:lnTo>
                  <a:lnTo>
                    <a:pt x="1478032" y="761213"/>
                  </a:lnTo>
                  <a:lnTo>
                    <a:pt x="1478032" y="759040"/>
                  </a:lnTo>
                  <a:lnTo>
                    <a:pt x="1480205" y="759040"/>
                  </a:lnTo>
                  <a:lnTo>
                    <a:pt x="1482379" y="759040"/>
                  </a:lnTo>
                  <a:lnTo>
                    <a:pt x="1482379" y="763386"/>
                  </a:lnTo>
                  <a:lnTo>
                    <a:pt x="1489519" y="766491"/>
                  </a:lnTo>
                  <a:lnTo>
                    <a:pt x="1482379" y="775804"/>
                  </a:lnTo>
                  <a:lnTo>
                    <a:pt x="1475238" y="781082"/>
                  </a:lnTo>
                  <a:lnTo>
                    <a:pt x="1465925" y="787291"/>
                  </a:lnTo>
                  <a:lnTo>
                    <a:pt x="1465925" y="803123"/>
                  </a:lnTo>
                  <a:lnTo>
                    <a:pt x="1484552" y="795673"/>
                  </a:lnTo>
                  <a:lnTo>
                    <a:pt x="1499143" y="785117"/>
                  </a:lnTo>
                  <a:lnTo>
                    <a:pt x="1509698" y="772389"/>
                  </a:lnTo>
                  <a:lnTo>
                    <a:pt x="1511871" y="770216"/>
                  </a:lnTo>
                  <a:lnTo>
                    <a:pt x="1511871" y="768043"/>
                  </a:lnTo>
                  <a:lnTo>
                    <a:pt x="1514044" y="768043"/>
                  </a:lnTo>
                  <a:lnTo>
                    <a:pt x="1514044" y="765870"/>
                  </a:lnTo>
                  <a:lnTo>
                    <a:pt x="1514044" y="762765"/>
                  </a:lnTo>
                  <a:lnTo>
                    <a:pt x="1504731" y="751279"/>
                  </a:lnTo>
                  <a:lnTo>
                    <a:pt x="1497590" y="740724"/>
                  </a:lnTo>
                  <a:lnTo>
                    <a:pt x="1488277" y="730169"/>
                  </a:lnTo>
                  <a:lnTo>
                    <a:pt x="1473686" y="722718"/>
                  </a:lnTo>
                  <a:lnTo>
                    <a:pt x="1475859" y="711231"/>
                  </a:lnTo>
                  <a:lnTo>
                    <a:pt x="1478032" y="703781"/>
                  </a:lnTo>
                  <a:lnTo>
                    <a:pt x="1481137" y="696330"/>
                  </a:lnTo>
                  <a:lnTo>
                    <a:pt x="1486414" y="687017"/>
                  </a:lnTo>
                  <a:lnTo>
                    <a:pt x="1483310" y="683912"/>
                  </a:lnTo>
                  <a:lnTo>
                    <a:pt x="1479274" y="681739"/>
                  </a:lnTo>
                  <a:lnTo>
                    <a:pt x="1476170" y="679566"/>
                  </a:lnTo>
                  <a:lnTo>
                    <a:pt x="1473996" y="678635"/>
                  </a:lnTo>
                  <a:lnTo>
                    <a:pt x="1471823" y="674288"/>
                  </a:lnTo>
                  <a:lnTo>
                    <a:pt x="1470892" y="671184"/>
                  </a:lnTo>
                  <a:lnTo>
                    <a:pt x="1446988" y="676461"/>
                  </a:lnTo>
                  <a:lnTo>
                    <a:pt x="1425257" y="685775"/>
                  </a:lnTo>
                  <a:lnTo>
                    <a:pt x="1407561" y="698503"/>
                  </a:lnTo>
                  <a:lnTo>
                    <a:pt x="1403525" y="698503"/>
                  </a:lnTo>
                  <a:lnTo>
                    <a:pt x="1418116" y="681739"/>
                  </a:lnTo>
                  <a:lnTo>
                    <a:pt x="1437985" y="672426"/>
                  </a:lnTo>
                  <a:lnTo>
                    <a:pt x="1459716" y="664975"/>
                  </a:lnTo>
                  <a:lnTo>
                    <a:pt x="1485793" y="661870"/>
                  </a:lnTo>
                  <a:lnTo>
                    <a:pt x="1510940" y="657524"/>
                  </a:lnTo>
                  <a:lnTo>
                    <a:pt x="1537017" y="654420"/>
                  </a:lnTo>
                  <a:lnTo>
                    <a:pt x="1562163" y="649142"/>
                  </a:lnTo>
                  <a:lnTo>
                    <a:pt x="1583894" y="639829"/>
                  </a:lnTo>
                  <a:lnTo>
                    <a:pt x="1603763" y="625238"/>
                  </a:lnTo>
                  <a:lnTo>
                    <a:pt x="1603763" y="622133"/>
                  </a:lnTo>
                  <a:lnTo>
                    <a:pt x="1603763" y="619960"/>
                  </a:lnTo>
                  <a:lnTo>
                    <a:pt x="1603763" y="615614"/>
                  </a:lnTo>
                  <a:lnTo>
                    <a:pt x="1601590" y="614683"/>
                  </a:lnTo>
                  <a:lnTo>
                    <a:pt x="1601590" y="610336"/>
                  </a:lnTo>
                  <a:lnTo>
                    <a:pt x="1601590" y="607232"/>
                  </a:lnTo>
                  <a:lnTo>
                    <a:pt x="1603763" y="601023"/>
                  </a:lnTo>
                  <a:lnTo>
                    <a:pt x="1601590" y="595746"/>
                  </a:lnTo>
                  <a:lnTo>
                    <a:pt x="1601590" y="590468"/>
                  </a:lnTo>
                  <a:lnTo>
                    <a:pt x="1600658" y="586122"/>
                  </a:lnTo>
                  <a:lnTo>
                    <a:pt x="1600658" y="580844"/>
                  </a:lnTo>
                  <a:lnTo>
                    <a:pt x="1581721" y="580844"/>
                  </a:lnTo>
                  <a:lnTo>
                    <a:pt x="1579548" y="566253"/>
                  </a:lnTo>
                  <a:lnTo>
                    <a:pt x="1572408" y="556940"/>
                  </a:lnTo>
                  <a:lnTo>
                    <a:pt x="1565268" y="549489"/>
                  </a:lnTo>
                  <a:lnTo>
                    <a:pt x="1552850" y="546385"/>
                  </a:lnTo>
                  <a:lnTo>
                    <a:pt x="1543536" y="556940"/>
                  </a:lnTo>
                  <a:lnTo>
                    <a:pt x="1532981" y="566253"/>
                  </a:lnTo>
                  <a:lnTo>
                    <a:pt x="1521495" y="577740"/>
                  </a:lnTo>
                  <a:lnTo>
                    <a:pt x="1518390" y="577740"/>
                  </a:lnTo>
                  <a:lnTo>
                    <a:pt x="1530808" y="558803"/>
                  </a:lnTo>
                  <a:lnTo>
                    <a:pt x="1542295" y="536761"/>
                  </a:lnTo>
                  <a:lnTo>
                    <a:pt x="1528635" y="526206"/>
                  </a:lnTo>
                  <a:lnTo>
                    <a:pt x="1525531" y="516892"/>
                  </a:lnTo>
                  <a:lnTo>
                    <a:pt x="1527704" y="506337"/>
                  </a:lnTo>
                  <a:lnTo>
                    <a:pt x="1527704" y="494851"/>
                  </a:lnTo>
                  <a:lnTo>
                    <a:pt x="1521495" y="480260"/>
                  </a:lnTo>
                  <a:lnTo>
                    <a:pt x="1520563" y="478087"/>
                  </a:lnTo>
                  <a:lnTo>
                    <a:pt x="1516528" y="478087"/>
                  </a:lnTo>
                  <a:lnTo>
                    <a:pt x="1514354" y="478087"/>
                  </a:lnTo>
                  <a:lnTo>
                    <a:pt x="1511250" y="478087"/>
                  </a:lnTo>
                  <a:lnTo>
                    <a:pt x="1507214" y="478087"/>
                  </a:lnTo>
                  <a:lnTo>
                    <a:pt x="1506283" y="477155"/>
                  </a:lnTo>
                  <a:lnTo>
                    <a:pt x="1504110" y="472809"/>
                  </a:lnTo>
                  <a:lnTo>
                    <a:pt x="1501937" y="469705"/>
                  </a:lnTo>
                  <a:lnTo>
                    <a:pt x="1504110" y="465358"/>
                  </a:lnTo>
                  <a:lnTo>
                    <a:pt x="1504110" y="462254"/>
                  </a:lnTo>
                  <a:lnTo>
                    <a:pt x="1506283" y="460081"/>
                  </a:lnTo>
                  <a:lnTo>
                    <a:pt x="1506283" y="455734"/>
                  </a:lnTo>
                  <a:lnTo>
                    <a:pt x="1506283" y="452630"/>
                  </a:lnTo>
                  <a:lnTo>
                    <a:pt x="1500074" y="443317"/>
                  </a:lnTo>
                  <a:lnTo>
                    <a:pt x="1492934" y="435866"/>
                  </a:lnTo>
                  <a:lnTo>
                    <a:pt x="1485793" y="428415"/>
                  </a:lnTo>
                  <a:lnTo>
                    <a:pt x="1480516" y="420964"/>
                  </a:lnTo>
                  <a:lnTo>
                    <a:pt x="1478343" y="408236"/>
                  </a:lnTo>
                  <a:lnTo>
                    <a:pt x="1463752" y="419723"/>
                  </a:lnTo>
                  <a:lnTo>
                    <a:pt x="1455370" y="434314"/>
                  </a:lnTo>
                  <a:lnTo>
                    <a:pt x="1443883" y="447973"/>
                  </a:lnTo>
                  <a:lnTo>
                    <a:pt x="1429292" y="459460"/>
                  </a:lnTo>
                  <a:lnTo>
                    <a:pt x="1428361" y="455114"/>
                  </a:lnTo>
                  <a:lnTo>
                    <a:pt x="1422152" y="454182"/>
                  </a:lnTo>
                  <a:lnTo>
                    <a:pt x="1419048" y="449836"/>
                  </a:lnTo>
                  <a:lnTo>
                    <a:pt x="1415012" y="447663"/>
                  </a:lnTo>
                  <a:lnTo>
                    <a:pt x="1411907" y="444558"/>
                  </a:lnTo>
                  <a:lnTo>
                    <a:pt x="1409734" y="442385"/>
                  </a:lnTo>
                  <a:lnTo>
                    <a:pt x="1406630" y="431830"/>
                  </a:lnTo>
                  <a:lnTo>
                    <a:pt x="1404457" y="417239"/>
                  </a:lnTo>
                  <a:lnTo>
                    <a:pt x="1400421" y="400475"/>
                  </a:lnTo>
                  <a:lnTo>
                    <a:pt x="1399490" y="391162"/>
                  </a:lnTo>
                  <a:lnTo>
                    <a:pt x="1395454" y="388057"/>
                  </a:lnTo>
                  <a:lnTo>
                    <a:pt x="1390176" y="385884"/>
                  </a:lnTo>
                  <a:lnTo>
                    <a:pt x="1384899" y="383711"/>
                  </a:lnTo>
                  <a:lnTo>
                    <a:pt x="1378690" y="383711"/>
                  </a:lnTo>
                  <a:lnTo>
                    <a:pt x="1375585" y="382780"/>
                  </a:lnTo>
                  <a:lnTo>
                    <a:pt x="1370308" y="378433"/>
                  </a:lnTo>
                  <a:lnTo>
                    <a:pt x="1364099" y="369120"/>
                  </a:lnTo>
                  <a:lnTo>
                    <a:pt x="1358821" y="356392"/>
                  </a:lnTo>
                  <a:lnTo>
                    <a:pt x="1353544" y="347078"/>
                  </a:lnTo>
                  <a:lnTo>
                    <a:pt x="1329639" y="351425"/>
                  </a:lnTo>
                  <a:lnTo>
                    <a:pt x="1307908" y="351425"/>
                  </a:lnTo>
                  <a:lnTo>
                    <a:pt x="1282762" y="347078"/>
                  </a:lnTo>
                  <a:lnTo>
                    <a:pt x="1282762" y="351425"/>
                  </a:lnTo>
                  <a:lnTo>
                    <a:pt x="1278726" y="351425"/>
                  </a:lnTo>
                  <a:lnTo>
                    <a:pt x="1280899" y="369431"/>
                  </a:lnTo>
                  <a:lnTo>
                    <a:pt x="1286177" y="388368"/>
                  </a:lnTo>
                  <a:lnTo>
                    <a:pt x="1290213" y="405132"/>
                  </a:lnTo>
                  <a:lnTo>
                    <a:pt x="1293317" y="420964"/>
                  </a:lnTo>
                  <a:lnTo>
                    <a:pt x="1290213" y="435555"/>
                  </a:lnTo>
                  <a:lnTo>
                    <a:pt x="1283072" y="448284"/>
                  </a:lnTo>
                  <a:lnTo>
                    <a:pt x="1285246" y="454493"/>
                  </a:lnTo>
                  <a:lnTo>
                    <a:pt x="1288350" y="457597"/>
                  </a:lnTo>
                  <a:lnTo>
                    <a:pt x="1292386" y="459770"/>
                  </a:lnTo>
                  <a:lnTo>
                    <a:pt x="1295490" y="461943"/>
                  </a:lnTo>
                  <a:lnTo>
                    <a:pt x="1302630" y="465048"/>
                  </a:lnTo>
                  <a:lnTo>
                    <a:pt x="1302630" y="481812"/>
                  </a:lnTo>
                  <a:lnTo>
                    <a:pt x="1304804" y="498576"/>
                  </a:lnTo>
                  <a:lnTo>
                    <a:pt x="1302630" y="509131"/>
                  </a:lnTo>
                  <a:lnTo>
                    <a:pt x="1297353" y="528068"/>
                  </a:lnTo>
                  <a:lnTo>
                    <a:pt x="1288040" y="542659"/>
                  </a:lnTo>
                  <a:lnTo>
                    <a:pt x="1273449" y="553214"/>
                  </a:lnTo>
                  <a:lnTo>
                    <a:pt x="1258858" y="560665"/>
                  </a:lnTo>
                  <a:lnTo>
                    <a:pt x="1264135" y="577429"/>
                  </a:lnTo>
                  <a:lnTo>
                    <a:pt x="1268171" y="595435"/>
                  </a:lnTo>
                  <a:lnTo>
                    <a:pt x="1270344" y="610026"/>
                  </a:lnTo>
                  <a:lnTo>
                    <a:pt x="1270344" y="621513"/>
                  </a:lnTo>
                  <a:lnTo>
                    <a:pt x="1268171" y="624617"/>
                  </a:lnTo>
                  <a:lnTo>
                    <a:pt x="1268171" y="626790"/>
                  </a:lnTo>
                  <a:lnTo>
                    <a:pt x="1268171" y="628963"/>
                  </a:lnTo>
                  <a:lnTo>
                    <a:pt x="1265998" y="628963"/>
                  </a:lnTo>
                  <a:lnTo>
                    <a:pt x="1262893" y="629895"/>
                  </a:lnTo>
                  <a:lnTo>
                    <a:pt x="1260720" y="629895"/>
                  </a:lnTo>
                  <a:lnTo>
                    <a:pt x="1258547" y="632068"/>
                  </a:lnTo>
                  <a:lnTo>
                    <a:pt x="1256374" y="632068"/>
                  </a:lnTo>
                  <a:lnTo>
                    <a:pt x="1253270" y="634241"/>
                  </a:lnTo>
                  <a:lnTo>
                    <a:pt x="1242714" y="617477"/>
                  </a:lnTo>
                  <a:lnTo>
                    <a:pt x="1233401" y="604748"/>
                  </a:lnTo>
                  <a:lnTo>
                    <a:pt x="1229365" y="593262"/>
                  </a:lnTo>
                  <a:lnTo>
                    <a:pt x="1228434" y="582707"/>
                  </a:lnTo>
                  <a:lnTo>
                    <a:pt x="1226261" y="571220"/>
                  </a:lnTo>
                  <a:lnTo>
                    <a:pt x="1222225" y="556629"/>
                  </a:lnTo>
                  <a:lnTo>
                    <a:pt x="1219121" y="536761"/>
                  </a:lnTo>
                  <a:lnTo>
                    <a:pt x="1189939" y="529310"/>
                  </a:lnTo>
                  <a:lnTo>
                    <a:pt x="1185903" y="529310"/>
                  </a:lnTo>
                  <a:lnTo>
                    <a:pt x="1184972" y="531483"/>
                  </a:lnTo>
                  <a:lnTo>
                    <a:pt x="1180936" y="533656"/>
                  </a:lnTo>
                  <a:lnTo>
                    <a:pt x="1178763" y="535829"/>
                  </a:lnTo>
                  <a:lnTo>
                    <a:pt x="1175658" y="535829"/>
                  </a:lnTo>
                  <a:lnTo>
                    <a:pt x="1171622" y="536761"/>
                  </a:lnTo>
                  <a:lnTo>
                    <a:pt x="1168518" y="535829"/>
                  </a:lnTo>
                  <a:lnTo>
                    <a:pt x="1163240" y="533656"/>
                  </a:lnTo>
                  <a:lnTo>
                    <a:pt x="1150202" y="527137"/>
                  </a:lnTo>
                  <a:lnTo>
                    <a:pt x="1139646" y="515650"/>
                  </a:lnTo>
                  <a:lnTo>
                    <a:pt x="1127229" y="502922"/>
                  </a:lnTo>
                  <a:lnTo>
                    <a:pt x="1113569" y="493609"/>
                  </a:lnTo>
                  <a:lnTo>
                    <a:pt x="1101151" y="488331"/>
                  </a:lnTo>
                  <a:lnTo>
                    <a:pt x="1088733" y="490504"/>
                  </a:lnTo>
                  <a:lnTo>
                    <a:pt x="1083456" y="488331"/>
                  </a:lnTo>
                  <a:lnTo>
                    <a:pt x="1077247" y="488331"/>
                  </a:lnTo>
                  <a:lnTo>
                    <a:pt x="1076316" y="486158"/>
                  </a:lnTo>
                  <a:lnTo>
                    <a:pt x="1076316" y="485227"/>
                  </a:lnTo>
                  <a:lnTo>
                    <a:pt x="1076316" y="483054"/>
                  </a:lnTo>
                  <a:lnTo>
                    <a:pt x="1076316" y="480881"/>
                  </a:lnTo>
                  <a:lnTo>
                    <a:pt x="1076316" y="477776"/>
                  </a:lnTo>
                  <a:lnTo>
                    <a:pt x="1076316" y="473430"/>
                  </a:lnTo>
                  <a:lnTo>
                    <a:pt x="1072280" y="470325"/>
                  </a:lnTo>
                  <a:lnTo>
                    <a:pt x="1072280" y="461012"/>
                  </a:lnTo>
                  <a:lnTo>
                    <a:pt x="1052411" y="461012"/>
                  </a:lnTo>
                  <a:lnTo>
                    <a:pt x="1052411" y="441143"/>
                  </a:lnTo>
                  <a:lnTo>
                    <a:pt x="1048375" y="421275"/>
                  </a:lnTo>
                  <a:lnTo>
                    <a:pt x="1042166" y="406684"/>
                  </a:lnTo>
                  <a:lnTo>
                    <a:pt x="1042166" y="382469"/>
                  </a:lnTo>
                  <a:lnTo>
                    <a:pt x="1048375" y="365705"/>
                  </a:lnTo>
                  <a:lnTo>
                    <a:pt x="1057689" y="355150"/>
                  </a:lnTo>
                  <a:lnTo>
                    <a:pt x="1072280" y="345837"/>
                  </a:lnTo>
                  <a:lnTo>
                    <a:pt x="1089044" y="340559"/>
                  </a:lnTo>
                  <a:lnTo>
                    <a:pt x="1089044" y="335282"/>
                  </a:lnTo>
                  <a:lnTo>
                    <a:pt x="1086871" y="329073"/>
                  </a:lnTo>
                  <a:lnTo>
                    <a:pt x="1086871" y="325968"/>
                  </a:lnTo>
                  <a:lnTo>
                    <a:pt x="1084698" y="323795"/>
                  </a:lnTo>
                  <a:lnTo>
                    <a:pt x="1083766" y="320691"/>
                  </a:lnTo>
                  <a:lnTo>
                    <a:pt x="1081593" y="316344"/>
                  </a:lnTo>
                  <a:lnTo>
                    <a:pt x="1072280" y="316344"/>
                  </a:lnTo>
                  <a:lnTo>
                    <a:pt x="1072280" y="313240"/>
                  </a:lnTo>
                  <a:lnTo>
                    <a:pt x="1079420" y="314171"/>
                  </a:lnTo>
                  <a:lnTo>
                    <a:pt x="1083456" y="316344"/>
                  </a:lnTo>
                  <a:lnTo>
                    <a:pt x="1088733" y="318517"/>
                  </a:lnTo>
                  <a:lnTo>
                    <a:pt x="1094011" y="320691"/>
                  </a:lnTo>
                  <a:lnTo>
                    <a:pt x="1101151" y="320691"/>
                  </a:lnTo>
                  <a:lnTo>
                    <a:pt x="1105187" y="307031"/>
                  </a:lnTo>
                  <a:lnTo>
                    <a:pt x="1108291" y="298649"/>
                  </a:lnTo>
                  <a:lnTo>
                    <a:pt x="1115432" y="291198"/>
                  </a:lnTo>
                  <a:lnTo>
                    <a:pt x="1124745" y="283748"/>
                  </a:lnTo>
                  <a:lnTo>
                    <a:pt x="1126918" y="279401"/>
                  </a:lnTo>
                  <a:lnTo>
                    <a:pt x="1130023" y="276297"/>
                  </a:lnTo>
                  <a:lnTo>
                    <a:pt x="1132196" y="271951"/>
                  </a:lnTo>
                  <a:lnTo>
                    <a:pt x="1132196" y="266673"/>
                  </a:lnTo>
                  <a:lnTo>
                    <a:pt x="1130023" y="261395"/>
                  </a:lnTo>
                  <a:lnTo>
                    <a:pt x="1127849" y="259222"/>
                  </a:lnTo>
                  <a:lnTo>
                    <a:pt x="1126918" y="257049"/>
                  </a:lnTo>
                  <a:lnTo>
                    <a:pt x="1124745" y="254876"/>
                  </a:lnTo>
                  <a:lnTo>
                    <a:pt x="1120709" y="251772"/>
                  </a:lnTo>
                  <a:lnTo>
                    <a:pt x="1117605" y="251772"/>
                  </a:lnTo>
                  <a:lnTo>
                    <a:pt x="1117605" y="247736"/>
                  </a:lnTo>
                  <a:lnTo>
                    <a:pt x="1135300" y="252082"/>
                  </a:lnTo>
                  <a:lnTo>
                    <a:pt x="1147718" y="259533"/>
                  </a:lnTo>
                  <a:lnTo>
                    <a:pt x="1157031" y="259533"/>
                  </a:lnTo>
                  <a:lnTo>
                    <a:pt x="1159205" y="241527"/>
                  </a:lnTo>
                  <a:lnTo>
                    <a:pt x="1161378" y="230040"/>
                  </a:lnTo>
                  <a:lnTo>
                    <a:pt x="1157342" y="219485"/>
                  </a:lnTo>
                  <a:lnTo>
                    <a:pt x="1157342" y="215139"/>
                  </a:lnTo>
                  <a:lnTo>
                    <a:pt x="1208255" y="212034"/>
                  </a:lnTo>
                  <a:lnTo>
                    <a:pt x="1208255" y="205826"/>
                  </a:lnTo>
                  <a:lnTo>
                    <a:pt x="1206082" y="202721"/>
                  </a:lnTo>
                  <a:lnTo>
                    <a:pt x="1206082" y="200548"/>
                  </a:lnTo>
                  <a:lnTo>
                    <a:pt x="1205151" y="198375"/>
                  </a:lnTo>
                  <a:lnTo>
                    <a:pt x="1202977" y="197444"/>
                  </a:lnTo>
                  <a:lnTo>
                    <a:pt x="1200804" y="195270"/>
                  </a:lnTo>
                  <a:lnTo>
                    <a:pt x="1200804" y="190924"/>
                  </a:lnTo>
                  <a:lnTo>
                    <a:pt x="1206082" y="193097"/>
                  </a:lnTo>
                  <a:lnTo>
                    <a:pt x="1210118" y="195270"/>
                  </a:lnTo>
                  <a:lnTo>
                    <a:pt x="1213222" y="197444"/>
                  </a:lnTo>
                  <a:lnTo>
                    <a:pt x="1217258" y="198375"/>
                  </a:lnTo>
                  <a:lnTo>
                    <a:pt x="1224398" y="198375"/>
                  </a:lnTo>
                  <a:lnTo>
                    <a:pt x="1226571" y="187820"/>
                  </a:lnTo>
                  <a:lnTo>
                    <a:pt x="1229676" y="173229"/>
                  </a:lnTo>
                  <a:lnTo>
                    <a:pt x="1233711" y="154292"/>
                  </a:lnTo>
                  <a:lnTo>
                    <a:pt x="1234643" y="138459"/>
                  </a:lnTo>
                  <a:lnTo>
                    <a:pt x="1236816" y="125731"/>
                  </a:lnTo>
                  <a:lnTo>
                    <a:pt x="1236816" y="118280"/>
                  </a:lnTo>
                  <a:lnTo>
                    <a:pt x="1236816" y="103689"/>
                  </a:lnTo>
                  <a:lnTo>
                    <a:pt x="1229676" y="97480"/>
                  </a:lnTo>
                  <a:lnTo>
                    <a:pt x="1220362" y="99653"/>
                  </a:lnTo>
                  <a:lnTo>
                    <a:pt x="1211980" y="103999"/>
                  </a:lnTo>
                  <a:lnTo>
                    <a:pt x="1204840" y="103999"/>
                  </a:lnTo>
                  <a:lnTo>
                    <a:pt x="1202667" y="99653"/>
                  </a:lnTo>
                  <a:lnTo>
                    <a:pt x="1198631" y="97480"/>
                  </a:lnTo>
                  <a:lnTo>
                    <a:pt x="1197700" y="94376"/>
                  </a:lnTo>
                  <a:lnTo>
                    <a:pt x="1193664" y="90029"/>
                  </a:lnTo>
                  <a:lnTo>
                    <a:pt x="1191491" y="86925"/>
                  </a:lnTo>
                  <a:lnTo>
                    <a:pt x="1188386" y="84752"/>
                  </a:lnTo>
                  <a:lnTo>
                    <a:pt x="1184351" y="82579"/>
                  </a:lnTo>
                  <a:lnTo>
                    <a:pt x="1181246" y="82579"/>
                  </a:lnTo>
                  <a:lnTo>
                    <a:pt x="1177210" y="86925"/>
                  </a:lnTo>
                  <a:lnTo>
                    <a:pt x="1166655" y="96238"/>
                  </a:lnTo>
                  <a:lnTo>
                    <a:pt x="1162619" y="108966"/>
                  </a:lnTo>
                  <a:lnTo>
                    <a:pt x="1162619" y="121695"/>
                  </a:lnTo>
                  <a:lnTo>
                    <a:pt x="1164793" y="134423"/>
                  </a:lnTo>
                  <a:lnTo>
                    <a:pt x="1164793" y="147151"/>
                  </a:lnTo>
                  <a:lnTo>
                    <a:pt x="1157652" y="163915"/>
                  </a:lnTo>
                  <a:lnTo>
                    <a:pt x="1148339" y="178506"/>
                  </a:lnTo>
                  <a:lnTo>
                    <a:pt x="1143061" y="176333"/>
                  </a:lnTo>
                  <a:lnTo>
                    <a:pt x="1139957" y="175402"/>
                  </a:lnTo>
                  <a:lnTo>
                    <a:pt x="1137784" y="173229"/>
                  </a:lnTo>
                  <a:lnTo>
                    <a:pt x="1135611" y="171056"/>
                  </a:lnTo>
                  <a:lnTo>
                    <a:pt x="1132506" y="167951"/>
                  </a:lnTo>
                  <a:lnTo>
                    <a:pt x="1134679" y="161742"/>
                  </a:lnTo>
                  <a:lnTo>
                    <a:pt x="1134679" y="153360"/>
                  </a:lnTo>
                  <a:lnTo>
                    <a:pt x="1135611" y="140632"/>
                  </a:lnTo>
                  <a:lnTo>
                    <a:pt x="1137784" y="126041"/>
                  </a:lnTo>
                  <a:lnTo>
                    <a:pt x="1137784" y="114244"/>
                  </a:lnTo>
                  <a:lnTo>
                    <a:pt x="1128470" y="118590"/>
                  </a:lnTo>
                  <a:lnTo>
                    <a:pt x="1123193" y="123868"/>
                  </a:lnTo>
                  <a:lnTo>
                    <a:pt x="1117915" y="129145"/>
                  </a:lnTo>
                  <a:lnTo>
                    <a:pt x="1112638" y="134423"/>
                  </a:lnTo>
                  <a:lnTo>
                    <a:pt x="1101151" y="134423"/>
                  </a:lnTo>
                  <a:lnTo>
                    <a:pt x="1098047" y="119832"/>
                  </a:lnTo>
                  <a:lnTo>
                    <a:pt x="1098047" y="103999"/>
                  </a:lnTo>
                  <a:lnTo>
                    <a:pt x="1071969" y="103999"/>
                  </a:lnTo>
                  <a:lnTo>
                    <a:pt x="1076005" y="96549"/>
                  </a:lnTo>
                  <a:lnTo>
                    <a:pt x="1076936" y="90340"/>
                  </a:lnTo>
                  <a:lnTo>
                    <a:pt x="1079110" y="85062"/>
                  </a:lnTo>
                  <a:lnTo>
                    <a:pt x="1083145" y="81958"/>
                  </a:lnTo>
                  <a:lnTo>
                    <a:pt x="1088423" y="77611"/>
                  </a:lnTo>
                  <a:lnTo>
                    <a:pt x="1088423" y="70161"/>
                  </a:lnTo>
                  <a:lnTo>
                    <a:pt x="1088423" y="62710"/>
                  </a:lnTo>
                  <a:lnTo>
                    <a:pt x="1086250" y="59606"/>
                  </a:lnTo>
                  <a:lnTo>
                    <a:pt x="1083145" y="55259"/>
                  </a:lnTo>
                  <a:lnTo>
                    <a:pt x="1079110" y="52155"/>
                  </a:lnTo>
                  <a:lnTo>
                    <a:pt x="1071969" y="49982"/>
                  </a:lnTo>
                  <a:lnTo>
                    <a:pt x="1074142" y="42531"/>
                  </a:lnTo>
                  <a:lnTo>
                    <a:pt x="1076316" y="39427"/>
                  </a:lnTo>
                  <a:lnTo>
                    <a:pt x="1077247" y="35080"/>
                  </a:lnTo>
                  <a:lnTo>
                    <a:pt x="1079420" y="29803"/>
                  </a:lnTo>
                  <a:lnTo>
                    <a:pt x="1081593" y="25457"/>
                  </a:lnTo>
                  <a:lnTo>
                    <a:pt x="1079420" y="22352"/>
                  </a:lnTo>
                  <a:lnTo>
                    <a:pt x="1076316" y="18006"/>
                  </a:lnTo>
                  <a:lnTo>
                    <a:pt x="1074142" y="17075"/>
                  </a:lnTo>
                  <a:lnTo>
                    <a:pt x="1071969" y="14901"/>
                  </a:lnTo>
                  <a:lnTo>
                    <a:pt x="1069796" y="12728"/>
                  </a:lnTo>
                  <a:lnTo>
                    <a:pt x="1069796" y="7451"/>
                  </a:lnTo>
                  <a:lnTo>
                    <a:pt x="1068865" y="0"/>
                  </a:lnTo>
                  <a:lnTo>
                    <a:pt x="1057378" y="2173"/>
                  </a:lnTo>
                  <a:lnTo>
                    <a:pt x="1046823" y="5278"/>
                  </a:lnTo>
                  <a:lnTo>
                    <a:pt x="1037510" y="9624"/>
                  </a:lnTo>
                  <a:lnTo>
                    <a:pt x="1025092" y="29492"/>
                  </a:lnTo>
                  <a:lnTo>
                    <a:pt x="1021056" y="47498"/>
                  </a:lnTo>
                  <a:lnTo>
                    <a:pt x="1023229" y="66435"/>
                  </a:lnTo>
                  <a:lnTo>
                    <a:pt x="1032543" y="82268"/>
                  </a:lnTo>
                  <a:lnTo>
                    <a:pt x="1044960" y="96859"/>
                  </a:lnTo>
                  <a:lnTo>
                    <a:pt x="1047134" y="104310"/>
                  </a:lnTo>
                  <a:lnTo>
                    <a:pt x="1044960" y="118901"/>
                  </a:lnTo>
                  <a:lnTo>
                    <a:pt x="1044960" y="135665"/>
                  </a:lnTo>
                  <a:lnTo>
                    <a:pt x="1044960" y="150256"/>
                  </a:lnTo>
                  <a:lnTo>
                    <a:pt x="1032543" y="150256"/>
                  </a:lnTo>
                  <a:lnTo>
                    <a:pt x="1032543" y="153360"/>
                  </a:lnTo>
                  <a:lnTo>
                    <a:pt x="1030369" y="159569"/>
                  </a:lnTo>
                  <a:lnTo>
                    <a:pt x="1030369" y="162674"/>
                  </a:lnTo>
                  <a:lnTo>
                    <a:pt x="1028196" y="170124"/>
                  </a:lnTo>
                  <a:lnTo>
                    <a:pt x="1019814" y="153360"/>
                  </a:lnTo>
                  <a:lnTo>
                    <a:pt x="1012674" y="137528"/>
                  </a:lnTo>
                  <a:lnTo>
                    <a:pt x="988770" y="137528"/>
                  </a:lnTo>
                  <a:lnTo>
                    <a:pt x="988770" y="150256"/>
                  </a:lnTo>
                  <a:lnTo>
                    <a:pt x="986597" y="152429"/>
                  </a:lnTo>
                  <a:lnTo>
                    <a:pt x="984424" y="153360"/>
                  </a:lnTo>
                  <a:lnTo>
                    <a:pt x="983492" y="155533"/>
                  </a:lnTo>
                  <a:lnTo>
                    <a:pt x="981319" y="157706"/>
                  </a:lnTo>
                  <a:lnTo>
                    <a:pt x="962692" y="157706"/>
                  </a:lnTo>
                  <a:lnTo>
                    <a:pt x="950275" y="155533"/>
                  </a:lnTo>
                  <a:lnTo>
                    <a:pt x="937857" y="153360"/>
                  </a:lnTo>
                  <a:lnTo>
                    <a:pt x="925439" y="150256"/>
                  </a:lnTo>
                  <a:lnTo>
                    <a:pt x="905570" y="150256"/>
                  </a:lnTo>
                  <a:lnTo>
                    <a:pt x="901535" y="142805"/>
                  </a:lnTo>
                  <a:lnTo>
                    <a:pt x="898430" y="139701"/>
                  </a:lnTo>
                  <a:lnTo>
                    <a:pt x="894394" y="133492"/>
                  </a:lnTo>
                  <a:lnTo>
                    <a:pt x="889117" y="130387"/>
                  </a:lnTo>
                  <a:lnTo>
                    <a:pt x="889117" y="117659"/>
                  </a:lnTo>
                  <a:lnTo>
                    <a:pt x="842239" y="122937"/>
                  </a:lnTo>
                  <a:lnTo>
                    <a:pt x="842239" y="126041"/>
                  </a:lnTo>
                  <a:lnTo>
                    <a:pt x="838204" y="126041"/>
                  </a:lnTo>
                  <a:lnTo>
                    <a:pt x="838204" y="132250"/>
                  </a:lnTo>
                  <a:lnTo>
                    <a:pt x="840377" y="135354"/>
                  </a:lnTo>
                  <a:lnTo>
                    <a:pt x="842550" y="139701"/>
                  </a:lnTo>
                  <a:lnTo>
                    <a:pt x="843481" y="140632"/>
                  </a:lnTo>
                  <a:lnTo>
                    <a:pt x="845654" y="145910"/>
                  </a:lnTo>
                  <a:lnTo>
                    <a:pt x="877941" y="145910"/>
                  </a:lnTo>
                  <a:lnTo>
                    <a:pt x="877941" y="150256"/>
                  </a:lnTo>
                  <a:lnTo>
                    <a:pt x="870800" y="152429"/>
                  </a:lnTo>
                  <a:lnTo>
                    <a:pt x="865523" y="153360"/>
                  </a:lnTo>
                  <a:lnTo>
                    <a:pt x="858383" y="153360"/>
                  </a:lnTo>
                  <a:lnTo>
                    <a:pt x="849069" y="153360"/>
                  </a:lnTo>
                  <a:lnTo>
                    <a:pt x="849069" y="189993"/>
                  </a:lnTo>
                  <a:lnTo>
                    <a:pt x="840687" y="179438"/>
                  </a:lnTo>
                  <a:lnTo>
                    <a:pt x="831374" y="167951"/>
                  </a:lnTo>
                  <a:lnTo>
                    <a:pt x="822060" y="157396"/>
                  </a:lnTo>
                  <a:lnTo>
                    <a:pt x="813678" y="155223"/>
                  </a:lnTo>
                  <a:lnTo>
                    <a:pt x="799087" y="155223"/>
                  </a:lnTo>
                  <a:lnTo>
                    <a:pt x="782323" y="155223"/>
                  </a:lnTo>
                  <a:lnTo>
                    <a:pt x="765559" y="153050"/>
                  </a:lnTo>
                  <a:lnTo>
                    <a:pt x="753141" y="153050"/>
                  </a:lnTo>
                  <a:lnTo>
                    <a:pt x="755315" y="149945"/>
                  </a:lnTo>
                  <a:lnTo>
                    <a:pt x="756246" y="147772"/>
                  </a:lnTo>
                  <a:lnTo>
                    <a:pt x="756246" y="145599"/>
                  </a:lnTo>
                  <a:lnTo>
                    <a:pt x="758419" y="144668"/>
                  </a:lnTo>
                  <a:lnTo>
                    <a:pt x="762455" y="142495"/>
                  </a:lnTo>
                  <a:lnTo>
                    <a:pt x="765559" y="140321"/>
                  </a:lnTo>
                  <a:lnTo>
                    <a:pt x="763386" y="137217"/>
                  </a:lnTo>
                  <a:lnTo>
                    <a:pt x="760282" y="129766"/>
                  </a:lnTo>
                  <a:lnTo>
                    <a:pt x="756246" y="124489"/>
                  </a:lnTo>
                  <a:lnTo>
                    <a:pt x="753141" y="120143"/>
                  </a:lnTo>
                  <a:lnTo>
                    <a:pt x="749106" y="117038"/>
                  </a:lnTo>
                  <a:lnTo>
                    <a:pt x="746001" y="117038"/>
                  </a:lnTo>
                  <a:lnTo>
                    <a:pt x="742897" y="117969"/>
                  </a:lnTo>
                  <a:lnTo>
                    <a:pt x="736688" y="120143"/>
                  </a:lnTo>
                  <a:lnTo>
                    <a:pt x="733583" y="122316"/>
                  </a:lnTo>
                  <a:lnTo>
                    <a:pt x="728306" y="122316"/>
                  </a:lnTo>
                  <a:lnTo>
                    <a:pt x="722097" y="122316"/>
                  </a:lnTo>
                  <a:lnTo>
                    <a:pt x="706575" y="110829"/>
                  </a:lnTo>
                  <a:lnTo>
                    <a:pt x="689811" y="98101"/>
                  </a:lnTo>
                  <a:lnTo>
                    <a:pt x="673046" y="85373"/>
                  </a:lnTo>
                  <a:lnTo>
                    <a:pt x="653178" y="80095"/>
                  </a:lnTo>
                  <a:lnTo>
                    <a:pt x="649142" y="81026"/>
                  </a:lnTo>
                  <a:lnTo>
                    <a:pt x="643865" y="83199"/>
                  </a:lnTo>
                  <a:lnTo>
                    <a:pt x="640760" y="87546"/>
                  </a:lnTo>
                  <a:lnTo>
                    <a:pt x="635482" y="90650"/>
                  </a:lnTo>
                  <a:lnTo>
                    <a:pt x="629274" y="92823"/>
                  </a:lnTo>
                  <a:lnTo>
                    <a:pt x="628342" y="88477"/>
                  </a:lnTo>
                  <a:lnTo>
                    <a:pt x="626169" y="85373"/>
                  </a:lnTo>
                  <a:lnTo>
                    <a:pt x="622133" y="80095"/>
                  </a:lnTo>
                  <a:lnTo>
                    <a:pt x="621202" y="80095"/>
                  </a:lnTo>
                  <a:lnTo>
                    <a:pt x="617166" y="80095"/>
                  </a:lnTo>
                  <a:lnTo>
                    <a:pt x="614993" y="81026"/>
                  </a:lnTo>
                  <a:lnTo>
                    <a:pt x="611889" y="83199"/>
                  </a:lnTo>
                  <a:lnTo>
                    <a:pt x="609715" y="85373"/>
                  </a:lnTo>
                  <a:lnTo>
                    <a:pt x="606611" y="88477"/>
                  </a:lnTo>
                  <a:lnTo>
                    <a:pt x="592951" y="85373"/>
                  </a:lnTo>
                  <a:lnTo>
                    <a:pt x="584569" y="77922"/>
                  </a:lnTo>
                  <a:lnTo>
                    <a:pt x="578360" y="68609"/>
                  </a:lnTo>
                  <a:lnTo>
                    <a:pt x="573083" y="55880"/>
                  </a:lnTo>
                  <a:lnTo>
                    <a:pt x="569978" y="58985"/>
                  </a:lnTo>
                  <a:lnTo>
                    <a:pt x="565943" y="65194"/>
                  </a:lnTo>
                  <a:lnTo>
                    <a:pt x="563770" y="70471"/>
                  </a:lnTo>
                  <a:lnTo>
                    <a:pt x="562838" y="75749"/>
                  </a:lnTo>
                  <a:lnTo>
                    <a:pt x="546074" y="77922"/>
                  </a:lnTo>
                  <a:lnTo>
                    <a:pt x="533656" y="77922"/>
                  </a:lnTo>
                  <a:lnTo>
                    <a:pt x="521238" y="80095"/>
                  </a:lnTo>
                  <a:lnTo>
                    <a:pt x="511925" y="85373"/>
                  </a:lnTo>
                  <a:lnTo>
                    <a:pt x="502612" y="95928"/>
                  </a:lnTo>
                  <a:lnTo>
                    <a:pt x="482743" y="92823"/>
                  </a:lnTo>
                  <a:lnTo>
                    <a:pt x="482743" y="85373"/>
                  </a:lnTo>
                  <a:lnTo>
                    <a:pt x="504474" y="76059"/>
                  </a:lnTo>
                  <a:lnTo>
                    <a:pt x="524343" y="63331"/>
                  </a:lnTo>
                  <a:lnTo>
                    <a:pt x="542970" y="48740"/>
                  </a:lnTo>
                  <a:lnTo>
                    <a:pt x="549179" y="48740"/>
                  </a:lnTo>
                  <a:lnTo>
                    <a:pt x="546074" y="46567"/>
                  </a:lnTo>
                  <a:lnTo>
                    <a:pt x="542970" y="44394"/>
                  </a:lnTo>
                  <a:lnTo>
                    <a:pt x="536761" y="43462"/>
                  </a:lnTo>
                  <a:lnTo>
                    <a:pt x="533656" y="41289"/>
                  </a:lnTo>
                  <a:lnTo>
                    <a:pt x="516892" y="44394"/>
                  </a:lnTo>
                  <a:lnTo>
                    <a:pt x="504474" y="50603"/>
                  </a:lnTo>
                  <a:lnTo>
                    <a:pt x="492988" y="58985"/>
                  </a:lnTo>
                  <a:lnTo>
                    <a:pt x="482433" y="66435"/>
                  </a:lnTo>
                  <a:lnTo>
                    <a:pt x="470015" y="73886"/>
                  </a:lnTo>
                  <a:lnTo>
                    <a:pt x="455424" y="78232"/>
                  </a:lnTo>
                  <a:lnTo>
                    <a:pt x="433693" y="80405"/>
                  </a:lnTo>
                  <a:lnTo>
                    <a:pt x="436797" y="88788"/>
                  </a:lnTo>
                  <a:lnTo>
                    <a:pt x="443006" y="96238"/>
                  </a:lnTo>
                  <a:lnTo>
                    <a:pt x="448284" y="103689"/>
                  </a:lnTo>
                  <a:lnTo>
                    <a:pt x="453561" y="109898"/>
                  </a:lnTo>
                  <a:lnTo>
                    <a:pt x="453561" y="117349"/>
                  </a:lnTo>
                  <a:lnTo>
                    <a:pt x="429657" y="113002"/>
                  </a:lnTo>
                  <a:lnTo>
                    <a:pt x="409788" y="102447"/>
                  </a:lnTo>
                  <a:lnTo>
                    <a:pt x="392093" y="90961"/>
                  </a:lnTo>
                  <a:lnTo>
                    <a:pt x="373466" y="78232"/>
                  </a:lnTo>
                  <a:lnTo>
                    <a:pt x="353598" y="68919"/>
                  </a:lnTo>
                  <a:lnTo>
                    <a:pt x="322243" y="73265"/>
                  </a:lnTo>
                  <a:lnTo>
                    <a:pt x="307652" y="68919"/>
                  </a:lnTo>
                  <a:lnTo>
                    <a:pt x="293061" y="61468"/>
                  </a:lnTo>
                  <a:lnTo>
                    <a:pt x="277539" y="56191"/>
                  </a:lnTo>
                  <a:lnTo>
                    <a:pt x="266052" y="51844"/>
                  </a:lnTo>
                  <a:lnTo>
                    <a:pt x="262948" y="51844"/>
                  </a:lnTo>
                  <a:lnTo>
                    <a:pt x="256739" y="54018"/>
                  </a:lnTo>
                  <a:lnTo>
                    <a:pt x="253634" y="56191"/>
                  </a:lnTo>
                  <a:lnTo>
                    <a:pt x="249598" y="56191"/>
                  </a:lnTo>
                  <a:lnTo>
                    <a:pt x="244321" y="58364"/>
                  </a:lnTo>
                  <a:lnTo>
                    <a:pt x="239043" y="56191"/>
                  </a:lnTo>
                  <a:lnTo>
                    <a:pt x="233766" y="54018"/>
                  </a:lnTo>
                  <a:lnTo>
                    <a:pt x="229730" y="50913"/>
                  </a:lnTo>
                  <a:lnTo>
                    <a:pt x="226625" y="46567"/>
                  </a:lnTo>
                  <a:lnTo>
                    <a:pt x="221348" y="41289"/>
                  </a:lnTo>
                  <a:lnTo>
                    <a:pt x="217312" y="38185"/>
                  </a:lnTo>
                  <a:lnTo>
                    <a:pt x="214208" y="36012"/>
                  </a:lnTo>
                  <a:lnTo>
                    <a:pt x="210172" y="36012"/>
                  </a:lnTo>
                  <a:lnTo>
                    <a:pt x="207067" y="36012"/>
                  </a:lnTo>
                  <a:lnTo>
                    <a:pt x="203032" y="38185"/>
                  </a:lnTo>
                  <a:lnTo>
                    <a:pt x="199927" y="39116"/>
                  </a:lnTo>
                  <a:lnTo>
                    <a:pt x="195891" y="39116"/>
                  </a:lnTo>
                  <a:lnTo>
                    <a:pt x="190614" y="39116"/>
                  </a:lnTo>
                  <a:lnTo>
                    <a:pt x="186578" y="36012"/>
                  </a:lnTo>
                  <a:lnTo>
                    <a:pt x="183473" y="31665"/>
                  </a:lnTo>
                  <a:lnTo>
                    <a:pt x="181300" y="30734"/>
                  </a:lnTo>
                  <a:lnTo>
                    <a:pt x="181300" y="26388"/>
                  </a:lnTo>
                  <a:lnTo>
                    <a:pt x="179127" y="24215"/>
                  </a:lnTo>
                  <a:lnTo>
                    <a:pt x="179127" y="21110"/>
                  </a:lnTo>
                  <a:lnTo>
                    <a:pt x="176023" y="18937"/>
                  </a:lnTo>
                  <a:lnTo>
                    <a:pt x="170745" y="15833"/>
                  </a:lnTo>
                  <a:lnTo>
                    <a:pt x="153981" y="26388"/>
                  </a:lnTo>
                  <a:lnTo>
                    <a:pt x="137217" y="33839"/>
                  </a:lnTo>
                  <a:lnTo>
                    <a:pt x="117348" y="39116"/>
                  </a:lnTo>
                  <a:lnTo>
                    <a:pt x="99653" y="48430"/>
                  </a:lnTo>
                  <a:lnTo>
                    <a:pt x="85993" y="58985"/>
                  </a:lnTo>
                  <a:lnTo>
                    <a:pt x="82889" y="70471"/>
                  </a:lnTo>
                  <a:lnTo>
                    <a:pt x="78853" y="83199"/>
                  </a:lnTo>
                  <a:lnTo>
                    <a:pt x="73576" y="95928"/>
                  </a:lnTo>
                  <a:lnTo>
                    <a:pt x="56812" y="105241"/>
                  </a:lnTo>
                  <a:lnTo>
                    <a:pt x="36012" y="107414"/>
                  </a:lnTo>
                  <a:lnTo>
                    <a:pt x="14281" y="105241"/>
                  </a:lnTo>
                  <a:lnTo>
                    <a:pt x="12107" y="110519"/>
                  </a:lnTo>
                  <a:lnTo>
                    <a:pt x="9934" y="116728"/>
                  </a:lnTo>
                  <a:lnTo>
                    <a:pt x="6830" y="122005"/>
                  </a:lnTo>
                  <a:lnTo>
                    <a:pt x="15212" y="138769"/>
                  </a:lnTo>
                  <a:lnTo>
                    <a:pt x="29803" y="149324"/>
                  </a:lnTo>
                  <a:lnTo>
                    <a:pt x="46567" y="159880"/>
                  </a:lnTo>
                  <a:lnTo>
                    <a:pt x="61158" y="171366"/>
                  </a:lnTo>
                  <a:lnTo>
                    <a:pt x="73576" y="185957"/>
                  </a:lnTo>
                  <a:lnTo>
                    <a:pt x="77611" y="191235"/>
                  </a:lnTo>
                  <a:lnTo>
                    <a:pt x="78543" y="196512"/>
                  </a:lnTo>
                  <a:lnTo>
                    <a:pt x="80716" y="202721"/>
                  </a:lnTo>
                  <a:lnTo>
                    <a:pt x="82889" y="207999"/>
                  </a:lnTo>
                  <a:lnTo>
                    <a:pt x="85993" y="213276"/>
                  </a:lnTo>
                  <a:lnTo>
                    <a:pt x="85993" y="220727"/>
                  </a:lnTo>
                  <a:lnTo>
                    <a:pt x="73576" y="226005"/>
                  </a:lnTo>
                  <a:lnTo>
                    <a:pt x="70471" y="220727"/>
                  </a:lnTo>
                  <a:lnTo>
                    <a:pt x="64262" y="215449"/>
                  </a:lnTo>
                  <a:lnTo>
                    <a:pt x="58985" y="211103"/>
                  </a:lnTo>
                  <a:lnTo>
                    <a:pt x="53707" y="205826"/>
                  </a:lnTo>
                  <a:lnTo>
                    <a:pt x="49671" y="205826"/>
                  </a:lnTo>
                  <a:lnTo>
                    <a:pt x="48740" y="205826"/>
                  </a:lnTo>
                  <a:lnTo>
                    <a:pt x="46567" y="207999"/>
                  </a:lnTo>
                  <a:lnTo>
                    <a:pt x="44394" y="207999"/>
                  </a:lnTo>
                  <a:lnTo>
                    <a:pt x="43462" y="210172"/>
                  </a:lnTo>
                  <a:lnTo>
                    <a:pt x="26698" y="210172"/>
                  </a:lnTo>
                  <a:lnTo>
                    <a:pt x="28871" y="213276"/>
                  </a:lnTo>
                  <a:lnTo>
                    <a:pt x="28871" y="215449"/>
                  </a:lnTo>
                  <a:lnTo>
                    <a:pt x="29803" y="217623"/>
                  </a:lnTo>
                  <a:lnTo>
                    <a:pt x="26698" y="220727"/>
                  </a:lnTo>
                  <a:lnTo>
                    <a:pt x="22663" y="225073"/>
                  </a:lnTo>
                  <a:lnTo>
                    <a:pt x="19558" y="225073"/>
                  </a:lnTo>
                  <a:lnTo>
                    <a:pt x="15522" y="226005"/>
                  </a:lnTo>
                  <a:lnTo>
                    <a:pt x="10245" y="228178"/>
                  </a:lnTo>
                  <a:lnTo>
                    <a:pt x="7140" y="230351"/>
                  </a:lnTo>
                  <a:lnTo>
                    <a:pt x="0" y="230351"/>
                  </a:lnTo>
                  <a:lnTo>
                    <a:pt x="3104" y="257670"/>
                  </a:lnTo>
                  <a:lnTo>
                    <a:pt x="17695" y="265121"/>
                  </a:lnTo>
                  <a:lnTo>
                    <a:pt x="36322" y="268225"/>
                  </a:lnTo>
                  <a:lnTo>
                    <a:pt x="51844" y="274434"/>
                  </a:lnTo>
                  <a:lnTo>
                    <a:pt x="63331" y="277539"/>
                  </a:lnTo>
                  <a:lnTo>
                    <a:pt x="68609" y="277539"/>
                  </a:lnTo>
                  <a:lnTo>
                    <a:pt x="71713" y="275365"/>
                  </a:lnTo>
                  <a:lnTo>
                    <a:pt x="75749" y="274434"/>
                  </a:lnTo>
                  <a:lnTo>
                    <a:pt x="77922" y="272261"/>
                  </a:lnTo>
                  <a:lnTo>
                    <a:pt x="78853" y="270088"/>
                  </a:lnTo>
                  <a:lnTo>
                    <a:pt x="82889" y="266983"/>
                  </a:lnTo>
                  <a:lnTo>
                    <a:pt x="97790" y="266983"/>
                  </a:lnTo>
                  <a:lnTo>
                    <a:pt x="95617" y="267915"/>
                  </a:lnTo>
                  <a:lnTo>
                    <a:pt x="95617" y="270088"/>
                  </a:lnTo>
                  <a:lnTo>
                    <a:pt x="95617" y="272261"/>
                  </a:lnTo>
                  <a:lnTo>
                    <a:pt x="93444" y="272261"/>
                  </a:lnTo>
                  <a:lnTo>
                    <a:pt x="91271" y="274434"/>
                  </a:lnTo>
                  <a:lnTo>
                    <a:pt x="91271" y="292440"/>
                  </a:lnTo>
                  <a:lnTo>
                    <a:pt x="85993" y="303926"/>
                  </a:lnTo>
                  <a:lnTo>
                    <a:pt x="78853" y="311377"/>
                  </a:lnTo>
                  <a:lnTo>
                    <a:pt x="68298" y="316655"/>
                  </a:lnTo>
                  <a:lnTo>
                    <a:pt x="56812" y="319759"/>
                  </a:lnTo>
                  <a:lnTo>
                    <a:pt x="44394" y="327210"/>
                  </a:lnTo>
                  <a:lnTo>
                    <a:pt x="37253" y="336523"/>
                  </a:lnTo>
                  <a:lnTo>
                    <a:pt x="31976" y="347078"/>
                  </a:lnTo>
                  <a:lnTo>
                    <a:pt x="26698" y="360738"/>
                  </a:lnTo>
                  <a:lnTo>
                    <a:pt x="20489" y="371293"/>
                  </a:lnTo>
                  <a:lnTo>
                    <a:pt x="31976" y="391162"/>
                  </a:lnTo>
                  <a:lnTo>
                    <a:pt x="46567" y="410099"/>
                  </a:lnTo>
                  <a:lnTo>
                    <a:pt x="64262" y="422827"/>
                  </a:lnTo>
                  <a:lnTo>
                    <a:pt x="66435" y="425000"/>
                  </a:lnTo>
                  <a:lnTo>
                    <a:pt x="69540" y="425000"/>
                  </a:lnTo>
                  <a:lnTo>
                    <a:pt x="71713" y="425000"/>
                  </a:lnTo>
                  <a:lnTo>
                    <a:pt x="73886" y="422827"/>
                  </a:lnTo>
                  <a:lnTo>
                    <a:pt x="76991" y="419723"/>
                  </a:lnTo>
                  <a:lnTo>
                    <a:pt x="81026" y="430278"/>
                  </a:lnTo>
                  <a:lnTo>
                    <a:pt x="86304" y="444869"/>
                  </a:lnTo>
                  <a:lnTo>
                    <a:pt x="88477" y="455424"/>
                  </a:lnTo>
                  <a:lnTo>
                    <a:pt x="93755" y="455424"/>
                  </a:lnTo>
                  <a:lnTo>
                    <a:pt x="97790" y="455734"/>
                  </a:lnTo>
                  <a:lnTo>
                    <a:pt x="98722" y="455734"/>
                  </a:lnTo>
                  <a:lnTo>
                    <a:pt x="100895" y="453561"/>
                  </a:lnTo>
                  <a:lnTo>
                    <a:pt x="103068" y="451388"/>
                  </a:lnTo>
                  <a:lnTo>
                    <a:pt x="105241" y="449215"/>
                  </a:lnTo>
                  <a:lnTo>
                    <a:pt x="108346" y="451388"/>
                  </a:lnTo>
                  <a:lnTo>
                    <a:pt x="110208" y="451388"/>
                  </a:lnTo>
                  <a:lnTo>
                    <a:pt x="112381" y="453561"/>
                  </a:lnTo>
                  <a:lnTo>
                    <a:pt x="112381" y="456666"/>
                  </a:lnTo>
                  <a:lnTo>
                    <a:pt x="112381" y="461012"/>
                  </a:lnTo>
                  <a:lnTo>
                    <a:pt x="124799" y="456666"/>
                  </a:lnTo>
                  <a:lnTo>
                    <a:pt x="134113" y="453561"/>
                  </a:lnTo>
                  <a:lnTo>
                    <a:pt x="147772" y="449215"/>
                  </a:lnTo>
                  <a:lnTo>
                    <a:pt x="144668" y="471257"/>
                  </a:lnTo>
                  <a:lnTo>
                    <a:pt x="135354" y="488021"/>
                  </a:lnTo>
                  <a:lnTo>
                    <a:pt x="122937" y="502612"/>
                  </a:lnTo>
                  <a:lnTo>
                    <a:pt x="106172" y="515340"/>
                  </a:lnTo>
                  <a:lnTo>
                    <a:pt x="88477" y="527137"/>
                  </a:lnTo>
                  <a:lnTo>
                    <a:pt x="69850" y="537692"/>
                  </a:lnTo>
                  <a:lnTo>
                    <a:pt x="54328" y="549179"/>
                  </a:lnTo>
                  <a:lnTo>
                    <a:pt x="41910" y="561907"/>
                  </a:lnTo>
                  <a:lnTo>
                    <a:pt x="37874" y="561907"/>
                  </a:lnTo>
                  <a:lnTo>
                    <a:pt x="37874" y="565011"/>
                  </a:lnTo>
                  <a:lnTo>
                    <a:pt x="48430" y="561907"/>
                  </a:lnTo>
                  <a:lnTo>
                    <a:pt x="65194" y="554456"/>
                  </a:lnTo>
                  <a:lnTo>
                    <a:pt x="86925" y="543901"/>
                  </a:lnTo>
                  <a:lnTo>
                    <a:pt x="108656" y="530241"/>
                  </a:lnTo>
                  <a:lnTo>
                    <a:pt x="130387" y="515650"/>
                  </a:lnTo>
                  <a:lnTo>
                    <a:pt x="152118" y="502922"/>
                  </a:lnTo>
                  <a:lnTo>
                    <a:pt x="169814" y="492367"/>
                  </a:lnTo>
                  <a:lnTo>
                    <a:pt x="184405" y="480881"/>
                  </a:lnTo>
                  <a:lnTo>
                    <a:pt x="191545" y="473430"/>
                  </a:lnTo>
                  <a:lnTo>
                    <a:pt x="203032" y="456666"/>
                  </a:lnTo>
                  <a:lnTo>
                    <a:pt x="210172" y="438660"/>
                  </a:lnTo>
                  <a:lnTo>
                    <a:pt x="215449" y="421896"/>
                  </a:lnTo>
                  <a:lnTo>
                    <a:pt x="222590" y="406063"/>
                  </a:lnTo>
                  <a:lnTo>
                    <a:pt x="234076" y="391472"/>
                  </a:lnTo>
                  <a:lnTo>
                    <a:pt x="247736" y="379986"/>
                  </a:lnTo>
                  <a:lnTo>
                    <a:pt x="247736" y="376881"/>
                  </a:lnTo>
                  <a:lnTo>
                    <a:pt x="257049" y="376881"/>
                  </a:lnTo>
                  <a:lnTo>
                    <a:pt x="247736" y="392714"/>
                  </a:lnTo>
                  <a:lnTo>
                    <a:pt x="237181" y="407305"/>
                  </a:lnTo>
                  <a:lnTo>
                    <a:pt x="230040" y="424069"/>
                  </a:lnTo>
                  <a:lnTo>
                    <a:pt x="224763" y="440833"/>
                  </a:lnTo>
                  <a:lnTo>
                    <a:pt x="246494" y="435555"/>
                  </a:lnTo>
                  <a:lnTo>
                    <a:pt x="262016" y="426242"/>
                  </a:lnTo>
                  <a:lnTo>
                    <a:pt x="280643" y="416929"/>
                  </a:lnTo>
                  <a:lnTo>
                    <a:pt x="280643" y="392714"/>
                  </a:lnTo>
                  <a:lnTo>
                    <a:pt x="297407" y="394887"/>
                  </a:lnTo>
                  <a:lnTo>
                    <a:pt x="307962" y="400165"/>
                  </a:lnTo>
                  <a:lnTo>
                    <a:pt x="317276" y="407615"/>
                  </a:lnTo>
                  <a:lnTo>
                    <a:pt x="327831" y="413824"/>
                  </a:lnTo>
                  <a:lnTo>
                    <a:pt x="361048" y="413824"/>
                  </a:lnTo>
                  <a:lnTo>
                    <a:pt x="376571" y="422206"/>
                  </a:lnTo>
                  <a:lnTo>
                    <a:pt x="393335" y="436797"/>
                  </a:lnTo>
                  <a:lnTo>
                    <a:pt x="407926" y="449526"/>
                  </a:lnTo>
                  <a:lnTo>
                    <a:pt x="427794" y="458839"/>
                  </a:lnTo>
                  <a:lnTo>
                    <a:pt x="451699" y="464117"/>
                  </a:lnTo>
                  <a:lnTo>
                    <a:pt x="471567" y="473430"/>
                  </a:lnTo>
                  <a:lnTo>
                    <a:pt x="486158" y="486158"/>
                  </a:lnTo>
                  <a:lnTo>
                    <a:pt x="498576" y="502922"/>
                  </a:lnTo>
                  <a:lnTo>
                    <a:pt x="507889" y="519686"/>
                  </a:lnTo>
                  <a:lnTo>
                    <a:pt x="519376" y="536450"/>
                  </a:lnTo>
                  <a:lnTo>
                    <a:pt x="531794" y="550110"/>
                  </a:lnTo>
                  <a:lnTo>
                    <a:pt x="527758" y="574325"/>
                  </a:lnTo>
                  <a:lnTo>
                    <a:pt x="539244" y="579602"/>
                  </a:lnTo>
                  <a:lnTo>
                    <a:pt x="546385" y="588916"/>
                  </a:lnTo>
                  <a:lnTo>
                    <a:pt x="551662" y="600402"/>
                  </a:lnTo>
                  <a:lnTo>
                    <a:pt x="554767" y="613131"/>
                  </a:lnTo>
                  <a:lnTo>
                    <a:pt x="560976" y="625859"/>
                  </a:lnTo>
                  <a:lnTo>
                    <a:pt x="568116" y="637345"/>
                  </a:lnTo>
                  <a:lnTo>
                    <a:pt x="576498" y="645727"/>
                  </a:lnTo>
                  <a:lnTo>
                    <a:pt x="591089" y="651005"/>
                  </a:lnTo>
                  <a:lnTo>
                    <a:pt x="587984" y="653178"/>
                  </a:lnTo>
                  <a:lnTo>
                    <a:pt x="583949" y="653178"/>
                  </a:lnTo>
                  <a:lnTo>
                    <a:pt x="580844" y="653178"/>
                  </a:lnTo>
                  <a:lnTo>
                    <a:pt x="576808" y="651005"/>
                  </a:lnTo>
                  <a:lnTo>
                    <a:pt x="568426" y="651005"/>
                  </a:lnTo>
                  <a:lnTo>
                    <a:pt x="576808" y="669942"/>
                  </a:lnTo>
                  <a:lnTo>
                    <a:pt x="588295" y="686706"/>
                  </a:lnTo>
                  <a:lnTo>
                    <a:pt x="600713" y="702539"/>
                  </a:lnTo>
                  <a:lnTo>
                    <a:pt x="604748" y="704712"/>
                  </a:lnTo>
                  <a:lnTo>
                    <a:pt x="605680" y="704712"/>
                  </a:lnTo>
                  <a:lnTo>
                    <a:pt x="605680" y="706885"/>
                  </a:lnTo>
                  <a:lnTo>
                    <a:pt x="607853" y="706885"/>
                  </a:lnTo>
                  <a:lnTo>
                    <a:pt x="613130" y="706885"/>
                  </a:lnTo>
                  <a:lnTo>
                    <a:pt x="619339" y="706885"/>
                  </a:lnTo>
                  <a:lnTo>
                    <a:pt x="620271" y="704712"/>
                  </a:lnTo>
                  <a:lnTo>
                    <a:pt x="624306" y="702539"/>
                  </a:lnTo>
                  <a:lnTo>
                    <a:pt x="626480" y="701608"/>
                  </a:lnTo>
                  <a:lnTo>
                    <a:pt x="626480" y="699434"/>
                  </a:lnTo>
                  <a:lnTo>
                    <a:pt x="627411" y="699434"/>
                  </a:lnTo>
                  <a:lnTo>
                    <a:pt x="627411" y="695088"/>
                  </a:lnTo>
                  <a:lnTo>
                    <a:pt x="622133" y="687638"/>
                  </a:lnTo>
                  <a:lnTo>
                    <a:pt x="614993" y="682360"/>
                  </a:lnTo>
                  <a:lnTo>
                    <a:pt x="607853" y="677082"/>
                  </a:lnTo>
                  <a:lnTo>
                    <a:pt x="600713" y="671805"/>
                  </a:lnTo>
                  <a:lnTo>
                    <a:pt x="600713" y="662491"/>
                  </a:lnTo>
                  <a:lnTo>
                    <a:pt x="617477" y="673047"/>
                  </a:lnTo>
                  <a:lnTo>
                    <a:pt x="632068" y="687638"/>
                  </a:lnTo>
                  <a:lnTo>
                    <a:pt x="644485" y="702228"/>
                  </a:lnTo>
                  <a:lnTo>
                    <a:pt x="644485" y="723339"/>
                  </a:lnTo>
                  <a:lnTo>
                    <a:pt x="642312" y="718992"/>
                  </a:lnTo>
                  <a:lnTo>
                    <a:pt x="639208" y="715888"/>
                  </a:lnTo>
                  <a:lnTo>
                    <a:pt x="637035" y="711542"/>
                  </a:lnTo>
                  <a:lnTo>
                    <a:pt x="633930" y="709369"/>
                  </a:lnTo>
                  <a:lnTo>
                    <a:pt x="629894" y="709369"/>
                  </a:lnTo>
                  <a:lnTo>
                    <a:pt x="626790" y="709369"/>
                  </a:lnTo>
                  <a:lnTo>
                    <a:pt x="622754" y="709369"/>
                  </a:lnTo>
                  <a:lnTo>
                    <a:pt x="617477" y="711542"/>
                  </a:lnTo>
                  <a:lnTo>
                    <a:pt x="615304" y="723028"/>
                  </a:lnTo>
                  <a:lnTo>
                    <a:pt x="613130" y="741034"/>
                  </a:lnTo>
                  <a:lnTo>
                    <a:pt x="613130" y="763076"/>
                  </a:lnTo>
                  <a:lnTo>
                    <a:pt x="613130" y="787291"/>
                  </a:lnTo>
                  <a:lnTo>
                    <a:pt x="613130" y="807159"/>
                  </a:lnTo>
                  <a:lnTo>
                    <a:pt x="612199" y="821750"/>
                  </a:lnTo>
                  <a:lnTo>
                    <a:pt x="612199" y="829201"/>
                  </a:lnTo>
                  <a:lnTo>
                    <a:pt x="613130" y="859624"/>
                  </a:lnTo>
                  <a:lnTo>
                    <a:pt x="617166" y="881666"/>
                  </a:lnTo>
                  <a:lnTo>
                    <a:pt x="622444" y="898430"/>
                  </a:lnTo>
                  <a:lnTo>
                    <a:pt x="629584" y="911158"/>
                  </a:lnTo>
                  <a:lnTo>
                    <a:pt x="641071" y="922645"/>
                  </a:lnTo>
                  <a:lnTo>
                    <a:pt x="651626" y="935373"/>
                  </a:lnTo>
                  <a:lnTo>
                    <a:pt x="664043" y="953379"/>
                  </a:lnTo>
                  <a:lnTo>
                    <a:pt x="669321" y="964866"/>
                  </a:lnTo>
                  <a:lnTo>
                    <a:pt x="673357" y="975421"/>
                  </a:lnTo>
                  <a:lnTo>
                    <a:pt x="680497" y="984734"/>
                  </a:lnTo>
                  <a:lnTo>
                    <a:pt x="691052" y="992185"/>
                  </a:lnTo>
                  <a:lnTo>
                    <a:pt x="704712" y="997462"/>
                  </a:lnTo>
                  <a:lnTo>
                    <a:pt x="715267" y="1003671"/>
                  </a:lnTo>
                  <a:lnTo>
                    <a:pt x="724580" y="1014226"/>
                  </a:lnTo>
                  <a:lnTo>
                    <a:pt x="731721" y="1026955"/>
                  </a:lnTo>
                  <a:lnTo>
                    <a:pt x="734825" y="1041546"/>
                  </a:lnTo>
                  <a:lnTo>
                    <a:pt x="741034" y="1054274"/>
                  </a:lnTo>
                  <a:lnTo>
                    <a:pt x="747243" y="1065761"/>
                  </a:lnTo>
                  <a:lnTo>
                    <a:pt x="760903" y="1075074"/>
                  </a:lnTo>
                  <a:lnTo>
                    <a:pt x="758729" y="1076005"/>
                  </a:lnTo>
                  <a:lnTo>
                    <a:pt x="758729" y="1078178"/>
                  </a:lnTo>
                  <a:lnTo>
                    <a:pt x="758729" y="1080351"/>
                  </a:lnTo>
                  <a:lnTo>
                    <a:pt x="756556" y="1080351"/>
                  </a:lnTo>
                  <a:lnTo>
                    <a:pt x="754383" y="1080351"/>
                  </a:lnTo>
                  <a:lnTo>
                    <a:pt x="751279" y="1082525"/>
                  </a:lnTo>
                  <a:lnTo>
                    <a:pt x="760592" y="1095253"/>
                  </a:lnTo>
                  <a:lnTo>
                    <a:pt x="771147" y="1102704"/>
                  </a:lnTo>
                  <a:lnTo>
                    <a:pt x="782634" y="1110154"/>
                  </a:lnTo>
                  <a:lnTo>
                    <a:pt x="791016" y="1119468"/>
                  </a:lnTo>
                  <a:lnTo>
                    <a:pt x="797225" y="1130023"/>
                  </a:lnTo>
                  <a:lnTo>
                    <a:pt x="800329" y="1142751"/>
                  </a:lnTo>
                  <a:lnTo>
                    <a:pt x="804365" y="1155479"/>
                  </a:lnTo>
                  <a:lnTo>
                    <a:pt x="809643" y="1155479"/>
                  </a:lnTo>
                  <a:lnTo>
                    <a:pt x="811816" y="1155479"/>
                  </a:lnTo>
                  <a:lnTo>
                    <a:pt x="812747" y="1155479"/>
                  </a:lnTo>
                  <a:lnTo>
                    <a:pt x="814920" y="1155479"/>
                  </a:lnTo>
                  <a:lnTo>
                    <a:pt x="817093" y="1155479"/>
                  </a:lnTo>
                  <a:lnTo>
                    <a:pt x="820198" y="1155479"/>
                  </a:lnTo>
                  <a:lnTo>
                    <a:pt x="822371" y="1159826"/>
                  </a:lnTo>
                  <a:lnTo>
                    <a:pt x="822371" y="1162930"/>
                  </a:lnTo>
                  <a:lnTo>
                    <a:pt x="824544" y="1169139"/>
                  </a:lnTo>
                  <a:lnTo>
                    <a:pt x="824544" y="1176590"/>
                  </a:lnTo>
                  <a:lnTo>
                    <a:pt x="827648" y="1174417"/>
                  </a:lnTo>
                  <a:lnTo>
                    <a:pt x="827648" y="1172243"/>
                  </a:lnTo>
                  <a:lnTo>
                    <a:pt x="829822" y="1170070"/>
                  </a:lnTo>
                  <a:lnTo>
                    <a:pt x="831995" y="1166966"/>
                  </a:lnTo>
                  <a:lnTo>
                    <a:pt x="831995" y="1159515"/>
                  </a:lnTo>
                  <a:lnTo>
                    <a:pt x="827959" y="1148960"/>
                  </a:lnTo>
                  <a:lnTo>
                    <a:pt x="819577" y="1132196"/>
                  </a:lnTo>
                  <a:lnTo>
                    <a:pt x="808090" y="1113259"/>
                  </a:lnTo>
                  <a:lnTo>
                    <a:pt x="797535" y="1095253"/>
                  </a:lnTo>
                  <a:lnTo>
                    <a:pt x="783876" y="1076316"/>
                  </a:lnTo>
                  <a:lnTo>
                    <a:pt x="773320" y="1061725"/>
                  </a:lnTo>
                  <a:lnTo>
                    <a:pt x="761834" y="1048996"/>
                  </a:lnTo>
                  <a:lnTo>
                    <a:pt x="756556" y="1041546"/>
                  </a:lnTo>
                  <a:lnTo>
                    <a:pt x="756556" y="1021677"/>
                  </a:lnTo>
                  <a:lnTo>
                    <a:pt x="760592" y="1023850"/>
                  </a:lnTo>
                  <a:lnTo>
                    <a:pt x="763697" y="1026955"/>
                  </a:lnTo>
                  <a:lnTo>
                    <a:pt x="767732" y="1031301"/>
                  </a:lnTo>
                  <a:lnTo>
                    <a:pt x="776114" y="1036578"/>
                  </a:lnTo>
                  <a:lnTo>
                    <a:pt x="782323" y="1048065"/>
                  </a:lnTo>
                  <a:lnTo>
                    <a:pt x="785428" y="1058620"/>
                  </a:lnTo>
                  <a:lnTo>
                    <a:pt x="789464" y="1069175"/>
                  </a:lnTo>
                  <a:lnTo>
                    <a:pt x="796604" y="1078489"/>
                  </a:lnTo>
                  <a:lnTo>
                    <a:pt x="797535" y="1080662"/>
                  </a:lnTo>
                  <a:lnTo>
                    <a:pt x="803744" y="1082835"/>
                  </a:lnTo>
                  <a:lnTo>
                    <a:pt x="806849" y="1082835"/>
                  </a:lnTo>
                  <a:lnTo>
                    <a:pt x="812126" y="1083766"/>
                  </a:lnTo>
                  <a:lnTo>
                    <a:pt x="816162" y="1085939"/>
                  </a:lnTo>
                  <a:lnTo>
                    <a:pt x="833857" y="1112327"/>
                  </a:lnTo>
                  <a:lnTo>
                    <a:pt x="852484" y="1137473"/>
                  </a:lnTo>
                  <a:lnTo>
                    <a:pt x="870179" y="1161688"/>
                  </a:lnTo>
                  <a:lnTo>
                    <a:pt x="890048" y="1183730"/>
                  </a:lnTo>
                  <a:lnTo>
                    <a:pt x="882908" y="1206703"/>
                  </a:lnTo>
                  <a:lnTo>
                    <a:pt x="886944" y="1211049"/>
                  </a:lnTo>
                  <a:lnTo>
                    <a:pt x="894084" y="1218500"/>
                  </a:lnTo>
                  <a:lnTo>
                    <a:pt x="901224" y="1227813"/>
                  </a:lnTo>
                  <a:lnTo>
                    <a:pt x="910537" y="1235264"/>
                  </a:lnTo>
                  <a:lnTo>
                    <a:pt x="915815" y="1242715"/>
                  </a:lnTo>
                  <a:lnTo>
                    <a:pt x="918919" y="1243646"/>
                  </a:lnTo>
                  <a:lnTo>
                    <a:pt x="939719" y="1240541"/>
                  </a:lnTo>
                  <a:lnTo>
                    <a:pt x="940651" y="1242715"/>
                  </a:lnTo>
                  <a:lnTo>
                    <a:pt x="944686" y="1245819"/>
                  </a:lnTo>
                  <a:lnTo>
                    <a:pt x="947791" y="1250165"/>
                  </a:lnTo>
                  <a:lnTo>
                    <a:pt x="951827" y="1253270"/>
                  </a:lnTo>
                  <a:lnTo>
                    <a:pt x="954931" y="1256374"/>
                  </a:lnTo>
                  <a:lnTo>
                    <a:pt x="978835" y="1260720"/>
                  </a:lnTo>
                  <a:lnTo>
                    <a:pt x="981940" y="1262894"/>
                  </a:lnTo>
                  <a:lnTo>
                    <a:pt x="985976" y="1265998"/>
                  </a:lnTo>
                  <a:lnTo>
                    <a:pt x="991253" y="1271276"/>
                  </a:lnTo>
                  <a:lnTo>
                    <a:pt x="995289" y="1275622"/>
                  </a:lnTo>
                  <a:lnTo>
                    <a:pt x="998394" y="1278726"/>
                  </a:lnTo>
                  <a:lnTo>
                    <a:pt x="1002429" y="1280899"/>
                  </a:lnTo>
                  <a:lnTo>
                    <a:pt x="1010811" y="1283073"/>
                  </a:lnTo>
                  <a:lnTo>
                    <a:pt x="1017952" y="1278726"/>
                  </a:lnTo>
                  <a:lnTo>
                    <a:pt x="1024161" y="1275622"/>
                  </a:lnTo>
                  <a:lnTo>
                    <a:pt x="1031301" y="1271276"/>
                  </a:lnTo>
                  <a:lnTo>
                    <a:pt x="1041856" y="1271276"/>
                  </a:lnTo>
                  <a:lnTo>
                    <a:pt x="1058620" y="1278726"/>
                  </a:lnTo>
                  <a:lnTo>
                    <a:pt x="1069175" y="1288040"/>
                  </a:lnTo>
                  <a:lnTo>
                    <a:pt x="1081593" y="1297353"/>
                  </a:lnTo>
                  <a:lnTo>
                    <a:pt x="1102393" y="1304804"/>
                  </a:lnTo>
                  <a:lnTo>
                    <a:pt x="1117915" y="1310081"/>
                  </a:lnTo>
                  <a:lnTo>
                    <a:pt x="1132506" y="1314428"/>
                  </a:lnTo>
                  <a:lnTo>
                    <a:pt x="1141820" y="1317532"/>
                  </a:lnTo>
                  <a:lnTo>
                    <a:pt x="1151133" y="1326845"/>
                  </a:lnTo>
                  <a:lnTo>
                    <a:pt x="1159515" y="1339574"/>
                  </a:lnTo>
                  <a:lnTo>
                    <a:pt x="1168828" y="1361615"/>
                  </a:lnTo>
                  <a:lnTo>
                    <a:pt x="1180315" y="1364720"/>
                  </a:lnTo>
                  <a:lnTo>
                    <a:pt x="1195837" y="1372171"/>
                  </a:lnTo>
                  <a:lnTo>
                    <a:pt x="1212601" y="1381484"/>
                  </a:lnTo>
                  <a:lnTo>
                    <a:pt x="1229365" y="1390797"/>
                  </a:lnTo>
                  <a:lnTo>
                    <a:pt x="1238679" y="1398248"/>
                  </a:lnTo>
                  <a:lnTo>
                    <a:pt x="1241783" y="1396075"/>
                  </a:lnTo>
                  <a:lnTo>
                    <a:pt x="1243956" y="1396075"/>
                  </a:lnTo>
                  <a:lnTo>
                    <a:pt x="1244888" y="1396075"/>
                  </a:lnTo>
                  <a:lnTo>
                    <a:pt x="1247061" y="1393902"/>
                  </a:lnTo>
                  <a:lnTo>
                    <a:pt x="1249234" y="1393902"/>
                  </a:lnTo>
                  <a:lnTo>
                    <a:pt x="1251407" y="1390797"/>
                  </a:lnTo>
                  <a:lnTo>
                    <a:pt x="1251407" y="1388624"/>
                  </a:lnTo>
                  <a:lnTo>
                    <a:pt x="1251407" y="1385520"/>
                  </a:lnTo>
                  <a:lnTo>
                    <a:pt x="1249234" y="1381173"/>
                  </a:lnTo>
                  <a:lnTo>
                    <a:pt x="1252338" y="1379000"/>
                  </a:lnTo>
                  <a:lnTo>
                    <a:pt x="1254511" y="1378069"/>
                  </a:lnTo>
                  <a:lnTo>
                    <a:pt x="1256684" y="1375896"/>
                  </a:lnTo>
                  <a:lnTo>
                    <a:pt x="1258858" y="1373723"/>
                  </a:lnTo>
                  <a:lnTo>
                    <a:pt x="1265998" y="1373723"/>
                  </a:lnTo>
                  <a:lnTo>
                    <a:pt x="1273138" y="1385209"/>
                  </a:lnTo>
                  <a:lnTo>
                    <a:pt x="1280278" y="1395764"/>
                  </a:lnTo>
                  <a:lnTo>
                    <a:pt x="1285556" y="1405078"/>
                  </a:lnTo>
                  <a:lnTo>
                    <a:pt x="1287729" y="1419669"/>
                  </a:lnTo>
                  <a:lnTo>
                    <a:pt x="1287729" y="1434260"/>
                  </a:lnTo>
                  <a:lnTo>
                    <a:pt x="1288660" y="1444815"/>
                  </a:lnTo>
                  <a:lnTo>
                    <a:pt x="1276243" y="1459406"/>
                  </a:lnTo>
                  <a:lnTo>
                    <a:pt x="1261652" y="1472134"/>
                  </a:lnTo>
                  <a:lnTo>
                    <a:pt x="1249234" y="1485794"/>
                  </a:lnTo>
                  <a:lnTo>
                    <a:pt x="1242094" y="1501626"/>
                  </a:lnTo>
                  <a:lnTo>
                    <a:pt x="1236816" y="1518390"/>
                  </a:lnTo>
                  <a:lnTo>
                    <a:pt x="1229676" y="1535155"/>
                  </a:lnTo>
                  <a:lnTo>
                    <a:pt x="1234953" y="1537328"/>
                  </a:lnTo>
                  <a:lnTo>
                    <a:pt x="1240231" y="1537328"/>
                  </a:lnTo>
                  <a:lnTo>
                    <a:pt x="1245508" y="1538259"/>
                  </a:lnTo>
                  <a:lnTo>
                    <a:pt x="1254822" y="1538259"/>
                  </a:lnTo>
                  <a:lnTo>
                    <a:pt x="1254822" y="1542605"/>
                  </a:lnTo>
                  <a:lnTo>
                    <a:pt x="1245508" y="1547883"/>
                  </a:lnTo>
                  <a:lnTo>
                    <a:pt x="1239300" y="1553160"/>
                  </a:lnTo>
                  <a:lnTo>
                    <a:pt x="1229986" y="1558438"/>
                  </a:lnTo>
                  <a:lnTo>
                    <a:pt x="1229986" y="1565889"/>
                  </a:lnTo>
                  <a:lnTo>
                    <a:pt x="1229986" y="1573339"/>
                  </a:lnTo>
                  <a:lnTo>
                    <a:pt x="1229986" y="1579548"/>
                  </a:lnTo>
                  <a:lnTo>
                    <a:pt x="1225950" y="1586999"/>
                  </a:lnTo>
                  <a:lnTo>
                    <a:pt x="1229986" y="1590104"/>
                  </a:lnTo>
                  <a:lnTo>
                    <a:pt x="1233091" y="1594450"/>
                  </a:lnTo>
                  <a:lnTo>
                    <a:pt x="1237126" y="1595381"/>
                  </a:lnTo>
                  <a:lnTo>
                    <a:pt x="1242404" y="1595381"/>
                  </a:lnTo>
                  <a:lnTo>
                    <a:pt x="1245508" y="1599727"/>
                  </a:lnTo>
                  <a:lnTo>
                    <a:pt x="1256995" y="1610283"/>
                  </a:lnTo>
                  <a:lnTo>
                    <a:pt x="1264135" y="1624873"/>
                  </a:lnTo>
                  <a:lnTo>
                    <a:pt x="1269413" y="1643811"/>
                  </a:lnTo>
                  <a:lnTo>
                    <a:pt x="1274690" y="1659643"/>
                  </a:lnTo>
                  <a:lnTo>
                    <a:pt x="1281831" y="1676407"/>
                  </a:lnTo>
                  <a:lnTo>
                    <a:pt x="1302630" y="1705900"/>
                  </a:lnTo>
                  <a:lnTo>
                    <a:pt x="1327777" y="1733219"/>
                  </a:lnTo>
                  <a:lnTo>
                    <a:pt x="1359132" y="1754329"/>
                  </a:lnTo>
                  <a:lnTo>
                    <a:pt x="1395454" y="1767989"/>
                  </a:lnTo>
                  <a:lnTo>
                    <a:pt x="1391418" y="1797481"/>
                  </a:lnTo>
                  <a:lnTo>
                    <a:pt x="1389245" y="1829147"/>
                  </a:lnTo>
                  <a:lnTo>
                    <a:pt x="1388314" y="1861744"/>
                  </a:lnTo>
                  <a:lnTo>
                    <a:pt x="1382105" y="1893409"/>
                  </a:lnTo>
                  <a:lnTo>
                    <a:pt x="1371549" y="1941839"/>
                  </a:lnTo>
                  <a:lnTo>
                    <a:pt x="1362236" y="1991199"/>
                  </a:lnTo>
                  <a:lnTo>
                    <a:pt x="1351681" y="2036214"/>
                  </a:lnTo>
                  <a:lnTo>
                    <a:pt x="1339263" y="2080297"/>
                  </a:lnTo>
                  <a:lnTo>
                    <a:pt x="1337090" y="2091784"/>
                  </a:lnTo>
                  <a:lnTo>
                    <a:pt x="1340194" y="2104512"/>
                  </a:lnTo>
                  <a:lnTo>
                    <a:pt x="1342368" y="2111963"/>
                  </a:lnTo>
                  <a:lnTo>
                    <a:pt x="1329950" y="2188643"/>
                  </a:lnTo>
                  <a:lnTo>
                    <a:pt x="1329950" y="2192989"/>
                  </a:lnTo>
                  <a:lnTo>
                    <a:pt x="1337090" y="2190816"/>
                  </a:lnTo>
                  <a:lnTo>
                    <a:pt x="1340194" y="2186470"/>
                  </a:lnTo>
                  <a:lnTo>
                    <a:pt x="1342368" y="2183365"/>
                  </a:lnTo>
                  <a:lnTo>
                    <a:pt x="1345472" y="2179019"/>
                  </a:lnTo>
                  <a:lnTo>
                    <a:pt x="1349508" y="2175915"/>
                  </a:lnTo>
                  <a:lnTo>
                    <a:pt x="1349508" y="2179019"/>
                  </a:lnTo>
                  <a:lnTo>
                    <a:pt x="1354785" y="2179019"/>
                  </a:lnTo>
                  <a:lnTo>
                    <a:pt x="1345472" y="2215652"/>
                  </a:lnTo>
                  <a:lnTo>
                    <a:pt x="1334917" y="2215652"/>
                  </a:lnTo>
                  <a:lnTo>
                    <a:pt x="1327777" y="2234589"/>
                  </a:lnTo>
                  <a:lnTo>
                    <a:pt x="1320636" y="2256631"/>
                  </a:lnTo>
                  <a:lnTo>
                    <a:pt x="1315359" y="2279604"/>
                  </a:lnTo>
                  <a:lnTo>
                    <a:pt x="1313186" y="2305992"/>
                  </a:lnTo>
                  <a:lnTo>
                    <a:pt x="1311012" y="2333311"/>
                  </a:lnTo>
                  <a:lnTo>
                    <a:pt x="1315048" y="2357525"/>
                  </a:lnTo>
                  <a:lnTo>
                    <a:pt x="1322189" y="2380499"/>
                  </a:lnTo>
                  <a:lnTo>
                    <a:pt x="1332744" y="2401609"/>
                  </a:lnTo>
                  <a:lnTo>
                    <a:pt x="1349508" y="2416200"/>
                  </a:lnTo>
                  <a:lnTo>
                    <a:pt x="1369376" y="2426755"/>
                  </a:lnTo>
                  <a:lnTo>
                    <a:pt x="1369376" y="2434206"/>
                  </a:lnTo>
                  <a:lnTo>
                    <a:pt x="1354785" y="2424892"/>
                  </a:lnTo>
                  <a:lnTo>
                    <a:pt x="1342368" y="2414337"/>
                  </a:lnTo>
                  <a:lnTo>
                    <a:pt x="1329950" y="2401609"/>
                  </a:lnTo>
                  <a:lnTo>
                    <a:pt x="1325914" y="2401609"/>
                  </a:lnTo>
                  <a:lnTo>
                    <a:pt x="1332123" y="2416200"/>
                  </a:lnTo>
                  <a:lnTo>
                    <a:pt x="1342678" y="2430791"/>
                  </a:lnTo>
                  <a:lnTo>
                    <a:pt x="1357269" y="2445382"/>
                  </a:lnTo>
                  <a:lnTo>
                    <a:pt x="1374033" y="2458110"/>
                  </a:lnTo>
                  <a:lnTo>
                    <a:pt x="1389555" y="2466492"/>
                  </a:lnTo>
                  <a:lnTo>
                    <a:pt x="1406319" y="2470838"/>
                  </a:lnTo>
                  <a:lnTo>
                    <a:pt x="1423083" y="2466492"/>
                  </a:lnTo>
                  <a:lnTo>
                    <a:pt x="1426188" y="2465561"/>
                  </a:lnTo>
                  <a:lnTo>
                    <a:pt x="1428361" y="2463388"/>
                  </a:lnTo>
                  <a:lnTo>
                    <a:pt x="1430534" y="2463388"/>
                  </a:lnTo>
                  <a:lnTo>
                    <a:pt x="1430534" y="2461214"/>
                  </a:lnTo>
                  <a:lnTo>
                    <a:pt x="1432707" y="2460283"/>
                  </a:lnTo>
                  <a:lnTo>
                    <a:pt x="1435812" y="2458110"/>
                  </a:lnTo>
                  <a:lnTo>
                    <a:pt x="1432707" y="2453764"/>
                  </a:lnTo>
                  <a:lnTo>
                    <a:pt x="1432707" y="2452832"/>
                  </a:lnTo>
                  <a:lnTo>
                    <a:pt x="1432707" y="2452832"/>
                  </a:lnTo>
                  <a:lnTo>
                    <a:pt x="1432707" y="2450659"/>
                  </a:lnTo>
                  <a:lnTo>
                    <a:pt x="1428671" y="2450659"/>
                  </a:lnTo>
                  <a:lnTo>
                    <a:pt x="1427740" y="2450659"/>
                  </a:lnTo>
                  <a:lnTo>
                    <a:pt x="1421531" y="2450659"/>
                  </a:lnTo>
                  <a:lnTo>
                    <a:pt x="1420600" y="2439173"/>
                  </a:lnTo>
                  <a:lnTo>
                    <a:pt x="1418427" y="2426444"/>
                  </a:lnTo>
                  <a:lnTo>
                    <a:pt x="1416254" y="2415889"/>
                  </a:lnTo>
                  <a:lnTo>
                    <a:pt x="1413149" y="2406576"/>
                  </a:lnTo>
                  <a:lnTo>
                    <a:pt x="1410976" y="2404403"/>
                  </a:lnTo>
                  <a:lnTo>
                    <a:pt x="1410976" y="2402230"/>
                  </a:lnTo>
                  <a:lnTo>
                    <a:pt x="1408803" y="2402230"/>
                  </a:lnTo>
                  <a:lnTo>
                    <a:pt x="1405698" y="2401298"/>
                  </a:lnTo>
                  <a:lnTo>
                    <a:pt x="1396385" y="2414027"/>
                  </a:lnTo>
                  <a:lnTo>
                    <a:pt x="1384899" y="2426755"/>
                  </a:lnTo>
                  <a:lnTo>
                    <a:pt x="1384899" y="2431101"/>
                  </a:lnTo>
                  <a:lnTo>
                    <a:pt x="1381794" y="2431101"/>
                  </a:lnTo>
                  <a:lnTo>
                    <a:pt x="1381794" y="2424892"/>
                  </a:lnTo>
                  <a:lnTo>
                    <a:pt x="1381794" y="2421788"/>
                  </a:lnTo>
                  <a:lnTo>
                    <a:pt x="1383967" y="2417442"/>
                  </a:lnTo>
                  <a:lnTo>
                    <a:pt x="1384899" y="2414337"/>
                  </a:lnTo>
                  <a:lnTo>
                    <a:pt x="1394212" y="2402851"/>
                  </a:lnTo>
                  <a:lnTo>
                    <a:pt x="1406630" y="2392295"/>
                  </a:lnTo>
                  <a:lnTo>
                    <a:pt x="1420289" y="2384845"/>
                  </a:lnTo>
                  <a:lnTo>
                    <a:pt x="1428671" y="2382672"/>
                  </a:lnTo>
                  <a:lnTo>
                    <a:pt x="1427740" y="2373358"/>
                  </a:lnTo>
                  <a:lnTo>
                    <a:pt x="1423704" y="2368081"/>
                  </a:lnTo>
                  <a:lnTo>
                    <a:pt x="1418427" y="2362803"/>
                  </a:lnTo>
                  <a:lnTo>
                    <a:pt x="1413149" y="2357525"/>
                  </a:lnTo>
                  <a:lnTo>
                    <a:pt x="1418427" y="2340761"/>
                  </a:lnTo>
                  <a:lnTo>
                    <a:pt x="1427740" y="2322756"/>
                  </a:lnTo>
                  <a:lnTo>
                    <a:pt x="1440158" y="2303818"/>
                  </a:lnTo>
                  <a:lnTo>
                    <a:pt x="1454749" y="2289227"/>
                  </a:lnTo>
                  <a:lnTo>
                    <a:pt x="1469340" y="2281777"/>
                  </a:lnTo>
                  <a:lnTo>
                    <a:pt x="1472444" y="2269048"/>
                  </a:lnTo>
                  <a:lnTo>
                    <a:pt x="1467167" y="2264702"/>
                  </a:lnTo>
                  <a:lnTo>
                    <a:pt x="1461889" y="2261598"/>
                  </a:lnTo>
                  <a:lnTo>
                    <a:pt x="1455680" y="2258493"/>
                  </a:lnTo>
                  <a:lnTo>
                    <a:pt x="1452576" y="2252284"/>
                  </a:lnTo>
                  <a:lnTo>
                    <a:pt x="1448540" y="2244834"/>
                  </a:lnTo>
                  <a:lnTo>
                    <a:pt x="1448540" y="2243902"/>
                  </a:lnTo>
                  <a:lnTo>
                    <a:pt x="1447609" y="2241729"/>
                  </a:lnTo>
                  <a:lnTo>
                    <a:pt x="1448540" y="2239556"/>
                  </a:lnTo>
                  <a:lnTo>
                    <a:pt x="1448540" y="2237383"/>
                  </a:lnTo>
                  <a:lnTo>
                    <a:pt x="1448540" y="2234279"/>
                  </a:lnTo>
                  <a:lnTo>
                    <a:pt x="1448540" y="2229001"/>
                  </a:lnTo>
                  <a:lnTo>
                    <a:pt x="1454749" y="2229001"/>
                  </a:lnTo>
                  <a:lnTo>
                    <a:pt x="1460026" y="2226828"/>
                  </a:lnTo>
                  <a:lnTo>
                    <a:pt x="1462200" y="2226828"/>
                  </a:lnTo>
                  <a:lnTo>
                    <a:pt x="1465304" y="2224655"/>
                  </a:lnTo>
                  <a:lnTo>
                    <a:pt x="1469340" y="2214100"/>
                  </a:lnTo>
                  <a:lnTo>
                    <a:pt x="1472444" y="2202613"/>
                  </a:lnTo>
                  <a:lnTo>
                    <a:pt x="1477722" y="2192058"/>
                  </a:lnTo>
                  <a:lnTo>
                    <a:pt x="1479895" y="2185849"/>
                  </a:lnTo>
                  <a:lnTo>
                    <a:pt x="1483931" y="2184918"/>
                  </a:lnTo>
                  <a:lnTo>
                    <a:pt x="1489208" y="2182745"/>
                  </a:lnTo>
                  <a:lnTo>
                    <a:pt x="1494486" y="2180571"/>
                  </a:lnTo>
                  <a:lnTo>
                    <a:pt x="1501626" y="2178398"/>
                  </a:lnTo>
                  <a:lnTo>
                    <a:pt x="1498522" y="2173121"/>
                  </a:lnTo>
                  <a:lnTo>
                    <a:pt x="1496349" y="2170016"/>
                  </a:lnTo>
                  <a:lnTo>
                    <a:pt x="1492313" y="2165670"/>
                  </a:lnTo>
                  <a:lnTo>
                    <a:pt x="1489208" y="2163497"/>
                  </a:lnTo>
                  <a:lnTo>
                    <a:pt x="1485173" y="2162566"/>
                  </a:lnTo>
                  <a:lnTo>
                    <a:pt x="1479895" y="2158219"/>
                  </a:lnTo>
                  <a:lnTo>
                    <a:pt x="1472755" y="2155115"/>
                  </a:lnTo>
                  <a:lnTo>
                    <a:pt x="1472755" y="2147664"/>
                  </a:lnTo>
                  <a:lnTo>
                    <a:pt x="1487346" y="2145491"/>
                  </a:lnTo>
                  <a:lnTo>
                    <a:pt x="1501937" y="2145491"/>
                  </a:lnTo>
                  <a:lnTo>
                    <a:pt x="1513423" y="2143318"/>
                  </a:lnTo>
                  <a:lnTo>
                    <a:pt x="1521805" y="2143318"/>
                  </a:lnTo>
                  <a:lnTo>
                    <a:pt x="1520874" y="2135867"/>
                  </a:lnTo>
                  <a:lnTo>
                    <a:pt x="1520874" y="2132763"/>
                  </a:lnTo>
                  <a:lnTo>
                    <a:pt x="1520874" y="2129037"/>
                  </a:lnTo>
                  <a:lnTo>
                    <a:pt x="1520874" y="2128106"/>
                  </a:lnTo>
                  <a:lnTo>
                    <a:pt x="1521805" y="2123760"/>
                  </a:lnTo>
                  <a:lnTo>
                    <a:pt x="1521805" y="2116309"/>
                  </a:lnTo>
                  <a:lnTo>
                    <a:pt x="1521805" y="2108858"/>
                  </a:lnTo>
                  <a:lnTo>
                    <a:pt x="1523978" y="2103581"/>
                  </a:lnTo>
                  <a:lnTo>
                    <a:pt x="1526151" y="2099235"/>
                  </a:lnTo>
                  <a:lnTo>
                    <a:pt x="1553160" y="2091784"/>
                  </a:lnTo>
                  <a:lnTo>
                    <a:pt x="1585447" y="2090853"/>
                  </a:lnTo>
                  <a:lnTo>
                    <a:pt x="1587620" y="2076262"/>
                  </a:lnTo>
                  <a:lnTo>
                    <a:pt x="1589793" y="2062602"/>
                  </a:lnTo>
                  <a:lnTo>
                    <a:pt x="1587620" y="2052047"/>
                  </a:lnTo>
                  <a:lnTo>
                    <a:pt x="1582342" y="2041492"/>
                  </a:lnTo>
                  <a:lnTo>
                    <a:pt x="1569924" y="2034041"/>
                  </a:lnTo>
                  <a:lnTo>
                    <a:pt x="1569924" y="2026590"/>
                  </a:lnTo>
                  <a:lnTo>
                    <a:pt x="1592897" y="2031868"/>
                  </a:lnTo>
                  <a:lnTo>
                    <a:pt x="1618975" y="2037145"/>
                  </a:lnTo>
                  <a:lnTo>
                    <a:pt x="1631393" y="2022554"/>
                  </a:lnTo>
                  <a:lnTo>
                    <a:pt x="1642879" y="2009826"/>
                  </a:lnTo>
                  <a:lnTo>
                    <a:pt x="1653434" y="1995235"/>
                  </a:lnTo>
                  <a:lnTo>
                    <a:pt x="1662747" y="1973194"/>
                  </a:lnTo>
                  <a:lnTo>
                    <a:pt x="1663679" y="1973194"/>
                  </a:lnTo>
                  <a:lnTo>
                    <a:pt x="1665852" y="1971020"/>
                  </a:lnTo>
                  <a:lnTo>
                    <a:pt x="1668025" y="1971020"/>
                  </a:lnTo>
                  <a:lnTo>
                    <a:pt x="1670198" y="1968847"/>
                  </a:lnTo>
                  <a:lnTo>
                    <a:pt x="1671130" y="1973194"/>
                  </a:lnTo>
                  <a:lnTo>
                    <a:pt x="1673303" y="1978471"/>
                  </a:lnTo>
                  <a:lnTo>
                    <a:pt x="1673303" y="1982817"/>
                  </a:lnTo>
                  <a:lnTo>
                    <a:pt x="1673303" y="1990268"/>
                  </a:lnTo>
                  <a:lnTo>
                    <a:pt x="1678580" y="1990268"/>
                  </a:lnTo>
                  <a:lnTo>
                    <a:pt x="1685721" y="1969158"/>
                  </a:lnTo>
                  <a:lnTo>
                    <a:pt x="1692861" y="1953325"/>
                  </a:lnTo>
                  <a:lnTo>
                    <a:pt x="1700001" y="1936561"/>
                  </a:lnTo>
                  <a:lnTo>
                    <a:pt x="1704037" y="1916692"/>
                  </a:lnTo>
                  <a:lnTo>
                    <a:pt x="1706210" y="1892478"/>
                  </a:lnTo>
                  <a:lnTo>
                    <a:pt x="1718628" y="1892478"/>
                  </a:lnTo>
                  <a:lnTo>
                    <a:pt x="1716455" y="1887200"/>
                  </a:lnTo>
                  <a:lnTo>
                    <a:pt x="1714282" y="1881923"/>
                  </a:lnTo>
                  <a:lnTo>
                    <a:pt x="1714282" y="1877576"/>
                  </a:lnTo>
                  <a:lnTo>
                    <a:pt x="1714282" y="1874472"/>
                  </a:lnTo>
                  <a:lnTo>
                    <a:pt x="1718317" y="1868263"/>
                  </a:lnTo>
                  <a:lnTo>
                    <a:pt x="1727631" y="1857708"/>
                  </a:lnTo>
                  <a:lnTo>
                    <a:pt x="1742222" y="1852430"/>
                  </a:lnTo>
                  <a:lnTo>
                    <a:pt x="1757744" y="1848084"/>
                  </a:lnTo>
                  <a:lnTo>
                    <a:pt x="1774508" y="1847153"/>
                  </a:lnTo>
                  <a:lnTo>
                    <a:pt x="1791272" y="1844979"/>
                  </a:lnTo>
                  <a:lnTo>
                    <a:pt x="1801827" y="1840633"/>
                  </a:lnTo>
                  <a:lnTo>
                    <a:pt x="1807105" y="1833183"/>
                  </a:lnTo>
                  <a:lnTo>
                    <a:pt x="1816418" y="1820454"/>
                  </a:lnTo>
                  <a:lnTo>
                    <a:pt x="1825732" y="1803690"/>
                  </a:lnTo>
                  <a:lnTo>
                    <a:pt x="1835045" y="1787857"/>
                  </a:lnTo>
                  <a:lnTo>
                    <a:pt x="1842185" y="1773267"/>
                  </a:lnTo>
                  <a:lnTo>
                    <a:pt x="1845290" y="1763953"/>
                  </a:lnTo>
                  <a:lnTo>
                    <a:pt x="1847463" y="1749362"/>
                  </a:lnTo>
                  <a:lnTo>
                    <a:pt x="1843427" y="1732598"/>
                  </a:lnTo>
                  <a:lnTo>
                    <a:pt x="1842496" y="1718007"/>
                  </a:lnTo>
                  <a:lnTo>
                    <a:pt x="1842496" y="1707452"/>
                  </a:lnTo>
                  <a:lnTo>
                    <a:pt x="1850878" y="1690688"/>
                  </a:lnTo>
                  <a:lnTo>
                    <a:pt x="1863296" y="1668646"/>
                  </a:lnTo>
                  <a:lnTo>
                    <a:pt x="1877887" y="1646605"/>
                  </a:lnTo>
                  <a:lnTo>
                    <a:pt x="1892477" y="1626736"/>
                  </a:lnTo>
                  <a:lnTo>
                    <a:pt x="1906137" y="1609972"/>
                  </a:lnTo>
                  <a:lnTo>
                    <a:pt x="1903964" y="1601590"/>
                  </a:lnTo>
                  <a:lnTo>
                    <a:pt x="1901480" y="1594450"/>
                  </a:lnTo>
                  <a:close/>
                  <a:moveTo>
                    <a:pt x="1340815" y="768043"/>
                  </a:moveTo>
                  <a:lnTo>
                    <a:pt x="1342988" y="765870"/>
                  </a:lnTo>
                  <a:lnTo>
                    <a:pt x="1345162" y="763697"/>
                  </a:lnTo>
                  <a:lnTo>
                    <a:pt x="1348266" y="760592"/>
                  </a:lnTo>
                  <a:lnTo>
                    <a:pt x="1350439" y="756246"/>
                  </a:lnTo>
                  <a:lnTo>
                    <a:pt x="1353544" y="756246"/>
                  </a:lnTo>
                  <a:lnTo>
                    <a:pt x="1352612" y="760592"/>
                  </a:lnTo>
                  <a:lnTo>
                    <a:pt x="1350439" y="762765"/>
                  </a:lnTo>
                  <a:lnTo>
                    <a:pt x="1348266" y="765870"/>
                  </a:lnTo>
                  <a:lnTo>
                    <a:pt x="1348266" y="768043"/>
                  </a:lnTo>
                  <a:lnTo>
                    <a:pt x="1347335" y="773320"/>
                  </a:lnTo>
                  <a:lnTo>
                    <a:pt x="1343299" y="771147"/>
                  </a:lnTo>
                  <a:lnTo>
                    <a:pt x="1341126" y="770216"/>
                  </a:lnTo>
                  <a:lnTo>
                    <a:pt x="1341126" y="768043"/>
                  </a:lnTo>
                  <a:close/>
                  <a:moveTo>
                    <a:pt x="1108602" y="713094"/>
                  </a:moveTo>
                  <a:lnTo>
                    <a:pt x="1117915" y="701608"/>
                  </a:lnTo>
                  <a:lnTo>
                    <a:pt x="1126297" y="688879"/>
                  </a:lnTo>
                  <a:lnTo>
                    <a:pt x="1144924" y="691052"/>
                  </a:lnTo>
                  <a:lnTo>
                    <a:pt x="1159515" y="698503"/>
                  </a:lnTo>
                  <a:lnTo>
                    <a:pt x="1167897" y="705954"/>
                  </a:lnTo>
                  <a:lnTo>
                    <a:pt x="1175037" y="716509"/>
                  </a:lnTo>
                  <a:lnTo>
                    <a:pt x="1181246" y="727995"/>
                  </a:lnTo>
                  <a:lnTo>
                    <a:pt x="1189628" y="736377"/>
                  </a:lnTo>
                  <a:lnTo>
                    <a:pt x="1203288" y="746001"/>
                  </a:lnTo>
                  <a:lnTo>
                    <a:pt x="1211670" y="749106"/>
                  </a:lnTo>
                  <a:lnTo>
                    <a:pt x="1218810" y="749106"/>
                  </a:lnTo>
                  <a:lnTo>
                    <a:pt x="1228124" y="751279"/>
                  </a:lnTo>
                  <a:lnTo>
                    <a:pt x="1237437" y="756556"/>
                  </a:lnTo>
                  <a:lnTo>
                    <a:pt x="1237437" y="766180"/>
                  </a:lnTo>
                  <a:lnTo>
                    <a:pt x="1235264" y="771458"/>
                  </a:lnTo>
                  <a:lnTo>
                    <a:pt x="1235264" y="775804"/>
                  </a:lnTo>
                  <a:lnTo>
                    <a:pt x="1233091" y="777977"/>
                  </a:lnTo>
                  <a:lnTo>
                    <a:pt x="1232159" y="778909"/>
                  </a:lnTo>
                  <a:lnTo>
                    <a:pt x="1229986" y="778909"/>
                  </a:lnTo>
                  <a:lnTo>
                    <a:pt x="1227813" y="778909"/>
                  </a:lnTo>
                  <a:lnTo>
                    <a:pt x="1225640" y="781082"/>
                  </a:lnTo>
                  <a:lnTo>
                    <a:pt x="1224709" y="783255"/>
                  </a:lnTo>
                  <a:lnTo>
                    <a:pt x="1222535" y="785428"/>
                  </a:lnTo>
                  <a:lnTo>
                    <a:pt x="1218500" y="795983"/>
                  </a:lnTo>
                  <a:lnTo>
                    <a:pt x="1220673" y="805607"/>
                  </a:lnTo>
                  <a:lnTo>
                    <a:pt x="1222846" y="810884"/>
                  </a:lnTo>
                  <a:lnTo>
                    <a:pt x="1222846" y="818335"/>
                  </a:lnTo>
                  <a:lnTo>
                    <a:pt x="1217568" y="827959"/>
                  </a:lnTo>
                  <a:lnTo>
                    <a:pt x="1218500" y="831063"/>
                  </a:lnTo>
                  <a:lnTo>
                    <a:pt x="1218500" y="833237"/>
                  </a:lnTo>
                  <a:lnTo>
                    <a:pt x="1218500" y="835410"/>
                  </a:lnTo>
                  <a:lnTo>
                    <a:pt x="1220673" y="837583"/>
                  </a:lnTo>
                  <a:lnTo>
                    <a:pt x="1222846" y="838514"/>
                  </a:lnTo>
                  <a:lnTo>
                    <a:pt x="1225950" y="837583"/>
                  </a:lnTo>
                  <a:lnTo>
                    <a:pt x="1237437" y="833237"/>
                  </a:lnTo>
                  <a:lnTo>
                    <a:pt x="1252959" y="825786"/>
                  </a:lnTo>
                  <a:lnTo>
                    <a:pt x="1269723" y="815231"/>
                  </a:lnTo>
                  <a:lnTo>
                    <a:pt x="1288350" y="805607"/>
                  </a:lnTo>
                  <a:lnTo>
                    <a:pt x="1302941" y="794120"/>
                  </a:lnTo>
                  <a:lnTo>
                    <a:pt x="1315359" y="786670"/>
                  </a:lnTo>
                  <a:lnTo>
                    <a:pt x="1322499" y="781392"/>
                  </a:lnTo>
                  <a:lnTo>
                    <a:pt x="1325603" y="783565"/>
                  </a:lnTo>
                  <a:lnTo>
                    <a:pt x="1327777" y="783565"/>
                  </a:lnTo>
                  <a:lnTo>
                    <a:pt x="1329950" y="783565"/>
                  </a:lnTo>
                  <a:lnTo>
                    <a:pt x="1332123" y="785738"/>
                  </a:lnTo>
                  <a:lnTo>
                    <a:pt x="1332123" y="786670"/>
                  </a:lnTo>
                  <a:lnTo>
                    <a:pt x="1333054" y="791016"/>
                  </a:lnTo>
                  <a:lnTo>
                    <a:pt x="1337090" y="791016"/>
                  </a:lnTo>
                  <a:lnTo>
                    <a:pt x="1329950" y="801571"/>
                  </a:lnTo>
                  <a:lnTo>
                    <a:pt x="1313186" y="811195"/>
                  </a:lnTo>
                  <a:lnTo>
                    <a:pt x="1295490" y="818646"/>
                  </a:lnTo>
                  <a:lnTo>
                    <a:pt x="1276863" y="826096"/>
                  </a:lnTo>
                  <a:lnTo>
                    <a:pt x="1259168" y="835720"/>
                  </a:lnTo>
                  <a:lnTo>
                    <a:pt x="1242404" y="845344"/>
                  </a:lnTo>
                  <a:lnTo>
                    <a:pt x="1233091" y="859004"/>
                  </a:lnTo>
                  <a:lnTo>
                    <a:pt x="1210118" y="855899"/>
                  </a:lnTo>
                  <a:lnTo>
                    <a:pt x="1207945" y="831684"/>
                  </a:lnTo>
                  <a:lnTo>
                    <a:pt x="1207945" y="809332"/>
                  </a:lnTo>
                  <a:lnTo>
                    <a:pt x="1207945" y="791326"/>
                  </a:lnTo>
                  <a:lnTo>
                    <a:pt x="1205771" y="771147"/>
                  </a:lnTo>
                  <a:lnTo>
                    <a:pt x="1193354" y="771147"/>
                  </a:lnTo>
                  <a:lnTo>
                    <a:pt x="1191180" y="778598"/>
                  </a:lnTo>
                  <a:lnTo>
                    <a:pt x="1185903" y="789153"/>
                  </a:lnTo>
                  <a:lnTo>
                    <a:pt x="1180625" y="801882"/>
                  </a:lnTo>
                  <a:lnTo>
                    <a:pt x="1174416" y="816783"/>
                  </a:lnTo>
                  <a:lnTo>
                    <a:pt x="1169139" y="828269"/>
                  </a:lnTo>
                  <a:lnTo>
                    <a:pt x="1166034" y="835720"/>
                  </a:lnTo>
                  <a:lnTo>
                    <a:pt x="1166034" y="838825"/>
                  </a:lnTo>
                  <a:lnTo>
                    <a:pt x="1159825" y="837893"/>
                  </a:lnTo>
                  <a:lnTo>
                    <a:pt x="1158894" y="835720"/>
                  </a:lnTo>
                  <a:lnTo>
                    <a:pt x="1156721" y="833547"/>
                  </a:lnTo>
                  <a:lnTo>
                    <a:pt x="1154548" y="831374"/>
                  </a:lnTo>
                  <a:lnTo>
                    <a:pt x="1154548" y="828269"/>
                  </a:lnTo>
                  <a:lnTo>
                    <a:pt x="1153306" y="822061"/>
                  </a:lnTo>
                  <a:lnTo>
                    <a:pt x="1153306" y="812747"/>
                  </a:lnTo>
                  <a:lnTo>
                    <a:pt x="1159515" y="797846"/>
                  </a:lnTo>
                  <a:lnTo>
                    <a:pt x="1166655" y="780771"/>
                  </a:lnTo>
                  <a:lnTo>
                    <a:pt x="1175037" y="768043"/>
                  </a:lnTo>
                  <a:lnTo>
                    <a:pt x="1182177" y="756556"/>
                  </a:lnTo>
                  <a:lnTo>
                    <a:pt x="1175037" y="748174"/>
                  </a:lnTo>
                  <a:lnTo>
                    <a:pt x="1167897" y="743828"/>
                  </a:lnTo>
                  <a:lnTo>
                    <a:pt x="1160757" y="740724"/>
                  </a:lnTo>
                  <a:lnTo>
                    <a:pt x="1152375" y="736377"/>
                  </a:lnTo>
                  <a:lnTo>
                    <a:pt x="1147097" y="723649"/>
                  </a:lnTo>
                  <a:lnTo>
                    <a:pt x="1137784" y="723649"/>
                  </a:lnTo>
                  <a:lnTo>
                    <a:pt x="1137784" y="728927"/>
                  </a:lnTo>
                  <a:lnTo>
                    <a:pt x="1135611" y="733273"/>
                  </a:lnTo>
                  <a:lnTo>
                    <a:pt x="1135611" y="738551"/>
                  </a:lnTo>
                  <a:lnTo>
                    <a:pt x="1133438" y="746001"/>
                  </a:lnTo>
                  <a:lnTo>
                    <a:pt x="1126297" y="736377"/>
                  </a:lnTo>
                  <a:lnTo>
                    <a:pt x="1121020" y="731100"/>
                  </a:lnTo>
                  <a:lnTo>
                    <a:pt x="1113879" y="727995"/>
                  </a:lnTo>
                  <a:lnTo>
                    <a:pt x="1103324" y="728927"/>
                  </a:lnTo>
                  <a:lnTo>
                    <a:pt x="1108602" y="713094"/>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7" name="Google Shape;127;p3"/>
            <p:cNvSpPr/>
            <p:nvPr/>
          </p:nvSpPr>
          <p:spPr>
            <a:xfrm>
              <a:off x="3644576" y="3731096"/>
              <a:ext cx="2992697" cy="1030680"/>
            </a:xfrm>
            <a:custGeom>
              <a:rect b="b" l="l" r="r" t="t"/>
              <a:pathLst>
                <a:path extrusionOk="0" h="1030680" w="2992697">
                  <a:moveTo>
                    <a:pt x="7140" y="256428"/>
                  </a:moveTo>
                  <a:lnTo>
                    <a:pt x="26077" y="261706"/>
                  </a:lnTo>
                  <a:lnTo>
                    <a:pt x="38495" y="271330"/>
                  </a:lnTo>
                  <a:lnTo>
                    <a:pt x="49050" y="279712"/>
                  </a:lnTo>
                  <a:lnTo>
                    <a:pt x="60537" y="291198"/>
                  </a:lnTo>
                  <a:lnTo>
                    <a:pt x="71092" y="299580"/>
                  </a:lnTo>
                  <a:lnTo>
                    <a:pt x="71092" y="296476"/>
                  </a:lnTo>
                  <a:lnTo>
                    <a:pt x="77301" y="296476"/>
                  </a:lnTo>
                  <a:lnTo>
                    <a:pt x="77301" y="299580"/>
                  </a:lnTo>
                  <a:lnTo>
                    <a:pt x="78232" y="303926"/>
                  </a:lnTo>
                  <a:lnTo>
                    <a:pt x="82268" y="309204"/>
                  </a:lnTo>
                  <a:lnTo>
                    <a:pt x="84441" y="316655"/>
                  </a:lnTo>
                  <a:lnTo>
                    <a:pt x="76991" y="316655"/>
                  </a:lnTo>
                  <a:lnTo>
                    <a:pt x="72955" y="316655"/>
                  </a:lnTo>
                  <a:lnTo>
                    <a:pt x="72955" y="318828"/>
                  </a:lnTo>
                  <a:lnTo>
                    <a:pt x="70782" y="318828"/>
                  </a:lnTo>
                  <a:lnTo>
                    <a:pt x="67677" y="318828"/>
                  </a:lnTo>
                  <a:lnTo>
                    <a:pt x="63641" y="321001"/>
                  </a:lnTo>
                  <a:lnTo>
                    <a:pt x="49050" y="309514"/>
                  </a:lnTo>
                  <a:lnTo>
                    <a:pt x="34460" y="304237"/>
                  </a:lnTo>
                  <a:lnTo>
                    <a:pt x="16764" y="299891"/>
                  </a:lnTo>
                  <a:lnTo>
                    <a:pt x="0" y="291509"/>
                  </a:lnTo>
                  <a:lnTo>
                    <a:pt x="6209" y="286231"/>
                  </a:lnTo>
                  <a:lnTo>
                    <a:pt x="7140" y="280022"/>
                  </a:lnTo>
                  <a:lnTo>
                    <a:pt x="6209" y="274745"/>
                  </a:lnTo>
                  <a:lnTo>
                    <a:pt x="6209" y="266983"/>
                  </a:lnTo>
                  <a:lnTo>
                    <a:pt x="7140" y="256428"/>
                  </a:lnTo>
                  <a:lnTo>
                    <a:pt x="7140" y="256428"/>
                  </a:lnTo>
                  <a:lnTo>
                    <a:pt x="7140" y="256428"/>
                  </a:lnTo>
                  <a:close/>
                  <a:moveTo>
                    <a:pt x="1275001" y="248978"/>
                  </a:moveTo>
                  <a:lnTo>
                    <a:pt x="1279037" y="248978"/>
                  </a:lnTo>
                  <a:lnTo>
                    <a:pt x="1282141" y="249909"/>
                  </a:lnTo>
                  <a:lnTo>
                    <a:pt x="1284314" y="252082"/>
                  </a:lnTo>
                  <a:lnTo>
                    <a:pt x="1286487" y="254255"/>
                  </a:lnTo>
                  <a:lnTo>
                    <a:pt x="1287419" y="256428"/>
                  </a:lnTo>
                  <a:lnTo>
                    <a:pt x="1287419" y="257670"/>
                  </a:lnTo>
                  <a:lnTo>
                    <a:pt x="1287419" y="259843"/>
                  </a:lnTo>
                  <a:lnTo>
                    <a:pt x="1289592" y="264189"/>
                  </a:lnTo>
                  <a:lnTo>
                    <a:pt x="1282141" y="264189"/>
                  </a:lnTo>
                  <a:lnTo>
                    <a:pt x="1279037" y="265121"/>
                  </a:lnTo>
                  <a:lnTo>
                    <a:pt x="1275001" y="265121"/>
                  </a:lnTo>
                  <a:lnTo>
                    <a:pt x="1271896" y="267294"/>
                  </a:lnTo>
                  <a:lnTo>
                    <a:pt x="1265687" y="267294"/>
                  </a:lnTo>
                  <a:lnTo>
                    <a:pt x="1265687" y="264189"/>
                  </a:lnTo>
                  <a:lnTo>
                    <a:pt x="1262583" y="264189"/>
                  </a:lnTo>
                  <a:lnTo>
                    <a:pt x="1262583" y="250530"/>
                  </a:lnTo>
                  <a:lnTo>
                    <a:pt x="1267861" y="250530"/>
                  </a:lnTo>
                  <a:lnTo>
                    <a:pt x="1273138" y="249598"/>
                  </a:lnTo>
                  <a:lnTo>
                    <a:pt x="1275001" y="249598"/>
                  </a:lnTo>
                  <a:lnTo>
                    <a:pt x="1275001" y="248978"/>
                  </a:lnTo>
                  <a:lnTo>
                    <a:pt x="1275001" y="248978"/>
                  </a:lnTo>
                  <a:close/>
                  <a:moveTo>
                    <a:pt x="63641" y="239664"/>
                  </a:moveTo>
                  <a:lnTo>
                    <a:pt x="80405" y="239664"/>
                  </a:lnTo>
                  <a:lnTo>
                    <a:pt x="80405" y="242769"/>
                  </a:lnTo>
                  <a:lnTo>
                    <a:pt x="77301" y="242769"/>
                  </a:lnTo>
                  <a:lnTo>
                    <a:pt x="73265" y="242769"/>
                  </a:lnTo>
                  <a:lnTo>
                    <a:pt x="71092" y="244942"/>
                  </a:lnTo>
                  <a:lnTo>
                    <a:pt x="70161" y="244942"/>
                  </a:lnTo>
                  <a:lnTo>
                    <a:pt x="70161" y="244942"/>
                  </a:lnTo>
                  <a:lnTo>
                    <a:pt x="67988" y="244942"/>
                  </a:lnTo>
                  <a:lnTo>
                    <a:pt x="65815" y="242769"/>
                  </a:lnTo>
                  <a:lnTo>
                    <a:pt x="63641" y="239664"/>
                  </a:lnTo>
                  <a:lnTo>
                    <a:pt x="63641" y="239664"/>
                  </a:lnTo>
                  <a:lnTo>
                    <a:pt x="63641" y="239664"/>
                  </a:lnTo>
                  <a:close/>
                  <a:moveTo>
                    <a:pt x="1790651" y="213276"/>
                  </a:moveTo>
                  <a:lnTo>
                    <a:pt x="1803069" y="213276"/>
                  </a:lnTo>
                  <a:lnTo>
                    <a:pt x="1807105" y="228178"/>
                  </a:lnTo>
                  <a:lnTo>
                    <a:pt x="1810209" y="237801"/>
                  </a:lnTo>
                  <a:lnTo>
                    <a:pt x="1817660" y="242148"/>
                  </a:lnTo>
                  <a:lnTo>
                    <a:pt x="1830078" y="247425"/>
                  </a:lnTo>
                  <a:lnTo>
                    <a:pt x="1824800" y="269467"/>
                  </a:lnTo>
                  <a:lnTo>
                    <a:pt x="1817350" y="291509"/>
                  </a:lnTo>
                  <a:lnTo>
                    <a:pt x="1806794" y="307341"/>
                  </a:lnTo>
                  <a:lnTo>
                    <a:pt x="1806794" y="287162"/>
                  </a:lnTo>
                  <a:lnTo>
                    <a:pt x="1782890" y="287162"/>
                  </a:lnTo>
                  <a:lnTo>
                    <a:pt x="1785063" y="263879"/>
                  </a:lnTo>
                  <a:lnTo>
                    <a:pt x="1787236" y="241837"/>
                  </a:lnTo>
                  <a:lnTo>
                    <a:pt x="1790651" y="213276"/>
                  </a:lnTo>
                  <a:lnTo>
                    <a:pt x="1790651" y="213276"/>
                  </a:lnTo>
                  <a:lnTo>
                    <a:pt x="1790651" y="213276"/>
                  </a:lnTo>
                  <a:close/>
                  <a:moveTo>
                    <a:pt x="2941784" y="165778"/>
                  </a:moveTo>
                  <a:lnTo>
                    <a:pt x="2945820" y="165778"/>
                  </a:lnTo>
                  <a:lnTo>
                    <a:pt x="2945820" y="170124"/>
                  </a:lnTo>
                  <a:lnTo>
                    <a:pt x="2946751" y="175402"/>
                  </a:lnTo>
                  <a:lnTo>
                    <a:pt x="2948925" y="177575"/>
                  </a:lnTo>
                  <a:lnTo>
                    <a:pt x="2951098" y="180679"/>
                  </a:lnTo>
                  <a:lnTo>
                    <a:pt x="2953271" y="182853"/>
                  </a:lnTo>
                  <a:lnTo>
                    <a:pt x="2956375" y="185957"/>
                  </a:lnTo>
                  <a:lnTo>
                    <a:pt x="2960411" y="182853"/>
                  </a:lnTo>
                  <a:lnTo>
                    <a:pt x="2961342" y="178506"/>
                  </a:lnTo>
                  <a:lnTo>
                    <a:pt x="2963515" y="177575"/>
                  </a:lnTo>
                  <a:lnTo>
                    <a:pt x="2967551" y="177575"/>
                  </a:lnTo>
                  <a:lnTo>
                    <a:pt x="2972829" y="175402"/>
                  </a:lnTo>
                  <a:lnTo>
                    <a:pt x="2975933" y="185957"/>
                  </a:lnTo>
                  <a:lnTo>
                    <a:pt x="2982142" y="193408"/>
                  </a:lnTo>
                  <a:lnTo>
                    <a:pt x="2987420" y="200858"/>
                  </a:lnTo>
                  <a:lnTo>
                    <a:pt x="2990524" y="210482"/>
                  </a:lnTo>
                  <a:lnTo>
                    <a:pt x="2992697" y="223211"/>
                  </a:lnTo>
                  <a:lnTo>
                    <a:pt x="2992697" y="225384"/>
                  </a:lnTo>
                  <a:lnTo>
                    <a:pt x="2990524" y="227557"/>
                  </a:lnTo>
                  <a:lnTo>
                    <a:pt x="2990524" y="228488"/>
                  </a:lnTo>
                  <a:lnTo>
                    <a:pt x="2990524" y="230661"/>
                  </a:lnTo>
                  <a:lnTo>
                    <a:pt x="2990524" y="232834"/>
                  </a:lnTo>
                  <a:lnTo>
                    <a:pt x="2989593" y="235939"/>
                  </a:lnTo>
                  <a:lnTo>
                    <a:pt x="2978106" y="243390"/>
                  </a:lnTo>
                  <a:lnTo>
                    <a:pt x="2961342" y="250840"/>
                  </a:lnTo>
                  <a:lnTo>
                    <a:pt x="2941474" y="255186"/>
                  </a:lnTo>
                  <a:lnTo>
                    <a:pt x="2921605" y="258291"/>
                  </a:lnTo>
                  <a:lnTo>
                    <a:pt x="2904841" y="260464"/>
                  </a:lnTo>
                  <a:lnTo>
                    <a:pt x="2907014" y="250840"/>
                  </a:lnTo>
                  <a:lnTo>
                    <a:pt x="2909187" y="247736"/>
                  </a:lnTo>
                  <a:lnTo>
                    <a:pt x="2911360" y="243390"/>
                  </a:lnTo>
                  <a:lnTo>
                    <a:pt x="2912292" y="242458"/>
                  </a:lnTo>
                  <a:lnTo>
                    <a:pt x="2914465" y="242458"/>
                  </a:lnTo>
                  <a:lnTo>
                    <a:pt x="2918501" y="240285"/>
                  </a:lnTo>
                  <a:lnTo>
                    <a:pt x="2919432" y="240285"/>
                  </a:lnTo>
                  <a:lnTo>
                    <a:pt x="2921605" y="238112"/>
                  </a:lnTo>
                  <a:lnTo>
                    <a:pt x="2925641" y="235939"/>
                  </a:lnTo>
                  <a:lnTo>
                    <a:pt x="2930919" y="221037"/>
                  </a:lnTo>
                  <a:lnTo>
                    <a:pt x="2930919" y="206136"/>
                  </a:lnTo>
                  <a:lnTo>
                    <a:pt x="2928746" y="192476"/>
                  </a:lnTo>
                  <a:lnTo>
                    <a:pt x="2931850" y="180990"/>
                  </a:lnTo>
                  <a:lnTo>
                    <a:pt x="2941163" y="170435"/>
                  </a:lnTo>
                  <a:lnTo>
                    <a:pt x="2941163" y="165778"/>
                  </a:lnTo>
                  <a:lnTo>
                    <a:pt x="2941784" y="165778"/>
                  </a:lnTo>
                  <a:lnTo>
                    <a:pt x="2941784" y="165778"/>
                  </a:lnTo>
                  <a:close/>
                  <a:moveTo>
                    <a:pt x="148083" y="158327"/>
                  </a:moveTo>
                  <a:lnTo>
                    <a:pt x="167951" y="180369"/>
                  </a:lnTo>
                  <a:lnTo>
                    <a:pt x="193097" y="197133"/>
                  </a:lnTo>
                  <a:lnTo>
                    <a:pt x="224452" y="209861"/>
                  </a:lnTo>
                  <a:lnTo>
                    <a:pt x="226625" y="227867"/>
                  </a:lnTo>
                  <a:lnTo>
                    <a:pt x="231903" y="241527"/>
                  </a:lnTo>
                  <a:lnTo>
                    <a:pt x="237181" y="248978"/>
                  </a:lnTo>
                  <a:lnTo>
                    <a:pt x="244631" y="256428"/>
                  </a:lnTo>
                  <a:lnTo>
                    <a:pt x="252082" y="266983"/>
                  </a:lnTo>
                  <a:lnTo>
                    <a:pt x="239664" y="269157"/>
                  </a:lnTo>
                  <a:lnTo>
                    <a:pt x="227246" y="271330"/>
                  </a:lnTo>
                  <a:lnTo>
                    <a:pt x="215760" y="276607"/>
                  </a:lnTo>
                  <a:lnTo>
                    <a:pt x="208309" y="284058"/>
                  </a:lnTo>
                  <a:lnTo>
                    <a:pt x="207378" y="287162"/>
                  </a:lnTo>
                  <a:lnTo>
                    <a:pt x="205205" y="291509"/>
                  </a:lnTo>
                  <a:lnTo>
                    <a:pt x="203032" y="294613"/>
                  </a:lnTo>
                  <a:lnTo>
                    <a:pt x="200858" y="296786"/>
                  </a:lnTo>
                  <a:lnTo>
                    <a:pt x="197754" y="299891"/>
                  </a:lnTo>
                  <a:lnTo>
                    <a:pt x="186267" y="302064"/>
                  </a:lnTo>
                  <a:lnTo>
                    <a:pt x="170745" y="304237"/>
                  </a:lnTo>
                  <a:lnTo>
                    <a:pt x="151808" y="302064"/>
                  </a:lnTo>
                  <a:lnTo>
                    <a:pt x="137217" y="299891"/>
                  </a:lnTo>
                  <a:lnTo>
                    <a:pt x="134113" y="289335"/>
                  </a:lnTo>
                  <a:lnTo>
                    <a:pt x="131939" y="281885"/>
                  </a:lnTo>
                  <a:lnTo>
                    <a:pt x="129766" y="276607"/>
                  </a:lnTo>
                  <a:lnTo>
                    <a:pt x="124489" y="266983"/>
                  </a:lnTo>
                  <a:lnTo>
                    <a:pt x="148393" y="259533"/>
                  </a:lnTo>
                  <a:lnTo>
                    <a:pt x="148393" y="256428"/>
                  </a:lnTo>
                  <a:lnTo>
                    <a:pt x="129456" y="254255"/>
                  </a:lnTo>
                  <a:lnTo>
                    <a:pt x="117038" y="249909"/>
                  </a:lnTo>
                  <a:lnTo>
                    <a:pt x="107725" y="242458"/>
                  </a:lnTo>
                  <a:lnTo>
                    <a:pt x="106793" y="237181"/>
                  </a:lnTo>
                  <a:lnTo>
                    <a:pt x="102758" y="231903"/>
                  </a:lnTo>
                  <a:lnTo>
                    <a:pt x="100584" y="226625"/>
                  </a:lnTo>
                  <a:lnTo>
                    <a:pt x="100584" y="220417"/>
                  </a:lnTo>
                  <a:lnTo>
                    <a:pt x="100584" y="217312"/>
                  </a:lnTo>
                  <a:lnTo>
                    <a:pt x="100584" y="212966"/>
                  </a:lnTo>
                  <a:lnTo>
                    <a:pt x="102758" y="212966"/>
                  </a:lnTo>
                  <a:lnTo>
                    <a:pt x="104931" y="212034"/>
                  </a:lnTo>
                  <a:lnTo>
                    <a:pt x="107104" y="212034"/>
                  </a:lnTo>
                  <a:lnTo>
                    <a:pt x="108035" y="212034"/>
                  </a:lnTo>
                  <a:lnTo>
                    <a:pt x="112071" y="209861"/>
                  </a:lnTo>
                  <a:lnTo>
                    <a:pt x="113623" y="204894"/>
                  </a:lnTo>
                  <a:lnTo>
                    <a:pt x="113623" y="198685"/>
                  </a:lnTo>
                  <a:lnTo>
                    <a:pt x="113623" y="195581"/>
                  </a:lnTo>
                  <a:lnTo>
                    <a:pt x="114554" y="193408"/>
                  </a:lnTo>
                  <a:lnTo>
                    <a:pt x="116728" y="190303"/>
                  </a:lnTo>
                  <a:lnTo>
                    <a:pt x="118901" y="190303"/>
                  </a:lnTo>
                  <a:lnTo>
                    <a:pt x="121074" y="188130"/>
                  </a:lnTo>
                  <a:lnTo>
                    <a:pt x="122005" y="188130"/>
                  </a:lnTo>
                  <a:lnTo>
                    <a:pt x="124178" y="188130"/>
                  </a:lnTo>
                  <a:lnTo>
                    <a:pt x="127283" y="185957"/>
                  </a:lnTo>
                  <a:lnTo>
                    <a:pt x="129456" y="178506"/>
                  </a:lnTo>
                  <a:lnTo>
                    <a:pt x="131629" y="173229"/>
                  </a:lnTo>
                  <a:lnTo>
                    <a:pt x="133802" y="167951"/>
                  </a:lnTo>
                  <a:lnTo>
                    <a:pt x="136907" y="162674"/>
                  </a:lnTo>
                  <a:lnTo>
                    <a:pt x="139080" y="160500"/>
                  </a:lnTo>
                  <a:lnTo>
                    <a:pt x="141253" y="160500"/>
                  </a:lnTo>
                  <a:lnTo>
                    <a:pt x="142184" y="158327"/>
                  </a:lnTo>
                  <a:lnTo>
                    <a:pt x="144357" y="158327"/>
                  </a:lnTo>
                  <a:lnTo>
                    <a:pt x="148083" y="158327"/>
                  </a:lnTo>
                  <a:lnTo>
                    <a:pt x="148083" y="158327"/>
                  </a:lnTo>
                  <a:lnTo>
                    <a:pt x="148083" y="158327"/>
                  </a:lnTo>
                  <a:close/>
                  <a:moveTo>
                    <a:pt x="1222846" y="138148"/>
                  </a:moveTo>
                  <a:lnTo>
                    <a:pt x="1228124" y="140322"/>
                  </a:lnTo>
                  <a:lnTo>
                    <a:pt x="1233401" y="141253"/>
                  </a:lnTo>
                  <a:lnTo>
                    <a:pt x="1236506" y="143426"/>
                  </a:lnTo>
                  <a:lnTo>
                    <a:pt x="1242714" y="145599"/>
                  </a:lnTo>
                  <a:lnTo>
                    <a:pt x="1242714" y="150877"/>
                  </a:lnTo>
                  <a:lnTo>
                    <a:pt x="1243646" y="155223"/>
                  </a:lnTo>
                  <a:lnTo>
                    <a:pt x="1243646" y="158327"/>
                  </a:lnTo>
                  <a:lnTo>
                    <a:pt x="1245819" y="162674"/>
                  </a:lnTo>
                  <a:lnTo>
                    <a:pt x="1233401" y="162674"/>
                  </a:lnTo>
                  <a:lnTo>
                    <a:pt x="1231228" y="158327"/>
                  </a:lnTo>
                  <a:lnTo>
                    <a:pt x="1229055" y="155223"/>
                  </a:lnTo>
                  <a:lnTo>
                    <a:pt x="1225950" y="150877"/>
                  </a:lnTo>
                  <a:lnTo>
                    <a:pt x="1223777" y="148704"/>
                  </a:lnTo>
                  <a:lnTo>
                    <a:pt x="1223777" y="143426"/>
                  </a:lnTo>
                  <a:lnTo>
                    <a:pt x="1222846" y="138148"/>
                  </a:lnTo>
                  <a:lnTo>
                    <a:pt x="1222846" y="138148"/>
                  </a:lnTo>
                  <a:lnTo>
                    <a:pt x="1222846" y="138148"/>
                  </a:lnTo>
                  <a:close/>
                  <a:moveTo>
                    <a:pt x="1730114" y="113934"/>
                  </a:moveTo>
                  <a:lnTo>
                    <a:pt x="1736323" y="123557"/>
                  </a:lnTo>
                  <a:lnTo>
                    <a:pt x="1741601" y="141563"/>
                  </a:lnTo>
                  <a:lnTo>
                    <a:pt x="1749051" y="158327"/>
                  </a:lnTo>
                  <a:lnTo>
                    <a:pt x="1758365" y="175091"/>
                  </a:lnTo>
                  <a:lnTo>
                    <a:pt x="1763642" y="182542"/>
                  </a:lnTo>
                  <a:lnTo>
                    <a:pt x="1766747" y="178196"/>
                  </a:lnTo>
                  <a:lnTo>
                    <a:pt x="1768920" y="177265"/>
                  </a:lnTo>
                  <a:lnTo>
                    <a:pt x="1772956" y="177265"/>
                  </a:lnTo>
                  <a:lnTo>
                    <a:pt x="1776060" y="175091"/>
                  </a:lnTo>
                  <a:lnTo>
                    <a:pt x="1783511" y="175091"/>
                  </a:lnTo>
                  <a:lnTo>
                    <a:pt x="1783511" y="178196"/>
                  </a:lnTo>
                  <a:lnTo>
                    <a:pt x="1787547" y="178196"/>
                  </a:lnTo>
                  <a:lnTo>
                    <a:pt x="1787547" y="189682"/>
                  </a:lnTo>
                  <a:lnTo>
                    <a:pt x="1759296" y="192787"/>
                  </a:lnTo>
                  <a:lnTo>
                    <a:pt x="1756192" y="222279"/>
                  </a:lnTo>
                  <a:lnTo>
                    <a:pt x="1746878" y="246494"/>
                  </a:lnTo>
                  <a:lnTo>
                    <a:pt x="1739428" y="270709"/>
                  </a:lnTo>
                  <a:lnTo>
                    <a:pt x="1736323" y="290888"/>
                  </a:lnTo>
                  <a:lnTo>
                    <a:pt x="1734150" y="311067"/>
                  </a:lnTo>
                  <a:lnTo>
                    <a:pt x="1734150" y="327831"/>
                  </a:lnTo>
                  <a:lnTo>
                    <a:pt x="1730114" y="343664"/>
                  </a:lnTo>
                  <a:lnTo>
                    <a:pt x="1727010" y="343664"/>
                  </a:lnTo>
                  <a:lnTo>
                    <a:pt x="1727010" y="340559"/>
                  </a:lnTo>
                  <a:lnTo>
                    <a:pt x="1721732" y="333108"/>
                  </a:lnTo>
                  <a:lnTo>
                    <a:pt x="1712419" y="323485"/>
                  </a:lnTo>
                  <a:lnTo>
                    <a:pt x="1701864" y="310756"/>
                  </a:lnTo>
                  <a:lnTo>
                    <a:pt x="1692550" y="298028"/>
                  </a:lnTo>
                  <a:lnTo>
                    <a:pt x="1685100" y="285300"/>
                  </a:lnTo>
                  <a:lnTo>
                    <a:pt x="1681064" y="273813"/>
                  </a:lnTo>
                  <a:lnTo>
                    <a:pt x="1683237" y="266363"/>
                  </a:lnTo>
                  <a:lnTo>
                    <a:pt x="1687273" y="264189"/>
                  </a:lnTo>
                  <a:lnTo>
                    <a:pt x="1690377" y="264189"/>
                  </a:lnTo>
                  <a:lnTo>
                    <a:pt x="1692550" y="264189"/>
                  </a:lnTo>
                  <a:lnTo>
                    <a:pt x="1694723" y="264189"/>
                  </a:lnTo>
                  <a:lnTo>
                    <a:pt x="1695655" y="264189"/>
                  </a:lnTo>
                  <a:lnTo>
                    <a:pt x="1697828" y="264189"/>
                  </a:lnTo>
                  <a:lnTo>
                    <a:pt x="1700001" y="263879"/>
                  </a:lnTo>
                  <a:lnTo>
                    <a:pt x="1703106" y="259533"/>
                  </a:lnTo>
                  <a:lnTo>
                    <a:pt x="1700001" y="259533"/>
                  </a:lnTo>
                  <a:lnTo>
                    <a:pt x="1700001" y="256428"/>
                  </a:lnTo>
                  <a:lnTo>
                    <a:pt x="1683237" y="254255"/>
                  </a:lnTo>
                  <a:lnTo>
                    <a:pt x="1673924" y="248978"/>
                  </a:lnTo>
                  <a:lnTo>
                    <a:pt x="1666473" y="239354"/>
                  </a:lnTo>
                  <a:lnTo>
                    <a:pt x="1673924" y="237181"/>
                  </a:lnTo>
                  <a:lnTo>
                    <a:pt x="1680132" y="235007"/>
                  </a:lnTo>
                  <a:lnTo>
                    <a:pt x="1683237" y="234076"/>
                  </a:lnTo>
                  <a:lnTo>
                    <a:pt x="1687273" y="231903"/>
                  </a:lnTo>
                  <a:lnTo>
                    <a:pt x="1690377" y="229730"/>
                  </a:lnTo>
                  <a:lnTo>
                    <a:pt x="1694413" y="226625"/>
                  </a:lnTo>
                  <a:lnTo>
                    <a:pt x="1694413" y="222279"/>
                  </a:lnTo>
                  <a:lnTo>
                    <a:pt x="1679822" y="222279"/>
                  </a:lnTo>
                  <a:lnTo>
                    <a:pt x="1675786" y="224452"/>
                  </a:lnTo>
                  <a:lnTo>
                    <a:pt x="1672682" y="224452"/>
                  </a:lnTo>
                  <a:lnTo>
                    <a:pt x="1668646" y="226625"/>
                  </a:lnTo>
                  <a:lnTo>
                    <a:pt x="1663369" y="226625"/>
                  </a:lnTo>
                  <a:lnTo>
                    <a:pt x="1654055" y="209861"/>
                  </a:lnTo>
                  <a:lnTo>
                    <a:pt x="1643500" y="193097"/>
                  </a:lnTo>
                  <a:lnTo>
                    <a:pt x="1644431" y="187820"/>
                  </a:lnTo>
                  <a:lnTo>
                    <a:pt x="1644431" y="184715"/>
                  </a:lnTo>
                  <a:lnTo>
                    <a:pt x="1646604" y="182542"/>
                  </a:lnTo>
                  <a:lnTo>
                    <a:pt x="1648778" y="178196"/>
                  </a:lnTo>
                  <a:lnTo>
                    <a:pt x="1648778" y="175091"/>
                  </a:lnTo>
                  <a:lnTo>
                    <a:pt x="1650951" y="169814"/>
                  </a:lnTo>
                  <a:lnTo>
                    <a:pt x="1646915" y="169814"/>
                  </a:lnTo>
                  <a:lnTo>
                    <a:pt x="1646915" y="165468"/>
                  </a:lnTo>
                  <a:lnTo>
                    <a:pt x="1643810" y="167641"/>
                  </a:lnTo>
                  <a:lnTo>
                    <a:pt x="1641637" y="167641"/>
                  </a:lnTo>
                  <a:lnTo>
                    <a:pt x="1639464" y="167641"/>
                  </a:lnTo>
                  <a:lnTo>
                    <a:pt x="1639464" y="167641"/>
                  </a:lnTo>
                  <a:lnTo>
                    <a:pt x="1637291" y="167641"/>
                  </a:lnTo>
                  <a:lnTo>
                    <a:pt x="1637291" y="165468"/>
                  </a:lnTo>
                  <a:lnTo>
                    <a:pt x="1634187" y="162363"/>
                  </a:lnTo>
                  <a:lnTo>
                    <a:pt x="1632013" y="158017"/>
                  </a:lnTo>
                  <a:lnTo>
                    <a:pt x="1629840" y="154912"/>
                  </a:lnTo>
                  <a:lnTo>
                    <a:pt x="1628909" y="152739"/>
                  </a:lnTo>
                  <a:lnTo>
                    <a:pt x="1628909" y="147462"/>
                  </a:lnTo>
                  <a:lnTo>
                    <a:pt x="1626736" y="141253"/>
                  </a:lnTo>
                  <a:lnTo>
                    <a:pt x="1646604" y="128525"/>
                  </a:lnTo>
                  <a:lnTo>
                    <a:pt x="1666473" y="117969"/>
                  </a:lnTo>
                  <a:lnTo>
                    <a:pt x="1668646" y="123247"/>
                  </a:lnTo>
                  <a:lnTo>
                    <a:pt x="1670819" y="128525"/>
                  </a:lnTo>
                  <a:lnTo>
                    <a:pt x="1672992" y="130698"/>
                  </a:lnTo>
                  <a:lnTo>
                    <a:pt x="1676097" y="132871"/>
                  </a:lnTo>
                  <a:lnTo>
                    <a:pt x="1678270" y="132871"/>
                  </a:lnTo>
                  <a:lnTo>
                    <a:pt x="1680443" y="133802"/>
                  </a:lnTo>
                  <a:lnTo>
                    <a:pt x="1683547" y="135975"/>
                  </a:lnTo>
                  <a:lnTo>
                    <a:pt x="1687583" y="138148"/>
                  </a:lnTo>
                  <a:lnTo>
                    <a:pt x="1690688" y="148704"/>
                  </a:lnTo>
                  <a:lnTo>
                    <a:pt x="1692861" y="162363"/>
                  </a:lnTo>
                  <a:lnTo>
                    <a:pt x="1695034" y="175091"/>
                  </a:lnTo>
                  <a:lnTo>
                    <a:pt x="1703416" y="175091"/>
                  </a:lnTo>
                  <a:lnTo>
                    <a:pt x="1703416" y="165468"/>
                  </a:lnTo>
                  <a:lnTo>
                    <a:pt x="1700311" y="154912"/>
                  </a:lnTo>
                  <a:lnTo>
                    <a:pt x="1700311" y="141253"/>
                  </a:lnTo>
                  <a:lnTo>
                    <a:pt x="1703416" y="128525"/>
                  </a:lnTo>
                  <a:lnTo>
                    <a:pt x="1707452" y="117969"/>
                  </a:lnTo>
                  <a:lnTo>
                    <a:pt x="1730114" y="113934"/>
                  </a:lnTo>
                  <a:lnTo>
                    <a:pt x="1730114" y="113934"/>
                  </a:lnTo>
                  <a:lnTo>
                    <a:pt x="1730114" y="113934"/>
                  </a:lnTo>
                  <a:close/>
                  <a:moveTo>
                    <a:pt x="2755827" y="104620"/>
                  </a:moveTo>
                  <a:lnTo>
                    <a:pt x="2761105" y="108966"/>
                  </a:lnTo>
                  <a:lnTo>
                    <a:pt x="2765140" y="112071"/>
                  </a:lnTo>
                  <a:lnTo>
                    <a:pt x="2770418" y="112071"/>
                  </a:lnTo>
                  <a:lnTo>
                    <a:pt x="2775696" y="112071"/>
                  </a:lnTo>
                  <a:lnTo>
                    <a:pt x="2785009" y="114244"/>
                  </a:lnTo>
                  <a:lnTo>
                    <a:pt x="2782836" y="118590"/>
                  </a:lnTo>
                  <a:lnTo>
                    <a:pt x="2782836" y="119522"/>
                  </a:lnTo>
                  <a:lnTo>
                    <a:pt x="2782836" y="121695"/>
                  </a:lnTo>
                  <a:lnTo>
                    <a:pt x="2781905" y="123868"/>
                  </a:lnTo>
                  <a:lnTo>
                    <a:pt x="2781905" y="126041"/>
                  </a:lnTo>
                  <a:lnTo>
                    <a:pt x="2768245" y="133492"/>
                  </a:lnTo>
                  <a:lnTo>
                    <a:pt x="2750550" y="136596"/>
                  </a:lnTo>
                  <a:lnTo>
                    <a:pt x="2731613" y="138769"/>
                  </a:lnTo>
                  <a:lnTo>
                    <a:pt x="2730681" y="134423"/>
                  </a:lnTo>
                  <a:lnTo>
                    <a:pt x="2730681" y="131319"/>
                  </a:lnTo>
                  <a:lnTo>
                    <a:pt x="2728508" y="126972"/>
                  </a:lnTo>
                  <a:lnTo>
                    <a:pt x="2728508" y="121695"/>
                  </a:lnTo>
                  <a:lnTo>
                    <a:pt x="2733786" y="118590"/>
                  </a:lnTo>
                  <a:lnTo>
                    <a:pt x="2737821" y="114244"/>
                  </a:lnTo>
                  <a:lnTo>
                    <a:pt x="2740926" y="112071"/>
                  </a:lnTo>
                  <a:lnTo>
                    <a:pt x="2744961" y="108966"/>
                  </a:lnTo>
                  <a:lnTo>
                    <a:pt x="2748066" y="106793"/>
                  </a:lnTo>
                  <a:lnTo>
                    <a:pt x="2755827" y="104620"/>
                  </a:lnTo>
                  <a:lnTo>
                    <a:pt x="2755827" y="104620"/>
                  </a:lnTo>
                  <a:lnTo>
                    <a:pt x="2755827" y="104620"/>
                  </a:lnTo>
                  <a:close/>
                  <a:moveTo>
                    <a:pt x="2195472" y="104620"/>
                  </a:moveTo>
                  <a:lnTo>
                    <a:pt x="2210063" y="106793"/>
                  </a:lnTo>
                  <a:lnTo>
                    <a:pt x="2220619" y="112071"/>
                  </a:lnTo>
                  <a:lnTo>
                    <a:pt x="2231174" y="118280"/>
                  </a:lnTo>
                  <a:lnTo>
                    <a:pt x="2228069" y="121384"/>
                  </a:lnTo>
                  <a:lnTo>
                    <a:pt x="2225896" y="126662"/>
                  </a:lnTo>
                  <a:lnTo>
                    <a:pt x="2222792" y="128835"/>
                  </a:lnTo>
                  <a:lnTo>
                    <a:pt x="2217514" y="131008"/>
                  </a:lnTo>
                  <a:lnTo>
                    <a:pt x="2211305" y="133181"/>
                  </a:lnTo>
                  <a:lnTo>
                    <a:pt x="2203855" y="133181"/>
                  </a:lnTo>
                  <a:lnTo>
                    <a:pt x="2198577" y="136286"/>
                  </a:lnTo>
                  <a:lnTo>
                    <a:pt x="2193300" y="136286"/>
                  </a:lnTo>
                  <a:lnTo>
                    <a:pt x="2188022" y="138459"/>
                  </a:lnTo>
                  <a:lnTo>
                    <a:pt x="2180571" y="138459"/>
                  </a:lnTo>
                  <a:lnTo>
                    <a:pt x="2180571" y="126972"/>
                  </a:lnTo>
                  <a:lnTo>
                    <a:pt x="2181502" y="119522"/>
                  </a:lnTo>
                  <a:lnTo>
                    <a:pt x="2188953" y="114244"/>
                  </a:lnTo>
                  <a:lnTo>
                    <a:pt x="2195472" y="104620"/>
                  </a:lnTo>
                  <a:lnTo>
                    <a:pt x="2195472" y="104620"/>
                  </a:lnTo>
                  <a:lnTo>
                    <a:pt x="2195472" y="104620"/>
                  </a:lnTo>
                  <a:close/>
                  <a:moveTo>
                    <a:pt x="798156" y="104620"/>
                  </a:moveTo>
                  <a:lnTo>
                    <a:pt x="812747" y="104620"/>
                  </a:lnTo>
                  <a:lnTo>
                    <a:pt x="815852" y="114244"/>
                  </a:lnTo>
                  <a:lnTo>
                    <a:pt x="819887" y="119522"/>
                  </a:lnTo>
                  <a:lnTo>
                    <a:pt x="822992" y="126972"/>
                  </a:lnTo>
                  <a:lnTo>
                    <a:pt x="825165" y="138459"/>
                  </a:lnTo>
                  <a:lnTo>
                    <a:pt x="822060" y="138459"/>
                  </a:lnTo>
                  <a:lnTo>
                    <a:pt x="810574" y="131008"/>
                  </a:lnTo>
                  <a:lnTo>
                    <a:pt x="803123" y="123557"/>
                  </a:lnTo>
                  <a:lnTo>
                    <a:pt x="797846" y="116107"/>
                  </a:lnTo>
                  <a:lnTo>
                    <a:pt x="797846" y="104620"/>
                  </a:lnTo>
                  <a:lnTo>
                    <a:pt x="798156" y="104620"/>
                  </a:lnTo>
                  <a:lnTo>
                    <a:pt x="798156" y="104620"/>
                  </a:lnTo>
                  <a:close/>
                  <a:moveTo>
                    <a:pt x="2852997" y="81337"/>
                  </a:moveTo>
                  <a:lnTo>
                    <a:pt x="2856101" y="81337"/>
                  </a:lnTo>
                  <a:lnTo>
                    <a:pt x="2860137" y="83510"/>
                  </a:lnTo>
                  <a:lnTo>
                    <a:pt x="2861068" y="83510"/>
                  </a:lnTo>
                  <a:lnTo>
                    <a:pt x="2863241" y="83510"/>
                  </a:lnTo>
                  <a:lnTo>
                    <a:pt x="2865415" y="84441"/>
                  </a:lnTo>
                  <a:lnTo>
                    <a:pt x="2861379" y="88788"/>
                  </a:lnTo>
                  <a:lnTo>
                    <a:pt x="2858274" y="91892"/>
                  </a:lnTo>
                  <a:lnTo>
                    <a:pt x="2856101" y="97170"/>
                  </a:lnTo>
                  <a:lnTo>
                    <a:pt x="2853928" y="101516"/>
                  </a:lnTo>
                  <a:lnTo>
                    <a:pt x="2852997" y="108966"/>
                  </a:lnTo>
                  <a:lnTo>
                    <a:pt x="2856101" y="108966"/>
                  </a:lnTo>
                  <a:lnTo>
                    <a:pt x="2860137" y="103689"/>
                  </a:lnTo>
                  <a:lnTo>
                    <a:pt x="2863241" y="99343"/>
                  </a:lnTo>
                  <a:lnTo>
                    <a:pt x="2867277" y="96238"/>
                  </a:lnTo>
                  <a:lnTo>
                    <a:pt x="2872555" y="94065"/>
                  </a:lnTo>
                  <a:lnTo>
                    <a:pt x="2883110" y="104620"/>
                  </a:lnTo>
                  <a:lnTo>
                    <a:pt x="2896770" y="114244"/>
                  </a:lnTo>
                  <a:lnTo>
                    <a:pt x="2905151" y="121695"/>
                  </a:lnTo>
                  <a:lnTo>
                    <a:pt x="2905151" y="145910"/>
                  </a:lnTo>
                  <a:lnTo>
                    <a:pt x="2911360" y="151187"/>
                  </a:lnTo>
                  <a:lnTo>
                    <a:pt x="2916638" y="155533"/>
                  </a:lnTo>
                  <a:lnTo>
                    <a:pt x="2921916" y="156465"/>
                  </a:lnTo>
                  <a:lnTo>
                    <a:pt x="2925952" y="163915"/>
                  </a:lnTo>
                  <a:lnTo>
                    <a:pt x="2929056" y="178817"/>
                  </a:lnTo>
                  <a:lnTo>
                    <a:pt x="2921605" y="188441"/>
                  </a:lnTo>
                  <a:lnTo>
                    <a:pt x="2918501" y="198064"/>
                  </a:lnTo>
                  <a:lnTo>
                    <a:pt x="2911050" y="203342"/>
                  </a:lnTo>
                  <a:lnTo>
                    <a:pt x="2901737" y="205515"/>
                  </a:lnTo>
                  <a:lnTo>
                    <a:pt x="2884972" y="206446"/>
                  </a:lnTo>
                  <a:lnTo>
                    <a:pt x="2872555" y="195891"/>
                  </a:lnTo>
                  <a:lnTo>
                    <a:pt x="2853618" y="186267"/>
                  </a:lnTo>
                  <a:lnTo>
                    <a:pt x="2833749" y="180990"/>
                  </a:lnTo>
                  <a:lnTo>
                    <a:pt x="2813881" y="173539"/>
                  </a:lnTo>
                  <a:lnTo>
                    <a:pt x="2796185" y="166089"/>
                  </a:lnTo>
                  <a:lnTo>
                    <a:pt x="2784699" y="155533"/>
                  </a:lnTo>
                  <a:lnTo>
                    <a:pt x="2792149" y="151187"/>
                  </a:lnTo>
                  <a:lnTo>
                    <a:pt x="2797427" y="148083"/>
                  </a:lnTo>
                  <a:lnTo>
                    <a:pt x="2801463" y="143736"/>
                  </a:lnTo>
                  <a:lnTo>
                    <a:pt x="2803636" y="138459"/>
                  </a:lnTo>
                  <a:lnTo>
                    <a:pt x="2804567" y="128835"/>
                  </a:lnTo>
                  <a:lnTo>
                    <a:pt x="2803636" y="125731"/>
                  </a:lnTo>
                  <a:lnTo>
                    <a:pt x="2801463" y="119522"/>
                  </a:lnTo>
                  <a:lnTo>
                    <a:pt x="2801463" y="111760"/>
                  </a:lnTo>
                  <a:lnTo>
                    <a:pt x="2801463" y="104310"/>
                  </a:lnTo>
                  <a:lnTo>
                    <a:pt x="2801463" y="103378"/>
                  </a:lnTo>
                  <a:lnTo>
                    <a:pt x="2803636" y="103378"/>
                  </a:lnTo>
                  <a:lnTo>
                    <a:pt x="2803636" y="103378"/>
                  </a:lnTo>
                  <a:lnTo>
                    <a:pt x="2803636" y="103378"/>
                  </a:lnTo>
                  <a:lnTo>
                    <a:pt x="2803636" y="103378"/>
                  </a:lnTo>
                  <a:lnTo>
                    <a:pt x="2804567" y="101205"/>
                  </a:lnTo>
                  <a:lnTo>
                    <a:pt x="2821331" y="96859"/>
                  </a:lnTo>
                  <a:lnTo>
                    <a:pt x="2839027" y="88477"/>
                  </a:lnTo>
                  <a:lnTo>
                    <a:pt x="2852997" y="81337"/>
                  </a:lnTo>
                  <a:lnTo>
                    <a:pt x="2852997" y="81337"/>
                  </a:lnTo>
                  <a:lnTo>
                    <a:pt x="2852997" y="81337"/>
                  </a:lnTo>
                  <a:close/>
                  <a:moveTo>
                    <a:pt x="2621404" y="76991"/>
                  </a:moveTo>
                  <a:lnTo>
                    <a:pt x="2631959" y="76991"/>
                  </a:lnTo>
                  <a:lnTo>
                    <a:pt x="2646550" y="91892"/>
                  </a:lnTo>
                  <a:lnTo>
                    <a:pt x="2665487" y="104620"/>
                  </a:lnTo>
                  <a:lnTo>
                    <a:pt x="2665487" y="108656"/>
                  </a:lnTo>
                  <a:lnTo>
                    <a:pt x="2661451" y="108656"/>
                  </a:lnTo>
                  <a:lnTo>
                    <a:pt x="2661451" y="113934"/>
                  </a:lnTo>
                  <a:lnTo>
                    <a:pt x="2643756" y="104310"/>
                  </a:lnTo>
                  <a:lnTo>
                    <a:pt x="2631338" y="91582"/>
                  </a:lnTo>
                  <a:lnTo>
                    <a:pt x="2621404" y="76991"/>
                  </a:lnTo>
                  <a:lnTo>
                    <a:pt x="2621404" y="76991"/>
                  </a:lnTo>
                  <a:lnTo>
                    <a:pt x="2621404" y="76991"/>
                  </a:lnTo>
                  <a:close/>
                  <a:moveTo>
                    <a:pt x="2255078" y="71713"/>
                  </a:moveTo>
                  <a:lnTo>
                    <a:pt x="2269669" y="76059"/>
                  </a:lnTo>
                  <a:lnTo>
                    <a:pt x="2281155" y="79164"/>
                  </a:lnTo>
                  <a:lnTo>
                    <a:pt x="2291711" y="84441"/>
                  </a:lnTo>
                  <a:lnTo>
                    <a:pt x="2291711" y="94065"/>
                  </a:lnTo>
                  <a:lnTo>
                    <a:pt x="2282397" y="96238"/>
                  </a:lnTo>
                  <a:lnTo>
                    <a:pt x="2274015" y="99343"/>
                  </a:lnTo>
                  <a:lnTo>
                    <a:pt x="2260356" y="101516"/>
                  </a:lnTo>
                  <a:lnTo>
                    <a:pt x="2255078" y="103689"/>
                  </a:lnTo>
                  <a:lnTo>
                    <a:pt x="2251974" y="104620"/>
                  </a:lnTo>
                  <a:lnTo>
                    <a:pt x="2245765" y="104620"/>
                  </a:lnTo>
                  <a:lnTo>
                    <a:pt x="2240487" y="104620"/>
                  </a:lnTo>
                  <a:lnTo>
                    <a:pt x="2240487" y="94065"/>
                  </a:lnTo>
                  <a:lnTo>
                    <a:pt x="2244523" y="88788"/>
                  </a:lnTo>
                  <a:lnTo>
                    <a:pt x="2249800" y="81337"/>
                  </a:lnTo>
                  <a:lnTo>
                    <a:pt x="2255078" y="71713"/>
                  </a:lnTo>
                  <a:lnTo>
                    <a:pt x="2255078" y="71713"/>
                  </a:lnTo>
                  <a:lnTo>
                    <a:pt x="2255078" y="71713"/>
                  </a:lnTo>
                  <a:close/>
                  <a:moveTo>
                    <a:pt x="1810520" y="61158"/>
                  </a:moveTo>
                  <a:lnTo>
                    <a:pt x="1810520" y="81337"/>
                  </a:lnTo>
                  <a:lnTo>
                    <a:pt x="1817970" y="81337"/>
                  </a:lnTo>
                  <a:lnTo>
                    <a:pt x="1822006" y="79164"/>
                  </a:lnTo>
                  <a:lnTo>
                    <a:pt x="1825111" y="79164"/>
                  </a:lnTo>
                  <a:lnTo>
                    <a:pt x="1829146" y="79164"/>
                  </a:lnTo>
                  <a:lnTo>
                    <a:pt x="1830078" y="79164"/>
                  </a:lnTo>
                  <a:lnTo>
                    <a:pt x="1834114" y="81337"/>
                  </a:lnTo>
                  <a:lnTo>
                    <a:pt x="1839391" y="84441"/>
                  </a:lnTo>
                  <a:lnTo>
                    <a:pt x="1839391" y="94065"/>
                  </a:lnTo>
                  <a:lnTo>
                    <a:pt x="1843427" y="96238"/>
                  </a:lnTo>
                  <a:lnTo>
                    <a:pt x="1848705" y="96238"/>
                  </a:lnTo>
                  <a:lnTo>
                    <a:pt x="1851809" y="94065"/>
                  </a:lnTo>
                  <a:lnTo>
                    <a:pt x="1858018" y="94065"/>
                  </a:lnTo>
                  <a:lnTo>
                    <a:pt x="1858949" y="91892"/>
                  </a:lnTo>
                  <a:lnTo>
                    <a:pt x="1862985" y="94065"/>
                  </a:lnTo>
                  <a:lnTo>
                    <a:pt x="1866090" y="97170"/>
                  </a:lnTo>
                  <a:lnTo>
                    <a:pt x="1870125" y="103378"/>
                  </a:lnTo>
                  <a:lnTo>
                    <a:pt x="1873230" y="108656"/>
                  </a:lnTo>
                  <a:lnTo>
                    <a:pt x="1867952" y="121384"/>
                  </a:lnTo>
                  <a:lnTo>
                    <a:pt x="1862675" y="134113"/>
                  </a:lnTo>
                  <a:lnTo>
                    <a:pt x="1858639" y="149014"/>
                  </a:lnTo>
                  <a:lnTo>
                    <a:pt x="1846221" y="149014"/>
                  </a:lnTo>
                  <a:lnTo>
                    <a:pt x="1836908" y="153360"/>
                  </a:lnTo>
                  <a:lnTo>
                    <a:pt x="1828526" y="158638"/>
                  </a:lnTo>
                  <a:lnTo>
                    <a:pt x="1813935" y="162984"/>
                  </a:lnTo>
                  <a:lnTo>
                    <a:pt x="1804621" y="155533"/>
                  </a:lnTo>
                  <a:lnTo>
                    <a:pt x="1792203" y="151187"/>
                  </a:lnTo>
                  <a:lnTo>
                    <a:pt x="1779786" y="145910"/>
                  </a:lnTo>
                  <a:lnTo>
                    <a:pt x="1777613" y="141563"/>
                  </a:lnTo>
                  <a:lnTo>
                    <a:pt x="1777613" y="138459"/>
                  </a:lnTo>
                  <a:lnTo>
                    <a:pt x="1775439" y="134113"/>
                  </a:lnTo>
                  <a:lnTo>
                    <a:pt x="1773266" y="128835"/>
                  </a:lnTo>
                  <a:lnTo>
                    <a:pt x="1767989" y="123557"/>
                  </a:lnTo>
                  <a:lnTo>
                    <a:pt x="1762711" y="118280"/>
                  </a:lnTo>
                  <a:lnTo>
                    <a:pt x="1758675" y="113934"/>
                  </a:lnTo>
                  <a:lnTo>
                    <a:pt x="1755571" y="106483"/>
                  </a:lnTo>
                  <a:lnTo>
                    <a:pt x="1753398" y="93755"/>
                  </a:lnTo>
                  <a:lnTo>
                    <a:pt x="1760848" y="84131"/>
                  </a:lnTo>
                  <a:lnTo>
                    <a:pt x="1766126" y="76680"/>
                  </a:lnTo>
                  <a:lnTo>
                    <a:pt x="1773577" y="76680"/>
                  </a:lnTo>
                  <a:lnTo>
                    <a:pt x="1779786" y="78853"/>
                  </a:lnTo>
                  <a:lnTo>
                    <a:pt x="1787236" y="81026"/>
                  </a:lnTo>
                  <a:lnTo>
                    <a:pt x="1794687" y="81026"/>
                  </a:lnTo>
                  <a:lnTo>
                    <a:pt x="1794687" y="68298"/>
                  </a:lnTo>
                  <a:lnTo>
                    <a:pt x="1797791" y="66125"/>
                  </a:lnTo>
                  <a:lnTo>
                    <a:pt x="1801827" y="63952"/>
                  </a:lnTo>
                  <a:lnTo>
                    <a:pt x="1802759" y="63952"/>
                  </a:lnTo>
                  <a:lnTo>
                    <a:pt x="1806794" y="61779"/>
                  </a:lnTo>
                  <a:lnTo>
                    <a:pt x="1810520" y="61158"/>
                  </a:lnTo>
                  <a:lnTo>
                    <a:pt x="1810520" y="61158"/>
                  </a:lnTo>
                  <a:lnTo>
                    <a:pt x="1810520" y="61158"/>
                  </a:lnTo>
                  <a:close/>
                  <a:moveTo>
                    <a:pt x="2281155" y="47498"/>
                  </a:moveTo>
                  <a:lnTo>
                    <a:pt x="2295747" y="47498"/>
                  </a:lnTo>
                  <a:lnTo>
                    <a:pt x="2304129" y="57122"/>
                  </a:lnTo>
                  <a:lnTo>
                    <a:pt x="2313442" y="62400"/>
                  </a:lnTo>
                  <a:lnTo>
                    <a:pt x="2320893" y="69850"/>
                  </a:lnTo>
                  <a:lnTo>
                    <a:pt x="2328343" y="81337"/>
                  </a:lnTo>
                  <a:lnTo>
                    <a:pt x="2311579" y="81337"/>
                  </a:lnTo>
                  <a:lnTo>
                    <a:pt x="2301024" y="69850"/>
                  </a:lnTo>
                  <a:lnTo>
                    <a:pt x="2289538" y="61468"/>
                  </a:lnTo>
                  <a:lnTo>
                    <a:pt x="2281155" y="47498"/>
                  </a:lnTo>
                  <a:lnTo>
                    <a:pt x="2281155" y="47498"/>
                  </a:lnTo>
                  <a:lnTo>
                    <a:pt x="2281155" y="47498"/>
                  </a:lnTo>
                  <a:close/>
                  <a:moveTo>
                    <a:pt x="439281" y="47498"/>
                  </a:moveTo>
                  <a:lnTo>
                    <a:pt x="451699" y="47498"/>
                  </a:lnTo>
                  <a:lnTo>
                    <a:pt x="456976" y="51844"/>
                  </a:lnTo>
                  <a:lnTo>
                    <a:pt x="461012" y="54949"/>
                  </a:lnTo>
                  <a:lnTo>
                    <a:pt x="463185" y="59295"/>
                  </a:lnTo>
                  <a:lnTo>
                    <a:pt x="466290" y="64573"/>
                  </a:lnTo>
                  <a:lnTo>
                    <a:pt x="468463" y="68919"/>
                  </a:lnTo>
                  <a:lnTo>
                    <a:pt x="477776" y="59295"/>
                  </a:lnTo>
                  <a:lnTo>
                    <a:pt x="488331" y="54949"/>
                  </a:lnTo>
                  <a:lnTo>
                    <a:pt x="505095" y="57122"/>
                  </a:lnTo>
                  <a:lnTo>
                    <a:pt x="505095" y="72023"/>
                  </a:lnTo>
                  <a:lnTo>
                    <a:pt x="528068" y="74197"/>
                  </a:lnTo>
                  <a:lnTo>
                    <a:pt x="548868" y="77301"/>
                  </a:lnTo>
                  <a:lnTo>
                    <a:pt x="566564" y="81647"/>
                  </a:lnTo>
                  <a:lnTo>
                    <a:pt x="586432" y="83820"/>
                  </a:lnTo>
                  <a:lnTo>
                    <a:pt x="608474" y="81647"/>
                  </a:lnTo>
                  <a:lnTo>
                    <a:pt x="608474" y="94376"/>
                  </a:lnTo>
                  <a:lnTo>
                    <a:pt x="612510" y="94376"/>
                  </a:lnTo>
                  <a:lnTo>
                    <a:pt x="615614" y="94376"/>
                  </a:lnTo>
                  <a:lnTo>
                    <a:pt x="617787" y="94376"/>
                  </a:lnTo>
                  <a:lnTo>
                    <a:pt x="619960" y="96549"/>
                  </a:lnTo>
                  <a:lnTo>
                    <a:pt x="622133" y="97480"/>
                  </a:lnTo>
                  <a:lnTo>
                    <a:pt x="618098" y="97480"/>
                  </a:lnTo>
                  <a:lnTo>
                    <a:pt x="601023" y="108656"/>
                  </a:lnTo>
                  <a:lnTo>
                    <a:pt x="581155" y="121384"/>
                  </a:lnTo>
                  <a:lnTo>
                    <a:pt x="557250" y="132871"/>
                  </a:lnTo>
                  <a:lnTo>
                    <a:pt x="535209" y="145599"/>
                  </a:lnTo>
                  <a:lnTo>
                    <a:pt x="519686" y="156154"/>
                  </a:lnTo>
                  <a:lnTo>
                    <a:pt x="508200" y="165778"/>
                  </a:lnTo>
                  <a:lnTo>
                    <a:pt x="524964" y="165778"/>
                  </a:lnTo>
                  <a:lnTo>
                    <a:pt x="530241" y="162674"/>
                  </a:lnTo>
                  <a:lnTo>
                    <a:pt x="535519" y="160500"/>
                  </a:lnTo>
                  <a:lnTo>
                    <a:pt x="541728" y="158327"/>
                  </a:lnTo>
                  <a:lnTo>
                    <a:pt x="549179" y="158327"/>
                  </a:lnTo>
                  <a:lnTo>
                    <a:pt x="549179" y="162674"/>
                  </a:lnTo>
                  <a:lnTo>
                    <a:pt x="527137" y="178506"/>
                  </a:lnTo>
                  <a:lnTo>
                    <a:pt x="508200" y="195270"/>
                  </a:lnTo>
                  <a:lnTo>
                    <a:pt x="492677" y="212034"/>
                  </a:lnTo>
                  <a:lnTo>
                    <a:pt x="473740" y="226936"/>
                  </a:lnTo>
                  <a:lnTo>
                    <a:pt x="453872" y="239664"/>
                  </a:lnTo>
                  <a:lnTo>
                    <a:pt x="427794" y="247115"/>
                  </a:lnTo>
                  <a:lnTo>
                    <a:pt x="427794" y="259843"/>
                  </a:lnTo>
                  <a:lnTo>
                    <a:pt x="415377" y="262016"/>
                  </a:lnTo>
                  <a:lnTo>
                    <a:pt x="400786" y="267294"/>
                  </a:lnTo>
                  <a:lnTo>
                    <a:pt x="392403" y="274745"/>
                  </a:lnTo>
                  <a:lnTo>
                    <a:pt x="397681" y="279091"/>
                  </a:lnTo>
                  <a:lnTo>
                    <a:pt x="400786" y="282195"/>
                  </a:lnTo>
                  <a:lnTo>
                    <a:pt x="402959" y="284368"/>
                  </a:lnTo>
                  <a:lnTo>
                    <a:pt x="402959" y="287473"/>
                  </a:lnTo>
                  <a:lnTo>
                    <a:pt x="402959" y="291819"/>
                  </a:lnTo>
                  <a:lnTo>
                    <a:pt x="400786" y="297097"/>
                  </a:lnTo>
                  <a:lnTo>
                    <a:pt x="400786" y="304547"/>
                  </a:lnTo>
                  <a:lnTo>
                    <a:pt x="361048" y="307652"/>
                  </a:lnTo>
                  <a:lnTo>
                    <a:pt x="361048" y="311998"/>
                  </a:lnTo>
                  <a:lnTo>
                    <a:pt x="366326" y="314171"/>
                  </a:lnTo>
                  <a:lnTo>
                    <a:pt x="368499" y="314171"/>
                  </a:lnTo>
                  <a:lnTo>
                    <a:pt x="371604" y="314171"/>
                  </a:lnTo>
                  <a:lnTo>
                    <a:pt x="371604" y="314171"/>
                  </a:lnTo>
                  <a:lnTo>
                    <a:pt x="373777" y="315103"/>
                  </a:lnTo>
                  <a:lnTo>
                    <a:pt x="373777" y="317276"/>
                  </a:lnTo>
                  <a:lnTo>
                    <a:pt x="377813" y="321622"/>
                  </a:lnTo>
                  <a:lnTo>
                    <a:pt x="371604" y="321622"/>
                  </a:lnTo>
                  <a:lnTo>
                    <a:pt x="363222" y="324726"/>
                  </a:lnTo>
                  <a:lnTo>
                    <a:pt x="351735" y="329073"/>
                  </a:lnTo>
                  <a:lnTo>
                    <a:pt x="341180" y="332177"/>
                  </a:lnTo>
                  <a:lnTo>
                    <a:pt x="344284" y="334350"/>
                  </a:lnTo>
                  <a:lnTo>
                    <a:pt x="346458" y="334350"/>
                  </a:lnTo>
                  <a:lnTo>
                    <a:pt x="348631" y="334350"/>
                  </a:lnTo>
                  <a:lnTo>
                    <a:pt x="349562" y="336523"/>
                  </a:lnTo>
                  <a:lnTo>
                    <a:pt x="351735" y="336523"/>
                  </a:lnTo>
                  <a:lnTo>
                    <a:pt x="349562" y="339628"/>
                  </a:lnTo>
                  <a:lnTo>
                    <a:pt x="348631" y="343974"/>
                  </a:lnTo>
                  <a:lnTo>
                    <a:pt x="346458" y="344905"/>
                  </a:lnTo>
                  <a:lnTo>
                    <a:pt x="348631" y="347078"/>
                  </a:lnTo>
                  <a:lnTo>
                    <a:pt x="348631" y="349252"/>
                  </a:lnTo>
                  <a:lnTo>
                    <a:pt x="349562" y="352356"/>
                  </a:lnTo>
                  <a:lnTo>
                    <a:pt x="351735" y="356702"/>
                  </a:lnTo>
                  <a:lnTo>
                    <a:pt x="344284" y="358875"/>
                  </a:lnTo>
                  <a:lnTo>
                    <a:pt x="339007" y="358875"/>
                  </a:lnTo>
                  <a:lnTo>
                    <a:pt x="333729" y="358875"/>
                  </a:lnTo>
                  <a:lnTo>
                    <a:pt x="327520" y="361980"/>
                  </a:lnTo>
                  <a:lnTo>
                    <a:pt x="346458" y="361980"/>
                  </a:lnTo>
                  <a:lnTo>
                    <a:pt x="361048" y="366326"/>
                  </a:lnTo>
                  <a:lnTo>
                    <a:pt x="361048" y="373777"/>
                  </a:lnTo>
                  <a:lnTo>
                    <a:pt x="337144" y="373777"/>
                  </a:lnTo>
                  <a:lnTo>
                    <a:pt x="334971" y="379054"/>
                  </a:lnTo>
                  <a:lnTo>
                    <a:pt x="334971" y="381227"/>
                  </a:lnTo>
                  <a:lnTo>
                    <a:pt x="334971" y="382159"/>
                  </a:lnTo>
                  <a:lnTo>
                    <a:pt x="334040" y="384332"/>
                  </a:lnTo>
                  <a:lnTo>
                    <a:pt x="331867" y="386505"/>
                  </a:lnTo>
                  <a:lnTo>
                    <a:pt x="322553" y="389609"/>
                  </a:lnTo>
                  <a:lnTo>
                    <a:pt x="310135" y="389609"/>
                  </a:lnTo>
                  <a:lnTo>
                    <a:pt x="297717" y="389609"/>
                  </a:lnTo>
                  <a:lnTo>
                    <a:pt x="285300" y="382159"/>
                  </a:lnTo>
                  <a:lnTo>
                    <a:pt x="268536" y="382159"/>
                  </a:lnTo>
                  <a:lnTo>
                    <a:pt x="251772" y="384332"/>
                  </a:lnTo>
                  <a:lnTo>
                    <a:pt x="234076" y="386505"/>
                  </a:lnTo>
                  <a:lnTo>
                    <a:pt x="217312" y="384332"/>
                  </a:lnTo>
                  <a:lnTo>
                    <a:pt x="200548" y="379054"/>
                  </a:lnTo>
                  <a:lnTo>
                    <a:pt x="199617" y="376881"/>
                  </a:lnTo>
                  <a:lnTo>
                    <a:pt x="199617" y="374708"/>
                  </a:lnTo>
                  <a:lnTo>
                    <a:pt x="197444" y="374708"/>
                  </a:lnTo>
                  <a:lnTo>
                    <a:pt x="197444" y="372535"/>
                  </a:lnTo>
                  <a:lnTo>
                    <a:pt x="197444" y="368189"/>
                  </a:lnTo>
                  <a:lnTo>
                    <a:pt x="200548" y="368189"/>
                  </a:lnTo>
                  <a:lnTo>
                    <a:pt x="202721" y="365084"/>
                  </a:lnTo>
                  <a:lnTo>
                    <a:pt x="206757" y="360738"/>
                  </a:lnTo>
                  <a:lnTo>
                    <a:pt x="207688" y="358565"/>
                  </a:lnTo>
                  <a:lnTo>
                    <a:pt x="211724" y="357634"/>
                  </a:lnTo>
                  <a:lnTo>
                    <a:pt x="213897" y="353287"/>
                  </a:lnTo>
                  <a:lnTo>
                    <a:pt x="217002" y="348010"/>
                  </a:lnTo>
                  <a:lnTo>
                    <a:pt x="209551" y="345837"/>
                  </a:lnTo>
                  <a:lnTo>
                    <a:pt x="204273" y="342732"/>
                  </a:lnTo>
                  <a:lnTo>
                    <a:pt x="200238" y="336523"/>
                  </a:lnTo>
                  <a:lnTo>
                    <a:pt x="199306" y="331246"/>
                  </a:lnTo>
                  <a:lnTo>
                    <a:pt x="197133" y="323795"/>
                  </a:lnTo>
                  <a:lnTo>
                    <a:pt x="204584" y="323795"/>
                  </a:lnTo>
                  <a:lnTo>
                    <a:pt x="217002" y="320691"/>
                  </a:lnTo>
                  <a:lnTo>
                    <a:pt x="231593" y="323795"/>
                  </a:lnTo>
                  <a:lnTo>
                    <a:pt x="244010" y="329073"/>
                  </a:lnTo>
                  <a:lnTo>
                    <a:pt x="256428" y="335281"/>
                  </a:lnTo>
                  <a:lnTo>
                    <a:pt x="256428" y="327831"/>
                  </a:lnTo>
                  <a:lnTo>
                    <a:pt x="244010" y="321622"/>
                  </a:lnTo>
                  <a:lnTo>
                    <a:pt x="233455" y="316344"/>
                  </a:lnTo>
                  <a:lnTo>
                    <a:pt x="224142" y="306720"/>
                  </a:lnTo>
                  <a:lnTo>
                    <a:pt x="227246" y="306720"/>
                  </a:lnTo>
                  <a:lnTo>
                    <a:pt x="236560" y="293061"/>
                  </a:lnTo>
                  <a:lnTo>
                    <a:pt x="248046" y="283437"/>
                  </a:lnTo>
                  <a:lnTo>
                    <a:pt x="262637" y="275986"/>
                  </a:lnTo>
                  <a:lnTo>
                    <a:pt x="280333" y="270709"/>
                  </a:lnTo>
                  <a:lnTo>
                    <a:pt x="280333" y="266983"/>
                  </a:lnTo>
                  <a:lnTo>
                    <a:pt x="263568" y="261706"/>
                  </a:lnTo>
                  <a:lnTo>
                    <a:pt x="251151" y="252082"/>
                  </a:lnTo>
                  <a:lnTo>
                    <a:pt x="240595" y="239354"/>
                  </a:lnTo>
                  <a:lnTo>
                    <a:pt x="231282" y="226625"/>
                  </a:lnTo>
                  <a:lnTo>
                    <a:pt x="236560" y="224452"/>
                  </a:lnTo>
                  <a:lnTo>
                    <a:pt x="240595" y="224452"/>
                  </a:lnTo>
                  <a:lnTo>
                    <a:pt x="245873" y="222279"/>
                  </a:lnTo>
                  <a:lnTo>
                    <a:pt x="251151" y="222279"/>
                  </a:lnTo>
                  <a:lnTo>
                    <a:pt x="258601" y="227557"/>
                  </a:lnTo>
                  <a:lnTo>
                    <a:pt x="263879" y="233766"/>
                  </a:lnTo>
                  <a:lnTo>
                    <a:pt x="271330" y="239043"/>
                  </a:lnTo>
                  <a:lnTo>
                    <a:pt x="271330" y="234697"/>
                  </a:lnTo>
                  <a:lnTo>
                    <a:pt x="270398" y="231593"/>
                  </a:lnTo>
                  <a:lnTo>
                    <a:pt x="268225" y="231593"/>
                  </a:lnTo>
                  <a:lnTo>
                    <a:pt x="268225" y="229419"/>
                  </a:lnTo>
                  <a:lnTo>
                    <a:pt x="266052" y="227246"/>
                  </a:lnTo>
                  <a:lnTo>
                    <a:pt x="266052" y="226315"/>
                  </a:lnTo>
                  <a:lnTo>
                    <a:pt x="263879" y="221969"/>
                  </a:lnTo>
                  <a:lnTo>
                    <a:pt x="267915" y="221969"/>
                  </a:lnTo>
                  <a:lnTo>
                    <a:pt x="267915" y="218864"/>
                  </a:lnTo>
                  <a:lnTo>
                    <a:pt x="284679" y="212655"/>
                  </a:lnTo>
                  <a:lnTo>
                    <a:pt x="300201" y="209551"/>
                  </a:lnTo>
                  <a:lnTo>
                    <a:pt x="316965" y="207378"/>
                  </a:lnTo>
                  <a:lnTo>
                    <a:pt x="336834" y="209551"/>
                  </a:lnTo>
                  <a:lnTo>
                    <a:pt x="327520" y="198064"/>
                  </a:lnTo>
                  <a:lnTo>
                    <a:pt x="339007" y="194960"/>
                  </a:lnTo>
                  <a:lnTo>
                    <a:pt x="351425" y="189682"/>
                  </a:lnTo>
                  <a:lnTo>
                    <a:pt x="363842" y="184405"/>
                  </a:lnTo>
                  <a:lnTo>
                    <a:pt x="371293" y="178196"/>
                  </a:lnTo>
                  <a:lnTo>
                    <a:pt x="377502" y="178196"/>
                  </a:lnTo>
                  <a:lnTo>
                    <a:pt x="377502" y="175091"/>
                  </a:lnTo>
                  <a:lnTo>
                    <a:pt x="368189" y="175091"/>
                  </a:lnTo>
                  <a:lnTo>
                    <a:pt x="364153" y="177265"/>
                  </a:lnTo>
                  <a:lnTo>
                    <a:pt x="361048" y="178196"/>
                  </a:lnTo>
                  <a:lnTo>
                    <a:pt x="358875" y="178196"/>
                  </a:lnTo>
                  <a:lnTo>
                    <a:pt x="356702" y="178196"/>
                  </a:lnTo>
                  <a:lnTo>
                    <a:pt x="355771" y="178196"/>
                  </a:lnTo>
                  <a:lnTo>
                    <a:pt x="353598" y="177265"/>
                  </a:lnTo>
                  <a:lnTo>
                    <a:pt x="351425" y="175091"/>
                  </a:lnTo>
                  <a:lnTo>
                    <a:pt x="348320" y="175091"/>
                  </a:lnTo>
                  <a:lnTo>
                    <a:pt x="344284" y="178196"/>
                  </a:lnTo>
                  <a:lnTo>
                    <a:pt x="339007" y="184405"/>
                  </a:lnTo>
                  <a:lnTo>
                    <a:pt x="333729" y="189682"/>
                  </a:lnTo>
                  <a:lnTo>
                    <a:pt x="329693" y="194960"/>
                  </a:lnTo>
                  <a:lnTo>
                    <a:pt x="324416" y="198064"/>
                  </a:lnTo>
                  <a:lnTo>
                    <a:pt x="304547" y="204273"/>
                  </a:lnTo>
                  <a:lnTo>
                    <a:pt x="285610" y="204273"/>
                  </a:lnTo>
                  <a:lnTo>
                    <a:pt x="267915" y="199927"/>
                  </a:lnTo>
                  <a:lnTo>
                    <a:pt x="251151" y="192476"/>
                  </a:lnTo>
                  <a:lnTo>
                    <a:pt x="248978" y="192476"/>
                  </a:lnTo>
                  <a:lnTo>
                    <a:pt x="245873" y="194650"/>
                  </a:lnTo>
                  <a:lnTo>
                    <a:pt x="240595" y="196823"/>
                  </a:lnTo>
                  <a:lnTo>
                    <a:pt x="236560" y="197754"/>
                  </a:lnTo>
                  <a:lnTo>
                    <a:pt x="233455" y="199927"/>
                  </a:lnTo>
                  <a:lnTo>
                    <a:pt x="227246" y="202100"/>
                  </a:lnTo>
                  <a:lnTo>
                    <a:pt x="224142" y="192476"/>
                  </a:lnTo>
                  <a:lnTo>
                    <a:pt x="227246" y="191545"/>
                  </a:lnTo>
                  <a:lnTo>
                    <a:pt x="227246" y="191545"/>
                  </a:lnTo>
                  <a:lnTo>
                    <a:pt x="229419" y="189372"/>
                  </a:lnTo>
                  <a:lnTo>
                    <a:pt x="231593" y="185026"/>
                  </a:lnTo>
                  <a:lnTo>
                    <a:pt x="221037" y="185026"/>
                  </a:lnTo>
                  <a:lnTo>
                    <a:pt x="217002" y="187199"/>
                  </a:lnTo>
                  <a:lnTo>
                    <a:pt x="211724" y="189372"/>
                  </a:lnTo>
                  <a:lnTo>
                    <a:pt x="206446" y="189372"/>
                  </a:lnTo>
                  <a:lnTo>
                    <a:pt x="200238" y="189372"/>
                  </a:lnTo>
                  <a:lnTo>
                    <a:pt x="197133" y="177885"/>
                  </a:lnTo>
                  <a:lnTo>
                    <a:pt x="200238" y="176954"/>
                  </a:lnTo>
                  <a:lnTo>
                    <a:pt x="202411" y="176954"/>
                  </a:lnTo>
                  <a:lnTo>
                    <a:pt x="204584" y="176954"/>
                  </a:lnTo>
                  <a:lnTo>
                    <a:pt x="206757" y="174781"/>
                  </a:lnTo>
                  <a:lnTo>
                    <a:pt x="207688" y="174781"/>
                  </a:lnTo>
                  <a:lnTo>
                    <a:pt x="184715" y="177885"/>
                  </a:lnTo>
                  <a:lnTo>
                    <a:pt x="182542" y="172608"/>
                  </a:lnTo>
                  <a:lnTo>
                    <a:pt x="178506" y="169503"/>
                  </a:lnTo>
                  <a:lnTo>
                    <a:pt x="177575" y="167330"/>
                  </a:lnTo>
                  <a:lnTo>
                    <a:pt x="175402" y="162984"/>
                  </a:lnTo>
                  <a:lnTo>
                    <a:pt x="171366" y="157706"/>
                  </a:lnTo>
                  <a:lnTo>
                    <a:pt x="177575" y="155533"/>
                  </a:lnTo>
                  <a:lnTo>
                    <a:pt x="180679" y="155533"/>
                  </a:lnTo>
                  <a:lnTo>
                    <a:pt x="182853" y="155533"/>
                  </a:lnTo>
                  <a:lnTo>
                    <a:pt x="185026" y="155533"/>
                  </a:lnTo>
                  <a:lnTo>
                    <a:pt x="185026" y="155223"/>
                  </a:lnTo>
                  <a:lnTo>
                    <a:pt x="185957" y="153050"/>
                  </a:lnTo>
                  <a:lnTo>
                    <a:pt x="188130" y="148704"/>
                  </a:lnTo>
                  <a:lnTo>
                    <a:pt x="180679" y="147772"/>
                  </a:lnTo>
                  <a:lnTo>
                    <a:pt x="173229" y="145599"/>
                  </a:lnTo>
                  <a:lnTo>
                    <a:pt x="170124" y="141253"/>
                  </a:lnTo>
                  <a:lnTo>
                    <a:pt x="163915" y="138148"/>
                  </a:lnTo>
                  <a:lnTo>
                    <a:pt x="167951" y="138148"/>
                  </a:lnTo>
                  <a:lnTo>
                    <a:pt x="167951" y="132871"/>
                  </a:lnTo>
                  <a:lnTo>
                    <a:pt x="185647" y="135975"/>
                  </a:lnTo>
                  <a:lnTo>
                    <a:pt x="194960" y="133802"/>
                  </a:lnTo>
                  <a:lnTo>
                    <a:pt x="202411" y="130698"/>
                  </a:lnTo>
                  <a:lnTo>
                    <a:pt x="206446" y="125420"/>
                  </a:lnTo>
                  <a:lnTo>
                    <a:pt x="211724" y="117969"/>
                  </a:lnTo>
                  <a:lnTo>
                    <a:pt x="221037" y="113623"/>
                  </a:lnTo>
                  <a:lnTo>
                    <a:pt x="231593" y="110519"/>
                  </a:lnTo>
                  <a:lnTo>
                    <a:pt x="239043" y="113623"/>
                  </a:lnTo>
                  <a:lnTo>
                    <a:pt x="248357" y="117969"/>
                  </a:lnTo>
                  <a:lnTo>
                    <a:pt x="255807" y="118901"/>
                  </a:lnTo>
                  <a:lnTo>
                    <a:pt x="264189" y="117969"/>
                  </a:lnTo>
                  <a:lnTo>
                    <a:pt x="261085" y="115796"/>
                  </a:lnTo>
                  <a:lnTo>
                    <a:pt x="257049" y="113623"/>
                  </a:lnTo>
                  <a:lnTo>
                    <a:pt x="256118" y="113623"/>
                  </a:lnTo>
                  <a:lnTo>
                    <a:pt x="256118" y="111760"/>
                  </a:lnTo>
                  <a:lnTo>
                    <a:pt x="253945" y="110829"/>
                  </a:lnTo>
                  <a:lnTo>
                    <a:pt x="253945" y="106483"/>
                  </a:lnTo>
                  <a:lnTo>
                    <a:pt x="251772" y="101205"/>
                  </a:lnTo>
                  <a:lnTo>
                    <a:pt x="257049" y="99032"/>
                  </a:lnTo>
                  <a:lnTo>
                    <a:pt x="261085" y="96859"/>
                  </a:lnTo>
                  <a:lnTo>
                    <a:pt x="264189" y="96859"/>
                  </a:lnTo>
                  <a:lnTo>
                    <a:pt x="266363" y="95928"/>
                  </a:lnTo>
                  <a:lnTo>
                    <a:pt x="270398" y="93755"/>
                  </a:lnTo>
                  <a:lnTo>
                    <a:pt x="277849" y="93755"/>
                  </a:lnTo>
                  <a:lnTo>
                    <a:pt x="280953" y="95928"/>
                  </a:lnTo>
                  <a:lnTo>
                    <a:pt x="284989" y="99032"/>
                  </a:lnTo>
                  <a:lnTo>
                    <a:pt x="288094" y="101205"/>
                  </a:lnTo>
                  <a:lnTo>
                    <a:pt x="288094" y="96859"/>
                  </a:lnTo>
                  <a:lnTo>
                    <a:pt x="285921" y="95928"/>
                  </a:lnTo>
                  <a:lnTo>
                    <a:pt x="285921" y="93755"/>
                  </a:lnTo>
                  <a:lnTo>
                    <a:pt x="285921" y="93755"/>
                  </a:lnTo>
                  <a:lnTo>
                    <a:pt x="285921" y="91582"/>
                  </a:lnTo>
                  <a:lnTo>
                    <a:pt x="284989" y="88477"/>
                  </a:lnTo>
                  <a:lnTo>
                    <a:pt x="290267" y="86304"/>
                  </a:lnTo>
                  <a:lnTo>
                    <a:pt x="293371" y="84131"/>
                  </a:lnTo>
                  <a:lnTo>
                    <a:pt x="299580" y="81026"/>
                  </a:lnTo>
                  <a:lnTo>
                    <a:pt x="302685" y="76680"/>
                  </a:lnTo>
                  <a:lnTo>
                    <a:pt x="304858" y="76680"/>
                  </a:lnTo>
                  <a:lnTo>
                    <a:pt x="312308" y="76680"/>
                  </a:lnTo>
                  <a:lnTo>
                    <a:pt x="317586" y="78853"/>
                  </a:lnTo>
                  <a:lnTo>
                    <a:pt x="321622" y="83199"/>
                  </a:lnTo>
                  <a:lnTo>
                    <a:pt x="327831" y="83199"/>
                  </a:lnTo>
                  <a:lnTo>
                    <a:pt x="337144" y="81026"/>
                  </a:lnTo>
                  <a:lnTo>
                    <a:pt x="341180" y="68298"/>
                  </a:lnTo>
                  <a:lnTo>
                    <a:pt x="346458" y="66125"/>
                  </a:lnTo>
                  <a:lnTo>
                    <a:pt x="351735" y="66125"/>
                  </a:lnTo>
                  <a:lnTo>
                    <a:pt x="357013" y="66125"/>
                  </a:lnTo>
                  <a:lnTo>
                    <a:pt x="361048" y="68298"/>
                  </a:lnTo>
                  <a:lnTo>
                    <a:pt x="364153" y="68298"/>
                  </a:lnTo>
                  <a:lnTo>
                    <a:pt x="371604" y="56812"/>
                  </a:lnTo>
                  <a:lnTo>
                    <a:pt x="383090" y="54638"/>
                  </a:lnTo>
                  <a:lnTo>
                    <a:pt x="390541" y="58985"/>
                  </a:lnTo>
                  <a:lnTo>
                    <a:pt x="397992" y="62089"/>
                  </a:lnTo>
                  <a:lnTo>
                    <a:pt x="405442" y="64262"/>
                  </a:lnTo>
                  <a:lnTo>
                    <a:pt x="414756" y="61158"/>
                  </a:lnTo>
                  <a:lnTo>
                    <a:pt x="427173" y="53707"/>
                  </a:lnTo>
                  <a:lnTo>
                    <a:pt x="439281" y="47498"/>
                  </a:lnTo>
                  <a:lnTo>
                    <a:pt x="439281" y="47498"/>
                  </a:lnTo>
                  <a:lnTo>
                    <a:pt x="439281" y="47498"/>
                  </a:lnTo>
                  <a:close/>
                  <a:moveTo>
                    <a:pt x="2195472" y="44394"/>
                  </a:moveTo>
                  <a:lnTo>
                    <a:pt x="2202923" y="46567"/>
                  </a:lnTo>
                  <a:lnTo>
                    <a:pt x="2210374" y="49671"/>
                  </a:lnTo>
                  <a:lnTo>
                    <a:pt x="2213478" y="54018"/>
                  </a:lnTo>
                  <a:lnTo>
                    <a:pt x="2218756" y="57122"/>
                  </a:lnTo>
                  <a:lnTo>
                    <a:pt x="2224965" y="61468"/>
                  </a:lnTo>
                  <a:lnTo>
                    <a:pt x="2220929" y="72023"/>
                  </a:lnTo>
                  <a:lnTo>
                    <a:pt x="2198888" y="84752"/>
                  </a:lnTo>
                  <a:lnTo>
                    <a:pt x="2182123" y="99653"/>
                  </a:lnTo>
                  <a:lnTo>
                    <a:pt x="2167532" y="118590"/>
                  </a:lnTo>
                  <a:lnTo>
                    <a:pt x="2164428" y="118590"/>
                  </a:lnTo>
                  <a:lnTo>
                    <a:pt x="2164428" y="114244"/>
                  </a:lnTo>
                  <a:lnTo>
                    <a:pt x="2159150" y="111140"/>
                  </a:lnTo>
                  <a:lnTo>
                    <a:pt x="2155115" y="106793"/>
                  </a:lnTo>
                  <a:lnTo>
                    <a:pt x="2152942" y="103689"/>
                  </a:lnTo>
                  <a:lnTo>
                    <a:pt x="2149837" y="99343"/>
                  </a:lnTo>
                  <a:lnTo>
                    <a:pt x="2147664" y="94065"/>
                  </a:lnTo>
                  <a:lnTo>
                    <a:pt x="2151700" y="86614"/>
                  </a:lnTo>
                  <a:lnTo>
                    <a:pt x="2152631" y="81337"/>
                  </a:lnTo>
                  <a:lnTo>
                    <a:pt x="2154804" y="71713"/>
                  </a:lnTo>
                  <a:lnTo>
                    <a:pt x="2127795" y="71713"/>
                  </a:lnTo>
                  <a:lnTo>
                    <a:pt x="2127795" y="64262"/>
                  </a:lnTo>
                  <a:lnTo>
                    <a:pt x="2142386" y="58985"/>
                  </a:lnTo>
                  <a:lnTo>
                    <a:pt x="2156977" y="54638"/>
                  </a:lnTo>
                  <a:lnTo>
                    <a:pt x="2174673" y="51534"/>
                  </a:lnTo>
                  <a:lnTo>
                    <a:pt x="2176846" y="56812"/>
                  </a:lnTo>
                  <a:lnTo>
                    <a:pt x="2179019" y="58985"/>
                  </a:lnTo>
                  <a:lnTo>
                    <a:pt x="2179019" y="61158"/>
                  </a:lnTo>
                  <a:lnTo>
                    <a:pt x="2181192" y="61158"/>
                  </a:lnTo>
                  <a:lnTo>
                    <a:pt x="2181192" y="62089"/>
                  </a:lnTo>
                  <a:lnTo>
                    <a:pt x="2184297" y="64262"/>
                  </a:lnTo>
                  <a:lnTo>
                    <a:pt x="2186470" y="58985"/>
                  </a:lnTo>
                  <a:lnTo>
                    <a:pt x="2188643" y="54638"/>
                  </a:lnTo>
                  <a:lnTo>
                    <a:pt x="2189574" y="51534"/>
                  </a:lnTo>
                  <a:lnTo>
                    <a:pt x="2193610" y="47188"/>
                  </a:lnTo>
                  <a:lnTo>
                    <a:pt x="2195472" y="44394"/>
                  </a:lnTo>
                  <a:lnTo>
                    <a:pt x="2195472" y="44394"/>
                  </a:lnTo>
                  <a:lnTo>
                    <a:pt x="2195472" y="44394"/>
                  </a:lnTo>
                  <a:close/>
                  <a:moveTo>
                    <a:pt x="2240487" y="24215"/>
                  </a:moveTo>
                  <a:lnTo>
                    <a:pt x="2244523" y="25146"/>
                  </a:lnTo>
                  <a:lnTo>
                    <a:pt x="2245454" y="25146"/>
                  </a:lnTo>
                  <a:lnTo>
                    <a:pt x="2247628" y="27319"/>
                  </a:lnTo>
                  <a:lnTo>
                    <a:pt x="2247628" y="27319"/>
                  </a:lnTo>
                  <a:lnTo>
                    <a:pt x="2249800" y="29492"/>
                  </a:lnTo>
                  <a:lnTo>
                    <a:pt x="2251974" y="32597"/>
                  </a:lnTo>
                  <a:lnTo>
                    <a:pt x="2255078" y="38806"/>
                  </a:lnTo>
                  <a:lnTo>
                    <a:pt x="2259114" y="44083"/>
                  </a:lnTo>
                  <a:lnTo>
                    <a:pt x="2260045" y="51534"/>
                  </a:lnTo>
                  <a:lnTo>
                    <a:pt x="2251663" y="51534"/>
                  </a:lnTo>
                  <a:lnTo>
                    <a:pt x="2251663" y="47188"/>
                  </a:lnTo>
                  <a:lnTo>
                    <a:pt x="2247628" y="44083"/>
                  </a:lnTo>
                  <a:lnTo>
                    <a:pt x="2244523" y="39737"/>
                  </a:lnTo>
                  <a:lnTo>
                    <a:pt x="2242350" y="36633"/>
                  </a:lnTo>
                  <a:lnTo>
                    <a:pt x="2240177" y="31355"/>
                  </a:lnTo>
                  <a:lnTo>
                    <a:pt x="2240177" y="24215"/>
                  </a:lnTo>
                  <a:lnTo>
                    <a:pt x="2240487" y="24215"/>
                  </a:lnTo>
                  <a:lnTo>
                    <a:pt x="2240487" y="24215"/>
                  </a:lnTo>
                  <a:close/>
                  <a:moveTo>
                    <a:pt x="984113" y="20179"/>
                  </a:moveTo>
                  <a:lnTo>
                    <a:pt x="1009259" y="20179"/>
                  </a:lnTo>
                  <a:lnTo>
                    <a:pt x="1035337" y="24525"/>
                  </a:lnTo>
                  <a:lnTo>
                    <a:pt x="1058310" y="27630"/>
                  </a:lnTo>
                  <a:lnTo>
                    <a:pt x="1079110" y="32907"/>
                  </a:lnTo>
                  <a:lnTo>
                    <a:pt x="1109223" y="27630"/>
                  </a:lnTo>
                  <a:lnTo>
                    <a:pt x="1113259" y="31976"/>
                  </a:lnTo>
                  <a:lnTo>
                    <a:pt x="1116363" y="32907"/>
                  </a:lnTo>
                  <a:lnTo>
                    <a:pt x="1120399" y="39116"/>
                  </a:lnTo>
                  <a:lnTo>
                    <a:pt x="1122572" y="42221"/>
                  </a:lnTo>
                  <a:lnTo>
                    <a:pt x="1125676" y="44394"/>
                  </a:lnTo>
                  <a:lnTo>
                    <a:pt x="1143372" y="51844"/>
                  </a:lnTo>
                  <a:lnTo>
                    <a:pt x="1164172" y="57122"/>
                  </a:lnTo>
                  <a:lnTo>
                    <a:pt x="1181867" y="61468"/>
                  </a:lnTo>
                  <a:lnTo>
                    <a:pt x="1181867" y="68919"/>
                  </a:lnTo>
                  <a:lnTo>
                    <a:pt x="1152685" y="68919"/>
                  </a:lnTo>
                  <a:lnTo>
                    <a:pt x="1140267" y="62710"/>
                  </a:lnTo>
                  <a:lnTo>
                    <a:pt x="1125676" y="62710"/>
                  </a:lnTo>
                  <a:lnTo>
                    <a:pt x="1108912" y="64883"/>
                  </a:lnTo>
                  <a:lnTo>
                    <a:pt x="1093390" y="69229"/>
                  </a:lnTo>
                  <a:lnTo>
                    <a:pt x="1093390" y="77611"/>
                  </a:lnTo>
                  <a:lnTo>
                    <a:pt x="1113259" y="77611"/>
                  </a:lnTo>
                  <a:lnTo>
                    <a:pt x="1127850" y="74507"/>
                  </a:lnTo>
                  <a:lnTo>
                    <a:pt x="1145545" y="72334"/>
                  </a:lnTo>
                  <a:lnTo>
                    <a:pt x="1167587" y="72334"/>
                  </a:lnTo>
                  <a:lnTo>
                    <a:pt x="1189628" y="72334"/>
                  </a:lnTo>
                  <a:lnTo>
                    <a:pt x="1206392" y="72334"/>
                  </a:lnTo>
                  <a:lnTo>
                    <a:pt x="1220983" y="87235"/>
                  </a:lnTo>
                  <a:lnTo>
                    <a:pt x="1238679" y="97790"/>
                  </a:lnTo>
                  <a:lnTo>
                    <a:pt x="1233401" y="109277"/>
                  </a:lnTo>
                  <a:lnTo>
                    <a:pt x="1222846" y="116728"/>
                  </a:lnTo>
                  <a:lnTo>
                    <a:pt x="1213533" y="122005"/>
                  </a:lnTo>
                  <a:lnTo>
                    <a:pt x="1201115" y="126351"/>
                  </a:lnTo>
                  <a:lnTo>
                    <a:pt x="1182178" y="126351"/>
                  </a:lnTo>
                  <a:lnTo>
                    <a:pt x="1165413" y="131629"/>
                  </a:lnTo>
                  <a:lnTo>
                    <a:pt x="1147718" y="131629"/>
                  </a:lnTo>
                  <a:lnTo>
                    <a:pt x="1127850" y="129456"/>
                  </a:lnTo>
                  <a:lnTo>
                    <a:pt x="1108912" y="127283"/>
                  </a:lnTo>
                  <a:lnTo>
                    <a:pt x="1091527" y="127283"/>
                  </a:lnTo>
                  <a:lnTo>
                    <a:pt x="1076936" y="131629"/>
                  </a:lnTo>
                  <a:lnTo>
                    <a:pt x="1065450" y="142184"/>
                  </a:lnTo>
                  <a:lnTo>
                    <a:pt x="1109223" y="142184"/>
                  </a:lnTo>
                  <a:lnTo>
                    <a:pt x="1122882" y="139080"/>
                  </a:lnTo>
                  <a:lnTo>
                    <a:pt x="1138405" y="136907"/>
                  </a:lnTo>
                  <a:lnTo>
                    <a:pt x="1157342" y="139080"/>
                  </a:lnTo>
                  <a:lnTo>
                    <a:pt x="1169760" y="142184"/>
                  </a:lnTo>
                  <a:lnTo>
                    <a:pt x="1172864" y="155844"/>
                  </a:lnTo>
                  <a:lnTo>
                    <a:pt x="1179073" y="153671"/>
                  </a:lnTo>
                  <a:lnTo>
                    <a:pt x="1187455" y="148393"/>
                  </a:lnTo>
                  <a:lnTo>
                    <a:pt x="1198942" y="144047"/>
                  </a:lnTo>
                  <a:lnTo>
                    <a:pt x="1209497" y="141874"/>
                  </a:lnTo>
                  <a:lnTo>
                    <a:pt x="1211670" y="148083"/>
                  </a:lnTo>
                  <a:lnTo>
                    <a:pt x="1213843" y="151187"/>
                  </a:lnTo>
                  <a:lnTo>
                    <a:pt x="1216016" y="153360"/>
                  </a:lnTo>
                  <a:lnTo>
                    <a:pt x="1219121" y="155533"/>
                  </a:lnTo>
                  <a:lnTo>
                    <a:pt x="1223156" y="158638"/>
                  </a:lnTo>
                  <a:lnTo>
                    <a:pt x="1206392" y="189993"/>
                  </a:lnTo>
                  <a:lnTo>
                    <a:pt x="1213843" y="189993"/>
                  </a:lnTo>
                  <a:lnTo>
                    <a:pt x="1226261" y="182542"/>
                  </a:lnTo>
                  <a:lnTo>
                    <a:pt x="1243025" y="172918"/>
                  </a:lnTo>
                  <a:lnTo>
                    <a:pt x="1262893" y="165468"/>
                  </a:lnTo>
                  <a:lnTo>
                    <a:pt x="1284935" y="158017"/>
                  </a:lnTo>
                  <a:lnTo>
                    <a:pt x="1308839" y="152739"/>
                  </a:lnTo>
                  <a:lnTo>
                    <a:pt x="1329639" y="152739"/>
                  </a:lnTo>
                  <a:lnTo>
                    <a:pt x="1350439" y="154912"/>
                  </a:lnTo>
                  <a:lnTo>
                    <a:pt x="1365030" y="163294"/>
                  </a:lnTo>
                  <a:lnTo>
                    <a:pt x="1373412" y="178196"/>
                  </a:lnTo>
                  <a:lnTo>
                    <a:pt x="1379621" y="178196"/>
                  </a:lnTo>
                  <a:lnTo>
                    <a:pt x="1379621" y="180369"/>
                  </a:lnTo>
                  <a:lnTo>
                    <a:pt x="1379621" y="180369"/>
                  </a:lnTo>
                  <a:lnTo>
                    <a:pt x="1377448" y="182542"/>
                  </a:lnTo>
                  <a:lnTo>
                    <a:pt x="1375275" y="182542"/>
                  </a:lnTo>
                  <a:lnTo>
                    <a:pt x="1375275" y="182542"/>
                  </a:lnTo>
                  <a:lnTo>
                    <a:pt x="1373102" y="182542"/>
                  </a:lnTo>
                  <a:lnTo>
                    <a:pt x="1369997" y="185647"/>
                  </a:lnTo>
                  <a:lnTo>
                    <a:pt x="1364720" y="187820"/>
                  </a:lnTo>
                  <a:lnTo>
                    <a:pt x="1358511" y="189993"/>
                  </a:lnTo>
                  <a:lnTo>
                    <a:pt x="1351060" y="192166"/>
                  </a:lnTo>
                  <a:lnTo>
                    <a:pt x="1345783" y="193097"/>
                  </a:lnTo>
                  <a:lnTo>
                    <a:pt x="1333365" y="213276"/>
                  </a:lnTo>
                  <a:lnTo>
                    <a:pt x="1309460" y="228178"/>
                  </a:lnTo>
                  <a:lnTo>
                    <a:pt x="1282452" y="237801"/>
                  </a:lnTo>
                  <a:lnTo>
                    <a:pt x="1250165" y="243079"/>
                  </a:lnTo>
                  <a:lnTo>
                    <a:pt x="1250165" y="249288"/>
                  </a:lnTo>
                  <a:lnTo>
                    <a:pt x="1250165" y="252392"/>
                  </a:lnTo>
                  <a:lnTo>
                    <a:pt x="1250165" y="254566"/>
                  </a:lnTo>
                  <a:lnTo>
                    <a:pt x="1247992" y="256739"/>
                  </a:lnTo>
                  <a:lnTo>
                    <a:pt x="1250165" y="257670"/>
                  </a:lnTo>
                  <a:lnTo>
                    <a:pt x="1250165" y="259843"/>
                  </a:lnTo>
                  <a:lnTo>
                    <a:pt x="1253270" y="264189"/>
                  </a:lnTo>
                  <a:lnTo>
                    <a:pt x="1258547" y="267294"/>
                  </a:lnTo>
                  <a:lnTo>
                    <a:pt x="1262583" y="269467"/>
                  </a:lnTo>
                  <a:lnTo>
                    <a:pt x="1265687" y="272571"/>
                  </a:lnTo>
                  <a:lnTo>
                    <a:pt x="1269723" y="274745"/>
                  </a:lnTo>
                  <a:lnTo>
                    <a:pt x="1272828" y="280022"/>
                  </a:lnTo>
                  <a:lnTo>
                    <a:pt x="1269723" y="287473"/>
                  </a:lnTo>
                  <a:lnTo>
                    <a:pt x="1265687" y="304237"/>
                  </a:lnTo>
                  <a:lnTo>
                    <a:pt x="1262583" y="324416"/>
                  </a:lnTo>
                  <a:lnTo>
                    <a:pt x="1258547" y="344595"/>
                  </a:lnTo>
                  <a:lnTo>
                    <a:pt x="1258547" y="361359"/>
                  </a:lnTo>
                  <a:lnTo>
                    <a:pt x="1262583" y="359186"/>
                  </a:lnTo>
                  <a:lnTo>
                    <a:pt x="1265687" y="359186"/>
                  </a:lnTo>
                  <a:lnTo>
                    <a:pt x="1267861" y="359186"/>
                  </a:lnTo>
                  <a:lnTo>
                    <a:pt x="1271896" y="359186"/>
                  </a:lnTo>
                  <a:lnTo>
                    <a:pt x="1272828" y="359186"/>
                  </a:lnTo>
                  <a:lnTo>
                    <a:pt x="1279037" y="361359"/>
                  </a:lnTo>
                  <a:lnTo>
                    <a:pt x="1276864" y="366636"/>
                  </a:lnTo>
                  <a:lnTo>
                    <a:pt x="1276864" y="368810"/>
                  </a:lnTo>
                  <a:lnTo>
                    <a:pt x="1276864" y="373156"/>
                  </a:lnTo>
                  <a:lnTo>
                    <a:pt x="1276864" y="374087"/>
                  </a:lnTo>
                  <a:lnTo>
                    <a:pt x="1276864" y="378433"/>
                  </a:lnTo>
                  <a:lnTo>
                    <a:pt x="1279037" y="385884"/>
                  </a:lnTo>
                  <a:lnTo>
                    <a:pt x="1272828" y="385884"/>
                  </a:lnTo>
                  <a:lnTo>
                    <a:pt x="1272828" y="388989"/>
                  </a:lnTo>
                  <a:lnTo>
                    <a:pt x="1269723" y="388057"/>
                  </a:lnTo>
                  <a:lnTo>
                    <a:pt x="1265687" y="383711"/>
                  </a:lnTo>
                  <a:lnTo>
                    <a:pt x="1264756" y="381538"/>
                  </a:lnTo>
                  <a:lnTo>
                    <a:pt x="1260720" y="380607"/>
                  </a:lnTo>
                  <a:lnTo>
                    <a:pt x="1257616" y="378433"/>
                  </a:lnTo>
                  <a:lnTo>
                    <a:pt x="1250165" y="378433"/>
                  </a:lnTo>
                  <a:lnTo>
                    <a:pt x="1246129" y="380607"/>
                  </a:lnTo>
                  <a:lnTo>
                    <a:pt x="1243025" y="381538"/>
                  </a:lnTo>
                  <a:lnTo>
                    <a:pt x="1238989" y="383711"/>
                  </a:lnTo>
                  <a:lnTo>
                    <a:pt x="1236816" y="385884"/>
                  </a:lnTo>
                  <a:lnTo>
                    <a:pt x="1233711" y="388057"/>
                  </a:lnTo>
                  <a:lnTo>
                    <a:pt x="1231538" y="391162"/>
                  </a:lnTo>
                  <a:lnTo>
                    <a:pt x="1229365" y="398612"/>
                  </a:lnTo>
                  <a:lnTo>
                    <a:pt x="1253270" y="406063"/>
                  </a:lnTo>
                  <a:lnTo>
                    <a:pt x="1258547" y="438660"/>
                  </a:lnTo>
                  <a:lnTo>
                    <a:pt x="1253270" y="438660"/>
                  </a:lnTo>
                  <a:lnTo>
                    <a:pt x="1250165" y="438660"/>
                  </a:lnTo>
                  <a:lnTo>
                    <a:pt x="1246129" y="440833"/>
                  </a:lnTo>
                  <a:lnTo>
                    <a:pt x="1243025" y="443006"/>
                  </a:lnTo>
                  <a:lnTo>
                    <a:pt x="1243025" y="450457"/>
                  </a:lnTo>
                  <a:lnTo>
                    <a:pt x="1251407" y="455734"/>
                  </a:lnTo>
                  <a:lnTo>
                    <a:pt x="1257616" y="463185"/>
                  </a:lnTo>
                  <a:lnTo>
                    <a:pt x="1260720" y="472809"/>
                  </a:lnTo>
                  <a:lnTo>
                    <a:pt x="1262893" y="487710"/>
                  </a:lnTo>
                  <a:lnTo>
                    <a:pt x="1253580" y="487710"/>
                  </a:lnTo>
                  <a:lnTo>
                    <a:pt x="1251407" y="487710"/>
                  </a:lnTo>
                  <a:lnTo>
                    <a:pt x="1246129" y="485537"/>
                  </a:lnTo>
                  <a:lnTo>
                    <a:pt x="1243025" y="487710"/>
                  </a:lnTo>
                  <a:lnTo>
                    <a:pt x="1236816" y="487710"/>
                  </a:lnTo>
                  <a:lnTo>
                    <a:pt x="1233711" y="490815"/>
                  </a:lnTo>
                  <a:lnTo>
                    <a:pt x="1229676" y="495161"/>
                  </a:lnTo>
                  <a:lnTo>
                    <a:pt x="1235885" y="498266"/>
                  </a:lnTo>
                  <a:lnTo>
                    <a:pt x="1238989" y="500439"/>
                  </a:lnTo>
                  <a:lnTo>
                    <a:pt x="1241162" y="502612"/>
                  </a:lnTo>
                  <a:lnTo>
                    <a:pt x="1243335" y="503543"/>
                  </a:lnTo>
                  <a:lnTo>
                    <a:pt x="1244267" y="509752"/>
                  </a:lnTo>
                  <a:lnTo>
                    <a:pt x="1246440" y="515030"/>
                  </a:lnTo>
                  <a:lnTo>
                    <a:pt x="1244267" y="517203"/>
                  </a:lnTo>
                  <a:lnTo>
                    <a:pt x="1244267" y="518134"/>
                  </a:lnTo>
                  <a:lnTo>
                    <a:pt x="1244267" y="518134"/>
                  </a:lnTo>
                  <a:lnTo>
                    <a:pt x="1243335" y="520307"/>
                  </a:lnTo>
                  <a:lnTo>
                    <a:pt x="1243335" y="524653"/>
                  </a:lnTo>
                  <a:lnTo>
                    <a:pt x="1228124" y="524653"/>
                  </a:lnTo>
                  <a:lnTo>
                    <a:pt x="1213533" y="527758"/>
                  </a:lnTo>
                  <a:lnTo>
                    <a:pt x="1202046" y="532104"/>
                  </a:lnTo>
                  <a:lnTo>
                    <a:pt x="1206082" y="532104"/>
                  </a:lnTo>
                  <a:lnTo>
                    <a:pt x="1211359" y="535209"/>
                  </a:lnTo>
                  <a:lnTo>
                    <a:pt x="1215395" y="537382"/>
                  </a:lnTo>
                  <a:lnTo>
                    <a:pt x="1218500" y="537382"/>
                  </a:lnTo>
                  <a:lnTo>
                    <a:pt x="1222536" y="539555"/>
                  </a:lnTo>
                  <a:lnTo>
                    <a:pt x="1225640" y="542659"/>
                  </a:lnTo>
                  <a:lnTo>
                    <a:pt x="1228744" y="547937"/>
                  </a:lnTo>
                  <a:lnTo>
                    <a:pt x="1222536" y="557561"/>
                  </a:lnTo>
                  <a:lnTo>
                    <a:pt x="1218500" y="569047"/>
                  </a:lnTo>
                  <a:lnTo>
                    <a:pt x="1213222" y="581775"/>
                  </a:lnTo>
                  <a:lnTo>
                    <a:pt x="1211049" y="576498"/>
                  </a:lnTo>
                  <a:lnTo>
                    <a:pt x="1207945" y="572152"/>
                  </a:lnTo>
                  <a:lnTo>
                    <a:pt x="1205771" y="569979"/>
                  </a:lnTo>
                  <a:lnTo>
                    <a:pt x="1201736" y="569979"/>
                  </a:lnTo>
                  <a:lnTo>
                    <a:pt x="1196458" y="569047"/>
                  </a:lnTo>
                  <a:lnTo>
                    <a:pt x="1189007" y="569047"/>
                  </a:lnTo>
                  <a:lnTo>
                    <a:pt x="1189007" y="572152"/>
                  </a:lnTo>
                  <a:lnTo>
                    <a:pt x="1193043" y="572152"/>
                  </a:lnTo>
                  <a:lnTo>
                    <a:pt x="1205461" y="584880"/>
                  </a:lnTo>
                  <a:lnTo>
                    <a:pt x="1216016" y="599781"/>
                  </a:lnTo>
                  <a:lnTo>
                    <a:pt x="1222225" y="618719"/>
                  </a:lnTo>
                  <a:lnTo>
                    <a:pt x="1225329" y="640760"/>
                  </a:lnTo>
                  <a:lnTo>
                    <a:pt x="1222225" y="640760"/>
                  </a:lnTo>
                  <a:lnTo>
                    <a:pt x="1222225" y="646038"/>
                  </a:lnTo>
                  <a:lnTo>
                    <a:pt x="1193043" y="649142"/>
                  </a:lnTo>
                  <a:lnTo>
                    <a:pt x="1193043" y="628963"/>
                  </a:lnTo>
                  <a:lnTo>
                    <a:pt x="1189007" y="625859"/>
                  </a:lnTo>
                  <a:lnTo>
                    <a:pt x="1185903" y="623686"/>
                  </a:lnTo>
                  <a:lnTo>
                    <a:pt x="1183730" y="621513"/>
                  </a:lnTo>
                  <a:lnTo>
                    <a:pt x="1178452" y="618408"/>
                  </a:lnTo>
                  <a:lnTo>
                    <a:pt x="1172243" y="616235"/>
                  </a:lnTo>
                  <a:lnTo>
                    <a:pt x="1163861" y="621513"/>
                  </a:lnTo>
                  <a:lnTo>
                    <a:pt x="1152375" y="625859"/>
                  </a:lnTo>
                  <a:lnTo>
                    <a:pt x="1139957" y="626790"/>
                  </a:lnTo>
                  <a:lnTo>
                    <a:pt x="1128470" y="631136"/>
                  </a:lnTo>
                  <a:lnTo>
                    <a:pt x="1122262" y="636414"/>
                  </a:lnTo>
                  <a:lnTo>
                    <a:pt x="1128470" y="636414"/>
                  </a:lnTo>
                  <a:lnTo>
                    <a:pt x="1137784" y="636414"/>
                  </a:lnTo>
                  <a:lnTo>
                    <a:pt x="1152375" y="634241"/>
                  </a:lnTo>
                  <a:lnTo>
                    <a:pt x="1169139" y="633309"/>
                  </a:lnTo>
                  <a:lnTo>
                    <a:pt x="1169139" y="640760"/>
                  </a:lnTo>
                  <a:lnTo>
                    <a:pt x="1132506" y="653488"/>
                  </a:lnTo>
                  <a:lnTo>
                    <a:pt x="1132506" y="656593"/>
                  </a:lnTo>
                  <a:lnTo>
                    <a:pt x="1141820" y="656593"/>
                  </a:lnTo>
                  <a:lnTo>
                    <a:pt x="1147097" y="655662"/>
                  </a:lnTo>
                  <a:lnTo>
                    <a:pt x="1154548" y="653488"/>
                  </a:lnTo>
                  <a:lnTo>
                    <a:pt x="1161999" y="651315"/>
                  </a:lnTo>
                  <a:lnTo>
                    <a:pt x="1169449" y="649142"/>
                  </a:lnTo>
                  <a:lnTo>
                    <a:pt x="1171622" y="658766"/>
                  </a:lnTo>
                  <a:lnTo>
                    <a:pt x="1179073" y="663112"/>
                  </a:lnTo>
                  <a:lnTo>
                    <a:pt x="1186524" y="664044"/>
                  </a:lnTo>
                  <a:lnTo>
                    <a:pt x="1198942" y="663112"/>
                  </a:lnTo>
                  <a:lnTo>
                    <a:pt x="1213533" y="663112"/>
                  </a:lnTo>
                  <a:lnTo>
                    <a:pt x="1213533" y="666217"/>
                  </a:lnTo>
                  <a:lnTo>
                    <a:pt x="1209497" y="666217"/>
                  </a:lnTo>
                  <a:lnTo>
                    <a:pt x="1189628" y="685154"/>
                  </a:lnTo>
                  <a:lnTo>
                    <a:pt x="1167587" y="703160"/>
                  </a:lnTo>
                  <a:lnTo>
                    <a:pt x="1145545" y="718061"/>
                  </a:lnTo>
                  <a:lnTo>
                    <a:pt x="1120399" y="730789"/>
                  </a:lnTo>
                  <a:lnTo>
                    <a:pt x="1093390" y="736067"/>
                  </a:lnTo>
                  <a:lnTo>
                    <a:pt x="1062035" y="735136"/>
                  </a:lnTo>
                  <a:lnTo>
                    <a:pt x="1062035" y="740413"/>
                  </a:lnTo>
                  <a:lnTo>
                    <a:pt x="1062035" y="745691"/>
                  </a:lnTo>
                  <a:lnTo>
                    <a:pt x="1059862" y="750037"/>
                  </a:lnTo>
                  <a:lnTo>
                    <a:pt x="1057689" y="750968"/>
                  </a:lnTo>
                  <a:lnTo>
                    <a:pt x="1056757" y="750968"/>
                  </a:lnTo>
                  <a:lnTo>
                    <a:pt x="1054584" y="753142"/>
                  </a:lnTo>
                  <a:lnTo>
                    <a:pt x="1050548" y="755315"/>
                  </a:lnTo>
                  <a:lnTo>
                    <a:pt x="1047444" y="757488"/>
                  </a:lnTo>
                  <a:lnTo>
                    <a:pt x="1045271" y="758419"/>
                  </a:lnTo>
                  <a:lnTo>
                    <a:pt x="1042166" y="762765"/>
                  </a:lnTo>
                  <a:lnTo>
                    <a:pt x="1038131" y="773321"/>
                  </a:lnTo>
                  <a:lnTo>
                    <a:pt x="1035957" y="786980"/>
                  </a:lnTo>
                  <a:lnTo>
                    <a:pt x="1032853" y="795362"/>
                  </a:lnTo>
                  <a:lnTo>
                    <a:pt x="1023540" y="804986"/>
                  </a:lnTo>
                  <a:lnTo>
                    <a:pt x="1008017" y="815541"/>
                  </a:lnTo>
                  <a:lnTo>
                    <a:pt x="987218" y="825165"/>
                  </a:lnTo>
                  <a:lnTo>
                    <a:pt x="969522" y="832616"/>
                  </a:lnTo>
                  <a:lnTo>
                    <a:pt x="952758" y="836962"/>
                  </a:lnTo>
                  <a:lnTo>
                    <a:pt x="952758" y="832616"/>
                  </a:lnTo>
                  <a:lnTo>
                    <a:pt x="952758" y="829511"/>
                  </a:lnTo>
                  <a:lnTo>
                    <a:pt x="950585" y="829511"/>
                  </a:lnTo>
                  <a:lnTo>
                    <a:pt x="950585" y="827338"/>
                  </a:lnTo>
                  <a:lnTo>
                    <a:pt x="949654" y="825165"/>
                  </a:lnTo>
                  <a:lnTo>
                    <a:pt x="947480" y="840066"/>
                  </a:lnTo>
                  <a:lnTo>
                    <a:pt x="942203" y="852795"/>
                  </a:lnTo>
                  <a:lnTo>
                    <a:pt x="938167" y="864281"/>
                  </a:lnTo>
                  <a:lnTo>
                    <a:pt x="932890" y="874836"/>
                  </a:lnTo>
                  <a:lnTo>
                    <a:pt x="928854" y="889738"/>
                  </a:lnTo>
                  <a:lnTo>
                    <a:pt x="932890" y="891911"/>
                  </a:lnTo>
                  <a:lnTo>
                    <a:pt x="932890" y="894084"/>
                  </a:lnTo>
                  <a:lnTo>
                    <a:pt x="935063" y="894084"/>
                  </a:lnTo>
                  <a:lnTo>
                    <a:pt x="935063" y="894084"/>
                  </a:lnTo>
                  <a:lnTo>
                    <a:pt x="935063" y="896257"/>
                  </a:lnTo>
                  <a:lnTo>
                    <a:pt x="932890" y="897188"/>
                  </a:lnTo>
                  <a:lnTo>
                    <a:pt x="928854" y="901535"/>
                  </a:lnTo>
                  <a:lnTo>
                    <a:pt x="925749" y="903708"/>
                  </a:lnTo>
                  <a:lnTo>
                    <a:pt x="922645" y="906812"/>
                  </a:lnTo>
                  <a:lnTo>
                    <a:pt x="918609" y="908985"/>
                  </a:lnTo>
                  <a:lnTo>
                    <a:pt x="916436" y="912090"/>
                  </a:lnTo>
                  <a:lnTo>
                    <a:pt x="913331" y="917367"/>
                  </a:lnTo>
                  <a:lnTo>
                    <a:pt x="905881" y="938478"/>
                  </a:lnTo>
                  <a:lnTo>
                    <a:pt x="900603" y="960519"/>
                  </a:lnTo>
                  <a:lnTo>
                    <a:pt x="898430" y="985976"/>
                  </a:lnTo>
                  <a:lnTo>
                    <a:pt x="894394" y="1010191"/>
                  </a:lnTo>
                  <a:lnTo>
                    <a:pt x="889117" y="1032232"/>
                  </a:lnTo>
                  <a:lnTo>
                    <a:pt x="886012" y="1030059"/>
                  </a:lnTo>
                  <a:lnTo>
                    <a:pt x="886012" y="1030059"/>
                  </a:lnTo>
                  <a:lnTo>
                    <a:pt x="883839" y="1030059"/>
                  </a:lnTo>
                  <a:lnTo>
                    <a:pt x="883839" y="1027886"/>
                  </a:lnTo>
                  <a:lnTo>
                    <a:pt x="881666" y="1027886"/>
                  </a:lnTo>
                  <a:lnTo>
                    <a:pt x="876388" y="1024782"/>
                  </a:lnTo>
                  <a:lnTo>
                    <a:pt x="867075" y="1017331"/>
                  </a:lnTo>
                  <a:lnTo>
                    <a:pt x="852484" y="1005844"/>
                  </a:lnTo>
                  <a:lnTo>
                    <a:pt x="835720" y="996221"/>
                  </a:lnTo>
                  <a:lnTo>
                    <a:pt x="820198" y="985665"/>
                  </a:lnTo>
                  <a:lnTo>
                    <a:pt x="807780" y="976042"/>
                  </a:lnTo>
                  <a:lnTo>
                    <a:pt x="796294" y="970764"/>
                  </a:lnTo>
                  <a:lnTo>
                    <a:pt x="793189" y="968591"/>
                  </a:lnTo>
                  <a:lnTo>
                    <a:pt x="789153" y="928543"/>
                  </a:lnTo>
                  <a:lnTo>
                    <a:pt x="786980" y="924197"/>
                  </a:lnTo>
                  <a:lnTo>
                    <a:pt x="781703" y="921093"/>
                  </a:lnTo>
                  <a:lnTo>
                    <a:pt x="778598" y="918920"/>
                  </a:lnTo>
                  <a:lnTo>
                    <a:pt x="772389" y="914573"/>
                  </a:lnTo>
                  <a:lnTo>
                    <a:pt x="769285" y="911469"/>
                  </a:lnTo>
                  <a:lnTo>
                    <a:pt x="772389" y="909296"/>
                  </a:lnTo>
                  <a:lnTo>
                    <a:pt x="772389" y="907123"/>
                  </a:lnTo>
                  <a:lnTo>
                    <a:pt x="774562" y="906191"/>
                  </a:lnTo>
                  <a:lnTo>
                    <a:pt x="774562" y="906191"/>
                  </a:lnTo>
                  <a:lnTo>
                    <a:pt x="776735" y="901845"/>
                  </a:lnTo>
                  <a:lnTo>
                    <a:pt x="778908" y="898741"/>
                  </a:lnTo>
                  <a:lnTo>
                    <a:pt x="769595" y="898741"/>
                  </a:lnTo>
                  <a:lnTo>
                    <a:pt x="764317" y="898741"/>
                  </a:lnTo>
                  <a:lnTo>
                    <a:pt x="760282" y="898741"/>
                  </a:lnTo>
                  <a:lnTo>
                    <a:pt x="758109" y="896567"/>
                  </a:lnTo>
                  <a:lnTo>
                    <a:pt x="757177" y="893463"/>
                  </a:lnTo>
                  <a:lnTo>
                    <a:pt x="753141" y="887254"/>
                  </a:lnTo>
                  <a:lnTo>
                    <a:pt x="750968" y="884150"/>
                  </a:lnTo>
                  <a:lnTo>
                    <a:pt x="750968" y="879803"/>
                  </a:lnTo>
                  <a:lnTo>
                    <a:pt x="750968" y="878872"/>
                  </a:lnTo>
                  <a:lnTo>
                    <a:pt x="750968" y="874526"/>
                  </a:lnTo>
                  <a:lnTo>
                    <a:pt x="753141" y="871421"/>
                  </a:lnTo>
                  <a:lnTo>
                    <a:pt x="753141" y="867075"/>
                  </a:lnTo>
                  <a:lnTo>
                    <a:pt x="742586" y="867075"/>
                  </a:lnTo>
                  <a:lnTo>
                    <a:pt x="742586" y="861798"/>
                  </a:lnTo>
                  <a:lnTo>
                    <a:pt x="743518" y="856520"/>
                  </a:lnTo>
                  <a:lnTo>
                    <a:pt x="745691" y="854347"/>
                  </a:lnTo>
                  <a:lnTo>
                    <a:pt x="745691" y="850622"/>
                  </a:lnTo>
                  <a:lnTo>
                    <a:pt x="747864" y="847517"/>
                  </a:lnTo>
                  <a:lnTo>
                    <a:pt x="750037" y="842239"/>
                  </a:lnTo>
                  <a:lnTo>
                    <a:pt x="743828" y="842239"/>
                  </a:lnTo>
                  <a:lnTo>
                    <a:pt x="737619" y="842239"/>
                  </a:lnTo>
                  <a:lnTo>
                    <a:pt x="734515" y="840066"/>
                  </a:lnTo>
                  <a:lnTo>
                    <a:pt x="728306" y="837893"/>
                  </a:lnTo>
                  <a:lnTo>
                    <a:pt x="727375" y="810574"/>
                  </a:lnTo>
                  <a:lnTo>
                    <a:pt x="725201" y="785117"/>
                  </a:lnTo>
                  <a:lnTo>
                    <a:pt x="725201" y="760903"/>
                  </a:lnTo>
                  <a:lnTo>
                    <a:pt x="732652" y="736688"/>
                  </a:lnTo>
                  <a:lnTo>
                    <a:pt x="740103" y="726133"/>
                  </a:lnTo>
                  <a:lnTo>
                    <a:pt x="749416" y="718682"/>
                  </a:lnTo>
                  <a:lnTo>
                    <a:pt x="756867" y="712473"/>
                  </a:lnTo>
                  <a:lnTo>
                    <a:pt x="762144" y="704091"/>
                  </a:lnTo>
                  <a:lnTo>
                    <a:pt x="767422" y="692605"/>
                  </a:lnTo>
                  <a:lnTo>
                    <a:pt x="769595" y="672426"/>
                  </a:lnTo>
                  <a:lnTo>
                    <a:pt x="765559" y="672426"/>
                  </a:lnTo>
                  <a:lnTo>
                    <a:pt x="762455" y="676772"/>
                  </a:lnTo>
                  <a:lnTo>
                    <a:pt x="758419" y="677703"/>
                  </a:lnTo>
                  <a:lnTo>
                    <a:pt x="757488" y="677703"/>
                  </a:lnTo>
                  <a:lnTo>
                    <a:pt x="753452" y="677703"/>
                  </a:lnTo>
                  <a:lnTo>
                    <a:pt x="750347" y="676772"/>
                  </a:lnTo>
                  <a:lnTo>
                    <a:pt x="735757" y="672426"/>
                  </a:lnTo>
                  <a:lnTo>
                    <a:pt x="724270" y="664975"/>
                  </a:lnTo>
                  <a:lnTo>
                    <a:pt x="716819" y="654420"/>
                  </a:lnTo>
                  <a:lnTo>
                    <a:pt x="713715" y="635483"/>
                  </a:lnTo>
                  <a:lnTo>
                    <a:pt x="718992" y="635483"/>
                  </a:lnTo>
                  <a:lnTo>
                    <a:pt x="718992" y="632378"/>
                  </a:lnTo>
                  <a:lnTo>
                    <a:pt x="728306" y="637656"/>
                  </a:lnTo>
                  <a:lnTo>
                    <a:pt x="738861" y="645106"/>
                  </a:lnTo>
                  <a:lnTo>
                    <a:pt x="748174" y="648211"/>
                  </a:lnTo>
                  <a:lnTo>
                    <a:pt x="758729" y="648211"/>
                  </a:lnTo>
                  <a:lnTo>
                    <a:pt x="758729" y="647280"/>
                  </a:lnTo>
                  <a:lnTo>
                    <a:pt x="760903" y="645106"/>
                  </a:lnTo>
                  <a:lnTo>
                    <a:pt x="760903" y="645106"/>
                  </a:lnTo>
                  <a:lnTo>
                    <a:pt x="760903" y="642623"/>
                  </a:lnTo>
                  <a:lnTo>
                    <a:pt x="763076" y="639518"/>
                  </a:lnTo>
                  <a:lnTo>
                    <a:pt x="743207" y="624617"/>
                  </a:lnTo>
                  <a:lnTo>
                    <a:pt x="726443" y="603507"/>
                  </a:lnTo>
                  <a:lnTo>
                    <a:pt x="721166" y="605680"/>
                  </a:lnTo>
                  <a:lnTo>
                    <a:pt x="717130" y="607853"/>
                  </a:lnTo>
                  <a:lnTo>
                    <a:pt x="711852" y="610026"/>
                  </a:lnTo>
                  <a:lnTo>
                    <a:pt x="706575" y="610957"/>
                  </a:lnTo>
                  <a:lnTo>
                    <a:pt x="702539" y="607853"/>
                  </a:lnTo>
                  <a:lnTo>
                    <a:pt x="701608" y="605680"/>
                  </a:lnTo>
                  <a:lnTo>
                    <a:pt x="699434" y="602575"/>
                  </a:lnTo>
                  <a:lnTo>
                    <a:pt x="697261" y="600402"/>
                  </a:lnTo>
                  <a:lnTo>
                    <a:pt x="694157" y="595125"/>
                  </a:lnTo>
                  <a:lnTo>
                    <a:pt x="704712" y="583638"/>
                  </a:lnTo>
                  <a:lnTo>
                    <a:pt x="706885" y="567805"/>
                  </a:lnTo>
                  <a:lnTo>
                    <a:pt x="704712" y="546695"/>
                  </a:lnTo>
                  <a:lnTo>
                    <a:pt x="699434" y="524653"/>
                  </a:lnTo>
                  <a:lnTo>
                    <a:pt x="690121" y="501370"/>
                  </a:lnTo>
                  <a:lnTo>
                    <a:pt x="679566" y="479328"/>
                  </a:lnTo>
                  <a:lnTo>
                    <a:pt x="665906" y="459149"/>
                  </a:lnTo>
                  <a:lnTo>
                    <a:pt x="655351" y="440212"/>
                  </a:lnTo>
                  <a:lnTo>
                    <a:pt x="646038" y="425311"/>
                  </a:lnTo>
                  <a:lnTo>
                    <a:pt x="623996" y="410409"/>
                  </a:lnTo>
                  <a:lnTo>
                    <a:pt x="598850" y="405132"/>
                  </a:lnTo>
                  <a:lnTo>
                    <a:pt x="572772" y="405132"/>
                  </a:lnTo>
                  <a:lnTo>
                    <a:pt x="543591" y="405132"/>
                  </a:lnTo>
                  <a:lnTo>
                    <a:pt x="515340" y="407305"/>
                  </a:lnTo>
                  <a:lnTo>
                    <a:pt x="486158" y="405132"/>
                  </a:lnTo>
                  <a:lnTo>
                    <a:pt x="486158" y="399854"/>
                  </a:lnTo>
                  <a:lnTo>
                    <a:pt x="486158" y="395508"/>
                  </a:lnTo>
                  <a:lnTo>
                    <a:pt x="487089" y="394577"/>
                  </a:lnTo>
                  <a:lnTo>
                    <a:pt x="487089" y="392404"/>
                  </a:lnTo>
                  <a:lnTo>
                    <a:pt x="487089" y="390230"/>
                  </a:lnTo>
                  <a:lnTo>
                    <a:pt x="486158" y="388057"/>
                  </a:lnTo>
                  <a:lnTo>
                    <a:pt x="474672" y="382780"/>
                  </a:lnTo>
                  <a:lnTo>
                    <a:pt x="464116" y="379675"/>
                  </a:lnTo>
                  <a:lnTo>
                    <a:pt x="452630" y="372225"/>
                  </a:lnTo>
                  <a:lnTo>
                    <a:pt x="461943" y="372225"/>
                  </a:lnTo>
                  <a:lnTo>
                    <a:pt x="472499" y="367878"/>
                  </a:lnTo>
                  <a:lnTo>
                    <a:pt x="487089" y="364774"/>
                  </a:lnTo>
                  <a:lnTo>
                    <a:pt x="503854" y="362601"/>
                  </a:lnTo>
                  <a:lnTo>
                    <a:pt x="516271" y="358254"/>
                  </a:lnTo>
                  <a:lnTo>
                    <a:pt x="525585" y="350804"/>
                  </a:lnTo>
                  <a:lnTo>
                    <a:pt x="481812" y="350804"/>
                  </a:lnTo>
                  <a:lnTo>
                    <a:pt x="471257" y="347699"/>
                  </a:lnTo>
                  <a:lnTo>
                    <a:pt x="461943" y="347699"/>
                  </a:lnTo>
                  <a:lnTo>
                    <a:pt x="450457" y="345526"/>
                  </a:lnTo>
                  <a:lnTo>
                    <a:pt x="442075" y="343353"/>
                  </a:lnTo>
                  <a:lnTo>
                    <a:pt x="432761" y="340249"/>
                  </a:lnTo>
                  <a:lnTo>
                    <a:pt x="427484" y="330625"/>
                  </a:lnTo>
                  <a:lnTo>
                    <a:pt x="425311" y="315723"/>
                  </a:lnTo>
                  <a:lnTo>
                    <a:pt x="447352" y="312619"/>
                  </a:lnTo>
                  <a:lnTo>
                    <a:pt x="467221" y="305168"/>
                  </a:lnTo>
                  <a:lnTo>
                    <a:pt x="483985" y="297718"/>
                  </a:lnTo>
                  <a:lnTo>
                    <a:pt x="501680" y="290267"/>
                  </a:lnTo>
                  <a:lnTo>
                    <a:pt x="538313" y="290267"/>
                  </a:lnTo>
                  <a:lnTo>
                    <a:pt x="552904" y="241837"/>
                  </a:lnTo>
                  <a:lnTo>
                    <a:pt x="518444" y="241837"/>
                  </a:lnTo>
                  <a:lnTo>
                    <a:pt x="509131" y="229109"/>
                  </a:lnTo>
                  <a:lnTo>
                    <a:pt x="520618" y="221658"/>
                  </a:lnTo>
                  <a:lnTo>
                    <a:pt x="529000" y="214208"/>
                  </a:lnTo>
                  <a:lnTo>
                    <a:pt x="540486" y="208930"/>
                  </a:lnTo>
                  <a:lnTo>
                    <a:pt x="552904" y="204584"/>
                  </a:lnTo>
                  <a:lnTo>
                    <a:pt x="552904" y="191856"/>
                  </a:lnTo>
                  <a:lnTo>
                    <a:pt x="567495" y="184405"/>
                  </a:lnTo>
                  <a:lnTo>
                    <a:pt x="574946" y="176023"/>
                  </a:lnTo>
                  <a:lnTo>
                    <a:pt x="582396" y="164536"/>
                  </a:lnTo>
                  <a:lnTo>
                    <a:pt x="593883" y="157086"/>
                  </a:lnTo>
                  <a:lnTo>
                    <a:pt x="606301" y="151808"/>
                  </a:lnTo>
                  <a:lnTo>
                    <a:pt x="616856" y="151808"/>
                  </a:lnTo>
                  <a:lnTo>
                    <a:pt x="626169" y="154912"/>
                  </a:lnTo>
                  <a:lnTo>
                    <a:pt x="638587" y="153981"/>
                  </a:lnTo>
                  <a:lnTo>
                    <a:pt x="629274" y="149635"/>
                  </a:lnTo>
                  <a:lnTo>
                    <a:pt x="623996" y="147462"/>
                  </a:lnTo>
                  <a:lnTo>
                    <a:pt x="618718" y="146530"/>
                  </a:lnTo>
                  <a:lnTo>
                    <a:pt x="613441" y="140322"/>
                  </a:lnTo>
                  <a:lnTo>
                    <a:pt x="631136" y="137217"/>
                  </a:lnTo>
                  <a:lnTo>
                    <a:pt x="647900" y="131939"/>
                  </a:lnTo>
                  <a:lnTo>
                    <a:pt x="662491" y="127593"/>
                  </a:lnTo>
                  <a:lnTo>
                    <a:pt x="679255" y="124489"/>
                  </a:lnTo>
                  <a:lnTo>
                    <a:pt x="680187" y="131939"/>
                  </a:lnTo>
                  <a:lnTo>
                    <a:pt x="682360" y="135044"/>
                  </a:lnTo>
                  <a:lnTo>
                    <a:pt x="684533" y="140322"/>
                  </a:lnTo>
                  <a:lnTo>
                    <a:pt x="686706" y="144668"/>
                  </a:lnTo>
                  <a:lnTo>
                    <a:pt x="691984" y="146841"/>
                  </a:lnTo>
                  <a:lnTo>
                    <a:pt x="699434" y="147772"/>
                  </a:lnTo>
                  <a:lnTo>
                    <a:pt x="699434" y="142495"/>
                  </a:lnTo>
                  <a:lnTo>
                    <a:pt x="702539" y="137217"/>
                  </a:lnTo>
                  <a:lnTo>
                    <a:pt x="704712" y="129766"/>
                  </a:lnTo>
                  <a:lnTo>
                    <a:pt x="706885" y="124489"/>
                  </a:lnTo>
                  <a:lnTo>
                    <a:pt x="709989" y="129766"/>
                  </a:lnTo>
                  <a:lnTo>
                    <a:pt x="716198" y="135044"/>
                  </a:lnTo>
                  <a:lnTo>
                    <a:pt x="719303" y="139390"/>
                  </a:lnTo>
                  <a:lnTo>
                    <a:pt x="726754" y="142495"/>
                  </a:lnTo>
                  <a:lnTo>
                    <a:pt x="734204" y="144668"/>
                  </a:lnTo>
                  <a:lnTo>
                    <a:pt x="730168" y="120453"/>
                  </a:lnTo>
                  <a:lnTo>
                    <a:pt x="743828" y="117349"/>
                  </a:lnTo>
                  <a:lnTo>
                    <a:pt x="754383" y="113002"/>
                  </a:lnTo>
                  <a:lnTo>
                    <a:pt x="771147" y="117349"/>
                  </a:lnTo>
                  <a:lnTo>
                    <a:pt x="788843" y="124799"/>
                  </a:lnTo>
                  <a:lnTo>
                    <a:pt x="807780" y="135354"/>
                  </a:lnTo>
                  <a:lnTo>
                    <a:pt x="827648" y="144978"/>
                  </a:lnTo>
                  <a:lnTo>
                    <a:pt x="844413" y="152429"/>
                  </a:lnTo>
                  <a:lnTo>
                    <a:pt x="859935" y="157706"/>
                  </a:lnTo>
                  <a:lnTo>
                    <a:pt x="859935" y="154602"/>
                  </a:lnTo>
                  <a:lnTo>
                    <a:pt x="849380" y="144978"/>
                  </a:lnTo>
                  <a:lnTo>
                    <a:pt x="841929" y="137527"/>
                  </a:lnTo>
                  <a:lnTo>
                    <a:pt x="837893" y="127904"/>
                  </a:lnTo>
                  <a:lnTo>
                    <a:pt x="844102" y="117349"/>
                  </a:lnTo>
                  <a:lnTo>
                    <a:pt x="840066" y="113002"/>
                  </a:lnTo>
                  <a:lnTo>
                    <a:pt x="834789" y="107725"/>
                  </a:lnTo>
                  <a:lnTo>
                    <a:pt x="829511" y="103378"/>
                  </a:lnTo>
                  <a:lnTo>
                    <a:pt x="824234" y="100274"/>
                  </a:lnTo>
                  <a:lnTo>
                    <a:pt x="820198" y="95928"/>
                  </a:lnTo>
                  <a:lnTo>
                    <a:pt x="824234" y="87546"/>
                  </a:lnTo>
                  <a:lnTo>
                    <a:pt x="834789" y="90650"/>
                  </a:lnTo>
                  <a:lnTo>
                    <a:pt x="849380" y="92823"/>
                  </a:lnTo>
                  <a:lnTo>
                    <a:pt x="861797" y="90650"/>
                  </a:lnTo>
                  <a:lnTo>
                    <a:pt x="871111" y="83199"/>
                  </a:lnTo>
                  <a:lnTo>
                    <a:pt x="827338" y="83199"/>
                  </a:lnTo>
                  <a:lnTo>
                    <a:pt x="827338" y="80095"/>
                  </a:lnTo>
                  <a:lnTo>
                    <a:pt x="824234" y="80095"/>
                  </a:lnTo>
                  <a:lnTo>
                    <a:pt x="824234" y="75749"/>
                  </a:lnTo>
                  <a:lnTo>
                    <a:pt x="829511" y="72644"/>
                  </a:lnTo>
                  <a:lnTo>
                    <a:pt x="834789" y="68298"/>
                  </a:lnTo>
                  <a:lnTo>
                    <a:pt x="840066" y="65194"/>
                  </a:lnTo>
                  <a:lnTo>
                    <a:pt x="845344" y="60847"/>
                  </a:lnTo>
                  <a:lnTo>
                    <a:pt x="851553" y="59916"/>
                  </a:lnTo>
                  <a:lnTo>
                    <a:pt x="874526" y="63020"/>
                  </a:lnTo>
                  <a:lnTo>
                    <a:pt x="880735" y="46256"/>
                  </a:lnTo>
                  <a:lnTo>
                    <a:pt x="907743" y="50603"/>
                  </a:lnTo>
                  <a:lnTo>
                    <a:pt x="909917" y="50603"/>
                  </a:lnTo>
                  <a:lnTo>
                    <a:pt x="910848" y="46256"/>
                  </a:lnTo>
                  <a:lnTo>
                    <a:pt x="913021" y="45325"/>
                  </a:lnTo>
                  <a:lnTo>
                    <a:pt x="915194" y="40979"/>
                  </a:lnTo>
                  <a:lnTo>
                    <a:pt x="920472" y="38806"/>
                  </a:lnTo>
                  <a:lnTo>
                    <a:pt x="924508" y="45015"/>
                  </a:lnTo>
                  <a:lnTo>
                    <a:pt x="929785" y="50292"/>
                  </a:lnTo>
                  <a:lnTo>
                    <a:pt x="935063" y="55570"/>
                  </a:lnTo>
                  <a:lnTo>
                    <a:pt x="935063" y="45946"/>
                  </a:lnTo>
                  <a:lnTo>
                    <a:pt x="937236" y="45015"/>
                  </a:lnTo>
                  <a:lnTo>
                    <a:pt x="937236" y="42842"/>
                  </a:lnTo>
                  <a:lnTo>
                    <a:pt x="937236" y="40668"/>
                  </a:lnTo>
                  <a:lnTo>
                    <a:pt x="937236" y="38495"/>
                  </a:lnTo>
                  <a:lnTo>
                    <a:pt x="938167" y="35391"/>
                  </a:lnTo>
                  <a:lnTo>
                    <a:pt x="940340" y="33218"/>
                  </a:lnTo>
                  <a:lnTo>
                    <a:pt x="944376" y="31045"/>
                  </a:lnTo>
                  <a:lnTo>
                    <a:pt x="962071" y="22663"/>
                  </a:lnTo>
                  <a:lnTo>
                    <a:pt x="984113" y="20179"/>
                  </a:lnTo>
                  <a:lnTo>
                    <a:pt x="984113" y="20179"/>
                  </a:lnTo>
                  <a:lnTo>
                    <a:pt x="984113" y="20179"/>
                  </a:lnTo>
                  <a:close/>
                  <a:moveTo>
                    <a:pt x="2301024" y="16764"/>
                  </a:moveTo>
                  <a:lnTo>
                    <a:pt x="2311579" y="19869"/>
                  </a:lnTo>
                  <a:lnTo>
                    <a:pt x="2311579" y="27319"/>
                  </a:lnTo>
                  <a:lnTo>
                    <a:pt x="2296057" y="27319"/>
                  </a:lnTo>
                  <a:lnTo>
                    <a:pt x="2301024" y="16764"/>
                  </a:lnTo>
                  <a:lnTo>
                    <a:pt x="2301024" y="16764"/>
                  </a:lnTo>
                  <a:lnTo>
                    <a:pt x="2301024" y="16764"/>
                  </a:lnTo>
                  <a:close/>
                  <a:moveTo>
                    <a:pt x="2792460" y="0"/>
                  </a:moveTo>
                  <a:lnTo>
                    <a:pt x="2797737" y="3104"/>
                  </a:lnTo>
                  <a:lnTo>
                    <a:pt x="2801773" y="7451"/>
                  </a:lnTo>
                  <a:lnTo>
                    <a:pt x="2803946" y="10555"/>
                  </a:lnTo>
                  <a:lnTo>
                    <a:pt x="2804878" y="16764"/>
                  </a:lnTo>
                  <a:lnTo>
                    <a:pt x="2807051" y="19869"/>
                  </a:lnTo>
                  <a:lnTo>
                    <a:pt x="2809224" y="25146"/>
                  </a:lnTo>
                  <a:lnTo>
                    <a:pt x="2812328" y="27319"/>
                  </a:lnTo>
                  <a:lnTo>
                    <a:pt x="2823815" y="32597"/>
                  </a:lnTo>
                  <a:lnTo>
                    <a:pt x="2834370" y="34770"/>
                  </a:lnTo>
                  <a:lnTo>
                    <a:pt x="2841821" y="34770"/>
                  </a:lnTo>
                  <a:lnTo>
                    <a:pt x="2847098" y="39116"/>
                  </a:lnTo>
                  <a:lnTo>
                    <a:pt x="2851134" y="46567"/>
                  </a:lnTo>
                  <a:lnTo>
                    <a:pt x="2853307" y="61468"/>
                  </a:lnTo>
                  <a:lnTo>
                    <a:pt x="2851134" y="62400"/>
                  </a:lnTo>
                  <a:lnTo>
                    <a:pt x="2851134" y="62400"/>
                  </a:lnTo>
                  <a:lnTo>
                    <a:pt x="2851134" y="64573"/>
                  </a:lnTo>
                  <a:lnTo>
                    <a:pt x="2851134" y="66746"/>
                  </a:lnTo>
                  <a:lnTo>
                    <a:pt x="2848961" y="68919"/>
                  </a:lnTo>
                  <a:lnTo>
                    <a:pt x="2825988" y="68919"/>
                  </a:lnTo>
                  <a:lnTo>
                    <a:pt x="2802084" y="68919"/>
                  </a:lnTo>
                  <a:lnTo>
                    <a:pt x="2782215" y="77301"/>
                  </a:lnTo>
                  <a:lnTo>
                    <a:pt x="2778179" y="79474"/>
                  </a:lnTo>
                  <a:lnTo>
                    <a:pt x="2776006" y="83820"/>
                  </a:lnTo>
                  <a:lnTo>
                    <a:pt x="2775075" y="84752"/>
                  </a:lnTo>
                  <a:lnTo>
                    <a:pt x="2772902" y="86925"/>
                  </a:lnTo>
                  <a:lnTo>
                    <a:pt x="2770729" y="89098"/>
                  </a:lnTo>
                  <a:lnTo>
                    <a:pt x="2767624" y="91271"/>
                  </a:lnTo>
                  <a:lnTo>
                    <a:pt x="2761415" y="94376"/>
                  </a:lnTo>
                  <a:lnTo>
                    <a:pt x="2758311" y="89098"/>
                  </a:lnTo>
                  <a:lnTo>
                    <a:pt x="2756137" y="84752"/>
                  </a:lnTo>
                  <a:lnTo>
                    <a:pt x="2753033" y="81647"/>
                  </a:lnTo>
                  <a:lnTo>
                    <a:pt x="2765451" y="49982"/>
                  </a:lnTo>
                  <a:lnTo>
                    <a:pt x="2777869" y="24525"/>
                  </a:lnTo>
                  <a:lnTo>
                    <a:pt x="2792460" y="0"/>
                  </a:lnTo>
                  <a:lnTo>
                    <a:pt x="2792460" y="0"/>
                  </a:lnTo>
                  <a:lnTo>
                    <a:pt x="2792460" y="0"/>
                  </a:lnTo>
                  <a:close/>
                  <a:moveTo>
                    <a:pt x="2665177" y="0"/>
                  </a:moveTo>
                  <a:lnTo>
                    <a:pt x="2674490" y="9624"/>
                  </a:lnTo>
                  <a:lnTo>
                    <a:pt x="2679768" y="20179"/>
                  </a:lnTo>
                  <a:lnTo>
                    <a:pt x="2685046" y="32907"/>
                  </a:lnTo>
                  <a:lnTo>
                    <a:pt x="2675732" y="32907"/>
                  </a:lnTo>
                  <a:lnTo>
                    <a:pt x="2675732" y="27319"/>
                  </a:lnTo>
                  <a:lnTo>
                    <a:pt x="2672628" y="24215"/>
                  </a:lnTo>
                  <a:lnTo>
                    <a:pt x="2668592" y="19869"/>
                  </a:lnTo>
                  <a:lnTo>
                    <a:pt x="2667660" y="14591"/>
                  </a:lnTo>
                  <a:lnTo>
                    <a:pt x="2665487" y="9313"/>
                  </a:lnTo>
                  <a:lnTo>
                    <a:pt x="2665487" y="0"/>
                  </a:lnTo>
                  <a:lnTo>
                    <a:pt x="2665177" y="0"/>
                  </a:lnTo>
                  <a:lnTo>
                    <a:pt x="2665177" y="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8" name="Google Shape;128;p3"/>
            <p:cNvSpPr/>
            <p:nvPr/>
          </p:nvSpPr>
          <p:spPr>
            <a:xfrm>
              <a:off x="3709769" y="4075070"/>
              <a:ext cx="34149" cy="15522"/>
            </a:xfrm>
            <a:custGeom>
              <a:rect b="b" l="l" r="r" t="t"/>
              <a:pathLst>
                <a:path extrusionOk="0" h="15522" w="34149">
                  <a:moveTo>
                    <a:pt x="13660" y="14591"/>
                  </a:moveTo>
                  <a:lnTo>
                    <a:pt x="20800" y="16764"/>
                  </a:lnTo>
                  <a:lnTo>
                    <a:pt x="23904" y="16764"/>
                  </a:lnTo>
                  <a:lnTo>
                    <a:pt x="28251" y="16764"/>
                  </a:lnTo>
                  <a:lnTo>
                    <a:pt x="36633" y="16764"/>
                  </a:lnTo>
                  <a:lnTo>
                    <a:pt x="35391" y="10555"/>
                  </a:lnTo>
                  <a:lnTo>
                    <a:pt x="35391" y="7140"/>
                  </a:lnTo>
                  <a:lnTo>
                    <a:pt x="33528" y="3104"/>
                  </a:lnTo>
                  <a:lnTo>
                    <a:pt x="33528" y="0"/>
                  </a:lnTo>
                  <a:lnTo>
                    <a:pt x="0" y="0"/>
                  </a:lnTo>
                  <a:lnTo>
                    <a:pt x="0" y="12418"/>
                  </a:lnTo>
                  <a:lnTo>
                    <a:pt x="7451" y="14591"/>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9" name="Google Shape;129;p3"/>
            <p:cNvSpPr/>
            <p:nvPr/>
          </p:nvSpPr>
          <p:spPr>
            <a:xfrm>
              <a:off x="3530642" y="4043094"/>
              <a:ext cx="34149" cy="9313"/>
            </a:xfrm>
            <a:custGeom>
              <a:rect b="b" l="l" r="r" t="t"/>
              <a:pathLst>
                <a:path extrusionOk="0" h="9313" w="34149">
                  <a:moveTo>
                    <a:pt x="22973" y="11797"/>
                  </a:moveTo>
                  <a:lnTo>
                    <a:pt x="32286" y="7451"/>
                  </a:lnTo>
                  <a:lnTo>
                    <a:pt x="36633" y="7451"/>
                  </a:lnTo>
                  <a:lnTo>
                    <a:pt x="30424" y="4346"/>
                  </a:lnTo>
                  <a:lnTo>
                    <a:pt x="22973" y="2173"/>
                  </a:lnTo>
                  <a:lnTo>
                    <a:pt x="15833" y="0"/>
                  </a:lnTo>
                  <a:lnTo>
                    <a:pt x="12728" y="2173"/>
                  </a:lnTo>
                  <a:lnTo>
                    <a:pt x="7451" y="4346"/>
                  </a:lnTo>
                  <a:lnTo>
                    <a:pt x="3104" y="7451"/>
                  </a:lnTo>
                  <a:lnTo>
                    <a:pt x="0" y="7451"/>
                  </a:lnTo>
                  <a:lnTo>
                    <a:pt x="0" y="11797"/>
                  </a:lnTo>
                  <a:lnTo>
                    <a:pt x="12728" y="11797"/>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0" name="Google Shape;130;p3"/>
            <p:cNvSpPr/>
            <p:nvPr/>
          </p:nvSpPr>
          <p:spPr>
            <a:xfrm>
              <a:off x="3730569" y="4013602"/>
              <a:ext cx="37253" cy="40358"/>
            </a:xfrm>
            <a:custGeom>
              <a:rect b="b" l="l" r="r" t="t"/>
              <a:pathLst>
                <a:path extrusionOk="0" h="40357" w="37253">
                  <a:moveTo>
                    <a:pt x="10555" y="39116"/>
                  </a:moveTo>
                  <a:lnTo>
                    <a:pt x="14591" y="41289"/>
                  </a:lnTo>
                  <a:lnTo>
                    <a:pt x="22042" y="41289"/>
                  </a:lnTo>
                  <a:lnTo>
                    <a:pt x="27319" y="41289"/>
                  </a:lnTo>
                  <a:lnTo>
                    <a:pt x="29182" y="34770"/>
                  </a:lnTo>
                  <a:lnTo>
                    <a:pt x="30424" y="31665"/>
                  </a:lnTo>
                  <a:lnTo>
                    <a:pt x="32286" y="27630"/>
                  </a:lnTo>
                  <a:lnTo>
                    <a:pt x="34460" y="26388"/>
                  </a:lnTo>
                  <a:lnTo>
                    <a:pt x="36633" y="24215"/>
                  </a:lnTo>
                  <a:lnTo>
                    <a:pt x="39737" y="20179"/>
                  </a:lnTo>
                  <a:lnTo>
                    <a:pt x="32286" y="14901"/>
                  </a:lnTo>
                  <a:lnTo>
                    <a:pt x="25146" y="7451"/>
                  </a:lnTo>
                  <a:lnTo>
                    <a:pt x="19869" y="0"/>
                  </a:lnTo>
                  <a:lnTo>
                    <a:pt x="3104" y="0"/>
                  </a:lnTo>
                  <a:lnTo>
                    <a:pt x="3104" y="9624"/>
                  </a:lnTo>
                  <a:lnTo>
                    <a:pt x="3104" y="16764"/>
                  </a:lnTo>
                  <a:lnTo>
                    <a:pt x="1242" y="24215"/>
                  </a:lnTo>
                  <a:lnTo>
                    <a:pt x="0" y="29492"/>
                  </a:lnTo>
                  <a:lnTo>
                    <a:pt x="0" y="36943"/>
                  </a:lnTo>
                  <a:lnTo>
                    <a:pt x="5278" y="39116"/>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1" name="Google Shape;131;p3"/>
            <p:cNvSpPr/>
            <p:nvPr/>
          </p:nvSpPr>
          <p:spPr>
            <a:xfrm>
              <a:off x="3457998" y="4104562"/>
              <a:ext cx="170745" cy="90029"/>
            </a:xfrm>
            <a:custGeom>
              <a:rect b="b" l="l" r="r" t="t"/>
              <a:pathLst>
                <a:path extrusionOk="0" h="90029" w="170745">
                  <a:moveTo>
                    <a:pt x="170745" y="30734"/>
                  </a:moveTo>
                  <a:lnTo>
                    <a:pt x="170745" y="29492"/>
                  </a:lnTo>
                  <a:lnTo>
                    <a:pt x="168572" y="27630"/>
                  </a:lnTo>
                  <a:lnTo>
                    <a:pt x="165468" y="25457"/>
                  </a:lnTo>
                  <a:lnTo>
                    <a:pt x="163294" y="25457"/>
                  </a:lnTo>
                  <a:lnTo>
                    <a:pt x="161121" y="25457"/>
                  </a:lnTo>
                  <a:lnTo>
                    <a:pt x="159259" y="27630"/>
                  </a:lnTo>
                  <a:lnTo>
                    <a:pt x="156154" y="30734"/>
                  </a:lnTo>
                  <a:lnTo>
                    <a:pt x="148704" y="30734"/>
                  </a:lnTo>
                  <a:lnTo>
                    <a:pt x="143426" y="30734"/>
                  </a:lnTo>
                  <a:lnTo>
                    <a:pt x="137217" y="29492"/>
                  </a:lnTo>
                  <a:lnTo>
                    <a:pt x="132250" y="27630"/>
                  </a:lnTo>
                  <a:lnTo>
                    <a:pt x="128835" y="27630"/>
                  </a:lnTo>
                  <a:lnTo>
                    <a:pt x="128835" y="23283"/>
                  </a:lnTo>
                  <a:lnTo>
                    <a:pt x="132250" y="23283"/>
                  </a:lnTo>
                  <a:lnTo>
                    <a:pt x="132250" y="17075"/>
                  </a:lnTo>
                  <a:lnTo>
                    <a:pt x="130077" y="12728"/>
                  </a:lnTo>
                  <a:lnTo>
                    <a:pt x="130077" y="9624"/>
                  </a:lnTo>
                  <a:lnTo>
                    <a:pt x="128835" y="5278"/>
                  </a:lnTo>
                  <a:lnTo>
                    <a:pt x="126972" y="3104"/>
                  </a:lnTo>
                  <a:lnTo>
                    <a:pt x="124799" y="0"/>
                  </a:lnTo>
                  <a:lnTo>
                    <a:pt x="117659" y="0"/>
                  </a:lnTo>
                  <a:lnTo>
                    <a:pt x="112381" y="0"/>
                  </a:lnTo>
                  <a:lnTo>
                    <a:pt x="109277" y="2173"/>
                  </a:lnTo>
                  <a:lnTo>
                    <a:pt x="104931" y="3104"/>
                  </a:lnTo>
                  <a:lnTo>
                    <a:pt x="107104" y="17075"/>
                  </a:lnTo>
                  <a:lnTo>
                    <a:pt x="109277" y="22352"/>
                  </a:lnTo>
                  <a:lnTo>
                    <a:pt x="112381" y="29492"/>
                  </a:lnTo>
                  <a:lnTo>
                    <a:pt x="115486" y="38185"/>
                  </a:lnTo>
                  <a:lnTo>
                    <a:pt x="95617" y="36943"/>
                  </a:lnTo>
                  <a:lnTo>
                    <a:pt x="80095" y="30734"/>
                  </a:lnTo>
                  <a:lnTo>
                    <a:pt x="65504" y="23283"/>
                  </a:lnTo>
                  <a:lnTo>
                    <a:pt x="48740" y="17075"/>
                  </a:lnTo>
                  <a:lnTo>
                    <a:pt x="28871" y="10555"/>
                  </a:lnTo>
                  <a:lnTo>
                    <a:pt x="27009" y="12728"/>
                  </a:lnTo>
                  <a:lnTo>
                    <a:pt x="24836" y="12728"/>
                  </a:lnTo>
                  <a:lnTo>
                    <a:pt x="22663" y="14901"/>
                  </a:lnTo>
                  <a:lnTo>
                    <a:pt x="19558" y="14901"/>
                  </a:lnTo>
                  <a:lnTo>
                    <a:pt x="21731" y="18006"/>
                  </a:lnTo>
                  <a:lnTo>
                    <a:pt x="22663" y="20179"/>
                  </a:lnTo>
                  <a:lnTo>
                    <a:pt x="22663" y="22352"/>
                  </a:lnTo>
                  <a:lnTo>
                    <a:pt x="24836" y="23283"/>
                  </a:lnTo>
                  <a:lnTo>
                    <a:pt x="27009" y="25457"/>
                  </a:lnTo>
                  <a:lnTo>
                    <a:pt x="28871" y="27630"/>
                  </a:lnTo>
                  <a:lnTo>
                    <a:pt x="24836" y="29492"/>
                  </a:lnTo>
                  <a:lnTo>
                    <a:pt x="21731" y="29492"/>
                  </a:lnTo>
                  <a:lnTo>
                    <a:pt x="17695" y="30734"/>
                  </a:lnTo>
                  <a:lnTo>
                    <a:pt x="12418" y="30734"/>
                  </a:lnTo>
                  <a:lnTo>
                    <a:pt x="12418" y="34770"/>
                  </a:lnTo>
                  <a:lnTo>
                    <a:pt x="15522" y="34770"/>
                  </a:lnTo>
                  <a:lnTo>
                    <a:pt x="14280" y="40047"/>
                  </a:lnTo>
                  <a:lnTo>
                    <a:pt x="10245" y="42221"/>
                  </a:lnTo>
                  <a:lnTo>
                    <a:pt x="9313" y="44394"/>
                  </a:lnTo>
                  <a:lnTo>
                    <a:pt x="4967" y="45636"/>
                  </a:lnTo>
                  <a:lnTo>
                    <a:pt x="0" y="47498"/>
                  </a:lnTo>
                  <a:lnTo>
                    <a:pt x="0" y="51844"/>
                  </a:lnTo>
                  <a:lnTo>
                    <a:pt x="4967" y="51844"/>
                  </a:lnTo>
                  <a:lnTo>
                    <a:pt x="15522" y="57122"/>
                  </a:lnTo>
                  <a:lnTo>
                    <a:pt x="32286" y="59295"/>
                  </a:lnTo>
                  <a:lnTo>
                    <a:pt x="46567" y="57122"/>
                  </a:lnTo>
                  <a:lnTo>
                    <a:pt x="59295" y="51844"/>
                  </a:lnTo>
                  <a:lnTo>
                    <a:pt x="80095" y="51844"/>
                  </a:lnTo>
                  <a:lnTo>
                    <a:pt x="77922" y="57122"/>
                  </a:lnTo>
                  <a:lnTo>
                    <a:pt x="73886" y="62400"/>
                  </a:lnTo>
                  <a:lnTo>
                    <a:pt x="70782" y="67677"/>
                  </a:lnTo>
                  <a:lnTo>
                    <a:pt x="65504" y="72023"/>
                  </a:lnTo>
                  <a:lnTo>
                    <a:pt x="59295" y="75128"/>
                  </a:lnTo>
                  <a:lnTo>
                    <a:pt x="61158" y="81337"/>
                  </a:lnTo>
                  <a:lnTo>
                    <a:pt x="61158" y="84752"/>
                  </a:lnTo>
                  <a:lnTo>
                    <a:pt x="63331" y="88787"/>
                  </a:lnTo>
                  <a:lnTo>
                    <a:pt x="65504" y="91892"/>
                  </a:lnTo>
                  <a:lnTo>
                    <a:pt x="81026" y="86614"/>
                  </a:lnTo>
                  <a:lnTo>
                    <a:pt x="92513" y="77301"/>
                  </a:lnTo>
                  <a:lnTo>
                    <a:pt x="104931" y="67677"/>
                  </a:lnTo>
                  <a:lnTo>
                    <a:pt x="115486" y="60226"/>
                  </a:lnTo>
                  <a:lnTo>
                    <a:pt x="130077" y="57122"/>
                  </a:lnTo>
                  <a:lnTo>
                    <a:pt x="144668" y="57122"/>
                  </a:lnTo>
                  <a:lnTo>
                    <a:pt x="158017" y="57122"/>
                  </a:lnTo>
                  <a:lnTo>
                    <a:pt x="168572" y="51844"/>
                  </a:lnTo>
                  <a:lnTo>
                    <a:pt x="170745" y="47498"/>
                  </a:lnTo>
                  <a:lnTo>
                    <a:pt x="170745" y="45636"/>
                  </a:lnTo>
                  <a:lnTo>
                    <a:pt x="170745" y="44394"/>
                  </a:lnTo>
                  <a:lnTo>
                    <a:pt x="170745" y="42221"/>
                  </a:lnTo>
                  <a:lnTo>
                    <a:pt x="172608" y="38185"/>
                  </a:lnTo>
                  <a:lnTo>
                    <a:pt x="172608" y="34770"/>
                  </a:lnTo>
                  <a:lnTo>
                    <a:pt x="170745" y="32907"/>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2" name="Google Shape;132;p3"/>
            <p:cNvSpPr/>
            <p:nvPr/>
          </p:nvSpPr>
          <p:spPr>
            <a:xfrm>
              <a:off x="3317366" y="4178759"/>
              <a:ext cx="139701" cy="152118"/>
            </a:xfrm>
            <a:custGeom>
              <a:rect b="b" l="l" r="r" t="t"/>
              <a:pathLst>
                <a:path extrusionOk="0" h="152118" w="139700">
                  <a:moveTo>
                    <a:pt x="133181" y="30424"/>
                  </a:moveTo>
                  <a:lnTo>
                    <a:pt x="129145" y="22042"/>
                  </a:lnTo>
                  <a:lnTo>
                    <a:pt x="126041" y="14591"/>
                  </a:lnTo>
                  <a:lnTo>
                    <a:pt x="109277" y="14591"/>
                  </a:lnTo>
                  <a:lnTo>
                    <a:pt x="94686" y="14591"/>
                  </a:lnTo>
                  <a:lnTo>
                    <a:pt x="76991" y="14591"/>
                  </a:lnTo>
                  <a:lnTo>
                    <a:pt x="76991" y="931"/>
                  </a:lnTo>
                  <a:lnTo>
                    <a:pt x="62400" y="0"/>
                  </a:lnTo>
                  <a:lnTo>
                    <a:pt x="50913" y="931"/>
                  </a:lnTo>
                  <a:lnTo>
                    <a:pt x="42531" y="5278"/>
                  </a:lnTo>
                  <a:lnTo>
                    <a:pt x="31045" y="7140"/>
                  </a:lnTo>
                  <a:lnTo>
                    <a:pt x="16454" y="10555"/>
                  </a:lnTo>
                  <a:lnTo>
                    <a:pt x="18627" y="17695"/>
                  </a:lnTo>
                  <a:lnTo>
                    <a:pt x="20800" y="25146"/>
                  </a:lnTo>
                  <a:lnTo>
                    <a:pt x="21731" y="29492"/>
                  </a:lnTo>
                  <a:lnTo>
                    <a:pt x="23904" y="34770"/>
                  </a:lnTo>
                  <a:lnTo>
                    <a:pt x="29182" y="37874"/>
                  </a:lnTo>
                  <a:lnTo>
                    <a:pt x="21731" y="60227"/>
                  </a:lnTo>
                  <a:lnTo>
                    <a:pt x="13349" y="80095"/>
                  </a:lnTo>
                  <a:lnTo>
                    <a:pt x="0" y="94996"/>
                  </a:lnTo>
                  <a:lnTo>
                    <a:pt x="0" y="106793"/>
                  </a:lnTo>
                  <a:lnTo>
                    <a:pt x="6209" y="106793"/>
                  </a:lnTo>
                  <a:lnTo>
                    <a:pt x="7140" y="106793"/>
                  </a:lnTo>
                  <a:lnTo>
                    <a:pt x="9313" y="106793"/>
                  </a:lnTo>
                  <a:lnTo>
                    <a:pt x="11486" y="106793"/>
                  </a:lnTo>
                  <a:lnTo>
                    <a:pt x="13349" y="106793"/>
                  </a:lnTo>
                  <a:lnTo>
                    <a:pt x="16454" y="109898"/>
                  </a:lnTo>
                  <a:lnTo>
                    <a:pt x="18627" y="112071"/>
                  </a:lnTo>
                  <a:lnTo>
                    <a:pt x="18627" y="114244"/>
                  </a:lnTo>
                  <a:lnTo>
                    <a:pt x="20800" y="116107"/>
                  </a:lnTo>
                  <a:lnTo>
                    <a:pt x="20800" y="117349"/>
                  </a:lnTo>
                  <a:lnTo>
                    <a:pt x="20800" y="123557"/>
                  </a:lnTo>
                  <a:lnTo>
                    <a:pt x="33218" y="123557"/>
                  </a:lnTo>
                  <a:lnTo>
                    <a:pt x="33218" y="126662"/>
                  </a:lnTo>
                  <a:lnTo>
                    <a:pt x="31045" y="131008"/>
                  </a:lnTo>
                  <a:lnTo>
                    <a:pt x="31045" y="131939"/>
                  </a:lnTo>
                  <a:lnTo>
                    <a:pt x="31045" y="134113"/>
                  </a:lnTo>
                  <a:lnTo>
                    <a:pt x="29182" y="136286"/>
                  </a:lnTo>
                  <a:lnTo>
                    <a:pt x="31045" y="139390"/>
                  </a:lnTo>
                  <a:lnTo>
                    <a:pt x="31045" y="143736"/>
                  </a:lnTo>
                  <a:lnTo>
                    <a:pt x="33218" y="145910"/>
                  </a:lnTo>
                  <a:lnTo>
                    <a:pt x="35391" y="149014"/>
                  </a:lnTo>
                  <a:lnTo>
                    <a:pt x="36322" y="152118"/>
                  </a:lnTo>
                  <a:lnTo>
                    <a:pt x="54949" y="146841"/>
                  </a:lnTo>
                  <a:lnTo>
                    <a:pt x="69540" y="141563"/>
                  </a:lnTo>
                  <a:lnTo>
                    <a:pt x="85373" y="139390"/>
                  </a:lnTo>
                  <a:lnTo>
                    <a:pt x="82268" y="123557"/>
                  </a:lnTo>
                  <a:lnTo>
                    <a:pt x="84131" y="106793"/>
                  </a:lnTo>
                  <a:lnTo>
                    <a:pt x="91582" y="91892"/>
                  </a:lnTo>
                  <a:lnTo>
                    <a:pt x="99964" y="74817"/>
                  </a:lnTo>
                  <a:lnTo>
                    <a:pt x="114554" y="69540"/>
                  </a:lnTo>
                  <a:lnTo>
                    <a:pt x="129145" y="64262"/>
                  </a:lnTo>
                  <a:lnTo>
                    <a:pt x="140632" y="50603"/>
                  </a:lnTo>
                  <a:lnTo>
                    <a:pt x="140632" y="47498"/>
                  </a:lnTo>
                  <a:lnTo>
                    <a:pt x="136286" y="40048"/>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3" name="Google Shape;133;p3"/>
            <p:cNvSpPr/>
            <p:nvPr/>
          </p:nvSpPr>
          <p:spPr>
            <a:xfrm>
              <a:off x="3770306" y="4054891"/>
              <a:ext cx="24836" cy="12418"/>
            </a:xfrm>
            <a:custGeom>
              <a:rect b="b" l="l" r="r" t="t"/>
              <a:pathLst>
                <a:path extrusionOk="0" h="12417" w="24835">
                  <a:moveTo>
                    <a:pt x="3104" y="12728"/>
                  </a:moveTo>
                  <a:lnTo>
                    <a:pt x="27009" y="7451"/>
                  </a:lnTo>
                  <a:lnTo>
                    <a:pt x="27009" y="0"/>
                  </a:lnTo>
                  <a:lnTo>
                    <a:pt x="21731" y="0"/>
                  </a:lnTo>
                  <a:lnTo>
                    <a:pt x="17695" y="0"/>
                  </a:lnTo>
                  <a:lnTo>
                    <a:pt x="14591" y="0"/>
                  </a:lnTo>
                  <a:lnTo>
                    <a:pt x="12418" y="0"/>
                  </a:lnTo>
                  <a:lnTo>
                    <a:pt x="9313" y="0"/>
                  </a:lnTo>
                  <a:lnTo>
                    <a:pt x="5278" y="0"/>
                  </a:lnTo>
                  <a:lnTo>
                    <a:pt x="0" y="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4" name="Google Shape;134;p3"/>
            <p:cNvSpPr/>
            <p:nvPr/>
          </p:nvSpPr>
          <p:spPr>
            <a:xfrm>
              <a:off x="3430679" y="4132192"/>
              <a:ext cx="12418" cy="6209"/>
            </a:xfrm>
            <a:custGeom>
              <a:rect b="b" l="l" r="r" t="t"/>
              <a:pathLst>
                <a:path extrusionOk="0" h="6208" w="12417">
                  <a:moveTo>
                    <a:pt x="7451" y="1863"/>
                  </a:moveTo>
                  <a:lnTo>
                    <a:pt x="3104" y="0"/>
                  </a:lnTo>
                  <a:lnTo>
                    <a:pt x="0" y="0"/>
                  </a:lnTo>
                  <a:lnTo>
                    <a:pt x="0" y="7140"/>
                  </a:lnTo>
                  <a:lnTo>
                    <a:pt x="12728" y="7140"/>
                  </a:lnTo>
                  <a:lnTo>
                    <a:pt x="10555" y="3104"/>
                  </a:lnTo>
                  <a:lnTo>
                    <a:pt x="8382" y="1863"/>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5" name="Google Shape;135;p3"/>
            <p:cNvSpPr/>
            <p:nvPr/>
          </p:nvSpPr>
          <p:spPr>
            <a:xfrm>
              <a:off x="3367348" y="4082210"/>
              <a:ext cx="96238" cy="58985"/>
            </a:xfrm>
            <a:custGeom>
              <a:rect b="b" l="l" r="r" t="t"/>
              <a:pathLst>
                <a:path extrusionOk="0" h="58984" w="96238">
                  <a:moveTo>
                    <a:pt x="24836" y="60537"/>
                  </a:moveTo>
                  <a:lnTo>
                    <a:pt x="35391" y="60537"/>
                  </a:lnTo>
                  <a:lnTo>
                    <a:pt x="48740" y="57122"/>
                  </a:lnTo>
                  <a:lnTo>
                    <a:pt x="54018" y="47809"/>
                  </a:lnTo>
                  <a:lnTo>
                    <a:pt x="56191" y="29803"/>
                  </a:lnTo>
                  <a:lnTo>
                    <a:pt x="59295" y="32907"/>
                  </a:lnTo>
                  <a:lnTo>
                    <a:pt x="61468" y="35080"/>
                  </a:lnTo>
                  <a:lnTo>
                    <a:pt x="64573" y="37253"/>
                  </a:lnTo>
                  <a:lnTo>
                    <a:pt x="68608" y="39427"/>
                  </a:lnTo>
                  <a:lnTo>
                    <a:pt x="76059" y="42531"/>
                  </a:lnTo>
                  <a:lnTo>
                    <a:pt x="79164" y="37253"/>
                  </a:lnTo>
                  <a:lnTo>
                    <a:pt x="85373" y="32907"/>
                  </a:lnTo>
                  <a:lnTo>
                    <a:pt x="90650" y="29803"/>
                  </a:lnTo>
                  <a:lnTo>
                    <a:pt x="95617" y="25457"/>
                  </a:lnTo>
                  <a:lnTo>
                    <a:pt x="95617" y="22352"/>
                  </a:lnTo>
                  <a:lnTo>
                    <a:pt x="97790" y="18006"/>
                  </a:lnTo>
                  <a:lnTo>
                    <a:pt x="95617" y="12728"/>
                  </a:lnTo>
                  <a:lnTo>
                    <a:pt x="95617" y="7451"/>
                  </a:lnTo>
                  <a:lnTo>
                    <a:pt x="95617" y="0"/>
                  </a:lnTo>
                  <a:lnTo>
                    <a:pt x="66435" y="7451"/>
                  </a:lnTo>
                  <a:lnTo>
                    <a:pt x="41600" y="18006"/>
                  </a:lnTo>
                  <a:lnTo>
                    <a:pt x="19558" y="31976"/>
                  </a:lnTo>
                  <a:lnTo>
                    <a:pt x="0" y="45636"/>
                  </a:lnTo>
                  <a:lnTo>
                    <a:pt x="0" y="60537"/>
                  </a:lnTo>
                  <a:lnTo>
                    <a:pt x="13349" y="60537"/>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6" name="Google Shape;136;p3"/>
            <p:cNvSpPr/>
            <p:nvPr/>
          </p:nvSpPr>
          <p:spPr>
            <a:xfrm>
              <a:off x="3502702" y="4062342"/>
              <a:ext cx="43462" cy="27940"/>
            </a:xfrm>
            <a:custGeom>
              <a:rect b="b" l="l" r="r" t="t"/>
              <a:pathLst>
                <a:path extrusionOk="0" h="27940" w="43462">
                  <a:moveTo>
                    <a:pt x="4036" y="25146"/>
                  </a:moveTo>
                  <a:lnTo>
                    <a:pt x="7140" y="29492"/>
                  </a:lnTo>
                  <a:lnTo>
                    <a:pt x="13349" y="30734"/>
                  </a:lnTo>
                  <a:lnTo>
                    <a:pt x="16454" y="30734"/>
                  </a:lnTo>
                  <a:lnTo>
                    <a:pt x="21731" y="29492"/>
                  </a:lnTo>
                  <a:lnTo>
                    <a:pt x="27940" y="25146"/>
                  </a:lnTo>
                  <a:lnTo>
                    <a:pt x="33218" y="19869"/>
                  </a:lnTo>
                  <a:lnTo>
                    <a:pt x="36322" y="15833"/>
                  </a:lnTo>
                  <a:lnTo>
                    <a:pt x="40668" y="10555"/>
                  </a:lnTo>
                  <a:lnTo>
                    <a:pt x="43773" y="5278"/>
                  </a:lnTo>
                  <a:lnTo>
                    <a:pt x="38495" y="3104"/>
                  </a:lnTo>
                  <a:lnTo>
                    <a:pt x="31045" y="931"/>
                  </a:lnTo>
                  <a:lnTo>
                    <a:pt x="23904" y="931"/>
                  </a:lnTo>
                  <a:lnTo>
                    <a:pt x="14591" y="0"/>
                  </a:lnTo>
                  <a:lnTo>
                    <a:pt x="7140" y="7451"/>
                  </a:lnTo>
                  <a:lnTo>
                    <a:pt x="0" y="12728"/>
                  </a:lnTo>
                  <a:lnTo>
                    <a:pt x="0" y="18006"/>
                  </a:lnTo>
                  <a:lnTo>
                    <a:pt x="1863" y="22042"/>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7" name="Google Shape;137;p3"/>
            <p:cNvSpPr/>
            <p:nvPr/>
          </p:nvSpPr>
          <p:spPr>
            <a:xfrm>
              <a:off x="5862400" y="4041231"/>
              <a:ext cx="260774" cy="310446"/>
            </a:xfrm>
            <a:custGeom>
              <a:rect b="b" l="l" r="r" t="t"/>
              <a:pathLst>
                <a:path extrusionOk="0" h="310445" w="260774">
                  <a:moveTo>
                    <a:pt x="16454" y="264189"/>
                  </a:moveTo>
                  <a:lnTo>
                    <a:pt x="24836" y="273813"/>
                  </a:lnTo>
                  <a:lnTo>
                    <a:pt x="34149" y="286541"/>
                  </a:lnTo>
                  <a:lnTo>
                    <a:pt x="39427" y="301443"/>
                  </a:lnTo>
                  <a:lnTo>
                    <a:pt x="56191" y="304547"/>
                  </a:lnTo>
                  <a:lnTo>
                    <a:pt x="70782" y="310756"/>
                  </a:lnTo>
                  <a:lnTo>
                    <a:pt x="74818" y="301443"/>
                  </a:lnTo>
                  <a:lnTo>
                    <a:pt x="80095" y="301443"/>
                  </a:lnTo>
                  <a:lnTo>
                    <a:pt x="80095" y="297097"/>
                  </a:lnTo>
                  <a:lnTo>
                    <a:pt x="68609" y="288715"/>
                  </a:lnTo>
                  <a:lnTo>
                    <a:pt x="60226" y="276918"/>
                  </a:lnTo>
                  <a:lnTo>
                    <a:pt x="53086" y="266362"/>
                  </a:lnTo>
                  <a:lnTo>
                    <a:pt x="50913" y="257049"/>
                  </a:lnTo>
                  <a:lnTo>
                    <a:pt x="56191" y="229419"/>
                  </a:lnTo>
                  <a:lnTo>
                    <a:pt x="67677" y="199927"/>
                  </a:lnTo>
                  <a:lnTo>
                    <a:pt x="83199" y="170124"/>
                  </a:lnTo>
                  <a:lnTo>
                    <a:pt x="104000" y="140632"/>
                  </a:lnTo>
                  <a:lnTo>
                    <a:pt x="124799" y="115175"/>
                  </a:lnTo>
                  <a:lnTo>
                    <a:pt x="145599" y="92823"/>
                  </a:lnTo>
                  <a:lnTo>
                    <a:pt x="163295" y="78232"/>
                  </a:lnTo>
                  <a:lnTo>
                    <a:pt x="180059" y="70782"/>
                  </a:lnTo>
                  <a:lnTo>
                    <a:pt x="197754" y="63331"/>
                  </a:lnTo>
                  <a:lnTo>
                    <a:pt x="217623" y="55880"/>
                  </a:lnTo>
                  <a:lnTo>
                    <a:pt x="234076" y="46256"/>
                  </a:lnTo>
                  <a:lnTo>
                    <a:pt x="248667" y="35701"/>
                  </a:lnTo>
                  <a:lnTo>
                    <a:pt x="260154" y="21110"/>
                  </a:lnTo>
                  <a:lnTo>
                    <a:pt x="261395" y="18937"/>
                  </a:lnTo>
                  <a:lnTo>
                    <a:pt x="261395" y="16764"/>
                  </a:lnTo>
                  <a:lnTo>
                    <a:pt x="263258" y="13660"/>
                  </a:lnTo>
                  <a:lnTo>
                    <a:pt x="260154" y="9313"/>
                  </a:lnTo>
                  <a:lnTo>
                    <a:pt x="258291" y="6209"/>
                  </a:lnTo>
                  <a:lnTo>
                    <a:pt x="253945" y="1863"/>
                  </a:lnTo>
                  <a:lnTo>
                    <a:pt x="236249" y="0"/>
                  </a:lnTo>
                  <a:lnTo>
                    <a:pt x="223832" y="4036"/>
                  </a:lnTo>
                  <a:lnTo>
                    <a:pt x="216381" y="7140"/>
                  </a:lnTo>
                  <a:lnTo>
                    <a:pt x="210172" y="11486"/>
                  </a:lnTo>
                  <a:lnTo>
                    <a:pt x="205205" y="18937"/>
                  </a:lnTo>
                  <a:lnTo>
                    <a:pt x="197754" y="24215"/>
                  </a:lnTo>
                  <a:lnTo>
                    <a:pt x="187199" y="29492"/>
                  </a:lnTo>
                  <a:lnTo>
                    <a:pt x="153981" y="29492"/>
                  </a:lnTo>
                  <a:lnTo>
                    <a:pt x="134113" y="39116"/>
                  </a:lnTo>
                  <a:lnTo>
                    <a:pt x="110208" y="51844"/>
                  </a:lnTo>
                  <a:lnTo>
                    <a:pt x="87235" y="68609"/>
                  </a:lnTo>
                  <a:lnTo>
                    <a:pt x="68609" y="85683"/>
                  </a:lnTo>
                  <a:lnTo>
                    <a:pt x="54017" y="101516"/>
                  </a:lnTo>
                  <a:lnTo>
                    <a:pt x="53086" y="107725"/>
                  </a:lnTo>
                  <a:lnTo>
                    <a:pt x="53086" y="110829"/>
                  </a:lnTo>
                  <a:lnTo>
                    <a:pt x="53086" y="116107"/>
                  </a:lnTo>
                  <a:lnTo>
                    <a:pt x="54017" y="118280"/>
                  </a:lnTo>
                  <a:lnTo>
                    <a:pt x="54017" y="122626"/>
                  </a:lnTo>
                  <a:lnTo>
                    <a:pt x="56191" y="127904"/>
                  </a:lnTo>
                  <a:lnTo>
                    <a:pt x="54017" y="131008"/>
                  </a:lnTo>
                  <a:lnTo>
                    <a:pt x="48740" y="144668"/>
                  </a:lnTo>
                  <a:lnTo>
                    <a:pt x="39427" y="153360"/>
                  </a:lnTo>
                  <a:lnTo>
                    <a:pt x="31045" y="162674"/>
                  </a:lnTo>
                  <a:lnTo>
                    <a:pt x="31045" y="164847"/>
                  </a:lnTo>
                  <a:lnTo>
                    <a:pt x="31045" y="167020"/>
                  </a:lnTo>
                  <a:lnTo>
                    <a:pt x="32286" y="167020"/>
                  </a:lnTo>
                  <a:lnTo>
                    <a:pt x="32286" y="167951"/>
                  </a:lnTo>
                  <a:lnTo>
                    <a:pt x="36322" y="170124"/>
                  </a:lnTo>
                  <a:lnTo>
                    <a:pt x="39427" y="172297"/>
                  </a:lnTo>
                  <a:lnTo>
                    <a:pt x="34149" y="182853"/>
                  </a:lnTo>
                  <a:lnTo>
                    <a:pt x="27009" y="190303"/>
                  </a:lnTo>
                  <a:lnTo>
                    <a:pt x="19558" y="195581"/>
                  </a:lnTo>
                  <a:lnTo>
                    <a:pt x="14591" y="205205"/>
                  </a:lnTo>
                  <a:lnTo>
                    <a:pt x="12418" y="212345"/>
                  </a:lnTo>
                  <a:lnTo>
                    <a:pt x="14591" y="219796"/>
                  </a:lnTo>
                  <a:lnTo>
                    <a:pt x="16454" y="224142"/>
                  </a:lnTo>
                  <a:lnTo>
                    <a:pt x="16454" y="229419"/>
                  </a:lnTo>
                  <a:lnTo>
                    <a:pt x="10245" y="232524"/>
                  </a:lnTo>
                  <a:lnTo>
                    <a:pt x="0" y="239975"/>
                  </a:lnTo>
                  <a:lnTo>
                    <a:pt x="7140" y="254876"/>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8" name="Google Shape;138;p3"/>
            <p:cNvSpPr/>
            <p:nvPr/>
          </p:nvSpPr>
          <p:spPr>
            <a:xfrm>
              <a:off x="7125604" y="4179690"/>
              <a:ext cx="15522" cy="12418"/>
            </a:xfrm>
            <a:custGeom>
              <a:rect b="b" l="l" r="r" t="t"/>
              <a:pathLst>
                <a:path extrusionOk="0" h="12417" w="15522">
                  <a:moveTo>
                    <a:pt x="0" y="13660"/>
                  </a:moveTo>
                  <a:lnTo>
                    <a:pt x="16454" y="13660"/>
                  </a:lnTo>
                  <a:lnTo>
                    <a:pt x="16454" y="6209"/>
                  </a:lnTo>
                  <a:lnTo>
                    <a:pt x="4036" y="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9" name="Google Shape;139;p3"/>
            <p:cNvSpPr/>
            <p:nvPr/>
          </p:nvSpPr>
          <p:spPr>
            <a:xfrm>
              <a:off x="3826497" y="4062342"/>
              <a:ext cx="15522" cy="6209"/>
            </a:xfrm>
            <a:custGeom>
              <a:rect b="b" l="l" r="r" t="t"/>
              <a:pathLst>
                <a:path extrusionOk="0" h="6208" w="15522">
                  <a:moveTo>
                    <a:pt x="0" y="0"/>
                  </a:moveTo>
                  <a:lnTo>
                    <a:pt x="16764" y="0"/>
                  </a:lnTo>
                  <a:lnTo>
                    <a:pt x="16764" y="8382"/>
                  </a:lnTo>
                  <a:lnTo>
                    <a:pt x="0" y="8382"/>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40" name="Google Shape;140;p3"/>
            <p:cNvSpPr/>
            <p:nvPr/>
          </p:nvSpPr>
          <p:spPr>
            <a:xfrm>
              <a:off x="7212839" y="4119464"/>
              <a:ext cx="71403" cy="49671"/>
            </a:xfrm>
            <a:custGeom>
              <a:rect b="b" l="l" r="r" t="t"/>
              <a:pathLst>
                <a:path extrusionOk="0" h="49671" w="71402">
                  <a:moveTo>
                    <a:pt x="27009" y="37874"/>
                  </a:moveTo>
                  <a:lnTo>
                    <a:pt x="49050" y="45325"/>
                  </a:lnTo>
                  <a:lnTo>
                    <a:pt x="72955" y="49671"/>
                  </a:lnTo>
                  <a:lnTo>
                    <a:pt x="68919" y="32597"/>
                  </a:lnTo>
                  <a:lnTo>
                    <a:pt x="61468" y="19869"/>
                  </a:lnTo>
                  <a:lnTo>
                    <a:pt x="51224" y="10555"/>
                  </a:lnTo>
                  <a:lnTo>
                    <a:pt x="36632" y="5278"/>
                  </a:lnTo>
                  <a:lnTo>
                    <a:pt x="19868" y="2173"/>
                  </a:lnTo>
                  <a:lnTo>
                    <a:pt x="3104" y="0"/>
                  </a:lnTo>
                  <a:lnTo>
                    <a:pt x="3104" y="3104"/>
                  </a:lnTo>
                  <a:lnTo>
                    <a:pt x="3104" y="7451"/>
                  </a:lnTo>
                  <a:lnTo>
                    <a:pt x="2173" y="8382"/>
                  </a:lnTo>
                  <a:lnTo>
                    <a:pt x="2173" y="10555"/>
                  </a:lnTo>
                  <a:lnTo>
                    <a:pt x="0" y="12728"/>
                  </a:lnTo>
                  <a:lnTo>
                    <a:pt x="10555" y="27319"/>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41" name="Google Shape;141;p3"/>
            <p:cNvSpPr/>
            <p:nvPr/>
          </p:nvSpPr>
          <p:spPr>
            <a:xfrm>
              <a:off x="7085867" y="4082210"/>
              <a:ext cx="108656" cy="80716"/>
            </a:xfrm>
            <a:custGeom>
              <a:rect b="b" l="l" r="r" t="t"/>
              <a:pathLst>
                <a:path extrusionOk="0" h="80715" w="108656">
                  <a:moveTo>
                    <a:pt x="14591" y="72023"/>
                  </a:moveTo>
                  <a:lnTo>
                    <a:pt x="27009" y="82579"/>
                  </a:lnTo>
                  <a:lnTo>
                    <a:pt x="32286" y="81647"/>
                  </a:lnTo>
                  <a:lnTo>
                    <a:pt x="43773" y="79474"/>
                  </a:lnTo>
                  <a:lnTo>
                    <a:pt x="58364" y="77301"/>
                  </a:lnTo>
                  <a:lnTo>
                    <a:pt x="76059" y="75128"/>
                  </a:lnTo>
                  <a:lnTo>
                    <a:pt x="93754" y="74197"/>
                  </a:lnTo>
                  <a:lnTo>
                    <a:pt x="107414" y="74197"/>
                  </a:lnTo>
                  <a:lnTo>
                    <a:pt x="108346" y="72023"/>
                  </a:lnTo>
                  <a:lnTo>
                    <a:pt x="110519" y="72023"/>
                  </a:lnTo>
                  <a:lnTo>
                    <a:pt x="110519" y="69850"/>
                  </a:lnTo>
                  <a:lnTo>
                    <a:pt x="110519" y="12728"/>
                  </a:lnTo>
                  <a:lnTo>
                    <a:pt x="95928" y="20179"/>
                  </a:lnTo>
                  <a:lnTo>
                    <a:pt x="83199" y="27630"/>
                  </a:lnTo>
                  <a:lnTo>
                    <a:pt x="66746" y="32907"/>
                  </a:lnTo>
                  <a:lnTo>
                    <a:pt x="66746" y="20179"/>
                  </a:lnTo>
                  <a:lnTo>
                    <a:pt x="66746" y="9624"/>
                  </a:lnTo>
                  <a:lnTo>
                    <a:pt x="63641" y="0"/>
                  </a:lnTo>
                  <a:lnTo>
                    <a:pt x="54018" y="0"/>
                  </a:lnTo>
                  <a:lnTo>
                    <a:pt x="39737" y="2173"/>
                  </a:lnTo>
                  <a:lnTo>
                    <a:pt x="25146" y="7451"/>
                  </a:lnTo>
                  <a:lnTo>
                    <a:pt x="15522" y="12728"/>
                  </a:lnTo>
                  <a:lnTo>
                    <a:pt x="8382" y="17075"/>
                  </a:lnTo>
                  <a:lnTo>
                    <a:pt x="7451" y="20179"/>
                  </a:lnTo>
                  <a:lnTo>
                    <a:pt x="5277" y="24525"/>
                  </a:lnTo>
                  <a:lnTo>
                    <a:pt x="3104" y="27630"/>
                  </a:lnTo>
                  <a:lnTo>
                    <a:pt x="931" y="31976"/>
                  </a:lnTo>
                  <a:lnTo>
                    <a:pt x="0" y="37253"/>
                  </a:lnTo>
                  <a:lnTo>
                    <a:pt x="5277" y="57122"/>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42" name="Google Shape;142;p3"/>
            <p:cNvSpPr/>
            <p:nvPr/>
          </p:nvSpPr>
          <p:spPr>
            <a:xfrm>
              <a:off x="4090065" y="4082210"/>
              <a:ext cx="12418" cy="9313"/>
            </a:xfrm>
            <a:custGeom>
              <a:rect b="b" l="l" r="r" t="t"/>
              <a:pathLst>
                <a:path extrusionOk="0" h="9313" w="12417">
                  <a:moveTo>
                    <a:pt x="4036" y="9624"/>
                  </a:moveTo>
                  <a:lnTo>
                    <a:pt x="7140" y="9624"/>
                  </a:lnTo>
                  <a:lnTo>
                    <a:pt x="12418" y="9624"/>
                  </a:lnTo>
                  <a:lnTo>
                    <a:pt x="12418" y="5278"/>
                  </a:lnTo>
                  <a:lnTo>
                    <a:pt x="0" y="0"/>
                  </a:lnTo>
                  <a:lnTo>
                    <a:pt x="0" y="5278"/>
                  </a:lnTo>
                  <a:lnTo>
                    <a:pt x="0" y="7451"/>
                  </a:lnTo>
                  <a:lnTo>
                    <a:pt x="1863" y="9624"/>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43" name="Google Shape;143;p3"/>
            <p:cNvSpPr/>
            <p:nvPr/>
          </p:nvSpPr>
          <p:spPr>
            <a:xfrm>
              <a:off x="6122554" y="4209183"/>
              <a:ext cx="12418" cy="12418"/>
            </a:xfrm>
            <a:custGeom>
              <a:rect b="b" l="l" r="r" t="t"/>
              <a:pathLst>
                <a:path extrusionOk="0" h="12417" w="12417">
                  <a:moveTo>
                    <a:pt x="1242" y="4346"/>
                  </a:moveTo>
                  <a:lnTo>
                    <a:pt x="0" y="6519"/>
                  </a:lnTo>
                  <a:lnTo>
                    <a:pt x="0" y="9624"/>
                  </a:lnTo>
                  <a:lnTo>
                    <a:pt x="0" y="14901"/>
                  </a:lnTo>
                  <a:lnTo>
                    <a:pt x="3104" y="14901"/>
                  </a:lnTo>
                  <a:lnTo>
                    <a:pt x="5278" y="14901"/>
                  </a:lnTo>
                  <a:lnTo>
                    <a:pt x="7451" y="14901"/>
                  </a:lnTo>
                  <a:lnTo>
                    <a:pt x="8382" y="13970"/>
                  </a:lnTo>
                  <a:lnTo>
                    <a:pt x="10555" y="11797"/>
                  </a:lnTo>
                  <a:lnTo>
                    <a:pt x="14591" y="11797"/>
                  </a:lnTo>
                  <a:lnTo>
                    <a:pt x="14591" y="4346"/>
                  </a:lnTo>
                  <a:lnTo>
                    <a:pt x="3104" y="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44" name="Google Shape;144;p3"/>
            <p:cNvSpPr/>
            <p:nvPr/>
          </p:nvSpPr>
          <p:spPr>
            <a:xfrm>
              <a:off x="4937582" y="4135296"/>
              <a:ext cx="15522" cy="6209"/>
            </a:xfrm>
            <a:custGeom>
              <a:rect b="b" l="l" r="r" t="t"/>
              <a:pathLst>
                <a:path extrusionOk="0" h="6208" w="15522">
                  <a:moveTo>
                    <a:pt x="5277" y="6209"/>
                  </a:moveTo>
                  <a:lnTo>
                    <a:pt x="7451" y="6209"/>
                  </a:lnTo>
                  <a:lnTo>
                    <a:pt x="8382" y="6209"/>
                  </a:lnTo>
                  <a:lnTo>
                    <a:pt x="12418" y="4036"/>
                  </a:lnTo>
                  <a:lnTo>
                    <a:pt x="15522" y="4036"/>
                  </a:lnTo>
                  <a:lnTo>
                    <a:pt x="15522" y="0"/>
                  </a:lnTo>
                  <a:lnTo>
                    <a:pt x="0" y="0"/>
                  </a:lnTo>
                  <a:lnTo>
                    <a:pt x="3104" y="4036"/>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45" name="Google Shape;145;p3"/>
            <p:cNvSpPr/>
            <p:nvPr/>
          </p:nvSpPr>
          <p:spPr>
            <a:xfrm>
              <a:off x="5256410" y="5105129"/>
              <a:ext cx="12418" cy="24836"/>
            </a:xfrm>
            <a:custGeom>
              <a:rect b="b" l="l" r="r" t="t"/>
              <a:pathLst>
                <a:path extrusionOk="0" h="24835" w="12417">
                  <a:moveTo>
                    <a:pt x="9313" y="22352"/>
                  </a:moveTo>
                  <a:lnTo>
                    <a:pt x="10245" y="18006"/>
                  </a:lnTo>
                  <a:lnTo>
                    <a:pt x="10245" y="12728"/>
                  </a:lnTo>
                  <a:lnTo>
                    <a:pt x="10245" y="7451"/>
                  </a:lnTo>
                  <a:lnTo>
                    <a:pt x="12418" y="0"/>
                  </a:lnTo>
                  <a:lnTo>
                    <a:pt x="3104" y="0"/>
                  </a:lnTo>
                  <a:lnTo>
                    <a:pt x="2173" y="5588"/>
                  </a:lnTo>
                  <a:lnTo>
                    <a:pt x="2173" y="12728"/>
                  </a:lnTo>
                  <a:lnTo>
                    <a:pt x="0" y="20179"/>
                  </a:lnTo>
                  <a:lnTo>
                    <a:pt x="0" y="27630"/>
                  </a:lnTo>
                  <a:lnTo>
                    <a:pt x="7140" y="2763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46" name="Google Shape;146;p3"/>
            <p:cNvSpPr/>
            <p:nvPr/>
          </p:nvSpPr>
          <p:spPr>
            <a:xfrm>
              <a:off x="3850401" y="4200801"/>
              <a:ext cx="406684" cy="447042"/>
            </a:xfrm>
            <a:custGeom>
              <a:rect b="b" l="l" r="r" t="t"/>
              <a:pathLst>
                <a:path extrusionOk="0" h="447041" w="406683">
                  <a:moveTo>
                    <a:pt x="395818" y="287783"/>
                  </a:moveTo>
                  <a:lnTo>
                    <a:pt x="392714" y="285610"/>
                  </a:lnTo>
                  <a:lnTo>
                    <a:pt x="387436" y="283437"/>
                  </a:lnTo>
                  <a:lnTo>
                    <a:pt x="383401" y="282506"/>
                  </a:lnTo>
                  <a:lnTo>
                    <a:pt x="381227" y="280333"/>
                  </a:lnTo>
                  <a:lnTo>
                    <a:pt x="381227" y="278159"/>
                  </a:lnTo>
                  <a:lnTo>
                    <a:pt x="381227" y="275986"/>
                  </a:lnTo>
                  <a:lnTo>
                    <a:pt x="383401" y="275055"/>
                  </a:lnTo>
                  <a:lnTo>
                    <a:pt x="381227" y="270709"/>
                  </a:lnTo>
                  <a:lnTo>
                    <a:pt x="379986" y="268846"/>
                  </a:lnTo>
                  <a:lnTo>
                    <a:pt x="375950" y="265431"/>
                  </a:lnTo>
                  <a:lnTo>
                    <a:pt x="372845" y="263568"/>
                  </a:lnTo>
                  <a:lnTo>
                    <a:pt x="366636" y="261395"/>
                  </a:lnTo>
                  <a:lnTo>
                    <a:pt x="363532" y="258291"/>
                  </a:lnTo>
                  <a:lnTo>
                    <a:pt x="359186" y="256118"/>
                  </a:lnTo>
                  <a:lnTo>
                    <a:pt x="358254" y="253945"/>
                  </a:lnTo>
                  <a:lnTo>
                    <a:pt x="358254" y="252703"/>
                  </a:lnTo>
                  <a:lnTo>
                    <a:pt x="356081" y="250840"/>
                  </a:lnTo>
                  <a:lnTo>
                    <a:pt x="356081" y="248667"/>
                  </a:lnTo>
                  <a:lnTo>
                    <a:pt x="356081" y="243389"/>
                  </a:lnTo>
                  <a:lnTo>
                    <a:pt x="341490" y="238112"/>
                  </a:lnTo>
                  <a:lnTo>
                    <a:pt x="330004" y="228488"/>
                  </a:lnTo>
                  <a:lnTo>
                    <a:pt x="322864" y="215760"/>
                  </a:lnTo>
                  <a:lnTo>
                    <a:pt x="325037" y="211724"/>
                  </a:lnTo>
                  <a:lnTo>
                    <a:pt x="326899" y="206446"/>
                  </a:lnTo>
                  <a:lnTo>
                    <a:pt x="330004" y="203032"/>
                  </a:lnTo>
                  <a:lnTo>
                    <a:pt x="336523" y="195581"/>
                  </a:lnTo>
                  <a:lnTo>
                    <a:pt x="326899" y="184094"/>
                  </a:lnTo>
                  <a:lnTo>
                    <a:pt x="319759" y="171366"/>
                  </a:lnTo>
                  <a:lnTo>
                    <a:pt x="310446" y="158638"/>
                  </a:lnTo>
                  <a:lnTo>
                    <a:pt x="302995" y="147151"/>
                  </a:lnTo>
                  <a:lnTo>
                    <a:pt x="290577" y="139701"/>
                  </a:lnTo>
                  <a:lnTo>
                    <a:pt x="275986" y="134423"/>
                  </a:lnTo>
                  <a:lnTo>
                    <a:pt x="275986" y="121695"/>
                  </a:lnTo>
                  <a:lnTo>
                    <a:pt x="259222" y="106793"/>
                  </a:lnTo>
                  <a:lnTo>
                    <a:pt x="244631" y="90029"/>
                  </a:lnTo>
                  <a:lnTo>
                    <a:pt x="226936" y="77301"/>
                  </a:lnTo>
                  <a:lnTo>
                    <a:pt x="222900" y="75128"/>
                  </a:lnTo>
                  <a:lnTo>
                    <a:pt x="219796" y="75128"/>
                  </a:lnTo>
                  <a:lnTo>
                    <a:pt x="214518" y="75128"/>
                  </a:lnTo>
                  <a:lnTo>
                    <a:pt x="209240" y="75128"/>
                  </a:lnTo>
                  <a:lnTo>
                    <a:pt x="203032" y="75128"/>
                  </a:lnTo>
                  <a:lnTo>
                    <a:pt x="199927" y="72955"/>
                  </a:lnTo>
                  <a:lnTo>
                    <a:pt x="192787" y="64573"/>
                  </a:lnTo>
                  <a:lnTo>
                    <a:pt x="187509" y="50913"/>
                  </a:lnTo>
                  <a:lnTo>
                    <a:pt x="180059" y="36012"/>
                  </a:lnTo>
                  <a:lnTo>
                    <a:pt x="172918" y="23283"/>
                  </a:lnTo>
                  <a:lnTo>
                    <a:pt x="166709" y="22352"/>
                  </a:lnTo>
                  <a:lnTo>
                    <a:pt x="161432" y="20179"/>
                  </a:lnTo>
                  <a:lnTo>
                    <a:pt x="156154" y="18006"/>
                  </a:lnTo>
                  <a:lnTo>
                    <a:pt x="152118" y="15833"/>
                  </a:lnTo>
                  <a:lnTo>
                    <a:pt x="146841" y="12728"/>
                  </a:lnTo>
                  <a:lnTo>
                    <a:pt x="141563" y="12728"/>
                  </a:lnTo>
                  <a:lnTo>
                    <a:pt x="137527" y="14901"/>
                  </a:lnTo>
                  <a:lnTo>
                    <a:pt x="136596" y="14901"/>
                  </a:lnTo>
                  <a:lnTo>
                    <a:pt x="132250" y="15833"/>
                  </a:lnTo>
                  <a:lnTo>
                    <a:pt x="136596" y="28561"/>
                  </a:lnTo>
                  <a:lnTo>
                    <a:pt x="139701" y="38185"/>
                  </a:lnTo>
                  <a:lnTo>
                    <a:pt x="141563" y="49671"/>
                  </a:lnTo>
                  <a:lnTo>
                    <a:pt x="143736" y="65504"/>
                  </a:lnTo>
                  <a:lnTo>
                    <a:pt x="154291" y="62400"/>
                  </a:lnTo>
                  <a:lnTo>
                    <a:pt x="161432" y="57122"/>
                  </a:lnTo>
                  <a:lnTo>
                    <a:pt x="166709" y="52776"/>
                  </a:lnTo>
                  <a:lnTo>
                    <a:pt x="176023" y="49671"/>
                  </a:lnTo>
                  <a:lnTo>
                    <a:pt x="176023" y="52776"/>
                  </a:lnTo>
                  <a:lnTo>
                    <a:pt x="180059" y="52776"/>
                  </a:lnTo>
                  <a:lnTo>
                    <a:pt x="176023" y="54949"/>
                  </a:lnTo>
                  <a:lnTo>
                    <a:pt x="172918" y="58053"/>
                  </a:lnTo>
                  <a:lnTo>
                    <a:pt x="166709" y="60226"/>
                  </a:lnTo>
                  <a:lnTo>
                    <a:pt x="163605" y="62400"/>
                  </a:lnTo>
                  <a:lnTo>
                    <a:pt x="159259" y="65504"/>
                  </a:lnTo>
                  <a:lnTo>
                    <a:pt x="158327" y="69850"/>
                  </a:lnTo>
                  <a:lnTo>
                    <a:pt x="156154" y="75128"/>
                  </a:lnTo>
                  <a:lnTo>
                    <a:pt x="154291" y="80405"/>
                  </a:lnTo>
                  <a:lnTo>
                    <a:pt x="152118" y="84752"/>
                  </a:lnTo>
                  <a:lnTo>
                    <a:pt x="150877" y="86614"/>
                  </a:lnTo>
                  <a:lnTo>
                    <a:pt x="149014" y="87856"/>
                  </a:lnTo>
                  <a:lnTo>
                    <a:pt x="146841" y="87856"/>
                  </a:lnTo>
                  <a:lnTo>
                    <a:pt x="143736" y="90029"/>
                  </a:lnTo>
                  <a:lnTo>
                    <a:pt x="143736" y="82579"/>
                  </a:lnTo>
                  <a:lnTo>
                    <a:pt x="141563" y="69850"/>
                  </a:lnTo>
                  <a:lnTo>
                    <a:pt x="139701" y="58053"/>
                  </a:lnTo>
                  <a:lnTo>
                    <a:pt x="139701" y="52776"/>
                  </a:lnTo>
                  <a:lnTo>
                    <a:pt x="126972" y="49671"/>
                  </a:lnTo>
                  <a:lnTo>
                    <a:pt x="119832" y="38185"/>
                  </a:lnTo>
                  <a:lnTo>
                    <a:pt x="112381" y="25457"/>
                  </a:lnTo>
                  <a:lnTo>
                    <a:pt x="107414" y="12728"/>
                  </a:lnTo>
                  <a:lnTo>
                    <a:pt x="80095" y="12728"/>
                  </a:lnTo>
                  <a:lnTo>
                    <a:pt x="80095" y="57122"/>
                  </a:lnTo>
                  <a:lnTo>
                    <a:pt x="73886" y="57122"/>
                  </a:lnTo>
                  <a:lnTo>
                    <a:pt x="70782" y="54949"/>
                  </a:lnTo>
                  <a:lnTo>
                    <a:pt x="66746" y="54949"/>
                  </a:lnTo>
                  <a:lnTo>
                    <a:pt x="63641" y="52776"/>
                  </a:lnTo>
                  <a:lnTo>
                    <a:pt x="56191" y="38185"/>
                  </a:lnTo>
                  <a:lnTo>
                    <a:pt x="54328" y="22352"/>
                  </a:lnTo>
                  <a:lnTo>
                    <a:pt x="56191" y="3104"/>
                  </a:lnTo>
                  <a:lnTo>
                    <a:pt x="52155" y="3104"/>
                  </a:lnTo>
                  <a:lnTo>
                    <a:pt x="52155" y="0"/>
                  </a:lnTo>
                  <a:lnTo>
                    <a:pt x="22973" y="3104"/>
                  </a:lnTo>
                  <a:lnTo>
                    <a:pt x="19869" y="28561"/>
                  </a:lnTo>
                  <a:lnTo>
                    <a:pt x="16764" y="54949"/>
                  </a:lnTo>
                  <a:lnTo>
                    <a:pt x="9313" y="79474"/>
                  </a:lnTo>
                  <a:lnTo>
                    <a:pt x="0" y="97480"/>
                  </a:lnTo>
                  <a:lnTo>
                    <a:pt x="3104" y="104620"/>
                  </a:lnTo>
                  <a:lnTo>
                    <a:pt x="7451" y="109898"/>
                  </a:lnTo>
                  <a:lnTo>
                    <a:pt x="12418" y="114244"/>
                  </a:lnTo>
                  <a:lnTo>
                    <a:pt x="19869" y="116417"/>
                  </a:lnTo>
                  <a:lnTo>
                    <a:pt x="27009" y="117349"/>
                  </a:lnTo>
                  <a:lnTo>
                    <a:pt x="27009" y="121695"/>
                  </a:lnTo>
                  <a:lnTo>
                    <a:pt x="27009" y="123868"/>
                  </a:lnTo>
                  <a:lnTo>
                    <a:pt x="25146" y="123868"/>
                  </a:lnTo>
                  <a:lnTo>
                    <a:pt x="25146" y="124799"/>
                  </a:lnTo>
                  <a:lnTo>
                    <a:pt x="22973" y="126972"/>
                  </a:lnTo>
                  <a:lnTo>
                    <a:pt x="30113" y="141874"/>
                  </a:lnTo>
                  <a:lnTo>
                    <a:pt x="41600" y="151187"/>
                  </a:lnTo>
                  <a:lnTo>
                    <a:pt x="56191" y="156465"/>
                  </a:lnTo>
                  <a:lnTo>
                    <a:pt x="72955" y="161742"/>
                  </a:lnTo>
                  <a:lnTo>
                    <a:pt x="90650" y="166089"/>
                  </a:lnTo>
                  <a:lnTo>
                    <a:pt x="107414" y="171366"/>
                  </a:lnTo>
                  <a:lnTo>
                    <a:pt x="119832" y="178817"/>
                  </a:lnTo>
                  <a:lnTo>
                    <a:pt x="132250" y="174471"/>
                  </a:lnTo>
                  <a:lnTo>
                    <a:pt x="139701" y="169193"/>
                  </a:lnTo>
                  <a:lnTo>
                    <a:pt x="144668" y="163915"/>
                  </a:lnTo>
                  <a:lnTo>
                    <a:pt x="150877" y="158638"/>
                  </a:lnTo>
                  <a:lnTo>
                    <a:pt x="159259" y="154602"/>
                  </a:lnTo>
                  <a:lnTo>
                    <a:pt x="168882" y="156465"/>
                  </a:lnTo>
                  <a:lnTo>
                    <a:pt x="178196" y="163915"/>
                  </a:lnTo>
                  <a:lnTo>
                    <a:pt x="188441" y="171366"/>
                  </a:lnTo>
                  <a:lnTo>
                    <a:pt x="203032" y="174471"/>
                  </a:lnTo>
                  <a:lnTo>
                    <a:pt x="212345" y="218864"/>
                  </a:lnTo>
                  <a:lnTo>
                    <a:pt x="219796" y="228488"/>
                  </a:lnTo>
                  <a:lnTo>
                    <a:pt x="230040" y="235939"/>
                  </a:lnTo>
                  <a:lnTo>
                    <a:pt x="239664" y="243389"/>
                  </a:lnTo>
                  <a:lnTo>
                    <a:pt x="246804" y="256118"/>
                  </a:lnTo>
                  <a:lnTo>
                    <a:pt x="248977" y="265431"/>
                  </a:lnTo>
                  <a:lnTo>
                    <a:pt x="246804" y="278159"/>
                  </a:lnTo>
                  <a:lnTo>
                    <a:pt x="243700" y="295234"/>
                  </a:lnTo>
                  <a:lnTo>
                    <a:pt x="237491" y="311998"/>
                  </a:lnTo>
                  <a:lnTo>
                    <a:pt x="232213" y="326899"/>
                  </a:lnTo>
                  <a:lnTo>
                    <a:pt x="226936" y="337455"/>
                  </a:lnTo>
                  <a:lnTo>
                    <a:pt x="209240" y="342732"/>
                  </a:lnTo>
                  <a:lnTo>
                    <a:pt x="188441" y="348010"/>
                  </a:lnTo>
                  <a:lnTo>
                    <a:pt x="172918" y="354529"/>
                  </a:lnTo>
                  <a:lnTo>
                    <a:pt x="172918" y="361669"/>
                  </a:lnTo>
                  <a:lnTo>
                    <a:pt x="172918" y="367257"/>
                  </a:lnTo>
                  <a:lnTo>
                    <a:pt x="173850" y="372535"/>
                  </a:lnTo>
                  <a:lnTo>
                    <a:pt x="176023" y="377813"/>
                  </a:lnTo>
                  <a:lnTo>
                    <a:pt x="197754" y="376571"/>
                  </a:lnTo>
                  <a:lnTo>
                    <a:pt x="216691" y="370362"/>
                  </a:lnTo>
                  <a:lnTo>
                    <a:pt x="232213" y="361669"/>
                  </a:lnTo>
                  <a:lnTo>
                    <a:pt x="243700" y="372535"/>
                  </a:lnTo>
                  <a:lnTo>
                    <a:pt x="254255" y="387126"/>
                  </a:lnTo>
                  <a:lnTo>
                    <a:pt x="261395" y="402027"/>
                  </a:lnTo>
                  <a:lnTo>
                    <a:pt x="268846" y="418791"/>
                  </a:lnTo>
                  <a:lnTo>
                    <a:pt x="280022" y="429657"/>
                  </a:lnTo>
                  <a:lnTo>
                    <a:pt x="292750" y="436797"/>
                  </a:lnTo>
                  <a:lnTo>
                    <a:pt x="310446" y="441143"/>
                  </a:lnTo>
                  <a:lnTo>
                    <a:pt x="326899" y="444248"/>
                  </a:lnTo>
                  <a:lnTo>
                    <a:pt x="339628" y="449526"/>
                  </a:lnTo>
                  <a:lnTo>
                    <a:pt x="343663" y="449526"/>
                  </a:lnTo>
                  <a:lnTo>
                    <a:pt x="336523" y="433693"/>
                  </a:lnTo>
                  <a:lnTo>
                    <a:pt x="326899" y="420964"/>
                  </a:lnTo>
                  <a:lnTo>
                    <a:pt x="316655" y="406374"/>
                  </a:lnTo>
                  <a:lnTo>
                    <a:pt x="319759" y="406374"/>
                  </a:lnTo>
                  <a:lnTo>
                    <a:pt x="322864" y="407305"/>
                  </a:lnTo>
                  <a:lnTo>
                    <a:pt x="330004" y="411651"/>
                  </a:lnTo>
                  <a:lnTo>
                    <a:pt x="339628" y="416929"/>
                  </a:lnTo>
                  <a:lnTo>
                    <a:pt x="348941" y="422206"/>
                  </a:lnTo>
                  <a:lnTo>
                    <a:pt x="356081" y="426242"/>
                  </a:lnTo>
                  <a:lnTo>
                    <a:pt x="359186" y="424379"/>
                  </a:lnTo>
                  <a:lnTo>
                    <a:pt x="361359" y="422206"/>
                  </a:lnTo>
                  <a:lnTo>
                    <a:pt x="363532" y="420964"/>
                  </a:lnTo>
                  <a:lnTo>
                    <a:pt x="363532" y="418791"/>
                  </a:lnTo>
                  <a:lnTo>
                    <a:pt x="365395" y="416929"/>
                  </a:lnTo>
                  <a:lnTo>
                    <a:pt x="366636" y="414756"/>
                  </a:lnTo>
                  <a:lnTo>
                    <a:pt x="365395" y="394577"/>
                  </a:lnTo>
                  <a:lnTo>
                    <a:pt x="359186" y="379675"/>
                  </a:lnTo>
                  <a:lnTo>
                    <a:pt x="352045" y="365084"/>
                  </a:lnTo>
                  <a:lnTo>
                    <a:pt x="339628" y="365084"/>
                  </a:lnTo>
                  <a:lnTo>
                    <a:pt x="332177" y="333108"/>
                  </a:lnTo>
                  <a:lnTo>
                    <a:pt x="322864" y="304547"/>
                  </a:lnTo>
                  <a:lnTo>
                    <a:pt x="329073" y="302685"/>
                  </a:lnTo>
                  <a:lnTo>
                    <a:pt x="334350" y="302685"/>
                  </a:lnTo>
                  <a:lnTo>
                    <a:pt x="339628" y="300512"/>
                  </a:lnTo>
                  <a:lnTo>
                    <a:pt x="346768" y="300512"/>
                  </a:lnTo>
                  <a:lnTo>
                    <a:pt x="352045" y="313240"/>
                  </a:lnTo>
                  <a:lnTo>
                    <a:pt x="359186" y="322553"/>
                  </a:lnTo>
                  <a:lnTo>
                    <a:pt x="368810" y="332177"/>
                  </a:lnTo>
                  <a:lnTo>
                    <a:pt x="375950" y="340559"/>
                  </a:lnTo>
                  <a:lnTo>
                    <a:pt x="383401" y="340559"/>
                  </a:lnTo>
                  <a:lnTo>
                    <a:pt x="388368" y="339628"/>
                  </a:lnTo>
                  <a:lnTo>
                    <a:pt x="394577" y="339628"/>
                  </a:lnTo>
                  <a:lnTo>
                    <a:pt x="399854" y="337455"/>
                  </a:lnTo>
                  <a:lnTo>
                    <a:pt x="407305" y="287783"/>
                  </a:lnTo>
                  <a:lnTo>
                    <a:pt x="402027" y="287783"/>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47" name="Google Shape;147;p3"/>
            <p:cNvSpPr/>
            <p:nvPr/>
          </p:nvSpPr>
          <p:spPr>
            <a:xfrm>
              <a:off x="5463788" y="5234275"/>
              <a:ext cx="43462" cy="15522"/>
            </a:xfrm>
            <a:custGeom>
              <a:rect b="b" l="l" r="r" t="t"/>
              <a:pathLst>
                <a:path extrusionOk="0" h="15522" w="43462">
                  <a:moveTo>
                    <a:pt x="24836" y="7451"/>
                  </a:moveTo>
                  <a:lnTo>
                    <a:pt x="14591" y="3415"/>
                  </a:lnTo>
                  <a:lnTo>
                    <a:pt x="4967" y="0"/>
                  </a:lnTo>
                  <a:lnTo>
                    <a:pt x="3104" y="3415"/>
                  </a:lnTo>
                  <a:lnTo>
                    <a:pt x="3104" y="5278"/>
                  </a:lnTo>
                  <a:lnTo>
                    <a:pt x="1863" y="7451"/>
                  </a:lnTo>
                  <a:lnTo>
                    <a:pt x="0" y="8692"/>
                  </a:lnTo>
                  <a:lnTo>
                    <a:pt x="0" y="12728"/>
                  </a:lnTo>
                  <a:lnTo>
                    <a:pt x="7140" y="12728"/>
                  </a:lnTo>
                  <a:lnTo>
                    <a:pt x="10245" y="14901"/>
                  </a:lnTo>
                  <a:lnTo>
                    <a:pt x="12418" y="14901"/>
                  </a:lnTo>
                  <a:lnTo>
                    <a:pt x="15522" y="15833"/>
                  </a:lnTo>
                  <a:lnTo>
                    <a:pt x="44704" y="15833"/>
                  </a:lnTo>
                  <a:lnTo>
                    <a:pt x="37253" y="10555"/>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48" name="Google Shape;148;p3"/>
            <p:cNvSpPr/>
            <p:nvPr/>
          </p:nvSpPr>
          <p:spPr>
            <a:xfrm>
              <a:off x="5144029" y="5162562"/>
              <a:ext cx="24836" cy="9313"/>
            </a:xfrm>
            <a:custGeom>
              <a:rect b="b" l="l" r="r" t="t"/>
              <a:pathLst>
                <a:path extrusionOk="0" h="9313" w="24835">
                  <a:moveTo>
                    <a:pt x="4967" y="10555"/>
                  </a:moveTo>
                  <a:lnTo>
                    <a:pt x="10245" y="10555"/>
                  </a:lnTo>
                  <a:lnTo>
                    <a:pt x="14280" y="8382"/>
                  </a:lnTo>
                  <a:lnTo>
                    <a:pt x="17695" y="7140"/>
                  </a:lnTo>
                  <a:lnTo>
                    <a:pt x="19558" y="5278"/>
                  </a:lnTo>
                  <a:lnTo>
                    <a:pt x="24836" y="3104"/>
                  </a:lnTo>
                  <a:lnTo>
                    <a:pt x="24836" y="0"/>
                  </a:lnTo>
                  <a:lnTo>
                    <a:pt x="0" y="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49" name="Google Shape;149;p3"/>
            <p:cNvSpPr/>
            <p:nvPr/>
          </p:nvSpPr>
          <p:spPr>
            <a:xfrm>
              <a:off x="5247097" y="5141141"/>
              <a:ext cx="24836" cy="40358"/>
            </a:xfrm>
            <a:custGeom>
              <a:rect b="b" l="l" r="r" t="t"/>
              <a:pathLst>
                <a:path extrusionOk="0" h="40357" w="24835">
                  <a:moveTo>
                    <a:pt x="21731" y="0"/>
                  </a:moveTo>
                  <a:lnTo>
                    <a:pt x="14591" y="0"/>
                  </a:lnTo>
                  <a:lnTo>
                    <a:pt x="9313" y="0"/>
                  </a:lnTo>
                  <a:lnTo>
                    <a:pt x="4967" y="2173"/>
                  </a:lnTo>
                  <a:lnTo>
                    <a:pt x="1863" y="4346"/>
                  </a:lnTo>
                  <a:lnTo>
                    <a:pt x="0" y="11797"/>
                  </a:lnTo>
                  <a:lnTo>
                    <a:pt x="0" y="26698"/>
                  </a:lnTo>
                  <a:lnTo>
                    <a:pt x="1863" y="41289"/>
                  </a:lnTo>
                  <a:lnTo>
                    <a:pt x="7140" y="39116"/>
                  </a:lnTo>
                  <a:lnTo>
                    <a:pt x="11487" y="39116"/>
                  </a:lnTo>
                  <a:lnTo>
                    <a:pt x="14591" y="39116"/>
                  </a:lnTo>
                  <a:lnTo>
                    <a:pt x="16454" y="37253"/>
                  </a:lnTo>
                  <a:lnTo>
                    <a:pt x="26078" y="37253"/>
                  </a:lnTo>
                  <a:lnTo>
                    <a:pt x="23904" y="17075"/>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50" name="Google Shape;150;p3"/>
            <p:cNvSpPr/>
            <p:nvPr/>
          </p:nvSpPr>
          <p:spPr>
            <a:xfrm>
              <a:off x="5592933" y="5239552"/>
              <a:ext cx="34149" cy="21731"/>
            </a:xfrm>
            <a:custGeom>
              <a:rect b="b" l="l" r="r" t="t"/>
              <a:pathLst>
                <a:path extrusionOk="0" h="21731" w="34149">
                  <a:moveTo>
                    <a:pt x="21731" y="3415"/>
                  </a:moveTo>
                  <a:lnTo>
                    <a:pt x="14591" y="5278"/>
                  </a:lnTo>
                  <a:lnTo>
                    <a:pt x="7140" y="9624"/>
                  </a:lnTo>
                  <a:lnTo>
                    <a:pt x="0" y="10555"/>
                  </a:lnTo>
                  <a:lnTo>
                    <a:pt x="3104" y="24525"/>
                  </a:lnTo>
                  <a:lnTo>
                    <a:pt x="7140" y="22352"/>
                  </a:lnTo>
                  <a:lnTo>
                    <a:pt x="10245" y="22352"/>
                  </a:lnTo>
                  <a:lnTo>
                    <a:pt x="12418" y="22352"/>
                  </a:lnTo>
                  <a:lnTo>
                    <a:pt x="12418" y="20179"/>
                  </a:lnTo>
                  <a:lnTo>
                    <a:pt x="15522" y="20179"/>
                  </a:lnTo>
                  <a:lnTo>
                    <a:pt x="21731" y="17075"/>
                  </a:lnTo>
                  <a:lnTo>
                    <a:pt x="24836" y="12728"/>
                  </a:lnTo>
                  <a:lnTo>
                    <a:pt x="29182" y="9624"/>
                  </a:lnTo>
                  <a:lnTo>
                    <a:pt x="32286" y="5278"/>
                  </a:lnTo>
                  <a:lnTo>
                    <a:pt x="36322" y="0"/>
                  </a:lnTo>
                  <a:lnTo>
                    <a:pt x="27009" y="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51" name="Google Shape;151;p3"/>
            <p:cNvSpPr/>
            <p:nvPr/>
          </p:nvSpPr>
          <p:spPr>
            <a:xfrm>
              <a:off x="4877977" y="3996527"/>
              <a:ext cx="2967861" cy="2340761"/>
            </a:xfrm>
            <a:custGeom>
              <a:rect b="b" l="l" r="r" t="t"/>
              <a:pathLst>
                <a:path extrusionOk="0" h="2340761" w="2967861">
                  <a:moveTo>
                    <a:pt x="2965999" y="516271"/>
                  </a:moveTo>
                  <a:lnTo>
                    <a:pt x="2956685" y="502612"/>
                  </a:lnTo>
                  <a:lnTo>
                    <a:pt x="2945199" y="489883"/>
                  </a:lnTo>
                  <a:lnTo>
                    <a:pt x="2934644" y="477155"/>
                  </a:lnTo>
                  <a:lnTo>
                    <a:pt x="2930608" y="477155"/>
                  </a:lnTo>
                  <a:lnTo>
                    <a:pt x="2929677" y="477155"/>
                  </a:lnTo>
                  <a:lnTo>
                    <a:pt x="2927503" y="479328"/>
                  </a:lnTo>
                  <a:lnTo>
                    <a:pt x="2925330" y="479328"/>
                  </a:lnTo>
                  <a:lnTo>
                    <a:pt x="2923158" y="480260"/>
                  </a:lnTo>
                  <a:lnTo>
                    <a:pt x="2905462" y="477155"/>
                  </a:lnTo>
                  <a:lnTo>
                    <a:pt x="2896149" y="469705"/>
                  </a:lnTo>
                  <a:lnTo>
                    <a:pt x="2889008" y="460081"/>
                  </a:lnTo>
                  <a:lnTo>
                    <a:pt x="2881868" y="449526"/>
                  </a:lnTo>
                  <a:lnTo>
                    <a:pt x="2871313" y="439902"/>
                  </a:lnTo>
                  <a:lnTo>
                    <a:pt x="2866035" y="435555"/>
                  </a:lnTo>
                  <a:lnTo>
                    <a:pt x="2859827" y="435555"/>
                  </a:lnTo>
                  <a:lnTo>
                    <a:pt x="2854549" y="434624"/>
                  </a:lnTo>
                  <a:lnTo>
                    <a:pt x="2849271" y="434624"/>
                  </a:lnTo>
                  <a:lnTo>
                    <a:pt x="2843994" y="430278"/>
                  </a:lnTo>
                  <a:lnTo>
                    <a:pt x="2810776" y="395508"/>
                  </a:lnTo>
                  <a:lnTo>
                    <a:pt x="2751481" y="370051"/>
                  </a:lnTo>
                  <a:lnTo>
                    <a:pt x="2747445" y="370983"/>
                  </a:lnTo>
                  <a:lnTo>
                    <a:pt x="2744340" y="373156"/>
                  </a:lnTo>
                  <a:lnTo>
                    <a:pt x="2740305" y="377502"/>
                  </a:lnTo>
                  <a:lnTo>
                    <a:pt x="2735027" y="378433"/>
                  </a:lnTo>
                  <a:lnTo>
                    <a:pt x="2729750" y="378433"/>
                  </a:lnTo>
                  <a:lnTo>
                    <a:pt x="2723541" y="378433"/>
                  </a:lnTo>
                  <a:lnTo>
                    <a:pt x="2708950" y="373156"/>
                  </a:lnTo>
                  <a:lnTo>
                    <a:pt x="2696532" y="365705"/>
                  </a:lnTo>
                  <a:lnTo>
                    <a:pt x="2678836" y="362601"/>
                  </a:lnTo>
                  <a:lnTo>
                    <a:pt x="2678836" y="367878"/>
                  </a:lnTo>
                  <a:lnTo>
                    <a:pt x="2678836" y="373156"/>
                  </a:lnTo>
                  <a:lnTo>
                    <a:pt x="2676664" y="377502"/>
                  </a:lnTo>
                  <a:lnTo>
                    <a:pt x="2676664" y="380607"/>
                  </a:lnTo>
                  <a:lnTo>
                    <a:pt x="2678836" y="382780"/>
                  </a:lnTo>
                  <a:lnTo>
                    <a:pt x="2681010" y="385884"/>
                  </a:lnTo>
                  <a:lnTo>
                    <a:pt x="2684114" y="392093"/>
                  </a:lnTo>
                  <a:lnTo>
                    <a:pt x="2681941" y="397371"/>
                  </a:lnTo>
                  <a:lnTo>
                    <a:pt x="2681941" y="400475"/>
                  </a:lnTo>
                  <a:lnTo>
                    <a:pt x="2681010" y="404821"/>
                  </a:lnTo>
                  <a:lnTo>
                    <a:pt x="2678836" y="406994"/>
                  </a:lnTo>
                  <a:lnTo>
                    <a:pt x="2678836" y="412272"/>
                  </a:lnTo>
                  <a:lnTo>
                    <a:pt x="2671696" y="406994"/>
                  </a:lnTo>
                  <a:lnTo>
                    <a:pt x="2666419" y="402648"/>
                  </a:lnTo>
                  <a:lnTo>
                    <a:pt x="2660210" y="395198"/>
                  </a:lnTo>
                  <a:lnTo>
                    <a:pt x="2654932" y="389920"/>
                  </a:lnTo>
                  <a:lnTo>
                    <a:pt x="2651828" y="382469"/>
                  </a:lnTo>
                  <a:lnTo>
                    <a:pt x="2616437" y="382469"/>
                  </a:lnTo>
                  <a:lnTo>
                    <a:pt x="2581978" y="382469"/>
                  </a:lnTo>
                  <a:lnTo>
                    <a:pt x="2547518" y="385574"/>
                  </a:lnTo>
                  <a:lnTo>
                    <a:pt x="2544414" y="384642"/>
                  </a:lnTo>
                  <a:lnTo>
                    <a:pt x="2542240" y="380296"/>
                  </a:lnTo>
                  <a:lnTo>
                    <a:pt x="2538205" y="378123"/>
                  </a:lnTo>
                  <a:lnTo>
                    <a:pt x="2535100" y="365395"/>
                  </a:lnTo>
                  <a:lnTo>
                    <a:pt x="2532927" y="350493"/>
                  </a:lnTo>
                  <a:lnTo>
                    <a:pt x="2527650" y="333419"/>
                  </a:lnTo>
                  <a:lnTo>
                    <a:pt x="2515232" y="330314"/>
                  </a:lnTo>
                  <a:lnTo>
                    <a:pt x="2498468" y="327210"/>
                  </a:lnTo>
                  <a:lnTo>
                    <a:pt x="2481703" y="325037"/>
                  </a:lnTo>
                  <a:lnTo>
                    <a:pt x="2464008" y="325037"/>
                  </a:lnTo>
                  <a:lnTo>
                    <a:pt x="2451590" y="330314"/>
                  </a:lnTo>
                  <a:lnTo>
                    <a:pt x="2437931" y="325037"/>
                  </a:lnTo>
                  <a:lnTo>
                    <a:pt x="2427375" y="315413"/>
                  </a:lnTo>
                  <a:lnTo>
                    <a:pt x="2420235" y="304858"/>
                  </a:lnTo>
                  <a:lnTo>
                    <a:pt x="2414958" y="293371"/>
                  </a:lnTo>
                  <a:lnTo>
                    <a:pt x="2401298" y="293371"/>
                  </a:lnTo>
                  <a:lnTo>
                    <a:pt x="2388880" y="293371"/>
                  </a:lnTo>
                  <a:lnTo>
                    <a:pt x="2378325" y="297718"/>
                  </a:lnTo>
                  <a:lnTo>
                    <a:pt x="2373047" y="295544"/>
                  </a:lnTo>
                  <a:lnTo>
                    <a:pt x="2369012" y="293371"/>
                  </a:lnTo>
                  <a:lnTo>
                    <a:pt x="2365907" y="291198"/>
                  </a:lnTo>
                  <a:lnTo>
                    <a:pt x="2365907" y="288094"/>
                  </a:lnTo>
                  <a:lnTo>
                    <a:pt x="2363734" y="285921"/>
                  </a:lnTo>
                  <a:lnTo>
                    <a:pt x="2363734" y="282816"/>
                  </a:lnTo>
                  <a:lnTo>
                    <a:pt x="2361561" y="276607"/>
                  </a:lnTo>
                  <a:lnTo>
                    <a:pt x="2358457" y="273503"/>
                  </a:lnTo>
                  <a:lnTo>
                    <a:pt x="2351316" y="268225"/>
                  </a:lnTo>
                  <a:lnTo>
                    <a:pt x="2334552" y="262016"/>
                  </a:lnTo>
                  <a:lnTo>
                    <a:pt x="2315925" y="256739"/>
                  </a:lnTo>
                  <a:lnTo>
                    <a:pt x="2296057" y="251461"/>
                  </a:lnTo>
                  <a:lnTo>
                    <a:pt x="2276188" y="249288"/>
                  </a:lnTo>
                  <a:lnTo>
                    <a:pt x="2258493" y="249288"/>
                  </a:lnTo>
                  <a:lnTo>
                    <a:pt x="2247007" y="253634"/>
                  </a:lnTo>
                  <a:lnTo>
                    <a:pt x="2234589" y="256739"/>
                  </a:lnTo>
                  <a:lnTo>
                    <a:pt x="2237693" y="273813"/>
                  </a:lnTo>
                  <a:lnTo>
                    <a:pt x="2241729" y="286541"/>
                  </a:lnTo>
                  <a:lnTo>
                    <a:pt x="2243902" y="305479"/>
                  </a:lnTo>
                  <a:lnTo>
                    <a:pt x="2236762" y="305479"/>
                  </a:lnTo>
                  <a:lnTo>
                    <a:pt x="2232726" y="303306"/>
                  </a:lnTo>
                  <a:lnTo>
                    <a:pt x="2227448" y="303306"/>
                  </a:lnTo>
                  <a:lnTo>
                    <a:pt x="2225275" y="303306"/>
                  </a:lnTo>
                  <a:lnTo>
                    <a:pt x="2222171" y="303306"/>
                  </a:lnTo>
                  <a:lnTo>
                    <a:pt x="2218135" y="306410"/>
                  </a:lnTo>
                  <a:lnTo>
                    <a:pt x="2215030" y="310756"/>
                  </a:lnTo>
                  <a:lnTo>
                    <a:pt x="2207890" y="306410"/>
                  </a:lnTo>
                  <a:lnTo>
                    <a:pt x="2201681" y="303306"/>
                  </a:lnTo>
                  <a:lnTo>
                    <a:pt x="2198577" y="298028"/>
                  </a:lnTo>
                  <a:lnTo>
                    <a:pt x="2193299" y="293682"/>
                  </a:lnTo>
                  <a:lnTo>
                    <a:pt x="2188022" y="288404"/>
                  </a:lnTo>
                  <a:lnTo>
                    <a:pt x="2174362" y="310756"/>
                  </a:lnTo>
                  <a:lnTo>
                    <a:pt x="2165980" y="308583"/>
                  </a:lnTo>
                  <a:lnTo>
                    <a:pt x="2158840" y="306410"/>
                  </a:lnTo>
                  <a:lnTo>
                    <a:pt x="2152631" y="303306"/>
                  </a:lnTo>
                  <a:lnTo>
                    <a:pt x="2149526" y="298028"/>
                  </a:lnTo>
                  <a:lnTo>
                    <a:pt x="2147353" y="290577"/>
                  </a:lnTo>
                  <a:lnTo>
                    <a:pt x="2147353" y="280953"/>
                  </a:lnTo>
                  <a:lnTo>
                    <a:pt x="2140213" y="290577"/>
                  </a:lnTo>
                  <a:lnTo>
                    <a:pt x="2137109" y="301132"/>
                  </a:lnTo>
                  <a:lnTo>
                    <a:pt x="2133073" y="312619"/>
                  </a:lnTo>
                  <a:lnTo>
                    <a:pt x="2127795" y="321001"/>
                  </a:lnTo>
                  <a:lnTo>
                    <a:pt x="2125622" y="323174"/>
                  </a:lnTo>
                  <a:lnTo>
                    <a:pt x="2123449" y="325347"/>
                  </a:lnTo>
                  <a:lnTo>
                    <a:pt x="2112894" y="317896"/>
                  </a:lnTo>
                  <a:lnTo>
                    <a:pt x="2100476" y="310446"/>
                  </a:lnTo>
                  <a:lnTo>
                    <a:pt x="2091163" y="300822"/>
                  </a:lnTo>
                  <a:lnTo>
                    <a:pt x="2088989" y="295544"/>
                  </a:lnTo>
                  <a:lnTo>
                    <a:pt x="2088058" y="291198"/>
                  </a:lnTo>
                  <a:lnTo>
                    <a:pt x="2088058" y="288094"/>
                  </a:lnTo>
                  <a:lnTo>
                    <a:pt x="2085885" y="283747"/>
                  </a:lnTo>
                  <a:lnTo>
                    <a:pt x="2083712" y="280643"/>
                  </a:lnTo>
                  <a:lnTo>
                    <a:pt x="2090852" y="261706"/>
                  </a:lnTo>
                  <a:lnTo>
                    <a:pt x="2103270" y="248978"/>
                  </a:lnTo>
                  <a:lnTo>
                    <a:pt x="2093957" y="212034"/>
                  </a:lnTo>
                  <a:lnTo>
                    <a:pt x="2090852" y="212034"/>
                  </a:lnTo>
                  <a:lnTo>
                    <a:pt x="2090852" y="206757"/>
                  </a:lnTo>
                  <a:lnTo>
                    <a:pt x="2070984" y="208930"/>
                  </a:lnTo>
                  <a:lnTo>
                    <a:pt x="2058566" y="214208"/>
                  </a:lnTo>
                  <a:lnTo>
                    <a:pt x="2047079" y="223831"/>
                  </a:lnTo>
                  <a:lnTo>
                    <a:pt x="2036524" y="218554"/>
                  </a:lnTo>
                  <a:lnTo>
                    <a:pt x="2025038" y="212345"/>
                  </a:lnTo>
                  <a:lnTo>
                    <a:pt x="2014482" y="207067"/>
                  </a:lnTo>
                  <a:lnTo>
                    <a:pt x="2012310" y="209240"/>
                  </a:lnTo>
                  <a:lnTo>
                    <a:pt x="2012310" y="211414"/>
                  </a:lnTo>
                  <a:lnTo>
                    <a:pt x="2010136" y="211414"/>
                  </a:lnTo>
                  <a:lnTo>
                    <a:pt x="2007032" y="212345"/>
                  </a:lnTo>
                  <a:lnTo>
                    <a:pt x="2007032" y="218554"/>
                  </a:lnTo>
                  <a:lnTo>
                    <a:pt x="2007032" y="223831"/>
                  </a:lnTo>
                  <a:lnTo>
                    <a:pt x="2007032" y="226936"/>
                  </a:lnTo>
                  <a:lnTo>
                    <a:pt x="2007032" y="229109"/>
                  </a:lnTo>
                  <a:lnTo>
                    <a:pt x="2007032" y="232213"/>
                  </a:lnTo>
                  <a:lnTo>
                    <a:pt x="2002996" y="243700"/>
                  </a:lnTo>
                  <a:lnTo>
                    <a:pt x="1950841" y="239354"/>
                  </a:lnTo>
                  <a:lnTo>
                    <a:pt x="1948668" y="234076"/>
                  </a:lnTo>
                  <a:lnTo>
                    <a:pt x="1948668" y="228799"/>
                  </a:lnTo>
                  <a:lnTo>
                    <a:pt x="1946495" y="223521"/>
                  </a:lnTo>
                  <a:lnTo>
                    <a:pt x="1946495" y="218243"/>
                  </a:lnTo>
                  <a:lnTo>
                    <a:pt x="1946495" y="216070"/>
                  </a:lnTo>
                  <a:lnTo>
                    <a:pt x="1934077" y="206446"/>
                  </a:lnTo>
                  <a:lnTo>
                    <a:pt x="1921659" y="204273"/>
                  </a:lnTo>
                  <a:lnTo>
                    <a:pt x="1904895" y="204273"/>
                  </a:lnTo>
                  <a:lnTo>
                    <a:pt x="1887200" y="206446"/>
                  </a:lnTo>
                  <a:lnTo>
                    <a:pt x="1887200" y="219175"/>
                  </a:lnTo>
                  <a:lnTo>
                    <a:pt x="1877886" y="219175"/>
                  </a:lnTo>
                  <a:lnTo>
                    <a:pt x="1877886" y="218243"/>
                  </a:lnTo>
                  <a:lnTo>
                    <a:pt x="1875713" y="218243"/>
                  </a:lnTo>
                  <a:lnTo>
                    <a:pt x="1873540" y="216070"/>
                  </a:lnTo>
                  <a:lnTo>
                    <a:pt x="1875713" y="206446"/>
                  </a:lnTo>
                  <a:lnTo>
                    <a:pt x="1877886" y="198996"/>
                  </a:lnTo>
                  <a:lnTo>
                    <a:pt x="1880060" y="193718"/>
                  </a:lnTo>
                  <a:lnTo>
                    <a:pt x="1883164" y="188441"/>
                  </a:lnTo>
                  <a:lnTo>
                    <a:pt x="1883164" y="182232"/>
                  </a:lnTo>
                  <a:lnTo>
                    <a:pt x="1873851" y="186578"/>
                  </a:lnTo>
                  <a:lnTo>
                    <a:pt x="1866710" y="191856"/>
                  </a:lnTo>
                  <a:lnTo>
                    <a:pt x="1859570" y="197133"/>
                  </a:lnTo>
                  <a:lnTo>
                    <a:pt x="1854293" y="203342"/>
                  </a:lnTo>
                  <a:lnTo>
                    <a:pt x="1851188" y="201169"/>
                  </a:lnTo>
                  <a:lnTo>
                    <a:pt x="1849015" y="201169"/>
                  </a:lnTo>
                  <a:lnTo>
                    <a:pt x="1849015" y="198996"/>
                  </a:lnTo>
                  <a:lnTo>
                    <a:pt x="1849015" y="196823"/>
                  </a:lnTo>
                  <a:lnTo>
                    <a:pt x="1849015" y="195891"/>
                  </a:lnTo>
                  <a:lnTo>
                    <a:pt x="1851188" y="191545"/>
                  </a:lnTo>
                  <a:lnTo>
                    <a:pt x="1851188" y="188441"/>
                  </a:lnTo>
                  <a:lnTo>
                    <a:pt x="1834424" y="186267"/>
                  </a:lnTo>
                  <a:lnTo>
                    <a:pt x="1819833" y="188441"/>
                  </a:lnTo>
                  <a:lnTo>
                    <a:pt x="1807415" y="195891"/>
                  </a:lnTo>
                  <a:lnTo>
                    <a:pt x="1803379" y="195891"/>
                  </a:lnTo>
                  <a:lnTo>
                    <a:pt x="1815797" y="180990"/>
                  </a:lnTo>
                  <a:lnTo>
                    <a:pt x="1832561" y="169503"/>
                  </a:lnTo>
                  <a:lnTo>
                    <a:pt x="1849325" y="159880"/>
                  </a:lnTo>
                  <a:lnTo>
                    <a:pt x="1863916" y="151498"/>
                  </a:lnTo>
                  <a:lnTo>
                    <a:pt x="1869194" y="141874"/>
                  </a:lnTo>
                  <a:lnTo>
                    <a:pt x="1873230" y="132250"/>
                  </a:lnTo>
                  <a:lnTo>
                    <a:pt x="1878507" y="123868"/>
                  </a:lnTo>
                  <a:lnTo>
                    <a:pt x="1890925" y="114244"/>
                  </a:lnTo>
                  <a:lnTo>
                    <a:pt x="1890925" y="90029"/>
                  </a:lnTo>
                  <a:lnTo>
                    <a:pt x="1881612" y="77301"/>
                  </a:lnTo>
                  <a:lnTo>
                    <a:pt x="1873230" y="65815"/>
                  </a:lnTo>
                  <a:lnTo>
                    <a:pt x="1861743" y="57432"/>
                  </a:lnTo>
                  <a:lnTo>
                    <a:pt x="1847152" y="49982"/>
                  </a:lnTo>
                  <a:lnTo>
                    <a:pt x="1847152" y="47809"/>
                  </a:lnTo>
                  <a:lnTo>
                    <a:pt x="1847152" y="45636"/>
                  </a:lnTo>
                  <a:lnTo>
                    <a:pt x="1844979" y="43462"/>
                  </a:lnTo>
                  <a:lnTo>
                    <a:pt x="1844048" y="45636"/>
                  </a:lnTo>
                  <a:lnTo>
                    <a:pt x="1827284" y="50913"/>
                  </a:lnTo>
                  <a:lnTo>
                    <a:pt x="1812693" y="53086"/>
                  </a:lnTo>
                  <a:lnTo>
                    <a:pt x="1800275" y="55259"/>
                  </a:lnTo>
                  <a:lnTo>
                    <a:pt x="1787857" y="60537"/>
                  </a:lnTo>
                  <a:lnTo>
                    <a:pt x="1780717" y="50913"/>
                  </a:lnTo>
                  <a:lnTo>
                    <a:pt x="1773577" y="43462"/>
                  </a:lnTo>
                  <a:lnTo>
                    <a:pt x="1766436" y="40358"/>
                  </a:lnTo>
                  <a:lnTo>
                    <a:pt x="1751845" y="36012"/>
                  </a:lnTo>
                  <a:lnTo>
                    <a:pt x="1752777" y="30734"/>
                  </a:lnTo>
                  <a:lnTo>
                    <a:pt x="1754950" y="28561"/>
                  </a:lnTo>
                  <a:lnTo>
                    <a:pt x="1757123" y="25457"/>
                  </a:lnTo>
                  <a:lnTo>
                    <a:pt x="1760227" y="23283"/>
                  </a:lnTo>
                  <a:lnTo>
                    <a:pt x="1762401" y="22352"/>
                  </a:lnTo>
                  <a:lnTo>
                    <a:pt x="1767678" y="20179"/>
                  </a:lnTo>
                  <a:lnTo>
                    <a:pt x="1766747" y="14901"/>
                  </a:lnTo>
                  <a:lnTo>
                    <a:pt x="1762711" y="10555"/>
                  </a:lnTo>
                  <a:lnTo>
                    <a:pt x="1760538" y="7451"/>
                  </a:lnTo>
                  <a:lnTo>
                    <a:pt x="1759607" y="5278"/>
                  </a:lnTo>
                  <a:lnTo>
                    <a:pt x="1755571" y="0"/>
                  </a:lnTo>
                  <a:lnTo>
                    <a:pt x="1735702" y="0"/>
                  </a:lnTo>
                  <a:lnTo>
                    <a:pt x="1731666" y="18006"/>
                  </a:lnTo>
                  <a:lnTo>
                    <a:pt x="1721111" y="28561"/>
                  </a:lnTo>
                  <a:lnTo>
                    <a:pt x="1708693" y="38185"/>
                  </a:lnTo>
                  <a:lnTo>
                    <a:pt x="1695034" y="45636"/>
                  </a:lnTo>
                  <a:lnTo>
                    <a:pt x="1679511" y="53086"/>
                  </a:lnTo>
                  <a:lnTo>
                    <a:pt x="1679511" y="73265"/>
                  </a:lnTo>
                  <a:lnTo>
                    <a:pt x="1674234" y="73265"/>
                  </a:lnTo>
                  <a:lnTo>
                    <a:pt x="1668025" y="72334"/>
                  </a:lnTo>
                  <a:lnTo>
                    <a:pt x="1664921" y="72334"/>
                  </a:lnTo>
                  <a:lnTo>
                    <a:pt x="1659643" y="70161"/>
                  </a:lnTo>
                  <a:lnTo>
                    <a:pt x="1653434" y="75438"/>
                  </a:lnTo>
                  <a:lnTo>
                    <a:pt x="1646294" y="82889"/>
                  </a:lnTo>
                  <a:lnTo>
                    <a:pt x="1639153" y="88167"/>
                  </a:lnTo>
                  <a:lnTo>
                    <a:pt x="1632013" y="94376"/>
                  </a:lnTo>
                  <a:lnTo>
                    <a:pt x="1626736" y="94376"/>
                  </a:lnTo>
                  <a:lnTo>
                    <a:pt x="1616181" y="94376"/>
                  </a:lnTo>
                  <a:lnTo>
                    <a:pt x="1601590" y="94376"/>
                  </a:lnTo>
                  <a:lnTo>
                    <a:pt x="1586999" y="94376"/>
                  </a:lnTo>
                  <a:lnTo>
                    <a:pt x="1575512" y="94376"/>
                  </a:lnTo>
                  <a:lnTo>
                    <a:pt x="1572408" y="99653"/>
                  </a:lnTo>
                  <a:lnTo>
                    <a:pt x="1570235" y="104931"/>
                  </a:lnTo>
                  <a:lnTo>
                    <a:pt x="1567130" y="110208"/>
                  </a:lnTo>
                  <a:lnTo>
                    <a:pt x="1564957" y="117659"/>
                  </a:lnTo>
                  <a:lnTo>
                    <a:pt x="1543226" y="117659"/>
                  </a:lnTo>
                  <a:lnTo>
                    <a:pt x="1526462" y="123868"/>
                  </a:lnTo>
                  <a:lnTo>
                    <a:pt x="1511871" y="130077"/>
                  </a:lnTo>
                  <a:lnTo>
                    <a:pt x="1497280" y="141563"/>
                  </a:lnTo>
                  <a:lnTo>
                    <a:pt x="1484862" y="152118"/>
                  </a:lnTo>
                  <a:lnTo>
                    <a:pt x="1468098" y="161742"/>
                  </a:lnTo>
                  <a:lnTo>
                    <a:pt x="1462821" y="180679"/>
                  </a:lnTo>
                  <a:lnTo>
                    <a:pt x="1459716" y="198685"/>
                  </a:lnTo>
                  <a:lnTo>
                    <a:pt x="1455680" y="215760"/>
                  </a:lnTo>
                  <a:lnTo>
                    <a:pt x="1452576" y="215760"/>
                  </a:lnTo>
                  <a:lnTo>
                    <a:pt x="1445436" y="198685"/>
                  </a:lnTo>
                  <a:lnTo>
                    <a:pt x="1419358" y="203963"/>
                  </a:lnTo>
                  <a:lnTo>
                    <a:pt x="1395454" y="211414"/>
                  </a:lnTo>
                  <a:lnTo>
                    <a:pt x="1399490" y="233766"/>
                  </a:lnTo>
                  <a:lnTo>
                    <a:pt x="1404767" y="253945"/>
                  </a:lnTo>
                  <a:lnTo>
                    <a:pt x="1410045" y="275055"/>
                  </a:lnTo>
                  <a:lnTo>
                    <a:pt x="1419358" y="290888"/>
                  </a:lnTo>
                  <a:lnTo>
                    <a:pt x="1431776" y="304547"/>
                  </a:lnTo>
                  <a:lnTo>
                    <a:pt x="1431776" y="312929"/>
                  </a:lnTo>
                  <a:lnTo>
                    <a:pt x="1416254" y="302374"/>
                  </a:lnTo>
                  <a:lnTo>
                    <a:pt x="1399490" y="287473"/>
                  </a:lnTo>
                  <a:lnTo>
                    <a:pt x="1388934" y="272571"/>
                  </a:lnTo>
                  <a:lnTo>
                    <a:pt x="1368135" y="272571"/>
                  </a:lnTo>
                  <a:lnTo>
                    <a:pt x="1352612" y="275676"/>
                  </a:lnTo>
                  <a:lnTo>
                    <a:pt x="1338953" y="283127"/>
                  </a:lnTo>
                  <a:lnTo>
                    <a:pt x="1331812" y="274745"/>
                  </a:lnTo>
                  <a:lnTo>
                    <a:pt x="1328708" y="263258"/>
                  </a:lnTo>
                  <a:lnTo>
                    <a:pt x="1324672" y="252703"/>
                  </a:lnTo>
                  <a:lnTo>
                    <a:pt x="1321568" y="250530"/>
                  </a:lnTo>
                  <a:lnTo>
                    <a:pt x="1321568" y="249909"/>
                  </a:lnTo>
                  <a:lnTo>
                    <a:pt x="1319394" y="249909"/>
                  </a:lnTo>
                  <a:lnTo>
                    <a:pt x="1316290" y="249909"/>
                  </a:lnTo>
                  <a:lnTo>
                    <a:pt x="1312254" y="249909"/>
                  </a:lnTo>
                  <a:lnTo>
                    <a:pt x="1312254" y="284679"/>
                  </a:lnTo>
                  <a:lnTo>
                    <a:pt x="1289281" y="305789"/>
                  </a:lnTo>
                  <a:lnTo>
                    <a:pt x="1294559" y="320691"/>
                  </a:lnTo>
                  <a:lnTo>
                    <a:pt x="1299837" y="331246"/>
                  </a:lnTo>
                  <a:lnTo>
                    <a:pt x="1305114" y="343974"/>
                  </a:lnTo>
                  <a:lnTo>
                    <a:pt x="1309150" y="362911"/>
                  </a:lnTo>
                  <a:lnTo>
                    <a:pt x="1329018" y="370362"/>
                  </a:lnTo>
                  <a:lnTo>
                    <a:pt x="1350750" y="378744"/>
                  </a:lnTo>
                  <a:lnTo>
                    <a:pt x="1368445" y="386195"/>
                  </a:lnTo>
                  <a:lnTo>
                    <a:pt x="1368445" y="392403"/>
                  </a:lnTo>
                  <a:lnTo>
                    <a:pt x="1350750" y="386195"/>
                  </a:lnTo>
                  <a:lnTo>
                    <a:pt x="1332123" y="386195"/>
                  </a:lnTo>
                  <a:lnTo>
                    <a:pt x="1312254" y="386195"/>
                  </a:lnTo>
                  <a:lnTo>
                    <a:pt x="1314427" y="401096"/>
                  </a:lnTo>
                  <a:lnTo>
                    <a:pt x="1316601" y="418170"/>
                  </a:lnTo>
                  <a:lnTo>
                    <a:pt x="1319705" y="435245"/>
                  </a:lnTo>
                  <a:lnTo>
                    <a:pt x="1316601" y="453251"/>
                  </a:lnTo>
                  <a:lnTo>
                    <a:pt x="1310392" y="464737"/>
                  </a:lnTo>
                  <a:lnTo>
                    <a:pt x="1303251" y="479639"/>
                  </a:lnTo>
                  <a:lnTo>
                    <a:pt x="1296111" y="492367"/>
                  </a:lnTo>
                  <a:lnTo>
                    <a:pt x="1293006" y="494540"/>
                  </a:lnTo>
                  <a:lnTo>
                    <a:pt x="1290833" y="495472"/>
                  </a:lnTo>
                  <a:lnTo>
                    <a:pt x="1289902" y="497645"/>
                  </a:lnTo>
                  <a:lnTo>
                    <a:pt x="1269102" y="497645"/>
                  </a:lnTo>
                  <a:lnTo>
                    <a:pt x="1269102" y="492057"/>
                  </a:lnTo>
                  <a:lnTo>
                    <a:pt x="1276243" y="489883"/>
                  </a:lnTo>
                  <a:lnTo>
                    <a:pt x="1282452" y="486779"/>
                  </a:lnTo>
                  <a:lnTo>
                    <a:pt x="1287729" y="484606"/>
                  </a:lnTo>
                  <a:lnTo>
                    <a:pt x="1290833" y="480260"/>
                  </a:lnTo>
                  <a:lnTo>
                    <a:pt x="1296111" y="477155"/>
                  </a:lnTo>
                  <a:lnTo>
                    <a:pt x="1296111" y="460081"/>
                  </a:lnTo>
                  <a:lnTo>
                    <a:pt x="1300147" y="447352"/>
                  </a:lnTo>
                  <a:lnTo>
                    <a:pt x="1305424" y="435866"/>
                  </a:lnTo>
                  <a:lnTo>
                    <a:pt x="1302320" y="429657"/>
                  </a:lnTo>
                  <a:lnTo>
                    <a:pt x="1300147" y="423448"/>
                  </a:lnTo>
                  <a:lnTo>
                    <a:pt x="1296111" y="420344"/>
                  </a:lnTo>
                  <a:lnTo>
                    <a:pt x="1293006" y="415997"/>
                  </a:lnTo>
                  <a:lnTo>
                    <a:pt x="1290833" y="412893"/>
                  </a:lnTo>
                  <a:lnTo>
                    <a:pt x="1289902" y="407615"/>
                  </a:lnTo>
                  <a:lnTo>
                    <a:pt x="1289902" y="400165"/>
                  </a:lnTo>
                  <a:lnTo>
                    <a:pt x="1293006" y="390541"/>
                  </a:lnTo>
                  <a:lnTo>
                    <a:pt x="1296111" y="379054"/>
                  </a:lnTo>
                  <a:lnTo>
                    <a:pt x="1296111" y="366326"/>
                  </a:lnTo>
                  <a:lnTo>
                    <a:pt x="1293006" y="355771"/>
                  </a:lnTo>
                  <a:lnTo>
                    <a:pt x="1289902" y="340870"/>
                  </a:lnTo>
                  <a:lnTo>
                    <a:pt x="1283693" y="328141"/>
                  </a:lnTo>
                  <a:lnTo>
                    <a:pt x="1280589" y="318517"/>
                  </a:lnTo>
                  <a:lnTo>
                    <a:pt x="1282762" y="311067"/>
                  </a:lnTo>
                  <a:lnTo>
                    <a:pt x="1283693" y="299580"/>
                  </a:lnTo>
                  <a:lnTo>
                    <a:pt x="1287729" y="286852"/>
                  </a:lnTo>
                  <a:lnTo>
                    <a:pt x="1290833" y="271951"/>
                  </a:lnTo>
                  <a:lnTo>
                    <a:pt x="1293006" y="257049"/>
                  </a:lnTo>
                  <a:lnTo>
                    <a:pt x="1285866" y="249598"/>
                  </a:lnTo>
                  <a:lnTo>
                    <a:pt x="1280589" y="239975"/>
                  </a:lnTo>
                  <a:lnTo>
                    <a:pt x="1260720" y="239043"/>
                  </a:lnTo>
                  <a:lnTo>
                    <a:pt x="1243956" y="239975"/>
                  </a:lnTo>
                  <a:lnTo>
                    <a:pt x="1234643" y="246184"/>
                  </a:lnTo>
                  <a:lnTo>
                    <a:pt x="1227502" y="254566"/>
                  </a:lnTo>
                  <a:lnTo>
                    <a:pt x="1222225" y="266052"/>
                  </a:lnTo>
                  <a:lnTo>
                    <a:pt x="1218189" y="276607"/>
                  </a:lnTo>
                  <a:lnTo>
                    <a:pt x="1215085" y="290267"/>
                  </a:lnTo>
                  <a:lnTo>
                    <a:pt x="1211049" y="300822"/>
                  </a:lnTo>
                  <a:lnTo>
                    <a:pt x="1203909" y="310446"/>
                  </a:lnTo>
                  <a:lnTo>
                    <a:pt x="1193353" y="317896"/>
                  </a:lnTo>
                  <a:lnTo>
                    <a:pt x="1196458" y="338075"/>
                  </a:lnTo>
                  <a:lnTo>
                    <a:pt x="1198631" y="352977"/>
                  </a:lnTo>
                  <a:lnTo>
                    <a:pt x="1202667" y="370051"/>
                  </a:lnTo>
                  <a:lnTo>
                    <a:pt x="1200494" y="392403"/>
                  </a:lnTo>
                  <a:lnTo>
                    <a:pt x="1217258" y="392403"/>
                  </a:lnTo>
                  <a:lnTo>
                    <a:pt x="1218189" y="399854"/>
                  </a:lnTo>
                  <a:lnTo>
                    <a:pt x="1222225" y="405132"/>
                  </a:lnTo>
                  <a:lnTo>
                    <a:pt x="1224398" y="410409"/>
                  </a:lnTo>
                  <a:lnTo>
                    <a:pt x="1227502" y="414756"/>
                  </a:lnTo>
                  <a:lnTo>
                    <a:pt x="1232780" y="420033"/>
                  </a:lnTo>
                  <a:lnTo>
                    <a:pt x="1231849" y="423138"/>
                  </a:lnTo>
                  <a:lnTo>
                    <a:pt x="1231849" y="425311"/>
                  </a:lnTo>
                  <a:lnTo>
                    <a:pt x="1229676" y="427484"/>
                  </a:lnTo>
                  <a:lnTo>
                    <a:pt x="1220362" y="423138"/>
                  </a:lnTo>
                  <a:lnTo>
                    <a:pt x="1205771" y="415687"/>
                  </a:lnTo>
                  <a:lnTo>
                    <a:pt x="1190249" y="402959"/>
                  </a:lnTo>
                  <a:lnTo>
                    <a:pt x="1171622" y="390230"/>
                  </a:lnTo>
                  <a:lnTo>
                    <a:pt x="1159204" y="377502"/>
                  </a:lnTo>
                  <a:lnTo>
                    <a:pt x="1149891" y="366016"/>
                  </a:lnTo>
                  <a:lnTo>
                    <a:pt x="1142751" y="366016"/>
                  </a:lnTo>
                  <a:lnTo>
                    <a:pt x="1135611" y="366016"/>
                  </a:lnTo>
                  <a:lnTo>
                    <a:pt x="1130333" y="363842"/>
                  </a:lnTo>
                  <a:lnTo>
                    <a:pt x="1126297" y="362911"/>
                  </a:lnTo>
                  <a:lnTo>
                    <a:pt x="1119157" y="366016"/>
                  </a:lnTo>
                  <a:lnTo>
                    <a:pt x="1116052" y="368189"/>
                  </a:lnTo>
                  <a:lnTo>
                    <a:pt x="1112017" y="371293"/>
                  </a:lnTo>
                  <a:lnTo>
                    <a:pt x="1106739" y="375639"/>
                  </a:lnTo>
                  <a:lnTo>
                    <a:pt x="1106739" y="383090"/>
                  </a:lnTo>
                  <a:lnTo>
                    <a:pt x="1106739" y="388368"/>
                  </a:lnTo>
                  <a:lnTo>
                    <a:pt x="1108912" y="392714"/>
                  </a:lnTo>
                  <a:lnTo>
                    <a:pt x="1111085" y="395818"/>
                  </a:lnTo>
                  <a:lnTo>
                    <a:pt x="1114190" y="400165"/>
                  </a:lnTo>
                  <a:lnTo>
                    <a:pt x="1114190" y="405442"/>
                  </a:lnTo>
                  <a:lnTo>
                    <a:pt x="1112017" y="410720"/>
                  </a:lnTo>
                  <a:lnTo>
                    <a:pt x="1112017" y="415066"/>
                  </a:lnTo>
                  <a:lnTo>
                    <a:pt x="1111085" y="415997"/>
                  </a:lnTo>
                  <a:lnTo>
                    <a:pt x="1108912" y="420344"/>
                  </a:lnTo>
                  <a:lnTo>
                    <a:pt x="1106739" y="423448"/>
                  </a:lnTo>
                  <a:lnTo>
                    <a:pt x="1099599" y="422517"/>
                  </a:lnTo>
                  <a:lnTo>
                    <a:pt x="1096495" y="422517"/>
                  </a:lnTo>
                  <a:lnTo>
                    <a:pt x="1094321" y="420344"/>
                  </a:lnTo>
                  <a:lnTo>
                    <a:pt x="1092148" y="418170"/>
                  </a:lnTo>
                  <a:lnTo>
                    <a:pt x="1089044" y="415066"/>
                  </a:lnTo>
                  <a:lnTo>
                    <a:pt x="1086871" y="412893"/>
                  </a:lnTo>
                  <a:lnTo>
                    <a:pt x="1083766" y="412893"/>
                  </a:lnTo>
                  <a:lnTo>
                    <a:pt x="1072280" y="415997"/>
                  </a:lnTo>
                  <a:lnTo>
                    <a:pt x="1061724" y="420344"/>
                  </a:lnTo>
                  <a:lnTo>
                    <a:pt x="1048065" y="425621"/>
                  </a:lnTo>
                  <a:lnTo>
                    <a:pt x="1035647" y="430899"/>
                  </a:lnTo>
                  <a:lnTo>
                    <a:pt x="1030369" y="436176"/>
                  </a:lnTo>
                  <a:lnTo>
                    <a:pt x="1021056" y="436176"/>
                  </a:lnTo>
                  <a:lnTo>
                    <a:pt x="1028196" y="425621"/>
                  </a:lnTo>
                  <a:lnTo>
                    <a:pt x="1035336" y="420344"/>
                  </a:lnTo>
                  <a:lnTo>
                    <a:pt x="1044650" y="415066"/>
                  </a:lnTo>
                  <a:lnTo>
                    <a:pt x="1053963" y="407615"/>
                  </a:lnTo>
                  <a:lnTo>
                    <a:pt x="1040304" y="403269"/>
                  </a:lnTo>
                  <a:lnTo>
                    <a:pt x="1025713" y="400165"/>
                  </a:lnTo>
                  <a:lnTo>
                    <a:pt x="1010190" y="400165"/>
                  </a:lnTo>
                  <a:lnTo>
                    <a:pt x="1008017" y="407615"/>
                  </a:lnTo>
                  <a:lnTo>
                    <a:pt x="1008017" y="412893"/>
                  </a:lnTo>
                  <a:lnTo>
                    <a:pt x="1005844" y="415997"/>
                  </a:lnTo>
                  <a:lnTo>
                    <a:pt x="1003671" y="420344"/>
                  </a:lnTo>
                  <a:lnTo>
                    <a:pt x="1000567" y="423448"/>
                  </a:lnTo>
                  <a:lnTo>
                    <a:pt x="1000567" y="427794"/>
                  </a:lnTo>
                  <a:lnTo>
                    <a:pt x="996531" y="425621"/>
                  </a:lnTo>
                  <a:lnTo>
                    <a:pt x="995600" y="422517"/>
                  </a:lnTo>
                  <a:lnTo>
                    <a:pt x="993426" y="420344"/>
                  </a:lnTo>
                  <a:lnTo>
                    <a:pt x="991253" y="415997"/>
                  </a:lnTo>
                  <a:lnTo>
                    <a:pt x="990322" y="412893"/>
                  </a:lnTo>
                  <a:lnTo>
                    <a:pt x="986286" y="410720"/>
                  </a:lnTo>
                  <a:lnTo>
                    <a:pt x="983182" y="408547"/>
                  </a:lnTo>
                  <a:lnTo>
                    <a:pt x="981009" y="410720"/>
                  </a:lnTo>
                  <a:lnTo>
                    <a:pt x="975731" y="410720"/>
                  </a:lnTo>
                  <a:lnTo>
                    <a:pt x="969522" y="412893"/>
                  </a:lnTo>
                  <a:lnTo>
                    <a:pt x="957104" y="429967"/>
                  </a:lnTo>
                  <a:lnTo>
                    <a:pt x="942513" y="443627"/>
                  </a:lnTo>
                  <a:lnTo>
                    <a:pt x="930095" y="460702"/>
                  </a:lnTo>
                  <a:lnTo>
                    <a:pt x="932269" y="465979"/>
                  </a:lnTo>
                  <a:lnTo>
                    <a:pt x="932269" y="470325"/>
                  </a:lnTo>
                  <a:lnTo>
                    <a:pt x="932269" y="475603"/>
                  </a:lnTo>
                  <a:lnTo>
                    <a:pt x="932269" y="479949"/>
                  </a:lnTo>
                  <a:lnTo>
                    <a:pt x="930095" y="485227"/>
                  </a:lnTo>
                  <a:lnTo>
                    <a:pt x="926060" y="487400"/>
                  </a:lnTo>
                  <a:lnTo>
                    <a:pt x="925128" y="487400"/>
                  </a:lnTo>
                  <a:lnTo>
                    <a:pt x="922955" y="488331"/>
                  </a:lnTo>
                  <a:lnTo>
                    <a:pt x="920782" y="488331"/>
                  </a:lnTo>
                  <a:lnTo>
                    <a:pt x="915504" y="488331"/>
                  </a:lnTo>
                  <a:lnTo>
                    <a:pt x="911469" y="487400"/>
                  </a:lnTo>
                  <a:lnTo>
                    <a:pt x="908364" y="485227"/>
                  </a:lnTo>
                  <a:lnTo>
                    <a:pt x="906191" y="483054"/>
                  </a:lnTo>
                  <a:lnTo>
                    <a:pt x="900914" y="480881"/>
                  </a:lnTo>
                  <a:lnTo>
                    <a:pt x="900914" y="460702"/>
                  </a:lnTo>
                  <a:lnTo>
                    <a:pt x="908054" y="460702"/>
                  </a:lnTo>
                  <a:lnTo>
                    <a:pt x="911158" y="458528"/>
                  </a:lnTo>
                  <a:lnTo>
                    <a:pt x="913331" y="458528"/>
                  </a:lnTo>
                  <a:lnTo>
                    <a:pt x="917367" y="457597"/>
                  </a:lnTo>
                  <a:lnTo>
                    <a:pt x="917367" y="447973"/>
                  </a:lnTo>
                  <a:lnTo>
                    <a:pt x="911158" y="438349"/>
                  </a:lnTo>
                  <a:lnTo>
                    <a:pt x="904018" y="427794"/>
                  </a:lnTo>
                  <a:lnTo>
                    <a:pt x="896878" y="420344"/>
                  </a:lnTo>
                  <a:lnTo>
                    <a:pt x="866765" y="420344"/>
                  </a:lnTo>
                  <a:lnTo>
                    <a:pt x="873905" y="464737"/>
                  </a:lnTo>
                  <a:lnTo>
                    <a:pt x="877009" y="504785"/>
                  </a:lnTo>
                  <a:lnTo>
                    <a:pt x="869869" y="502612"/>
                  </a:lnTo>
                  <a:lnTo>
                    <a:pt x="862729" y="501680"/>
                  </a:lnTo>
                  <a:lnTo>
                    <a:pt x="855588" y="499507"/>
                  </a:lnTo>
                  <a:lnTo>
                    <a:pt x="850311" y="497334"/>
                  </a:lnTo>
                  <a:lnTo>
                    <a:pt x="840997" y="510062"/>
                  </a:lnTo>
                  <a:lnTo>
                    <a:pt x="830442" y="521549"/>
                  </a:lnTo>
                  <a:lnTo>
                    <a:pt x="813678" y="529000"/>
                  </a:lnTo>
                  <a:lnTo>
                    <a:pt x="815851" y="534277"/>
                  </a:lnTo>
                  <a:lnTo>
                    <a:pt x="815851" y="537382"/>
                  </a:lnTo>
                  <a:lnTo>
                    <a:pt x="815851" y="539555"/>
                  </a:lnTo>
                  <a:lnTo>
                    <a:pt x="818025" y="541728"/>
                  </a:lnTo>
                  <a:lnTo>
                    <a:pt x="818956" y="543901"/>
                  </a:lnTo>
                  <a:lnTo>
                    <a:pt x="821129" y="544832"/>
                  </a:lnTo>
                  <a:lnTo>
                    <a:pt x="821129" y="551041"/>
                  </a:lnTo>
                  <a:lnTo>
                    <a:pt x="818956" y="556319"/>
                  </a:lnTo>
                  <a:lnTo>
                    <a:pt x="818025" y="558492"/>
                  </a:lnTo>
                  <a:lnTo>
                    <a:pt x="815851" y="561596"/>
                  </a:lnTo>
                  <a:lnTo>
                    <a:pt x="813678" y="565943"/>
                  </a:lnTo>
                  <a:lnTo>
                    <a:pt x="799087" y="559734"/>
                  </a:lnTo>
                  <a:lnTo>
                    <a:pt x="786669" y="552283"/>
                  </a:lnTo>
                  <a:lnTo>
                    <a:pt x="774252" y="544832"/>
                  </a:lnTo>
                  <a:lnTo>
                    <a:pt x="774252" y="549179"/>
                  </a:lnTo>
                  <a:lnTo>
                    <a:pt x="767732" y="549179"/>
                  </a:lnTo>
                  <a:lnTo>
                    <a:pt x="767732" y="559734"/>
                  </a:lnTo>
                  <a:lnTo>
                    <a:pt x="769906" y="569358"/>
                  </a:lnTo>
                  <a:lnTo>
                    <a:pt x="772079" y="582086"/>
                  </a:lnTo>
                  <a:lnTo>
                    <a:pt x="764938" y="581155"/>
                  </a:lnTo>
                  <a:lnTo>
                    <a:pt x="760903" y="576808"/>
                  </a:lnTo>
                  <a:lnTo>
                    <a:pt x="755625" y="574635"/>
                  </a:lnTo>
                  <a:lnTo>
                    <a:pt x="752520" y="569358"/>
                  </a:lnTo>
                  <a:lnTo>
                    <a:pt x="748485" y="559734"/>
                  </a:lnTo>
                  <a:lnTo>
                    <a:pt x="745380" y="544832"/>
                  </a:lnTo>
                  <a:lnTo>
                    <a:pt x="743207" y="526827"/>
                  </a:lnTo>
                  <a:lnTo>
                    <a:pt x="741034" y="509752"/>
                  </a:lnTo>
                  <a:lnTo>
                    <a:pt x="738861" y="497024"/>
                  </a:lnTo>
                  <a:lnTo>
                    <a:pt x="753452" y="502301"/>
                  </a:lnTo>
                  <a:lnTo>
                    <a:pt x="768043" y="509752"/>
                  </a:lnTo>
                  <a:lnTo>
                    <a:pt x="784807" y="517203"/>
                  </a:lnTo>
                  <a:lnTo>
                    <a:pt x="802502" y="517203"/>
                  </a:lnTo>
                  <a:lnTo>
                    <a:pt x="819266" y="508821"/>
                  </a:lnTo>
                  <a:lnTo>
                    <a:pt x="831684" y="495161"/>
                  </a:lnTo>
                  <a:lnTo>
                    <a:pt x="833857" y="479328"/>
                  </a:lnTo>
                  <a:lnTo>
                    <a:pt x="830753" y="462254"/>
                  </a:lnTo>
                  <a:lnTo>
                    <a:pt x="819266" y="445179"/>
                  </a:lnTo>
                  <a:lnTo>
                    <a:pt x="806848" y="429347"/>
                  </a:lnTo>
                  <a:lnTo>
                    <a:pt x="792258" y="414445"/>
                  </a:lnTo>
                  <a:lnTo>
                    <a:pt x="777667" y="402959"/>
                  </a:lnTo>
                  <a:lnTo>
                    <a:pt x="765249" y="395508"/>
                  </a:lnTo>
                  <a:lnTo>
                    <a:pt x="732031" y="392403"/>
                  </a:lnTo>
                  <a:lnTo>
                    <a:pt x="726753" y="386195"/>
                  </a:lnTo>
                  <a:lnTo>
                    <a:pt x="721476" y="380917"/>
                  </a:lnTo>
                  <a:lnTo>
                    <a:pt x="719303" y="375639"/>
                  </a:lnTo>
                  <a:lnTo>
                    <a:pt x="717130" y="371293"/>
                  </a:lnTo>
                  <a:lnTo>
                    <a:pt x="711852" y="371293"/>
                  </a:lnTo>
                  <a:lnTo>
                    <a:pt x="704712" y="373466"/>
                  </a:lnTo>
                  <a:lnTo>
                    <a:pt x="692294" y="378744"/>
                  </a:lnTo>
                  <a:lnTo>
                    <a:pt x="690121" y="375639"/>
                  </a:lnTo>
                  <a:lnTo>
                    <a:pt x="689190" y="373466"/>
                  </a:lnTo>
                  <a:lnTo>
                    <a:pt x="687016" y="373466"/>
                  </a:lnTo>
                  <a:lnTo>
                    <a:pt x="684843" y="370362"/>
                  </a:lnTo>
                  <a:lnTo>
                    <a:pt x="684843" y="366016"/>
                  </a:lnTo>
                  <a:lnTo>
                    <a:pt x="687016" y="363842"/>
                  </a:lnTo>
                  <a:lnTo>
                    <a:pt x="687016" y="362911"/>
                  </a:lnTo>
                  <a:lnTo>
                    <a:pt x="689190" y="362911"/>
                  </a:lnTo>
                  <a:lnTo>
                    <a:pt x="690121" y="360738"/>
                  </a:lnTo>
                  <a:lnTo>
                    <a:pt x="692294" y="358565"/>
                  </a:lnTo>
                  <a:lnTo>
                    <a:pt x="689190" y="343664"/>
                  </a:lnTo>
                  <a:lnTo>
                    <a:pt x="682981" y="336213"/>
                  </a:lnTo>
                  <a:lnTo>
                    <a:pt x="675840" y="334040"/>
                  </a:lnTo>
                  <a:lnTo>
                    <a:pt x="668700" y="333108"/>
                  </a:lnTo>
                  <a:lnTo>
                    <a:pt x="660318" y="328762"/>
                  </a:lnTo>
                  <a:lnTo>
                    <a:pt x="653178" y="321311"/>
                  </a:lnTo>
                  <a:lnTo>
                    <a:pt x="636414" y="323485"/>
                  </a:lnTo>
                  <a:lnTo>
                    <a:pt x="619650" y="327831"/>
                  </a:lnTo>
                  <a:lnTo>
                    <a:pt x="607232" y="330935"/>
                  </a:lnTo>
                  <a:lnTo>
                    <a:pt x="595745" y="340559"/>
                  </a:lnTo>
                  <a:lnTo>
                    <a:pt x="589536" y="355460"/>
                  </a:lnTo>
                  <a:lnTo>
                    <a:pt x="583328" y="351114"/>
                  </a:lnTo>
                  <a:lnTo>
                    <a:pt x="581465" y="351114"/>
                  </a:lnTo>
                  <a:lnTo>
                    <a:pt x="579292" y="348941"/>
                  </a:lnTo>
                  <a:lnTo>
                    <a:pt x="577119" y="348941"/>
                  </a:lnTo>
                  <a:lnTo>
                    <a:pt x="574014" y="348941"/>
                  </a:lnTo>
                  <a:lnTo>
                    <a:pt x="569978" y="348941"/>
                  </a:lnTo>
                  <a:lnTo>
                    <a:pt x="564701" y="348941"/>
                  </a:lnTo>
                  <a:lnTo>
                    <a:pt x="564701" y="362601"/>
                  </a:lnTo>
                  <a:lnTo>
                    <a:pt x="560665" y="360428"/>
                  </a:lnTo>
                  <a:lnTo>
                    <a:pt x="559734" y="360428"/>
                  </a:lnTo>
                  <a:lnTo>
                    <a:pt x="557561" y="360428"/>
                  </a:lnTo>
                  <a:lnTo>
                    <a:pt x="555387" y="358254"/>
                  </a:lnTo>
                  <a:lnTo>
                    <a:pt x="535519" y="363532"/>
                  </a:lnTo>
                  <a:lnTo>
                    <a:pt x="520928" y="375019"/>
                  </a:lnTo>
                  <a:lnTo>
                    <a:pt x="511615" y="392093"/>
                  </a:lnTo>
                  <a:lnTo>
                    <a:pt x="494850" y="392093"/>
                  </a:lnTo>
                  <a:lnTo>
                    <a:pt x="494850" y="406994"/>
                  </a:lnTo>
                  <a:lnTo>
                    <a:pt x="479328" y="415377"/>
                  </a:lnTo>
                  <a:lnTo>
                    <a:pt x="466910" y="430278"/>
                  </a:lnTo>
                  <a:lnTo>
                    <a:pt x="453251" y="452630"/>
                  </a:lnTo>
                  <a:lnTo>
                    <a:pt x="442696" y="476845"/>
                  </a:lnTo>
                  <a:lnTo>
                    <a:pt x="431209" y="501060"/>
                  </a:lnTo>
                  <a:lnTo>
                    <a:pt x="420654" y="524343"/>
                  </a:lnTo>
                  <a:lnTo>
                    <a:pt x="408236" y="544522"/>
                  </a:lnTo>
                  <a:lnTo>
                    <a:pt x="394577" y="561596"/>
                  </a:lnTo>
                  <a:lnTo>
                    <a:pt x="396750" y="565943"/>
                  </a:lnTo>
                  <a:lnTo>
                    <a:pt x="396750" y="569047"/>
                  </a:lnTo>
                  <a:lnTo>
                    <a:pt x="396750" y="571220"/>
                  </a:lnTo>
                  <a:lnTo>
                    <a:pt x="398923" y="571220"/>
                  </a:lnTo>
                  <a:lnTo>
                    <a:pt x="401096" y="571220"/>
                  </a:lnTo>
                  <a:lnTo>
                    <a:pt x="404200" y="573393"/>
                  </a:lnTo>
                  <a:lnTo>
                    <a:pt x="394887" y="581775"/>
                  </a:lnTo>
                  <a:lnTo>
                    <a:pt x="384332" y="586122"/>
                  </a:lnTo>
                  <a:lnTo>
                    <a:pt x="371914" y="593572"/>
                  </a:lnTo>
                  <a:lnTo>
                    <a:pt x="369741" y="596677"/>
                  </a:lnTo>
                  <a:lnTo>
                    <a:pt x="367568" y="602886"/>
                  </a:lnTo>
                  <a:lnTo>
                    <a:pt x="366636" y="605990"/>
                  </a:lnTo>
                  <a:lnTo>
                    <a:pt x="364463" y="610336"/>
                  </a:lnTo>
                  <a:lnTo>
                    <a:pt x="360427" y="613441"/>
                  </a:lnTo>
                  <a:lnTo>
                    <a:pt x="359496" y="611268"/>
                  </a:lnTo>
                  <a:lnTo>
                    <a:pt x="357323" y="610336"/>
                  </a:lnTo>
                  <a:lnTo>
                    <a:pt x="355150" y="608163"/>
                  </a:lnTo>
                  <a:lnTo>
                    <a:pt x="352045" y="605990"/>
                  </a:lnTo>
                  <a:lnTo>
                    <a:pt x="345836" y="611268"/>
                  </a:lnTo>
                  <a:lnTo>
                    <a:pt x="340559" y="617477"/>
                  </a:lnTo>
                  <a:lnTo>
                    <a:pt x="335281" y="622754"/>
                  </a:lnTo>
                  <a:lnTo>
                    <a:pt x="331246" y="625859"/>
                  </a:lnTo>
                  <a:lnTo>
                    <a:pt x="325968" y="640760"/>
                  </a:lnTo>
                  <a:lnTo>
                    <a:pt x="323795" y="652247"/>
                  </a:lnTo>
                  <a:lnTo>
                    <a:pt x="320690" y="660629"/>
                  </a:lnTo>
                  <a:lnTo>
                    <a:pt x="311377" y="670252"/>
                  </a:lnTo>
                  <a:lnTo>
                    <a:pt x="313550" y="692605"/>
                  </a:lnTo>
                  <a:lnTo>
                    <a:pt x="316655" y="709679"/>
                  </a:lnTo>
                  <a:lnTo>
                    <a:pt x="320690" y="724581"/>
                  </a:lnTo>
                  <a:lnTo>
                    <a:pt x="322864" y="742586"/>
                  </a:lnTo>
                  <a:lnTo>
                    <a:pt x="323795" y="764938"/>
                  </a:lnTo>
                  <a:lnTo>
                    <a:pt x="327831" y="764938"/>
                  </a:lnTo>
                  <a:lnTo>
                    <a:pt x="330004" y="767112"/>
                  </a:lnTo>
                  <a:lnTo>
                    <a:pt x="330935" y="767112"/>
                  </a:lnTo>
                  <a:lnTo>
                    <a:pt x="333108" y="767112"/>
                  </a:lnTo>
                  <a:lnTo>
                    <a:pt x="335281" y="769285"/>
                  </a:lnTo>
                  <a:lnTo>
                    <a:pt x="352977" y="764938"/>
                  </a:lnTo>
                  <a:lnTo>
                    <a:pt x="364463" y="759661"/>
                  </a:lnTo>
                  <a:lnTo>
                    <a:pt x="375018" y="752210"/>
                  </a:lnTo>
                  <a:lnTo>
                    <a:pt x="384332" y="742586"/>
                  </a:lnTo>
                  <a:lnTo>
                    <a:pt x="398923" y="735136"/>
                  </a:lnTo>
                  <a:lnTo>
                    <a:pt x="409478" y="762765"/>
                  </a:lnTo>
                  <a:lnTo>
                    <a:pt x="415687" y="786980"/>
                  </a:lnTo>
                  <a:lnTo>
                    <a:pt x="424069" y="809332"/>
                  </a:lnTo>
                  <a:lnTo>
                    <a:pt x="438660" y="829511"/>
                  </a:lnTo>
                  <a:lnTo>
                    <a:pt x="438660" y="833857"/>
                  </a:lnTo>
                  <a:lnTo>
                    <a:pt x="444869" y="833857"/>
                  </a:lnTo>
                  <a:lnTo>
                    <a:pt x="453251" y="818956"/>
                  </a:lnTo>
                  <a:lnTo>
                    <a:pt x="462564" y="807470"/>
                  </a:lnTo>
                  <a:lnTo>
                    <a:pt x="474051" y="796914"/>
                  </a:lnTo>
                  <a:lnTo>
                    <a:pt x="481191" y="784186"/>
                  </a:lnTo>
                  <a:lnTo>
                    <a:pt x="488331" y="767112"/>
                  </a:lnTo>
                  <a:lnTo>
                    <a:pt x="491436" y="744759"/>
                  </a:lnTo>
                  <a:lnTo>
                    <a:pt x="515340" y="735136"/>
                  </a:lnTo>
                  <a:lnTo>
                    <a:pt x="516271" y="734204"/>
                  </a:lnTo>
                  <a:lnTo>
                    <a:pt x="516271" y="729858"/>
                  </a:lnTo>
                  <a:lnTo>
                    <a:pt x="518444" y="727685"/>
                  </a:lnTo>
                  <a:lnTo>
                    <a:pt x="518444" y="726754"/>
                  </a:lnTo>
                  <a:lnTo>
                    <a:pt x="520618" y="724581"/>
                  </a:lnTo>
                  <a:lnTo>
                    <a:pt x="522791" y="722407"/>
                  </a:lnTo>
                  <a:lnTo>
                    <a:pt x="528068" y="720234"/>
                  </a:lnTo>
                  <a:lnTo>
                    <a:pt x="524032" y="704402"/>
                  </a:lnTo>
                  <a:lnTo>
                    <a:pt x="516892" y="690742"/>
                  </a:lnTo>
                  <a:lnTo>
                    <a:pt x="506337" y="680187"/>
                  </a:lnTo>
                  <a:lnTo>
                    <a:pt x="494850" y="670563"/>
                  </a:lnTo>
                  <a:lnTo>
                    <a:pt x="501059" y="645106"/>
                  </a:lnTo>
                  <a:lnTo>
                    <a:pt x="509441" y="622754"/>
                  </a:lnTo>
                  <a:lnTo>
                    <a:pt x="523101" y="603817"/>
                  </a:lnTo>
                  <a:lnTo>
                    <a:pt x="537692" y="587984"/>
                  </a:lnTo>
                  <a:lnTo>
                    <a:pt x="550110" y="570910"/>
                  </a:lnTo>
                  <a:lnTo>
                    <a:pt x="559423" y="550731"/>
                  </a:lnTo>
                  <a:lnTo>
                    <a:pt x="564701" y="524343"/>
                  </a:lnTo>
                  <a:lnTo>
                    <a:pt x="581465" y="523412"/>
                  </a:lnTo>
                  <a:lnTo>
                    <a:pt x="595125" y="521238"/>
                  </a:lnTo>
                  <a:lnTo>
                    <a:pt x="601334" y="526516"/>
                  </a:lnTo>
                  <a:lnTo>
                    <a:pt x="606611" y="531794"/>
                  </a:lnTo>
                  <a:lnTo>
                    <a:pt x="611889" y="537071"/>
                  </a:lnTo>
                  <a:lnTo>
                    <a:pt x="602575" y="554146"/>
                  </a:lnTo>
                  <a:lnTo>
                    <a:pt x="590157" y="569047"/>
                  </a:lnTo>
                  <a:lnTo>
                    <a:pt x="575566" y="583949"/>
                  </a:lnTo>
                  <a:lnTo>
                    <a:pt x="560976" y="596677"/>
                  </a:lnTo>
                  <a:lnTo>
                    <a:pt x="552593" y="615614"/>
                  </a:lnTo>
                  <a:lnTo>
                    <a:pt x="550420" y="628342"/>
                  </a:lnTo>
                  <a:lnTo>
                    <a:pt x="552593" y="643244"/>
                  </a:lnTo>
                  <a:lnTo>
                    <a:pt x="553525" y="655972"/>
                  </a:lnTo>
                  <a:lnTo>
                    <a:pt x="552593" y="667458"/>
                  </a:lnTo>
                  <a:lnTo>
                    <a:pt x="553525" y="682360"/>
                  </a:lnTo>
                  <a:lnTo>
                    <a:pt x="557561" y="690742"/>
                  </a:lnTo>
                  <a:lnTo>
                    <a:pt x="562838" y="698193"/>
                  </a:lnTo>
                  <a:lnTo>
                    <a:pt x="568116" y="705643"/>
                  </a:lnTo>
                  <a:lnTo>
                    <a:pt x="572152" y="715267"/>
                  </a:lnTo>
                  <a:lnTo>
                    <a:pt x="593883" y="712163"/>
                  </a:lnTo>
                  <a:lnTo>
                    <a:pt x="613751" y="705954"/>
                  </a:lnTo>
                  <a:lnTo>
                    <a:pt x="631447" y="697572"/>
                  </a:lnTo>
                  <a:lnTo>
                    <a:pt x="638587" y="697572"/>
                  </a:lnTo>
                  <a:lnTo>
                    <a:pt x="644796" y="698503"/>
                  </a:lnTo>
                  <a:lnTo>
                    <a:pt x="647900" y="700676"/>
                  </a:lnTo>
                  <a:lnTo>
                    <a:pt x="653178" y="702849"/>
                  </a:lnTo>
                  <a:lnTo>
                    <a:pt x="659387" y="705022"/>
                  </a:lnTo>
                  <a:lnTo>
                    <a:pt x="652246" y="715578"/>
                  </a:lnTo>
                  <a:lnTo>
                    <a:pt x="642933" y="719924"/>
                  </a:lnTo>
                  <a:lnTo>
                    <a:pt x="633620" y="717751"/>
                  </a:lnTo>
                  <a:lnTo>
                    <a:pt x="621202" y="715578"/>
                  </a:lnTo>
                  <a:lnTo>
                    <a:pt x="608784" y="715578"/>
                  </a:lnTo>
                  <a:lnTo>
                    <a:pt x="601644" y="719924"/>
                  </a:lnTo>
                  <a:lnTo>
                    <a:pt x="595435" y="723028"/>
                  </a:lnTo>
                  <a:lnTo>
                    <a:pt x="589226" y="727375"/>
                  </a:lnTo>
                  <a:lnTo>
                    <a:pt x="579913" y="728306"/>
                  </a:lnTo>
                  <a:lnTo>
                    <a:pt x="583017" y="745380"/>
                  </a:lnTo>
                  <a:lnTo>
                    <a:pt x="585190" y="755004"/>
                  </a:lnTo>
                  <a:lnTo>
                    <a:pt x="589226" y="762455"/>
                  </a:lnTo>
                  <a:lnTo>
                    <a:pt x="590157" y="773010"/>
                  </a:lnTo>
                  <a:lnTo>
                    <a:pt x="592331" y="790085"/>
                  </a:lnTo>
                  <a:lnTo>
                    <a:pt x="587053" y="787911"/>
                  </a:lnTo>
                  <a:lnTo>
                    <a:pt x="581775" y="785738"/>
                  </a:lnTo>
                  <a:lnTo>
                    <a:pt x="579602" y="784807"/>
                  </a:lnTo>
                  <a:lnTo>
                    <a:pt x="577429" y="780461"/>
                  </a:lnTo>
                  <a:lnTo>
                    <a:pt x="575256" y="777356"/>
                  </a:lnTo>
                  <a:lnTo>
                    <a:pt x="572152" y="773010"/>
                  </a:lnTo>
                  <a:lnTo>
                    <a:pt x="572152" y="769906"/>
                  </a:lnTo>
                  <a:lnTo>
                    <a:pt x="566874" y="770837"/>
                  </a:lnTo>
                  <a:lnTo>
                    <a:pt x="562838" y="773010"/>
                  </a:lnTo>
                  <a:lnTo>
                    <a:pt x="559734" y="777356"/>
                  </a:lnTo>
                  <a:lnTo>
                    <a:pt x="555698" y="778288"/>
                  </a:lnTo>
                  <a:lnTo>
                    <a:pt x="552593" y="782634"/>
                  </a:lnTo>
                  <a:lnTo>
                    <a:pt x="548558" y="808090"/>
                  </a:lnTo>
                  <a:lnTo>
                    <a:pt x="548558" y="839756"/>
                  </a:lnTo>
                  <a:lnTo>
                    <a:pt x="543280" y="841929"/>
                  </a:lnTo>
                  <a:lnTo>
                    <a:pt x="539244" y="841929"/>
                  </a:lnTo>
                  <a:lnTo>
                    <a:pt x="536140" y="842860"/>
                  </a:lnTo>
                  <a:lnTo>
                    <a:pt x="532104" y="847207"/>
                  </a:lnTo>
                  <a:lnTo>
                    <a:pt x="531173" y="849380"/>
                  </a:lnTo>
                  <a:lnTo>
                    <a:pt x="528999" y="854657"/>
                  </a:lnTo>
                  <a:lnTo>
                    <a:pt x="509131" y="850311"/>
                  </a:lnTo>
                  <a:lnTo>
                    <a:pt x="494540" y="849380"/>
                  </a:lnTo>
                  <a:lnTo>
                    <a:pt x="485227" y="852484"/>
                  </a:lnTo>
                  <a:lnTo>
                    <a:pt x="478086" y="856830"/>
                  </a:lnTo>
                  <a:lnTo>
                    <a:pt x="472809" y="862108"/>
                  </a:lnTo>
                  <a:lnTo>
                    <a:pt x="463495" y="867386"/>
                  </a:lnTo>
                  <a:lnTo>
                    <a:pt x="452940" y="871732"/>
                  </a:lnTo>
                  <a:lnTo>
                    <a:pt x="443627" y="871732"/>
                  </a:lnTo>
                  <a:lnTo>
                    <a:pt x="436487" y="865523"/>
                  </a:lnTo>
                  <a:lnTo>
                    <a:pt x="431209" y="862418"/>
                  </a:lnTo>
                  <a:lnTo>
                    <a:pt x="423138" y="862418"/>
                  </a:lnTo>
                  <a:lnTo>
                    <a:pt x="411651" y="867696"/>
                  </a:lnTo>
                  <a:lnTo>
                    <a:pt x="406373" y="864592"/>
                  </a:lnTo>
                  <a:lnTo>
                    <a:pt x="402338" y="862418"/>
                  </a:lnTo>
                  <a:lnTo>
                    <a:pt x="401406" y="860245"/>
                  </a:lnTo>
                  <a:lnTo>
                    <a:pt x="397371" y="858072"/>
                  </a:lnTo>
                  <a:lnTo>
                    <a:pt x="392093" y="854968"/>
                  </a:lnTo>
                  <a:lnTo>
                    <a:pt x="392093" y="842239"/>
                  </a:lnTo>
                  <a:lnTo>
                    <a:pt x="394266" y="825165"/>
                  </a:lnTo>
                  <a:lnTo>
                    <a:pt x="395197" y="807159"/>
                  </a:lnTo>
                  <a:lnTo>
                    <a:pt x="397371" y="793500"/>
                  </a:lnTo>
                  <a:lnTo>
                    <a:pt x="399544" y="786049"/>
                  </a:lnTo>
                  <a:lnTo>
                    <a:pt x="399544" y="777667"/>
                  </a:lnTo>
                  <a:lnTo>
                    <a:pt x="387126" y="780771"/>
                  </a:lnTo>
                  <a:lnTo>
                    <a:pt x="375639" y="785117"/>
                  </a:lnTo>
                  <a:lnTo>
                    <a:pt x="360117" y="786049"/>
                  </a:lnTo>
                  <a:lnTo>
                    <a:pt x="361048" y="803123"/>
                  </a:lnTo>
                  <a:lnTo>
                    <a:pt x="361048" y="823302"/>
                  </a:lnTo>
                  <a:lnTo>
                    <a:pt x="365084" y="845654"/>
                  </a:lnTo>
                  <a:lnTo>
                    <a:pt x="372224" y="864592"/>
                  </a:lnTo>
                  <a:lnTo>
                    <a:pt x="370051" y="865523"/>
                  </a:lnTo>
                  <a:lnTo>
                    <a:pt x="370051" y="867696"/>
                  </a:lnTo>
                  <a:lnTo>
                    <a:pt x="370051" y="869869"/>
                  </a:lnTo>
                  <a:lnTo>
                    <a:pt x="367878" y="872042"/>
                  </a:lnTo>
                  <a:lnTo>
                    <a:pt x="353287" y="877320"/>
                  </a:lnTo>
                  <a:lnTo>
                    <a:pt x="337765" y="882597"/>
                  </a:lnTo>
                  <a:lnTo>
                    <a:pt x="324105" y="887875"/>
                  </a:lnTo>
                  <a:lnTo>
                    <a:pt x="313550" y="895326"/>
                  </a:lnTo>
                  <a:lnTo>
                    <a:pt x="308273" y="906812"/>
                  </a:lnTo>
                  <a:lnTo>
                    <a:pt x="306099" y="917367"/>
                  </a:lnTo>
                  <a:lnTo>
                    <a:pt x="298959" y="928854"/>
                  </a:lnTo>
                  <a:lnTo>
                    <a:pt x="264500" y="939409"/>
                  </a:lnTo>
                  <a:lnTo>
                    <a:pt x="262327" y="943755"/>
                  </a:lnTo>
                  <a:lnTo>
                    <a:pt x="260154" y="946860"/>
                  </a:lnTo>
                  <a:lnTo>
                    <a:pt x="260154" y="951206"/>
                  </a:lnTo>
                  <a:lnTo>
                    <a:pt x="260154" y="954310"/>
                  </a:lnTo>
                  <a:lnTo>
                    <a:pt x="260154" y="958657"/>
                  </a:lnTo>
                  <a:lnTo>
                    <a:pt x="259222" y="961761"/>
                  </a:lnTo>
                  <a:lnTo>
                    <a:pt x="257049" y="963934"/>
                  </a:lnTo>
                  <a:lnTo>
                    <a:pt x="251771" y="966107"/>
                  </a:lnTo>
                  <a:lnTo>
                    <a:pt x="247736" y="967039"/>
                  </a:lnTo>
                  <a:lnTo>
                    <a:pt x="242458" y="969212"/>
                  </a:lnTo>
                  <a:lnTo>
                    <a:pt x="238422" y="973558"/>
                  </a:lnTo>
                  <a:lnTo>
                    <a:pt x="235318" y="971385"/>
                  </a:lnTo>
                  <a:lnTo>
                    <a:pt x="231282" y="969212"/>
                  </a:lnTo>
                  <a:lnTo>
                    <a:pt x="228178" y="969212"/>
                  </a:lnTo>
                  <a:lnTo>
                    <a:pt x="226004" y="967039"/>
                  </a:lnTo>
                  <a:lnTo>
                    <a:pt x="220727" y="966107"/>
                  </a:lnTo>
                  <a:lnTo>
                    <a:pt x="215449" y="966107"/>
                  </a:lnTo>
                  <a:lnTo>
                    <a:pt x="215449" y="986286"/>
                  </a:lnTo>
                  <a:lnTo>
                    <a:pt x="209240" y="986286"/>
                  </a:lnTo>
                  <a:lnTo>
                    <a:pt x="203963" y="986286"/>
                  </a:lnTo>
                  <a:lnTo>
                    <a:pt x="198685" y="988459"/>
                  </a:lnTo>
                  <a:lnTo>
                    <a:pt x="194650" y="989391"/>
                  </a:lnTo>
                  <a:lnTo>
                    <a:pt x="188441" y="989391"/>
                  </a:lnTo>
                  <a:lnTo>
                    <a:pt x="184405" y="991564"/>
                  </a:lnTo>
                  <a:lnTo>
                    <a:pt x="181300" y="991564"/>
                  </a:lnTo>
                  <a:lnTo>
                    <a:pt x="179127" y="993737"/>
                  </a:lnTo>
                  <a:lnTo>
                    <a:pt x="175091" y="995910"/>
                  </a:lnTo>
                  <a:lnTo>
                    <a:pt x="171987" y="996842"/>
                  </a:lnTo>
                  <a:lnTo>
                    <a:pt x="181300" y="1006465"/>
                  </a:lnTo>
                  <a:lnTo>
                    <a:pt x="193718" y="1013916"/>
                  </a:lnTo>
                  <a:lnTo>
                    <a:pt x="206136" y="1018262"/>
                  </a:lnTo>
                  <a:lnTo>
                    <a:pt x="218554" y="1021367"/>
                  </a:lnTo>
                  <a:lnTo>
                    <a:pt x="220727" y="1040304"/>
                  </a:lnTo>
                  <a:lnTo>
                    <a:pt x="222900" y="1056137"/>
                  </a:lnTo>
                  <a:lnTo>
                    <a:pt x="222900" y="1073211"/>
                  </a:lnTo>
                  <a:lnTo>
                    <a:pt x="218864" y="1088113"/>
                  </a:lnTo>
                  <a:lnTo>
                    <a:pt x="218864" y="1090286"/>
                  </a:lnTo>
                  <a:lnTo>
                    <a:pt x="218864" y="1091217"/>
                  </a:lnTo>
                  <a:lnTo>
                    <a:pt x="216691" y="1091217"/>
                  </a:lnTo>
                  <a:lnTo>
                    <a:pt x="216691" y="1093390"/>
                  </a:lnTo>
                  <a:lnTo>
                    <a:pt x="215760" y="1095563"/>
                  </a:lnTo>
                  <a:lnTo>
                    <a:pt x="202100" y="1100841"/>
                  </a:lnTo>
                  <a:lnTo>
                    <a:pt x="184405" y="1105187"/>
                  </a:lnTo>
                  <a:lnTo>
                    <a:pt x="166709" y="1105187"/>
                  </a:lnTo>
                  <a:lnTo>
                    <a:pt x="149945" y="1100841"/>
                  </a:lnTo>
                  <a:lnTo>
                    <a:pt x="135354" y="1095563"/>
                  </a:lnTo>
                  <a:lnTo>
                    <a:pt x="130077" y="1095563"/>
                  </a:lnTo>
                  <a:lnTo>
                    <a:pt x="126041" y="1097736"/>
                  </a:lnTo>
                  <a:lnTo>
                    <a:pt x="122936" y="1097736"/>
                  </a:lnTo>
                  <a:lnTo>
                    <a:pt x="120763" y="1097736"/>
                  </a:lnTo>
                  <a:lnTo>
                    <a:pt x="118590" y="1098668"/>
                  </a:lnTo>
                  <a:lnTo>
                    <a:pt x="116417" y="1103014"/>
                  </a:lnTo>
                  <a:lnTo>
                    <a:pt x="115796" y="1106739"/>
                  </a:lnTo>
                  <a:lnTo>
                    <a:pt x="111760" y="1119468"/>
                  </a:lnTo>
                  <a:lnTo>
                    <a:pt x="111760" y="1140578"/>
                  </a:lnTo>
                  <a:lnTo>
                    <a:pt x="111760" y="1163861"/>
                  </a:lnTo>
                  <a:lnTo>
                    <a:pt x="113934" y="1188076"/>
                  </a:lnTo>
                  <a:lnTo>
                    <a:pt x="116107" y="1208255"/>
                  </a:lnTo>
                  <a:lnTo>
                    <a:pt x="116107" y="1223157"/>
                  </a:lnTo>
                  <a:lnTo>
                    <a:pt x="119211" y="1223157"/>
                  </a:lnTo>
                  <a:lnTo>
                    <a:pt x="119211" y="1228434"/>
                  </a:lnTo>
                  <a:lnTo>
                    <a:pt x="126351" y="1228434"/>
                  </a:lnTo>
                  <a:lnTo>
                    <a:pt x="131629" y="1227503"/>
                  </a:lnTo>
                  <a:lnTo>
                    <a:pt x="135665" y="1227503"/>
                  </a:lnTo>
                  <a:lnTo>
                    <a:pt x="138769" y="1223157"/>
                  </a:lnTo>
                  <a:lnTo>
                    <a:pt x="144978" y="1225330"/>
                  </a:lnTo>
                  <a:lnTo>
                    <a:pt x="148083" y="1225330"/>
                  </a:lnTo>
                  <a:lnTo>
                    <a:pt x="152118" y="1227503"/>
                  </a:lnTo>
                  <a:lnTo>
                    <a:pt x="155223" y="1228434"/>
                  </a:lnTo>
                  <a:lnTo>
                    <a:pt x="157396" y="1230607"/>
                  </a:lnTo>
                  <a:lnTo>
                    <a:pt x="157396" y="1232780"/>
                  </a:lnTo>
                  <a:lnTo>
                    <a:pt x="157396" y="1234953"/>
                  </a:lnTo>
                  <a:lnTo>
                    <a:pt x="159569" y="1234953"/>
                  </a:lnTo>
                  <a:lnTo>
                    <a:pt x="159569" y="1235885"/>
                  </a:lnTo>
                  <a:lnTo>
                    <a:pt x="153360" y="1252959"/>
                  </a:lnTo>
                  <a:lnTo>
                    <a:pt x="142805" y="1265688"/>
                  </a:lnTo>
                  <a:lnTo>
                    <a:pt x="130387" y="1277174"/>
                  </a:lnTo>
                  <a:lnTo>
                    <a:pt x="116728" y="1287729"/>
                  </a:lnTo>
                  <a:lnTo>
                    <a:pt x="104310" y="1299216"/>
                  </a:lnTo>
                  <a:lnTo>
                    <a:pt x="94996" y="1314117"/>
                  </a:lnTo>
                  <a:lnTo>
                    <a:pt x="94065" y="1324672"/>
                  </a:lnTo>
                  <a:lnTo>
                    <a:pt x="94996" y="1337401"/>
                  </a:lnTo>
                  <a:lnTo>
                    <a:pt x="94996" y="1348887"/>
                  </a:lnTo>
                  <a:lnTo>
                    <a:pt x="91892" y="1357269"/>
                  </a:lnTo>
                  <a:lnTo>
                    <a:pt x="77301" y="1366893"/>
                  </a:lnTo>
                  <a:lnTo>
                    <a:pt x="62710" y="1374344"/>
                  </a:lnTo>
                  <a:lnTo>
                    <a:pt x="48119" y="1383967"/>
                  </a:lnTo>
                  <a:lnTo>
                    <a:pt x="35701" y="1394523"/>
                  </a:lnTo>
                  <a:lnTo>
                    <a:pt x="31666" y="1401973"/>
                  </a:lnTo>
                  <a:lnTo>
                    <a:pt x="24525" y="1415633"/>
                  </a:lnTo>
                  <a:lnTo>
                    <a:pt x="17385" y="1431466"/>
                  </a:lnTo>
                  <a:lnTo>
                    <a:pt x="10245" y="1450403"/>
                  </a:lnTo>
                  <a:lnTo>
                    <a:pt x="3104" y="1466236"/>
                  </a:lnTo>
                  <a:lnTo>
                    <a:pt x="0" y="1481137"/>
                  </a:lnTo>
                  <a:lnTo>
                    <a:pt x="0" y="1492623"/>
                  </a:lnTo>
                  <a:lnTo>
                    <a:pt x="3104" y="1500074"/>
                  </a:lnTo>
                  <a:lnTo>
                    <a:pt x="9313" y="1509698"/>
                  </a:lnTo>
                  <a:lnTo>
                    <a:pt x="12418" y="1518080"/>
                  </a:lnTo>
                  <a:lnTo>
                    <a:pt x="12418" y="1532981"/>
                  </a:lnTo>
                  <a:lnTo>
                    <a:pt x="10245" y="1542605"/>
                  </a:lnTo>
                  <a:lnTo>
                    <a:pt x="7140" y="1555334"/>
                  </a:lnTo>
                  <a:lnTo>
                    <a:pt x="3104" y="1570235"/>
                  </a:lnTo>
                  <a:lnTo>
                    <a:pt x="2173" y="1587309"/>
                  </a:lnTo>
                  <a:lnTo>
                    <a:pt x="5278" y="1597865"/>
                  </a:lnTo>
                  <a:lnTo>
                    <a:pt x="5278" y="1622079"/>
                  </a:lnTo>
                  <a:lnTo>
                    <a:pt x="14591" y="1633566"/>
                  </a:lnTo>
                  <a:lnTo>
                    <a:pt x="29182" y="1646294"/>
                  </a:lnTo>
                  <a:lnTo>
                    <a:pt x="45946" y="1659022"/>
                  </a:lnTo>
                  <a:lnTo>
                    <a:pt x="56501" y="1671751"/>
                  </a:lnTo>
                  <a:lnTo>
                    <a:pt x="65815" y="1695965"/>
                  </a:lnTo>
                  <a:lnTo>
                    <a:pt x="78232" y="1705589"/>
                  </a:lnTo>
                  <a:lnTo>
                    <a:pt x="92823" y="1713040"/>
                  </a:lnTo>
                  <a:lnTo>
                    <a:pt x="107414" y="1720491"/>
                  </a:lnTo>
                  <a:lnTo>
                    <a:pt x="122005" y="1727941"/>
                  </a:lnTo>
                  <a:lnTo>
                    <a:pt x="132560" y="1740670"/>
                  </a:lnTo>
                  <a:lnTo>
                    <a:pt x="139701" y="1738497"/>
                  </a:lnTo>
                  <a:lnTo>
                    <a:pt x="145910" y="1736323"/>
                  </a:lnTo>
                  <a:lnTo>
                    <a:pt x="149014" y="1733219"/>
                  </a:lnTo>
                  <a:lnTo>
                    <a:pt x="153050" y="1731046"/>
                  </a:lnTo>
                  <a:lnTo>
                    <a:pt x="161432" y="1733219"/>
                  </a:lnTo>
                  <a:lnTo>
                    <a:pt x="172918" y="1736323"/>
                  </a:lnTo>
                  <a:lnTo>
                    <a:pt x="185336" y="1736323"/>
                  </a:lnTo>
                  <a:lnTo>
                    <a:pt x="189372" y="1723595"/>
                  </a:lnTo>
                  <a:lnTo>
                    <a:pt x="224763" y="1731046"/>
                  </a:lnTo>
                  <a:lnTo>
                    <a:pt x="239354" y="1725768"/>
                  </a:lnTo>
                  <a:lnTo>
                    <a:pt x="257980" y="1718318"/>
                  </a:lnTo>
                  <a:lnTo>
                    <a:pt x="275676" y="1710867"/>
                  </a:lnTo>
                  <a:lnTo>
                    <a:pt x="290267" y="1713040"/>
                  </a:lnTo>
                  <a:lnTo>
                    <a:pt x="302685" y="1713971"/>
                  </a:lnTo>
                  <a:lnTo>
                    <a:pt x="316344" y="1716144"/>
                  </a:lnTo>
                  <a:lnTo>
                    <a:pt x="336213" y="1747810"/>
                  </a:lnTo>
                  <a:lnTo>
                    <a:pt x="343353" y="1747810"/>
                  </a:lnTo>
                  <a:lnTo>
                    <a:pt x="348631" y="1747810"/>
                  </a:lnTo>
                  <a:lnTo>
                    <a:pt x="353908" y="1745637"/>
                  </a:lnTo>
                  <a:lnTo>
                    <a:pt x="356081" y="1743464"/>
                  </a:lnTo>
                  <a:lnTo>
                    <a:pt x="360117" y="1740359"/>
                  </a:lnTo>
                  <a:lnTo>
                    <a:pt x="367257" y="1742532"/>
                  </a:lnTo>
                  <a:lnTo>
                    <a:pt x="372535" y="1742532"/>
                  </a:lnTo>
                  <a:lnTo>
                    <a:pt x="375639" y="1743464"/>
                  </a:lnTo>
                  <a:lnTo>
                    <a:pt x="379675" y="1747810"/>
                  </a:lnTo>
                  <a:lnTo>
                    <a:pt x="382780" y="1749983"/>
                  </a:lnTo>
                  <a:lnTo>
                    <a:pt x="388989" y="1753088"/>
                  </a:lnTo>
                  <a:lnTo>
                    <a:pt x="382780" y="1775440"/>
                  </a:lnTo>
                  <a:lnTo>
                    <a:pt x="377502" y="1795619"/>
                  </a:lnTo>
                  <a:lnTo>
                    <a:pt x="372224" y="1817971"/>
                  </a:lnTo>
                  <a:lnTo>
                    <a:pt x="388989" y="1835045"/>
                  </a:lnTo>
                  <a:lnTo>
                    <a:pt x="404511" y="1855224"/>
                  </a:lnTo>
                  <a:lnTo>
                    <a:pt x="421275" y="1877576"/>
                  </a:lnTo>
                  <a:lnTo>
                    <a:pt x="431830" y="1899928"/>
                  </a:lnTo>
                  <a:lnTo>
                    <a:pt x="435866" y="1917003"/>
                  </a:lnTo>
                  <a:lnTo>
                    <a:pt x="435866" y="1929731"/>
                  </a:lnTo>
                  <a:lnTo>
                    <a:pt x="438039" y="1942459"/>
                  </a:lnTo>
                  <a:lnTo>
                    <a:pt x="445179" y="1957361"/>
                  </a:lnTo>
                  <a:lnTo>
                    <a:pt x="438970" y="1972262"/>
                  </a:lnTo>
                  <a:lnTo>
                    <a:pt x="431830" y="1989337"/>
                  </a:lnTo>
                  <a:lnTo>
                    <a:pt x="421275" y="2009516"/>
                  </a:lnTo>
                  <a:lnTo>
                    <a:pt x="414135" y="2027522"/>
                  </a:lnTo>
                  <a:lnTo>
                    <a:pt x="410099" y="2048632"/>
                  </a:lnTo>
                  <a:lnTo>
                    <a:pt x="412272" y="2066638"/>
                  </a:lnTo>
                  <a:lnTo>
                    <a:pt x="419412" y="2081539"/>
                  </a:lnTo>
                  <a:lnTo>
                    <a:pt x="430899" y="2096441"/>
                  </a:lnTo>
                  <a:lnTo>
                    <a:pt x="441454" y="2113515"/>
                  </a:lnTo>
                  <a:lnTo>
                    <a:pt x="448594" y="2128416"/>
                  </a:lnTo>
                  <a:lnTo>
                    <a:pt x="448594" y="2133694"/>
                  </a:lnTo>
                  <a:lnTo>
                    <a:pt x="448594" y="2138972"/>
                  </a:lnTo>
                  <a:lnTo>
                    <a:pt x="446421" y="2143318"/>
                  </a:lnTo>
                  <a:lnTo>
                    <a:pt x="445490" y="2148595"/>
                  </a:lnTo>
                  <a:lnTo>
                    <a:pt x="445490" y="2151700"/>
                  </a:lnTo>
                  <a:lnTo>
                    <a:pt x="445490" y="2156046"/>
                  </a:lnTo>
                  <a:lnTo>
                    <a:pt x="452630" y="2159151"/>
                  </a:lnTo>
                  <a:lnTo>
                    <a:pt x="450457" y="2163497"/>
                  </a:lnTo>
                  <a:lnTo>
                    <a:pt x="448284" y="2166601"/>
                  </a:lnTo>
                  <a:lnTo>
                    <a:pt x="448284" y="2170948"/>
                  </a:lnTo>
                  <a:lnTo>
                    <a:pt x="446111" y="2176225"/>
                  </a:lnTo>
                  <a:lnTo>
                    <a:pt x="448284" y="2181503"/>
                  </a:lnTo>
                  <a:lnTo>
                    <a:pt x="450457" y="2181503"/>
                  </a:lnTo>
                  <a:lnTo>
                    <a:pt x="452630" y="2185849"/>
                  </a:lnTo>
                  <a:lnTo>
                    <a:pt x="455734" y="2186780"/>
                  </a:lnTo>
                  <a:lnTo>
                    <a:pt x="459770" y="2191127"/>
                  </a:lnTo>
                  <a:lnTo>
                    <a:pt x="459770" y="2193300"/>
                  </a:lnTo>
                  <a:lnTo>
                    <a:pt x="455734" y="2206028"/>
                  </a:lnTo>
                  <a:lnTo>
                    <a:pt x="465048" y="2224034"/>
                  </a:lnTo>
                  <a:lnTo>
                    <a:pt x="479639" y="2242971"/>
                  </a:lnTo>
                  <a:lnTo>
                    <a:pt x="494230" y="2260046"/>
                  </a:lnTo>
                  <a:lnTo>
                    <a:pt x="504785" y="2278051"/>
                  </a:lnTo>
                  <a:lnTo>
                    <a:pt x="506958" y="2290780"/>
                  </a:lnTo>
                  <a:lnTo>
                    <a:pt x="506958" y="2303508"/>
                  </a:lnTo>
                  <a:lnTo>
                    <a:pt x="506958" y="2314994"/>
                  </a:lnTo>
                  <a:lnTo>
                    <a:pt x="509131" y="2324618"/>
                  </a:lnTo>
                  <a:lnTo>
                    <a:pt x="512236" y="2327723"/>
                  </a:lnTo>
                  <a:lnTo>
                    <a:pt x="516271" y="2333000"/>
                  </a:lnTo>
                  <a:lnTo>
                    <a:pt x="519376" y="2335173"/>
                  </a:lnTo>
                  <a:lnTo>
                    <a:pt x="523411" y="2339520"/>
                  </a:lnTo>
                  <a:lnTo>
                    <a:pt x="528689" y="2342624"/>
                  </a:lnTo>
                  <a:lnTo>
                    <a:pt x="553835" y="2337347"/>
                  </a:lnTo>
                  <a:lnTo>
                    <a:pt x="582086" y="2332069"/>
                  </a:lnTo>
                  <a:lnTo>
                    <a:pt x="609095" y="2324618"/>
                  </a:lnTo>
                  <a:lnTo>
                    <a:pt x="636103" y="2317168"/>
                  </a:lnTo>
                  <a:lnTo>
                    <a:pt x="657834" y="2303508"/>
                  </a:lnTo>
                  <a:lnTo>
                    <a:pt x="675530" y="2287675"/>
                  </a:lnTo>
                  <a:lnTo>
                    <a:pt x="684843" y="2270601"/>
                  </a:lnTo>
                  <a:lnTo>
                    <a:pt x="691984" y="2253526"/>
                  </a:lnTo>
                  <a:lnTo>
                    <a:pt x="715888" y="2233347"/>
                  </a:lnTo>
                  <a:lnTo>
                    <a:pt x="718992" y="2218446"/>
                  </a:lnTo>
                  <a:lnTo>
                    <a:pt x="721165" y="2203544"/>
                  </a:lnTo>
                  <a:lnTo>
                    <a:pt x="723339" y="2188643"/>
                  </a:lnTo>
                  <a:lnTo>
                    <a:pt x="728616" y="2175915"/>
                  </a:lnTo>
                  <a:lnTo>
                    <a:pt x="748485" y="2171568"/>
                  </a:lnTo>
                  <a:lnTo>
                    <a:pt x="752520" y="2168464"/>
                  </a:lnTo>
                  <a:lnTo>
                    <a:pt x="753452" y="2164118"/>
                  </a:lnTo>
                  <a:lnTo>
                    <a:pt x="757488" y="2161013"/>
                  </a:lnTo>
                  <a:lnTo>
                    <a:pt x="759661" y="2158840"/>
                  </a:lnTo>
                  <a:lnTo>
                    <a:pt x="762765" y="2155736"/>
                  </a:lnTo>
                  <a:lnTo>
                    <a:pt x="768043" y="2151390"/>
                  </a:lnTo>
                  <a:lnTo>
                    <a:pt x="764938" y="2131211"/>
                  </a:lnTo>
                  <a:lnTo>
                    <a:pt x="757798" y="2114136"/>
                  </a:lnTo>
                  <a:lnTo>
                    <a:pt x="748485" y="2103581"/>
                  </a:lnTo>
                  <a:lnTo>
                    <a:pt x="757798" y="2084644"/>
                  </a:lnTo>
                  <a:lnTo>
                    <a:pt x="772389" y="2071915"/>
                  </a:lnTo>
                  <a:lnTo>
                    <a:pt x="790084" y="2062291"/>
                  </a:lnTo>
                  <a:lnTo>
                    <a:pt x="808711" y="2053909"/>
                  </a:lnTo>
                  <a:lnTo>
                    <a:pt x="824234" y="2042423"/>
                  </a:lnTo>
                  <a:lnTo>
                    <a:pt x="835720" y="2019140"/>
                  </a:lnTo>
                  <a:lnTo>
                    <a:pt x="837893" y="1996787"/>
                  </a:lnTo>
                  <a:lnTo>
                    <a:pt x="831684" y="1974435"/>
                  </a:lnTo>
                  <a:lnTo>
                    <a:pt x="824544" y="1952083"/>
                  </a:lnTo>
                  <a:lnTo>
                    <a:pt x="817404" y="1931904"/>
                  </a:lnTo>
                  <a:lnTo>
                    <a:pt x="810263" y="1909552"/>
                  </a:lnTo>
                  <a:lnTo>
                    <a:pt x="807159" y="1887200"/>
                  </a:lnTo>
                  <a:lnTo>
                    <a:pt x="812437" y="1862985"/>
                  </a:lnTo>
                  <a:lnTo>
                    <a:pt x="827027" y="1837529"/>
                  </a:lnTo>
                  <a:lnTo>
                    <a:pt x="845654" y="1815177"/>
                  </a:lnTo>
                  <a:lnTo>
                    <a:pt x="867385" y="1794066"/>
                  </a:lnTo>
                  <a:lnTo>
                    <a:pt x="890358" y="1776060"/>
                  </a:lnTo>
                  <a:lnTo>
                    <a:pt x="912090" y="1757123"/>
                  </a:lnTo>
                  <a:lnTo>
                    <a:pt x="931958" y="1736944"/>
                  </a:lnTo>
                  <a:lnTo>
                    <a:pt x="945618" y="1718938"/>
                  </a:lnTo>
                  <a:lnTo>
                    <a:pt x="958036" y="1696586"/>
                  </a:lnTo>
                  <a:lnTo>
                    <a:pt x="968591" y="1674234"/>
                  </a:lnTo>
                  <a:lnTo>
                    <a:pt x="975731" y="1655297"/>
                  </a:lnTo>
                  <a:lnTo>
                    <a:pt x="979767" y="1642569"/>
                  </a:lnTo>
                  <a:lnTo>
                    <a:pt x="979767" y="1631393"/>
                  </a:lnTo>
                  <a:lnTo>
                    <a:pt x="985044" y="1621769"/>
                  </a:lnTo>
                  <a:lnTo>
                    <a:pt x="985044" y="1618665"/>
                  </a:lnTo>
                  <a:lnTo>
                    <a:pt x="963313" y="1621769"/>
                  </a:lnTo>
                  <a:lnTo>
                    <a:pt x="939409" y="1627046"/>
                  </a:lnTo>
                  <a:lnTo>
                    <a:pt x="914263" y="1633255"/>
                  </a:lnTo>
                  <a:lnTo>
                    <a:pt x="895636" y="1641637"/>
                  </a:lnTo>
                  <a:lnTo>
                    <a:pt x="880114" y="1640706"/>
                  </a:lnTo>
                  <a:lnTo>
                    <a:pt x="874836" y="1634497"/>
                  </a:lnTo>
                  <a:lnTo>
                    <a:pt x="872663" y="1629220"/>
                  </a:lnTo>
                  <a:lnTo>
                    <a:pt x="872663" y="1623942"/>
                  </a:lnTo>
                  <a:lnTo>
                    <a:pt x="872663" y="1616491"/>
                  </a:lnTo>
                  <a:lnTo>
                    <a:pt x="868627" y="1611214"/>
                  </a:lnTo>
                  <a:lnTo>
                    <a:pt x="854036" y="1599727"/>
                  </a:lnTo>
                  <a:lnTo>
                    <a:pt x="836341" y="1589172"/>
                  </a:lnTo>
                  <a:lnTo>
                    <a:pt x="819577" y="1577686"/>
                  </a:lnTo>
                  <a:lnTo>
                    <a:pt x="809022" y="1564957"/>
                  </a:lnTo>
                  <a:lnTo>
                    <a:pt x="804986" y="1553471"/>
                  </a:lnTo>
                  <a:lnTo>
                    <a:pt x="802813" y="1545089"/>
                  </a:lnTo>
                  <a:lnTo>
                    <a:pt x="799708" y="1533602"/>
                  </a:lnTo>
                  <a:lnTo>
                    <a:pt x="797535" y="1530498"/>
                  </a:lnTo>
                  <a:lnTo>
                    <a:pt x="792258" y="1526152"/>
                  </a:lnTo>
                  <a:lnTo>
                    <a:pt x="786980" y="1523047"/>
                  </a:lnTo>
                  <a:lnTo>
                    <a:pt x="782944" y="1517770"/>
                  </a:lnTo>
                  <a:lnTo>
                    <a:pt x="779840" y="1513423"/>
                  </a:lnTo>
                  <a:lnTo>
                    <a:pt x="779840" y="1476480"/>
                  </a:lnTo>
                  <a:lnTo>
                    <a:pt x="777667" y="1471203"/>
                  </a:lnTo>
                  <a:lnTo>
                    <a:pt x="772389" y="1466856"/>
                  </a:lnTo>
                  <a:lnTo>
                    <a:pt x="768353" y="1463752"/>
                  </a:lnTo>
                  <a:lnTo>
                    <a:pt x="763076" y="1459406"/>
                  </a:lnTo>
                  <a:lnTo>
                    <a:pt x="759971" y="1456301"/>
                  </a:lnTo>
                  <a:lnTo>
                    <a:pt x="750658" y="1436122"/>
                  </a:lnTo>
                  <a:lnTo>
                    <a:pt x="743518" y="1415943"/>
                  </a:lnTo>
                  <a:lnTo>
                    <a:pt x="736377" y="1393591"/>
                  </a:lnTo>
                  <a:lnTo>
                    <a:pt x="724891" y="1374654"/>
                  </a:lnTo>
                  <a:lnTo>
                    <a:pt x="712473" y="1357580"/>
                  </a:lnTo>
                  <a:lnTo>
                    <a:pt x="712473" y="1350129"/>
                  </a:lnTo>
                  <a:lnTo>
                    <a:pt x="716509" y="1350129"/>
                  </a:lnTo>
                  <a:lnTo>
                    <a:pt x="719613" y="1357580"/>
                  </a:lnTo>
                  <a:lnTo>
                    <a:pt x="723649" y="1363788"/>
                  </a:lnTo>
                  <a:lnTo>
                    <a:pt x="726753" y="1366893"/>
                  </a:lnTo>
                  <a:lnTo>
                    <a:pt x="730789" y="1369066"/>
                  </a:lnTo>
                  <a:lnTo>
                    <a:pt x="733894" y="1371239"/>
                  </a:lnTo>
                  <a:lnTo>
                    <a:pt x="737930" y="1372170"/>
                  </a:lnTo>
                  <a:lnTo>
                    <a:pt x="738861" y="1376517"/>
                  </a:lnTo>
                  <a:lnTo>
                    <a:pt x="745070" y="1378690"/>
                  </a:lnTo>
                  <a:lnTo>
                    <a:pt x="755625" y="1386141"/>
                  </a:lnTo>
                  <a:lnTo>
                    <a:pt x="762765" y="1396696"/>
                  </a:lnTo>
                  <a:lnTo>
                    <a:pt x="768043" y="1409424"/>
                  </a:lnTo>
                  <a:lnTo>
                    <a:pt x="774252" y="1423084"/>
                  </a:lnTo>
                  <a:lnTo>
                    <a:pt x="779529" y="1435812"/>
                  </a:lnTo>
                  <a:lnTo>
                    <a:pt x="799398" y="1448540"/>
                  </a:lnTo>
                  <a:lnTo>
                    <a:pt x="804675" y="1459095"/>
                  </a:lnTo>
                  <a:lnTo>
                    <a:pt x="806848" y="1472755"/>
                  </a:lnTo>
                  <a:lnTo>
                    <a:pt x="809022" y="1485483"/>
                  </a:lnTo>
                  <a:lnTo>
                    <a:pt x="812126" y="1496038"/>
                  </a:lnTo>
                  <a:lnTo>
                    <a:pt x="824544" y="1510940"/>
                  </a:lnTo>
                  <a:lnTo>
                    <a:pt x="838204" y="1525841"/>
                  </a:lnTo>
                  <a:lnTo>
                    <a:pt x="850621" y="1542916"/>
                  </a:lnTo>
                  <a:lnTo>
                    <a:pt x="859935" y="1560922"/>
                  </a:lnTo>
                  <a:lnTo>
                    <a:pt x="860866" y="1572408"/>
                  </a:lnTo>
                  <a:lnTo>
                    <a:pt x="860866" y="1582963"/>
                  </a:lnTo>
                  <a:lnTo>
                    <a:pt x="863039" y="1594450"/>
                  </a:lnTo>
                  <a:lnTo>
                    <a:pt x="868317" y="1605005"/>
                  </a:lnTo>
                  <a:lnTo>
                    <a:pt x="870490" y="1609351"/>
                  </a:lnTo>
                  <a:lnTo>
                    <a:pt x="872663" y="1611524"/>
                  </a:lnTo>
                  <a:lnTo>
                    <a:pt x="874836" y="1612456"/>
                  </a:lnTo>
                  <a:lnTo>
                    <a:pt x="875767" y="1612456"/>
                  </a:lnTo>
                  <a:lnTo>
                    <a:pt x="879803" y="1614629"/>
                  </a:lnTo>
                  <a:lnTo>
                    <a:pt x="889117" y="1614629"/>
                  </a:lnTo>
                  <a:lnTo>
                    <a:pt x="901534" y="1611524"/>
                  </a:lnTo>
                  <a:lnTo>
                    <a:pt x="913952" y="1604074"/>
                  </a:lnTo>
                  <a:lnTo>
                    <a:pt x="928543" y="1597865"/>
                  </a:lnTo>
                  <a:lnTo>
                    <a:pt x="946239" y="1592587"/>
                  </a:lnTo>
                  <a:lnTo>
                    <a:pt x="963003" y="1589483"/>
                  </a:lnTo>
                  <a:lnTo>
                    <a:pt x="979767" y="1582032"/>
                  </a:lnTo>
                  <a:lnTo>
                    <a:pt x="992185" y="1572408"/>
                  </a:lnTo>
                  <a:lnTo>
                    <a:pt x="1002740" y="1560922"/>
                  </a:lnTo>
                  <a:lnTo>
                    <a:pt x="1016399" y="1553471"/>
                  </a:lnTo>
                  <a:lnTo>
                    <a:pt x="1039372" y="1553471"/>
                  </a:lnTo>
                  <a:lnTo>
                    <a:pt x="1039372" y="1544468"/>
                  </a:lnTo>
                  <a:lnTo>
                    <a:pt x="1057999" y="1531740"/>
                  </a:lnTo>
                  <a:lnTo>
                    <a:pt x="1075694" y="1520253"/>
                  </a:lnTo>
                  <a:lnTo>
                    <a:pt x="1075694" y="1500074"/>
                  </a:lnTo>
                  <a:lnTo>
                    <a:pt x="1089354" y="1494797"/>
                  </a:lnTo>
                  <a:lnTo>
                    <a:pt x="1095563" y="1487346"/>
                  </a:lnTo>
                  <a:lnTo>
                    <a:pt x="1101772" y="1477722"/>
                  </a:lnTo>
                  <a:lnTo>
                    <a:pt x="1108912" y="1468098"/>
                  </a:lnTo>
                  <a:lnTo>
                    <a:pt x="1087181" y="1450092"/>
                  </a:lnTo>
                  <a:lnTo>
                    <a:pt x="1060172" y="1435191"/>
                  </a:lnTo>
                  <a:lnTo>
                    <a:pt x="1057999" y="1420290"/>
                  </a:lnTo>
                  <a:lnTo>
                    <a:pt x="1055826" y="1401352"/>
                  </a:lnTo>
                  <a:lnTo>
                    <a:pt x="1035958" y="1416254"/>
                  </a:lnTo>
                  <a:lnTo>
                    <a:pt x="1019193" y="1435191"/>
                  </a:lnTo>
                  <a:lnTo>
                    <a:pt x="1008638" y="1435191"/>
                  </a:lnTo>
                  <a:lnTo>
                    <a:pt x="999325" y="1437364"/>
                  </a:lnTo>
                  <a:lnTo>
                    <a:pt x="992185" y="1438295"/>
                  </a:lnTo>
                  <a:lnTo>
                    <a:pt x="990011" y="1433018"/>
                  </a:lnTo>
                  <a:lnTo>
                    <a:pt x="989080" y="1427740"/>
                  </a:lnTo>
                  <a:lnTo>
                    <a:pt x="989080" y="1422463"/>
                  </a:lnTo>
                  <a:lnTo>
                    <a:pt x="986907" y="1416254"/>
                  </a:lnTo>
                  <a:lnTo>
                    <a:pt x="984734" y="1410976"/>
                  </a:lnTo>
                  <a:lnTo>
                    <a:pt x="979456" y="1408803"/>
                  </a:lnTo>
                  <a:lnTo>
                    <a:pt x="977283" y="1408803"/>
                  </a:lnTo>
                  <a:lnTo>
                    <a:pt x="975110" y="1408803"/>
                  </a:lnTo>
                  <a:lnTo>
                    <a:pt x="975110" y="1410976"/>
                  </a:lnTo>
                  <a:lnTo>
                    <a:pt x="974179" y="1413149"/>
                  </a:lnTo>
                  <a:lnTo>
                    <a:pt x="972006" y="1418427"/>
                  </a:lnTo>
                  <a:lnTo>
                    <a:pt x="964865" y="1407872"/>
                  </a:lnTo>
                  <a:lnTo>
                    <a:pt x="957725" y="1392970"/>
                  </a:lnTo>
                  <a:lnTo>
                    <a:pt x="948412" y="1375896"/>
                  </a:lnTo>
                  <a:lnTo>
                    <a:pt x="943134" y="1358821"/>
                  </a:lnTo>
                  <a:lnTo>
                    <a:pt x="939098" y="1343920"/>
                  </a:lnTo>
                  <a:lnTo>
                    <a:pt x="946239" y="1343920"/>
                  </a:lnTo>
                  <a:lnTo>
                    <a:pt x="950274" y="1343920"/>
                  </a:lnTo>
                  <a:lnTo>
                    <a:pt x="952448" y="1343920"/>
                  </a:lnTo>
                  <a:lnTo>
                    <a:pt x="953379" y="1343920"/>
                  </a:lnTo>
                  <a:lnTo>
                    <a:pt x="955552" y="1343920"/>
                  </a:lnTo>
                  <a:lnTo>
                    <a:pt x="967039" y="1353544"/>
                  </a:lnTo>
                  <a:lnTo>
                    <a:pt x="972316" y="1363167"/>
                  </a:lnTo>
                  <a:lnTo>
                    <a:pt x="975421" y="1373723"/>
                  </a:lnTo>
                  <a:lnTo>
                    <a:pt x="984734" y="1381173"/>
                  </a:lnTo>
                  <a:lnTo>
                    <a:pt x="997152" y="1388624"/>
                  </a:lnTo>
                  <a:lnTo>
                    <a:pt x="1008638" y="1393902"/>
                  </a:lnTo>
                  <a:lnTo>
                    <a:pt x="1019193" y="1401352"/>
                  </a:lnTo>
                  <a:lnTo>
                    <a:pt x="1031611" y="1401352"/>
                  </a:lnTo>
                  <a:lnTo>
                    <a:pt x="1040925" y="1400421"/>
                  </a:lnTo>
                  <a:lnTo>
                    <a:pt x="1048065" y="1398248"/>
                  </a:lnTo>
                  <a:lnTo>
                    <a:pt x="1059551" y="1393902"/>
                  </a:lnTo>
                  <a:lnTo>
                    <a:pt x="1066692" y="1407561"/>
                  </a:lnTo>
                  <a:lnTo>
                    <a:pt x="1071969" y="1418116"/>
                  </a:lnTo>
                  <a:lnTo>
                    <a:pt x="1102082" y="1420290"/>
                  </a:lnTo>
                  <a:lnTo>
                    <a:pt x="1133438" y="1422463"/>
                  </a:lnTo>
                  <a:lnTo>
                    <a:pt x="1164793" y="1422463"/>
                  </a:lnTo>
                  <a:lnTo>
                    <a:pt x="1194906" y="1418116"/>
                  </a:lnTo>
                  <a:lnTo>
                    <a:pt x="1206392" y="1429603"/>
                  </a:lnTo>
                  <a:lnTo>
                    <a:pt x="1218810" y="1437985"/>
                  </a:lnTo>
                  <a:lnTo>
                    <a:pt x="1231228" y="1447609"/>
                  </a:lnTo>
                  <a:lnTo>
                    <a:pt x="1238368" y="1458164"/>
                  </a:lnTo>
                  <a:lnTo>
                    <a:pt x="1235264" y="1471824"/>
                  </a:lnTo>
                  <a:lnTo>
                    <a:pt x="1238368" y="1474928"/>
                  </a:lnTo>
                  <a:lnTo>
                    <a:pt x="1242404" y="1479274"/>
                  </a:lnTo>
                  <a:lnTo>
                    <a:pt x="1247681" y="1482379"/>
                  </a:lnTo>
                  <a:lnTo>
                    <a:pt x="1251717" y="1486725"/>
                  </a:lnTo>
                  <a:lnTo>
                    <a:pt x="1262273" y="1487656"/>
                  </a:lnTo>
                  <a:lnTo>
                    <a:pt x="1271586" y="1487656"/>
                  </a:lnTo>
                  <a:lnTo>
                    <a:pt x="1284004" y="1486725"/>
                  </a:lnTo>
                  <a:lnTo>
                    <a:pt x="1288039" y="1524910"/>
                  </a:lnTo>
                  <a:lnTo>
                    <a:pt x="1296422" y="1556575"/>
                  </a:lnTo>
                  <a:lnTo>
                    <a:pt x="1308840" y="1586068"/>
                  </a:lnTo>
                  <a:lnTo>
                    <a:pt x="1327466" y="1613697"/>
                  </a:lnTo>
                  <a:lnTo>
                    <a:pt x="1327466" y="1615870"/>
                  </a:lnTo>
                  <a:lnTo>
                    <a:pt x="1325293" y="1618044"/>
                  </a:lnTo>
                  <a:lnTo>
                    <a:pt x="1323120" y="1621148"/>
                  </a:lnTo>
                  <a:lnTo>
                    <a:pt x="1322188" y="1625494"/>
                  </a:lnTo>
                  <a:lnTo>
                    <a:pt x="1323120" y="1628599"/>
                  </a:lnTo>
                  <a:lnTo>
                    <a:pt x="1329329" y="1645673"/>
                  </a:lnTo>
                  <a:lnTo>
                    <a:pt x="1339884" y="1665852"/>
                  </a:lnTo>
                  <a:lnTo>
                    <a:pt x="1351370" y="1678581"/>
                  </a:lnTo>
                  <a:lnTo>
                    <a:pt x="1352302" y="1680754"/>
                  </a:lnTo>
                  <a:lnTo>
                    <a:pt x="1354475" y="1680754"/>
                  </a:lnTo>
                  <a:lnTo>
                    <a:pt x="1356648" y="1682927"/>
                  </a:lnTo>
                  <a:lnTo>
                    <a:pt x="1358821" y="1682927"/>
                  </a:lnTo>
                  <a:lnTo>
                    <a:pt x="1378690" y="1658712"/>
                  </a:lnTo>
                  <a:lnTo>
                    <a:pt x="1391108" y="1633255"/>
                  </a:lnTo>
                  <a:lnTo>
                    <a:pt x="1400421" y="1601590"/>
                  </a:lnTo>
                  <a:lnTo>
                    <a:pt x="1403525" y="1564647"/>
                  </a:lnTo>
                  <a:lnTo>
                    <a:pt x="1415943" y="1557196"/>
                  </a:lnTo>
                  <a:lnTo>
                    <a:pt x="1425257" y="1547572"/>
                  </a:lnTo>
                  <a:lnTo>
                    <a:pt x="1434570" y="1540122"/>
                  </a:lnTo>
                  <a:lnTo>
                    <a:pt x="1451334" y="1540122"/>
                  </a:lnTo>
                  <a:lnTo>
                    <a:pt x="1463752" y="1507214"/>
                  </a:lnTo>
                  <a:lnTo>
                    <a:pt x="1470892" y="1501937"/>
                  </a:lnTo>
                  <a:lnTo>
                    <a:pt x="1478032" y="1499764"/>
                  </a:lnTo>
                  <a:lnTo>
                    <a:pt x="1485172" y="1499764"/>
                  </a:lnTo>
                  <a:lnTo>
                    <a:pt x="1488277" y="1497591"/>
                  </a:lnTo>
                  <a:lnTo>
                    <a:pt x="1493555" y="1490140"/>
                  </a:lnTo>
                  <a:lnTo>
                    <a:pt x="1497590" y="1475239"/>
                  </a:lnTo>
                  <a:lnTo>
                    <a:pt x="1512181" y="1475239"/>
                  </a:lnTo>
                  <a:lnTo>
                    <a:pt x="1526772" y="1477412"/>
                  </a:lnTo>
                  <a:lnTo>
                    <a:pt x="1543536" y="1475239"/>
                  </a:lnTo>
                  <a:lnTo>
                    <a:pt x="1544468" y="1473065"/>
                  </a:lnTo>
                  <a:lnTo>
                    <a:pt x="1546641" y="1472134"/>
                  </a:lnTo>
                  <a:lnTo>
                    <a:pt x="1548814" y="1467788"/>
                  </a:lnTo>
                  <a:lnTo>
                    <a:pt x="1550987" y="1465615"/>
                  </a:lnTo>
                  <a:lnTo>
                    <a:pt x="1554092" y="1462510"/>
                  </a:lnTo>
                  <a:lnTo>
                    <a:pt x="1565578" y="1480516"/>
                  </a:lnTo>
                  <a:lnTo>
                    <a:pt x="1573960" y="1495418"/>
                  </a:lnTo>
                  <a:lnTo>
                    <a:pt x="1585447" y="1509077"/>
                  </a:lnTo>
                  <a:lnTo>
                    <a:pt x="1592587" y="1523979"/>
                  </a:lnTo>
                  <a:lnTo>
                    <a:pt x="1597864" y="1541984"/>
                  </a:lnTo>
                  <a:lnTo>
                    <a:pt x="1597864" y="1564337"/>
                  </a:lnTo>
                  <a:lnTo>
                    <a:pt x="1600037" y="1566509"/>
                  </a:lnTo>
                  <a:lnTo>
                    <a:pt x="1600969" y="1566509"/>
                  </a:lnTo>
                  <a:lnTo>
                    <a:pt x="1600969" y="1567441"/>
                  </a:lnTo>
                  <a:lnTo>
                    <a:pt x="1603142" y="1567441"/>
                  </a:lnTo>
                  <a:lnTo>
                    <a:pt x="1610282" y="1567441"/>
                  </a:lnTo>
                  <a:lnTo>
                    <a:pt x="1617422" y="1566509"/>
                  </a:lnTo>
                  <a:lnTo>
                    <a:pt x="1621458" y="1564337"/>
                  </a:lnTo>
                  <a:lnTo>
                    <a:pt x="1626736" y="1559990"/>
                  </a:lnTo>
                  <a:lnTo>
                    <a:pt x="1629840" y="1556886"/>
                  </a:lnTo>
                  <a:lnTo>
                    <a:pt x="1641327" y="1569614"/>
                  </a:lnTo>
                  <a:lnTo>
                    <a:pt x="1648467" y="1586688"/>
                  </a:lnTo>
                  <a:lnTo>
                    <a:pt x="1650640" y="1606867"/>
                  </a:lnTo>
                  <a:lnTo>
                    <a:pt x="1650640" y="1629220"/>
                  </a:lnTo>
                  <a:lnTo>
                    <a:pt x="1650640" y="1649399"/>
                  </a:lnTo>
                  <a:lnTo>
                    <a:pt x="1650640" y="1668336"/>
                  </a:lnTo>
                  <a:lnTo>
                    <a:pt x="1653745" y="1683237"/>
                  </a:lnTo>
                  <a:lnTo>
                    <a:pt x="1653745" y="1686342"/>
                  </a:lnTo>
                  <a:lnTo>
                    <a:pt x="1663058" y="1683237"/>
                  </a:lnTo>
                  <a:lnTo>
                    <a:pt x="1663058" y="1686342"/>
                  </a:lnTo>
                  <a:lnTo>
                    <a:pt x="1672371" y="1699070"/>
                  </a:lnTo>
                  <a:lnTo>
                    <a:pt x="1677649" y="1713971"/>
                  </a:lnTo>
                  <a:lnTo>
                    <a:pt x="1682927" y="1728873"/>
                  </a:lnTo>
                  <a:lnTo>
                    <a:pt x="1686962" y="1745947"/>
                  </a:lnTo>
                  <a:lnTo>
                    <a:pt x="1693171" y="1760849"/>
                  </a:lnTo>
                  <a:lnTo>
                    <a:pt x="1702485" y="1768299"/>
                  </a:lnTo>
                  <a:lnTo>
                    <a:pt x="1704658" y="1770472"/>
                  </a:lnTo>
                  <a:lnTo>
                    <a:pt x="1715213" y="1775750"/>
                  </a:lnTo>
                  <a:lnTo>
                    <a:pt x="1726699" y="1785374"/>
                  </a:lnTo>
                  <a:lnTo>
                    <a:pt x="1737255" y="1785374"/>
                  </a:lnTo>
                  <a:lnTo>
                    <a:pt x="1736323" y="1758986"/>
                  </a:lnTo>
                  <a:lnTo>
                    <a:pt x="1729183" y="1733529"/>
                  </a:lnTo>
                  <a:lnTo>
                    <a:pt x="1717696" y="1711177"/>
                  </a:lnTo>
                  <a:lnTo>
                    <a:pt x="1703106" y="1696276"/>
                  </a:lnTo>
                  <a:lnTo>
                    <a:pt x="1700001" y="1694103"/>
                  </a:lnTo>
                  <a:lnTo>
                    <a:pt x="1695965" y="1694103"/>
                  </a:lnTo>
                  <a:lnTo>
                    <a:pt x="1692861" y="1694103"/>
                  </a:lnTo>
                  <a:lnTo>
                    <a:pt x="1688825" y="1694103"/>
                  </a:lnTo>
                  <a:lnTo>
                    <a:pt x="1687894" y="1691930"/>
                  </a:lnTo>
                  <a:lnTo>
                    <a:pt x="1681685" y="1681374"/>
                  </a:lnTo>
                  <a:lnTo>
                    <a:pt x="1680753" y="1671751"/>
                  </a:lnTo>
                  <a:lnTo>
                    <a:pt x="1676718" y="1664300"/>
                  </a:lnTo>
                  <a:lnTo>
                    <a:pt x="1667404" y="1659022"/>
                  </a:lnTo>
                  <a:lnTo>
                    <a:pt x="1676718" y="1634808"/>
                  </a:lnTo>
                  <a:lnTo>
                    <a:pt x="1683858" y="1605315"/>
                  </a:lnTo>
                  <a:lnTo>
                    <a:pt x="1700622" y="1618975"/>
                  </a:lnTo>
                  <a:lnTo>
                    <a:pt x="1716144" y="1631703"/>
                  </a:lnTo>
                  <a:lnTo>
                    <a:pt x="1730735" y="1644431"/>
                  </a:lnTo>
                  <a:lnTo>
                    <a:pt x="1742222" y="1659333"/>
                  </a:lnTo>
                  <a:lnTo>
                    <a:pt x="1747499" y="1679512"/>
                  </a:lnTo>
                  <a:lnTo>
                    <a:pt x="1754640" y="1679512"/>
                  </a:lnTo>
                  <a:lnTo>
                    <a:pt x="1815176" y="1629841"/>
                  </a:lnTo>
                  <a:lnTo>
                    <a:pt x="1813003" y="1600348"/>
                  </a:lnTo>
                  <a:lnTo>
                    <a:pt x="1807726" y="1576133"/>
                  </a:lnTo>
                  <a:lnTo>
                    <a:pt x="1796239" y="1558128"/>
                  </a:lnTo>
                  <a:lnTo>
                    <a:pt x="1783822" y="1541053"/>
                  </a:lnTo>
                  <a:lnTo>
                    <a:pt x="1767057" y="1525220"/>
                  </a:lnTo>
                  <a:lnTo>
                    <a:pt x="1769230" y="1510319"/>
                  </a:lnTo>
                  <a:lnTo>
                    <a:pt x="1774508" y="1500695"/>
                  </a:lnTo>
                  <a:lnTo>
                    <a:pt x="1780717" y="1495418"/>
                  </a:lnTo>
                  <a:lnTo>
                    <a:pt x="1787857" y="1489209"/>
                  </a:lnTo>
                  <a:lnTo>
                    <a:pt x="1794066" y="1480827"/>
                  </a:lnTo>
                  <a:lnTo>
                    <a:pt x="1800275" y="1480827"/>
                  </a:lnTo>
                  <a:lnTo>
                    <a:pt x="1805553" y="1481758"/>
                  </a:lnTo>
                  <a:lnTo>
                    <a:pt x="1807726" y="1481758"/>
                  </a:lnTo>
                  <a:lnTo>
                    <a:pt x="1810830" y="1483931"/>
                  </a:lnTo>
                  <a:lnTo>
                    <a:pt x="1813003" y="1488277"/>
                  </a:lnTo>
                  <a:lnTo>
                    <a:pt x="1816108" y="1493555"/>
                  </a:lnTo>
                  <a:lnTo>
                    <a:pt x="1818281" y="1496659"/>
                  </a:lnTo>
                  <a:lnTo>
                    <a:pt x="1816108" y="1501006"/>
                  </a:lnTo>
                  <a:lnTo>
                    <a:pt x="1815176" y="1504110"/>
                  </a:lnTo>
                  <a:lnTo>
                    <a:pt x="1811141" y="1506283"/>
                  </a:lnTo>
                  <a:lnTo>
                    <a:pt x="1808036" y="1506283"/>
                  </a:lnTo>
                  <a:lnTo>
                    <a:pt x="1804000" y="1508456"/>
                  </a:lnTo>
                  <a:lnTo>
                    <a:pt x="1804000" y="1518080"/>
                  </a:lnTo>
                  <a:lnTo>
                    <a:pt x="1804000" y="1523358"/>
                  </a:lnTo>
                  <a:lnTo>
                    <a:pt x="1806173" y="1528635"/>
                  </a:lnTo>
                  <a:lnTo>
                    <a:pt x="1808346" y="1533913"/>
                  </a:lnTo>
                  <a:lnTo>
                    <a:pt x="1811451" y="1532981"/>
                  </a:lnTo>
                  <a:lnTo>
                    <a:pt x="1813624" y="1532981"/>
                  </a:lnTo>
                  <a:lnTo>
                    <a:pt x="1815797" y="1532981"/>
                  </a:lnTo>
                  <a:lnTo>
                    <a:pt x="1816729" y="1530808"/>
                  </a:lnTo>
                  <a:lnTo>
                    <a:pt x="1818902" y="1530808"/>
                  </a:lnTo>
                  <a:lnTo>
                    <a:pt x="1826042" y="1526462"/>
                  </a:lnTo>
                  <a:lnTo>
                    <a:pt x="1830078" y="1523358"/>
                  </a:lnTo>
                  <a:lnTo>
                    <a:pt x="1831009" y="1521184"/>
                  </a:lnTo>
                  <a:lnTo>
                    <a:pt x="1835045" y="1518080"/>
                  </a:lnTo>
                  <a:lnTo>
                    <a:pt x="1838150" y="1513734"/>
                  </a:lnTo>
                  <a:lnTo>
                    <a:pt x="1837218" y="1508456"/>
                  </a:lnTo>
                  <a:lnTo>
                    <a:pt x="1837218" y="1503179"/>
                  </a:lnTo>
                  <a:lnTo>
                    <a:pt x="1835045" y="1501006"/>
                  </a:lnTo>
                  <a:lnTo>
                    <a:pt x="1835045" y="1498832"/>
                  </a:lnTo>
                  <a:lnTo>
                    <a:pt x="1835045" y="1495728"/>
                  </a:lnTo>
                  <a:lnTo>
                    <a:pt x="1835045" y="1491382"/>
                  </a:lnTo>
                  <a:lnTo>
                    <a:pt x="1835045" y="1483931"/>
                  </a:lnTo>
                  <a:lnTo>
                    <a:pt x="1862054" y="1478653"/>
                  </a:lnTo>
                  <a:lnTo>
                    <a:pt x="1891236" y="1469030"/>
                  </a:lnTo>
                  <a:lnTo>
                    <a:pt x="1916382" y="1458474"/>
                  </a:lnTo>
                  <a:lnTo>
                    <a:pt x="1940286" y="1443573"/>
                  </a:lnTo>
                  <a:lnTo>
                    <a:pt x="1958913" y="1423394"/>
                  </a:lnTo>
                  <a:lnTo>
                    <a:pt x="1967295" y="1408493"/>
                  </a:lnTo>
                  <a:lnTo>
                    <a:pt x="1974435" y="1394833"/>
                  </a:lnTo>
                  <a:lnTo>
                    <a:pt x="1981575" y="1379932"/>
                  </a:lnTo>
                  <a:lnTo>
                    <a:pt x="1993993" y="1371550"/>
                  </a:lnTo>
                  <a:lnTo>
                    <a:pt x="1993993" y="1351992"/>
                  </a:lnTo>
                  <a:lnTo>
                    <a:pt x="1993062" y="1329639"/>
                  </a:lnTo>
                  <a:lnTo>
                    <a:pt x="1989026" y="1309460"/>
                  </a:lnTo>
                  <a:lnTo>
                    <a:pt x="1981886" y="1289281"/>
                  </a:lnTo>
                  <a:lnTo>
                    <a:pt x="1973504" y="1274380"/>
                  </a:lnTo>
                  <a:lnTo>
                    <a:pt x="1958913" y="1264756"/>
                  </a:lnTo>
                  <a:lnTo>
                    <a:pt x="1964190" y="1252028"/>
                  </a:lnTo>
                  <a:lnTo>
                    <a:pt x="1969468" y="1244577"/>
                  </a:lnTo>
                  <a:lnTo>
                    <a:pt x="1976608" y="1237127"/>
                  </a:lnTo>
                  <a:lnTo>
                    <a:pt x="1983748" y="1227503"/>
                  </a:lnTo>
                  <a:lnTo>
                    <a:pt x="2003617" y="1227503"/>
                  </a:lnTo>
                  <a:lnTo>
                    <a:pt x="2003617" y="1214774"/>
                  </a:lnTo>
                  <a:lnTo>
                    <a:pt x="1998339" y="1214774"/>
                  </a:lnTo>
                  <a:lnTo>
                    <a:pt x="1987784" y="1209497"/>
                  </a:lnTo>
                  <a:lnTo>
                    <a:pt x="1978471" y="1209497"/>
                  </a:lnTo>
                  <a:lnTo>
                    <a:pt x="1969157" y="1212601"/>
                  </a:lnTo>
                  <a:lnTo>
                    <a:pt x="1958602" y="1218810"/>
                  </a:lnTo>
                  <a:lnTo>
                    <a:pt x="1954567" y="1212601"/>
                  </a:lnTo>
                  <a:lnTo>
                    <a:pt x="1951462" y="1209497"/>
                  </a:lnTo>
                  <a:lnTo>
                    <a:pt x="1947426" y="1205151"/>
                  </a:lnTo>
                  <a:lnTo>
                    <a:pt x="1942149" y="1202046"/>
                  </a:lnTo>
                  <a:lnTo>
                    <a:pt x="1935008" y="1197700"/>
                  </a:lnTo>
                  <a:lnTo>
                    <a:pt x="1942149" y="1184972"/>
                  </a:lnTo>
                  <a:lnTo>
                    <a:pt x="1954567" y="1174416"/>
                  </a:lnTo>
                  <a:lnTo>
                    <a:pt x="1966985" y="1164793"/>
                  </a:lnTo>
                  <a:lnTo>
                    <a:pt x="1978471" y="1153306"/>
                  </a:lnTo>
                  <a:lnTo>
                    <a:pt x="1983748" y="1155479"/>
                  </a:lnTo>
                  <a:lnTo>
                    <a:pt x="1987784" y="1155479"/>
                  </a:lnTo>
                  <a:lnTo>
                    <a:pt x="1990889" y="1157652"/>
                  </a:lnTo>
                  <a:lnTo>
                    <a:pt x="1993993" y="1157652"/>
                  </a:lnTo>
                  <a:lnTo>
                    <a:pt x="1990889" y="1165103"/>
                  </a:lnTo>
                  <a:lnTo>
                    <a:pt x="1988716" y="1168208"/>
                  </a:lnTo>
                  <a:lnTo>
                    <a:pt x="1987784" y="1174416"/>
                  </a:lnTo>
                  <a:lnTo>
                    <a:pt x="1985611" y="1177521"/>
                  </a:lnTo>
                  <a:lnTo>
                    <a:pt x="1983438" y="1182799"/>
                  </a:lnTo>
                  <a:lnTo>
                    <a:pt x="1983438" y="1187145"/>
                  </a:lnTo>
                  <a:lnTo>
                    <a:pt x="1995856" y="1181867"/>
                  </a:lnTo>
                  <a:lnTo>
                    <a:pt x="2010447" y="1175658"/>
                  </a:lnTo>
                  <a:lnTo>
                    <a:pt x="2022865" y="1172554"/>
                  </a:lnTo>
                  <a:lnTo>
                    <a:pt x="2034351" y="1174727"/>
                  </a:lnTo>
                  <a:lnTo>
                    <a:pt x="2043664" y="1174727"/>
                  </a:lnTo>
                  <a:lnTo>
                    <a:pt x="2039629" y="1182178"/>
                  </a:lnTo>
                  <a:lnTo>
                    <a:pt x="2037456" y="1187455"/>
                  </a:lnTo>
                  <a:lnTo>
                    <a:pt x="2034351" y="1192733"/>
                  </a:lnTo>
                  <a:lnTo>
                    <a:pt x="2030315" y="1198010"/>
                  </a:lnTo>
                  <a:lnTo>
                    <a:pt x="2034351" y="1204219"/>
                  </a:lnTo>
                  <a:lnTo>
                    <a:pt x="2037456" y="1205151"/>
                  </a:lnTo>
                  <a:lnTo>
                    <a:pt x="2039629" y="1207324"/>
                  </a:lnTo>
                  <a:lnTo>
                    <a:pt x="2041802" y="1207324"/>
                  </a:lnTo>
                  <a:lnTo>
                    <a:pt x="2044906" y="1207324"/>
                  </a:lnTo>
                  <a:lnTo>
                    <a:pt x="2048942" y="1207324"/>
                  </a:lnTo>
                  <a:lnTo>
                    <a:pt x="2054220" y="1207324"/>
                  </a:lnTo>
                  <a:lnTo>
                    <a:pt x="2054220" y="1218810"/>
                  </a:lnTo>
                  <a:lnTo>
                    <a:pt x="2052046" y="1233712"/>
                  </a:lnTo>
                  <a:lnTo>
                    <a:pt x="2052046" y="1246440"/>
                  </a:lnTo>
                  <a:lnTo>
                    <a:pt x="2054220" y="1254822"/>
                  </a:lnTo>
                  <a:lnTo>
                    <a:pt x="2054220" y="1264446"/>
                  </a:lnTo>
                  <a:lnTo>
                    <a:pt x="2078124" y="1261341"/>
                  </a:lnTo>
                  <a:lnTo>
                    <a:pt x="2092715" y="1255132"/>
                  </a:lnTo>
                  <a:lnTo>
                    <a:pt x="2099855" y="1247682"/>
                  </a:lnTo>
                  <a:lnTo>
                    <a:pt x="2102960" y="1239300"/>
                  </a:lnTo>
                  <a:lnTo>
                    <a:pt x="2100787" y="1226571"/>
                  </a:lnTo>
                  <a:lnTo>
                    <a:pt x="2097682" y="1215085"/>
                  </a:lnTo>
                  <a:lnTo>
                    <a:pt x="2090542" y="1202357"/>
                  </a:lnTo>
                  <a:lnTo>
                    <a:pt x="2085264" y="1189628"/>
                  </a:lnTo>
                  <a:lnTo>
                    <a:pt x="2078124" y="1178142"/>
                  </a:lnTo>
                  <a:lnTo>
                    <a:pt x="2074088" y="1167587"/>
                  </a:lnTo>
                  <a:lnTo>
                    <a:pt x="2078124" y="1165414"/>
                  </a:lnTo>
                  <a:lnTo>
                    <a:pt x="2081228" y="1165414"/>
                  </a:lnTo>
                  <a:lnTo>
                    <a:pt x="2083402" y="1165414"/>
                  </a:lnTo>
                  <a:lnTo>
                    <a:pt x="2085575" y="1163241"/>
                  </a:lnTo>
                  <a:lnTo>
                    <a:pt x="2087748" y="1163241"/>
                  </a:lnTo>
                  <a:lnTo>
                    <a:pt x="2098303" y="1155790"/>
                  </a:lnTo>
                  <a:lnTo>
                    <a:pt x="2105443" y="1145235"/>
                  </a:lnTo>
                  <a:lnTo>
                    <a:pt x="2110721" y="1133748"/>
                  </a:lnTo>
                  <a:lnTo>
                    <a:pt x="2117861" y="1123193"/>
                  </a:lnTo>
                  <a:lnTo>
                    <a:pt x="2127175" y="1113569"/>
                  </a:lnTo>
                  <a:lnTo>
                    <a:pt x="2137730" y="1111396"/>
                  </a:lnTo>
                  <a:lnTo>
                    <a:pt x="2149216" y="1111396"/>
                  </a:lnTo>
                  <a:lnTo>
                    <a:pt x="2161634" y="1113569"/>
                  </a:lnTo>
                  <a:lnTo>
                    <a:pt x="2174052" y="1110465"/>
                  </a:lnTo>
                  <a:lnTo>
                    <a:pt x="2178088" y="1106118"/>
                  </a:lnTo>
                  <a:lnTo>
                    <a:pt x="2185228" y="1096495"/>
                  </a:lnTo>
                  <a:lnTo>
                    <a:pt x="2195783" y="1083766"/>
                  </a:lnTo>
                  <a:lnTo>
                    <a:pt x="2208201" y="1071038"/>
                  </a:lnTo>
                  <a:lnTo>
                    <a:pt x="2219687" y="1056137"/>
                  </a:lnTo>
                  <a:lnTo>
                    <a:pt x="2230242" y="1043408"/>
                  </a:lnTo>
                  <a:lnTo>
                    <a:pt x="2239556" y="1031922"/>
                  </a:lnTo>
                  <a:lnTo>
                    <a:pt x="2243592" y="1028817"/>
                  </a:lnTo>
                  <a:lnTo>
                    <a:pt x="2250732" y="1011743"/>
                  </a:lnTo>
                  <a:lnTo>
                    <a:pt x="2256010" y="999015"/>
                  </a:lnTo>
                  <a:lnTo>
                    <a:pt x="2263150" y="986286"/>
                  </a:lnTo>
                  <a:lnTo>
                    <a:pt x="2273705" y="974800"/>
                  </a:lnTo>
                  <a:lnTo>
                    <a:pt x="2270600" y="962072"/>
                  </a:lnTo>
                  <a:lnTo>
                    <a:pt x="2266565" y="952448"/>
                  </a:lnTo>
                  <a:lnTo>
                    <a:pt x="2263460" y="942824"/>
                  </a:lnTo>
                  <a:lnTo>
                    <a:pt x="2263460" y="932269"/>
                  </a:lnTo>
                  <a:lnTo>
                    <a:pt x="2265633" y="922645"/>
                  </a:lnTo>
                  <a:lnTo>
                    <a:pt x="2270911" y="917367"/>
                  </a:lnTo>
                  <a:lnTo>
                    <a:pt x="2273084" y="912090"/>
                  </a:lnTo>
                  <a:lnTo>
                    <a:pt x="2270911" y="902466"/>
                  </a:lnTo>
                  <a:lnTo>
                    <a:pt x="2266875" y="887565"/>
                  </a:lnTo>
                  <a:lnTo>
                    <a:pt x="2263771" y="877941"/>
                  </a:lnTo>
                  <a:lnTo>
                    <a:pt x="2258493" y="870490"/>
                  </a:lnTo>
                  <a:lnTo>
                    <a:pt x="2251353" y="862108"/>
                  </a:lnTo>
                  <a:lnTo>
                    <a:pt x="2242039" y="862108"/>
                  </a:lnTo>
                  <a:lnTo>
                    <a:pt x="2236762" y="862108"/>
                  </a:lnTo>
                  <a:lnTo>
                    <a:pt x="2230553" y="863039"/>
                  </a:lnTo>
                  <a:lnTo>
                    <a:pt x="2227448" y="865213"/>
                  </a:lnTo>
                  <a:lnTo>
                    <a:pt x="2223413" y="869559"/>
                  </a:lnTo>
                  <a:lnTo>
                    <a:pt x="2216272" y="867386"/>
                  </a:lnTo>
                  <a:lnTo>
                    <a:pt x="2213168" y="865213"/>
                  </a:lnTo>
                  <a:lnTo>
                    <a:pt x="2209132" y="862108"/>
                  </a:lnTo>
                  <a:lnTo>
                    <a:pt x="2208201" y="857762"/>
                  </a:lnTo>
                  <a:lnTo>
                    <a:pt x="2206028" y="854657"/>
                  </a:lnTo>
                  <a:lnTo>
                    <a:pt x="2203854" y="848448"/>
                  </a:lnTo>
                  <a:lnTo>
                    <a:pt x="2188332" y="848448"/>
                  </a:lnTo>
                  <a:lnTo>
                    <a:pt x="2188332" y="837893"/>
                  </a:lnTo>
                  <a:lnTo>
                    <a:pt x="2200750" y="828269"/>
                  </a:lnTo>
                  <a:lnTo>
                    <a:pt x="2206028" y="820819"/>
                  </a:lnTo>
                  <a:lnTo>
                    <a:pt x="2211305" y="812437"/>
                  </a:lnTo>
                  <a:lnTo>
                    <a:pt x="2218446" y="804986"/>
                  </a:lnTo>
                  <a:lnTo>
                    <a:pt x="2247627" y="795362"/>
                  </a:lnTo>
                  <a:lnTo>
                    <a:pt x="2256941" y="785738"/>
                  </a:lnTo>
                  <a:lnTo>
                    <a:pt x="2264081" y="773010"/>
                  </a:lnTo>
                  <a:lnTo>
                    <a:pt x="2271221" y="760282"/>
                  </a:lnTo>
                  <a:lnTo>
                    <a:pt x="2278361" y="746622"/>
                  </a:lnTo>
                  <a:lnTo>
                    <a:pt x="2290779" y="736067"/>
                  </a:lnTo>
                  <a:lnTo>
                    <a:pt x="2305370" y="726443"/>
                  </a:lnTo>
                  <a:lnTo>
                    <a:pt x="2317788" y="713715"/>
                  </a:lnTo>
                  <a:lnTo>
                    <a:pt x="2354110" y="718993"/>
                  </a:lnTo>
                  <a:lnTo>
                    <a:pt x="2363424" y="730479"/>
                  </a:lnTo>
                  <a:lnTo>
                    <a:pt x="2375841" y="732652"/>
                  </a:lnTo>
                  <a:lnTo>
                    <a:pt x="2390432" y="726443"/>
                  </a:lnTo>
                  <a:lnTo>
                    <a:pt x="2407196" y="723339"/>
                  </a:lnTo>
                  <a:lnTo>
                    <a:pt x="2407196" y="743518"/>
                  </a:lnTo>
                  <a:lnTo>
                    <a:pt x="2422719" y="743518"/>
                  </a:lnTo>
                  <a:lnTo>
                    <a:pt x="2439483" y="741345"/>
                  </a:lnTo>
                  <a:lnTo>
                    <a:pt x="2451901" y="739171"/>
                  </a:lnTo>
                  <a:lnTo>
                    <a:pt x="2463387" y="733894"/>
                  </a:lnTo>
                  <a:lnTo>
                    <a:pt x="2463387" y="730789"/>
                  </a:lnTo>
                  <a:lnTo>
                    <a:pt x="2461214" y="726443"/>
                  </a:lnTo>
                  <a:lnTo>
                    <a:pt x="2459041" y="721166"/>
                  </a:lnTo>
                  <a:lnTo>
                    <a:pt x="2458110" y="718061"/>
                  </a:lnTo>
                  <a:lnTo>
                    <a:pt x="2458110" y="713715"/>
                  </a:lnTo>
                  <a:lnTo>
                    <a:pt x="2458110" y="710610"/>
                  </a:lnTo>
                  <a:lnTo>
                    <a:pt x="2463387" y="700987"/>
                  </a:lnTo>
                  <a:lnTo>
                    <a:pt x="2473942" y="688258"/>
                  </a:lnTo>
                  <a:lnTo>
                    <a:pt x="2485429" y="674599"/>
                  </a:lnTo>
                  <a:lnTo>
                    <a:pt x="2497847" y="664044"/>
                  </a:lnTo>
                  <a:lnTo>
                    <a:pt x="2507160" y="658766"/>
                  </a:lnTo>
                  <a:lnTo>
                    <a:pt x="2510265" y="656593"/>
                  </a:lnTo>
                  <a:lnTo>
                    <a:pt x="2515542" y="658766"/>
                  </a:lnTo>
                  <a:lnTo>
                    <a:pt x="2519578" y="659697"/>
                  </a:lnTo>
                  <a:lnTo>
                    <a:pt x="2524855" y="661871"/>
                  </a:lnTo>
                  <a:lnTo>
                    <a:pt x="2530133" y="666217"/>
                  </a:lnTo>
                  <a:lnTo>
                    <a:pt x="2530133" y="669321"/>
                  </a:lnTo>
                  <a:lnTo>
                    <a:pt x="2529202" y="673667"/>
                  </a:lnTo>
                  <a:lnTo>
                    <a:pt x="2529202" y="674599"/>
                  </a:lnTo>
                  <a:lnTo>
                    <a:pt x="2529202" y="676772"/>
                  </a:lnTo>
                  <a:lnTo>
                    <a:pt x="2527028" y="678945"/>
                  </a:lnTo>
                  <a:lnTo>
                    <a:pt x="2527028" y="684223"/>
                  </a:lnTo>
                  <a:lnTo>
                    <a:pt x="2529202" y="688569"/>
                  </a:lnTo>
                  <a:lnTo>
                    <a:pt x="2529202" y="689500"/>
                  </a:lnTo>
                  <a:lnTo>
                    <a:pt x="2530133" y="695709"/>
                  </a:lnTo>
                  <a:lnTo>
                    <a:pt x="2546897" y="688258"/>
                  </a:lnTo>
                  <a:lnTo>
                    <a:pt x="2559315" y="678635"/>
                  </a:lnTo>
                  <a:lnTo>
                    <a:pt x="2568628" y="665906"/>
                  </a:lnTo>
                  <a:lnTo>
                    <a:pt x="2577942" y="651005"/>
                  </a:lnTo>
                  <a:lnTo>
                    <a:pt x="2587255" y="637345"/>
                  </a:lnTo>
                  <a:lnTo>
                    <a:pt x="2588186" y="636414"/>
                  </a:lnTo>
                  <a:lnTo>
                    <a:pt x="2590359" y="634241"/>
                  </a:lnTo>
                  <a:lnTo>
                    <a:pt x="2593464" y="632068"/>
                  </a:lnTo>
                  <a:lnTo>
                    <a:pt x="2595637" y="634241"/>
                  </a:lnTo>
                  <a:lnTo>
                    <a:pt x="2595637" y="636414"/>
                  </a:lnTo>
                  <a:lnTo>
                    <a:pt x="2597810" y="636414"/>
                  </a:lnTo>
                  <a:lnTo>
                    <a:pt x="2597810" y="637345"/>
                  </a:lnTo>
                  <a:lnTo>
                    <a:pt x="2592533" y="651005"/>
                  </a:lnTo>
                  <a:lnTo>
                    <a:pt x="2588497" y="665906"/>
                  </a:lnTo>
                  <a:lnTo>
                    <a:pt x="2583219" y="678635"/>
                  </a:lnTo>
                  <a:lnTo>
                    <a:pt x="2570802" y="688258"/>
                  </a:lnTo>
                  <a:lnTo>
                    <a:pt x="2558384" y="696640"/>
                  </a:lnTo>
                  <a:lnTo>
                    <a:pt x="2546897" y="706264"/>
                  </a:lnTo>
                  <a:lnTo>
                    <a:pt x="2532306" y="728616"/>
                  </a:lnTo>
                  <a:lnTo>
                    <a:pt x="2517715" y="750968"/>
                  </a:lnTo>
                  <a:lnTo>
                    <a:pt x="2510575" y="758419"/>
                  </a:lnTo>
                  <a:lnTo>
                    <a:pt x="2500020" y="761524"/>
                  </a:lnTo>
                  <a:lnTo>
                    <a:pt x="2490706" y="765870"/>
                  </a:lnTo>
                  <a:lnTo>
                    <a:pt x="2483566" y="771147"/>
                  </a:lnTo>
                  <a:lnTo>
                    <a:pt x="2476426" y="786049"/>
                  </a:lnTo>
                  <a:lnTo>
                    <a:pt x="2478599" y="798777"/>
                  </a:lnTo>
                  <a:lnTo>
                    <a:pt x="2483877" y="808401"/>
                  </a:lnTo>
                  <a:lnTo>
                    <a:pt x="2480772" y="815852"/>
                  </a:lnTo>
                  <a:lnTo>
                    <a:pt x="2478599" y="821129"/>
                  </a:lnTo>
                  <a:lnTo>
                    <a:pt x="2473322" y="825475"/>
                  </a:lnTo>
                  <a:lnTo>
                    <a:pt x="2469286" y="828580"/>
                  </a:lnTo>
                  <a:lnTo>
                    <a:pt x="2464008" y="832926"/>
                  </a:lnTo>
                  <a:lnTo>
                    <a:pt x="2461835" y="865833"/>
                  </a:lnTo>
                  <a:lnTo>
                    <a:pt x="2464008" y="893463"/>
                  </a:lnTo>
                  <a:lnTo>
                    <a:pt x="2473322" y="917678"/>
                  </a:lnTo>
                  <a:lnTo>
                    <a:pt x="2487912" y="937857"/>
                  </a:lnTo>
                  <a:lnTo>
                    <a:pt x="2487912" y="943134"/>
                  </a:lnTo>
                  <a:lnTo>
                    <a:pt x="2494121" y="943134"/>
                  </a:lnTo>
                  <a:lnTo>
                    <a:pt x="2498157" y="922955"/>
                  </a:lnTo>
                  <a:lnTo>
                    <a:pt x="2510575" y="922955"/>
                  </a:lnTo>
                  <a:lnTo>
                    <a:pt x="2515852" y="904950"/>
                  </a:lnTo>
                  <a:lnTo>
                    <a:pt x="2522993" y="890048"/>
                  </a:lnTo>
                  <a:lnTo>
                    <a:pt x="2527028" y="890048"/>
                  </a:lnTo>
                  <a:lnTo>
                    <a:pt x="2529202" y="890048"/>
                  </a:lnTo>
                  <a:lnTo>
                    <a:pt x="2530133" y="890048"/>
                  </a:lnTo>
                  <a:lnTo>
                    <a:pt x="2534169" y="890048"/>
                  </a:lnTo>
                  <a:lnTo>
                    <a:pt x="2537273" y="890048"/>
                  </a:lnTo>
                  <a:lnTo>
                    <a:pt x="2539446" y="875147"/>
                  </a:lnTo>
                  <a:lnTo>
                    <a:pt x="2541620" y="867696"/>
                  </a:lnTo>
                  <a:lnTo>
                    <a:pt x="2546897" y="860245"/>
                  </a:lnTo>
                  <a:lnTo>
                    <a:pt x="2554037" y="848759"/>
                  </a:lnTo>
                  <a:lnTo>
                    <a:pt x="2566455" y="848759"/>
                  </a:lnTo>
                  <a:lnTo>
                    <a:pt x="2566455" y="840377"/>
                  </a:lnTo>
                  <a:lnTo>
                    <a:pt x="2566455" y="832926"/>
                  </a:lnTo>
                  <a:lnTo>
                    <a:pt x="2568628" y="827649"/>
                  </a:lnTo>
                  <a:lnTo>
                    <a:pt x="2570802" y="821440"/>
                  </a:lnTo>
                  <a:lnTo>
                    <a:pt x="2572975" y="820508"/>
                  </a:lnTo>
                  <a:lnTo>
                    <a:pt x="2573906" y="818335"/>
                  </a:lnTo>
                  <a:lnTo>
                    <a:pt x="2576079" y="818335"/>
                  </a:lnTo>
                  <a:lnTo>
                    <a:pt x="2578252" y="818335"/>
                  </a:lnTo>
                  <a:lnTo>
                    <a:pt x="2583530" y="818335"/>
                  </a:lnTo>
                  <a:lnTo>
                    <a:pt x="2580425" y="794120"/>
                  </a:lnTo>
                  <a:lnTo>
                    <a:pt x="2580425" y="766491"/>
                  </a:lnTo>
                  <a:lnTo>
                    <a:pt x="2581356" y="742276"/>
                  </a:lnTo>
                  <a:lnTo>
                    <a:pt x="2590670" y="719924"/>
                  </a:lnTo>
                  <a:lnTo>
                    <a:pt x="2595948" y="718993"/>
                  </a:lnTo>
                  <a:lnTo>
                    <a:pt x="2607434" y="716819"/>
                  </a:lnTo>
                  <a:lnTo>
                    <a:pt x="2619852" y="716819"/>
                  </a:lnTo>
                  <a:lnTo>
                    <a:pt x="2629165" y="716819"/>
                  </a:lnTo>
                  <a:lnTo>
                    <a:pt x="2634443" y="714646"/>
                  </a:lnTo>
                  <a:lnTo>
                    <a:pt x="2634443" y="707196"/>
                  </a:lnTo>
                  <a:lnTo>
                    <a:pt x="2639720" y="704091"/>
                  </a:lnTo>
                  <a:lnTo>
                    <a:pt x="2646861" y="699745"/>
                  </a:lnTo>
                  <a:lnTo>
                    <a:pt x="2656174" y="697572"/>
                  </a:lnTo>
                  <a:lnTo>
                    <a:pt x="2663314" y="696640"/>
                  </a:lnTo>
                  <a:lnTo>
                    <a:pt x="2666419" y="701918"/>
                  </a:lnTo>
                  <a:lnTo>
                    <a:pt x="2672628" y="707196"/>
                  </a:lnTo>
                  <a:lnTo>
                    <a:pt x="2677905" y="711542"/>
                  </a:lnTo>
                  <a:lnTo>
                    <a:pt x="2685045" y="709369"/>
                  </a:lnTo>
                  <a:lnTo>
                    <a:pt x="2692186" y="705022"/>
                  </a:lnTo>
                  <a:lnTo>
                    <a:pt x="2702741" y="701918"/>
                  </a:lnTo>
                  <a:lnTo>
                    <a:pt x="2717332" y="699745"/>
                  </a:lnTo>
                  <a:lnTo>
                    <a:pt x="2724472" y="689190"/>
                  </a:lnTo>
                  <a:lnTo>
                    <a:pt x="2728508" y="677703"/>
                  </a:lnTo>
                  <a:lnTo>
                    <a:pt x="2729439" y="662802"/>
                  </a:lnTo>
                  <a:lnTo>
                    <a:pt x="2744030" y="657524"/>
                  </a:lnTo>
                  <a:lnTo>
                    <a:pt x="2757690" y="652247"/>
                  </a:lnTo>
                  <a:lnTo>
                    <a:pt x="2768245" y="644796"/>
                  </a:lnTo>
                  <a:lnTo>
                    <a:pt x="2773522" y="629895"/>
                  </a:lnTo>
                  <a:lnTo>
                    <a:pt x="2782836" y="632068"/>
                  </a:lnTo>
                  <a:lnTo>
                    <a:pt x="2789976" y="632999"/>
                  </a:lnTo>
                  <a:lnTo>
                    <a:pt x="2795254" y="637345"/>
                  </a:lnTo>
                  <a:lnTo>
                    <a:pt x="2802394" y="642623"/>
                  </a:lnTo>
                  <a:lnTo>
                    <a:pt x="2807671" y="640450"/>
                  </a:lnTo>
                  <a:lnTo>
                    <a:pt x="2811707" y="640450"/>
                  </a:lnTo>
                  <a:lnTo>
                    <a:pt x="2813880" y="638277"/>
                  </a:lnTo>
                  <a:lnTo>
                    <a:pt x="2816985" y="638277"/>
                  </a:lnTo>
                  <a:lnTo>
                    <a:pt x="2811707" y="612820"/>
                  </a:lnTo>
                  <a:lnTo>
                    <a:pt x="2800221" y="590468"/>
                  </a:lnTo>
                  <a:lnTo>
                    <a:pt x="2789666" y="577740"/>
                  </a:lnTo>
                  <a:lnTo>
                    <a:pt x="2792770" y="572462"/>
                  </a:lnTo>
                  <a:lnTo>
                    <a:pt x="2794943" y="570289"/>
                  </a:lnTo>
                  <a:lnTo>
                    <a:pt x="2797116" y="568116"/>
                  </a:lnTo>
                  <a:lnTo>
                    <a:pt x="2799290" y="568116"/>
                  </a:lnTo>
                  <a:lnTo>
                    <a:pt x="2800221" y="568116"/>
                  </a:lnTo>
                  <a:lnTo>
                    <a:pt x="2802394" y="570289"/>
                  </a:lnTo>
                  <a:lnTo>
                    <a:pt x="2804567" y="570289"/>
                  </a:lnTo>
                  <a:lnTo>
                    <a:pt x="2806740" y="570289"/>
                  </a:lnTo>
                  <a:lnTo>
                    <a:pt x="2809845" y="570289"/>
                  </a:lnTo>
                  <a:lnTo>
                    <a:pt x="2813880" y="568116"/>
                  </a:lnTo>
                  <a:lnTo>
                    <a:pt x="2822263" y="560665"/>
                  </a:lnTo>
                  <a:lnTo>
                    <a:pt x="2826298" y="547937"/>
                  </a:lnTo>
                  <a:lnTo>
                    <a:pt x="2829403" y="533036"/>
                  </a:lnTo>
                  <a:lnTo>
                    <a:pt x="2829403" y="520307"/>
                  </a:lnTo>
                  <a:lnTo>
                    <a:pt x="2833439" y="525585"/>
                  </a:lnTo>
                  <a:lnTo>
                    <a:pt x="2838716" y="533036"/>
                  </a:lnTo>
                  <a:lnTo>
                    <a:pt x="2842752" y="540486"/>
                  </a:lnTo>
                  <a:lnTo>
                    <a:pt x="2845856" y="538313"/>
                  </a:lnTo>
                  <a:lnTo>
                    <a:pt x="2848029" y="538313"/>
                  </a:lnTo>
                  <a:lnTo>
                    <a:pt x="2850203" y="538313"/>
                  </a:lnTo>
                  <a:lnTo>
                    <a:pt x="2851134" y="536140"/>
                  </a:lnTo>
                  <a:lnTo>
                    <a:pt x="2853307" y="536140"/>
                  </a:lnTo>
                  <a:lnTo>
                    <a:pt x="2860447" y="536140"/>
                  </a:lnTo>
                  <a:lnTo>
                    <a:pt x="2864483" y="538313"/>
                  </a:lnTo>
                  <a:lnTo>
                    <a:pt x="2865414" y="540486"/>
                  </a:lnTo>
                  <a:lnTo>
                    <a:pt x="2869450" y="542659"/>
                  </a:lnTo>
                  <a:lnTo>
                    <a:pt x="2872555" y="543591"/>
                  </a:lnTo>
                  <a:lnTo>
                    <a:pt x="2872555" y="557250"/>
                  </a:lnTo>
                  <a:lnTo>
                    <a:pt x="2887146" y="560355"/>
                  </a:lnTo>
                  <a:lnTo>
                    <a:pt x="2898632" y="565632"/>
                  </a:lnTo>
                  <a:lnTo>
                    <a:pt x="2905772" y="577119"/>
                  </a:lnTo>
                  <a:lnTo>
                    <a:pt x="2912913" y="577119"/>
                  </a:lnTo>
                  <a:lnTo>
                    <a:pt x="2916017" y="577119"/>
                  </a:lnTo>
                  <a:lnTo>
                    <a:pt x="2920053" y="577119"/>
                  </a:lnTo>
                  <a:lnTo>
                    <a:pt x="2923158" y="574946"/>
                  </a:lnTo>
                  <a:lnTo>
                    <a:pt x="2925330" y="572773"/>
                  </a:lnTo>
                  <a:lnTo>
                    <a:pt x="2928435" y="567495"/>
                  </a:lnTo>
                  <a:lnTo>
                    <a:pt x="2930608" y="564390"/>
                  </a:lnTo>
                  <a:lnTo>
                    <a:pt x="2930608" y="562217"/>
                  </a:lnTo>
                  <a:lnTo>
                    <a:pt x="2928435" y="557871"/>
                  </a:lnTo>
                  <a:lnTo>
                    <a:pt x="2927503" y="556940"/>
                  </a:lnTo>
                  <a:lnTo>
                    <a:pt x="2925330" y="554767"/>
                  </a:lnTo>
                  <a:lnTo>
                    <a:pt x="2921295" y="552594"/>
                  </a:lnTo>
                  <a:lnTo>
                    <a:pt x="2923468" y="547316"/>
                  </a:lnTo>
                  <a:lnTo>
                    <a:pt x="2925641" y="542038"/>
                  </a:lnTo>
                  <a:lnTo>
                    <a:pt x="2927814" y="539865"/>
                  </a:lnTo>
                  <a:lnTo>
                    <a:pt x="2930919" y="535519"/>
                  </a:lnTo>
                  <a:lnTo>
                    <a:pt x="2933092" y="532415"/>
                  </a:lnTo>
                  <a:lnTo>
                    <a:pt x="2969414" y="532415"/>
                  </a:lnTo>
                  <a:lnTo>
                    <a:pt x="2965999" y="516271"/>
                  </a:lnTo>
                  <a:close/>
                  <a:moveTo>
                    <a:pt x="758729" y="1039993"/>
                  </a:moveTo>
                  <a:lnTo>
                    <a:pt x="776425" y="1034716"/>
                  </a:lnTo>
                  <a:lnTo>
                    <a:pt x="791016" y="1027265"/>
                  </a:lnTo>
                  <a:lnTo>
                    <a:pt x="791016" y="1030370"/>
                  </a:lnTo>
                  <a:lnTo>
                    <a:pt x="791016" y="1034716"/>
                  </a:lnTo>
                  <a:lnTo>
                    <a:pt x="791016" y="1039993"/>
                  </a:lnTo>
                  <a:lnTo>
                    <a:pt x="788843" y="1045271"/>
                  </a:lnTo>
                  <a:lnTo>
                    <a:pt x="785738" y="1050549"/>
                  </a:lnTo>
                  <a:lnTo>
                    <a:pt x="785738" y="1057999"/>
                  </a:lnTo>
                  <a:lnTo>
                    <a:pt x="774252" y="1057999"/>
                  </a:lnTo>
                  <a:lnTo>
                    <a:pt x="765870" y="1057068"/>
                  </a:lnTo>
                  <a:lnTo>
                    <a:pt x="758729" y="1054895"/>
                  </a:lnTo>
                  <a:lnTo>
                    <a:pt x="758729" y="1039993"/>
                  </a:lnTo>
                  <a:close/>
                  <a:moveTo>
                    <a:pt x="644175" y="1152064"/>
                  </a:moveTo>
                  <a:lnTo>
                    <a:pt x="645106" y="1151133"/>
                  </a:lnTo>
                  <a:lnTo>
                    <a:pt x="645106" y="1148960"/>
                  </a:lnTo>
                  <a:lnTo>
                    <a:pt x="647279" y="1148960"/>
                  </a:lnTo>
                  <a:lnTo>
                    <a:pt x="649453" y="1146787"/>
                  </a:lnTo>
                  <a:lnTo>
                    <a:pt x="651626" y="1144614"/>
                  </a:lnTo>
                  <a:lnTo>
                    <a:pt x="666217" y="1144614"/>
                  </a:lnTo>
                  <a:lnTo>
                    <a:pt x="662181" y="1148960"/>
                  </a:lnTo>
                  <a:lnTo>
                    <a:pt x="659076" y="1151133"/>
                  </a:lnTo>
                  <a:lnTo>
                    <a:pt x="655041" y="1152064"/>
                  </a:lnTo>
                  <a:lnTo>
                    <a:pt x="651936" y="1154238"/>
                  </a:lnTo>
                  <a:lnTo>
                    <a:pt x="645727" y="1156411"/>
                  </a:lnTo>
                  <a:lnTo>
                    <a:pt x="642623" y="1156411"/>
                  </a:lnTo>
                  <a:lnTo>
                    <a:pt x="644175" y="1152064"/>
                  </a:lnTo>
                  <a:close/>
                  <a:moveTo>
                    <a:pt x="765870" y="1265377"/>
                  </a:moveTo>
                  <a:lnTo>
                    <a:pt x="759661" y="1282452"/>
                  </a:lnTo>
                  <a:lnTo>
                    <a:pt x="752520" y="1300457"/>
                  </a:lnTo>
                  <a:lnTo>
                    <a:pt x="751589" y="1315359"/>
                  </a:lnTo>
                  <a:lnTo>
                    <a:pt x="737930" y="1319705"/>
                  </a:lnTo>
                  <a:lnTo>
                    <a:pt x="725512" y="1320636"/>
                  </a:lnTo>
                  <a:lnTo>
                    <a:pt x="714957" y="1315359"/>
                  </a:lnTo>
                  <a:lnTo>
                    <a:pt x="701297" y="1312254"/>
                  </a:lnTo>
                  <a:lnTo>
                    <a:pt x="696019" y="1312254"/>
                  </a:lnTo>
                  <a:lnTo>
                    <a:pt x="692915" y="1312254"/>
                  </a:lnTo>
                  <a:lnTo>
                    <a:pt x="688879" y="1313186"/>
                  </a:lnTo>
                  <a:lnTo>
                    <a:pt x="685775" y="1317532"/>
                  </a:lnTo>
                  <a:lnTo>
                    <a:pt x="683602" y="1319705"/>
                  </a:lnTo>
                  <a:lnTo>
                    <a:pt x="681428" y="1322810"/>
                  </a:lnTo>
                  <a:lnTo>
                    <a:pt x="678324" y="1324983"/>
                  </a:lnTo>
                  <a:lnTo>
                    <a:pt x="673046" y="1322810"/>
                  </a:lnTo>
                  <a:lnTo>
                    <a:pt x="661560" y="1320636"/>
                  </a:lnTo>
                  <a:lnTo>
                    <a:pt x="646969" y="1319705"/>
                  </a:lnTo>
                  <a:lnTo>
                    <a:pt x="632378" y="1315359"/>
                  </a:lnTo>
                  <a:lnTo>
                    <a:pt x="617787" y="1313186"/>
                  </a:lnTo>
                  <a:lnTo>
                    <a:pt x="610647" y="1312254"/>
                  </a:lnTo>
                  <a:lnTo>
                    <a:pt x="596056" y="1306046"/>
                  </a:lnTo>
                  <a:lnTo>
                    <a:pt x="581465" y="1298595"/>
                  </a:lnTo>
                  <a:lnTo>
                    <a:pt x="566874" y="1295490"/>
                  </a:lnTo>
                  <a:lnTo>
                    <a:pt x="551352" y="1298595"/>
                  </a:lnTo>
                  <a:lnTo>
                    <a:pt x="539865" y="1306046"/>
                  </a:lnTo>
                  <a:lnTo>
                    <a:pt x="536761" y="1315669"/>
                  </a:lnTo>
                  <a:lnTo>
                    <a:pt x="532725" y="1325293"/>
                  </a:lnTo>
                  <a:lnTo>
                    <a:pt x="530552" y="1335848"/>
                  </a:lnTo>
                  <a:lnTo>
                    <a:pt x="523411" y="1334917"/>
                  </a:lnTo>
                  <a:lnTo>
                    <a:pt x="510994" y="1330571"/>
                  </a:lnTo>
                  <a:lnTo>
                    <a:pt x="496403" y="1327466"/>
                  </a:lnTo>
                  <a:lnTo>
                    <a:pt x="485848" y="1323120"/>
                  </a:lnTo>
                  <a:lnTo>
                    <a:pt x="478707" y="1320016"/>
                  </a:lnTo>
                  <a:lnTo>
                    <a:pt x="474671" y="1305114"/>
                  </a:lnTo>
                  <a:lnTo>
                    <a:pt x="460081" y="1297664"/>
                  </a:lnTo>
                  <a:lnTo>
                    <a:pt x="445490" y="1295490"/>
                  </a:lnTo>
                  <a:lnTo>
                    <a:pt x="430899" y="1295490"/>
                  </a:lnTo>
                  <a:lnTo>
                    <a:pt x="418481" y="1291144"/>
                  </a:lnTo>
                  <a:lnTo>
                    <a:pt x="415376" y="1288040"/>
                  </a:lnTo>
                  <a:lnTo>
                    <a:pt x="413203" y="1285867"/>
                  </a:lnTo>
                  <a:lnTo>
                    <a:pt x="409167" y="1282762"/>
                  </a:lnTo>
                  <a:lnTo>
                    <a:pt x="408236" y="1278416"/>
                  </a:lnTo>
                  <a:lnTo>
                    <a:pt x="402027" y="1275311"/>
                  </a:lnTo>
                  <a:lnTo>
                    <a:pt x="406063" y="1256374"/>
                  </a:lnTo>
                  <a:lnTo>
                    <a:pt x="409167" y="1238368"/>
                  </a:lnTo>
                  <a:lnTo>
                    <a:pt x="415376" y="1221294"/>
                  </a:lnTo>
                  <a:lnTo>
                    <a:pt x="410720" y="1221294"/>
                  </a:lnTo>
                  <a:lnTo>
                    <a:pt x="401406" y="1219121"/>
                  </a:lnTo>
                  <a:lnTo>
                    <a:pt x="381538" y="1218189"/>
                  </a:lnTo>
                  <a:lnTo>
                    <a:pt x="358565" y="1218189"/>
                  </a:lnTo>
                  <a:lnTo>
                    <a:pt x="330314" y="1218189"/>
                  </a:lnTo>
                  <a:lnTo>
                    <a:pt x="305168" y="1219121"/>
                  </a:lnTo>
                  <a:lnTo>
                    <a:pt x="281264" y="1223467"/>
                  </a:lnTo>
                  <a:lnTo>
                    <a:pt x="265742" y="1226571"/>
                  </a:lnTo>
                  <a:lnTo>
                    <a:pt x="254255" y="1234022"/>
                  </a:lnTo>
                  <a:lnTo>
                    <a:pt x="239664" y="1243646"/>
                  </a:lnTo>
                  <a:lnTo>
                    <a:pt x="225073" y="1251097"/>
                  </a:lnTo>
                  <a:lnTo>
                    <a:pt x="174160" y="1243646"/>
                  </a:lnTo>
                  <a:lnTo>
                    <a:pt x="174160" y="1234022"/>
                  </a:lnTo>
                  <a:lnTo>
                    <a:pt x="180369" y="1233091"/>
                  </a:lnTo>
                  <a:lnTo>
                    <a:pt x="183473" y="1230918"/>
                  </a:lnTo>
                  <a:lnTo>
                    <a:pt x="187509" y="1228744"/>
                  </a:lnTo>
                  <a:lnTo>
                    <a:pt x="190614" y="1226571"/>
                  </a:lnTo>
                  <a:lnTo>
                    <a:pt x="192787" y="1226571"/>
                  </a:lnTo>
                  <a:lnTo>
                    <a:pt x="195891" y="1228744"/>
                  </a:lnTo>
                  <a:lnTo>
                    <a:pt x="199927" y="1230918"/>
                  </a:lnTo>
                  <a:lnTo>
                    <a:pt x="205205" y="1233091"/>
                  </a:lnTo>
                  <a:lnTo>
                    <a:pt x="208309" y="1233091"/>
                  </a:lnTo>
                  <a:lnTo>
                    <a:pt x="214518" y="1230918"/>
                  </a:lnTo>
                  <a:lnTo>
                    <a:pt x="219796" y="1225640"/>
                  </a:lnTo>
                  <a:lnTo>
                    <a:pt x="222900" y="1219431"/>
                  </a:lnTo>
                  <a:lnTo>
                    <a:pt x="226936" y="1216327"/>
                  </a:lnTo>
                  <a:lnTo>
                    <a:pt x="232213" y="1211980"/>
                  </a:lnTo>
                  <a:lnTo>
                    <a:pt x="244631" y="1211049"/>
                  </a:lnTo>
                  <a:lnTo>
                    <a:pt x="244631" y="1204840"/>
                  </a:lnTo>
                  <a:lnTo>
                    <a:pt x="244631" y="1202978"/>
                  </a:lnTo>
                  <a:lnTo>
                    <a:pt x="244631" y="1200804"/>
                  </a:lnTo>
                  <a:lnTo>
                    <a:pt x="244631" y="1196458"/>
                  </a:lnTo>
                  <a:lnTo>
                    <a:pt x="248667" y="1195527"/>
                  </a:lnTo>
                  <a:lnTo>
                    <a:pt x="250840" y="1193354"/>
                  </a:lnTo>
                  <a:lnTo>
                    <a:pt x="251771" y="1191181"/>
                  </a:lnTo>
                  <a:lnTo>
                    <a:pt x="253945" y="1191181"/>
                  </a:lnTo>
                  <a:lnTo>
                    <a:pt x="256118" y="1189007"/>
                  </a:lnTo>
                  <a:lnTo>
                    <a:pt x="261395" y="1189007"/>
                  </a:lnTo>
                  <a:lnTo>
                    <a:pt x="259222" y="1185903"/>
                  </a:lnTo>
                  <a:lnTo>
                    <a:pt x="256118" y="1181557"/>
                  </a:lnTo>
                  <a:lnTo>
                    <a:pt x="253945" y="1180625"/>
                  </a:lnTo>
                  <a:lnTo>
                    <a:pt x="251771" y="1178452"/>
                  </a:lnTo>
                  <a:lnTo>
                    <a:pt x="251771" y="1174106"/>
                  </a:lnTo>
                  <a:lnTo>
                    <a:pt x="253945" y="1173175"/>
                  </a:lnTo>
                  <a:lnTo>
                    <a:pt x="257980" y="1159515"/>
                  </a:lnTo>
                  <a:lnTo>
                    <a:pt x="263258" y="1148960"/>
                  </a:lnTo>
                  <a:lnTo>
                    <a:pt x="270398" y="1139336"/>
                  </a:lnTo>
                  <a:lnTo>
                    <a:pt x="290267" y="1139336"/>
                  </a:lnTo>
                  <a:lnTo>
                    <a:pt x="295544" y="1130954"/>
                  </a:lnTo>
                  <a:lnTo>
                    <a:pt x="297717" y="1119468"/>
                  </a:lnTo>
                  <a:lnTo>
                    <a:pt x="300822" y="1108912"/>
                  </a:lnTo>
                  <a:lnTo>
                    <a:pt x="310135" y="1101462"/>
                  </a:lnTo>
                  <a:lnTo>
                    <a:pt x="314171" y="1099289"/>
                  </a:lnTo>
                  <a:lnTo>
                    <a:pt x="315102" y="1099289"/>
                  </a:lnTo>
                  <a:lnTo>
                    <a:pt x="319138" y="1099289"/>
                  </a:lnTo>
                  <a:lnTo>
                    <a:pt x="321311" y="1101462"/>
                  </a:lnTo>
                  <a:lnTo>
                    <a:pt x="322243" y="1104566"/>
                  </a:lnTo>
                  <a:lnTo>
                    <a:pt x="324416" y="1108912"/>
                  </a:lnTo>
                  <a:lnTo>
                    <a:pt x="344284" y="1104566"/>
                  </a:lnTo>
                  <a:lnTo>
                    <a:pt x="361048" y="1094942"/>
                  </a:lnTo>
                  <a:lnTo>
                    <a:pt x="373466" y="1084387"/>
                  </a:lnTo>
                  <a:lnTo>
                    <a:pt x="388057" y="1089665"/>
                  </a:lnTo>
                  <a:lnTo>
                    <a:pt x="399544" y="1101151"/>
                  </a:lnTo>
                  <a:lnTo>
                    <a:pt x="406684" y="1113880"/>
                  </a:lnTo>
                  <a:lnTo>
                    <a:pt x="415066" y="1124435"/>
                  </a:lnTo>
                  <a:lnTo>
                    <a:pt x="424379" y="1135921"/>
                  </a:lnTo>
                  <a:lnTo>
                    <a:pt x="453561" y="1156100"/>
                  </a:lnTo>
                  <a:lnTo>
                    <a:pt x="480570" y="1176279"/>
                  </a:lnTo>
                  <a:lnTo>
                    <a:pt x="480570" y="1180625"/>
                  </a:lnTo>
                  <a:lnTo>
                    <a:pt x="480570" y="1183730"/>
                  </a:lnTo>
                  <a:lnTo>
                    <a:pt x="479639" y="1185903"/>
                  </a:lnTo>
                  <a:lnTo>
                    <a:pt x="479639" y="1188076"/>
                  </a:lnTo>
                  <a:lnTo>
                    <a:pt x="477466" y="1189007"/>
                  </a:lnTo>
                  <a:lnTo>
                    <a:pt x="470325" y="1196458"/>
                  </a:lnTo>
                  <a:lnTo>
                    <a:pt x="458839" y="1200804"/>
                  </a:lnTo>
                  <a:lnTo>
                    <a:pt x="444248" y="1202978"/>
                  </a:lnTo>
                  <a:lnTo>
                    <a:pt x="429657" y="1200804"/>
                  </a:lnTo>
                  <a:lnTo>
                    <a:pt x="435866" y="1213533"/>
                  </a:lnTo>
                  <a:lnTo>
                    <a:pt x="444248" y="1218810"/>
                  </a:lnTo>
                  <a:lnTo>
                    <a:pt x="455734" y="1223157"/>
                  </a:lnTo>
                  <a:lnTo>
                    <a:pt x="465048" y="1230607"/>
                  </a:lnTo>
                  <a:lnTo>
                    <a:pt x="473430" y="1230607"/>
                  </a:lnTo>
                  <a:lnTo>
                    <a:pt x="473430" y="1206082"/>
                  </a:lnTo>
                  <a:lnTo>
                    <a:pt x="484916" y="1206082"/>
                  </a:lnTo>
                  <a:lnTo>
                    <a:pt x="488021" y="1198631"/>
                  </a:lnTo>
                  <a:lnTo>
                    <a:pt x="492057" y="1193354"/>
                  </a:lnTo>
                  <a:lnTo>
                    <a:pt x="495161" y="1189007"/>
                  </a:lnTo>
                  <a:lnTo>
                    <a:pt x="500439" y="1185903"/>
                  </a:lnTo>
                  <a:lnTo>
                    <a:pt x="499507" y="1180625"/>
                  </a:lnTo>
                  <a:lnTo>
                    <a:pt x="497334" y="1176279"/>
                  </a:lnTo>
                  <a:lnTo>
                    <a:pt x="497334" y="1174106"/>
                  </a:lnTo>
                  <a:lnTo>
                    <a:pt x="495161" y="1171002"/>
                  </a:lnTo>
                  <a:lnTo>
                    <a:pt x="494230" y="1166655"/>
                  </a:lnTo>
                  <a:lnTo>
                    <a:pt x="494230" y="1161378"/>
                  </a:lnTo>
                  <a:lnTo>
                    <a:pt x="499507" y="1161378"/>
                  </a:lnTo>
                  <a:lnTo>
                    <a:pt x="504785" y="1163551"/>
                  </a:lnTo>
                  <a:lnTo>
                    <a:pt x="507889" y="1165724"/>
                  </a:lnTo>
                  <a:lnTo>
                    <a:pt x="510062" y="1165724"/>
                  </a:lnTo>
                  <a:lnTo>
                    <a:pt x="514098" y="1165724"/>
                  </a:lnTo>
                  <a:lnTo>
                    <a:pt x="517203" y="1165724"/>
                  </a:lnTo>
                  <a:lnTo>
                    <a:pt x="521238" y="1165724"/>
                  </a:lnTo>
                  <a:lnTo>
                    <a:pt x="521238" y="1161378"/>
                  </a:lnTo>
                  <a:lnTo>
                    <a:pt x="509752" y="1151754"/>
                  </a:lnTo>
                  <a:lnTo>
                    <a:pt x="499197" y="1144303"/>
                  </a:lnTo>
                  <a:lnTo>
                    <a:pt x="484606" y="1139026"/>
                  </a:lnTo>
                  <a:lnTo>
                    <a:pt x="484606" y="1128471"/>
                  </a:lnTo>
                  <a:lnTo>
                    <a:pt x="470015" y="1128471"/>
                  </a:lnTo>
                  <a:lnTo>
                    <a:pt x="457597" y="1109533"/>
                  </a:lnTo>
                  <a:lnTo>
                    <a:pt x="443937" y="1093701"/>
                  </a:lnTo>
                  <a:lnTo>
                    <a:pt x="429346" y="1078799"/>
                  </a:lnTo>
                  <a:lnTo>
                    <a:pt x="429346" y="1072590"/>
                  </a:lnTo>
                  <a:lnTo>
                    <a:pt x="429346" y="1069486"/>
                  </a:lnTo>
                  <a:lnTo>
                    <a:pt x="429346" y="1065140"/>
                  </a:lnTo>
                  <a:lnTo>
                    <a:pt x="429346" y="1064208"/>
                  </a:lnTo>
                  <a:lnTo>
                    <a:pt x="433382" y="1062035"/>
                  </a:lnTo>
                  <a:lnTo>
                    <a:pt x="436487" y="1057689"/>
                  </a:lnTo>
                  <a:lnTo>
                    <a:pt x="438660" y="1057689"/>
                  </a:lnTo>
                  <a:lnTo>
                    <a:pt x="438660" y="1056758"/>
                  </a:lnTo>
                  <a:lnTo>
                    <a:pt x="440833" y="1056758"/>
                  </a:lnTo>
                  <a:lnTo>
                    <a:pt x="443006" y="1056758"/>
                  </a:lnTo>
                  <a:lnTo>
                    <a:pt x="443937" y="1054584"/>
                  </a:lnTo>
                  <a:lnTo>
                    <a:pt x="446111" y="1057689"/>
                  </a:lnTo>
                  <a:lnTo>
                    <a:pt x="448284" y="1062035"/>
                  </a:lnTo>
                  <a:lnTo>
                    <a:pt x="448284" y="1065140"/>
                  </a:lnTo>
                  <a:lnTo>
                    <a:pt x="450457" y="1071349"/>
                  </a:lnTo>
                  <a:lnTo>
                    <a:pt x="465048" y="1067002"/>
                  </a:lnTo>
                  <a:lnTo>
                    <a:pt x="472188" y="1087181"/>
                  </a:lnTo>
                  <a:lnTo>
                    <a:pt x="479328" y="1098668"/>
                  </a:lnTo>
                  <a:lnTo>
                    <a:pt x="487710" y="1103945"/>
                  </a:lnTo>
                  <a:lnTo>
                    <a:pt x="497024" y="1106118"/>
                  </a:lnTo>
                  <a:lnTo>
                    <a:pt x="507579" y="1111396"/>
                  </a:lnTo>
                  <a:lnTo>
                    <a:pt x="521238" y="1121020"/>
                  </a:lnTo>
                  <a:lnTo>
                    <a:pt x="526516" y="1126297"/>
                  </a:lnTo>
                  <a:lnTo>
                    <a:pt x="526516" y="1133748"/>
                  </a:lnTo>
                  <a:lnTo>
                    <a:pt x="524343" y="1141199"/>
                  </a:lnTo>
                  <a:lnTo>
                    <a:pt x="522170" y="1150823"/>
                  </a:lnTo>
                  <a:lnTo>
                    <a:pt x="524343" y="1161378"/>
                  </a:lnTo>
                  <a:lnTo>
                    <a:pt x="528379" y="1165724"/>
                  </a:lnTo>
                  <a:lnTo>
                    <a:pt x="531483" y="1166655"/>
                  </a:lnTo>
                  <a:lnTo>
                    <a:pt x="536761" y="1171002"/>
                  </a:lnTo>
                  <a:lnTo>
                    <a:pt x="540797" y="1174106"/>
                  </a:lnTo>
                  <a:lnTo>
                    <a:pt x="543901" y="1176279"/>
                  </a:lnTo>
                  <a:lnTo>
                    <a:pt x="560665" y="1225951"/>
                  </a:lnTo>
                  <a:lnTo>
                    <a:pt x="564701" y="1225951"/>
                  </a:lnTo>
                  <a:lnTo>
                    <a:pt x="565632" y="1228124"/>
                  </a:lnTo>
                  <a:lnTo>
                    <a:pt x="567805" y="1228124"/>
                  </a:lnTo>
                  <a:lnTo>
                    <a:pt x="569978" y="1230297"/>
                  </a:lnTo>
                  <a:lnTo>
                    <a:pt x="575256" y="1228124"/>
                  </a:lnTo>
                  <a:lnTo>
                    <a:pt x="580534" y="1225951"/>
                  </a:lnTo>
                  <a:lnTo>
                    <a:pt x="582707" y="1225019"/>
                  </a:lnTo>
                  <a:lnTo>
                    <a:pt x="584880" y="1220673"/>
                  </a:lnTo>
                  <a:lnTo>
                    <a:pt x="584880" y="1218500"/>
                  </a:lnTo>
                  <a:lnTo>
                    <a:pt x="587053" y="1215395"/>
                  </a:lnTo>
                  <a:lnTo>
                    <a:pt x="587984" y="1211049"/>
                  </a:lnTo>
                  <a:lnTo>
                    <a:pt x="592020" y="1210118"/>
                  </a:lnTo>
                  <a:lnTo>
                    <a:pt x="597298" y="1205772"/>
                  </a:lnTo>
                  <a:lnTo>
                    <a:pt x="594193" y="1188697"/>
                  </a:lnTo>
                  <a:lnTo>
                    <a:pt x="587053" y="1172864"/>
                  </a:lnTo>
                  <a:lnTo>
                    <a:pt x="577740" y="1161378"/>
                  </a:lnTo>
                  <a:lnTo>
                    <a:pt x="577740" y="1156411"/>
                  </a:lnTo>
                  <a:lnTo>
                    <a:pt x="580844" y="1158584"/>
                  </a:lnTo>
                  <a:lnTo>
                    <a:pt x="580844" y="1159515"/>
                  </a:lnTo>
                  <a:lnTo>
                    <a:pt x="583017" y="1161688"/>
                  </a:lnTo>
                  <a:lnTo>
                    <a:pt x="585190" y="1166035"/>
                  </a:lnTo>
                  <a:lnTo>
                    <a:pt x="592331" y="1163861"/>
                  </a:lnTo>
                  <a:lnTo>
                    <a:pt x="595435" y="1163861"/>
                  </a:lnTo>
                  <a:lnTo>
                    <a:pt x="597608" y="1163861"/>
                  </a:lnTo>
                  <a:lnTo>
                    <a:pt x="599781" y="1161688"/>
                  </a:lnTo>
                  <a:lnTo>
                    <a:pt x="599781" y="1159515"/>
                  </a:lnTo>
                  <a:lnTo>
                    <a:pt x="599781" y="1158584"/>
                  </a:lnTo>
                  <a:lnTo>
                    <a:pt x="597608" y="1154238"/>
                  </a:lnTo>
                  <a:lnTo>
                    <a:pt x="597608" y="1148960"/>
                  </a:lnTo>
                  <a:lnTo>
                    <a:pt x="600713" y="1148960"/>
                  </a:lnTo>
                  <a:lnTo>
                    <a:pt x="600713" y="1144614"/>
                  </a:lnTo>
                  <a:lnTo>
                    <a:pt x="604748" y="1144614"/>
                  </a:lnTo>
                  <a:lnTo>
                    <a:pt x="607853" y="1144614"/>
                  </a:lnTo>
                  <a:lnTo>
                    <a:pt x="610026" y="1146787"/>
                  </a:lnTo>
                  <a:lnTo>
                    <a:pt x="612199" y="1146787"/>
                  </a:lnTo>
                  <a:lnTo>
                    <a:pt x="614372" y="1148960"/>
                  </a:lnTo>
                  <a:lnTo>
                    <a:pt x="619650" y="1151133"/>
                  </a:lnTo>
                  <a:lnTo>
                    <a:pt x="622754" y="1152064"/>
                  </a:lnTo>
                  <a:lnTo>
                    <a:pt x="624927" y="1154238"/>
                  </a:lnTo>
                  <a:lnTo>
                    <a:pt x="627100" y="1156411"/>
                  </a:lnTo>
                  <a:lnTo>
                    <a:pt x="630205" y="1158584"/>
                  </a:lnTo>
                  <a:lnTo>
                    <a:pt x="634241" y="1161688"/>
                  </a:lnTo>
                  <a:lnTo>
                    <a:pt x="632068" y="1166966"/>
                  </a:lnTo>
                  <a:lnTo>
                    <a:pt x="629894" y="1171312"/>
                  </a:lnTo>
                  <a:lnTo>
                    <a:pt x="629894" y="1174416"/>
                  </a:lnTo>
                  <a:lnTo>
                    <a:pt x="629894" y="1178763"/>
                  </a:lnTo>
                  <a:lnTo>
                    <a:pt x="629894" y="1181867"/>
                  </a:lnTo>
                  <a:lnTo>
                    <a:pt x="629894" y="1186213"/>
                  </a:lnTo>
                  <a:lnTo>
                    <a:pt x="629894" y="1189318"/>
                  </a:lnTo>
                  <a:lnTo>
                    <a:pt x="636103" y="1206392"/>
                  </a:lnTo>
                  <a:lnTo>
                    <a:pt x="648521" y="1223467"/>
                  </a:lnTo>
                  <a:lnTo>
                    <a:pt x="665285" y="1234022"/>
                  </a:lnTo>
                  <a:lnTo>
                    <a:pt x="680808" y="1238368"/>
                  </a:lnTo>
                  <a:lnTo>
                    <a:pt x="684843" y="1236195"/>
                  </a:lnTo>
                  <a:lnTo>
                    <a:pt x="687948" y="1233091"/>
                  </a:lnTo>
                  <a:lnTo>
                    <a:pt x="690121" y="1228744"/>
                  </a:lnTo>
                  <a:lnTo>
                    <a:pt x="695399" y="1226571"/>
                  </a:lnTo>
                  <a:lnTo>
                    <a:pt x="699434" y="1225640"/>
                  </a:lnTo>
                  <a:lnTo>
                    <a:pt x="704712" y="1226571"/>
                  </a:lnTo>
                  <a:lnTo>
                    <a:pt x="714025" y="1230918"/>
                  </a:lnTo>
                  <a:lnTo>
                    <a:pt x="721165" y="1234022"/>
                  </a:lnTo>
                  <a:lnTo>
                    <a:pt x="728306" y="1236195"/>
                  </a:lnTo>
                  <a:lnTo>
                    <a:pt x="735446" y="1234022"/>
                  </a:lnTo>
                  <a:lnTo>
                    <a:pt x="743828" y="1226571"/>
                  </a:lnTo>
                  <a:lnTo>
                    <a:pt x="750968" y="1226571"/>
                  </a:lnTo>
                  <a:lnTo>
                    <a:pt x="755004" y="1226571"/>
                  </a:lnTo>
                  <a:lnTo>
                    <a:pt x="758109" y="1226571"/>
                  </a:lnTo>
                  <a:lnTo>
                    <a:pt x="760282" y="1228744"/>
                  </a:lnTo>
                  <a:lnTo>
                    <a:pt x="762455" y="1230918"/>
                  </a:lnTo>
                  <a:lnTo>
                    <a:pt x="762455" y="1234022"/>
                  </a:lnTo>
                  <a:lnTo>
                    <a:pt x="764628" y="1238368"/>
                  </a:lnTo>
                  <a:lnTo>
                    <a:pt x="767732" y="1251097"/>
                  </a:lnTo>
                  <a:lnTo>
                    <a:pt x="765870" y="1265377"/>
                  </a:lnTo>
                  <a:close/>
                  <a:moveTo>
                    <a:pt x="845033" y="1136232"/>
                  </a:moveTo>
                  <a:lnTo>
                    <a:pt x="825165" y="1141509"/>
                  </a:lnTo>
                  <a:lnTo>
                    <a:pt x="803434" y="1143682"/>
                  </a:lnTo>
                  <a:lnTo>
                    <a:pt x="781702" y="1139336"/>
                  </a:lnTo>
                  <a:lnTo>
                    <a:pt x="773320" y="1136232"/>
                  </a:lnTo>
                  <a:lnTo>
                    <a:pt x="766180" y="1130954"/>
                  </a:lnTo>
                  <a:lnTo>
                    <a:pt x="756867" y="1124745"/>
                  </a:lnTo>
                  <a:lnTo>
                    <a:pt x="742276" y="1124745"/>
                  </a:lnTo>
                  <a:lnTo>
                    <a:pt x="727685" y="1126918"/>
                  </a:lnTo>
                  <a:lnTo>
                    <a:pt x="713094" y="1134369"/>
                  </a:lnTo>
                  <a:lnTo>
                    <a:pt x="700676" y="1139647"/>
                  </a:lnTo>
                  <a:lnTo>
                    <a:pt x="686085" y="1141820"/>
                  </a:lnTo>
                  <a:lnTo>
                    <a:pt x="671494" y="1136542"/>
                  </a:lnTo>
                  <a:lnTo>
                    <a:pt x="666217" y="1134369"/>
                  </a:lnTo>
                  <a:lnTo>
                    <a:pt x="662181" y="1132196"/>
                  </a:lnTo>
                  <a:lnTo>
                    <a:pt x="659076" y="1131265"/>
                  </a:lnTo>
                  <a:lnTo>
                    <a:pt x="656903" y="1126918"/>
                  </a:lnTo>
                  <a:lnTo>
                    <a:pt x="656903" y="1123814"/>
                  </a:lnTo>
                  <a:lnTo>
                    <a:pt x="654730" y="1116363"/>
                  </a:lnTo>
                  <a:lnTo>
                    <a:pt x="654730" y="1110154"/>
                  </a:lnTo>
                  <a:lnTo>
                    <a:pt x="658766" y="1099599"/>
                  </a:lnTo>
                  <a:lnTo>
                    <a:pt x="665906" y="1086871"/>
                  </a:lnTo>
                  <a:lnTo>
                    <a:pt x="674288" y="1071969"/>
                  </a:lnTo>
                  <a:lnTo>
                    <a:pt x="683602" y="1057068"/>
                  </a:lnTo>
                  <a:lnTo>
                    <a:pt x="690742" y="1043408"/>
                  </a:lnTo>
                  <a:lnTo>
                    <a:pt x="694778" y="1035026"/>
                  </a:lnTo>
                  <a:lnTo>
                    <a:pt x="703160" y="1037199"/>
                  </a:lnTo>
                  <a:lnTo>
                    <a:pt x="710300" y="1040304"/>
                  </a:lnTo>
                  <a:lnTo>
                    <a:pt x="715578" y="1042477"/>
                  </a:lnTo>
                  <a:lnTo>
                    <a:pt x="721786" y="1047755"/>
                  </a:lnTo>
                  <a:lnTo>
                    <a:pt x="724891" y="1049928"/>
                  </a:lnTo>
                  <a:lnTo>
                    <a:pt x="727064" y="1049928"/>
                  </a:lnTo>
                  <a:lnTo>
                    <a:pt x="729237" y="1049928"/>
                  </a:lnTo>
                  <a:lnTo>
                    <a:pt x="730168" y="1050859"/>
                  </a:lnTo>
                  <a:lnTo>
                    <a:pt x="717751" y="1055205"/>
                  </a:lnTo>
                  <a:lnTo>
                    <a:pt x="721786" y="1064829"/>
                  </a:lnTo>
                  <a:lnTo>
                    <a:pt x="728927" y="1072280"/>
                  </a:lnTo>
                  <a:lnTo>
                    <a:pt x="734204" y="1079731"/>
                  </a:lnTo>
                  <a:lnTo>
                    <a:pt x="743518" y="1080662"/>
                  </a:lnTo>
                  <a:lnTo>
                    <a:pt x="755935" y="1075384"/>
                  </a:lnTo>
                  <a:lnTo>
                    <a:pt x="765249" y="1067934"/>
                  </a:lnTo>
                  <a:lnTo>
                    <a:pt x="780771" y="1073211"/>
                  </a:lnTo>
                  <a:lnTo>
                    <a:pt x="800640" y="1084698"/>
                  </a:lnTo>
                  <a:lnTo>
                    <a:pt x="821439" y="1097426"/>
                  </a:lnTo>
                  <a:lnTo>
                    <a:pt x="836030" y="1110154"/>
                  </a:lnTo>
                  <a:lnTo>
                    <a:pt x="844413" y="1125056"/>
                  </a:lnTo>
                  <a:lnTo>
                    <a:pt x="850621" y="1125056"/>
                  </a:lnTo>
                  <a:lnTo>
                    <a:pt x="845033" y="1136232"/>
                  </a:lnTo>
                  <a:close/>
                  <a:moveTo>
                    <a:pt x="1025402" y="1146787"/>
                  </a:moveTo>
                  <a:lnTo>
                    <a:pt x="1022298" y="1146787"/>
                  </a:lnTo>
                  <a:lnTo>
                    <a:pt x="1018262" y="1146787"/>
                  </a:lnTo>
                  <a:lnTo>
                    <a:pt x="1015157" y="1146787"/>
                  </a:lnTo>
                  <a:lnTo>
                    <a:pt x="1011122" y="1144614"/>
                  </a:lnTo>
                  <a:lnTo>
                    <a:pt x="1008949" y="1161688"/>
                  </a:lnTo>
                  <a:lnTo>
                    <a:pt x="1011122" y="1173175"/>
                  </a:lnTo>
                  <a:lnTo>
                    <a:pt x="1016399" y="1183730"/>
                  </a:lnTo>
                  <a:lnTo>
                    <a:pt x="1020435" y="1196458"/>
                  </a:lnTo>
                  <a:lnTo>
                    <a:pt x="1022608" y="1217569"/>
                  </a:lnTo>
                  <a:lnTo>
                    <a:pt x="995600" y="1218500"/>
                  </a:lnTo>
                  <a:lnTo>
                    <a:pt x="976973" y="1215395"/>
                  </a:lnTo>
                  <a:lnTo>
                    <a:pt x="966418" y="1205772"/>
                  </a:lnTo>
                  <a:lnTo>
                    <a:pt x="962382" y="1188697"/>
                  </a:lnTo>
                  <a:lnTo>
                    <a:pt x="962382" y="1165414"/>
                  </a:lnTo>
                  <a:lnTo>
                    <a:pt x="974800" y="1165414"/>
                  </a:lnTo>
                  <a:lnTo>
                    <a:pt x="967660" y="1151754"/>
                  </a:lnTo>
                  <a:lnTo>
                    <a:pt x="955242" y="1138094"/>
                  </a:lnTo>
                  <a:lnTo>
                    <a:pt x="944686" y="1121020"/>
                  </a:lnTo>
                  <a:lnTo>
                    <a:pt x="933200" y="1103945"/>
                  </a:lnTo>
                  <a:lnTo>
                    <a:pt x="927922" y="1086871"/>
                  </a:lnTo>
                  <a:lnTo>
                    <a:pt x="931027" y="1071038"/>
                  </a:lnTo>
                  <a:lnTo>
                    <a:pt x="938167" y="1059552"/>
                  </a:lnTo>
                  <a:lnTo>
                    <a:pt x="949653" y="1049928"/>
                  </a:lnTo>
                  <a:lnTo>
                    <a:pt x="962071" y="1044650"/>
                  </a:lnTo>
                  <a:lnTo>
                    <a:pt x="974489" y="1039373"/>
                  </a:lnTo>
                  <a:lnTo>
                    <a:pt x="985976" y="1029749"/>
                  </a:lnTo>
                  <a:lnTo>
                    <a:pt x="995289" y="1029749"/>
                  </a:lnTo>
                  <a:lnTo>
                    <a:pt x="1000567" y="1031922"/>
                  </a:lnTo>
                  <a:lnTo>
                    <a:pt x="1005844" y="1031922"/>
                  </a:lnTo>
                  <a:lnTo>
                    <a:pt x="1011122" y="1034095"/>
                  </a:lnTo>
                  <a:lnTo>
                    <a:pt x="1008017" y="1049928"/>
                  </a:lnTo>
                  <a:lnTo>
                    <a:pt x="1000877" y="1063587"/>
                  </a:lnTo>
                  <a:lnTo>
                    <a:pt x="986286" y="1068865"/>
                  </a:lnTo>
                  <a:lnTo>
                    <a:pt x="966418" y="1071038"/>
                  </a:lnTo>
                  <a:lnTo>
                    <a:pt x="973558" y="1086871"/>
                  </a:lnTo>
                  <a:lnTo>
                    <a:pt x="985976" y="1101772"/>
                  </a:lnTo>
                  <a:lnTo>
                    <a:pt x="1001498" y="1111396"/>
                  </a:lnTo>
                  <a:lnTo>
                    <a:pt x="1000567" y="1115742"/>
                  </a:lnTo>
                  <a:lnTo>
                    <a:pt x="998394" y="1116674"/>
                  </a:lnTo>
                  <a:lnTo>
                    <a:pt x="996220" y="1116674"/>
                  </a:lnTo>
                  <a:lnTo>
                    <a:pt x="995289" y="1121020"/>
                  </a:lnTo>
                  <a:lnTo>
                    <a:pt x="1000567" y="1130644"/>
                  </a:lnTo>
                  <a:lnTo>
                    <a:pt x="1005844" y="1139026"/>
                  </a:lnTo>
                  <a:lnTo>
                    <a:pt x="1008017" y="1143372"/>
                  </a:lnTo>
                  <a:lnTo>
                    <a:pt x="1008949" y="1144303"/>
                  </a:lnTo>
                  <a:lnTo>
                    <a:pt x="1011122" y="1143372"/>
                  </a:lnTo>
                  <a:lnTo>
                    <a:pt x="1011122" y="1141199"/>
                  </a:lnTo>
                  <a:lnTo>
                    <a:pt x="1013295" y="1138094"/>
                  </a:lnTo>
                  <a:lnTo>
                    <a:pt x="1013295" y="1133748"/>
                  </a:lnTo>
                  <a:lnTo>
                    <a:pt x="1015468" y="1131575"/>
                  </a:lnTo>
                  <a:lnTo>
                    <a:pt x="1018573" y="1133748"/>
                  </a:lnTo>
                  <a:lnTo>
                    <a:pt x="1022608" y="1138094"/>
                  </a:lnTo>
                  <a:lnTo>
                    <a:pt x="1023540" y="1139026"/>
                  </a:lnTo>
                  <a:lnTo>
                    <a:pt x="1027575" y="1141199"/>
                  </a:lnTo>
                  <a:lnTo>
                    <a:pt x="1030680" y="1144303"/>
                  </a:lnTo>
                  <a:lnTo>
                    <a:pt x="1025402" y="1146787"/>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52" name="Google Shape;152;p3"/>
            <p:cNvSpPr/>
            <p:nvPr/>
          </p:nvSpPr>
          <p:spPr>
            <a:xfrm>
              <a:off x="3690211" y="4196454"/>
              <a:ext cx="74507" cy="99343"/>
            </a:xfrm>
            <a:custGeom>
              <a:rect b="b" l="l" r="r" t="t"/>
              <a:pathLst>
                <a:path extrusionOk="0" h="99342" w="74506">
                  <a:moveTo>
                    <a:pt x="60226" y="0"/>
                  </a:moveTo>
                  <a:lnTo>
                    <a:pt x="43462" y="0"/>
                  </a:lnTo>
                  <a:lnTo>
                    <a:pt x="23904" y="2173"/>
                  </a:lnTo>
                  <a:lnTo>
                    <a:pt x="4036" y="4346"/>
                  </a:lnTo>
                  <a:lnTo>
                    <a:pt x="4967" y="11797"/>
                  </a:lnTo>
                  <a:lnTo>
                    <a:pt x="7140" y="14901"/>
                  </a:lnTo>
                  <a:lnTo>
                    <a:pt x="11176" y="19248"/>
                  </a:lnTo>
                  <a:lnTo>
                    <a:pt x="14281" y="20179"/>
                  </a:lnTo>
                  <a:lnTo>
                    <a:pt x="18627" y="22352"/>
                  </a:lnTo>
                  <a:lnTo>
                    <a:pt x="23904" y="24525"/>
                  </a:lnTo>
                  <a:lnTo>
                    <a:pt x="18627" y="31976"/>
                  </a:lnTo>
                  <a:lnTo>
                    <a:pt x="11176" y="37253"/>
                  </a:lnTo>
                  <a:lnTo>
                    <a:pt x="4036" y="40358"/>
                  </a:lnTo>
                  <a:lnTo>
                    <a:pt x="0" y="74197"/>
                  </a:lnTo>
                  <a:lnTo>
                    <a:pt x="23904" y="77301"/>
                  </a:lnTo>
                  <a:lnTo>
                    <a:pt x="23904" y="89098"/>
                  </a:lnTo>
                  <a:lnTo>
                    <a:pt x="31045" y="92202"/>
                  </a:lnTo>
                  <a:lnTo>
                    <a:pt x="38495" y="98411"/>
                  </a:lnTo>
                  <a:lnTo>
                    <a:pt x="43462" y="101826"/>
                  </a:lnTo>
                  <a:lnTo>
                    <a:pt x="48740" y="99653"/>
                  </a:lnTo>
                  <a:lnTo>
                    <a:pt x="50913" y="96549"/>
                  </a:lnTo>
                  <a:lnTo>
                    <a:pt x="53086" y="94376"/>
                  </a:lnTo>
                  <a:lnTo>
                    <a:pt x="53086" y="92202"/>
                  </a:lnTo>
                  <a:lnTo>
                    <a:pt x="53086" y="89098"/>
                  </a:lnTo>
                  <a:lnTo>
                    <a:pt x="53086" y="84752"/>
                  </a:lnTo>
                  <a:lnTo>
                    <a:pt x="56191" y="81647"/>
                  </a:lnTo>
                  <a:lnTo>
                    <a:pt x="67677" y="84752"/>
                  </a:lnTo>
                  <a:lnTo>
                    <a:pt x="72644" y="77301"/>
                  </a:lnTo>
                  <a:lnTo>
                    <a:pt x="76991" y="77301"/>
                  </a:lnTo>
                  <a:lnTo>
                    <a:pt x="69540" y="37253"/>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53" name="Google Shape;153;p3"/>
            <p:cNvSpPr/>
            <p:nvPr/>
          </p:nvSpPr>
          <p:spPr>
            <a:xfrm>
              <a:off x="3753542" y="4135296"/>
              <a:ext cx="40358" cy="34149"/>
            </a:xfrm>
            <a:custGeom>
              <a:rect b="b" l="l" r="r" t="t"/>
              <a:pathLst>
                <a:path extrusionOk="0" h="34149" w="40357">
                  <a:moveTo>
                    <a:pt x="22042" y="36012"/>
                  </a:moveTo>
                  <a:lnTo>
                    <a:pt x="27009" y="31665"/>
                  </a:lnTo>
                  <a:lnTo>
                    <a:pt x="31355" y="29492"/>
                  </a:lnTo>
                  <a:lnTo>
                    <a:pt x="34460" y="28561"/>
                  </a:lnTo>
                  <a:lnTo>
                    <a:pt x="40668" y="24215"/>
                  </a:lnTo>
                  <a:lnTo>
                    <a:pt x="36633" y="0"/>
                  </a:lnTo>
                  <a:lnTo>
                    <a:pt x="23904" y="2173"/>
                  </a:lnTo>
                  <a:lnTo>
                    <a:pt x="16764" y="6209"/>
                  </a:lnTo>
                  <a:lnTo>
                    <a:pt x="9313" y="11486"/>
                  </a:lnTo>
                  <a:lnTo>
                    <a:pt x="0" y="16764"/>
                  </a:lnTo>
                  <a:lnTo>
                    <a:pt x="0" y="24215"/>
                  </a:lnTo>
                  <a:lnTo>
                    <a:pt x="2173" y="26388"/>
                  </a:lnTo>
                  <a:lnTo>
                    <a:pt x="2173" y="28561"/>
                  </a:lnTo>
                  <a:lnTo>
                    <a:pt x="4346" y="28561"/>
                  </a:lnTo>
                  <a:lnTo>
                    <a:pt x="4346" y="29492"/>
                  </a:lnTo>
                  <a:lnTo>
                    <a:pt x="4346" y="33839"/>
                  </a:lnTo>
                  <a:lnTo>
                    <a:pt x="9313" y="33839"/>
                  </a:lnTo>
                  <a:lnTo>
                    <a:pt x="11487" y="33839"/>
                  </a:lnTo>
                  <a:lnTo>
                    <a:pt x="13660" y="36012"/>
                  </a:lnTo>
                  <a:lnTo>
                    <a:pt x="14591" y="36012"/>
                  </a:lnTo>
                  <a:lnTo>
                    <a:pt x="16764" y="36943"/>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54" name="Google Shape;154;p3"/>
            <p:cNvSpPr/>
            <p:nvPr/>
          </p:nvSpPr>
          <p:spPr>
            <a:xfrm>
              <a:off x="3770306" y="4179690"/>
              <a:ext cx="55880" cy="96238"/>
            </a:xfrm>
            <a:custGeom>
              <a:rect b="b" l="l" r="r" t="t"/>
              <a:pathLst>
                <a:path extrusionOk="0" h="96238" w="55880">
                  <a:moveTo>
                    <a:pt x="54018" y="13660"/>
                  </a:moveTo>
                  <a:lnTo>
                    <a:pt x="53086" y="9624"/>
                  </a:lnTo>
                  <a:lnTo>
                    <a:pt x="43773" y="6209"/>
                  </a:lnTo>
                  <a:lnTo>
                    <a:pt x="31045" y="4346"/>
                  </a:lnTo>
                  <a:lnTo>
                    <a:pt x="16454" y="2173"/>
                  </a:lnTo>
                  <a:lnTo>
                    <a:pt x="3104" y="0"/>
                  </a:lnTo>
                  <a:lnTo>
                    <a:pt x="0" y="16764"/>
                  </a:lnTo>
                  <a:lnTo>
                    <a:pt x="2173" y="31665"/>
                  </a:lnTo>
                  <a:lnTo>
                    <a:pt x="3104" y="48740"/>
                  </a:lnTo>
                  <a:lnTo>
                    <a:pt x="7140" y="63331"/>
                  </a:lnTo>
                  <a:lnTo>
                    <a:pt x="7140" y="76059"/>
                  </a:lnTo>
                  <a:lnTo>
                    <a:pt x="3104" y="86614"/>
                  </a:lnTo>
                  <a:lnTo>
                    <a:pt x="7140" y="98411"/>
                  </a:lnTo>
                  <a:lnTo>
                    <a:pt x="14591" y="98411"/>
                  </a:lnTo>
                  <a:lnTo>
                    <a:pt x="19869" y="98411"/>
                  </a:lnTo>
                  <a:lnTo>
                    <a:pt x="23904" y="96238"/>
                  </a:lnTo>
                  <a:lnTo>
                    <a:pt x="27009" y="94065"/>
                  </a:lnTo>
                  <a:lnTo>
                    <a:pt x="31045" y="88788"/>
                  </a:lnTo>
                  <a:lnTo>
                    <a:pt x="32286" y="81337"/>
                  </a:lnTo>
                  <a:lnTo>
                    <a:pt x="34460" y="70782"/>
                  </a:lnTo>
                  <a:lnTo>
                    <a:pt x="32286" y="61468"/>
                  </a:lnTo>
                  <a:lnTo>
                    <a:pt x="34460" y="57122"/>
                  </a:lnTo>
                  <a:lnTo>
                    <a:pt x="38495" y="56191"/>
                  </a:lnTo>
                  <a:lnTo>
                    <a:pt x="39427" y="54018"/>
                  </a:lnTo>
                  <a:lnTo>
                    <a:pt x="43773" y="51844"/>
                  </a:lnTo>
                  <a:lnTo>
                    <a:pt x="46877" y="49671"/>
                  </a:lnTo>
                  <a:lnTo>
                    <a:pt x="50913" y="46567"/>
                  </a:lnTo>
                  <a:lnTo>
                    <a:pt x="53086" y="41289"/>
                  </a:lnTo>
                  <a:lnTo>
                    <a:pt x="54018" y="36943"/>
                  </a:lnTo>
                  <a:lnTo>
                    <a:pt x="56191" y="33839"/>
                  </a:lnTo>
                  <a:lnTo>
                    <a:pt x="56191" y="26388"/>
                  </a:lnTo>
                  <a:lnTo>
                    <a:pt x="54018" y="18937"/>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55" name="Google Shape;155;p3"/>
            <p:cNvSpPr/>
            <p:nvPr/>
          </p:nvSpPr>
          <p:spPr>
            <a:xfrm>
              <a:off x="3630606" y="4070724"/>
              <a:ext cx="21731" cy="27940"/>
            </a:xfrm>
            <a:custGeom>
              <a:rect b="b" l="l" r="r" t="t"/>
              <a:pathLst>
                <a:path extrusionOk="0" h="27940" w="21731">
                  <a:moveTo>
                    <a:pt x="22973" y="28561"/>
                  </a:moveTo>
                  <a:lnTo>
                    <a:pt x="22042" y="21110"/>
                  </a:lnTo>
                  <a:lnTo>
                    <a:pt x="17695" y="13660"/>
                  </a:lnTo>
                  <a:lnTo>
                    <a:pt x="14591" y="7451"/>
                  </a:lnTo>
                  <a:lnTo>
                    <a:pt x="7451" y="4346"/>
                  </a:lnTo>
                  <a:lnTo>
                    <a:pt x="0" y="0"/>
                  </a:lnTo>
                  <a:lnTo>
                    <a:pt x="1242" y="7451"/>
                  </a:lnTo>
                  <a:lnTo>
                    <a:pt x="3104" y="13660"/>
                  </a:lnTo>
                  <a:lnTo>
                    <a:pt x="5278" y="16764"/>
                  </a:lnTo>
                  <a:lnTo>
                    <a:pt x="7451" y="21110"/>
                  </a:lnTo>
                  <a:lnTo>
                    <a:pt x="12728" y="24215"/>
                  </a:lnTo>
                  <a:lnTo>
                    <a:pt x="12728" y="28561"/>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56" name="Google Shape;156;p3"/>
            <p:cNvSpPr/>
            <p:nvPr/>
          </p:nvSpPr>
          <p:spPr>
            <a:xfrm>
              <a:off x="3646438" y="4107667"/>
              <a:ext cx="86925" cy="68298"/>
            </a:xfrm>
            <a:custGeom>
              <a:rect b="b" l="l" r="r" t="t"/>
              <a:pathLst>
                <a:path extrusionOk="0" h="68298" w="86924">
                  <a:moveTo>
                    <a:pt x="50913" y="44394"/>
                  </a:moveTo>
                  <a:lnTo>
                    <a:pt x="54949" y="48740"/>
                  </a:lnTo>
                  <a:lnTo>
                    <a:pt x="54949" y="51844"/>
                  </a:lnTo>
                  <a:lnTo>
                    <a:pt x="54949" y="57122"/>
                  </a:lnTo>
                  <a:lnTo>
                    <a:pt x="56191" y="61468"/>
                  </a:lnTo>
                  <a:lnTo>
                    <a:pt x="60226" y="64573"/>
                  </a:lnTo>
                  <a:lnTo>
                    <a:pt x="62400" y="66746"/>
                  </a:lnTo>
                  <a:lnTo>
                    <a:pt x="63331" y="66746"/>
                  </a:lnTo>
                  <a:lnTo>
                    <a:pt x="63331" y="68919"/>
                  </a:lnTo>
                  <a:lnTo>
                    <a:pt x="67677" y="68919"/>
                  </a:lnTo>
                  <a:lnTo>
                    <a:pt x="70782" y="64573"/>
                  </a:lnTo>
                  <a:lnTo>
                    <a:pt x="74817" y="63641"/>
                  </a:lnTo>
                  <a:lnTo>
                    <a:pt x="80095" y="61468"/>
                  </a:lnTo>
                  <a:lnTo>
                    <a:pt x="82268" y="48740"/>
                  </a:lnTo>
                  <a:lnTo>
                    <a:pt x="84131" y="31665"/>
                  </a:lnTo>
                  <a:lnTo>
                    <a:pt x="87235" y="20179"/>
                  </a:lnTo>
                  <a:lnTo>
                    <a:pt x="87235" y="14901"/>
                  </a:lnTo>
                  <a:lnTo>
                    <a:pt x="87235" y="9624"/>
                  </a:lnTo>
                  <a:lnTo>
                    <a:pt x="85373" y="7451"/>
                  </a:lnTo>
                  <a:lnTo>
                    <a:pt x="84131" y="4346"/>
                  </a:lnTo>
                  <a:lnTo>
                    <a:pt x="82268" y="2173"/>
                  </a:lnTo>
                  <a:lnTo>
                    <a:pt x="80095" y="2173"/>
                  </a:lnTo>
                  <a:lnTo>
                    <a:pt x="77922" y="0"/>
                  </a:lnTo>
                  <a:lnTo>
                    <a:pt x="76991" y="0"/>
                  </a:lnTo>
                  <a:lnTo>
                    <a:pt x="70782" y="0"/>
                  </a:lnTo>
                  <a:lnTo>
                    <a:pt x="70782" y="11797"/>
                  </a:lnTo>
                  <a:lnTo>
                    <a:pt x="58053" y="11797"/>
                  </a:lnTo>
                  <a:lnTo>
                    <a:pt x="43773" y="13970"/>
                  </a:lnTo>
                  <a:lnTo>
                    <a:pt x="31045" y="14901"/>
                  </a:lnTo>
                  <a:lnTo>
                    <a:pt x="20800" y="11797"/>
                  </a:lnTo>
                  <a:lnTo>
                    <a:pt x="14591" y="13970"/>
                  </a:lnTo>
                  <a:lnTo>
                    <a:pt x="11487" y="13970"/>
                  </a:lnTo>
                  <a:lnTo>
                    <a:pt x="9313" y="13970"/>
                  </a:lnTo>
                  <a:lnTo>
                    <a:pt x="7140" y="13970"/>
                  </a:lnTo>
                  <a:lnTo>
                    <a:pt x="7140" y="14901"/>
                  </a:lnTo>
                  <a:lnTo>
                    <a:pt x="6209" y="17075"/>
                  </a:lnTo>
                  <a:lnTo>
                    <a:pt x="4036" y="20179"/>
                  </a:lnTo>
                  <a:lnTo>
                    <a:pt x="0" y="20179"/>
                  </a:lnTo>
                  <a:lnTo>
                    <a:pt x="7140" y="31665"/>
                  </a:lnTo>
                  <a:lnTo>
                    <a:pt x="16454" y="36943"/>
                  </a:lnTo>
                  <a:lnTo>
                    <a:pt x="26077" y="39116"/>
                  </a:lnTo>
                  <a:lnTo>
                    <a:pt x="34149" y="36943"/>
                  </a:lnTo>
                  <a:lnTo>
                    <a:pt x="43773" y="39116"/>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57" name="Google Shape;157;p3"/>
            <p:cNvSpPr/>
            <p:nvPr/>
          </p:nvSpPr>
          <p:spPr>
            <a:xfrm>
              <a:off x="3750438" y="4075070"/>
              <a:ext cx="235939" cy="102447"/>
            </a:xfrm>
            <a:custGeom>
              <a:rect b="b" l="l" r="r" t="t"/>
              <a:pathLst>
                <a:path extrusionOk="0" h="102447" w="235938">
                  <a:moveTo>
                    <a:pt x="97790" y="86614"/>
                  </a:moveTo>
                  <a:lnTo>
                    <a:pt x="97790" y="88787"/>
                  </a:lnTo>
                  <a:lnTo>
                    <a:pt x="97790" y="89719"/>
                  </a:lnTo>
                  <a:lnTo>
                    <a:pt x="99964" y="91892"/>
                  </a:lnTo>
                  <a:lnTo>
                    <a:pt x="103068" y="94065"/>
                  </a:lnTo>
                  <a:lnTo>
                    <a:pt x="107414" y="96238"/>
                  </a:lnTo>
                  <a:lnTo>
                    <a:pt x="110519" y="96238"/>
                  </a:lnTo>
                  <a:lnTo>
                    <a:pt x="112381" y="94065"/>
                  </a:lnTo>
                  <a:lnTo>
                    <a:pt x="114554" y="89719"/>
                  </a:lnTo>
                  <a:lnTo>
                    <a:pt x="116728" y="84441"/>
                  </a:lnTo>
                  <a:lnTo>
                    <a:pt x="119832" y="91892"/>
                  </a:lnTo>
                  <a:lnTo>
                    <a:pt x="122937" y="99343"/>
                  </a:lnTo>
                  <a:lnTo>
                    <a:pt x="126972" y="104620"/>
                  </a:lnTo>
                  <a:lnTo>
                    <a:pt x="136596" y="104620"/>
                  </a:lnTo>
                  <a:lnTo>
                    <a:pt x="137527" y="101516"/>
                  </a:lnTo>
                  <a:lnTo>
                    <a:pt x="139701" y="97170"/>
                  </a:lnTo>
                  <a:lnTo>
                    <a:pt x="143736" y="94065"/>
                  </a:lnTo>
                  <a:lnTo>
                    <a:pt x="143736" y="89719"/>
                  </a:lnTo>
                  <a:lnTo>
                    <a:pt x="146841" y="94065"/>
                  </a:lnTo>
                  <a:lnTo>
                    <a:pt x="149014" y="99343"/>
                  </a:lnTo>
                  <a:lnTo>
                    <a:pt x="152118" y="104620"/>
                  </a:lnTo>
                  <a:lnTo>
                    <a:pt x="158327" y="104620"/>
                  </a:lnTo>
                  <a:lnTo>
                    <a:pt x="163605" y="104620"/>
                  </a:lnTo>
                  <a:lnTo>
                    <a:pt x="166709" y="103689"/>
                  </a:lnTo>
                  <a:lnTo>
                    <a:pt x="172918" y="101516"/>
                  </a:lnTo>
                  <a:lnTo>
                    <a:pt x="178196" y="101516"/>
                  </a:lnTo>
                  <a:lnTo>
                    <a:pt x="183163" y="99343"/>
                  </a:lnTo>
                  <a:lnTo>
                    <a:pt x="185336" y="97170"/>
                  </a:lnTo>
                  <a:lnTo>
                    <a:pt x="188441" y="97170"/>
                  </a:lnTo>
                  <a:lnTo>
                    <a:pt x="190614" y="96238"/>
                  </a:lnTo>
                  <a:lnTo>
                    <a:pt x="192787" y="91892"/>
                  </a:lnTo>
                  <a:lnTo>
                    <a:pt x="195891" y="89719"/>
                  </a:lnTo>
                  <a:lnTo>
                    <a:pt x="199927" y="89719"/>
                  </a:lnTo>
                  <a:lnTo>
                    <a:pt x="209240" y="91892"/>
                  </a:lnTo>
                  <a:lnTo>
                    <a:pt x="221969" y="94065"/>
                  </a:lnTo>
                  <a:lnTo>
                    <a:pt x="232213" y="94065"/>
                  </a:lnTo>
                  <a:lnTo>
                    <a:pt x="236560" y="81337"/>
                  </a:lnTo>
                  <a:lnTo>
                    <a:pt x="236560" y="76991"/>
                  </a:lnTo>
                  <a:lnTo>
                    <a:pt x="236560" y="73886"/>
                  </a:lnTo>
                  <a:lnTo>
                    <a:pt x="236560" y="71713"/>
                  </a:lnTo>
                  <a:lnTo>
                    <a:pt x="234387" y="67677"/>
                  </a:lnTo>
                  <a:lnTo>
                    <a:pt x="232213" y="62400"/>
                  </a:lnTo>
                  <a:lnTo>
                    <a:pt x="232213" y="57122"/>
                  </a:lnTo>
                  <a:lnTo>
                    <a:pt x="209240" y="54949"/>
                  </a:lnTo>
                  <a:lnTo>
                    <a:pt x="181300" y="57122"/>
                  </a:lnTo>
                  <a:lnTo>
                    <a:pt x="156154" y="57122"/>
                  </a:lnTo>
                  <a:lnTo>
                    <a:pt x="130077" y="57122"/>
                  </a:lnTo>
                  <a:lnTo>
                    <a:pt x="107414" y="51844"/>
                  </a:lnTo>
                  <a:lnTo>
                    <a:pt x="87546" y="40047"/>
                  </a:lnTo>
                  <a:lnTo>
                    <a:pt x="87546" y="36943"/>
                  </a:lnTo>
                  <a:lnTo>
                    <a:pt x="87546" y="31665"/>
                  </a:lnTo>
                  <a:lnTo>
                    <a:pt x="87546" y="27319"/>
                  </a:lnTo>
                  <a:lnTo>
                    <a:pt x="85373" y="22042"/>
                  </a:lnTo>
                  <a:lnTo>
                    <a:pt x="83199" y="16764"/>
                  </a:lnTo>
                  <a:lnTo>
                    <a:pt x="83199" y="12418"/>
                  </a:lnTo>
                  <a:lnTo>
                    <a:pt x="65504" y="14591"/>
                  </a:lnTo>
                  <a:lnTo>
                    <a:pt x="54328" y="14591"/>
                  </a:lnTo>
                  <a:lnTo>
                    <a:pt x="46877" y="10555"/>
                  </a:lnTo>
                  <a:lnTo>
                    <a:pt x="43773" y="0"/>
                  </a:lnTo>
                  <a:lnTo>
                    <a:pt x="37564" y="0"/>
                  </a:lnTo>
                  <a:lnTo>
                    <a:pt x="34460" y="1863"/>
                  </a:lnTo>
                  <a:lnTo>
                    <a:pt x="30113" y="1863"/>
                  </a:lnTo>
                  <a:lnTo>
                    <a:pt x="27009" y="3104"/>
                  </a:lnTo>
                  <a:lnTo>
                    <a:pt x="16764" y="5278"/>
                  </a:lnTo>
                  <a:lnTo>
                    <a:pt x="7451" y="5278"/>
                  </a:lnTo>
                  <a:lnTo>
                    <a:pt x="0" y="7140"/>
                  </a:lnTo>
                  <a:lnTo>
                    <a:pt x="0" y="12418"/>
                  </a:lnTo>
                  <a:lnTo>
                    <a:pt x="2173" y="14591"/>
                  </a:lnTo>
                  <a:lnTo>
                    <a:pt x="2173" y="16764"/>
                  </a:lnTo>
                  <a:lnTo>
                    <a:pt x="2173" y="18006"/>
                  </a:lnTo>
                  <a:lnTo>
                    <a:pt x="3104" y="19869"/>
                  </a:lnTo>
                  <a:lnTo>
                    <a:pt x="17695" y="25146"/>
                  </a:lnTo>
                  <a:lnTo>
                    <a:pt x="34460" y="31665"/>
                  </a:lnTo>
                  <a:lnTo>
                    <a:pt x="52155" y="32597"/>
                  </a:lnTo>
                  <a:lnTo>
                    <a:pt x="52155" y="44394"/>
                  </a:lnTo>
                  <a:lnTo>
                    <a:pt x="56191" y="52776"/>
                  </a:lnTo>
                  <a:lnTo>
                    <a:pt x="59295" y="58985"/>
                  </a:lnTo>
                  <a:lnTo>
                    <a:pt x="61468" y="66435"/>
                  </a:lnTo>
                  <a:lnTo>
                    <a:pt x="59295" y="76991"/>
                  </a:lnTo>
                  <a:lnTo>
                    <a:pt x="61468" y="79164"/>
                  </a:lnTo>
                  <a:lnTo>
                    <a:pt x="65504" y="81337"/>
                  </a:lnTo>
                  <a:lnTo>
                    <a:pt x="66746" y="82268"/>
                  </a:lnTo>
                  <a:lnTo>
                    <a:pt x="70782" y="84441"/>
                  </a:lnTo>
                  <a:lnTo>
                    <a:pt x="72955" y="84441"/>
                  </a:lnTo>
                  <a:lnTo>
                    <a:pt x="73886" y="86614"/>
                  </a:lnTo>
                  <a:lnTo>
                    <a:pt x="80095" y="84441"/>
                  </a:lnTo>
                  <a:lnTo>
                    <a:pt x="83199" y="84441"/>
                  </a:lnTo>
                  <a:lnTo>
                    <a:pt x="88477" y="82268"/>
                  </a:lnTo>
                  <a:lnTo>
                    <a:pt x="92823" y="82268"/>
                  </a:lnTo>
                  <a:lnTo>
                    <a:pt x="94686" y="81337"/>
                  </a:lnTo>
                  <a:lnTo>
                    <a:pt x="95928" y="81337"/>
                  </a:lnTo>
                  <a:lnTo>
                    <a:pt x="97790" y="82268"/>
                  </a:lnTo>
                  <a:lnTo>
                    <a:pt x="97790" y="84441"/>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58" name="Google Shape;158;p3"/>
            <p:cNvSpPr/>
            <p:nvPr/>
          </p:nvSpPr>
          <p:spPr>
            <a:xfrm>
              <a:off x="6856448" y="5409987"/>
              <a:ext cx="24836" cy="58985"/>
            </a:xfrm>
            <a:custGeom>
              <a:rect b="b" l="l" r="r" t="t"/>
              <a:pathLst>
                <a:path extrusionOk="0" h="58984" w="24835">
                  <a:moveTo>
                    <a:pt x="5277" y="50913"/>
                  </a:moveTo>
                  <a:lnTo>
                    <a:pt x="12418" y="60227"/>
                  </a:lnTo>
                  <a:lnTo>
                    <a:pt x="27009" y="23283"/>
                  </a:lnTo>
                  <a:lnTo>
                    <a:pt x="27009" y="15833"/>
                  </a:lnTo>
                  <a:lnTo>
                    <a:pt x="27009" y="10555"/>
                  </a:lnTo>
                  <a:lnTo>
                    <a:pt x="25146" y="7451"/>
                  </a:lnTo>
                  <a:lnTo>
                    <a:pt x="22973" y="3104"/>
                  </a:lnTo>
                  <a:lnTo>
                    <a:pt x="19869" y="0"/>
                  </a:lnTo>
                  <a:lnTo>
                    <a:pt x="0" y="27630"/>
                  </a:lnTo>
                  <a:lnTo>
                    <a:pt x="2173" y="42531"/>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59" name="Google Shape;159;p3"/>
            <p:cNvSpPr/>
            <p:nvPr/>
          </p:nvSpPr>
          <p:spPr>
            <a:xfrm>
              <a:off x="6876316" y="5644063"/>
              <a:ext cx="68298" cy="65194"/>
            </a:xfrm>
            <a:custGeom>
              <a:rect b="b" l="l" r="r" t="t"/>
              <a:pathLst>
                <a:path extrusionOk="0" h="65193" w="68298">
                  <a:moveTo>
                    <a:pt x="43773" y="12418"/>
                  </a:moveTo>
                  <a:lnTo>
                    <a:pt x="31355" y="19868"/>
                  </a:lnTo>
                  <a:lnTo>
                    <a:pt x="17695" y="24215"/>
                  </a:lnTo>
                  <a:lnTo>
                    <a:pt x="3104" y="29492"/>
                  </a:lnTo>
                  <a:lnTo>
                    <a:pt x="3104" y="33838"/>
                  </a:lnTo>
                  <a:lnTo>
                    <a:pt x="2173" y="33838"/>
                  </a:lnTo>
                  <a:lnTo>
                    <a:pt x="2173" y="34770"/>
                  </a:lnTo>
                  <a:lnTo>
                    <a:pt x="0" y="36943"/>
                  </a:lnTo>
                  <a:lnTo>
                    <a:pt x="0" y="46567"/>
                  </a:lnTo>
                  <a:lnTo>
                    <a:pt x="7140" y="42221"/>
                  </a:lnTo>
                  <a:lnTo>
                    <a:pt x="14591" y="40979"/>
                  </a:lnTo>
                  <a:lnTo>
                    <a:pt x="21731" y="36943"/>
                  </a:lnTo>
                  <a:lnTo>
                    <a:pt x="27009" y="33838"/>
                  </a:lnTo>
                  <a:lnTo>
                    <a:pt x="31355" y="40979"/>
                  </a:lnTo>
                  <a:lnTo>
                    <a:pt x="32286" y="46567"/>
                  </a:lnTo>
                  <a:lnTo>
                    <a:pt x="34459" y="51844"/>
                  </a:lnTo>
                  <a:lnTo>
                    <a:pt x="36322" y="55880"/>
                  </a:lnTo>
                  <a:lnTo>
                    <a:pt x="41600" y="58985"/>
                  </a:lnTo>
                  <a:lnTo>
                    <a:pt x="46877" y="61158"/>
                  </a:lnTo>
                  <a:lnTo>
                    <a:pt x="46877" y="66435"/>
                  </a:lnTo>
                  <a:lnTo>
                    <a:pt x="56191" y="66435"/>
                  </a:lnTo>
                  <a:lnTo>
                    <a:pt x="56191" y="61158"/>
                  </a:lnTo>
                  <a:lnTo>
                    <a:pt x="56191" y="58985"/>
                  </a:lnTo>
                  <a:lnTo>
                    <a:pt x="56191" y="57122"/>
                  </a:lnTo>
                  <a:lnTo>
                    <a:pt x="58364" y="55880"/>
                  </a:lnTo>
                  <a:lnTo>
                    <a:pt x="56191" y="53707"/>
                  </a:lnTo>
                  <a:lnTo>
                    <a:pt x="54018" y="51844"/>
                  </a:lnTo>
                  <a:lnTo>
                    <a:pt x="53086" y="49671"/>
                  </a:lnTo>
                  <a:lnTo>
                    <a:pt x="53086" y="46567"/>
                  </a:lnTo>
                  <a:lnTo>
                    <a:pt x="54018" y="48429"/>
                  </a:lnTo>
                  <a:lnTo>
                    <a:pt x="56191" y="48429"/>
                  </a:lnTo>
                  <a:lnTo>
                    <a:pt x="58364" y="48429"/>
                  </a:lnTo>
                  <a:lnTo>
                    <a:pt x="58364" y="49671"/>
                  </a:lnTo>
                  <a:lnTo>
                    <a:pt x="60227" y="53707"/>
                  </a:lnTo>
                  <a:lnTo>
                    <a:pt x="63641" y="51844"/>
                  </a:lnTo>
                  <a:lnTo>
                    <a:pt x="65504" y="51844"/>
                  </a:lnTo>
                  <a:lnTo>
                    <a:pt x="65504" y="49671"/>
                  </a:lnTo>
                  <a:lnTo>
                    <a:pt x="67677" y="49671"/>
                  </a:lnTo>
                  <a:lnTo>
                    <a:pt x="67677" y="46567"/>
                  </a:lnTo>
                  <a:lnTo>
                    <a:pt x="68608" y="42221"/>
                  </a:lnTo>
                  <a:lnTo>
                    <a:pt x="70781" y="42221"/>
                  </a:lnTo>
                  <a:lnTo>
                    <a:pt x="70781" y="40979"/>
                  </a:lnTo>
                  <a:lnTo>
                    <a:pt x="68608" y="40979"/>
                  </a:lnTo>
                  <a:lnTo>
                    <a:pt x="67677" y="36943"/>
                  </a:lnTo>
                  <a:lnTo>
                    <a:pt x="67677" y="19868"/>
                  </a:lnTo>
                  <a:lnTo>
                    <a:pt x="61468" y="9313"/>
                  </a:lnTo>
                  <a:lnTo>
                    <a:pt x="53086" y="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60" name="Google Shape;160;p3"/>
            <p:cNvSpPr/>
            <p:nvPr/>
          </p:nvSpPr>
          <p:spPr>
            <a:xfrm>
              <a:off x="6851170" y="5514917"/>
              <a:ext cx="83820" cy="139701"/>
            </a:xfrm>
            <a:custGeom>
              <a:rect b="b" l="l" r="r" t="t"/>
              <a:pathLst>
                <a:path extrusionOk="0" h="139700" w="83820">
                  <a:moveTo>
                    <a:pt x="7450" y="76991"/>
                  </a:moveTo>
                  <a:lnTo>
                    <a:pt x="12728" y="90961"/>
                  </a:lnTo>
                  <a:lnTo>
                    <a:pt x="14591" y="91892"/>
                  </a:lnTo>
                  <a:lnTo>
                    <a:pt x="14591" y="94065"/>
                  </a:lnTo>
                  <a:lnTo>
                    <a:pt x="15833" y="96238"/>
                  </a:lnTo>
                  <a:lnTo>
                    <a:pt x="17695" y="98411"/>
                  </a:lnTo>
                  <a:lnTo>
                    <a:pt x="17695" y="91892"/>
                  </a:lnTo>
                  <a:lnTo>
                    <a:pt x="19868" y="86614"/>
                  </a:lnTo>
                  <a:lnTo>
                    <a:pt x="22042" y="81337"/>
                  </a:lnTo>
                  <a:lnTo>
                    <a:pt x="22042" y="73886"/>
                  </a:lnTo>
                  <a:lnTo>
                    <a:pt x="42841" y="83510"/>
                  </a:lnTo>
                  <a:lnTo>
                    <a:pt x="61468" y="98411"/>
                  </a:lnTo>
                  <a:lnTo>
                    <a:pt x="64572" y="98411"/>
                  </a:lnTo>
                  <a:lnTo>
                    <a:pt x="63641" y="101516"/>
                  </a:lnTo>
                  <a:lnTo>
                    <a:pt x="61468" y="103689"/>
                  </a:lnTo>
                  <a:lnTo>
                    <a:pt x="61468" y="105862"/>
                  </a:lnTo>
                  <a:lnTo>
                    <a:pt x="59605" y="106793"/>
                  </a:lnTo>
                  <a:lnTo>
                    <a:pt x="57432" y="111140"/>
                  </a:lnTo>
                  <a:lnTo>
                    <a:pt x="57432" y="114244"/>
                  </a:lnTo>
                  <a:lnTo>
                    <a:pt x="45015" y="114244"/>
                  </a:lnTo>
                  <a:lnTo>
                    <a:pt x="45015" y="101516"/>
                  </a:lnTo>
                  <a:lnTo>
                    <a:pt x="37564" y="101516"/>
                  </a:lnTo>
                  <a:lnTo>
                    <a:pt x="32286" y="103689"/>
                  </a:lnTo>
                  <a:lnTo>
                    <a:pt x="28250" y="103689"/>
                  </a:lnTo>
                  <a:lnTo>
                    <a:pt x="27319" y="105862"/>
                  </a:lnTo>
                  <a:lnTo>
                    <a:pt x="27319" y="106793"/>
                  </a:lnTo>
                  <a:lnTo>
                    <a:pt x="25146" y="111140"/>
                  </a:lnTo>
                  <a:lnTo>
                    <a:pt x="25146" y="116417"/>
                  </a:lnTo>
                  <a:lnTo>
                    <a:pt x="25146" y="121695"/>
                  </a:lnTo>
                  <a:lnTo>
                    <a:pt x="30423" y="123558"/>
                  </a:lnTo>
                  <a:lnTo>
                    <a:pt x="32286" y="123558"/>
                  </a:lnTo>
                  <a:lnTo>
                    <a:pt x="34459" y="125731"/>
                  </a:lnTo>
                  <a:lnTo>
                    <a:pt x="34459" y="127904"/>
                  </a:lnTo>
                  <a:lnTo>
                    <a:pt x="34459" y="129146"/>
                  </a:lnTo>
                  <a:lnTo>
                    <a:pt x="34459" y="131008"/>
                  </a:lnTo>
                  <a:lnTo>
                    <a:pt x="34459" y="134423"/>
                  </a:lnTo>
                  <a:lnTo>
                    <a:pt x="37564" y="138459"/>
                  </a:lnTo>
                  <a:lnTo>
                    <a:pt x="37564" y="141563"/>
                  </a:lnTo>
                  <a:lnTo>
                    <a:pt x="42841" y="138459"/>
                  </a:lnTo>
                  <a:lnTo>
                    <a:pt x="49050" y="136286"/>
                  </a:lnTo>
                  <a:lnTo>
                    <a:pt x="52155" y="131008"/>
                  </a:lnTo>
                  <a:lnTo>
                    <a:pt x="54328" y="125731"/>
                  </a:lnTo>
                  <a:lnTo>
                    <a:pt x="57432" y="118280"/>
                  </a:lnTo>
                  <a:lnTo>
                    <a:pt x="59605" y="120453"/>
                  </a:lnTo>
                  <a:lnTo>
                    <a:pt x="61468" y="120453"/>
                  </a:lnTo>
                  <a:lnTo>
                    <a:pt x="63641" y="120453"/>
                  </a:lnTo>
                  <a:lnTo>
                    <a:pt x="63641" y="121695"/>
                  </a:lnTo>
                  <a:lnTo>
                    <a:pt x="64572" y="125731"/>
                  </a:lnTo>
                  <a:lnTo>
                    <a:pt x="70781" y="123558"/>
                  </a:lnTo>
                  <a:lnTo>
                    <a:pt x="74196" y="123558"/>
                  </a:lnTo>
                  <a:lnTo>
                    <a:pt x="74196" y="121695"/>
                  </a:lnTo>
                  <a:lnTo>
                    <a:pt x="74196" y="120453"/>
                  </a:lnTo>
                  <a:lnTo>
                    <a:pt x="74196" y="118280"/>
                  </a:lnTo>
                  <a:lnTo>
                    <a:pt x="76059" y="118280"/>
                  </a:lnTo>
                  <a:lnTo>
                    <a:pt x="79164" y="116417"/>
                  </a:lnTo>
                  <a:lnTo>
                    <a:pt x="85373" y="114244"/>
                  </a:lnTo>
                  <a:lnTo>
                    <a:pt x="78232" y="101516"/>
                  </a:lnTo>
                  <a:lnTo>
                    <a:pt x="68919" y="91892"/>
                  </a:lnTo>
                  <a:lnTo>
                    <a:pt x="61468" y="83510"/>
                  </a:lnTo>
                  <a:lnTo>
                    <a:pt x="57432" y="69850"/>
                  </a:lnTo>
                  <a:lnTo>
                    <a:pt x="49982" y="68609"/>
                  </a:lnTo>
                  <a:lnTo>
                    <a:pt x="46877" y="66435"/>
                  </a:lnTo>
                  <a:lnTo>
                    <a:pt x="42841" y="64573"/>
                  </a:lnTo>
                  <a:lnTo>
                    <a:pt x="39737" y="64573"/>
                  </a:lnTo>
                  <a:lnTo>
                    <a:pt x="35391" y="64573"/>
                  </a:lnTo>
                  <a:lnTo>
                    <a:pt x="28250" y="64573"/>
                  </a:lnTo>
                  <a:lnTo>
                    <a:pt x="28250" y="61158"/>
                  </a:lnTo>
                  <a:lnTo>
                    <a:pt x="25146" y="61158"/>
                  </a:lnTo>
                  <a:lnTo>
                    <a:pt x="27319" y="42221"/>
                  </a:lnTo>
                  <a:lnTo>
                    <a:pt x="30423" y="31666"/>
                  </a:lnTo>
                  <a:lnTo>
                    <a:pt x="32286" y="18937"/>
                  </a:lnTo>
                  <a:lnTo>
                    <a:pt x="32286" y="0"/>
                  </a:lnTo>
                  <a:lnTo>
                    <a:pt x="25146" y="0"/>
                  </a:lnTo>
                  <a:lnTo>
                    <a:pt x="19868" y="0"/>
                  </a:lnTo>
                  <a:lnTo>
                    <a:pt x="14591" y="1863"/>
                  </a:lnTo>
                  <a:lnTo>
                    <a:pt x="8382" y="4036"/>
                  </a:lnTo>
                  <a:lnTo>
                    <a:pt x="1241" y="22042"/>
                  </a:lnTo>
                  <a:lnTo>
                    <a:pt x="0" y="40048"/>
                  </a:lnTo>
                  <a:lnTo>
                    <a:pt x="1241" y="61158"/>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61" name="Google Shape;161;p3"/>
            <p:cNvSpPr/>
            <p:nvPr/>
          </p:nvSpPr>
          <p:spPr>
            <a:xfrm>
              <a:off x="6849307" y="5908563"/>
              <a:ext cx="46567" cy="15522"/>
            </a:xfrm>
            <a:custGeom>
              <a:rect b="b" l="l" r="r" t="t"/>
              <a:pathLst>
                <a:path extrusionOk="0" h="15522" w="46566">
                  <a:moveTo>
                    <a:pt x="39427" y="12728"/>
                  </a:moveTo>
                  <a:lnTo>
                    <a:pt x="46878" y="12728"/>
                  </a:lnTo>
                  <a:lnTo>
                    <a:pt x="44704" y="9313"/>
                  </a:lnTo>
                  <a:lnTo>
                    <a:pt x="44704" y="5277"/>
                  </a:lnTo>
                  <a:lnTo>
                    <a:pt x="44704" y="3104"/>
                  </a:lnTo>
                  <a:lnTo>
                    <a:pt x="43773" y="3104"/>
                  </a:lnTo>
                  <a:lnTo>
                    <a:pt x="39427" y="0"/>
                  </a:lnTo>
                  <a:lnTo>
                    <a:pt x="30113" y="5277"/>
                  </a:lnTo>
                  <a:lnTo>
                    <a:pt x="21731" y="5277"/>
                  </a:lnTo>
                  <a:lnTo>
                    <a:pt x="12418" y="5277"/>
                  </a:lnTo>
                  <a:lnTo>
                    <a:pt x="3104" y="9313"/>
                  </a:lnTo>
                  <a:lnTo>
                    <a:pt x="1863" y="10555"/>
                  </a:lnTo>
                  <a:lnTo>
                    <a:pt x="0" y="10555"/>
                  </a:lnTo>
                  <a:lnTo>
                    <a:pt x="0" y="12728"/>
                  </a:lnTo>
                  <a:lnTo>
                    <a:pt x="12418" y="16764"/>
                  </a:lnTo>
                  <a:lnTo>
                    <a:pt x="27009" y="16764"/>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62" name="Google Shape;162;p3"/>
            <p:cNvSpPr/>
            <p:nvPr/>
          </p:nvSpPr>
          <p:spPr>
            <a:xfrm>
              <a:off x="6900220" y="5913840"/>
              <a:ext cx="55880" cy="31045"/>
            </a:xfrm>
            <a:custGeom>
              <a:rect b="b" l="l" r="r" t="t"/>
              <a:pathLst>
                <a:path extrusionOk="0" h="31044" w="55880">
                  <a:moveTo>
                    <a:pt x="5278" y="29492"/>
                  </a:moveTo>
                  <a:lnTo>
                    <a:pt x="7451" y="29492"/>
                  </a:lnTo>
                  <a:lnTo>
                    <a:pt x="8382" y="31666"/>
                  </a:lnTo>
                  <a:lnTo>
                    <a:pt x="12418" y="31666"/>
                  </a:lnTo>
                  <a:lnTo>
                    <a:pt x="25146" y="22042"/>
                  </a:lnTo>
                  <a:lnTo>
                    <a:pt x="39737" y="12728"/>
                  </a:lnTo>
                  <a:lnTo>
                    <a:pt x="52155" y="4036"/>
                  </a:lnTo>
                  <a:lnTo>
                    <a:pt x="56191" y="4036"/>
                  </a:lnTo>
                  <a:lnTo>
                    <a:pt x="56191" y="0"/>
                  </a:lnTo>
                  <a:lnTo>
                    <a:pt x="36322" y="0"/>
                  </a:lnTo>
                  <a:lnTo>
                    <a:pt x="17696" y="12728"/>
                  </a:lnTo>
                  <a:lnTo>
                    <a:pt x="0" y="24215"/>
                  </a:lnTo>
                  <a:lnTo>
                    <a:pt x="0" y="27319"/>
                  </a:lnTo>
                  <a:lnTo>
                    <a:pt x="3104" y="27319"/>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63" name="Google Shape;163;p3"/>
            <p:cNvSpPr/>
            <p:nvPr/>
          </p:nvSpPr>
          <p:spPr>
            <a:xfrm>
              <a:off x="6939958" y="5274633"/>
              <a:ext cx="15522" cy="12418"/>
            </a:xfrm>
            <a:custGeom>
              <a:rect b="b" l="l" r="r" t="t"/>
              <a:pathLst>
                <a:path extrusionOk="0" h="12417" w="15522">
                  <a:moveTo>
                    <a:pt x="16453" y="0"/>
                  </a:moveTo>
                  <a:lnTo>
                    <a:pt x="4036" y="0"/>
                  </a:lnTo>
                  <a:lnTo>
                    <a:pt x="4036" y="4346"/>
                  </a:lnTo>
                  <a:lnTo>
                    <a:pt x="0" y="4346"/>
                  </a:lnTo>
                  <a:lnTo>
                    <a:pt x="0" y="12728"/>
                  </a:lnTo>
                  <a:lnTo>
                    <a:pt x="16453" y="12728"/>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64" name="Google Shape;164;p3"/>
            <p:cNvSpPr/>
            <p:nvPr/>
          </p:nvSpPr>
          <p:spPr>
            <a:xfrm>
              <a:off x="6808639" y="5623884"/>
              <a:ext cx="40358" cy="46567"/>
            </a:xfrm>
            <a:custGeom>
              <a:rect b="b" l="l" r="r" t="t"/>
              <a:pathLst>
                <a:path extrusionOk="0" h="46566" w="40357">
                  <a:moveTo>
                    <a:pt x="21731" y="31666"/>
                  </a:moveTo>
                  <a:lnTo>
                    <a:pt x="29182" y="22042"/>
                  </a:lnTo>
                  <a:lnTo>
                    <a:pt x="40668" y="12728"/>
                  </a:lnTo>
                  <a:lnTo>
                    <a:pt x="38495" y="9313"/>
                  </a:lnTo>
                  <a:lnTo>
                    <a:pt x="38495" y="5278"/>
                  </a:lnTo>
                  <a:lnTo>
                    <a:pt x="38495" y="4036"/>
                  </a:lnTo>
                  <a:lnTo>
                    <a:pt x="36322" y="4036"/>
                  </a:lnTo>
                  <a:lnTo>
                    <a:pt x="35391" y="4036"/>
                  </a:lnTo>
                  <a:lnTo>
                    <a:pt x="31045" y="0"/>
                  </a:lnTo>
                  <a:lnTo>
                    <a:pt x="23905" y="16764"/>
                  </a:lnTo>
                  <a:lnTo>
                    <a:pt x="11487" y="29492"/>
                  </a:lnTo>
                  <a:lnTo>
                    <a:pt x="0" y="42221"/>
                  </a:lnTo>
                  <a:lnTo>
                    <a:pt x="0" y="46567"/>
                  </a:lnTo>
                  <a:lnTo>
                    <a:pt x="13349" y="39116"/>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65" name="Google Shape;165;p3"/>
            <p:cNvSpPr/>
            <p:nvPr/>
          </p:nvSpPr>
          <p:spPr>
            <a:xfrm>
              <a:off x="4168919" y="5514917"/>
              <a:ext cx="24836" cy="12418"/>
            </a:xfrm>
            <a:custGeom>
              <a:rect b="b" l="l" r="r" t="t"/>
              <a:pathLst>
                <a:path extrusionOk="0" h="12417" w="24835">
                  <a:moveTo>
                    <a:pt x="27009" y="4036"/>
                  </a:moveTo>
                  <a:lnTo>
                    <a:pt x="21731" y="1863"/>
                  </a:lnTo>
                  <a:lnTo>
                    <a:pt x="14591" y="1863"/>
                  </a:lnTo>
                  <a:lnTo>
                    <a:pt x="7140" y="0"/>
                  </a:lnTo>
                  <a:lnTo>
                    <a:pt x="0" y="0"/>
                  </a:lnTo>
                  <a:lnTo>
                    <a:pt x="0" y="12728"/>
                  </a:lnTo>
                  <a:lnTo>
                    <a:pt x="27009" y="12728"/>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66" name="Google Shape;166;p3"/>
            <p:cNvSpPr/>
            <p:nvPr/>
          </p:nvSpPr>
          <p:spPr>
            <a:xfrm>
              <a:off x="2808235" y="5420542"/>
              <a:ext cx="27940" cy="15522"/>
            </a:xfrm>
            <a:custGeom>
              <a:rect b="b" l="l" r="r" t="t"/>
              <a:pathLst>
                <a:path extrusionOk="0" h="15522" w="27940">
                  <a:moveTo>
                    <a:pt x="16764" y="2173"/>
                  </a:moveTo>
                  <a:lnTo>
                    <a:pt x="13660" y="2173"/>
                  </a:lnTo>
                  <a:lnTo>
                    <a:pt x="6209" y="2173"/>
                  </a:lnTo>
                  <a:lnTo>
                    <a:pt x="0" y="0"/>
                  </a:lnTo>
                  <a:lnTo>
                    <a:pt x="0" y="17075"/>
                  </a:lnTo>
                  <a:lnTo>
                    <a:pt x="7451" y="17075"/>
                  </a:lnTo>
                  <a:lnTo>
                    <a:pt x="13660" y="17075"/>
                  </a:lnTo>
                  <a:lnTo>
                    <a:pt x="18937" y="14901"/>
                  </a:lnTo>
                  <a:lnTo>
                    <a:pt x="24215" y="12728"/>
                  </a:lnTo>
                  <a:lnTo>
                    <a:pt x="28251" y="12728"/>
                  </a:lnTo>
                  <a:lnTo>
                    <a:pt x="28251" y="5278"/>
                  </a:lnTo>
                  <a:lnTo>
                    <a:pt x="22042" y="4346"/>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67" name="Google Shape;167;p3"/>
            <p:cNvSpPr/>
            <p:nvPr/>
          </p:nvSpPr>
          <p:spPr>
            <a:xfrm>
              <a:off x="4066782" y="5047076"/>
              <a:ext cx="12418" cy="15522"/>
            </a:xfrm>
            <a:custGeom>
              <a:rect b="b" l="l" r="r" t="t"/>
              <a:pathLst>
                <a:path extrusionOk="0" h="15522" w="12417">
                  <a:moveTo>
                    <a:pt x="6209" y="17075"/>
                  </a:moveTo>
                  <a:lnTo>
                    <a:pt x="7140" y="11487"/>
                  </a:lnTo>
                  <a:lnTo>
                    <a:pt x="7140" y="9624"/>
                  </a:lnTo>
                  <a:lnTo>
                    <a:pt x="9313" y="6209"/>
                  </a:lnTo>
                  <a:lnTo>
                    <a:pt x="11487" y="4346"/>
                  </a:lnTo>
                  <a:lnTo>
                    <a:pt x="12418" y="0"/>
                  </a:lnTo>
                  <a:lnTo>
                    <a:pt x="9313" y="0"/>
                  </a:lnTo>
                  <a:lnTo>
                    <a:pt x="7140" y="4346"/>
                  </a:lnTo>
                  <a:lnTo>
                    <a:pt x="4036" y="7451"/>
                  </a:lnTo>
                  <a:lnTo>
                    <a:pt x="2173" y="9624"/>
                  </a:lnTo>
                  <a:lnTo>
                    <a:pt x="0" y="11487"/>
                  </a:lnTo>
                  <a:lnTo>
                    <a:pt x="0" y="13660"/>
                  </a:lnTo>
                  <a:lnTo>
                    <a:pt x="2173" y="14901"/>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68" name="Google Shape;168;p3"/>
            <p:cNvSpPr/>
            <p:nvPr/>
          </p:nvSpPr>
          <p:spPr>
            <a:xfrm>
              <a:off x="4243736" y="5014168"/>
              <a:ext cx="18627" cy="37253"/>
            </a:xfrm>
            <a:custGeom>
              <a:rect b="b" l="l" r="r" t="t"/>
              <a:pathLst>
                <a:path extrusionOk="0" h="37253" w="18626">
                  <a:moveTo>
                    <a:pt x="3104" y="31976"/>
                  </a:moveTo>
                  <a:lnTo>
                    <a:pt x="3104" y="32907"/>
                  </a:lnTo>
                  <a:lnTo>
                    <a:pt x="3104" y="35080"/>
                  </a:lnTo>
                  <a:lnTo>
                    <a:pt x="5278" y="37253"/>
                  </a:lnTo>
                  <a:lnTo>
                    <a:pt x="12728" y="37253"/>
                  </a:lnTo>
                  <a:lnTo>
                    <a:pt x="14591" y="37253"/>
                  </a:lnTo>
                  <a:lnTo>
                    <a:pt x="14591" y="35080"/>
                  </a:lnTo>
                  <a:lnTo>
                    <a:pt x="15833" y="35080"/>
                  </a:lnTo>
                  <a:lnTo>
                    <a:pt x="17695" y="35080"/>
                  </a:lnTo>
                  <a:lnTo>
                    <a:pt x="19869" y="32907"/>
                  </a:lnTo>
                  <a:lnTo>
                    <a:pt x="17695" y="22352"/>
                  </a:lnTo>
                  <a:lnTo>
                    <a:pt x="15833" y="9624"/>
                  </a:lnTo>
                  <a:lnTo>
                    <a:pt x="12728" y="0"/>
                  </a:lnTo>
                  <a:lnTo>
                    <a:pt x="0" y="29803"/>
                  </a:lnTo>
                  <a:lnTo>
                    <a:pt x="1242" y="31976"/>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69" name="Google Shape;169;p3"/>
            <p:cNvSpPr/>
            <p:nvPr/>
          </p:nvSpPr>
          <p:spPr>
            <a:xfrm>
              <a:off x="6688807" y="5690630"/>
              <a:ext cx="149014" cy="161432"/>
            </a:xfrm>
            <a:custGeom>
              <a:rect b="b" l="l" r="r" t="t"/>
              <a:pathLst>
                <a:path extrusionOk="0" h="161431" w="149013">
                  <a:moveTo>
                    <a:pt x="11486" y="128835"/>
                  </a:moveTo>
                  <a:lnTo>
                    <a:pt x="23904" y="145910"/>
                  </a:lnTo>
                  <a:lnTo>
                    <a:pt x="36322" y="151187"/>
                  </a:lnTo>
                  <a:lnTo>
                    <a:pt x="49051" y="153360"/>
                  </a:lnTo>
                  <a:lnTo>
                    <a:pt x="62400" y="153360"/>
                  </a:lnTo>
                  <a:lnTo>
                    <a:pt x="72955" y="155533"/>
                  </a:lnTo>
                  <a:lnTo>
                    <a:pt x="84441" y="161742"/>
                  </a:lnTo>
                  <a:lnTo>
                    <a:pt x="90650" y="161742"/>
                  </a:lnTo>
                  <a:lnTo>
                    <a:pt x="96859" y="160811"/>
                  </a:lnTo>
                  <a:lnTo>
                    <a:pt x="102137" y="160811"/>
                  </a:lnTo>
                  <a:lnTo>
                    <a:pt x="107104" y="156465"/>
                  </a:lnTo>
                  <a:lnTo>
                    <a:pt x="116728" y="138459"/>
                  </a:lnTo>
                  <a:lnTo>
                    <a:pt x="121695" y="118280"/>
                  </a:lnTo>
                  <a:lnTo>
                    <a:pt x="131319" y="101516"/>
                  </a:lnTo>
                  <a:lnTo>
                    <a:pt x="133181" y="97170"/>
                  </a:lnTo>
                  <a:lnTo>
                    <a:pt x="134423" y="96238"/>
                  </a:lnTo>
                  <a:lnTo>
                    <a:pt x="136286" y="94065"/>
                  </a:lnTo>
                  <a:lnTo>
                    <a:pt x="138459" y="94065"/>
                  </a:lnTo>
                  <a:lnTo>
                    <a:pt x="141563" y="94065"/>
                  </a:lnTo>
                  <a:lnTo>
                    <a:pt x="147772" y="91892"/>
                  </a:lnTo>
                  <a:lnTo>
                    <a:pt x="140632" y="76991"/>
                  </a:lnTo>
                  <a:lnTo>
                    <a:pt x="133181" y="64262"/>
                  </a:lnTo>
                  <a:lnTo>
                    <a:pt x="126972" y="47498"/>
                  </a:lnTo>
                  <a:lnTo>
                    <a:pt x="134423" y="44394"/>
                  </a:lnTo>
                  <a:lnTo>
                    <a:pt x="140632" y="40047"/>
                  </a:lnTo>
                  <a:lnTo>
                    <a:pt x="145910" y="34770"/>
                  </a:lnTo>
                  <a:lnTo>
                    <a:pt x="150877" y="31666"/>
                  </a:lnTo>
                  <a:lnTo>
                    <a:pt x="145910" y="22042"/>
                  </a:lnTo>
                  <a:lnTo>
                    <a:pt x="134423" y="10555"/>
                  </a:lnTo>
                  <a:lnTo>
                    <a:pt x="121695" y="3104"/>
                  </a:lnTo>
                  <a:lnTo>
                    <a:pt x="111450" y="0"/>
                  </a:lnTo>
                  <a:lnTo>
                    <a:pt x="105241" y="9313"/>
                  </a:lnTo>
                  <a:lnTo>
                    <a:pt x="99963" y="17695"/>
                  </a:lnTo>
                  <a:lnTo>
                    <a:pt x="94686" y="27319"/>
                  </a:lnTo>
                  <a:lnTo>
                    <a:pt x="90650" y="40047"/>
                  </a:lnTo>
                  <a:lnTo>
                    <a:pt x="84441" y="40047"/>
                  </a:lnTo>
                  <a:lnTo>
                    <a:pt x="78232" y="40047"/>
                  </a:lnTo>
                  <a:lnTo>
                    <a:pt x="74817" y="40047"/>
                  </a:lnTo>
                  <a:lnTo>
                    <a:pt x="72955" y="42221"/>
                  </a:lnTo>
                  <a:lnTo>
                    <a:pt x="72955" y="44394"/>
                  </a:lnTo>
                  <a:lnTo>
                    <a:pt x="72955" y="46256"/>
                  </a:lnTo>
                  <a:lnTo>
                    <a:pt x="70782" y="47498"/>
                  </a:lnTo>
                  <a:lnTo>
                    <a:pt x="70782" y="49671"/>
                  </a:lnTo>
                  <a:lnTo>
                    <a:pt x="67677" y="53707"/>
                  </a:lnTo>
                  <a:lnTo>
                    <a:pt x="63641" y="57122"/>
                  </a:lnTo>
                  <a:lnTo>
                    <a:pt x="40668" y="60226"/>
                  </a:lnTo>
                  <a:lnTo>
                    <a:pt x="31355" y="75128"/>
                  </a:lnTo>
                  <a:lnTo>
                    <a:pt x="23904" y="79164"/>
                  </a:lnTo>
                  <a:lnTo>
                    <a:pt x="16764" y="76991"/>
                  </a:lnTo>
                  <a:lnTo>
                    <a:pt x="9313" y="76991"/>
                  </a:lnTo>
                  <a:lnTo>
                    <a:pt x="0" y="81337"/>
                  </a:lnTo>
                  <a:lnTo>
                    <a:pt x="2173" y="106793"/>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70" name="Google Shape;170;p3"/>
            <p:cNvSpPr/>
            <p:nvPr/>
          </p:nvSpPr>
          <p:spPr>
            <a:xfrm>
              <a:off x="6961689" y="5762343"/>
              <a:ext cx="15522" cy="46567"/>
            </a:xfrm>
            <a:custGeom>
              <a:rect b="b" l="l" r="r" t="t"/>
              <a:pathLst>
                <a:path extrusionOk="0" h="46566" w="15522">
                  <a:moveTo>
                    <a:pt x="7140" y="46567"/>
                  </a:moveTo>
                  <a:lnTo>
                    <a:pt x="11486" y="42531"/>
                  </a:lnTo>
                  <a:lnTo>
                    <a:pt x="12418" y="40358"/>
                  </a:lnTo>
                  <a:lnTo>
                    <a:pt x="12418" y="39116"/>
                  </a:lnTo>
                  <a:lnTo>
                    <a:pt x="12418" y="37253"/>
                  </a:lnTo>
                  <a:lnTo>
                    <a:pt x="12418" y="35080"/>
                  </a:lnTo>
                  <a:lnTo>
                    <a:pt x="12418" y="32907"/>
                  </a:lnTo>
                  <a:lnTo>
                    <a:pt x="14591" y="31976"/>
                  </a:lnTo>
                  <a:lnTo>
                    <a:pt x="17695" y="29803"/>
                  </a:lnTo>
                  <a:lnTo>
                    <a:pt x="17695" y="20179"/>
                  </a:lnTo>
                  <a:lnTo>
                    <a:pt x="17695" y="12728"/>
                  </a:lnTo>
                  <a:lnTo>
                    <a:pt x="16764" y="9624"/>
                  </a:lnTo>
                  <a:lnTo>
                    <a:pt x="12418" y="5278"/>
                  </a:lnTo>
                  <a:lnTo>
                    <a:pt x="9313" y="3415"/>
                  </a:lnTo>
                  <a:lnTo>
                    <a:pt x="2173" y="0"/>
                  </a:lnTo>
                  <a:lnTo>
                    <a:pt x="0" y="12728"/>
                  </a:lnTo>
                  <a:lnTo>
                    <a:pt x="0" y="25457"/>
                  </a:lnTo>
                  <a:lnTo>
                    <a:pt x="7140" y="37253"/>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71" name="Google Shape;171;p3"/>
            <p:cNvSpPr/>
            <p:nvPr/>
          </p:nvSpPr>
          <p:spPr>
            <a:xfrm>
              <a:off x="7269030" y="5852372"/>
              <a:ext cx="58985" cy="31045"/>
            </a:xfrm>
            <a:custGeom>
              <a:rect b="b" l="l" r="r" t="t"/>
              <a:pathLst>
                <a:path extrusionOk="0" h="31044" w="58984">
                  <a:moveTo>
                    <a:pt x="12418" y="28561"/>
                  </a:moveTo>
                  <a:lnTo>
                    <a:pt x="17695" y="29492"/>
                  </a:lnTo>
                  <a:lnTo>
                    <a:pt x="23904" y="31666"/>
                  </a:lnTo>
                  <a:lnTo>
                    <a:pt x="60537" y="21110"/>
                  </a:lnTo>
                  <a:lnTo>
                    <a:pt x="60537" y="931"/>
                  </a:lnTo>
                  <a:lnTo>
                    <a:pt x="59605" y="0"/>
                  </a:lnTo>
                  <a:lnTo>
                    <a:pt x="50913" y="0"/>
                  </a:lnTo>
                  <a:lnTo>
                    <a:pt x="38495" y="9624"/>
                  </a:lnTo>
                  <a:lnTo>
                    <a:pt x="21731" y="14901"/>
                  </a:lnTo>
                  <a:lnTo>
                    <a:pt x="0" y="17075"/>
                  </a:lnTo>
                  <a:lnTo>
                    <a:pt x="0" y="24215"/>
                  </a:lnTo>
                  <a:lnTo>
                    <a:pt x="5277" y="26388"/>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72" name="Google Shape;172;p3"/>
            <p:cNvSpPr/>
            <p:nvPr/>
          </p:nvSpPr>
          <p:spPr>
            <a:xfrm>
              <a:off x="7008566" y="5801459"/>
              <a:ext cx="291819" cy="152118"/>
            </a:xfrm>
            <a:custGeom>
              <a:rect b="b" l="l" r="r" t="t"/>
              <a:pathLst>
                <a:path extrusionOk="0" h="152118" w="291819">
                  <a:moveTo>
                    <a:pt x="207378" y="60537"/>
                  </a:moveTo>
                  <a:lnTo>
                    <a:pt x="192787" y="49982"/>
                  </a:lnTo>
                  <a:lnTo>
                    <a:pt x="175091" y="38185"/>
                  </a:lnTo>
                  <a:lnTo>
                    <a:pt x="153050" y="30734"/>
                  </a:lnTo>
                  <a:lnTo>
                    <a:pt x="135354" y="23283"/>
                  </a:lnTo>
                  <a:lnTo>
                    <a:pt x="120763" y="14901"/>
                  </a:lnTo>
                  <a:lnTo>
                    <a:pt x="102137" y="16143"/>
                  </a:lnTo>
                  <a:lnTo>
                    <a:pt x="89719" y="20179"/>
                  </a:lnTo>
                  <a:lnTo>
                    <a:pt x="80095" y="25456"/>
                  </a:lnTo>
                  <a:lnTo>
                    <a:pt x="70782" y="35080"/>
                  </a:lnTo>
                  <a:lnTo>
                    <a:pt x="70782" y="38185"/>
                  </a:lnTo>
                  <a:lnTo>
                    <a:pt x="67677" y="38185"/>
                  </a:lnTo>
                  <a:lnTo>
                    <a:pt x="67677" y="35080"/>
                  </a:lnTo>
                  <a:lnTo>
                    <a:pt x="60537" y="25456"/>
                  </a:lnTo>
                  <a:lnTo>
                    <a:pt x="55259" y="14901"/>
                  </a:lnTo>
                  <a:lnTo>
                    <a:pt x="50913" y="1242"/>
                  </a:lnTo>
                  <a:lnTo>
                    <a:pt x="36322" y="0"/>
                  </a:lnTo>
                  <a:lnTo>
                    <a:pt x="26078" y="0"/>
                  </a:lnTo>
                  <a:lnTo>
                    <a:pt x="14591" y="0"/>
                  </a:lnTo>
                  <a:lnTo>
                    <a:pt x="0" y="1242"/>
                  </a:lnTo>
                  <a:lnTo>
                    <a:pt x="0" y="10866"/>
                  </a:lnTo>
                  <a:lnTo>
                    <a:pt x="9313" y="14901"/>
                  </a:lnTo>
                  <a:lnTo>
                    <a:pt x="20800" y="20179"/>
                  </a:lnTo>
                  <a:lnTo>
                    <a:pt x="31355" y="22352"/>
                  </a:lnTo>
                  <a:lnTo>
                    <a:pt x="29182" y="25456"/>
                  </a:lnTo>
                  <a:lnTo>
                    <a:pt x="28250" y="27630"/>
                  </a:lnTo>
                  <a:lnTo>
                    <a:pt x="26078" y="29803"/>
                  </a:lnTo>
                  <a:lnTo>
                    <a:pt x="23904" y="29803"/>
                  </a:lnTo>
                  <a:lnTo>
                    <a:pt x="20800" y="30734"/>
                  </a:lnTo>
                  <a:lnTo>
                    <a:pt x="29182" y="42531"/>
                  </a:lnTo>
                  <a:lnTo>
                    <a:pt x="42842" y="49982"/>
                  </a:lnTo>
                  <a:lnTo>
                    <a:pt x="58364" y="53086"/>
                  </a:lnTo>
                  <a:lnTo>
                    <a:pt x="75128" y="58364"/>
                  </a:lnTo>
                  <a:lnTo>
                    <a:pt x="89719" y="62710"/>
                  </a:lnTo>
                  <a:lnTo>
                    <a:pt x="102137" y="72023"/>
                  </a:lnTo>
                  <a:lnTo>
                    <a:pt x="111450" y="87856"/>
                  </a:lnTo>
                  <a:lnTo>
                    <a:pt x="113623" y="92202"/>
                  </a:lnTo>
                  <a:lnTo>
                    <a:pt x="111450" y="95307"/>
                  </a:lnTo>
                  <a:lnTo>
                    <a:pt x="109277" y="99653"/>
                  </a:lnTo>
                  <a:lnTo>
                    <a:pt x="107414" y="102757"/>
                  </a:lnTo>
                  <a:lnTo>
                    <a:pt x="106172" y="109277"/>
                  </a:lnTo>
                  <a:lnTo>
                    <a:pt x="104310" y="116417"/>
                  </a:lnTo>
                  <a:lnTo>
                    <a:pt x="122005" y="114554"/>
                  </a:lnTo>
                  <a:lnTo>
                    <a:pt x="135354" y="116417"/>
                  </a:lnTo>
                  <a:lnTo>
                    <a:pt x="147772" y="119832"/>
                  </a:lnTo>
                  <a:lnTo>
                    <a:pt x="160500" y="126972"/>
                  </a:lnTo>
                  <a:lnTo>
                    <a:pt x="172918" y="123868"/>
                  </a:lnTo>
                  <a:lnTo>
                    <a:pt x="185336" y="116417"/>
                  </a:lnTo>
                  <a:lnTo>
                    <a:pt x="198996" y="112381"/>
                  </a:lnTo>
                  <a:lnTo>
                    <a:pt x="209241" y="112381"/>
                  </a:lnTo>
                  <a:lnTo>
                    <a:pt x="223831" y="119832"/>
                  </a:lnTo>
                  <a:lnTo>
                    <a:pt x="228178" y="123868"/>
                  </a:lnTo>
                  <a:lnTo>
                    <a:pt x="231282" y="129145"/>
                  </a:lnTo>
                  <a:lnTo>
                    <a:pt x="235318" y="136596"/>
                  </a:lnTo>
                  <a:lnTo>
                    <a:pt x="238423" y="139701"/>
                  </a:lnTo>
                  <a:lnTo>
                    <a:pt x="243700" y="144047"/>
                  </a:lnTo>
                  <a:lnTo>
                    <a:pt x="249909" y="146220"/>
                  </a:lnTo>
                  <a:lnTo>
                    <a:pt x="253013" y="147151"/>
                  </a:lnTo>
                  <a:lnTo>
                    <a:pt x="257360" y="147151"/>
                  </a:lnTo>
                  <a:lnTo>
                    <a:pt x="260464" y="147151"/>
                  </a:lnTo>
                  <a:lnTo>
                    <a:pt x="264500" y="149324"/>
                  </a:lnTo>
                  <a:lnTo>
                    <a:pt x="267604" y="152429"/>
                  </a:lnTo>
                  <a:lnTo>
                    <a:pt x="291819" y="152429"/>
                  </a:lnTo>
                  <a:lnTo>
                    <a:pt x="291819" y="144047"/>
                  </a:lnTo>
                  <a:lnTo>
                    <a:pt x="270709" y="132560"/>
                  </a:lnTo>
                  <a:lnTo>
                    <a:pt x="253013" y="117659"/>
                  </a:lnTo>
                  <a:lnTo>
                    <a:pt x="240595" y="99653"/>
                  </a:lnTo>
                  <a:lnTo>
                    <a:pt x="236560" y="97480"/>
                  </a:lnTo>
                  <a:lnTo>
                    <a:pt x="235318" y="97480"/>
                  </a:lnTo>
                  <a:lnTo>
                    <a:pt x="236560" y="95307"/>
                  </a:lnTo>
                  <a:lnTo>
                    <a:pt x="238423" y="94375"/>
                  </a:lnTo>
                  <a:lnTo>
                    <a:pt x="242768" y="94375"/>
                  </a:lnTo>
                  <a:lnTo>
                    <a:pt x="245873" y="92202"/>
                  </a:lnTo>
                  <a:lnTo>
                    <a:pt x="248046" y="92202"/>
                  </a:lnTo>
                  <a:lnTo>
                    <a:pt x="248046" y="82579"/>
                  </a:lnTo>
                  <a:lnTo>
                    <a:pt x="236560" y="80405"/>
                  </a:lnTo>
                  <a:lnTo>
                    <a:pt x="228178" y="77301"/>
                  </a:lnTo>
                  <a:lnTo>
                    <a:pt x="214518" y="75128"/>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73" name="Google Shape;173;p3"/>
            <p:cNvSpPr/>
            <p:nvPr/>
          </p:nvSpPr>
          <p:spPr>
            <a:xfrm>
              <a:off x="7300385" y="5823811"/>
              <a:ext cx="37253" cy="34149"/>
            </a:xfrm>
            <a:custGeom>
              <a:rect b="b" l="l" r="r" t="t"/>
              <a:pathLst>
                <a:path extrusionOk="0" h="34149" w="37253">
                  <a:moveTo>
                    <a:pt x="29182" y="29492"/>
                  </a:moveTo>
                  <a:lnTo>
                    <a:pt x="36322" y="36012"/>
                  </a:lnTo>
                  <a:lnTo>
                    <a:pt x="39426" y="36012"/>
                  </a:lnTo>
                  <a:lnTo>
                    <a:pt x="36322" y="22352"/>
                  </a:lnTo>
                  <a:lnTo>
                    <a:pt x="29182" y="10555"/>
                  </a:lnTo>
                  <a:lnTo>
                    <a:pt x="19558" y="0"/>
                  </a:lnTo>
                  <a:lnTo>
                    <a:pt x="0" y="0"/>
                  </a:lnTo>
                  <a:lnTo>
                    <a:pt x="7140" y="10555"/>
                  </a:lnTo>
                  <a:lnTo>
                    <a:pt x="17695" y="18006"/>
                  </a:lnTo>
                  <a:lnTo>
                    <a:pt x="27009" y="27630"/>
                  </a:lnTo>
                  <a:lnTo>
                    <a:pt x="28250" y="28561"/>
                  </a:lnTo>
                  <a:lnTo>
                    <a:pt x="29182" y="28561"/>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74" name="Google Shape;174;p3"/>
            <p:cNvSpPr/>
            <p:nvPr/>
          </p:nvSpPr>
          <p:spPr>
            <a:xfrm>
              <a:off x="7503417" y="6096693"/>
              <a:ext cx="43462" cy="34149"/>
            </a:xfrm>
            <a:custGeom>
              <a:rect b="b" l="l" r="r" t="t"/>
              <a:pathLst>
                <a:path extrusionOk="0" h="34149" w="43462">
                  <a:moveTo>
                    <a:pt x="14591" y="20179"/>
                  </a:moveTo>
                  <a:lnTo>
                    <a:pt x="23904" y="27630"/>
                  </a:lnTo>
                  <a:lnTo>
                    <a:pt x="33218" y="35080"/>
                  </a:lnTo>
                  <a:lnTo>
                    <a:pt x="45946" y="35080"/>
                  </a:lnTo>
                  <a:lnTo>
                    <a:pt x="45946" y="24525"/>
                  </a:lnTo>
                  <a:lnTo>
                    <a:pt x="26078" y="12728"/>
                  </a:lnTo>
                  <a:lnTo>
                    <a:pt x="9313" y="0"/>
                  </a:lnTo>
                  <a:lnTo>
                    <a:pt x="0" y="0"/>
                  </a:lnTo>
                  <a:lnTo>
                    <a:pt x="7140" y="10866"/>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75" name="Google Shape;175;p3"/>
            <p:cNvSpPr/>
            <p:nvPr/>
          </p:nvSpPr>
          <p:spPr>
            <a:xfrm>
              <a:off x="7529494" y="6010079"/>
              <a:ext cx="18627" cy="31045"/>
            </a:xfrm>
            <a:custGeom>
              <a:rect b="b" l="l" r="r" t="t"/>
              <a:pathLst>
                <a:path extrusionOk="0" h="31044" w="18626">
                  <a:moveTo>
                    <a:pt x="5277" y="24215"/>
                  </a:moveTo>
                  <a:lnTo>
                    <a:pt x="7140" y="32907"/>
                  </a:lnTo>
                  <a:lnTo>
                    <a:pt x="19868" y="32907"/>
                  </a:lnTo>
                  <a:lnTo>
                    <a:pt x="17695" y="27630"/>
                  </a:lnTo>
                  <a:lnTo>
                    <a:pt x="15522" y="24215"/>
                  </a:lnTo>
                  <a:lnTo>
                    <a:pt x="14591" y="20179"/>
                  </a:lnTo>
                  <a:lnTo>
                    <a:pt x="12418" y="16764"/>
                  </a:lnTo>
                  <a:lnTo>
                    <a:pt x="12418" y="10555"/>
                  </a:lnTo>
                  <a:lnTo>
                    <a:pt x="10244" y="5278"/>
                  </a:lnTo>
                  <a:lnTo>
                    <a:pt x="8382" y="3104"/>
                  </a:lnTo>
                  <a:lnTo>
                    <a:pt x="7140" y="3104"/>
                  </a:lnTo>
                  <a:lnTo>
                    <a:pt x="5277" y="3104"/>
                  </a:lnTo>
                  <a:lnTo>
                    <a:pt x="5277" y="2173"/>
                  </a:lnTo>
                  <a:lnTo>
                    <a:pt x="3104" y="0"/>
                  </a:lnTo>
                  <a:lnTo>
                    <a:pt x="0" y="0"/>
                  </a:lnTo>
                  <a:lnTo>
                    <a:pt x="0" y="10555"/>
                  </a:lnTo>
                  <a:lnTo>
                    <a:pt x="931" y="18006"/>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76" name="Google Shape;176;p3"/>
            <p:cNvSpPr/>
            <p:nvPr/>
          </p:nvSpPr>
          <p:spPr>
            <a:xfrm>
              <a:off x="7059479" y="5873482"/>
              <a:ext cx="12418" cy="18627"/>
            </a:xfrm>
            <a:custGeom>
              <a:rect b="b" l="l" r="r" t="t"/>
              <a:pathLst>
                <a:path extrusionOk="0" h="18626" w="12417">
                  <a:moveTo>
                    <a:pt x="0" y="20179"/>
                  </a:moveTo>
                  <a:lnTo>
                    <a:pt x="2173" y="18006"/>
                  </a:lnTo>
                  <a:lnTo>
                    <a:pt x="4346" y="15833"/>
                  </a:lnTo>
                  <a:lnTo>
                    <a:pt x="13660" y="10555"/>
                  </a:lnTo>
                  <a:lnTo>
                    <a:pt x="13660" y="3104"/>
                  </a:lnTo>
                  <a:lnTo>
                    <a:pt x="0" y="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77" name="Google Shape;177;p3"/>
            <p:cNvSpPr/>
            <p:nvPr/>
          </p:nvSpPr>
          <p:spPr>
            <a:xfrm>
              <a:off x="6836579" y="5928431"/>
              <a:ext cx="24836" cy="15522"/>
            </a:xfrm>
            <a:custGeom>
              <a:rect b="b" l="l" r="r" t="t"/>
              <a:pathLst>
                <a:path extrusionOk="0" h="15522" w="24835">
                  <a:moveTo>
                    <a:pt x="7451" y="9624"/>
                  </a:moveTo>
                  <a:lnTo>
                    <a:pt x="12728" y="12728"/>
                  </a:lnTo>
                  <a:lnTo>
                    <a:pt x="17696" y="14901"/>
                  </a:lnTo>
                  <a:lnTo>
                    <a:pt x="22973" y="17075"/>
                  </a:lnTo>
                  <a:lnTo>
                    <a:pt x="22973" y="12728"/>
                  </a:lnTo>
                  <a:lnTo>
                    <a:pt x="27319" y="12728"/>
                  </a:lnTo>
                  <a:lnTo>
                    <a:pt x="27319" y="5588"/>
                  </a:lnTo>
                  <a:lnTo>
                    <a:pt x="22042" y="4346"/>
                  </a:lnTo>
                  <a:lnTo>
                    <a:pt x="17696" y="2173"/>
                  </a:lnTo>
                  <a:lnTo>
                    <a:pt x="12728" y="2173"/>
                  </a:lnTo>
                  <a:lnTo>
                    <a:pt x="7451" y="2173"/>
                  </a:lnTo>
                  <a:lnTo>
                    <a:pt x="0" y="0"/>
                  </a:lnTo>
                  <a:lnTo>
                    <a:pt x="3104" y="5588"/>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78" name="Google Shape;178;p3"/>
            <p:cNvSpPr/>
            <p:nvPr/>
          </p:nvSpPr>
          <p:spPr>
            <a:xfrm>
              <a:off x="6939958" y="5836539"/>
              <a:ext cx="18627" cy="9313"/>
            </a:xfrm>
            <a:custGeom>
              <a:rect b="b" l="l" r="r" t="t"/>
              <a:pathLst>
                <a:path extrusionOk="0" h="9313" w="18626">
                  <a:moveTo>
                    <a:pt x="0" y="0"/>
                  </a:moveTo>
                  <a:lnTo>
                    <a:pt x="0" y="10555"/>
                  </a:lnTo>
                  <a:lnTo>
                    <a:pt x="19558" y="10555"/>
                  </a:lnTo>
                  <a:lnTo>
                    <a:pt x="19558" y="3104"/>
                  </a:lnTo>
                  <a:lnTo>
                    <a:pt x="18627" y="2173"/>
                  </a:lnTo>
                  <a:lnTo>
                    <a:pt x="16453" y="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79" name="Google Shape;179;p3"/>
            <p:cNvSpPr/>
            <p:nvPr/>
          </p:nvSpPr>
          <p:spPr>
            <a:xfrm>
              <a:off x="6803361" y="5908563"/>
              <a:ext cx="34149" cy="15522"/>
            </a:xfrm>
            <a:custGeom>
              <a:rect b="b" l="l" r="r" t="t"/>
              <a:pathLst>
                <a:path extrusionOk="0" h="15522" w="34149">
                  <a:moveTo>
                    <a:pt x="34459" y="9313"/>
                  </a:moveTo>
                  <a:lnTo>
                    <a:pt x="31355" y="5277"/>
                  </a:lnTo>
                  <a:lnTo>
                    <a:pt x="27009" y="3104"/>
                  </a:lnTo>
                  <a:lnTo>
                    <a:pt x="23904" y="2173"/>
                  </a:lnTo>
                  <a:lnTo>
                    <a:pt x="16764" y="0"/>
                  </a:lnTo>
                  <a:lnTo>
                    <a:pt x="12418" y="3104"/>
                  </a:lnTo>
                  <a:lnTo>
                    <a:pt x="11486" y="5277"/>
                  </a:lnTo>
                  <a:lnTo>
                    <a:pt x="5277" y="7451"/>
                  </a:lnTo>
                  <a:lnTo>
                    <a:pt x="0" y="9313"/>
                  </a:lnTo>
                  <a:lnTo>
                    <a:pt x="0" y="16764"/>
                  </a:lnTo>
                  <a:lnTo>
                    <a:pt x="12418" y="16764"/>
                  </a:lnTo>
                  <a:lnTo>
                    <a:pt x="23904" y="16764"/>
                  </a:lnTo>
                  <a:lnTo>
                    <a:pt x="33218" y="12728"/>
                  </a:lnTo>
                  <a:lnTo>
                    <a:pt x="36322" y="12728"/>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80" name="Google Shape;180;p3"/>
            <p:cNvSpPr/>
            <p:nvPr/>
          </p:nvSpPr>
          <p:spPr>
            <a:xfrm>
              <a:off x="2868772" y="5437617"/>
              <a:ext cx="34149" cy="12418"/>
            </a:xfrm>
            <a:custGeom>
              <a:rect b="b" l="l" r="r" t="t"/>
              <a:pathLst>
                <a:path extrusionOk="0" h="12417" w="34149">
                  <a:moveTo>
                    <a:pt x="34459" y="8382"/>
                  </a:moveTo>
                  <a:lnTo>
                    <a:pt x="34459" y="5278"/>
                  </a:lnTo>
                  <a:lnTo>
                    <a:pt x="19869" y="0"/>
                  </a:lnTo>
                  <a:lnTo>
                    <a:pt x="14591" y="2173"/>
                  </a:lnTo>
                  <a:lnTo>
                    <a:pt x="10555" y="3104"/>
                  </a:lnTo>
                  <a:lnTo>
                    <a:pt x="5278" y="3104"/>
                  </a:lnTo>
                  <a:lnTo>
                    <a:pt x="0" y="5278"/>
                  </a:lnTo>
                  <a:lnTo>
                    <a:pt x="0" y="12728"/>
                  </a:lnTo>
                  <a:lnTo>
                    <a:pt x="9313" y="12728"/>
                  </a:lnTo>
                  <a:lnTo>
                    <a:pt x="19869" y="12728"/>
                  </a:lnTo>
                  <a:lnTo>
                    <a:pt x="31355" y="8382"/>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81" name="Google Shape;181;p3"/>
            <p:cNvSpPr/>
            <p:nvPr/>
          </p:nvSpPr>
          <p:spPr>
            <a:xfrm>
              <a:off x="6993044" y="5054526"/>
              <a:ext cx="229730" cy="266983"/>
            </a:xfrm>
            <a:custGeom>
              <a:rect b="b" l="l" r="r" t="t"/>
              <a:pathLst>
                <a:path extrusionOk="0" h="266983" w="229729">
                  <a:moveTo>
                    <a:pt x="7140" y="247425"/>
                  </a:moveTo>
                  <a:lnTo>
                    <a:pt x="8382" y="254876"/>
                  </a:lnTo>
                  <a:lnTo>
                    <a:pt x="10245" y="269777"/>
                  </a:lnTo>
                  <a:lnTo>
                    <a:pt x="22663" y="269777"/>
                  </a:lnTo>
                  <a:lnTo>
                    <a:pt x="27009" y="262327"/>
                  </a:lnTo>
                  <a:lnTo>
                    <a:pt x="30113" y="254876"/>
                  </a:lnTo>
                  <a:lnTo>
                    <a:pt x="36322" y="249599"/>
                  </a:lnTo>
                  <a:lnTo>
                    <a:pt x="34149" y="240285"/>
                  </a:lnTo>
                  <a:lnTo>
                    <a:pt x="34149" y="235008"/>
                  </a:lnTo>
                  <a:lnTo>
                    <a:pt x="34149" y="231593"/>
                  </a:lnTo>
                  <a:lnTo>
                    <a:pt x="30113" y="229730"/>
                  </a:lnTo>
                  <a:lnTo>
                    <a:pt x="27009" y="224452"/>
                  </a:lnTo>
                  <a:lnTo>
                    <a:pt x="27009" y="220106"/>
                  </a:lnTo>
                  <a:lnTo>
                    <a:pt x="34149" y="222279"/>
                  </a:lnTo>
                  <a:lnTo>
                    <a:pt x="37253" y="224452"/>
                  </a:lnTo>
                  <a:lnTo>
                    <a:pt x="41600" y="224452"/>
                  </a:lnTo>
                  <a:lnTo>
                    <a:pt x="41600" y="225384"/>
                  </a:lnTo>
                  <a:lnTo>
                    <a:pt x="41600" y="229730"/>
                  </a:lnTo>
                  <a:lnTo>
                    <a:pt x="41600" y="231593"/>
                  </a:lnTo>
                  <a:lnTo>
                    <a:pt x="41600" y="236870"/>
                  </a:lnTo>
                  <a:lnTo>
                    <a:pt x="43773" y="240285"/>
                  </a:lnTo>
                  <a:lnTo>
                    <a:pt x="48740" y="239043"/>
                  </a:lnTo>
                  <a:lnTo>
                    <a:pt x="54018" y="239043"/>
                  </a:lnTo>
                  <a:lnTo>
                    <a:pt x="56191" y="236870"/>
                  </a:lnTo>
                  <a:lnTo>
                    <a:pt x="58364" y="235008"/>
                  </a:lnTo>
                  <a:lnTo>
                    <a:pt x="59295" y="235008"/>
                  </a:lnTo>
                  <a:lnTo>
                    <a:pt x="61468" y="232834"/>
                  </a:lnTo>
                  <a:lnTo>
                    <a:pt x="65504" y="232834"/>
                  </a:lnTo>
                  <a:lnTo>
                    <a:pt x="70782" y="232834"/>
                  </a:lnTo>
                  <a:lnTo>
                    <a:pt x="72955" y="229730"/>
                  </a:lnTo>
                  <a:lnTo>
                    <a:pt x="73886" y="224452"/>
                  </a:lnTo>
                  <a:lnTo>
                    <a:pt x="73886" y="220106"/>
                  </a:lnTo>
                  <a:lnTo>
                    <a:pt x="76059" y="212655"/>
                  </a:lnTo>
                  <a:lnTo>
                    <a:pt x="81026" y="220106"/>
                  </a:lnTo>
                  <a:lnTo>
                    <a:pt x="86304" y="229730"/>
                  </a:lnTo>
                  <a:lnTo>
                    <a:pt x="112381" y="217933"/>
                  </a:lnTo>
                  <a:lnTo>
                    <a:pt x="139390" y="205205"/>
                  </a:lnTo>
                  <a:lnTo>
                    <a:pt x="163294" y="192476"/>
                  </a:lnTo>
                  <a:lnTo>
                    <a:pt x="165468" y="170435"/>
                  </a:lnTo>
                  <a:lnTo>
                    <a:pt x="168572" y="152429"/>
                  </a:lnTo>
                  <a:lnTo>
                    <a:pt x="172918" y="138459"/>
                  </a:lnTo>
                  <a:lnTo>
                    <a:pt x="173850" y="125731"/>
                  </a:lnTo>
                  <a:lnTo>
                    <a:pt x="173850" y="113313"/>
                  </a:lnTo>
                  <a:lnTo>
                    <a:pt x="172918" y="96238"/>
                  </a:lnTo>
                  <a:lnTo>
                    <a:pt x="166709" y="73886"/>
                  </a:lnTo>
                  <a:lnTo>
                    <a:pt x="170745" y="72955"/>
                  </a:lnTo>
                  <a:lnTo>
                    <a:pt x="172918" y="68609"/>
                  </a:lnTo>
                  <a:lnTo>
                    <a:pt x="176023" y="66746"/>
                  </a:lnTo>
                  <a:lnTo>
                    <a:pt x="180059" y="65504"/>
                  </a:lnTo>
                  <a:lnTo>
                    <a:pt x="183163" y="66746"/>
                  </a:lnTo>
                  <a:lnTo>
                    <a:pt x="186267" y="68609"/>
                  </a:lnTo>
                  <a:lnTo>
                    <a:pt x="190614" y="73886"/>
                  </a:lnTo>
                  <a:lnTo>
                    <a:pt x="200858" y="68609"/>
                  </a:lnTo>
                  <a:lnTo>
                    <a:pt x="208309" y="61468"/>
                  </a:lnTo>
                  <a:lnTo>
                    <a:pt x="217622" y="54018"/>
                  </a:lnTo>
                  <a:lnTo>
                    <a:pt x="230040" y="50603"/>
                  </a:lnTo>
                  <a:lnTo>
                    <a:pt x="230040" y="44394"/>
                  </a:lnTo>
                  <a:lnTo>
                    <a:pt x="230040" y="41289"/>
                  </a:lnTo>
                  <a:lnTo>
                    <a:pt x="229109" y="36943"/>
                  </a:lnTo>
                  <a:lnTo>
                    <a:pt x="226936" y="33839"/>
                  </a:lnTo>
                  <a:lnTo>
                    <a:pt x="219796" y="28561"/>
                  </a:lnTo>
                  <a:lnTo>
                    <a:pt x="212345" y="24215"/>
                  </a:lnTo>
                  <a:lnTo>
                    <a:pt x="200858" y="21110"/>
                  </a:lnTo>
                  <a:lnTo>
                    <a:pt x="192476" y="13660"/>
                  </a:lnTo>
                  <a:lnTo>
                    <a:pt x="183163" y="0"/>
                  </a:lnTo>
                  <a:lnTo>
                    <a:pt x="173850" y="9624"/>
                  </a:lnTo>
                  <a:lnTo>
                    <a:pt x="170745" y="24215"/>
                  </a:lnTo>
                  <a:lnTo>
                    <a:pt x="170745" y="43462"/>
                  </a:lnTo>
                  <a:lnTo>
                    <a:pt x="166709" y="43462"/>
                  </a:lnTo>
                  <a:lnTo>
                    <a:pt x="163294" y="44394"/>
                  </a:lnTo>
                  <a:lnTo>
                    <a:pt x="158327" y="44394"/>
                  </a:lnTo>
                  <a:lnTo>
                    <a:pt x="150877" y="46567"/>
                  </a:lnTo>
                  <a:lnTo>
                    <a:pt x="150877" y="48740"/>
                  </a:lnTo>
                  <a:lnTo>
                    <a:pt x="150877" y="50603"/>
                  </a:lnTo>
                  <a:lnTo>
                    <a:pt x="149014" y="51844"/>
                  </a:lnTo>
                  <a:lnTo>
                    <a:pt x="146841" y="54018"/>
                  </a:lnTo>
                  <a:lnTo>
                    <a:pt x="146841" y="63331"/>
                  </a:lnTo>
                  <a:lnTo>
                    <a:pt x="146841" y="70782"/>
                  </a:lnTo>
                  <a:lnTo>
                    <a:pt x="149014" y="73886"/>
                  </a:lnTo>
                  <a:lnTo>
                    <a:pt x="150877" y="78232"/>
                  </a:lnTo>
                  <a:lnTo>
                    <a:pt x="156154" y="81337"/>
                  </a:lnTo>
                  <a:lnTo>
                    <a:pt x="163294" y="81337"/>
                  </a:lnTo>
                  <a:lnTo>
                    <a:pt x="152118" y="98411"/>
                  </a:lnTo>
                  <a:lnTo>
                    <a:pt x="146841" y="111140"/>
                  </a:lnTo>
                  <a:lnTo>
                    <a:pt x="143737" y="125731"/>
                  </a:lnTo>
                  <a:lnTo>
                    <a:pt x="139390" y="138459"/>
                  </a:lnTo>
                  <a:lnTo>
                    <a:pt x="130077" y="150256"/>
                  </a:lnTo>
                  <a:lnTo>
                    <a:pt x="115486" y="162984"/>
                  </a:lnTo>
                  <a:lnTo>
                    <a:pt x="114555" y="165157"/>
                  </a:lnTo>
                  <a:lnTo>
                    <a:pt x="112381" y="165157"/>
                  </a:lnTo>
                  <a:lnTo>
                    <a:pt x="110208" y="165157"/>
                  </a:lnTo>
                  <a:lnTo>
                    <a:pt x="108346" y="162984"/>
                  </a:lnTo>
                  <a:lnTo>
                    <a:pt x="107104" y="159880"/>
                  </a:lnTo>
                  <a:lnTo>
                    <a:pt x="100895" y="162984"/>
                  </a:lnTo>
                  <a:lnTo>
                    <a:pt x="97790" y="168262"/>
                  </a:lnTo>
                  <a:lnTo>
                    <a:pt x="95617" y="172297"/>
                  </a:lnTo>
                  <a:lnTo>
                    <a:pt x="93754" y="177886"/>
                  </a:lnTo>
                  <a:lnTo>
                    <a:pt x="90650" y="183163"/>
                  </a:lnTo>
                  <a:lnTo>
                    <a:pt x="86304" y="188441"/>
                  </a:lnTo>
                  <a:lnTo>
                    <a:pt x="83200" y="188441"/>
                  </a:lnTo>
                  <a:lnTo>
                    <a:pt x="80095" y="188441"/>
                  </a:lnTo>
                  <a:lnTo>
                    <a:pt x="73886" y="187199"/>
                  </a:lnTo>
                  <a:lnTo>
                    <a:pt x="66435" y="187199"/>
                  </a:lnTo>
                  <a:lnTo>
                    <a:pt x="59295" y="188441"/>
                  </a:lnTo>
                  <a:lnTo>
                    <a:pt x="39426" y="197754"/>
                  </a:lnTo>
                  <a:lnTo>
                    <a:pt x="22663" y="212655"/>
                  </a:lnTo>
                  <a:lnTo>
                    <a:pt x="10245" y="229730"/>
                  </a:lnTo>
                  <a:lnTo>
                    <a:pt x="0" y="229730"/>
                  </a:lnTo>
                  <a:lnTo>
                    <a:pt x="3104" y="240285"/>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82" name="Google Shape;182;p3"/>
            <p:cNvSpPr/>
            <p:nvPr/>
          </p:nvSpPr>
          <p:spPr>
            <a:xfrm>
              <a:off x="6968829" y="5832193"/>
              <a:ext cx="43462" cy="18627"/>
            </a:xfrm>
            <a:custGeom>
              <a:rect b="b" l="l" r="r" t="t"/>
              <a:pathLst>
                <a:path extrusionOk="0" h="18626" w="43462">
                  <a:moveTo>
                    <a:pt x="0" y="0"/>
                  </a:moveTo>
                  <a:lnTo>
                    <a:pt x="0" y="11797"/>
                  </a:lnTo>
                  <a:lnTo>
                    <a:pt x="16764" y="11797"/>
                  </a:lnTo>
                  <a:lnTo>
                    <a:pt x="29182" y="13970"/>
                  </a:lnTo>
                  <a:lnTo>
                    <a:pt x="39737" y="20179"/>
                  </a:lnTo>
                  <a:lnTo>
                    <a:pt x="43773" y="20179"/>
                  </a:lnTo>
                  <a:lnTo>
                    <a:pt x="41910" y="14901"/>
                  </a:lnTo>
                  <a:lnTo>
                    <a:pt x="41910" y="11797"/>
                  </a:lnTo>
                  <a:lnTo>
                    <a:pt x="39737" y="7451"/>
                  </a:lnTo>
                  <a:lnTo>
                    <a:pt x="39737" y="4346"/>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83" name="Google Shape;183;p3"/>
            <p:cNvSpPr/>
            <p:nvPr/>
          </p:nvSpPr>
          <p:spPr>
            <a:xfrm>
              <a:off x="6983420" y="5324304"/>
              <a:ext cx="15522" cy="24836"/>
            </a:xfrm>
            <a:custGeom>
              <a:rect b="b" l="l" r="r" t="t"/>
              <a:pathLst>
                <a:path extrusionOk="0" h="24835" w="15522">
                  <a:moveTo>
                    <a:pt x="10555" y="22352"/>
                  </a:moveTo>
                  <a:lnTo>
                    <a:pt x="14591" y="17075"/>
                  </a:lnTo>
                  <a:lnTo>
                    <a:pt x="16764" y="11797"/>
                  </a:lnTo>
                  <a:lnTo>
                    <a:pt x="16764" y="7451"/>
                  </a:lnTo>
                  <a:lnTo>
                    <a:pt x="14591" y="4346"/>
                  </a:lnTo>
                  <a:lnTo>
                    <a:pt x="14591" y="2173"/>
                  </a:lnTo>
                  <a:lnTo>
                    <a:pt x="12728" y="2173"/>
                  </a:lnTo>
                  <a:lnTo>
                    <a:pt x="9624" y="0"/>
                  </a:lnTo>
                  <a:lnTo>
                    <a:pt x="7451" y="6519"/>
                  </a:lnTo>
                  <a:lnTo>
                    <a:pt x="5277" y="9624"/>
                  </a:lnTo>
                  <a:lnTo>
                    <a:pt x="3415" y="13660"/>
                  </a:lnTo>
                  <a:lnTo>
                    <a:pt x="0" y="14901"/>
                  </a:lnTo>
                  <a:lnTo>
                    <a:pt x="0" y="27630"/>
                  </a:lnTo>
                  <a:lnTo>
                    <a:pt x="9624" y="2763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84" name="Google Shape;184;p3"/>
            <p:cNvSpPr/>
            <p:nvPr/>
          </p:nvSpPr>
          <p:spPr>
            <a:xfrm>
              <a:off x="6832543" y="5765758"/>
              <a:ext cx="99343" cy="108656"/>
            </a:xfrm>
            <a:custGeom>
              <a:rect b="b" l="l" r="r" t="t"/>
              <a:pathLst>
                <a:path extrusionOk="0" h="108656" w="99342">
                  <a:moveTo>
                    <a:pt x="63641" y="107725"/>
                  </a:moveTo>
                  <a:lnTo>
                    <a:pt x="67677" y="107725"/>
                  </a:lnTo>
                  <a:lnTo>
                    <a:pt x="63641" y="88787"/>
                  </a:lnTo>
                  <a:lnTo>
                    <a:pt x="60537" y="78232"/>
                  </a:lnTo>
                  <a:lnTo>
                    <a:pt x="53086" y="66435"/>
                  </a:lnTo>
                  <a:lnTo>
                    <a:pt x="46877" y="53707"/>
                  </a:lnTo>
                  <a:lnTo>
                    <a:pt x="54017" y="50603"/>
                  </a:lnTo>
                  <a:lnTo>
                    <a:pt x="61468" y="46567"/>
                  </a:lnTo>
                  <a:lnTo>
                    <a:pt x="67677" y="43152"/>
                  </a:lnTo>
                  <a:lnTo>
                    <a:pt x="70781" y="43152"/>
                  </a:lnTo>
                  <a:lnTo>
                    <a:pt x="70781" y="33838"/>
                  </a:lnTo>
                  <a:lnTo>
                    <a:pt x="50913" y="39116"/>
                  </a:lnTo>
                  <a:lnTo>
                    <a:pt x="31355" y="46567"/>
                  </a:lnTo>
                  <a:lnTo>
                    <a:pt x="29182" y="43152"/>
                  </a:lnTo>
                  <a:lnTo>
                    <a:pt x="27009" y="40979"/>
                  </a:lnTo>
                  <a:lnTo>
                    <a:pt x="27009" y="39116"/>
                  </a:lnTo>
                  <a:lnTo>
                    <a:pt x="23904" y="36943"/>
                  </a:lnTo>
                  <a:lnTo>
                    <a:pt x="23904" y="26388"/>
                  </a:lnTo>
                  <a:lnTo>
                    <a:pt x="43773" y="24215"/>
                  </a:lnTo>
                  <a:lnTo>
                    <a:pt x="60537" y="24215"/>
                  </a:lnTo>
                  <a:lnTo>
                    <a:pt x="80095" y="26388"/>
                  </a:lnTo>
                  <a:lnTo>
                    <a:pt x="85373" y="21110"/>
                  </a:lnTo>
                  <a:lnTo>
                    <a:pt x="90650" y="14591"/>
                  </a:lnTo>
                  <a:lnTo>
                    <a:pt x="96859" y="9313"/>
                  </a:lnTo>
                  <a:lnTo>
                    <a:pt x="96859" y="7140"/>
                  </a:lnTo>
                  <a:lnTo>
                    <a:pt x="97790" y="7140"/>
                  </a:lnTo>
                  <a:lnTo>
                    <a:pt x="99963" y="6209"/>
                  </a:lnTo>
                  <a:lnTo>
                    <a:pt x="96859" y="6209"/>
                  </a:lnTo>
                  <a:lnTo>
                    <a:pt x="96859" y="4036"/>
                  </a:lnTo>
                  <a:lnTo>
                    <a:pt x="94686" y="4036"/>
                  </a:lnTo>
                  <a:lnTo>
                    <a:pt x="94686" y="1863"/>
                  </a:lnTo>
                  <a:lnTo>
                    <a:pt x="94686" y="0"/>
                  </a:lnTo>
                  <a:lnTo>
                    <a:pt x="92823" y="0"/>
                  </a:lnTo>
                  <a:lnTo>
                    <a:pt x="90650" y="0"/>
                  </a:lnTo>
                  <a:lnTo>
                    <a:pt x="80095" y="6209"/>
                  </a:lnTo>
                  <a:lnTo>
                    <a:pt x="68608" y="9313"/>
                  </a:lnTo>
                  <a:lnTo>
                    <a:pt x="60537" y="11486"/>
                  </a:lnTo>
                  <a:lnTo>
                    <a:pt x="49050" y="11486"/>
                  </a:lnTo>
                  <a:lnTo>
                    <a:pt x="31355" y="6209"/>
                  </a:lnTo>
                  <a:lnTo>
                    <a:pt x="27009" y="11486"/>
                  </a:lnTo>
                  <a:lnTo>
                    <a:pt x="19868" y="22042"/>
                  </a:lnTo>
                  <a:lnTo>
                    <a:pt x="12418" y="35701"/>
                  </a:lnTo>
                  <a:lnTo>
                    <a:pt x="5277" y="50603"/>
                  </a:lnTo>
                  <a:lnTo>
                    <a:pt x="0" y="61158"/>
                  </a:lnTo>
                  <a:lnTo>
                    <a:pt x="0" y="70782"/>
                  </a:lnTo>
                  <a:lnTo>
                    <a:pt x="4036" y="80405"/>
                  </a:lnTo>
                  <a:lnTo>
                    <a:pt x="7140" y="86614"/>
                  </a:lnTo>
                  <a:lnTo>
                    <a:pt x="9313" y="94065"/>
                  </a:lnTo>
                  <a:lnTo>
                    <a:pt x="7140" y="107725"/>
                  </a:lnTo>
                  <a:lnTo>
                    <a:pt x="9313" y="107725"/>
                  </a:lnTo>
                  <a:lnTo>
                    <a:pt x="9313" y="108966"/>
                  </a:lnTo>
                  <a:lnTo>
                    <a:pt x="11486" y="108966"/>
                  </a:lnTo>
                  <a:lnTo>
                    <a:pt x="11486" y="110829"/>
                  </a:lnTo>
                  <a:lnTo>
                    <a:pt x="27009" y="110829"/>
                  </a:lnTo>
                  <a:lnTo>
                    <a:pt x="27009" y="70782"/>
                  </a:lnTo>
                  <a:lnTo>
                    <a:pt x="36322" y="83510"/>
                  </a:lnTo>
                  <a:lnTo>
                    <a:pt x="45946" y="96238"/>
                  </a:lnTo>
                  <a:lnTo>
                    <a:pt x="56191" y="107725"/>
                  </a:lnTo>
                  <a:lnTo>
                    <a:pt x="58364" y="107725"/>
                  </a:lnTo>
                  <a:lnTo>
                    <a:pt x="58364" y="108966"/>
                  </a:lnTo>
                  <a:lnTo>
                    <a:pt x="60537" y="108966"/>
                  </a:lnTo>
                  <a:lnTo>
                    <a:pt x="63641" y="110829"/>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85" name="Google Shape;185;p3"/>
            <p:cNvSpPr/>
            <p:nvPr/>
          </p:nvSpPr>
          <p:spPr>
            <a:xfrm>
              <a:off x="7352229" y="5852372"/>
              <a:ext cx="21731" cy="34149"/>
            </a:xfrm>
            <a:custGeom>
              <a:rect b="b" l="l" r="r" t="t"/>
              <a:pathLst>
                <a:path extrusionOk="0" h="34149" w="21731">
                  <a:moveTo>
                    <a:pt x="18937" y="18937"/>
                  </a:moveTo>
                  <a:lnTo>
                    <a:pt x="11487" y="7451"/>
                  </a:lnTo>
                  <a:lnTo>
                    <a:pt x="0" y="0"/>
                  </a:lnTo>
                  <a:lnTo>
                    <a:pt x="2173" y="13660"/>
                  </a:lnTo>
                  <a:lnTo>
                    <a:pt x="4346" y="22352"/>
                  </a:lnTo>
                  <a:lnTo>
                    <a:pt x="7451" y="31666"/>
                  </a:lnTo>
                  <a:lnTo>
                    <a:pt x="20800" y="36943"/>
                  </a:lnTo>
                  <a:lnTo>
                    <a:pt x="20800" y="31666"/>
                  </a:lnTo>
                  <a:lnTo>
                    <a:pt x="24215" y="31666"/>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86" name="Google Shape;186;p3"/>
            <p:cNvSpPr/>
            <p:nvPr/>
          </p:nvSpPr>
          <p:spPr>
            <a:xfrm>
              <a:off x="6269084" y="5666105"/>
              <a:ext cx="24836" cy="55880"/>
            </a:xfrm>
            <a:custGeom>
              <a:rect b="b" l="l" r="r" t="t"/>
              <a:pathLst>
                <a:path extrusionOk="0" h="55880" w="24835">
                  <a:moveTo>
                    <a:pt x="23904" y="41289"/>
                  </a:moveTo>
                  <a:lnTo>
                    <a:pt x="23904" y="39116"/>
                  </a:lnTo>
                  <a:lnTo>
                    <a:pt x="23904" y="20179"/>
                  </a:lnTo>
                  <a:lnTo>
                    <a:pt x="17695" y="7451"/>
                  </a:lnTo>
                  <a:lnTo>
                    <a:pt x="7140" y="0"/>
                  </a:lnTo>
                  <a:lnTo>
                    <a:pt x="4967" y="5278"/>
                  </a:lnTo>
                  <a:lnTo>
                    <a:pt x="4036" y="9624"/>
                  </a:lnTo>
                  <a:lnTo>
                    <a:pt x="1863" y="11797"/>
                  </a:lnTo>
                  <a:lnTo>
                    <a:pt x="0" y="14901"/>
                  </a:lnTo>
                  <a:lnTo>
                    <a:pt x="0" y="36943"/>
                  </a:lnTo>
                  <a:lnTo>
                    <a:pt x="7140" y="51844"/>
                  </a:lnTo>
                  <a:lnTo>
                    <a:pt x="9313" y="54018"/>
                  </a:lnTo>
                  <a:lnTo>
                    <a:pt x="10244" y="54018"/>
                  </a:lnTo>
                  <a:lnTo>
                    <a:pt x="12418" y="56191"/>
                  </a:lnTo>
                  <a:lnTo>
                    <a:pt x="14591" y="56191"/>
                  </a:lnTo>
                  <a:lnTo>
                    <a:pt x="17695" y="54018"/>
                  </a:lnTo>
                  <a:lnTo>
                    <a:pt x="19558" y="49671"/>
                  </a:lnTo>
                  <a:lnTo>
                    <a:pt x="23904" y="48740"/>
                  </a:lnTo>
                  <a:lnTo>
                    <a:pt x="27009" y="48740"/>
                  </a:lnTo>
                  <a:lnTo>
                    <a:pt x="27009" y="44394"/>
                  </a:lnTo>
                  <a:lnTo>
                    <a:pt x="27009" y="42221"/>
                  </a:lnTo>
                  <a:lnTo>
                    <a:pt x="24836" y="41289"/>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87" name="Google Shape;187;p3"/>
            <p:cNvSpPr/>
            <p:nvPr/>
          </p:nvSpPr>
          <p:spPr>
            <a:xfrm>
              <a:off x="6752448" y="5941160"/>
              <a:ext cx="599160" cy="468773"/>
            </a:xfrm>
            <a:custGeom>
              <a:rect b="b" l="l" r="r" t="t"/>
              <a:pathLst>
                <a:path extrusionOk="0" h="468773" w="599160">
                  <a:moveTo>
                    <a:pt x="587363" y="227557"/>
                  </a:moveTo>
                  <a:lnTo>
                    <a:pt x="578050" y="214828"/>
                  </a:lnTo>
                  <a:lnTo>
                    <a:pt x="567495" y="202100"/>
                  </a:lnTo>
                  <a:lnTo>
                    <a:pt x="560355" y="183163"/>
                  </a:lnTo>
                  <a:lnTo>
                    <a:pt x="540486" y="183163"/>
                  </a:lnTo>
                  <a:lnTo>
                    <a:pt x="536450" y="165157"/>
                  </a:lnTo>
                  <a:lnTo>
                    <a:pt x="526826" y="151498"/>
                  </a:lnTo>
                  <a:lnTo>
                    <a:pt x="523722" y="146220"/>
                  </a:lnTo>
                  <a:lnTo>
                    <a:pt x="520617" y="143115"/>
                  </a:lnTo>
                  <a:lnTo>
                    <a:pt x="514408" y="140942"/>
                  </a:lnTo>
                  <a:lnTo>
                    <a:pt x="509131" y="138769"/>
                  </a:lnTo>
                  <a:lnTo>
                    <a:pt x="499818" y="138769"/>
                  </a:lnTo>
                  <a:lnTo>
                    <a:pt x="496713" y="129145"/>
                  </a:lnTo>
                  <a:lnTo>
                    <a:pt x="492677" y="116417"/>
                  </a:lnTo>
                  <a:lnTo>
                    <a:pt x="487400" y="98411"/>
                  </a:lnTo>
                  <a:lnTo>
                    <a:pt x="484295" y="83820"/>
                  </a:lnTo>
                  <a:lnTo>
                    <a:pt x="479949" y="71092"/>
                  </a:lnTo>
                  <a:lnTo>
                    <a:pt x="479949" y="64573"/>
                  </a:lnTo>
                  <a:lnTo>
                    <a:pt x="476845" y="63641"/>
                  </a:lnTo>
                  <a:lnTo>
                    <a:pt x="472809" y="63641"/>
                  </a:lnTo>
                  <a:lnTo>
                    <a:pt x="467531" y="61468"/>
                  </a:lnTo>
                  <a:lnTo>
                    <a:pt x="463496" y="61468"/>
                  </a:lnTo>
                  <a:lnTo>
                    <a:pt x="458218" y="59295"/>
                  </a:lnTo>
                  <a:lnTo>
                    <a:pt x="456045" y="57122"/>
                  </a:lnTo>
                  <a:lnTo>
                    <a:pt x="452940" y="49982"/>
                  </a:lnTo>
                  <a:lnTo>
                    <a:pt x="448905" y="37253"/>
                  </a:lnTo>
                  <a:lnTo>
                    <a:pt x="443627" y="22352"/>
                  </a:lnTo>
                  <a:lnTo>
                    <a:pt x="441454" y="9624"/>
                  </a:lnTo>
                  <a:lnTo>
                    <a:pt x="440523" y="0"/>
                  </a:lnTo>
                  <a:lnTo>
                    <a:pt x="436487" y="0"/>
                  </a:lnTo>
                  <a:lnTo>
                    <a:pt x="431209" y="19247"/>
                  </a:lnTo>
                  <a:lnTo>
                    <a:pt x="426863" y="42531"/>
                  </a:lnTo>
                  <a:lnTo>
                    <a:pt x="425931" y="66746"/>
                  </a:lnTo>
                  <a:lnTo>
                    <a:pt x="420654" y="91271"/>
                  </a:lnTo>
                  <a:lnTo>
                    <a:pt x="411341" y="105862"/>
                  </a:lnTo>
                  <a:lnTo>
                    <a:pt x="398923" y="105862"/>
                  </a:lnTo>
                  <a:lnTo>
                    <a:pt x="382159" y="100584"/>
                  </a:lnTo>
                  <a:lnTo>
                    <a:pt x="365395" y="91271"/>
                  </a:lnTo>
                  <a:lnTo>
                    <a:pt x="348941" y="81647"/>
                  </a:lnTo>
                  <a:lnTo>
                    <a:pt x="336213" y="74196"/>
                  </a:lnTo>
                  <a:lnTo>
                    <a:pt x="343663" y="49982"/>
                  </a:lnTo>
                  <a:lnTo>
                    <a:pt x="356081" y="33838"/>
                  </a:lnTo>
                  <a:lnTo>
                    <a:pt x="356081" y="24525"/>
                  </a:lnTo>
                  <a:lnTo>
                    <a:pt x="338386" y="26698"/>
                  </a:lnTo>
                  <a:lnTo>
                    <a:pt x="321622" y="26698"/>
                  </a:lnTo>
                  <a:lnTo>
                    <a:pt x="306099" y="24525"/>
                  </a:lnTo>
                  <a:lnTo>
                    <a:pt x="291509" y="17075"/>
                  </a:lnTo>
                  <a:lnTo>
                    <a:pt x="276917" y="17075"/>
                  </a:lnTo>
                  <a:lnTo>
                    <a:pt x="277849" y="19247"/>
                  </a:lnTo>
                  <a:lnTo>
                    <a:pt x="280022" y="20179"/>
                  </a:lnTo>
                  <a:lnTo>
                    <a:pt x="280022" y="22352"/>
                  </a:lnTo>
                  <a:lnTo>
                    <a:pt x="284368" y="24525"/>
                  </a:lnTo>
                  <a:lnTo>
                    <a:pt x="274745" y="33838"/>
                  </a:lnTo>
                  <a:lnTo>
                    <a:pt x="265431" y="37253"/>
                  </a:lnTo>
                  <a:lnTo>
                    <a:pt x="256118" y="42531"/>
                  </a:lnTo>
                  <a:lnTo>
                    <a:pt x="248977" y="48740"/>
                  </a:lnTo>
                  <a:lnTo>
                    <a:pt x="243700" y="57122"/>
                  </a:lnTo>
                  <a:lnTo>
                    <a:pt x="240595" y="74196"/>
                  </a:lnTo>
                  <a:lnTo>
                    <a:pt x="234387" y="72023"/>
                  </a:lnTo>
                  <a:lnTo>
                    <a:pt x="230972" y="71092"/>
                  </a:lnTo>
                  <a:lnTo>
                    <a:pt x="226005" y="71092"/>
                  </a:lnTo>
                  <a:lnTo>
                    <a:pt x="220727" y="68919"/>
                  </a:lnTo>
                  <a:lnTo>
                    <a:pt x="218554" y="63641"/>
                  </a:lnTo>
                  <a:lnTo>
                    <a:pt x="218554" y="59295"/>
                  </a:lnTo>
                  <a:lnTo>
                    <a:pt x="218554" y="56191"/>
                  </a:lnTo>
                  <a:lnTo>
                    <a:pt x="216381" y="54017"/>
                  </a:lnTo>
                  <a:lnTo>
                    <a:pt x="209241" y="49982"/>
                  </a:lnTo>
                  <a:lnTo>
                    <a:pt x="198685" y="56191"/>
                  </a:lnTo>
                  <a:lnTo>
                    <a:pt x="187509" y="63641"/>
                  </a:lnTo>
                  <a:lnTo>
                    <a:pt x="176954" y="72023"/>
                  </a:lnTo>
                  <a:lnTo>
                    <a:pt x="167641" y="81647"/>
                  </a:lnTo>
                  <a:lnTo>
                    <a:pt x="160190" y="85683"/>
                  </a:lnTo>
                  <a:lnTo>
                    <a:pt x="160190" y="98411"/>
                  </a:lnTo>
                  <a:lnTo>
                    <a:pt x="145599" y="103689"/>
                  </a:lnTo>
                  <a:lnTo>
                    <a:pt x="134112" y="114554"/>
                  </a:lnTo>
                  <a:lnTo>
                    <a:pt x="126041" y="129145"/>
                  </a:lnTo>
                  <a:lnTo>
                    <a:pt x="120763" y="143115"/>
                  </a:lnTo>
                  <a:lnTo>
                    <a:pt x="106172" y="146220"/>
                  </a:lnTo>
                  <a:lnTo>
                    <a:pt x="89409" y="150256"/>
                  </a:lnTo>
                  <a:lnTo>
                    <a:pt x="70782" y="153671"/>
                  </a:lnTo>
                  <a:lnTo>
                    <a:pt x="56191" y="155533"/>
                  </a:lnTo>
                  <a:lnTo>
                    <a:pt x="47809" y="155533"/>
                  </a:lnTo>
                  <a:lnTo>
                    <a:pt x="34149" y="161121"/>
                  </a:lnTo>
                  <a:lnTo>
                    <a:pt x="23904" y="170435"/>
                  </a:lnTo>
                  <a:lnTo>
                    <a:pt x="16454" y="180990"/>
                  </a:lnTo>
                  <a:lnTo>
                    <a:pt x="9313" y="192787"/>
                  </a:lnTo>
                  <a:lnTo>
                    <a:pt x="0" y="203342"/>
                  </a:lnTo>
                  <a:lnTo>
                    <a:pt x="4036" y="216070"/>
                  </a:lnTo>
                  <a:lnTo>
                    <a:pt x="7140" y="227557"/>
                  </a:lnTo>
                  <a:lnTo>
                    <a:pt x="16454" y="237180"/>
                  </a:lnTo>
                  <a:lnTo>
                    <a:pt x="14591" y="240285"/>
                  </a:lnTo>
                  <a:lnTo>
                    <a:pt x="13349" y="242458"/>
                  </a:lnTo>
                  <a:lnTo>
                    <a:pt x="11176" y="244631"/>
                  </a:lnTo>
                  <a:lnTo>
                    <a:pt x="9313" y="242458"/>
                  </a:lnTo>
                  <a:lnTo>
                    <a:pt x="7140" y="242458"/>
                  </a:lnTo>
                  <a:lnTo>
                    <a:pt x="4036" y="240285"/>
                  </a:lnTo>
                  <a:lnTo>
                    <a:pt x="0" y="240285"/>
                  </a:lnTo>
                  <a:lnTo>
                    <a:pt x="4036" y="253013"/>
                  </a:lnTo>
                  <a:lnTo>
                    <a:pt x="9313" y="270088"/>
                  </a:lnTo>
                  <a:lnTo>
                    <a:pt x="18627" y="289025"/>
                  </a:lnTo>
                  <a:lnTo>
                    <a:pt x="25767" y="309204"/>
                  </a:lnTo>
                  <a:lnTo>
                    <a:pt x="33218" y="327210"/>
                  </a:lnTo>
                  <a:lnTo>
                    <a:pt x="34149" y="346147"/>
                  </a:lnTo>
                  <a:lnTo>
                    <a:pt x="33218" y="361980"/>
                  </a:lnTo>
                  <a:lnTo>
                    <a:pt x="23904" y="375639"/>
                  </a:lnTo>
                  <a:lnTo>
                    <a:pt x="27009" y="381227"/>
                  </a:lnTo>
                  <a:lnTo>
                    <a:pt x="33218" y="386505"/>
                  </a:lnTo>
                  <a:lnTo>
                    <a:pt x="36322" y="391782"/>
                  </a:lnTo>
                  <a:lnTo>
                    <a:pt x="40358" y="398923"/>
                  </a:lnTo>
                  <a:lnTo>
                    <a:pt x="54949" y="398923"/>
                  </a:lnTo>
                  <a:lnTo>
                    <a:pt x="67677" y="397991"/>
                  </a:lnTo>
                  <a:lnTo>
                    <a:pt x="77922" y="391782"/>
                  </a:lnTo>
                  <a:lnTo>
                    <a:pt x="91582" y="386505"/>
                  </a:lnTo>
                  <a:lnTo>
                    <a:pt x="103999" y="383090"/>
                  </a:lnTo>
                  <a:lnTo>
                    <a:pt x="121695" y="381227"/>
                  </a:lnTo>
                  <a:lnTo>
                    <a:pt x="138459" y="383090"/>
                  </a:lnTo>
                  <a:lnTo>
                    <a:pt x="156154" y="383090"/>
                  </a:lnTo>
                  <a:lnTo>
                    <a:pt x="163294" y="358875"/>
                  </a:lnTo>
                  <a:lnTo>
                    <a:pt x="176954" y="354529"/>
                  </a:lnTo>
                  <a:lnTo>
                    <a:pt x="194649" y="351425"/>
                  </a:lnTo>
                  <a:lnTo>
                    <a:pt x="214518" y="347078"/>
                  </a:lnTo>
                  <a:lnTo>
                    <a:pt x="234387" y="346147"/>
                  </a:lnTo>
                  <a:lnTo>
                    <a:pt x="255186" y="343974"/>
                  </a:lnTo>
                  <a:lnTo>
                    <a:pt x="269777" y="346147"/>
                  </a:lnTo>
                  <a:lnTo>
                    <a:pt x="280022" y="349252"/>
                  </a:lnTo>
                  <a:lnTo>
                    <a:pt x="296786" y="351425"/>
                  </a:lnTo>
                  <a:lnTo>
                    <a:pt x="309204" y="358875"/>
                  </a:lnTo>
                  <a:lnTo>
                    <a:pt x="318517" y="368499"/>
                  </a:lnTo>
                  <a:lnTo>
                    <a:pt x="325968" y="379054"/>
                  </a:lnTo>
                  <a:lnTo>
                    <a:pt x="331245" y="390541"/>
                  </a:lnTo>
                  <a:lnTo>
                    <a:pt x="345837" y="384332"/>
                  </a:lnTo>
                  <a:lnTo>
                    <a:pt x="355150" y="379054"/>
                  </a:lnTo>
                  <a:lnTo>
                    <a:pt x="363532" y="369431"/>
                  </a:lnTo>
                  <a:lnTo>
                    <a:pt x="363532" y="375639"/>
                  </a:lnTo>
                  <a:lnTo>
                    <a:pt x="367568" y="375639"/>
                  </a:lnTo>
                  <a:lnTo>
                    <a:pt x="363532" y="381227"/>
                  </a:lnTo>
                  <a:lnTo>
                    <a:pt x="358254" y="386505"/>
                  </a:lnTo>
                  <a:lnTo>
                    <a:pt x="350804" y="390541"/>
                  </a:lnTo>
                  <a:lnTo>
                    <a:pt x="350804" y="393645"/>
                  </a:lnTo>
                  <a:lnTo>
                    <a:pt x="356081" y="393645"/>
                  </a:lnTo>
                  <a:lnTo>
                    <a:pt x="356081" y="398923"/>
                  </a:lnTo>
                  <a:lnTo>
                    <a:pt x="358254" y="398923"/>
                  </a:lnTo>
                  <a:lnTo>
                    <a:pt x="360427" y="398923"/>
                  </a:lnTo>
                  <a:lnTo>
                    <a:pt x="362290" y="397991"/>
                  </a:lnTo>
                  <a:lnTo>
                    <a:pt x="362290" y="395818"/>
                  </a:lnTo>
                  <a:lnTo>
                    <a:pt x="363532" y="393645"/>
                  </a:lnTo>
                  <a:lnTo>
                    <a:pt x="369741" y="395818"/>
                  </a:lnTo>
                  <a:lnTo>
                    <a:pt x="370672" y="397991"/>
                  </a:lnTo>
                  <a:lnTo>
                    <a:pt x="372845" y="398923"/>
                  </a:lnTo>
                  <a:lnTo>
                    <a:pt x="372845" y="401096"/>
                  </a:lnTo>
                  <a:lnTo>
                    <a:pt x="372845" y="403269"/>
                  </a:lnTo>
                  <a:lnTo>
                    <a:pt x="370672" y="405442"/>
                  </a:lnTo>
                  <a:lnTo>
                    <a:pt x="370672" y="406373"/>
                  </a:lnTo>
                  <a:lnTo>
                    <a:pt x="372845" y="408547"/>
                  </a:lnTo>
                  <a:lnTo>
                    <a:pt x="376881" y="410720"/>
                  </a:lnTo>
                  <a:lnTo>
                    <a:pt x="379986" y="413824"/>
                  </a:lnTo>
                  <a:lnTo>
                    <a:pt x="385263" y="415997"/>
                  </a:lnTo>
                  <a:lnTo>
                    <a:pt x="391472" y="418170"/>
                  </a:lnTo>
                  <a:lnTo>
                    <a:pt x="396750" y="419102"/>
                  </a:lnTo>
                  <a:lnTo>
                    <a:pt x="403890" y="456355"/>
                  </a:lnTo>
                  <a:lnTo>
                    <a:pt x="420654" y="458218"/>
                  </a:lnTo>
                  <a:lnTo>
                    <a:pt x="434314" y="460391"/>
                  </a:lnTo>
                  <a:lnTo>
                    <a:pt x="447663" y="462564"/>
                  </a:lnTo>
                  <a:lnTo>
                    <a:pt x="458218" y="458218"/>
                  </a:lnTo>
                  <a:lnTo>
                    <a:pt x="467531" y="451078"/>
                  </a:lnTo>
                  <a:lnTo>
                    <a:pt x="479949" y="462564"/>
                  </a:lnTo>
                  <a:lnTo>
                    <a:pt x="491436" y="470946"/>
                  </a:lnTo>
                  <a:lnTo>
                    <a:pt x="499818" y="467842"/>
                  </a:lnTo>
                  <a:lnTo>
                    <a:pt x="513477" y="462564"/>
                  </a:lnTo>
                  <a:lnTo>
                    <a:pt x="525895" y="456355"/>
                  </a:lnTo>
                  <a:lnTo>
                    <a:pt x="536450" y="451078"/>
                  </a:lnTo>
                  <a:lnTo>
                    <a:pt x="545764" y="441454"/>
                  </a:lnTo>
                  <a:lnTo>
                    <a:pt x="551041" y="428726"/>
                  </a:lnTo>
                  <a:lnTo>
                    <a:pt x="555077" y="412893"/>
                  </a:lnTo>
                  <a:lnTo>
                    <a:pt x="560355" y="397991"/>
                  </a:lnTo>
                  <a:lnTo>
                    <a:pt x="563459" y="383090"/>
                  </a:lnTo>
                  <a:lnTo>
                    <a:pt x="574945" y="358875"/>
                  </a:lnTo>
                  <a:lnTo>
                    <a:pt x="584259" y="336523"/>
                  </a:lnTo>
                  <a:lnTo>
                    <a:pt x="592641" y="316655"/>
                  </a:lnTo>
                  <a:lnTo>
                    <a:pt x="598850" y="294303"/>
                  </a:lnTo>
                  <a:lnTo>
                    <a:pt x="599781" y="271950"/>
                  </a:lnTo>
                  <a:lnTo>
                    <a:pt x="596677" y="244631"/>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88" name="Google Shape;188;p3"/>
            <p:cNvSpPr/>
            <p:nvPr/>
          </p:nvSpPr>
          <p:spPr>
            <a:xfrm>
              <a:off x="7376444" y="5893661"/>
              <a:ext cx="15522" cy="9313"/>
            </a:xfrm>
            <a:custGeom>
              <a:rect b="b" l="l" r="r" t="t"/>
              <a:pathLst>
                <a:path extrusionOk="0" h="9313" w="15522">
                  <a:moveTo>
                    <a:pt x="9313" y="5278"/>
                  </a:moveTo>
                  <a:lnTo>
                    <a:pt x="9313" y="3104"/>
                  </a:lnTo>
                  <a:lnTo>
                    <a:pt x="7140" y="2173"/>
                  </a:lnTo>
                  <a:lnTo>
                    <a:pt x="4967" y="2173"/>
                  </a:lnTo>
                  <a:lnTo>
                    <a:pt x="3104" y="0"/>
                  </a:lnTo>
                  <a:lnTo>
                    <a:pt x="0" y="0"/>
                  </a:lnTo>
                  <a:lnTo>
                    <a:pt x="3104" y="3104"/>
                  </a:lnTo>
                  <a:lnTo>
                    <a:pt x="4967" y="5278"/>
                  </a:lnTo>
                  <a:lnTo>
                    <a:pt x="7140" y="7451"/>
                  </a:lnTo>
                  <a:lnTo>
                    <a:pt x="10245" y="9624"/>
                  </a:lnTo>
                  <a:lnTo>
                    <a:pt x="16454" y="10555"/>
                  </a:lnTo>
                  <a:lnTo>
                    <a:pt x="16454" y="7451"/>
                  </a:lnTo>
                  <a:lnTo>
                    <a:pt x="12418" y="7451"/>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89" name="Google Shape;189;p3"/>
            <p:cNvSpPr/>
            <p:nvPr/>
          </p:nvSpPr>
          <p:spPr>
            <a:xfrm>
              <a:off x="2900127" y="5457796"/>
              <a:ext cx="55880" cy="37253"/>
            </a:xfrm>
            <a:custGeom>
              <a:rect b="b" l="l" r="r" t="t"/>
              <a:pathLst>
                <a:path extrusionOk="0" h="37253" w="55880">
                  <a:moveTo>
                    <a:pt x="29182" y="5278"/>
                  </a:moveTo>
                  <a:lnTo>
                    <a:pt x="12418" y="0"/>
                  </a:lnTo>
                  <a:lnTo>
                    <a:pt x="10245" y="1863"/>
                  </a:lnTo>
                  <a:lnTo>
                    <a:pt x="8072" y="1863"/>
                  </a:lnTo>
                  <a:lnTo>
                    <a:pt x="8072" y="3104"/>
                  </a:lnTo>
                  <a:lnTo>
                    <a:pt x="7140" y="3104"/>
                  </a:lnTo>
                  <a:lnTo>
                    <a:pt x="3104" y="5278"/>
                  </a:lnTo>
                  <a:lnTo>
                    <a:pt x="3104" y="18006"/>
                  </a:lnTo>
                  <a:lnTo>
                    <a:pt x="3104" y="27319"/>
                  </a:lnTo>
                  <a:lnTo>
                    <a:pt x="0" y="36943"/>
                  </a:lnTo>
                  <a:lnTo>
                    <a:pt x="3104" y="36943"/>
                  </a:lnTo>
                  <a:lnTo>
                    <a:pt x="3104" y="40047"/>
                  </a:lnTo>
                  <a:lnTo>
                    <a:pt x="15522" y="36943"/>
                  </a:lnTo>
                  <a:lnTo>
                    <a:pt x="27009" y="34770"/>
                  </a:lnTo>
                  <a:lnTo>
                    <a:pt x="39427" y="32597"/>
                  </a:lnTo>
                  <a:lnTo>
                    <a:pt x="51844" y="24215"/>
                  </a:lnTo>
                  <a:lnTo>
                    <a:pt x="56191" y="24215"/>
                  </a:lnTo>
                  <a:lnTo>
                    <a:pt x="56191" y="19868"/>
                  </a:lnTo>
                  <a:lnTo>
                    <a:pt x="41600" y="12418"/>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90" name="Google Shape;190;p3"/>
            <p:cNvSpPr/>
            <p:nvPr/>
          </p:nvSpPr>
          <p:spPr>
            <a:xfrm>
              <a:off x="6488880" y="5710498"/>
              <a:ext cx="301132" cy="207999"/>
            </a:xfrm>
            <a:custGeom>
              <a:rect b="b" l="l" r="r" t="t"/>
              <a:pathLst>
                <a:path extrusionOk="0" h="207998" w="301132">
                  <a:moveTo>
                    <a:pt x="284368" y="210793"/>
                  </a:moveTo>
                  <a:lnTo>
                    <a:pt x="294613" y="207378"/>
                  </a:lnTo>
                  <a:lnTo>
                    <a:pt x="297718" y="205515"/>
                  </a:lnTo>
                  <a:lnTo>
                    <a:pt x="299891" y="205515"/>
                  </a:lnTo>
                  <a:lnTo>
                    <a:pt x="302064" y="203342"/>
                  </a:lnTo>
                  <a:lnTo>
                    <a:pt x="303926" y="203342"/>
                  </a:lnTo>
                  <a:lnTo>
                    <a:pt x="287473" y="195891"/>
                  </a:lnTo>
                  <a:lnTo>
                    <a:pt x="269777" y="186267"/>
                  </a:lnTo>
                  <a:lnTo>
                    <a:pt x="250840" y="178817"/>
                  </a:lnTo>
                  <a:lnTo>
                    <a:pt x="234387" y="173539"/>
                  </a:lnTo>
                  <a:lnTo>
                    <a:pt x="226936" y="175712"/>
                  </a:lnTo>
                  <a:lnTo>
                    <a:pt x="219796" y="178817"/>
                  </a:lnTo>
                  <a:lnTo>
                    <a:pt x="211413" y="183163"/>
                  </a:lnTo>
                  <a:lnTo>
                    <a:pt x="199927" y="183163"/>
                  </a:lnTo>
                  <a:lnTo>
                    <a:pt x="190614" y="177886"/>
                  </a:lnTo>
                  <a:lnTo>
                    <a:pt x="184094" y="171366"/>
                  </a:lnTo>
                  <a:lnTo>
                    <a:pt x="174781" y="168262"/>
                  </a:lnTo>
                  <a:lnTo>
                    <a:pt x="160190" y="166089"/>
                  </a:lnTo>
                  <a:lnTo>
                    <a:pt x="160190" y="144047"/>
                  </a:lnTo>
                  <a:lnTo>
                    <a:pt x="163294" y="126041"/>
                  </a:lnTo>
                  <a:lnTo>
                    <a:pt x="145599" y="111140"/>
                  </a:lnTo>
                  <a:lnTo>
                    <a:pt x="133181" y="92202"/>
                  </a:lnTo>
                  <a:lnTo>
                    <a:pt x="121695" y="76370"/>
                  </a:lnTo>
                  <a:lnTo>
                    <a:pt x="109277" y="61468"/>
                  </a:lnTo>
                  <a:lnTo>
                    <a:pt x="101826" y="54018"/>
                  </a:lnTo>
                  <a:lnTo>
                    <a:pt x="99964" y="54018"/>
                  </a:lnTo>
                  <a:lnTo>
                    <a:pt x="99964" y="51844"/>
                  </a:lnTo>
                  <a:lnTo>
                    <a:pt x="94686" y="47809"/>
                  </a:lnTo>
                  <a:lnTo>
                    <a:pt x="76991" y="39116"/>
                  </a:lnTo>
                  <a:lnTo>
                    <a:pt x="62400" y="29803"/>
                  </a:lnTo>
                  <a:lnTo>
                    <a:pt x="47809" y="20179"/>
                  </a:lnTo>
                  <a:lnTo>
                    <a:pt x="34149" y="4346"/>
                  </a:lnTo>
                  <a:lnTo>
                    <a:pt x="0" y="0"/>
                  </a:lnTo>
                  <a:lnTo>
                    <a:pt x="4967" y="17075"/>
                  </a:lnTo>
                  <a:lnTo>
                    <a:pt x="16454" y="27630"/>
                  </a:lnTo>
                  <a:lnTo>
                    <a:pt x="29182" y="39116"/>
                  </a:lnTo>
                  <a:lnTo>
                    <a:pt x="40358" y="47809"/>
                  </a:lnTo>
                  <a:lnTo>
                    <a:pt x="50913" y="61468"/>
                  </a:lnTo>
                  <a:lnTo>
                    <a:pt x="62400" y="77301"/>
                  </a:lnTo>
                  <a:lnTo>
                    <a:pt x="72644" y="98411"/>
                  </a:lnTo>
                  <a:lnTo>
                    <a:pt x="85373" y="118590"/>
                  </a:lnTo>
                  <a:lnTo>
                    <a:pt x="97790" y="136596"/>
                  </a:lnTo>
                  <a:lnTo>
                    <a:pt x="114555" y="153671"/>
                  </a:lnTo>
                  <a:lnTo>
                    <a:pt x="133181" y="164226"/>
                  </a:lnTo>
                  <a:lnTo>
                    <a:pt x="155223" y="170435"/>
                  </a:lnTo>
                  <a:lnTo>
                    <a:pt x="153050" y="173539"/>
                  </a:lnTo>
                  <a:lnTo>
                    <a:pt x="150877" y="175712"/>
                  </a:lnTo>
                  <a:lnTo>
                    <a:pt x="147772" y="178817"/>
                  </a:lnTo>
                  <a:lnTo>
                    <a:pt x="155223" y="183163"/>
                  </a:lnTo>
                  <a:lnTo>
                    <a:pt x="170745" y="190614"/>
                  </a:lnTo>
                  <a:lnTo>
                    <a:pt x="190614" y="195891"/>
                  </a:lnTo>
                  <a:lnTo>
                    <a:pt x="216691" y="201169"/>
                  </a:lnTo>
                  <a:lnTo>
                    <a:pt x="240595" y="207378"/>
                  </a:lnTo>
                  <a:lnTo>
                    <a:pt x="263569" y="210793"/>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91" name="Google Shape;191;p3"/>
            <p:cNvSpPr/>
            <p:nvPr/>
          </p:nvSpPr>
          <p:spPr>
            <a:xfrm>
              <a:off x="7403453" y="5901112"/>
              <a:ext cx="24836" cy="21731"/>
            </a:xfrm>
            <a:custGeom>
              <a:rect b="b" l="l" r="r" t="t"/>
              <a:pathLst>
                <a:path extrusionOk="0" h="21731" w="24835">
                  <a:moveTo>
                    <a:pt x="26078" y="24215"/>
                  </a:moveTo>
                  <a:lnTo>
                    <a:pt x="21731" y="18006"/>
                  </a:lnTo>
                  <a:lnTo>
                    <a:pt x="19869" y="12728"/>
                  </a:lnTo>
                  <a:lnTo>
                    <a:pt x="16454" y="9624"/>
                  </a:lnTo>
                  <a:lnTo>
                    <a:pt x="11487" y="5278"/>
                  </a:lnTo>
                  <a:lnTo>
                    <a:pt x="7140" y="3104"/>
                  </a:lnTo>
                  <a:lnTo>
                    <a:pt x="0" y="0"/>
                  </a:lnTo>
                  <a:lnTo>
                    <a:pt x="4036" y="7451"/>
                  </a:lnTo>
                  <a:lnTo>
                    <a:pt x="7140" y="12728"/>
                  </a:lnTo>
                  <a:lnTo>
                    <a:pt x="11487" y="16764"/>
                  </a:lnTo>
                  <a:lnTo>
                    <a:pt x="16454" y="20179"/>
                  </a:lnTo>
                  <a:lnTo>
                    <a:pt x="19869" y="24215"/>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92" name="Google Shape;192;p3"/>
            <p:cNvSpPr/>
            <p:nvPr/>
          </p:nvSpPr>
          <p:spPr>
            <a:xfrm>
              <a:off x="7568921" y="6290411"/>
              <a:ext cx="93134" cy="145910"/>
            </a:xfrm>
            <a:custGeom>
              <a:rect b="b" l="l" r="r" t="t"/>
              <a:pathLst>
                <a:path extrusionOk="0" h="145909" w="93133">
                  <a:moveTo>
                    <a:pt x="89719" y="63641"/>
                  </a:moveTo>
                  <a:lnTo>
                    <a:pt x="87546" y="66746"/>
                  </a:lnTo>
                  <a:lnTo>
                    <a:pt x="83510" y="69850"/>
                  </a:lnTo>
                  <a:lnTo>
                    <a:pt x="80406" y="69850"/>
                  </a:lnTo>
                  <a:lnTo>
                    <a:pt x="78232" y="69850"/>
                  </a:lnTo>
                  <a:lnTo>
                    <a:pt x="75128" y="69850"/>
                  </a:lnTo>
                  <a:lnTo>
                    <a:pt x="68919" y="69850"/>
                  </a:lnTo>
                  <a:lnTo>
                    <a:pt x="63641" y="69850"/>
                  </a:lnTo>
                  <a:lnTo>
                    <a:pt x="53086" y="48740"/>
                  </a:lnTo>
                  <a:lnTo>
                    <a:pt x="38495" y="31976"/>
                  </a:lnTo>
                  <a:lnTo>
                    <a:pt x="23904" y="17075"/>
                  </a:lnTo>
                  <a:lnTo>
                    <a:pt x="7451" y="0"/>
                  </a:lnTo>
                  <a:lnTo>
                    <a:pt x="0" y="0"/>
                  </a:lnTo>
                  <a:lnTo>
                    <a:pt x="4346" y="11797"/>
                  </a:lnTo>
                  <a:lnTo>
                    <a:pt x="9313" y="26388"/>
                  </a:lnTo>
                  <a:lnTo>
                    <a:pt x="17695" y="42531"/>
                  </a:lnTo>
                  <a:lnTo>
                    <a:pt x="29182" y="61468"/>
                  </a:lnTo>
                  <a:lnTo>
                    <a:pt x="36633" y="74196"/>
                  </a:lnTo>
                  <a:lnTo>
                    <a:pt x="43773" y="81647"/>
                  </a:lnTo>
                  <a:lnTo>
                    <a:pt x="38495" y="86925"/>
                  </a:lnTo>
                  <a:lnTo>
                    <a:pt x="32286" y="92202"/>
                  </a:lnTo>
                  <a:lnTo>
                    <a:pt x="27319" y="96238"/>
                  </a:lnTo>
                  <a:lnTo>
                    <a:pt x="23904" y="101826"/>
                  </a:lnTo>
                  <a:lnTo>
                    <a:pt x="22042" y="103689"/>
                  </a:lnTo>
                  <a:lnTo>
                    <a:pt x="22042" y="105862"/>
                  </a:lnTo>
                  <a:lnTo>
                    <a:pt x="23904" y="107104"/>
                  </a:lnTo>
                  <a:lnTo>
                    <a:pt x="27319" y="108966"/>
                  </a:lnTo>
                  <a:lnTo>
                    <a:pt x="31355" y="111140"/>
                  </a:lnTo>
                  <a:lnTo>
                    <a:pt x="34459" y="113313"/>
                  </a:lnTo>
                  <a:lnTo>
                    <a:pt x="38495" y="114244"/>
                  </a:lnTo>
                  <a:lnTo>
                    <a:pt x="41910" y="116417"/>
                  </a:lnTo>
                  <a:lnTo>
                    <a:pt x="43773" y="118590"/>
                  </a:lnTo>
                  <a:lnTo>
                    <a:pt x="43773" y="121695"/>
                  </a:lnTo>
                  <a:lnTo>
                    <a:pt x="43773" y="126041"/>
                  </a:lnTo>
                  <a:lnTo>
                    <a:pt x="41910" y="129145"/>
                  </a:lnTo>
                  <a:lnTo>
                    <a:pt x="41910" y="135665"/>
                  </a:lnTo>
                  <a:lnTo>
                    <a:pt x="41910" y="138769"/>
                  </a:lnTo>
                  <a:lnTo>
                    <a:pt x="43773" y="142805"/>
                  </a:lnTo>
                  <a:lnTo>
                    <a:pt x="43773" y="148083"/>
                  </a:lnTo>
                  <a:lnTo>
                    <a:pt x="54328" y="136596"/>
                  </a:lnTo>
                  <a:lnTo>
                    <a:pt x="63641" y="126041"/>
                  </a:lnTo>
                  <a:lnTo>
                    <a:pt x="75128" y="114244"/>
                  </a:lnTo>
                  <a:lnTo>
                    <a:pt x="75128" y="101826"/>
                  </a:lnTo>
                  <a:lnTo>
                    <a:pt x="87546" y="101826"/>
                  </a:lnTo>
                  <a:lnTo>
                    <a:pt x="89719" y="98411"/>
                  </a:lnTo>
                  <a:lnTo>
                    <a:pt x="90650" y="92202"/>
                  </a:lnTo>
                  <a:lnTo>
                    <a:pt x="92823" y="86925"/>
                  </a:lnTo>
                  <a:lnTo>
                    <a:pt x="94996" y="81647"/>
                  </a:lnTo>
                  <a:lnTo>
                    <a:pt x="94996" y="57122"/>
                  </a:lnTo>
                  <a:lnTo>
                    <a:pt x="90650" y="57122"/>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93" name="Google Shape;193;p3"/>
            <p:cNvSpPr/>
            <p:nvPr/>
          </p:nvSpPr>
          <p:spPr>
            <a:xfrm>
              <a:off x="7483548" y="6426076"/>
              <a:ext cx="117969" cy="136596"/>
            </a:xfrm>
            <a:custGeom>
              <a:rect b="b" l="l" r="r" t="t"/>
              <a:pathLst>
                <a:path extrusionOk="0" h="136596" w="117969">
                  <a:moveTo>
                    <a:pt x="116728" y="7140"/>
                  </a:moveTo>
                  <a:lnTo>
                    <a:pt x="116728" y="3104"/>
                  </a:lnTo>
                  <a:lnTo>
                    <a:pt x="114555" y="3104"/>
                  </a:lnTo>
                  <a:lnTo>
                    <a:pt x="112692" y="3104"/>
                  </a:lnTo>
                  <a:lnTo>
                    <a:pt x="112692" y="5278"/>
                  </a:lnTo>
                  <a:lnTo>
                    <a:pt x="110519" y="8382"/>
                  </a:lnTo>
                  <a:lnTo>
                    <a:pt x="109277" y="10555"/>
                  </a:lnTo>
                  <a:lnTo>
                    <a:pt x="109277" y="12418"/>
                  </a:lnTo>
                  <a:lnTo>
                    <a:pt x="105241" y="8382"/>
                  </a:lnTo>
                  <a:lnTo>
                    <a:pt x="103068" y="7140"/>
                  </a:lnTo>
                  <a:lnTo>
                    <a:pt x="102137" y="5278"/>
                  </a:lnTo>
                  <a:lnTo>
                    <a:pt x="99963" y="3104"/>
                  </a:lnTo>
                  <a:lnTo>
                    <a:pt x="95928" y="931"/>
                  </a:lnTo>
                  <a:lnTo>
                    <a:pt x="92823" y="0"/>
                  </a:lnTo>
                  <a:lnTo>
                    <a:pt x="87546" y="8382"/>
                  </a:lnTo>
                  <a:lnTo>
                    <a:pt x="80406" y="23283"/>
                  </a:lnTo>
                  <a:lnTo>
                    <a:pt x="70782" y="37874"/>
                  </a:lnTo>
                  <a:lnTo>
                    <a:pt x="63641" y="52776"/>
                  </a:lnTo>
                  <a:lnTo>
                    <a:pt x="54328" y="65504"/>
                  </a:lnTo>
                  <a:lnTo>
                    <a:pt x="49051" y="71713"/>
                  </a:lnTo>
                  <a:lnTo>
                    <a:pt x="38495" y="75128"/>
                  </a:lnTo>
                  <a:lnTo>
                    <a:pt x="27009" y="76991"/>
                  </a:lnTo>
                  <a:lnTo>
                    <a:pt x="16764" y="80406"/>
                  </a:lnTo>
                  <a:lnTo>
                    <a:pt x="12418" y="84441"/>
                  </a:lnTo>
                  <a:lnTo>
                    <a:pt x="10555" y="89719"/>
                  </a:lnTo>
                  <a:lnTo>
                    <a:pt x="9313" y="94997"/>
                  </a:lnTo>
                  <a:lnTo>
                    <a:pt x="7451" y="99343"/>
                  </a:lnTo>
                  <a:lnTo>
                    <a:pt x="5277" y="104620"/>
                  </a:lnTo>
                  <a:lnTo>
                    <a:pt x="0" y="108967"/>
                  </a:lnTo>
                  <a:lnTo>
                    <a:pt x="7451" y="119522"/>
                  </a:lnTo>
                  <a:lnTo>
                    <a:pt x="14591" y="124799"/>
                  </a:lnTo>
                  <a:lnTo>
                    <a:pt x="23904" y="131008"/>
                  </a:lnTo>
                  <a:lnTo>
                    <a:pt x="32286" y="137528"/>
                  </a:lnTo>
                  <a:lnTo>
                    <a:pt x="39737" y="137528"/>
                  </a:lnTo>
                  <a:lnTo>
                    <a:pt x="45946" y="132250"/>
                  </a:lnTo>
                  <a:lnTo>
                    <a:pt x="51224" y="128835"/>
                  </a:lnTo>
                  <a:lnTo>
                    <a:pt x="56191" y="124799"/>
                  </a:lnTo>
                  <a:lnTo>
                    <a:pt x="61468" y="121695"/>
                  </a:lnTo>
                  <a:lnTo>
                    <a:pt x="65814" y="117349"/>
                  </a:lnTo>
                  <a:lnTo>
                    <a:pt x="67677" y="109898"/>
                  </a:lnTo>
                  <a:lnTo>
                    <a:pt x="67677" y="104620"/>
                  </a:lnTo>
                  <a:lnTo>
                    <a:pt x="68919" y="99343"/>
                  </a:lnTo>
                  <a:lnTo>
                    <a:pt x="68919" y="94065"/>
                  </a:lnTo>
                  <a:lnTo>
                    <a:pt x="72955" y="87856"/>
                  </a:lnTo>
                  <a:lnTo>
                    <a:pt x="76059" y="86614"/>
                  </a:lnTo>
                  <a:lnTo>
                    <a:pt x="82268" y="82268"/>
                  </a:lnTo>
                  <a:lnTo>
                    <a:pt x="87546" y="80406"/>
                  </a:lnTo>
                  <a:lnTo>
                    <a:pt x="92823" y="79164"/>
                  </a:lnTo>
                  <a:lnTo>
                    <a:pt x="98101" y="75128"/>
                  </a:lnTo>
                  <a:lnTo>
                    <a:pt x="99963" y="71713"/>
                  </a:lnTo>
                  <a:lnTo>
                    <a:pt x="95928" y="60227"/>
                  </a:lnTo>
                  <a:lnTo>
                    <a:pt x="107414" y="42221"/>
                  </a:lnTo>
                  <a:lnTo>
                    <a:pt x="119832" y="27319"/>
                  </a:lnTo>
                  <a:lnTo>
                    <a:pt x="119832" y="22042"/>
                  </a:lnTo>
                  <a:lnTo>
                    <a:pt x="119832" y="15833"/>
                  </a:lnTo>
                  <a:lnTo>
                    <a:pt x="117659" y="10555"/>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94" name="Google Shape;194;p3"/>
            <p:cNvSpPr/>
            <p:nvPr/>
          </p:nvSpPr>
          <p:spPr>
            <a:xfrm>
              <a:off x="7696203" y="6032431"/>
              <a:ext cx="18627" cy="27940"/>
            </a:xfrm>
            <a:custGeom>
              <a:rect b="b" l="l" r="r" t="t"/>
              <a:pathLst>
                <a:path extrusionOk="0" h="27940" w="18626">
                  <a:moveTo>
                    <a:pt x="19558" y="30424"/>
                  </a:moveTo>
                  <a:lnTo>
                    <a:pt x="18627" y="23283"/>
                  </a:lnTo>
                  <a:lnTo>
                    <a:pt x="16454" y="16764"/>
                  </a:lnTo>
                  <a:lnTo>
                    <a:pt x="12418" y="10555"/>
                  </a:lnTo>
                  <a:lnTo>
                    <a:pt x="11486" y="7140"/>
                  </a:lnTo>
                  <a:lnTo>
                    <a:pt x="9313" y="5278"/>
                  </a:lnTo>
                  <a:lnTo>
                    <a:pt x="9313" y="3104"/>
                  </a:lnTo>
                  <a:lnTo>
                    <a:pt x="7140" y="1863"/>
                  </a:lnTo>
                  <a:lnTo>
                    <a:pt x="4036" y="0"/>
                  </a:lnTo>
                  <a:lnTo>
                    <a:pt x="0" y="0"/>
                  </a:lnTo>
                  <a:lnTo>
                    <a:pt x="1863" y="5278"/>
                  </a:lnTo>
                  <a:lnTo>
                    <a:pt x="4036" y="10555"/>
                  </a:lnTo>
                  <a:lnTo>
                    <a:pt x="4967" y="14591"/>
                  </a:lnTo>
                  <a:lnTo>
                    <a:pt x="7140" y="19869"/>
                  </a:lnTo>
                  <a:lnTo>
                    <a:pt x="12418" y="23283"/>
                  </a:lnTo>
                  <a:lnTo>
                    <a:pt x="12418" y="30424"/>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95" name="Google Shape;195;p3"/>
            <p:cNvSpPr/>
            <p:nvPr/>
          </p:nvSpPr>
          <p:spPr>
            <a:xfrm>
              <a:off x="7436671" y="5917876"/>
              <a:ext cx="18627" cy="21731"/>
            </a:xfrm>
            <a:custGeom>
              <a:rect b="b" l="l" r="r" t="t"/>
              <a:pathLst>
                <a:path extrusionOk="0" h="21731" w="18626">
                  <a:moveTo>
                    <a:pt x="12418" y="23283"/>
                  </a:moveTo>
                  <a:lnTo>
                    <a:pt x="19869" y="23283"/>
                  </a:lnTo>
                  <a:lnTo>
                    <a:pt x="12418" y="0"/>
                  </a:lnTo>
                  <a:lnTo>
                    <a:pt x="0" y="0"/>
                  </a:lnTo>
                  <a:lnTo>
                    <a:pt x="931" y="5277"/>
                  </a:lnTo>
                  <a:lnTo>
                    <a:pt x="3104" y="8692"/>
                  </a:lnTo>
                  <a:lnTo>
                    <a:pt x="5277" y="12728"/>
                  </a:lnTo>
                  <a:lnTo>
                    <a:pt x="7451" y="16143"/>
                  </a:lnTo>
                  <a:lnTo>
                    <a:pt x="12418" y="20179"/>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96" name="Google Shape;196;p3"/>
            <p:cNvSpPr/>
            <p:nvPr/>
          </p:nvSpPr>
          <p:spPr>
            <a:xfrm>
              <a:off x="7423321" y="5928431"/>
              <a:ext cx="18627" cy="15522"/>
            </a:xfrm>
            <a:custGeom>
              <a:rect b="b" l="l" r="r" t="t"/>
              <a:pathLst>
                <a:path extrusionOk="0" h="15522" w="18626">
                  <a:moveTo>
                    <a:pt x="13349" y="4346"/>
                  </a:moveTo>
                  <a:lnTo>
                    <a:pt x="9313" y="0"/>
                  </a:lnTo>
                  <a:lnTo>
                    <a:pt x="6209" y="4346"/>
                  </a:lnTo>
                  <a:lnTo>
                    <a:pt x="4036" y="4346"/>
                  </a:lnTo>
                  <a:lnTo>
                    <a:pt x="1863" y="4346"/>
                  </a:lnTo>
                  <a:lnTo>
                    <a:pt x="1863" y="5588"/>
                  </a:lnTo>
                  <a:lnTo>
                    <a:pt x="1863" y="9624"/>
                  </a:lnTo>
                  <a:lnTo>
                    <a:pt x="0" y="12728"/>
                  </a:lnTo>
                  <a:lnTo>
                    <a:pt x="6209" y="14901"/>
                  </a:lnTo>
                  <a:lnTo>
                    <a:pt x="7140" y="14901"/>
                  </a:lnTo>
                  <a:lnTo>
                    <a:pt x="9313" y="14901"/>
                  </a:lnTo>
                  <a:lnTo>
                    <a:pt x="11176" y="17075"/>
                  </a:lnTo>
                  <a:lnTo>
                    <a:pt x="13349" y="17075"/>
                  </a:lnTo>
                  <a:lnTo>
                    <a:pt x="20800" y="17075"/>
                  </a:lnTo>
                  <a:lnTo>
                    <a:pt x="20800" y="9624"/>
                  </a:lnTo>
                  <a:lnTo>
                    <a:pt x="16454" y="7451"/>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97" name="Google Shape;197;p3"/>
            <p:cNvSpPr/>
            <p:nvPr/>
          </p:nvSpPr>
          <p:spPr>
            <a:xfrm>
              <a:off x="7449089" y="5945506"/>
              <a:ext cx="12418" cy="12418"/>
            </a:xfrm>
            <a:custGeom>
              <a:rect b="b" l="l" r="r" t="t"/>
              <a:pathLst>
                <a:path extrusionOk="0" h="12417" w="12417">
                  <a:moveTo>
                    <a:pt x="0" y="3104"/>
                  </a:moveTo>
                  <a:lnTo>
                    <a:pt x="0" y="5278"/>
                  </a:lnTo>
                  <a:lnTo>
                    <a:pt x="2173" y="5278"/>
                  </a:lnTo>
                  <a:lnTo>
                    <a:pt x="2173" y="7451"/>
                  </a:lnTo>
                  <a:lnTo>
                    <a:pt x="3104" y="8382"/>
                  </a:lnTo>
                  <a:lnTo>
                    <a:pt x="3104" y="12728"/>
                  </a:lnTo>
                  <a:lnTo>
                    <a:pt x="14591" y="12728"/>
                  </a:lnTo>
                  <a:lnTo>
                    <a:pt x="14591" y="5278"/>
                  </a:lnTo>
                  <a:lnTo>
                    <a:pt x="0" y="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98" name="Google Shape;198;p3"/>
            <p:cNvSpPr/>
            <p:nvPr/>
          </p:nvSpPr>
          <p:spPr>
            <a:xfrm>
              <a:off x="7229293" y="6429180"/>
              <a:ext cx="52776" cy="68298"/>
            </a:xfrm>
            <a:custGeom>
              <a:rect b="b" l="l" r="r" t="t"/>
              <a:pathLst>
                <a:path extrusionOk="0" h="68298" w="52775">
                  <a:moveTo>
                    <a:pt x="46877" y="0"/>
                  </a:moveTo>
                  <a:lnTo>
                    <a:pt x="37564" y="9313"/>
                  </a:lnTo>
                  <a:lnTo>
                    <a:pt x="27319" y="11487"/>
                  </a:lnTo>
                  <a:lnTo>
                    <a:pt x="14591" y="4036"/>
                  </a:lnTo>
                  <a:lnTo>
                    <a:pt x="0" y="4036"/>
                  </a:lnTo>
                  <a:lnTo>
                    <a:pt x="7451" y="24215"/>
                  </a:lnTo>
                  <a:lnTo>
                    <a:pt x="14591" y="46567"/>
                  </a:lnTo>
                  <a:lnTo>
                    <a:pt x="19869" y="68609"/>
                  </a:lnTo>
                  <a:lnTo>
                    <a:pt x="32286" y="62400"/>
                  </a:lnTo>
                  <a:lnTo>
                    <a:pt x="41910" y="57122"/>
                  </a:lnTo>
                  <a:lnTo>
                    <a:pt x="49982" y="47498"/>
                  </a:lnTo>
                  <a:lnTo>
                    <a:pt x="54328" y="31666"/>
                  </a:lnTo>
                  <a:lnTo>
                    <a:pt x="52155" y="14902"/>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99" name="Google Shape;199;p3"/>
            <p:cNvSpPr/>
            <p:nvPr/>
          </p:nvSpPr>
          <p:spPr>
            <a:xfrm>
              <a:off x="4103104" y="5644063"/>
              <a:ext cx="9313" cy="12418"/>
            </a:xfrm>
            <a:custGeom>
              <a:rect b="b" l="l" r="r" t="t"/>
              <a:pathLst>
                <a:path extrusionOk="0" h="12417" w="9313">
                  <a:moveTo>
                    <a:pt x="2173" y="5278"/>
                  </a:moveTo>
                  <a:lnTo>
                    <a:pt x="2173" y="7140"/>
                  </a:lnTo>
                  <a:lnTo>
                    <a:pt x="2173" y="9313"/>
                  </a:lnTo>
                  <a:lnTo>
                    <a:pt x="4346" y="11487"/>
                  </a:lnTo>
                  <a:lnTo>
                    <a:pt x="5278" y="11487"/>
                  </a:lnTo>
                  <a:lnTo>
                    <a:pt x="9624" y="12418"/>
                  </a:lnTo>
                  <a:lnTo>
                    <a:pt x="9624" y="5278"/>
                  </a:lnTo>
                  <a:lnTo>
                    <a:pt x="0" y="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00" name="Google Shape;200;p3"/>
            <p:cNvSpPr/>
            <p:nvPr/>
          </p:nvSpPr>
          <p:spPr>
            <a:xfrm>
              <a:off x="4008418" y="5514917"/>
              <a:ext cx="34149" cy="18627"/>
            </a:xfrm>
            <a:custGeom>
              <a:rect b="b" l="l" r="r" t="t"/>
              <a:pathLst>
                <a:path extrusionOk="0" h="18626" w="34149">
                  <a:moveTo>
                    <a:pt x="21731" y="5278"/>
                  </a:moveTo>
                  <a:lnTo>
                    <a:pt x="16764" y="1863"/>
                  </a:lnTo>
                  <a:lnTo>
                    <a:pt x="7140" y="0"/>
                  </a:lnTo>
                  <a:lnTo>
                    <a:pt x="6209" y="1863"/>
                  </a:lnTo>
                  <a:lnTo>
                    <a:pt x="4036" y="1863"/>
                  </a:lnTo>
                  <a:lnTo>
                    <a:pt x="2173" y="4036"/>
                  </a:lnTo>
                  <a:lnTo>
                    <a:pt x="0" y="4036"/>
                  </a:lnTo>
                  <a:lnTo>
                    <a:pt x="0" y="16764"/>
                  </a:lnTo>
                  <a:lnTo>
                    <a:pt x="6209" y="18937"/>
                  </a:lnTo>
                  <a:lnTo>
                    <a:pt x="13660" y="18937"/>
                  </a:lnTo>
                  <a:lnTo>
                    <a:pt x="16764" y="19869"/>
                  </a:lnTo>
                  <a:lnTo>
                    <a:pt x="21731" y="18937"/>
                  </a:lnTo>
                  <a:lnTo>
                    <a:pt x="28251" y="16764"/>
                  </a:lnTo>
                  <a:lnTo>
                    <a:pt x="35391" y="16764"/>
                  </a:lnTo>
                  <a:lnTo>
                    <a:pt x="35391" y="12728"/>
                  </a:lnTo>
                  <a:lnTo>
                    <a:pt x="29182" y="9313"/>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01" name="Google Shape;201;p3"/>
            <p:cNvSpPr/>
            <p:nvPr/>
          </p:nvSpPr>
          <p:spPr>
            <a:xfrm>
              <a:off x="3912490" y="5445999"/>
              <a:ext cx="155223" cy="58985"/>
            </a:xfrm>
            <a:custGeom>
              <a:rect b="b" l="l" r="r" t="t"/>
              <a:pathLst>
                <a:path extrusionOk="0" h="58984" w="155222">
                  <a:moveTo>
                    <a:pt x="156465" y="44394"/>
                  </a:moveTo>
                  <a:lnTo>
                    <a:pt x="134423" y="33838"/>
                  </a:lnTo>
                  <a:lnTo>
                    <a:pt x="114554" y="24215"/>
                  </a:lnTo>
                  <a:lnTo>
                    <a:pt x="94996" y="14901"/>
                  </a:lnTo>
                  <a:lnTo>
                    <a:pt x="68919" y="6519"/>
                  </a:lnTo>
                  <a:lnTo>
                    <a:pt x="39737" y="0"/>
                  </a:lnTo>
                  <a:lnTo>
                    <a:pt x="36633" y="2173"/>
                  </a:lnTo>
                  <a:lnTo>
                    <a:pt x="32286" y="2173"/>
                  </a:lnTo>
                  <a:lnTo>
                    <a:pt x="29182" y="4346"/>
                  </a:lnTo>
                  <a:lnTo>
                    <a:pt x="23904" y="4346"/>
                  </a:lnTo>
                  <a:lnTo>
                    <a:pt x="17695" y="9624"/>
                  </a:lnTo>
                  <a:lnTo>
                    <a:pt x="12418" y="13660"/>
                  </a:lnTo>
                  <a:lnTo>
                    <a:pt x="7451" y="21110"/>
                  </a:lnTo>
                  <a:lnTo>
                    <a:pt x="0" y="21110"/>
                  </a:lnTo>
                  <a:lnTo>
                    <a:pt x="3104" y="22352"/>
                  </a:lnTo>
                  <a:lnTo>
                    <a:pt x="10555" y="26388"/>
                  </a:lnTo>
                  <a:lnTo>
                    <a:pt x="16764" y="28561"/>
                  </a:lnTo>
                  <a:lnTo>
                    <a:pt x="22042" y="22352"/>
                  </a:lnTo>
                  <a:lnTo>
                    <a:pt x="25146" y="17075"/>
                  </a:lnTo>
                  <a:lnTo>
                    <a:pt x="31355" y="11797"/>
                  </a:lnTo>
                  <a:lnTo>
                    <a:pt x="58364" y="24215"/>
                  </a:lnTo>
                  <a:lnTo>
                    <a:pt x="83510" y="36943"/>
                  </a:lnTo>
                  <a:lnTo>
                    <a:pt x="110519" y="44394"/>
                  </a:lnTo>
                  <a:lnTo>
                    <a:pt x="112692" y="48740"/>
                  </a:lnTo>
                  <a:lnTo>
                    <a:pt x="112692" y="50913"/>
                  </a:lnTo>
                  <a:lnTo>
                    <a:pt x="112692" y="51844"/>
                  </a:lnTo>
                  <a:lnTo>
                    <a:pt x="112692" y="54017"/>
                  </a:lnTo>
                  <a:lnTo>
                    <a:pt x="112692" y="58364"/>
                  </a:lnTo>
                  <a:lnTo>
                    <a:pt x="110519" y="61468"/>
                  </a:lnTo>
                  <a:lnTo>
                    <a:pt x="124178" y="59295"/>
                  </a:lnTo>
                  <a:lnTo>
                    <a:pt x="136596" y="56191"/>
                  </a:lnTo>
                  <a:lnTo>
                    <a:pt x="146841" y="51844"/>
                  </a:lnTo>
                  <a:lnTo>
                    <a:pt x="156465" y="51844"/>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02" name="Google Shape;202;p3"/>
            <p:cNvSpPr/>
            <p:nvPr/>
          </p:nvSpPr>
          <p:spPr>
            <a:xfrm>
              <a:off x="4008418" y="5417438"/>
              <a:ext cx="12418" cy="24836"/>
            </a:xfrm>
            <a:custGeom>
              <a:rect b="b" l="l" r="r" t="t"/>
              <a:pathLst>
                <a:path extrusionOk="0" h="24835" w="12417">
                  <a:moveTo>
                    <a:pt x="6209" y="3104"/>
                  </a:moveTo>
                  <a:lnTo>
                    <a:pt x="0" y="0"/>
                  </a:lnTo>
                  <a:lnTo>
                    <a:pt x="0" y="7451"/>
                  </a:lnTo>
                  <a:lnTo>
                    <a:pt x="0" y="10555"/>
                  </a:lnTo>
                  <a:lnTo>
                    <a:pt x="2173" y="14901"/>
                  </a:lnTo>
                  <a:lnTo>
                    <a:pt x="4036" y="18006"/>
                  </a:lnTo>
                  <a:lnTo>
                    <a:pt x="6209" y="20179"/>
                  </a:lnTo>
                  <a:lnTo>
                    <a:pt x="7140" y="25457"/>
                  </a:lnTo>
                  <a:lnTo>
                    <a:pt x="14591" y="25457"/>
                  </a:lnTo>
                  <a:lnTo>
                    <a:pt x="14591" y="15833"/>
                  </a:lnTo>
                  <a:lnTo>
                    <a:pt x="13660" y="10555"/>
                  </a:lnTo>
                  <a:lnTo>
                    <a:pt x="9313" y="7451"/>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03" name="Google Shape;203;p3"/>
            <p:cNvSpPr/>
            <p:nvPr/>
          </p:nvSpPr>
          <p:spPr>
            <a:xfrm>
              <a:off x="4000036" y="5393223"/>
              <a:ext cx="27940" cy="15522"/>
            </a:xfrm>
            <a:custGeom>
              <a:rect b="b" l="l" r="r" t="t"/>
              <a:pathLst>
                <a:path extrusionOk="0" h="15522" w="27940">
                  <a:moveTo>
                    <a:pt x="29182" y="16764"/>
                  </a:moveTo>
                  <a:lnTo>
                    <a:pt x="29182" y="12728"/>
                  </a:lnTo>
                  <a:lnTo>
                    <a:pt x="30113" y="10555"/>
                  </a:lnTo>
                  <a:lnTo>
                    <a:pt x="30113" y="9313"/>
                  </a:lnTo>
                  <a:lnTo>
                    <a:pt x="29182" y="7451"/>
                  </a:lnTo>
                  <a:lnTo>
                    <a:pt x="29182" y="5277"/>
                  </a:lnTo>
                  <a:lnTo>
                    <a:pt x="25146" y="3104"/>
                  </a:lnTo>
                  <a:lnTo>
                    <a:pt x="22973" y="0"/>
                  </a:lnTo>
                  <a:lnTo>
                    <a:pt x="0" y="0"/>
                  </a:lnTo>
                  <a:lnTo>
                    <a:pt x="0" y="3104"/>
                  </a:lnTo>
                  <a:lnTo>
                    <a:pt x="931" y="7451"/>
                  </a:lnTo>
                  <a:lnTo>
                    <a:pt x="5278" y="9313"/>
                  </a:lnTo>
                  <a:lnTo>
                    <a:pt x="8382" y="9313"/>
                  </a:lnTo>
                  <a:lnTo>
                    <a:pt x="12418" y="10555"/>
                  </a:lnTo>
                  <a:lnTo>
                    <a:pt x="17695" y="10555"/>
                  </a:lnTo>
                  <a:lnTo>
                    <a:pt x="22973" y="12728"/>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04" name="Google Shape;204;p3"/>
            <p:cNvSpPr/>
            <p:nvPr/>
          </p:nvSpPr>
          <p:spPr>
            <a:xfrm>
              <a:off x="5743810" y="6002628"/>
              <a:ext cx="99343" cy="207999"/>
            </a:xfrm>
            <a:custGeom>
              <a:rect b="b" l="l" r="r" t="t"/>
              <a:pathLst>
                <a:path extrusionOk="0" h="207998" w="99342">
                  <a:moveTo>
                    <a:pt x="92823" y="0"/>
                  </a:moveTo>
                  <a:lnTo>
                    <a:pt x="83510" y="5278"/>
                  </a:lnTo>
                  <a:lnTo>
                    <a:pt x="72023" y="14901"/>
                  </a:lnTo>
                  <a:lnTo>
                    <a:pt x="59606" y="27630"/>
                  </a:lnTo>
                  <a:lnTo>
                    <a:pt x="49051" y="40358"/>
                  </a:lnTo>
                  <a:lnTo>
                    <a:pt x="37564" y="51844"/>
                  </a:lnTo>
                  <a:lnTo>
                    <a:pt x="32286" y="60226"/>
                  </a:lnTo>
                  <a:lnTo>
                    <a:pt x="12728" y="60226"/>
                  </a:lnTo>
                  <a:lnTo>
                    <a:pt x="12728" y="75128"/>
                  </a:lnTo>
                  <a:lnTo>
                    <a:pt x="14591" y="90029"/>
                  </a:lnTo>
                  <a:lnTo>
                    <a:pt x="15833" y="104931"/>
                  </a:lnTo>
                  <a:lnTo>
                    <a:pt x="15833" y="114244"/>
                  </a:lnTo>
                  <a:lnTo>
                    <a:pt x="10555" y="129145"/>
                  </a:lnTo>
                  <a:lnTo>
                    <a:pt x="5278" y="144047"/>
                  </a:lnTo>
                  <a:lnTo>
                    <a:pt x="0" y="156775"/>
                  </a:lnTo>
                  <a:lnTo>
                    <a:pt x="1242" y="171366"/>
                  </a:lnTo>
                  <a:lnTo>
                    <a:pt x="8382" y="186267"/>
                  </a:lnTo>
                  <a:lnTo>
                    <a:pt x="10555" y="193718"/>
                  </a:lnTo>
                  <a:lnTo>
                    <a:pt x="14591" y="198996"/>
                  </a:lnTo>
                  <a:lnTo>
                    <a:pt x="19869" y="203342"/>
                  </a:lnTo>
                  <a:lnTo>
                    <a:pt x="25146" y="205205"/>
                  </a:lnTo>
                  <a:lnTo>
                    <a:pt x="32286" y="206446"/>
                  </a:lnTo>
                  <a:lnTo>
                    <a:pt x="32286" y="210482"/>
                  </a:lnTo>
                  <a:lnTo>
                    <a:pt x="45015" y="201169"/>
                  </a:lnTo>
                  <a:lnTo>
                    <a:pt x="52155" y="190614"/>
                  </a:lnTo>
                  <a:lnTo>
                    <a:pt x="54328" y="176644"/>
                  </a:lnTo>
                  <a:lnTo>
                    <a:pt x="56501" y="160811"/>
                  </a:lnTo>
                  <a:lnTo>
                    <a:pt x="59606" y="141874"/>
                  </a:lnTo>
                  <a:lnTo>
                    <a:pt x="66746" y="126972"/>
                  </a:lnTo>
                  <a:lnTo>
                    <a:pt x="76059" y="108966"/>
                  </a:lnTo>
                  <a:lnTo>
                    <a:pt x="86614" y="90029"/>
                  </a:lnTo>
                  <a:lnTo>
                    <a:pt x="95928" y="69850"/>
                  </a:lnTo>
                  <a:lnTo>
                    <a:pt x="101205" y="49671"/>
                  </a:lnTo>
                  <a:lnTo>
                    <a:pt x="101205" y="27630"/>
                  </a:lnTo>
                  <a:lnTo>
                    <a:pt x="92823" y="7451"/>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05" name="Google Shape;205;p3"/>
            <p:cNvSpPr/>
            <p:nvPr/>
          </p:nvSpPr>
          <p:spPr>
            <a:xfrm>
              <a:off x="4236596" y="6662015"/>
              <a:ext cx="74507" cy="31045"/>
            </a:xfrm>
            <a:custGeom>
              <a:rect b="b" l="l" r="r" t="t"/>
              <a:pathLst>
                <a:path extrusionOk="0" h="31044" w="74506">
                  <a:moveTo>
                    <a:pt x="46877" y="3104"/>
                  </a:moveTo>
                  <a:lnTo>
                    <a:pt x="32286" y="0"/>
                  </a:lnTo>
                  <a:lnTo>
                    <a:pt x="21731" y="5278"/>
                  </a:lnTo>
                  <a:lnTo>
                    <a:pt x="10245" y="10555"/>
                  </a:lnTo>
                  <a:lnTo>
                    <a:pt x="0" y="14591"/>
                  </a:lnTo>
                  <a:lnTo>
                    <a:pt x="0" y="31666"/>
                  </a:lnTo>
                  <a:lnTo>
                    <a:pt x="12418" y="27319"/>
                  </a:lnTo>
                  <a:lnTo>
                    <a:pt x="21731" y="25457"/>
                  </a:lnTo>
                  <a:lnTo>
                    <a:pt x="30113" y="20179"/>
                  </a:lnTo>
                  <a:lnTo>
                    <a:pt x="39427" y="10555"/>
                  </a:lnTo>
                  <a:lnTo>
                    <a:pt x="42531" y="10555"/>
                  </a:lnTo>
                  <a:lnTo>
                    <a:pt x="41600" y="14591"/>
                  </a:lnTo>
                  <a:lnTo>
                    <a:pt x="39427" y="16764"/>
                  </a:lnTo>
                  <a:lnTo>
                    <a:pt x="39427" y="18006"/>
                  </a:lnTo>
                  <a:lnTo>
                    <a:pt x="37564" y="20179"/>
                  </a:lnTo>
                  <a:lnTo>
                    <a:pt x="34460" y="22042"/>
                  </a:lnTo>
                  <a:lnTo>
                    <a:pt x="32286" y="24215"/>
                  </a:lnTo>
                  <a:lnTo>
                    <a:pt x="32286" y="31666"/>
                  </a:lnTo>
                  <a:lnTo>
                    <a:pt x="46877" y="27319"/>
                  </a:lnTo>
                  <a:lnTo>
                    <a:pt x="59295" y="22042"/>
                  </a:lnTo>
                  <a:lnTo>
                    <a:pt x="71713" y="14591"/>
                  </a:lnTo>
                  <a:lnTo>
                    <a:pt x="76059" y="14591"/>
                  </a:lnTo>
                  <a:lnTo>
                    <a:pt x="63641" y="9313"/>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06" name="Google Shape;206;p3"/>
            <p:cNvSpPr/>
            <p:nvPr/>
          </p:nvSpPr>
          <p:spPr>
            <a:xfrm>
              <a:off x="4403305" y="5779417"/>
              <a:ext cx="34149" cy="31045"/>
            </a:xfrm>
            <a:custGeom>
              <a:rect b="b" l="l" r="r" t="t"/>
              <a:pathLst>
                <a:path extrusionOk="0" h="31044" w="34149">
                  <a:moveTo>
                    <a:pt x="27009" y="23283"/>
                  </a:moveTo>
                  <a:lnTo>
                    <a:pt x="26078" y="22042"/>
                  </a:lnTo>
                  <a:lnTo>
                    <a:pt x="23904" y="22042"/>
                  </a:lnTo>
                  <a:lnTo>
                    <a:pt x="19558" y="22042"/>
                  </a:lnTo>
                  <a:lnTo>
                    <a:pt x="16454" y="20179"/>
                  </a:lnTo>
                  <a:lnTo>
                    <a:pt x="16454" y="0"/>
                  </a:lnTo>
                  <a:lnTo>
                    <a:pt x="12418" y="0"/>
                  </a:lnTo>
                  <a:lnTo>
                    <a:pt x="4967" y="12728"/>
                  </a:lnTo>
                  <a:lnTo>
                    <a:pt x="0" y="12728"/>
                  </a:lnTo>
                  <a:lnTo>
                    <a:pt x="0" y="15833"/>
                  </a:lnTo>
                  <a:lnTo>
                    <a:pt x="11487" y="20179"/>
                  </a:lnTo>
                  <a:lnTo>
                    <a:pt x="21731" y="25457"/>
                  </a:lnTo>
                  <a:lnTo>
                    <a:pt x="29182" y="30734"/>
                  </a:lnTo>
                  <a:lnTo>
                    <a:pt x="33218" y="32907"/>
                  </a:lnTo>
                  <a:lnTo>
                    <a:pt x="34149" y="30734"/>
                  </a:lnTo>
                  <a:lnTo>
                    <a:pt x="34149" y="29492"/>
                  </a:lnTo>
                  <a:lnTo>
                    <a:pt x="36322" y="27319"/>
                  </a:lnTo>
                  <a:lnTo>
                    <a:pt x="36322" y="23283"/>
                  </a:lnTo>
                  <a:lnTo>
                    <a:pt x="29182" y="23283"/>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07" name="Google Shape;207;p3"/>
            <p:cNvSpPr/>
            <p:nvPr/>
          </p:nvSpPr>
          <p:spPr>
            <a:xfrm>
              <a:off x="4237527" y="6453395"/>
              <a:ext cx="12418" cy="18627"/>
            </a:xfrm>
            <a:custGeom>
              <a:rect b="b" l="l" r="r" t="t"/>
              <a:pathLst>
                <a:path extrusionOk="0" h="18626" w="12417">
                  <a:moveTo>
                    <a:pt x="4346" y="15833"/>
                  </a:moveTo>
                  <a:lnTo>
                    <a:pt x="6209" y="20179"/>
                  </a:lnTo>
                  <a:lnTo>
                    <a:pt x="14591" y="20179"/>
                  </a:lnTo>
                  <a:lnTo>
                    <a:pt x="13660" y="14901"/>
                  </a:lnTo>
                  <a:lnTo>
                    <a:pt x="13660" y="10555"/>
                  </a:lnTo>
                  <a:lnTo>
                    <a:pt x="11487" y="7451"/>
                  </a:lnTo>
                  <a:lnTo>
                    <a:pt x="9313" y="5277"/>
                  </a:lnTo>
                  <a:lnTo>
                    <a:pt x="6209" y="3104"/>
                  </a:lnTo>
                  <a:lnTo>
                    <a:pt x="2173" y="0"/>
                  </a:lnTo>
                  <a:lnTo>
                    <a:pt x="2173" y="5277"/>
                  </a:lnTo>
                  <a:lnTo>
                    <a:pt x="0" y="8382"/>
                  </a:lnTo>
                  <a:lnTo>
                    <a:pt x="2173" y="10555"/>
                  </a:lnTo>
                  <a:lnTo>
                    <a:pt x="2173" y="12728"/>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08" name="Google Shape;208;p3"/>
            <p:cNvSpPr/>
            <p:nvPr/>
          </p:nvSpPr>
          <p:spPr>
            <a:xfrm>
              <a:off x="4152155" y="6693680"/>
              <a:ext cx="58985" cy="52776"/>
            </a:xfrm>
            <a:custGeom>
              <a:rect b="b" l="l" r="r" t="t"/>
              <a:pathLst>
                <a:path extrusionOk="0" h="52775" w="58984">
                  <a:moveTo>
                    <a:pt x="29182" y="22352"/>
                  </a:moveTo>
                  <a:lnTo>
                    <a:pt x="14591" y="8382"/>
                  </a:lnTo>
                  <a:lnTo>
                    <a:pt x="0" y="0"/>
                  </a:lnTo>
                  <a:lnTo>
                    <a:pt x="0" y="15833"/>
                  </a:lnTo>
                  <a:lnTo>
                    <a:pt x="4036" y="34770"/>
                  </a:lnTo>
                  <a:lnTo>
                    <a:pt x="7451" y="49671"/>
                  </a:lnTo>
                  <a:lnTo>
                    <a:pt x="14591" y="51844"/>
                  </a:lnTo>
                  <a:lnTo>
                    <a:pt x="27009" y="54949"/>
                  </a:lnTo>
                  <a:lnTo>
                    <a:pt x="41600" y="54949"/>
                  </a:lnTo>
                  <a:lnTo>
                    <a:pt x="50913" y="52776"/>
                  </a:lnTo>
                  <a:lnTo>
                    <a:pt x="60537" y="52776"/>
                  </a:lnTo>
                  <a:lnTo>
                    <a:pt x="60537" y="44394"/>
                  </a:lnTo>
                  <a:lnTo>
                    <a:pt x="43773" y="3477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09" name="Google Shape;209;p3"/>
            <p:cNvSpPr/>
            <p:nvPr/>
          </p:nvSpPr>
          <p:spPr>
            <a:xfrm>
              <a:off x="4063677" y="5497843"/>
              <a:ext cx="86925" cy="34149"/>
            </a:xfrm>
            <a:custGeom>
              <a:rect b="b" l="l" r="r" t="t"/>
              <a:pathLst>
                <a:path extrusionOk="0" h="34149" w="86924">
                  <a:moveTo>
                    <a:pt x="88477" y="17075"/>
                  </a:moveTo>
                  <a:lnTo>
                    <a:pt x="70782" y="11797"/>
                  </a:lnTo>
                  <a:lnTo>
                    <a:pt x="56191" y="6519"/>
                  </a:lnTo>
                  <a:lnTo>
                    <a:pt x="37564" y="2173"/>
                  </a:lnTo>
                  <a:lnTo>
                    <a:pt x="15522" y="0"/>
                  </a:lnTo>
                  <a:lnTo>
                    <a:pt x="17695" y="6519"/>
                  </a:lnTo>
                  <a:lnTo>
                    <a:pt x="19869" y="9624"/>
                  </a:lnTo>
                  <a:lnTo>
                    <a:pt x="21731" y="11797"/>
                  </a:lnTo>
                  <a:lnTo>
                    <a:pt x="24836" y="14902"/>
                  </a:lnTo>
                  <a:lnTo>
                    <a:pt x="29182" y="17075"/>
                  </a:lnTo>
                  <a:lnTo>
                    <a:pt x="22973" y="18937"/>
                  </a:lnTo>
                  <a:lnTo>
                    <a:pt x="15522" y="21110"/>
                  </a:lnTo>
                  <a:lnTo>
                    <a:pt x="9313" y="21110"/>
                  </a:lnTo>
                  <a:lnTo>
                    <a:pt x="0" y="21110"/>
                  </a:lnTo>
                  <a:lnTo>
                    <a:pt x="5278" y="33839"/>
                  </a:lnTo>
                  <a:lnTo>
                    <a:pt x="15522" y="33839"/>
                  </a:lnTo>
                  <a:lnTo>
                    <a:pt x="30113" y="36012"/>
                  </a:lnTo>
                  <a:lnTo>
                    <a:pt x="43773" y="36943"/>
                  </a:lnTo>
                  <a:lnTo>
                    <a:pt x="49050" y="36943"/>
                  </a:lnTo>
                  <a:lnTo>
                    <a:pt x="52155" y="26388"/>
                  </a:lnTo>
                  <a:lnTo>
                    <a:pt x="54018" y="24525"/>
                  </a:lnTo>
                  <a:lnTo>
                    <a:pt x="56191" y="26388"/>
                  </a:lnTo>
                  <a:lnTo>
                    <a:pt x="58364" y="28561"/>
                  </a:lnTo>
                  <a:lnTo>
                    <a:pt x="59295" y="29803"/>
                  </a:lnTo>
                  <a:lnTo>
                    <a:pt x="59295" y="31666"/>
                  </a:lnTo>
                  <a:lnTo>
                    <a:pt x="59295" y="33839"/>
                  </a:lnTo>
                  <a:lnTo>
                    <a:pt x="65504" y="33839"/>
                  </a:lnTo>
                  <a:lnTo>
                    <a:pt x="68609" y="31666"/>
                  </a:lnTo>
                  <a:lnTo>
                    <a:pt x="72955" y="29803"/>
                  </a:lnTo>
                  <a:lnTo>
                    <a:pt x="77922" y="28561"/>
                  </a:lnTo>
                  <a:lnTo>
                    <a:pt x="81337" y="26388"/>
                  </a:lnTo>
                  <a:lnTo>
                    <a:pt x="88477" y="26388"/>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10" name="Google Shape;210;p3"/>
            <p:cNvSpPr/>
            <p:nvPr/>
          </p:nvSpPr>
          <p:spPr>
            <a:xfrm>
              <a:off x="4215796" y="5526404"/>
              <a:ext cx="34149" cy="12418"/>
            </a:xfrm>
            <a:custGeom>
              <a:rect b="b" l="l" r="r" t="t"/>
              <a:pathLst>
                <a:path extrusionOk="0" h="12417" w="34149">
                  <a:moveTo>
                    <a:pt x="27940" y="12728"/>
                  </a:moveTo>
                  <a:lnTo>
                    <a:pt x="31045" y="10555"/>
                  </a:lnTo>
                  <a:lnTo>
                    <a:pt x="33218" y="7451"/>
                  </a:lnTo>
                  <a:lnTo>
                    <a:pt x="36322" y="5278"/>
                  </a:lnTo>
                  <a:lnTo>
                    <a:pt x="27940" y="1242"/>
                  </a:lnTo>
                  <a:lnTo>
                    <a:pt x="20800" y="0"/>
                  </a:lnTo>
                  <a:lnTo>
                    <a:pt x="13349" y="0"/>
                  </a:lnTo>
                  <a:lnTo>
                    <a:pt x="0" y="1242"/>
                  </a:lnTo>
                  <a:lnTo>
                    <a:pt x="0" y="12728"/>
                  </a:lnTo>
                  <a:lnTo>
                    <a:pt x="6209" y="10555"/>
                  </a:lnTo>
                  <a:lnTo>
                    <a:pt x="11487" y="10555"/>
                  </a:lnTo>
                  <a:lnTo>
                    <a:pt x="16454" y="10555"/>
                  </a:lnTo>
                  <a:lnTo>
                    <a:pt x="21731" y="12728"/>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11" name="Google Shape;211;p3"/>
            <p:cNvSpPr/>
            <p:nvPr/>
          </p:nvSpPr>
          <p:spPr>
            <a:xfrm>
              <a:off x="4066782" y="5047076"/>
              <a:ext cx="12418" cy="15522"/>
            </a:xfrm>
            <a:custGeom>
              <a:rect b="b" l="l" r="r" t="t"/>
              <a:pathLst>
                <a:path extrusionOk="0" h="15522" w="12417">
                  <a:moveTo>
                    <a:pt x="6209" y="17075"/>
                  </a:moveTo>
                  <a:lnTo>
                    <a:pt x="7140" y="11487"/>
                  </a:lnTo>
                  <a:lnTo>
                    <a:pt x="7140" y="9624"/>
                  </a:lnTo>
                  <a:lnTo>
                    <a:pt x="9313" y="6209"/>
                  </a:lnTo>
                  <a:lnTo>
                    <a:pt x="11487" y="4346"/>
                  </a:lnTo>
                  <a:lnTo>
                    <a:pt x="12418" y="0"/>
                  </a:lnTo>
                  <a:lnTo>
                    <a:pt x="9313" y="0"/>
                  </a:lnTo>
                  <a:lnTo>
                    <a:pt x="7140" y="4346"/>
                  </a:lnTo>
                  <a:lnTo>
                    <a:pt x="4036" y="7451"/>
                  </a:lnTo>
                  <a:lnTo>
                    <a:pt x="2173" y="9624"/>
                  </a:lnTo>
                  <a:lnTo>
                    <a:pt x="0" y="11487"/>
                  </a:lnTo>
                  <a:lnTo>
                    <a:pt x="0" y="13660"/>
                  </a:lnTo>
                  <a:lnTo>
                    <a:pt x="2173" y="14901"/>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12" name="Google Shape;212;p3"/>
            <p:cNvSpPr/>
            <p:nvPr/>
          </p:nvSpPr>
          <p:spPr>
            <a:xfrm>
              <a:off x="3707286" y="4372477"/>
              <a:ext cx="55880" cy="43462"/>
            </a:xfrm>
            <a:custGeom>
              <a:rect b="b" l="l" r="r" t="t"/>
              <a:pathLst>
                <a:path extrusionOk="0" h="43462" w="55880">
                  <a:moveTo>
                    <a:pt x="16764" y="37564"/>
                  </a:moveTo>
                  <a:lnTo>
                    <a:pt x="23904" y="45015"/>
                  </a:lnTo>
                  <a:lnTo>
                    <a:pt x="32286" y="45015"/>
                  </a:lnTo>
                  <a:lnTo>
                    <a:pt x="38495" y="44083"/>
                  </a:lnTo>
                  <a:lnTo>
                    <a:pt x="43773" y="44083"/>
                  </a:lnTo>
                  <a:lnTo>
                    <a:pt x="46877" y="41910"/>
                  </a:lnTo>
                  <a:lnTo>
                    <a:pt x="51224" y="36633"/>
                  </a:lnTo>
                  <a:lnTo>
                    <a:pt x="56191" y="36633"/>
                  </a:lnTo>
                  <a:lnTo>
                    <a:pt x="41600" y="22973"/>
                  </a:lnTo>
                  <a:lnTo>
                    <a:pt x="27009" y="10245"/>
                  </a:lnTo>
                  <a:lnTo>
                    <a:pt x="10555" y="0"/>
                  </a:lnTo>
                  <a:lnTo>
                    <a:pt x="12418" y="7140"/>
                  </a:lnTo>
                  <a:lnTo>
                    <a:pt x="12418" y="10245"/>
                  </a:lnTo>
                  <a:lnTo>
                    <a:pt x="14591" y="12418"/>
                  </a:lnTo>
                  <a:lnTo>
                    <a:pt x="16764" y="15522"/>
                  </a:lnTo>
                  <a:lnTo>
                    <a:pt x="0" y="25146"/>
                  </a:lnTo>
                  <a:lnTo>
                    <a:pt x="0" y="29182"/>
                  </a:lnTo>
                  <a:lnTo>
                    <a:pt x="9313" y="32286"/>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13" name="Google Shape;213;p3"/>
            <p:cNvSpPr/>
            <p:nvPr/>
          </p:nvSpPr>
          <p:spPr>
            <a:xfrm>
              <a:off x="3927081" y="4626422"/>
              <a:ext cx="24836" cy="21731"/>
            </a:xfrm>
            <a:custGeom>
              <a:rect b="b" l="l" r="r" t="t"/>
              <a:pathLst>
                <a:path extrusionOk="0" h="21731" w="24835">
                  <a:moveTo>
                    <a:pt x="24215" y="4346"/>
                  </a:moveTo>
                  <a:lnTo>
                    <a:pt x="19869" y="0"/>
                  </a:lnTo>
                  <a:lnTo>
                    <a:pt x="14591" y="6519"/>
                  </a:lnTo>
                  <a:lnTo>
                    <a:pt x="7451" y="9624"/>
                  </a:lnTo>
                  <a:lnTo>
                    <a:pt x="0" y="12728"/>
                  </a:lnTo>
                  <a:lnTo>
                    <a:pt x="0" y="17075"/>
                  </a:lnTo>
                  <a:lnTo>
                    <a:pt x="4346" y="17075"/>
                  </a:lnTo>
                  <a:lnTo>
                    <a:pt x="9624" y="20179"/>
                  </a:lnTo>
                  <a:lnTo>
                    <a:pt x="16764" y="22042"/>
                  </a:lnTo>
                  <a:lnTo>
                    <a:pt x="24215" y="24215"/>
                  </a:lnTo>
                  <a:lnTo>
                    <a:pt x="24215" y="20179"/>
                  </a:lnTo>
                  <a:lnTo>
                    <a:pt x="27319" y="20179"/>
                  </a:lnTo>
                  <a:lnTo>
                    <a:pt x="27319" y="14901"/>
                  </a:lnTo>
                  <a:lnTo>
                    <a:pt x="27319" y="11797"/>
                  </a:lnTo>
                  <a:lnTo>
                    <a:pt x="26077" y="7451"/>
                  </a:lnTo>
                  <a:lnTo>
                    <a:pt x="26077" y="6519"/>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14" name="Google Shape;214;p3"/>
            <p:cNvSpPr/>
            <p:nvPr/>
          </p:nvSpPr>
          <p:spPr>
            <a:xfrm>
              <a:off x="3587454" y="4223153"/>
              <a:ext cx="37253" cy="31045"/>
            </a:xfrm>
            <a:custGeom>
              <a:rect b="b" l="l" r="r" t="t"/>
              <a:pathLst>
                <a:path extrusionOk="0" h="31044" w="37253">
                  <a:moveTo>
                    <a:pt x="19869" y="33528"/>
                  </a:moveTo>
                  <a:lnTo>
                    <a:pt x="25146" y="31665"/>
                  </a:lnTo>
                  <a:lnTo>
                    <a:pt x="30424" y="31665"/>
                  </a:lnTo>
                  <a:lnTo>
                    <a:pt x="34460" y="29492"/>
                  </a:lnTo>
                  <a:lnTo>
                    <a:pt x="39737" y="29492"/>
                  </a:lnTo>
                  <a:lnTo>
                    <a:pt x="39737" y="22042"/>
                  </a:lnTo>
                  <a:lnTo>
                    <a:pt x="37564" y="16764"/>
                  </a:lnTo>
                  <a:lnTo>
                    <a:pt x="37564" y="12728"/>
                  </a:lnTo>
                  <a:lnTo>
                    <a:pt x="36633" y="7451"/>
                  </a:lnTo>
                  <a:lnTo>
                    <a:pt x="30424" y="4346"/>
                  </a:lnTo>
                  <a:lnTo>
                    <a:pt x="22973" y="2173"/>
                  </a:lnTo>
                  <a:lnTo>
                    <a:pt x="15833" y="0"/>
                  </a:lnTo>
                  <a:lnTo>
                    <a:pt x="7451" y="0"/>
                  </a:lnTo>
                  <a:lnTo>
                    <a:pt x="0" y="16764"/>
                  </a:lnTo>
                  <a:lnTo>
                    <a:pt x="10555" y="24215"/>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15" name="Google Shape;215;p3"/>
            <p:cNvSpPr/>
            <p:nvPr/>
          </p:nvSpPr>
          <p:spPr>
            <a:xfrm>
              <a:off x="2717274" y="4696893"/>
              <a:ext cx="18627" cy="9313"/>
            </a:xfrm>
            <a:custGeom>
              <a:rect b="b" l="l" r="r" t="t"/>
              <a:pathLst>
                <a:path extrusionOk="0" h="9313" w="18626">
                  <a:moveTo>
                    <a:pt x="4346" y="3104"/>
                  </a:moveTo>
                  <a:lnTo>
                    <a:pt x="7451" y="5278"/>
                  </a:lnTo>
                  <a:lnTo>
                    <a:pt x="11486" y="8382"/>
                  </a:lnTo>
                  <a:lnTo>
                    <a:pt x="16764" y="10555"/>
                  </a:lnTo>
                  <a:lnTo>
                    <a:pt x="16764" y="7451"/>
                  </a:lnTo>
                  <a:lnTo>
                    <a:pt x="20800" y="7451"/>
                  </a:lnTo>
                  <a:lnTo>
                    <a:pt x="20800" y="0"/>
                  </a:lnTo>
                  <a:lnTo>
                    <a:pt x="0" y="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16" name="Google Shape;216;p3"/>
            <p:cNvSpPr/>
            <p:nvPr/>
          </p:nvSpPr>
          <p:spPr>
            <a:xfrm>
              <a:off x="2917512" y="4768295"/>
              <a:ext cx="31045" cy="34149"/>
            </a:xfrm>
            <a:custGeom>
              <a:rect b="b" l="l" r="r" t="t"/>
              <a:pathLst>
                <a:path extrusionOk="0" h="34149" w="31044">
                  <a:moveTo>
                    <a:pt x="21731" y="3104"/>
                  </a:moveTo>
                  <a:lnTo>
                    <a:pt x="16764" y="5278"/>
                  </a:lnTo>
                  <a:lnTo>
                    <a:pt x="13349" y="7451"/>
                  </a:lnTo>
                  <a:lnTo>
                    <a:pt x="0" y="12728"/>
                  </a:lnTo>
                  <a:lnTo>
                    <a:pt x="2173" y="18006"/>
                  </a:lnTo>
                  <a:lnTo>
                    <a:pt x="2173" y="23283"/>
                  </a:lnTo>
                  <a:lnTo>
                    <a:pt x="4036" y="29492"/>
                  </a:lnTo>
                  <a:lnTo>
                    <a:pt x="6209" y="32597"/>
                  </a:lnTo>
                  <a:lnTo>
                    <a:pt x="9313" y="36943"/>
                  </a:lnTo>
                  <a:lnTo>
                    <a:pt x="11487" y="34770"/>
                  </a:lnTo>
                  <a:lnTo>
                    <a:pt x="18627" y="30424"/>
                  </a:lnTo>
                  <a:lnTo>
                    <a:pt x="26077" y="25146"/>
                  </a:lnTo>
                  <a:lnTo>
                    <a:pt x="31355" y="15833"/>
                  </a:lnTo>
                  <a:lnTo>
                    <a:pt x="31355" y="8382"/>
                  </a:lnTo>
                  <a:lnTo>
                    <a:pt x="26077" y="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17" name="Google Shape;217;p3"/>
            <p:cNvSpPr/>
            <p:nvPr/>
          </p:nvSpPr>
          <p:spPr>
            <a:xfrm>
              <a:off x="3423849" y="4239917"/>
              <a:ext cx="245252" cy="170745"/>
            </a:xfrm>
            <a:custGeom>
              <a:rect b="b" l="l" r="r" t="t"/>
              <a:pathLst>
                <a:path extrusionOk="0" h="170745" w="245252">
                  <a:moveTo>
                    <a:pt x="7451" y="86304"/>
                  </a:moveTo>
                  <a:lnTo>
                    <a:pt x="12418" y="96859"/>
                  </a:lnTo>
                  <a:lnTo>
                    <a:pt x="14591" y="108346"/>
                  </a:lnTo>
                  <a:lnTo>
                    <a:pt x="30424" y="108346"/>
                  </a:lnTo>
                  <a:lnTo>
                    <a:pt x="43773" y="108346"/>
                  </a:lnTo>
                  <a:lnTo>
                    <a:pt x="49982" y="108346"/>
                  </a:lnTo>
                  <a:lnTo>
                    <a:pt x="63641" y="110519"/>
                  </a:lnTo>
                  <a:lnTo>
                    <a:pt x="70782" y="111450"/>
                  </a:lnTo>
                  <a:lnTo>
                    <a:pt x="76059" y="115486"/>
                  </a:lnTo>
                  <a:lnTo>
                    <a:pt x="83510" y="120763"/>
                  </a:lnTo>
                  <a:lnTo>
                    <a:pt x="83510" y="125110"/>
                  </a:lnTo>
                  <a:lnTo>
                    <a:pt x="66746" y="126041"/>
                  </a:lnTo>
                  <a:lnTo>
                    <a:pt x="49982" y="128214"/>
                  </a:lnTo>
                  <a:lnTo>
                    <a:pt x="36633" y="132560"/>
                  </a:lnTo>
                  <a:lnTo>
                    <a:pt x="27009" y="140942"/>
                  </a:lnTo>
                  <a:lnTo>
                    <a:pt x="22973" y="140942"/>
                  </a:lnTo>
                  <a:lnTo>
                    <a:pt x="29182" y="152429"/>
                  </a:lnTo>
                  <a:lnTo>
                    <a:pt x="37564" y="157706"/>
                  </a:lnTo>
                  <a:lnTo>
                    <a:pt x="46877" y="159880"/>
                  </a:lnTo>
                  <a:lnTo>
                    <a:pt x="57432" y="161742"/>
                  </a:lnTo>
                  <a:lnTo>
                    <a:pt x="70782" y="164847"/>
                  </a:lnTo>
                  <a:lnTo>
                    <a:pt x="95928" y="172297"/>
                  </a:lnTo>
                  <a:lnTo>
                    <a:pt x="117659" y="172297"/>
                  </a:lnTo>
                  <a:lnTo>
                    <a:pt x="137527" y="169193"/>
                  </a:lnTo>
                  <a:lnTo>
                    <a:pt x="157396" y="162984"/>
                  </a:lnTo>
                  <a:lnTo>
                    <a:pt x="178196" y="159880"/>
                  </a:lnTo>
                  <a:lnTo>
                    <a:pt x="195891" y="161742"/>
                  </a:lnTo>
                  <a:lnTo>
                    <a:pt x="214828" y="169193"/>
                  </a:lnTo>
                  <a:lnTo>
                    <a:pt x="225073" y="169193"/>
                  </a:lnTo>
                  <a:lnTo>
                    <a:pt x="234387" y="167020"/>
                  </a:lnTo>
                  <a:lnTo>
                    <a:pt x="244010" y="164847"/>
                  </a:lnTo>
                  <a:lnTo>
                    <a:pt x="241837" y="159880"/>
                  </a:lnTo>
                  <a:lnTo>
                    <a:pt x="241837" y="157706"/>
                  </a:lnTo>
                  <a:lnTo>
                    <a:pt x="241837" y="154602"/>
                  </a:lnTo>
                  <a:lnTo>
                    <a:pt x="239664" y="154602"/>
                  </a:lnTo>
                  <a:lnTo>
                    <a:pt x="237491" y="152429"/>
                  </a:lnTo>
                  <a:lnTo>
                    <a:pt x="234387" y="148083"/>
                  </a:lnTo>
                  <a:lnTo>
                    <a:pt x="234387" y="140942"/>
                  </a:lnTo>
                  <a:lnTo>
                    <a:pt x="237491" y="142805"/>
                  </a:lnTo>
                  <a:lnTo>
                    <a:pt x="239664" y="144978"/>
                  </a:lnTo>
                  <a:lnTo>
                    <a:pt x="241837" y="147151"/>
                  </a:lnTo>
                  <a:lnTo>
                    <a:pt x="244010" y="148083"/>
                  </a:lnTo>
                  <a:lnTo>
                    <a:pt x="247115" y="148083"/>
                  </a:lnTo>
                  <a:lnTo>
                    <a:pt x="244942" y="132560"/>
                  </a:lnTo>
                  <a:lnTo>
                    <a:pt x="239664" y="122937"/>
                  </a:lnTo>
                  <a:lnTo>
                    <a:pt x="230351" y="115486"/>
                  </a:lnTo>
                  <a:lnTo>
                    <a:pt x="219796" y="113623"/>
                  </a:lnTo>
                  <a:lnTo>
                    <a:pt x="203342" y="111450"/>
                  </a:lnTo>
                  <a:lnTo>
                    <a:pt x="198064" y="83199"/>
                  </a:lnTo>
                  <a:lnTo>
                    <a:pt x="192787" y="54638"/>
                  </a:lnTo>
                  <a:lnTo>
                    <a:pt x="185647" y="32597"/>
                  </a:lnTo>
                  <a:lnTo>
                    <a:pt x="171987" y="14901"/>
                  </a:lnTo>
                  <a:lnTo>
                    <a:pt x="150256" y="0"/>
                  </a:lnTo>
                  <a:lnTo>
                    <a:pt x="144978" y="10555"/>
                  </a:lnTo>
                  <a:lnTo>
                    <a:pt x="143736" y="22042"/>
                  </a:lnTo>
                  <a:lnTo>
                    <a:pt x="150256" y="32597"/>
                  </a:lnTo>
                  <a:lnTo>
                    <a:pt x="150256" y="40048"/>
                  </a:lnTo>
                  <a:lnTo>
                    <a:pt x="150256" y="46256"/>
                  </a:lnTo>
                  <a:lnTo>
                    <a:pt x="149014" y="51534"/>
                  </a:lnTo>
                  <a:lnTo>
                    <a:pt x="146841" y="56812"/>
                  </a:lnTo>
                  <a:lnTo>
                    <a:pt x="141874" y="49361"/>
                  </a:lnTo>
                  <a:lnTo>
                    <a:pt x="134423" y="38806"/>
                  </a:lnTo>
                  <a:lnTo>
                    <a:pt x="127283" y="24215"/>
                  </a:lnTo>
                  <a:lnTo>
                    <a:pt x="122005" y="25457"/>
                  </a:lnTo>
                  <a:lnTo>
                    <a:pt x="115796" y="25457"/>
                  </a:lnTo>
                  <a:lnTo>
                    <a:pt x="114555" y="27319"/>
                  </a:lnTo>
                  <a:lnTo>
                    <a:pt x="110519" y="29492"/>
                  </a:lnTo>
                  <a:lnTo>
                    <a:pt x="108346" y="31666"/>
                  </a:lnTo>
                  <a:lnTo>
                    <a:pt x="107414" y="36943"/>
                  </a:lnTo>
                  <a:lnTo>
                    <a:pt x="103068" y="32597"/>
                  </a:lnTo>
                  <a:lnTo>
                    <a:pt x="99964" y="31666"/>
                  </a:lnTo>
                  <a:lnTo>
                    <a:pt x="98101" y="27319"/>
                  </a:lnTo>
                  <a:lnTo>
                    <a:pt x="95928" y="24215"/>
                  </a:lnTo>
                  <a:lnTo>
                    <a:pt x="93755" y="22042"/>
                  </a:lnTo>
                  <a:lnTo>
                    <a:pt x="90650" y="20179"/>
                  </a:lnTo>
                  <a:lnTo>
                    <a:pt x="83510" y="20179"/>
                  </a:lnTo>
                  <a:lnTo>
                    <a:pt x="72023" y="20179"/>
                  </a:lnTo>
                  <a:lnTo>
                    <a:pt x="59295" y="20179"/>
                  </a:lnTo>
                  <a:lnTo>
                    <a:pt x="49982" y="20179"/>
                  </a:lnTo>
                  <a:lnTo>
                    <a:pt x="49982" y="16764"/>
                  </a:lnTo>
                  <a:lnTo>
                    <a:pt x="49050" y="14901"/>
                  </a:lnTo>
                  <a:lnTo>
                    <a:pt x="49050" y="12728"/>
                  </a:lnTo>
                  <a:lnTo>
                    <a:pt x="49982" y="12728"/>
                  </a:lnTo>
                  <a:lnTo>
                    <a:pt x="49982" y="10555"/>
                  </a:lnTo>
                  <a:lnTo>
                    <a:pt x="49982" y="7451"/>
                  </a:lnTo>
                  <a:lnTo>
                    <a:pt x="46877" y="7451"/>
                  </a:lnTo>
                  <a:lnTo>
                    <a:pt x="34459" y="5278"/>
                  </a:lnTo>
                  <a:lnTo>
                    <a:pt x="22973" y="12728"/>
                  </a:lnTo>
                  <a:lnTo>
                    <a:pt x="14591" y="24215"/>
                  </a:lnTo>
                  <a:lnTo>
                    <a:pt x="7451" y="36943"/>
                  </a:lnTo>
                  <a:lnTo>
                    <a:pt x="0" y="47498"/>
                  </a:lnTo>
                  <a:lnTo>
                    <a:pt x="0" y="66125"/>
                  </a:lnTo>
                  <a:lnTo>
                    <a:pt x="3104" y="7668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18" name="Google Shape;218;p3"/>
            <p:cNvSpPr/>
            <p:nvPr/>
          </p:nvSpPr>
          <p:spPr>
            <a:xfrm>
              <a:off x="2687161" y="4573956"/>
              <a:ext cx="37253" cy="27940"/>
            </a:xfrm>
            <a:custGeom>
              <a:rect b="b" l="l" r="r" t="t"/>
              <a:pathLst>
                <a:path extrusionOk="0" h="27940" w="37253">
                  <a:moveTo>
                    <a:pt x="32286" y="23283"/>
                  </a:moveTo>
                  <a:lnTo>
                    <a:pt x="36322" y="23283"/>
                  </a:lnTo>
                  <a:lnTo>
                    <a:pt x="39737" y="19869"/>
                  </a:lnTo>
                  <a:lnTo>
                    <a:pt x="30113" y="8382"/>
                  </a:lnTo>
                  <a:lnTo>
                    <a:pt x="17695" y="3104"/>
                  </a:lnTo>
                  <a:lnTo>
                    <a:pt x="0" y="0"/>
                  </a:lnTo>
                  <a:lnTo>
                    <a:pt x="0" y="7451"/>
                  </a:lnTo>
                  <a:lnTo>
                    <a:pt x="0" y="10555"/>
                  </a:lnTo>
                  <a:lnTo>
                    <a:pt x="3104" y="14901"/>
                  </a:lnTo>
                  <a:lnTo>
                    <a:pt x="5278" y="15833"/>
                  </a:lnTo>
                  <a:lnTo>
                    <a:pt x="10555" y="18006"/>
                  </a:lnTo>
                  <a:lnTo>
                    <a:pt x="14591" y="22042"/>
                  </a:lnTo>
                  <a:lnTo>
                    <a:pt x="19869" y="25146"/>
                  </a:lnTo>
                  <a:lnTo>
                    <a:pt x="22973" y="29492"/>
                  </a:lnTo>
                  <a:lnTo>
                    <a:pt x="29182" y="27319"/>
                  </a:lnTo>
                  <a:lnTo>
                    <a:pt x="30113" y="25146"/>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19" name="Google Shape;219;p3"/>
            <p:cNvSpPr/>
            <p:nvPr/>
          </p:nvSpPr>
          <p:spPr>
            <a:xfrm>
              <a:off x="3878341" y="4529873"/>
              <a:ext cx="93134" cy="86925"/>
            </a:xfrm>
            <a:custGeom>
              <a:rect b="b" l="l" r="r" t="t"/>
              <a:pathLst>
                <a:path extrusionOk="0" h="86924" w="93133">
                  <a:moveTo>
                    <a:pt x="60226" y="29492"/>
                  </a:moveTo>
                  <a:lnTo>
                    <a:pt x="39427" y="29492"/>
                  </a:lnTo>
                  <a:lnTo>
                    <a:pt x="39427" y="22042"/>
                  </a:lnTo>
                  <a:lnTo>
                    <a:pt x="39427" y="15833"/>
                  </a:lnTo>
                  <a:lnTo>
                    <a:pt x="38495" y="12728"/>
                  </a:lnTo>
                  <a:lnTo>
                    <a:pt x="36322" y="8382"/>
                  </a:lnTo>
                  <a:lnTo>
                    <a:pt x="36322" y="0"/>
                  </a:lnTo>
                  <a:lnTo>
                    <a:pt x="24836" y="10555"/>
                  </a:lnTo>
                  <a:lnTo>
                    <a:pt x="17695" y="25146"/>
                  </a:lnTo>
                  <a:lnTo>
                    <a:pt x="10245" y="40048"/>
                  </a:lnTo>
                  <a:lnTo>
                    <a:pt x="0" y="52465"/>
                  </a:lnTo>
                  <a:lnTo>
                    <a:pt x="3104" y="56812"/>
                  </a:lnTo>
                  <a:lnTo>
                    <a:pt x="7140" y="58985"/>
                  </a:lnTo>
                  <a:lnTo>
                    <a:pt x="9313" y="58985"/>
                  </a:lnTo>
                  <a:lnTo>
                    <a:pt x="12418" y="59916"/>
                  </a:lnTo>
                  <a:lnTo>
                    <a:pt x="16454" y="59916"/>
                  </a:lnTo>
                  <a:lnTo>
                    <a:pt x="19558" y="62089"/>
                  </a:lnTo>
                  <a:lnTo>
                    <a:pt x="24836" y="63952"/>
                  </a:lnTo>
                  <a:lnTo>
                    <a:pt x="27009" y="69229"/>
                  </a:lnTo>
                  <a:lnTo>
                    <a:pt x="29182" y="73576"/>
                  </a:lnTo>
                  <a:lnTo>
                    <a:pt x="31045" y="76680"/>
                  </a:lnTo>
                  <a:lnTo>
                    <a:pt x="29182" y="81026"/>
                  </a:lnTo>
                  <a:lnTo>
                    <a:pt x="29182" y="84131"/>
                  </a:lnTo>
                  <a:lnTo>
                    <a:pt x="29182" y="89408"/>
                  </a:lnTo>
                  <a:lnTo>
                    <a:pt x="43773" y="84131"/>
                  </a:lnTo>
                  <a:lnTo>
                    <a:pt x="54018" y="74507"/>
                  </a:lnTo>
                  <a:lnTo>
                    <a:pt x="60226" y="59916"/>
                  </a:lnTo>
                  <a:lnTo>
                    <a:pt x="65504" y="63952"/>
                  </a:lnTo>
                  <a:lnTo>
                    <a:pt x="68608" y="66125"/>
                  </a:lnTo>
                  <a:lnTo>
                    <a:pt x="72955" y="69229"/>
                  </a:lnTo>
                  <a:lnTo>
                    <a:pt x="72955" y="71403"/>
                  </a:lnTo>
                  <a:lnTo>
                    <a:pt x="72955" y="74507"/>
                  </a:lnTo>
                  <a:lnTo>
                    <a:pt x="72955" y="81026"/>
                  </a:lnTo>
                  <a:lnTo>
                    <a:pt x="72955" y="86304"/>
                  </a:lnTo>
                  <a:lnTo>
                    <a:pt x="77922" y="84131"/>
                  </a:lnTo>
                  <a:lnTo>
                    <a:pt x="83199" y="84131"/>
                  </a:lnTo>
                  <a:lnTo>
                    <a:pt x="85373" y="84131"/>
                  </a:lnTo>
                  <a:lnTo>
                    <a:pt x="87546" y="81958"/>
                  </a:lnTo>
                  <a:lnTo>
                    <a:pt x="89408" y="81026"/>
                  </a:lnTo>
                  <a:lnTo>
                    <a:pt x="92513" y="76680"/>
                  </a:lnTo>
                  <a:lnTo>
                    <a:pt x="94686" y="74507"/>
                  </a:lnTo>
                  <a:lnTo>
                    <a:pt x="94686" y="73576"/>
                  </a:lnTo>
                  <a:lnTo>
                    <a:pt x="95617" y="71403"/>
                  </a:lnTo>
                  <a:lnTo>
                    <a:pt x="95617" y="69229"/>
                  </a:lnTo>
                  <a:lnTo>
                    <a:pt x="77922" y="49361"/>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20" name="Google Shape;220;p3"/>
            <p:cNvSpPr/>
            <p:nvPr/>
          </p:nvSpPr>
          <p:spPr>
            <a:xfrm>
              <a:off x="4263915" y="4941524"/>
              <a:ext cx="93134" cy="111760"/>
            </a:xfrm>
            <a:custGeom>
              <a:rect b="b" l="l" r="r" t="t"/>
              <a:pathLst>
                <a:path extrusionOk="0" h="111760" w="93133">
                  <a:moveTo>
                    <a:pt x="54018" y="51534"/>
                  </a:moveTo>
                  <a:lnTo>
                    <a:pt x="53086" y="39116"/>
                  </a:lnTo>
                  <a:lnTo>
                    <a:pt x="50913" y="28561"/>
                  </a:lnTo>
                  <a:lnTo>
                    <a:pt x="50913" y="14901"/>
                  </a:lnTo>
                  <a:lnTo>
                    <a:pt x="50913" y="0"/>
                  </a:lnTo>
                  <a:lnTo>
                    <a:pt x="39427" y="0"/>
                  </a:lnTo>
                  <a:lnTo>
                    <a:pt x="29182" y="24215"/>
                  </a:lnTo>
                  <a:lnTo>
                    <a:pt x="21731" y="48430"/>
                  </a:lnTo>
                  <a:lnTo>
                    <a:pt x="10245" y="70471"/>
                  </a:lnTo>
                  <a:lnTo>
                    <a:pt x="0" y="85062"/>
                  </a:lnTo>
                  <a:lnTo>
                    <a:pt x="4036" y="88477"/>
                  </a:lnTo>
                  <a:lnTo>
                    <a:pt x="9313" y="90340"/>
                  </a:lnTo>
                  <a:lnTo>
                    <a:pt x="14591" y="90340"/>
                  </a:lnTo>
                  <a:lnTo>
                    <a:pt x="19558" y="92513"/>
                  </a:lnTo>
                  <a:lnTo>
                    <a:pt x="23904" y="92513"/>
                  </a:lnTo>
                  <a:lnTo>
                    <a:pt x="27009" y="92513"/>
                  </a:lnTo>
                  <a:lnTo>
                    <a:pt x="36322" y="92513"/>
                  </a:lnTo>
                  <a:lnTo>
                    <a:pt x="41600" y="92513"/>
                  </a:lnTo>
                  <a:lnTo>
                    <a:pt x="45635" y="94686"/>
                  </a:lnTo>
                  <a:lnTo>
                    <a:pt x="46877" y="95617"/>
                  </a:lnTo>
                  <a:lnTo>
                    <a:pt x="46877" y="97790"/>
                  </a:lnTo>
                  <a:lnTo>
                    <a:pt x="46877" y="103068"/>
                  </a:lnTo>
                  <a:lnTo>
                    <a:pt x="46877" y="108346"/>
                  </a:lnTo>
                  <a:lnTo>
                    <a:pt x="56191" y="103068"/>
                  </a:lnTo>
                  <a:lnTo>
                    <a:pt x="63331" y="95617"/>
                  </a:lnTo>
                  <a:lnTo>
                    <a:pt x="70782" y="88477"/>
                  </a:lnTo>
                  <a:lnTo>
                    <a:pt x="74817" y="88477"/>
                  </a:lnTo>
                  <a:lnTo>
                    <a:pt x="74817" y="92513"/>
                  </a:lnTo>
                  <a:lnTo>
                    <a:pt x="74817" y="95617"/>
                  </a:lnTo>
                  <a:lnTo>
                    <a:pt x="72955" y="97790"/>
                  </a:lnTo>
                  <a:lnTo>
                    <a:pt x="72955" y="99964"/>
                  </a:lnTo>
                  <a:lnTo>
                    <a:pt x="70782" y="100895"/>
                  </a:lnTo>
                  <a:lnTo>
                    <a:pt x="70782" y="108346"/>
                  </a:lnTo>
                  <a:lnTo>
                    <a:pt x="74817" y="107104"/>
                  </a:lnTo>
                  <a:lnTo>
                    <a:pt x="76059" y="107104"/>
                  </a:lnTo>
                  <a:lnTo>
                    <a:pt x="76059" y="105241"/>
                  </a:lnTo>
                  <a:lnTo>
                    <a:pt x="77922" y="105241"/>
                  </a:lnTo>
                  <a:lnTo>
                    <a:pt x="80095" y="100895"/>
                  </a:lnTo>
                  <a:lnTo>
                    <a:pt x="80095" y="103068"/>
                  </a:lnTo>
                  <a:lnTo>
                    <a:pt x="82268" y="105241"/>
                  </a:lnTo>
                  <a:lnTo>
                    <a:pt x="82268" y="107104"/>
                  </a:lnTo>
                  <a:lnTo>
                    <a:pt x="82268" y="108346"/>
                  </a:lnTo>
                  <a:lnTo>
                    <a:pt x="83200" y="112381"/>
                  </a:lnTo>
                  <a:lnTo>
                    <a:pt x="87546" y="112381"/>
                  </a:lnTo>
                  <a:lnTo>
                    <a:pt x="89408" y="99964"/>
                  </a:lnTo>
                  <a:lnTo>
                    <a:pt x="92513" y="87235"/>
                  </a:lnTo>
                  <a:lnTo>
                    <a:pt x="94686" y="75749"/>
                  </a:lnTo>
                  <a:lnTo>
                    <a:pt x="92513" y="73576"/>
                  </a:lnTo>
                  <a:lnTo>
                    <a:pt x="90650" y="73576"/>
                  </a:lnTo>
                  <a:lnTo>
                    <a:pt x="89408" y="73576"/>
                  </a:lnTo>
                  <a:lnTo>
                    <a:pt x="87546" y="73576"/>
                  </a:lnTo>
                  <a:lnTo>
                    <a:pt x="85373" y="73576"/>
                  </a:lnTo>
                  <a:lnTo>
                    <a:pt x="83200" y="72644"/>
                  </a:lnTo>
                  <a:lnTo>
                    <a:pt x="74817" y="72644"/>
                  </a:lnTo>
                  <a:lnTo>
                    <a:pt x="74817" y="51534"/>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21" name="Google Shape;221;p3"/>
            <p:cNvSpPr/>
            <p:nvPr/>
          </p:nvSpPr>
          <p:spPr>
            <a:xfrm>
              <a:off x="4034496" y="4432083"/>
              <a:ext cx="27940" cy="40358"/>
            </a:xfrm>
            <a:custGeom>
              <a:rect b="b" l="l" r="r" t="t"/>
              <a:pathLst>
                <a:path extrusionOk="0" h="40357" w="27940">
                  <a:moveTo>
                    <a:pt x="4346" y="42221"/>
                  </a:moveTo>
                  <a:lnTo>
                    <a:pt x="12418" y="40979"/>
                  </a:lnTo>
                  <a:lnTo>
                    <a:pt x="18937" y="40979"/>
                  </a:lnTo>
                  <a:lnTo>
                    <a:pt x="23904" y="39116"/>
                  </a:lnTo>
                  <a:lnTo>
                    <a:pt x="29182" y="36943"/>
                  </a:lnTo>
                  <a:lnTo>
                    <a:pt x="27009" y="29492"/>
                  </a:lnTo>
                  <a:lnTo>
                    <a:pt x="26077" y="24215"/>
                  </a:lnTo>
                  <a:lnTo>
                    <a:pt x="23904" y="18937"/>
                  </a:lnTo>
                  <a:lnTo>
                    <a:pt x="19869" y="12728"/>
                  </a:lnTo>
                  <a:lnTo>
                    <a:pt x="18937" y="9624"/>
                  </a:lnTo>
                  <a:lnTo>
                    <a:pt x="18937" y="7451"/>
                  </a:lnTo>
                  <a:lnTo>
                    <a:pt x="18937" y="5278"/>
                  </a:lnTo>
                  <a:lnTo>
                    <a:pt x="16764" y="4346"/>
                  </a:lnTo>
                  <a:lnTo>
                    <a:pt x="14591" y="4346"/>
                  </a:lnTo>
                  <a:lnTo>
                    <a:pt x="12418" y="2173"/>
                  </a:lnTo>
                  <a:lnTo>
                    <a:pt x="9313" y="0"/>
                  </a:lnTo>
                  <a:lnTo>
                    <a:pt x="5278" y="5278"/>
                  </a:lnTo>
                  <a:lnTo>
                    <a:pt x="4346" y="9624"/>
                  </a:lnTo>
                  <a:lnTo>
                    <a:pt x="0" y="12728"/>
                  </a:lnTo>
                  <a:lnTo>
                    <a:pt x="0" y="24215"/>
                  </a:lnTo>
                  <a:lnTo>
                    <a:pt x="2173" y="33839"/>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22" name="Google Shape;222;p3"/>
            <p:cNvSpPr/>
            <p:nvPr/>
          </p:nvSpPr>
          <p:spPr>
            <a:xfrm>
              <a:off x="3958436" y="4877572"/>
              <a:ext cx="15522" cy="9313"/>
            </a:xfrm>
            <a:custGeom>
              <a:rect b="b" l="l" r="r" t="t"/>
              <a:pathLst>
                <a:path extrusionOk="0" h="9313" w="15522">
                  <a:moveTo>
                    <a:pt x="0" y="11487"/>
                  </a:moveTo>
                  <a:lnTo>
                    <a:pt x="5278" y="11487"/>
                  </a:lnTo>
                  <a:lnTo>
                    <a:pt x="7451" y="9313"/>
                  </a:lnTo>
                  <a:lnTo>
                    <a:pt x="9313" y="9313"/>
                  </a:lnTo>
                  <a:lnTo>
                    <a:pt x="10555" y="9313"/>
                  </a:lnTo>
                  <a:lnTo>
                    <a:pt x="12418" y="7451"/>
                  </a:lnTo>
                  <a:lnTo>
                    <a:pt x="15522" y="7451"/>
                  </a:lnTo>
                  <a:lnTo>
                    <a:pt x="15522" y="0"/>
                  </a:lnTo>
                  <a:lnTo>
                    <a:pt x="0" y="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23" name="Google Shape;223;p3"/>
            <p:cNvSpPr/>
            <p:nvPr/>
          </p:nvSpPr>
          <p:spPr>
            <a:xfrm>
              <a:off x="4347115" y="4401659"/>
              <a:ext cx="40358" cy="34149"/>
            </a:xfrm>
            <a:custGeom>
              <a:rect b="b" l="l" r="r" t="t"/>
              <a:pathLst>
                <a:path extrusionOk="0" h="34149" w="40357">
                  <a:moveTo>
                    <a:pt x="13660" y="25457"/>
                  </a:moveTo>
                  <a:lnTo>
                    <a:pt x="18937" y="30424"/>
                  </a:lnTo>
                  <a:lnTo>
                    <a:pt x="23904" y="35701"/>
                  </a:lnTo>
                  <a:lnTo>
                    <a:pt x="27009" y="34770"/>
                  </a:lnTo>
                  <a:lnTo>
                    <a:pt x="29182" y="32597"/>
                  </a:lnTo>
                  <a:lnTo>
                    <a:pt x="31355" y="32597"/>
                  </a:lnTo>
                  <a:lnTo>
                    <a:pt x="33528" y="32597"/>
                  </a:lnTo>
                  <a:lnTo>
                    <a:pt x="33528" y="30424"/>
                  </a:lnTo>
                  <a:lnTo>
                    <a:pt x="36633" y="27319"/>
                  </a:lnTo>
                  <a:lnTo>
                    <a:pt x="36633" y="25457"/>
                  </a:lnTo>
                  <a:lnTo>
                    <a:pt x="38495" y="25457"/>
                  </a:lnTo>
                  <a:lnTo>
                    <a:pt x="38495" y="23283"/>
                  </a:lnTo>
                  <a:lnTo>
                    <a:pt x="40668" y="20179"/>
                  </a:lnTo>
                  <a:lnTo>
                    <a:pt x="34459" y="14901"/>
                  </a:lnTo>
                  <a:lnTo>
                    <a:pt x="29182" y="10555"/>
                  </a:lnTo>
                  <a:lnTo>
                    <a:pt x="26077" y="7451"/>
                  </a:lnTo>
                  <a:lnTo>
                    <a:pt x="18937" y="3104"/>
                  </a:lnTo>
                  <a:lnTo>
                    <a:pt x="11487" y="0"/>
                  </a:lnTo>
                  <a:lnTo>
                    <a:pt x="9313" y="1242"/>
                  </a:lnTo>
                  <a:lnTo>
                    <a:pt x="7451" y="3104"/>
                  </a:lnTo>
                  <a:lnTo>
                    <a:pt x="4346" y="3104"/>
                  </a:lnTo>
                  <a:lnTo>
                    <a:pt x="0" y="15833"/>
                  </a:lnTo>
                  <a:lnTo>
                    <a:pt x="6209" y="20179"/>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24" name="Google Shape;224;p3"/>
            <p:cNvSpPr/>
            <p:nvPr/>
          </p:nvSpPr>
          <p:spPr>
            <a:xfrm>
              <a:off x="4024251" y="4593825"/>
              <a:ext cx="12418" cy="15522"/>
            </a:xfrm>
            <a:custGeom>
              <a:rect b="b" l="l" r="r" t="t"/>
              <a:pathLst>
                <a:path extrusionOk="0" h="15522" w="12417">
                  <a:moveTo>
                    <a:pt x="4967" y="17075"/>
                  </a:moveTo>
                  <a:lnTo>
                    <a:pt x="7140" y="14901"/>
                  </a:lnTo>
                  <a:lnTo>
                    <a:pt x="8072" y="14901"/>
                  </a:lnTo>
                  <a:lnTo>
                    <a:pt x="10245" y="12728"/>
                  </a:lnTo>
                  <a:lnTo>
                    <a:pt x="12418" y="10555"/>
                  </a:lnTo>
                  <a:lnTo>
                    <a:pt x="14591" y="9624"/>
                  </a:lnTo>
                  <a:lnTo>
                    <a:pt x="14591" y="7451"/>
                  </a:lnTo>
                  <a:lnTo>
                    <a:pt x="14591" y="5278"/>
                  </a:lnTo>
                  <a:lnTo>
                    <a:pt x="10245" y="5278"/>
                  </a:lnTo>
                  <a:lnTo>
                    <a:pt x="8072" y="3415"/>
                  </a:lnTo>
                  <a:lnTo>
                    <a:pt x="7140" y="2173"/>
                  </a:lnTo>
                  <a:lnTo>
                    <a:pt x="3104" y="0"/>
                  </a:lnTo>
                  <a:lnTo>
                    <a:pt x="931" y="5278"/>
                  </a:lnTo>
                  <a:lnTo>
                    <a:pt x="0" y="7451"/>
                  </a:lnTo>
                  <a:lnTo>
                    <a:pt x="0" y="10555"/>
                  </a:lnTo>
                  <a:lnTo>
                    <a:pt x="0" y="17075"/>
                  </a:lnTo>
                  <a:lnTo>
                    <a:pt x="3104" y="17075"/>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25" name="Google Shape;225;p3"/>
            <p:cNvSpPr/>
            <p:nvPr/>
          </p:nvSpPr>
          <p:spPr>
            <a:xfrm>
              <a:off x="3970854" y="4639150"/>
              <a:ext cx="21731" cy="27940"/>
            </a:xfrm>
            <a:custGeom>
              <a:rect b="b" l="l" r="r" t="t"/>
              <a:pathLst>
                <a:path extrusionOk="0" h="27940" w="21731">
                  <a:moveTo>
                    <a:pt x="2173" y="13660"/>
                  </a:moveTo>
                  <a:lnTo>
                    <a:pt x="2173" y="14591"/>
                  </a:lnTo>
                  <a:lnTo>
                    <a:pt x="2173" y="16764"/>
                  </a:lnTo>
                  <a:lnTo>
                    <a:pt x="0" y="21110"/>
                  </a:lnTo>
                  <a:lnTo>
                    <a:pt x="2173" y="22042"/>
                  </a:lnTo>
                  <a:lnTo>
                    <a:pt x="2173" y="24215"/>
                  </a:lnTo>
                  <a:lnTo>
                    <a:pt x="3104" y="24215"/>
                  </a:lnTo>
                  <a:lnTo>
                    <a:pt x="3104" y="28251"/>
                  </a:lnTo>
                  <a:lnTo>
                    <a:pt x="9624" y="28251"/>
                  </a:lnTo>
                  <a:lnTo>
                    <a:pt x="14591" y="26388"/>
                  </a:lnTo>
                  <a:lnTo>
                    <a:pt x="16764" y="26388"/>
                  </a:lnTo>
                  <a:lnTo>
                    <a:pt x="19869" y="24215"/>
                  </a:lnTo>
                  <a:lnTo>
                    <a:pt x="24215" y="24215"/>
                  </a:lnTo>
                  <a:lnTo>
                    <a:pt x="22042" y="16764"/>
                  </a:lnTo>
                  <a:lnTo>
                    <a:pt x="17695" y="9313"/>
                  </a:lnTo>
                  <a:lnTo>
                    <a:pt x="12728" y="4346"/>
                  </a:lnTo>
                  <a:lnTo>
                    <a:pt x="7451" y="0"/>
                  </a:lnTo>
                  <a:lnTo>
                    <a:pt x="3104" y="11487"/>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26" name="Google Shape;226;p3"/>
            <p:cNvSpPr/>
            <p:nvPr/>
          </p:nvSpPr>
          <p:spPr>
            <a:xfrm>
              <a:off x="7159753" y="4855531"/>
              <a:ext cx="43462" cy="189372"/>
            </a:xfrm>
            <a:custGeom>
              <a:rect b="b" l="l" r="r" t="t"/>
              <a:pathLst>
                <a:path extrusionOk="0" h="189371" w="43462">
                  <a:moveTo>
                    <a:pt x="44704" y="130077"/>
                  </a:moveTo>
                  <a:lnTo>
                    <a:pt x="39427" y="108035"/>
                  </a:lnTo>
                  <a:lnTo>
                    <a:pt x="30113" y="88167"/>
                  </a:lnTo>
                  <a:lnTo>
                    <a:pt x="24836" y="70471"/>
                  </a:lnTo>
                  <a:lnTo>
                    <a:pt x="21731" y="51534"/>
                  </a:lnTo>
                  <a:lnTo>
                    <a:pt x="21731" y="35701"/>
                  </a:lnTo>
                  <a:lnTo>
                    <a:pt x="21731" y="18937"/>
                  </a:lnTo>
                  <a:lnTo>
                    <a:pt x="15522" y="6209"/>
                  </a:lnTo>
                  <a:lnTo>
                    <a:pt x="15522" y="4036"/>
                  </a:lnTo>
                  <a:lnTo>
                    <a:pt x="14591" y="4036"/>
                  </a:lnTo>
                  <a:lnTo>
                    <a:pt x="14591" y="2173"/>
                  </a:lnTo>
                  <a:lnTo>
                    <a:pt x="12418" y="0"/>
                  </a:lnTo>
                  <a:lnTo>
                    <a:pt x="10245" y="7451"/>
                  </a:lnTo>
                  <a:lnTo>
                    <a:pt x="9313" y="13660"/>
                  </a:lnTo>
                  <a:lnTo>
                    <a:pt x="7140" y="16764"/>
                  </a:lnTo>
                  <a:lnTo>
                    <a:pt x="5278" y="21110"/>
                  </a:lnTo>
                  <a:lnTo>
                    <a:pt x="3104" y="24215"/>
                  </a:lnTo>
                  <a:lnTo>
                    <a:pt x="0" y="29492"/>
                  </a:lnTo>
                  <a:lnTo>
                    <a:pt x="0" y="70471"/>
                  </a:lnTo>
                  <a:lnTo>
                    <a:pt x="3104" y="85993"/>
                  </a:lnTo>
                  <a:lnTo>
                    <a:pt x="3104" y="110208"/>
                  </a:lnTo>
                  <a:lnTo>
                    <a:pt x="3104" y="136596"/>
                  </a:lnTo>
                  <a:lnTo>
                    <a:pt x="3104" y="159569"/>
                  </a:lnTo>
                  <a:lnTo>
                    <a:pt x="5278" y="180679"/>
                  </a:lnTo>
                  <a:lnTo>
                    <a:pt x="9313" y="191235"/>
                  </a:lnTo>
                  <a:lnTo>
                    <a:pt x="12418" y="189061"/>
                  </a:lnTo>
                  <a:lnTo>
                    <a:pt x="14591" y="189061"/>
                  </a:lnTo>
                  <a:lnTo>
                    <a:pt x="19869" y="186888"/>
                  </a:lnTo>
                  <a:lnTo>
                    <a:pt x="22973" y="186888"/>
                  </a:lnTo>
                  <a:lnTo>
                    <a:pt x="29182" y="186888"/>
                  </a:lnTo>
                  <a:lnTo>
                    <a:pt x="24836" y="169193"/>
                  </a:lnTo>
                  <a:lnTo>
                    <a:pt x="22973" y="156465"/>
                  </a:lnTo>
                  <a:lnTo>
                    <a:pt x="19869" y="143736"/>
                  </a:lnTo>
                  <a:lnTo>
                    <a:pt x="19869" y="126972"/>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27" name="Google Shape;227;p3"/>
            <p:cNvSpPr/>
            <p:nvPr/>
          </p:nvSpPr>
          <p:spPr>
            <a:xfrm>
              <a:off x="3223922" y="4869190"/>
              <a:ext cx="34149" cy="43462"/>
            </a:xfrm>
            <a:custGeom>
              <a:rect b="b" l="l" r="r" t="t"/>
              <a:pathLst>
                <a:path extrusionOk="0" h="43462" w="34149">
                  <a:moveTo>
                    <a:pt x="29182" y="17695"/>
                  </a:moveTo>
                  <a:lnTo>
                    <a:pt x="27009" y="3104"/>
                  </a:lnTo>
                  <a:lnTo>
                    <a:pt x="19558" y="3104"/>
                  </a:lnTo>
                  <a:lnTo>
                    <a:pt x="14591" y="3104"/>
                  </a:lnTo>
                  <a:lnTo>
                    <a:pt x="10245" y="931"/>
                  </a:lnTo>
                  <a:lnTo>
                    <a:pt x="7140" y="0"/>
                  </a:lnTo>
                  <a:lnTo>
                    <a:pt x="0" y="0"/>
                  </a:lnTo>
                  <a:lnTo>
                    <a:pt x="0" y="5278"/>
                  </a:lnTo>
                  <a:lnTo>
                    <a:pt x="0" y="8382"/>
                  </a:lnTo>
                  <a:lnTo>
                    <a:pt x="931" y="12728"/>
                  </a:lnTo>
                  <a:lnTo>
                    <a:pt x="3104" y="15833"/>
                  </a:lnTo>
                  <a:lnTo>
                    <a:pt x="7140" y="22042"/>
                  </a:lnTo>
                  <a:lnTo>
                    <a:pt x="10245" y="27319"/>
                  </a:lnTo>
                  <a:lnTo>
                    <a:pt x="14591" y="30424"/>
                  </a:lnTo>
                  <a:lnTo>
                    <a:pt x="19558" y="34770"/>
                  </a:lnTo>
                  <a:lnTo>
                    <a:pt x="22973" y="37874"/>
                  </a:lnTo>
                  <a:lnTo>
                    <a:pt x="27009" y="44083"/>
                  </a:lnTo>
                  <a:lnTo>
                    <a:pt x="34149" y="44083"/>
                  </a:lnTo>
                  <a:lnTo>
                    <a:pt x="32286" y="29492"/>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28" name="Google Shape;228;p3"/>
            <p:cNvSpPr/>
            <p:nvPr/>
          </p:nvSpPr>
          <p:spPr>
            <a:xfrm>
              <a:off x="5439263" y="4744081"/>
              <a:ext cx="18627" cy="18627"/>
            </a:xfrm>
            <a:custGeom>
              <a:rect b="b" l="l" r="r" t="t"/>
              <a:pathLst>
                <a:path extrusionOk="0" h="18626" w="18626">
                  <a:moveTo>
                    <a:pt x="931" y="3104"/>
                  </a:moveTo>
                  <a:lnTo>
                    <a:pt x="0" y="7451"/>
                  </a:lnTo>
                  <a:lnTo>
                    <a:pt x="0" y="9624"/>
                  </a:lnTo>
                  <a:lnTo>
                    <a:pt x="0" y="12728"/>
                  </a:lnTo>
                  <a:lnTo>
                    <a:pt x="0" y="16764"/>
                  </a:lnTo>
                  <a:lnTo>
                    <a:pt x="931" y="16764"/>
                  </a:lnTo>
                  <a:lnTo>
                    <a:pt x="3104" y="18006"/>
                  </a:lnTo>
                  <a:lnTo>
                    <a:pt x="5278" y="18006"/>
                  </a:lnTo>
                  <a:lnTo>
                    <a:pt x="8382" y="20179"/>
                  </a:lnTo>
                  <a:lnTo>
                    <a:pt x="10555" y="16764"/>
                  </a:lnTo>
                  <a:lnTo>
                    <a:pt x="14591" y="14901"/>
                  </a:lnTo>
                  <a:lnTo>
                    <a:pt x="15522" y="12728"/>
                  </a:lnTo>
                  <a:lnTo>
                    <a:pt x="19869" y="12728"/>
                  </a:lnTo>
                  <a:lnTo>
                    <a:pt x="19869" y="7451"/>
                  </a:lnTo>
                  <a:lnTo>
                    <a:pt x="5278" y="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29" name="Google Shape;229;p3"/>
            <p:cNvSpPr/>
            <p:nvPr/>
          </p:nvSpPr>
          <p:spPr>
            <a:xfrm>
              <a:off x="5039098" y="4734767"/>
              <a:ext cx="111760" cy="217312"/>
            </a:xfrm>
            <a:custGeom>
              <a:rect b="b" l="l" r="r" t="t"/>
              <a:pathLst>
                <a:path extrusionOk="0" h="217312" w="111760">
                  <a:moveTo>
                    <a:pt x="103068" y="141874"/>
                  </a:moveTo>
                  <a:lnTo>
                    <a:pt x="93755" y="122937"/>
                  </a:lnTo>
                  <a:lnTo>
                    <a:pt x="83510" y="106173"/>
                  </a:lnTo>
                  <a:lnTo>
                    <a:pt x="70782" y="92513"/>
                  </a:lnTo>
                  <a:lnTo>
                    <a:pt x="61468" y="78853"/>
                  </a:lnTo>
                  <a:lnTo>
                    <a:pt x="52155" y="70471"/>
                  </a:lnTo>
                  <a:lnTo>
                    <a:pt x="56191" y="63021"/>
                  </a:lnTo>
                  <a:lnTo>
                    <a:pt x="61468" y="53397"/>
                  </a:lnTo>
                  <a:lnTo>
                    <a:pt x="64573" y="41910"/>
                  </a:lnTo>
                  <a:lnTo>
                    <a:pt x="59295" y="29492"/>
                  </a:lnTo>
                  <a:lnTo>
                    <a:pt x="59295" y="22042"/>
                  </a:lnTo>
                  <a:lnTo>
                    <a:pt x="54328" y="22042"/>
                  </a:lnTo>
                  <a:lnTo>
                    <a:pt x="49982" y="24215"/>
                  </a:lnTo>
                  <a:lnTo>
                    <a:pt x="49051" y="26078"/>
                  </a:lnTo>
                  <a:lnTo>
                    <a:pt x="44704" y="29492"/>
                  </a:lnTo>
                  <a:lnTo>
                    <a:pt x="35391" y="29492"/>
                  </a:lnTo>
                  <a:lnTo>
                    <a:pt x="39737" y="24215"/>
                  </a:lnTo>
                  <a:lnTo>
                    <a:pt x="42842" y="18937"/>
                  </a:lnTo>
                  <a:lnTo>
                    <a:pt x="44704" y="12418"/>
                  </a:lnTo>
                  <a:lnTo>
                    <a:pt x="49051" y="5278"/>
                  </a:lnTo>
                  <a:lnTo>
                    <a:pt x="34460" y="2173"/>
                  </a:lnTo>
                  <a:lnTo>
                    <a:pt x="15522" y="0"/>
                  </a:lnTo>
                  <a:lnTo>
                    <a:pt x="14591" y="16764"/>
                  </a:lnTo>
                  <a:lnTo>
                    <a:pt x="8382" y="27319"/>
                  </a:lnTo>
                  <a:lnTo>
                    <a:pt x="3104" y="36633"/>
                  </a:lnTo>
                  <a:lnTo>
                    <a:pt x="0" y="46257"/>
                  </a:lnTo>
                  <a:lnTo>
                    <a:pt x="931" y="58674"/>
                  </a:lnTo>
                  <a:lnTo>
                    <a:pt x="5278" y="75438"/>
                  </a:lnTo>
                  <a:lnTo>
                    <a:pt x="8382" y="93444"/>
                  </a:lnTo>
                  <a:lnTo>
                    <a:pt x="10555" y="92513"/>
                  </a:lnTo>
                  <a:lnTo>
                    <a:pt x="12418" y="90340"/>
                  </a:lnTo>
                  <a:lnTo>
                    <a:pt x="14591" y="90340"/>
                  </a:lnTo>
                  <a:lnTo>
                    <a:pt x="14591" y="88167"/>
                  </a:lnTo>
                  <a:lnTo>
                    <a:pt x="14591" y="85994"/>
                  </a:lnTo>
                  <a:lnTo>
                    <a:pt x="15522" y="82889"/>
                  </a:lnTo>
                  <a:lnTo>
                    <a:pt x="19869" y="82889"/>
                  </a:lnTo>
                  <a:lnTo>
                    <a:pt x="19869" y="85994"/>
                  </a:lnTo>
                  <a:lnTo>
                    <a:pt x="19869" y="88167"/>
                  </a:lnTo>
                  <a:lnTo>
                    <a:pt x="17695" y="90340"/>
                  </a:lnTo>
                  <a:lnTo>
                    <a:pt x="17695" y="92513"/>
                  </a:lnTo>
                  <a:lnTo>
                    <a:pt x="15522" y="93444"/>
                  </a:lnTo>
                  <a:lnTo>
                    <a:pt x="17695" y="97480"/>
                  </a:lnTo>
                  <a:lnTo>
                    <a:pt x="17695" y="100895"/>
                  </a:lnTo>
                  <a:lnTo>
                    <a:pt x="17695" y="102758"/>
                  </a:lnTo>
                  <a:lnTo>
                    <a:pt x="19869" y="104931"/>
                  </a:lnTo>
                  <a:lnTo>
                    <a:pt x="19869" y="106173"/>
                  </a:lnTo>
                  <a:lnTo>
                    <a:pt x="22973" y="106173"/>
                  </a:lnTo>
                  <a:lnTo>
                    <a:pt x="27009" y="108035"/>
                  </a:lnTo>
                  <a:lnTo>
                    <a:pt x="30113" y="108035"/>
                  </a:lnTo>
                  <a:lnTo>
                    <a:pt x="32286" y="108035"/>
                  </a:lnTo>
                  <a:lnTo>
                    <a:pt x="35391" y="110208"/>
                  </a:lnTo>
                  <a:lnTo>
                    <a:pt x="39737" y="112381"/>
                  </a:lnTo>
                  <a:lnTo>
                    <a:pt x="41600" y="112381"/>
                  </a:lnTo>
                  <a:lnTo>
                    <a:pt x="41600" y="113313"/>
                  </a:lnTo>
                  <a:lnTo>
                    <a:pt x="42842" y="113313"/>
                  </a:lnTo>
                  <a:lnTo>
                    <a:pt x="44704" y="117659"/>
                  </a:lnTo>
                  <a:lnTo>
                    <a:pt x="44704" y="119832"/>
                  </a:lnTo>
                  <a:lnTo>
                    <a:pt x="46877" y="120763"/>
                  </a:lnTo>
                  <a:lnTo>
                    <a:pt x="46877" y="122937"/>
                  </a:lnTo>
                  <a:lnTo>
                    <a:pt x="49051" y="126972"/>
                  </a:lnTo>
                  <a:lnTo>
                    <a:pt x="42842" y="130077"/>
                  </a:lnTo>
                  <a:lnTo>
                    <a:pt x="35391" y="134423"/>
                  </a:lnTo>
                  <a:lnTo>
                    <a:pt x="32286" y="137528"/>
                  </a:lnTo>
                  <a:lnTo>
                    <a:pt x="27009" y="142805"/>
                  </a:lnTo>
                  <a:lnTo>
                    <a:pt x="25146" y="150256"/>
                  </a:lnTo>
                  <a:lnTo>
                    <a:pt x="22973" y="154292"/>
                  </a:lnTo>
                  <a:lnTo>
                    <a:pt x="22973" y="156465"/>
                  </a:lnTo>
                  <a:lnTo>
                    <a:pt x="25146" y="157396"/>
                  </a:lnTo>
                  <a:lnTo>
                    <a:pt x="25146" y="159569"/>
                  </a:lnTo>
                  <a:lnTo>
                    <a:pt x="29182" y="163915"/>
                  </a:lnTo>
                  <a:lnTo>
                    <a:pt x="15522" y="167020"/>
                  </a:lnTo>
                  <a:lnTo>
                    <a:pt x="17695" y="172297"/>
                  </a:lnTo>
                  <a:lnTo>
                    <a:pt x="17695" y="176333"/>
                  </a:lnTo>
                  <a:lnTo>
                    <a:pt x="19869" y="178506"/>
                  </a:lnTo>
                  <a:lnTo>
                    <a:pt x="19869" y="179438"/>
                  </a:lnTo>
                  <a:lnTo>
                    <a:pt x="22973" y="181611"/>
                  </a:lnTo>
                  <a:lnTo>
                    <a:pt x="27009" y="181611"/>
                  </a:lnTo>
                  <a:lnTo>
                    <a:pt x="32286" y="181611"/>
                  </a:lnTo>
                  <a:lnTo>
                    <a:pt x="22973" y="198375"/>
                  </a:lnTo>
                  <a:lnTo>
                    <a:pt x="12418" y="214208"/>
                  </a:lnTo>
                  <a:lnTo>
                    <a:pt x="12418" y="218554"/>
                  </a:lnTo>
                  <a:lnTo>
                    <a:pt x="29182" y="216381"/>
                  </a:lnTo>
                  <a:lnTo>
                    <a:pt x="49051" y="211103"/>
                  </a:lnTo>
                  <a:lnTo>
                    <a:pt x="70782" y="205826"/>
                  </a:lnTo>
                  <a:lnTo>
                    <a:pt x="88477" y="198375"/>
                  </a:lnTo>
                  <a:lnTo>
                    <a:pt x="99964" y="191235"/>
                  </a:lnTo>
                  <a:lnTo>
                    <a:pt x="108346" y="183784"/>
                  </a:lnTo>
                  <a:lnTo>
                    <a:pt x="112692" y="171056"/>
                  </a:lnTo>
                  <a:lnTo>
                    <a:pt x="110519" y="157396"/>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30" name="Google Shape;230;p3"/>
            <p:cNvSpPr/>
            <p:nvPr/>
          </p:nvSpPr>
          <p:spPr>
            <a:xfrm>
              <a:off x="5278762" y="4812379"/>
              <a:ext cx="24836" cy="34149"/>
            </a:xfrm>
            <a:custGeom>
              <a:rect b="b" l="l" r="r" t="t"/>
              <a:pathLst>
                <a:path extrusionOk="0" h="34149" w="24835">
                  <a:moveTo>
                    <a:pt x="23904" y="10555"/>
                  </a:moveTo>
                  <a:lnTo>
                    <a:pt x="23904" y="7451"/>
                  </a:lnTo>
                  <a:lnTo>
                    <a:pt x="22042" y="5278"/>
                  </a:lnTo>
                  <a:lnTo>
                    <a:pt x="19869" y="3104"/>
                  </a:lnTo>
                  <a:lnTo>
                    <a:pt x="16764" y="0"/>
                  </a:lnTo>
                  <a:lnTo>
                    <a:pt x="9313" y="10555"/>
                  </a:lnTo>
                  <a:lnTo>
                    <a:pt x="2173" y="14901"/>
                  </a:lnTo>
                  <a:lnTo>
                    <a:pt x="0" y="15833"/>
                  </a:lnTo>
                  <a:lnTo>
                    <a:pt x="0" y="18006"/>
                  </a:lnTo>
                  <a:lnTo>
                    <a:pt x="3104" y="23283"/>
                  </a:lnTo>
                  <a:lnTo>
                    <a:pt x="9313" y="35701"/>
                  </a:lnTo>
                  <a:lnTo>
                    <a:pt x="12418" y="35701"/>
                  </a:lnTo>
                  <a:lnTo>
                    <a:pt x="14591" y="34770"/>
                  </a:lnTo>
                  <a:lnTo>
                    <a:pt x="16764" y="34770"/>
                  </a:lnTo>
                  <a:lnTo>
                    <a:pt x="17695" y="34770"/>
                  </a:lnTo>
                  <a:lnTo>
                    <a:pt x="19869" y="32597"/>
                  </a:lnTo>
                  <a:lnTo>
                    <a:pt x="22042" y="30424"/>
                  </a:lnTo>
                  <a:lnTo>
                    <a:pt x="22042" y="28561"/>
                  </a:lnTo>
                  <a:lnTo>
                    <a:pt x="22042" y="27319"/>
                  </a:lnTo>
                  <a:lnTo>
                    <a:pt x="22042" y="25146"/>
                  </a:lnTo>
                  <a:lnTo>
                    <a:pt x="23904" y="23283"/>
                  </a:lnTo>
                  <a:lnTo>
                    <a:pt x="25146" y="19869"/>
                  </a:lnTo>
                  <a:lnTo>
                    <a:pt x="23904" y="14901"/>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31" name="Google Shape;231;p3"/>
            <p:cNvSpPr/>
            <p:nvPr/>
          </p:nvSpPr>
          <p:spPr>
            <a:xfrm>
              <a:off x="7689063" y="4320943"/>
              <a:ext cx="49671" cy="27940"/>
            </a:xfrm>
            <a:custGeom>
              <a:rect b="b" l="l" r="r" t="t"/>
              <a:pathLst>
                <a:path extrusionOk="0" h="27940" w="49671">
                  <a:moveTo>
                    <a:pt x="49051" y="12418"/>
                  </a:moveTo>
                  <a:lnTo>
                    <a:pt x="44704" y="10555"/>
                  </a:lnTo>
                  <a:lnTo>
                    <a:pt x="43773" y="10555"/>
                  </a:lnTo>
                  <a:lnTo>
                    <a:pt x="41600" y="10555"/>
                  </a:lnTo>
                  <a:lnTo>
                    <a:pt x="37564" y="10555"/>
                  </a:lnTo>
                  <a:lnTo>
                    <a:pt x="36322" y="10555"/>
                  </a:lnTo>
                  <a:lnTo>
                    <a:pt x="34460" y="9313"/>
                  </a:lnTo>
                  <a:lnTo>
                    <a:pt x="30113" y="9313"/>
                  </a:lnTo>
                  <a:lnTo>
                    <a:pt x="27009" y="5278"/>
                  </a:lnTo>
                  <a:lnTo>
                    <a:pt x="22973" y="0"/>
                  </a:lnTo>
                  <a:lnTo>
                    <a:pt x="15522" y="3104"/>
                  </a:lnTo>
                  <a:lnTo>
                    <a:pt x="10555" y="7451"/>
                  </a:lnTo>
                  <a:lnTo>
                    <a:pt x="5278" y="10555"/>
                  </a:lnTo>
                  <a:lnTo>
                    <a:pt x="0" y="15833"/>
                  </a:lnTo>
                  <a:lnTo>
                    <a:pt x="0" y="30424"/>
                  </a:lnTo>
                  <a:lnTo>
                    <a:pt x="36322" y="27319"/>
                  </a:lnTo>
                  <a:lnTo>
                    <a:pt x="43773" y="22042"/>
                  </a:lnTo>
                  <a:lnTo>
                    <a:pt x="50913" y="15833"/>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32" name="Google Shape;232;p3"/>
            <p:cNvSpPr/>
            <p:nvPr/>
          </p:nvSpPr>
          <p:spPr>
            <a:xfrm>
              <a:off x="5774854" y="4394519"/>
              <a:ext cx="15522" cy="9313"/>
            </a:xfrm>
            <a:custGeom>
              <a:rect b="b" l="l" r="r" t="t"/>
              <a:pathLst>
                <a:path extrusionOk="0" h="9313" w="15522">
                  <a:moveTo>
                    <a:pt x="0" y="931"/>
                  </a:moveTo>
                  <a:lnTo>
                    <a:pt x="2173" y="3104"/>
                  </a:lnTo>
                  <a:lnTo>
                    <a:pt x="2173" y="5278"/>
                  </a:lnTo>
                  <a:lnTo>
                    <a:pt x="4036" y="8382"/>
                  </a:lnTo>
                  <a:lnTo>
                    <a:pt x="4036" y="10245"/>
                  </a:lnTo>
                  <a:lnTo>
                    <a:pt x="7140" y="10245"/>
                  </a:lnTo>
                  <a:lnTo>
                    <a:pt x="9313" y="10245"/>
                  </a:lnTo>
                  <a:lnTo>
                    <a:pt x="13349" y="7140"/>
                  </a:lnTo>
                  <a:lnTo>
                    <a:pt x="16764" y="7140"/>
                  </a:lnTo>
                  <a:lnTo>
                    <a:pt x="16764" y="0"/>
                  </a:lnTo>
                  <a:lnTo>
                    <a:pt x="0" y="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33" name="Google Shape;233;p3"/>
            <p:cNvSpPr/>
            <p:nvPr/>
          </p:nvSpPr>
          <p:spPr>
            <a:xfrm>
              <a:off x="7132744" y="4215702"/>
              <a:ext cx="55880" cy="21731"/>
            </a:xfrm>
            <a:custGeom>
              <a:rect b="b" l="l" r="r" t="t"/>
              <a:pathLst>
                <a:path extrusionOk="0" h="21731" w="55880">
                  <a:moveTo>
                    <a:pt x="51844" y="7451"/>
                  </a:moveTo>
                  <a:lnTo>
                    <a:pt x="36322" y="4346"/>
                  </a:lnTo>
                  <a:lnTo>
                    <a:pt x="19558" y="0"/>
                  </a:lnTo>
                  <a:lnTo>
                    <a:pt x="0" y="0"/>
                  </a:lnTo>
                  <a:lnTo>
                    <a:pt x="0" y="7451"/>
                  </a:lnTo>
                  <a:lnTo>
                    <a:pt x="931" y="13660"/>
                  </a:lnTo>
                  <a:lnTo>
                    <a:pt x="931" y="18937"/>
                  </a:lnTo>
                  <a:lnTo>
                    <a:pt x="3104" y="24215"/>
                  </a:lnTo>
                  <a:lnTo>
                    <a:pt x="56191" y="24215"/>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34" name="Google Shape;234;p3"/>
            <p:cNvSpPr/>
            <p:nvPr/>
          </p:nvSpPr>
          <p:spPr>
            <a:xfrm>
              <a:off x="5371586" y="4771400"/>
              <a:ext cx="18627" cy="27940"/>
            </a:xfrm>
            <a:custGeom>
              <a:rect b="b" l="l" r="r" t="t"/>
              <a:pathLst>
                <a:path extrusionOk="0" h="27940" w="18626">
                  <a:moveTo>
                    <a:pt x="16454" y="2173"/>
                  </a:moveTo>
                  <a:lnTo>
                    <a:pt x="14591" y="2173"/>
                  </a:lnTo>
                  <a:lnTo>
                    <a:pt x="12418" y="2173"/>
                  </a:lnTo>
                  <a:lnTo>
                    <a:pt x="7140" y="0"/>
                  </a:lnTo>
                  <a:lnTo>
                    <a:pt x="7140" y="5278"/>
                  </a:lnTo>
                  <a:lnTo>
                    <a:pt x="5278" y="9624"/>
                  </a:lnTo>
                  <a:lnTo>
                    <a:pt x="3104" y="12728"/>
                  </a:lnTo>
                  <a:lnTo>
                    <a:pt x="0" y="16764"/>
                  </a:lnTo>
                  <a:lnTo>
                    <a:pt x="1863" y="20179"/>
                  </a:lnTo>
                  <a:lnTo>
                    <a:pt x="1863" y="22042"/>
                  </a:lnTo>
                  <a:lnTo>
                    <a:pt x="1863" y="24215"/>
                  </a:lnTo>
                  <a:lnTo>
                    <a:pt x="3104" y="24215"/>
                  </a:lnTo>
                  <a:lnTo>
                    <a:pt x="3104" y="29492"/>
                  </a:lnTo>
                  <a:lnTo>
                    <a:pt x="9313" y="26388"/>
                  </a:lnTo>
                  <a:lnTo>
                    <a:pt x="12418" y="20179"/>
                  </a:lnTo>
                  <a:lnTo>
                    <a:pt x="14591" y="14901"/>
                  </a:lnTo>
                  <a:lnTo>
                    <a:pt x="16454" y="9624"/>
                  </a:lnTo>
                  <a:lnTo>
                    <a:pt x="19868" y="4346"/>
                  </a:lnTo>
                  <a:lnTo>
                    <a:pt x="17695" y="4346"/>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35" name="Google Shape;235;p3"/>
            <p:cNvSpPr/>
            <p:nvPr/>
          </p:nvSpPr>
          <p:spPr>
            <a:xfrm>
              <a:off x="4983839" y="4840940"/>
              <a:ext cx="52776" cy="80716"/>
            </a:xfrm>
            <a:custGeom>
              <a:rect b="b" l="l" r="r" t="t"/>
              <a:pathLst>
                <a:path extrusionOk="0" h="80715" w="52775">
                  <a:moveTo>
                    <a:pt x="34460" y="1863"/>
                  </a:moveTo>
                  <a:lnTo>
                    <a:pt x="23904" y="7140"/>
                  </a:lnTo>
                  <a:lnTo>
                    <a:pt x="14591" y="14591"/>
                  </a:lnTo>
                  <a:lnTo>
                    <a:pt x="4346" y="23904"/>
                  </a:lnTo>
                  <a:lnTo>
                    <a:pt x="5278" y="42841"/>
                  </a:lnTo>
                  <a:lnTo>
                    <a:pt x="5278" y="58674"/>
                  </a:lnTo>
                  <a:lnTo>
                    <a:pt x="0" y="72334"/>
                  </a:lnTo>
                  <a:lnTo>
                    <a:pt x="0" y="80716"/>
                  </a:lnTo>
                  <a:lnTo>
                    <a:pt x="19869" y="79785"/>
                  </a:lnTo>
                  <a:lnTo>
                    <a:pt x="33528" y="75438"/>
                  </a:lnTo>
                  <a:lnTo>
                    <a:pt x="48119" y="67988"/>
                  </a:lnTo>
                  <a:lnTo>
                    <a:pt x="53086" y="44083"/>
                  </a:lnTo>
                  <a:lnTo>
                    <a:pt x="55259" y="22042"/>
                  </a:lnTo>
                  <a:lnTo>
                    <a:pt x="51224" y="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36" name="Google Shape;236;p3"/>
            <p:cNvSpPr/>
            <p:nvPr/>
          </p:nvSpPr>
          <p:spPr>
            <a:xfrm>
              <a:off x="4217969" y="4962635"/>
              <a:ext cx="31045" cy="18627"/>
            </a:xfrm>
            <a:custGeom>
              <a:rect b="b" l="l" r="r" t="t"/>
              <a:pathLst>
                <a:path extrusionOk="0" h="18626" w="31044">
                  <a:moveTo>
                    <a:pt x="0" y="0"/>
                  </a:moveTo>
                  <a:lnTo>
                    <a:pt x="4036" y="5278"/>
                  </a:lnTo>
                  <a:lnTo>
                    <a:pt x="6209" y="8382"/>
                  </a:lnTo>
                  <a:lnTo>
                    <a:pt x="7140" y="12728"/>
                  </a:lnTo>
                  <a:lnTo>
                    <a:pt x="9313" y="14591"/>
                  </a:lnTo>
                  <a:lnTo>
                    <a:pt x="13660" y="19869"/>
                  </a:lnTo>
                  <a:lnTo>
                    <a:pt x="18627" y="18006"/>
                  </a:lnTo>
                  <a:lnTo>
                    <a:pt x="21731" y="18006"/>
                  </a:lnTo>
                  <a:lnTo>
                    <a:pt x="26077" y="18006"/>
                  </a:lnTo>
                  <a:lnTo>
                    <a:pt x="29182" y="15833"/>
                  </a:lnTo>
                  <a:lnTo>
                    <a:pt x="33218" y="15833"/>
                  </a:lnTo>
                  <a:lnTo>
                    <a:pt x="33218" y="7451"/>
                  </a:lnTo>
                  <a:lnTo>
                    <a:pt x="21731" y="3104"/>
                  </a:lnTo>
                  <a:lnTo>
                    <a:pt x="13660" y="931"/>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37" name="Google Shape;237;p3"/>
            <p:cNvSpPr/>
            <p:nvPr/>
          </p:nvSpPr>
          <p:spPr>
            <a:xfrm>
              <a:off x="4778634" y="4498518"/>
              <a:ext cx="158327" cy="117969"/>
            </a:xfrm>
            <a:custGeom>
              <a:rect b="b" l="l" r="r" t="t"/>
              <a:pathLst>
                <a:path extrusionOk="0" h="117969" w="158327">
                  <a:moveTo>
                    <a:pt x="156154" y="29182"/>
                  </a:moveTo>
                  <a:lnTo>
                    <a:pt x="156154" y="23904"/>
                  </a:lnTo>
                  <a:lnTo>
                    <a:pt x="156154" y="16764"/>
                  </a:lnTo>
                  <a:lnTo>
                    <a:pt x="154292" y="12418"/>
                  </a:lnTo>
                  <a:lnTo>
                    <a:pt x="154292" y="9313"/>
                  </a:lnTo>
                  <a:lnTo>
                    <a:pt x="153050" y="7140"/>
                  </a:lnTo>
                  <a:lnTo>
                    <a:pt x="151187" y="4036"/>
                  </a:lnTo>
                  <a:lnTo>
                    <a:pt x="149014" y="0"/>
                  </a:lnTo>
                  <a:lnTo>
                    <a:pt x="134423" y="1863"/>
                  </a:lnTo>
                  <a:lnTo>
                    <a:pt x="126972" y="7140"/>
                  </a:lnTo>
                  <a:lnTo>
                    <a:pt x="119832" y="12418"/>
                  </a:lnTo>
                  <a:lnTo>
                    <a:pt x="114554" y="18937"/>
                  </a:lnTo>
                  <a:lnTo>
                    <a:pt x="105241" y="23904"/>
                  </a:lnTo>
                  <a:lnTo>
                    <a:pt x="102137" y="23904"/>
                  </a:lnTo>
                  <a:lnTo>
                    <a:pt x="99964" y="23904"/>
                  </a:lnTo>
                  <a:lnTo>
                    <a:pt x="97790" y="23904"/>
                  </a:lnTo>
                  <a:lnTo>
                    <a:pt x="97790" y="22042"/>
                  </a:lnTo>
                  <a:lnTo>
                    <a:pt x="94686" y="19869"/>
                  </a:lnTo>
                  <a:lnTo>
                    <a:pt x="92823" y="14591"/>
                  </a:lnTo>
                  <a:lnTo>
                    <a:pt x="78232" y="19869"/>
                  </a:lnTo>
                  <a:lnTo>
                    <a:pt x="67677" y="27319"/>
                  </a:lnTo>
                  <a:lnTo>
                    <a:pt x="56191" y="36633"/>
                  </a:lnTo>
                  <a:lnTo>
                    <a:pt x="53086" y="29182"/>
                  </a:lnTo>
                  <a:lnTo>
                    <a:pt x="49050" y="26077"/>
                  </a:lnTo>
                  <a:lnTo>
                    <a:pt x="45946" y="19869"/>
                  </a:lnTo>
                  <a:lnTo>
                    <a:pt x="39427" y="14591"/>
                  </a:lnTo>
                  <a:lnTo>
                    <a:pt x="24836" y="18937"/>
                  </a:lnTo>
                  <a:lnTo>
                    <a:pt x="16764" y="22042"/>
                  </a:lnTo>
                  <a:lnTo>
                    <a:pt x="9313" y="29182"/>
                  </a:lnTo>
                  <a:lnTo>
                    <a:pt x="0" y="36633"/>
                  </a:lnTo>
                  <a:lnTo>
                    <a:pt x="5278" y="47188"/>
                  </a:lnTo>
                  <a:lnTo>
                    <a:pt x="32286" y="47188"/>
                  </a:lnTo>
                  <a:lnTo>
                    <a:pt x="32286" y="60847"/>
                  </a:lnTo>
                  <a:lnTo>
                    <a:pt x="27009" y="60847"/>
                  </a:lnTo>
                  <a:lnTo>
                    <a:pt x="21731" y="60847"/>
                  </a:lnTo>
                  <a:lnTo>
                    <a:pt x="19868" y="61779"/>
                  </a:lnTo>
                  <a:lnTo>
                    <a:pt x="17695" y="61779"/>
                  </a:lnTo>
                  <a:lnTo>
                    <a:pt x="16764" y="63952"/>
                  </a:lnTo>
                  <a:lnTo>
                    <a:pt x="12418" y="68298"/>
                  </a:lnTo>
                  <a:lnTo>
                    <a:pt x="9313" y="68298"/>
                  </a:lnTo>
                  <a:lnTo>
                    <a:pt x="14591" y="71403"/>
                  </a:lnTo>
                  <a:lnTo>
                    <a:pt x="19868" y="75438"/>
                  </a:lnTo>
                  <a:lnTo>
                    <a:pt x="27009" y="76680"/>
                  </a:lnTo>
                  <a:lnTo>
                    <a:pt x="32286" y="80716"/>
                  </a:lnTo>
                  <a:lnTo>
                    <a:pt x="31355" y="83820"/>
                  </a:lnTo>
                  <a:lnTo>
                    <a:pt x="31355" y="85993"/>
                  </a:lnTo>
                  <a:lnTo>
                    <a:pt x="29182" y="88167"/>
                  </a:lnTo>
                  <a:lnTo>
                    <a:pt x="27009" y="90340"/>
                  </a:lnTo>
                  <a:lnTo>
                    <a:pt x="24836" y="91271"/>
                  </a:lnTo>
                  <a:lnTo>
                    <a:pt x="29182" y="95307"/>
                  </a:lnTo>
                  <a:lnTo>
                    <a:pt x="38495" y="100584"/>
                  </a:lnTo>
                  <a:lnTo>
                    <a:pt x="49050" y="105862"/>
                  </a:lnTo>
                  <a:lnTo>
                    <a:pt x="61468" y="113313"/>
                  </a:lnTo>
                  <a:lnTo>
                    <a:pt x="70782" y="117659"/>
                  </a:lnTo>
                  <a:lnTo>
                    <a:pt x="76059" y="120763"/>
                  </a:lnTo>
                  <a:lnTo>
                    <a:pt x="94686" y="105862"/>
                  </a:lnTo>
                  <a:lnTo>
                    <a:pt x="116728" y="95307"/>
                  </a:lnTo>
                  <a:lnTo>
                    <a:pt x="139701" y="85993"/>
                  </a:lnTo>
                  <a:lnTo>
                    <a:pt x="160501" y="75438"/>
                  </a:lnTo>
                  <a:lnTo>
                    <a:pt x="160501" y="60847"/>
                  </a:lnTo>
                  <a:lnTo>
                    <a:pt x="158327" y="44083"/>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5_Contents slide layout">
  <p:cSld name="15_Contents slide layout">
    <p:spTree>
      <p:nvGrpSpPr>
        <p:cNvPr id="332" name="Shape 332"/>
        <p:cNvGrpSpPr/>
        <p:nvPr/>
      </p:nvGrpSpPr>
      <p:grpSpPr>
        <a:xfrm>
          <a:off x="0" y="0"/>
          <a:ext cx="0" cy="0"/>
          <a:chOff x="0" y="0"/>
          <a:chExt cx="0" cy="0"/>
        </a:xfrm>
      </p:grpSpPr>
      <p:grpSp>
        <p:nvGrpSpPr>
          <p:cNvPr id="333" name="Google Shape;333;p22"/>
          <p:cNvGrpSpPr/>
          <p:nvPr/>
        </p:nvGrpSpPr>
        <p:grpSpPr>
          <a:xfrm>
            <a:off x="174448" y="261016"/>
            <a:ext cx="10410651" cy="5719948"/>
            <a:chOff x="-548507" y="477868"/>
            <a:chExt cx="11570450" cy="6357177"/>
          </a:xfrm>
        </p:grpSpPr>
        <p:sp>
          <p:nvSpPr>
            <p:cNvPr id="334" name="Google Shape;334;p22"/>
            <p:cNvSpPr/>
            <p:nvPr/>
          </p:nvSpPr>
          <p:spPr>
            <a:xfrm>
              <a:off x="-482765" y="6440599"/>
              <a:ext cx="11438966" cy="394446"/>
            </a:xfrm>
            <a:custGeom>
              <a:rect b="b" l="l" r="r" t="t"/>
              <a:pathLst>
                <a:path extrusionOk="0" h="57150" w="1657350">
                  <a:moveTo>
                    <a:pt x="1605439" y="54769"/>
                  </a:moveTo>
                  <a:cubicBezTo>
                    <a:pt x="1605439" y="54769"/>
                    <a:pt x="1638776" y="50959"/>
                    <a:pt x="1652111" y="22384"/>
                  </a:cubicBezTo>
                  <a:lnTo>
                    <a:pt x="1652111" y="22384"/>
                  </a:lnTo>
                  <a:cubicBezTo>
                    <a:pt x="1652111" y="13811"/>
                    <a:pt x="1645444" y="7144"/>
                    <a:pt x="1636871" y="7144"/>
                  </a:cubicBezTo>
                  <a:lnTo>
                    <a:pt x="44291" y="12859"/>
                  </a:lnTo>
                  <a:lnTo>
                    <a:pt x="23336" y="12859"/>
                  </a:lnTo>
                  <a:cubicBezTo>
                    <a:pt x="14764" y="12859"/>
                    <a:pt x="7144" y="18574"/>
                    <a:pt x="7144" y="26194"/>
                  </a:cubicBezTo>
                  <a:lnTo>
                    <a:pt x="7144" y="26194"/>
                  </a:lnTo>
                  <a:cubicBezTo>
                    <a:pt x="17621" y="45244"/>
                    <a:pt x="40481" y="51911"/>
                    <a:pt x="50959" y="53816"/>
                  </a:cubicBezTo>
                  <a:lnTo>
                    <a:pt x="51911" y="54769"/>
                  </a:lnTo>
                  <a:cubicBezTo>
                    <a:pt x="51911" y="54769"/>
                    <a:pt x="51911" y="54769"/>
                    <a:pt x="51911" y="54769"/>
                  </a:cubicBezTo>
                  <a:lnTo>
                    <a:pt x="56674" y="54769"/>
                  </a:lnTo>
                </a:path>
              </a:pathLst>
            </a:custGeom>
            <a:solidFill>
              <a:srgbClr val="5F6767"/>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335" name="Google Shape;335;p22"/>
            <p:cNvSpPr/>
            <p:nvPr/>
          </p:nvSpPr>
          <p:spPr>
            <a:xfrm>
              <a:off x="700575" y="477868"/>
              <a:ext cx="9072285" cy="5916709"/>
            </a:xfrm>
            <a:custGeom>
              <a:rect b="b" l="l" r="r" t="t"/>
              <a:pathLst>
                <a:path extrusionOk="0" h="857250" w="1314450">
                  <a:moveTo>
                    <a:pt x="1311116" y="813911"/>
                  </a:moveTo>
                  <a:cubicBezTo>
                    <a:pt x="1311116" y="834866"/>
                    <a:pt x="1297781" y="852964"/>
                    <a:pt x="1281589" y="852964"/>
                  </a:cubicBezTo>
                  <a:lnTo>
                    <a:pt x="36671" y="852964"/>
                  </a:lnTo>
                  <a:cubicBezTo>
                    <a:pt x="20479" y="852964"/>
                    <a:pt x="7144" y="835819"/>
                    <a:pt x="7144" y="813911"/>
                  </a:cubicBezTo>
                  <a:lnTo>
                    <a:pt x="7144" y="46196"/>
                  </a:lnTo>
                  <a:cubicBezTo>
                    <a:pt x="7144" y="25241"/>
                    <a:pt x="20479" y="7144"/>
                    <a:pt x="36671" y="7144"/>
                  </a:cubicBezTo>
                  <a:lnTo>
                    <a:pt x="1281589" y="7144"/>
                  </a:lnTo>
                  <a:cubicBezTo>
                    <a:pt x="1297781" y="7144"/>
                    <a:pt x="1311116" y="24289"/>
                    <a:pt x="1311116" y="46196"/>
                  </a:cubicBezTo>
                  <a:lnTo>
                    <a:pt x="1311116" y="813911"/>
                  </a:lnTo>
                  <a:close/>
                </a:path>
              </a:pathLst>
            </a:custGeom>
            <a:solidFill>
              <a:srgbClr val="00000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336" name="Google Shape;336;p22"/>
            <p:cNvSpPr/>
            <p:nvPr/>
          </p:nvSpPr>
          <p:spPr>
            <a:xfrm>
              <a:off x="1088451" y="839448"/>
              <a:ext cx="8283390" cy="5062073"/>
            </a:xfrm>
            <a:custGeom>
              <a:rect b="b" l="l" r="r" t="t"/>
              <a:pathLst>
                <a:path extrusionOk="0" h="733425" w="1200150">
                  <a:moveTo>
                    <a:pt x="7144" y="7144"/>
                  </a:moveTo>
                  <a:lnTo>
                    <a:pt x="1196816" y="7144"/>
                  </a:lnTo>
                  <a:lnTo>
                    <a:pt x="1196816" y="730091"/>
                  </a:lnTo>
                  <a:lnTo>
                    <a:pt x="7144" y="730091"/>
                  </a:lnTo>
                  <a:close/>
                </a:path>
              </a:pathLst>
            </a:custGeom>
            <a:solidFill>
              <a:srgbClr val="F2F2F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337" name="Google Shape;337;p22"/>
            <p:cNvSpPr/>
            <p:nvPr/>
          </p:nvSpPr>
          <p:spPr>
            <a:xfrm>
              <a:off x="-548507" y="6164484"/>
              <a:ext cx="11570450" cy="460187"/>
            </a:xfrm>
            <a:custGeom>
              <a:rect b="b" l="l" r="r" t="t"/>
              <a:pathLst>
                <a:path extrusionOk="0" h="66675" w="1676400">
                  <a:moveTo>
                    <a:pt x="50006" y="7144"/>
                  </a:moveTo>
                  <a:lnTo>
                    <a:pt x="1630204" y="7144"/>
                  </a:lnTo>
                  <a:cubicBezTo>
                    <a:pt x="1653064" y="7144"/>
                    <a:pt x="1672114" y="26194"/>
                    <a:pt x="1672114" y="49054"/>
                  </a:cubicBezTo>
                  <a:lnTo>
                    <a:pt x="1672114" y="57626"/>
                  </a:lnTo>
                  <a:cubicBezTo>
                    <a:pt x="1672114" y="57626"/>
                    <a:pt x="1674019" y="64294"/>
                    <a:pt x="1656874" y="62389"/>
                  </a:cubicBezTo>
                  <a:cubicBezTo>
                    <a:pt x="1655921" y="62389"/>
                    <a:pt x="1654969" y="62389"/>
                    <a:pt x="1654016" y="62389"/>
                  </a:cubicBezTo>
                  <a:lnTo>
                    <a:pt x="29051" y="62389"/>
                  </a:lnTo>
                  <a:cubicBezTo>
                    <a:pt x="26194" y="62389"/>
                    <a:pt x="24289" y="62389"/>
                    <a:pt x="21431" y="63341"/>
                  </a:cubicBezTo>
                  <a:cubicBezTo>
                    <a:pt x="16669" y="64294"/>
                    <a:pt x="8096" y="64294"/>
                    <a:pt x="7144" y="55721"/>
                  </a:cubicBezTo>
                  <a:lnTo>
                    <a:pt x="7144" y="48101"/>
                  </a:lnTo>
                  <a:cubicBezTo>
                    <a:pt x="8096" y="25241"/>
                    <a:pt x="26194" y="7144"/>
                    <a:pt x="50006" y="7144"/>
                  </a:cubicBezTo>
                  <a:close/>
                </a:path>
              </a:pathLst>
            </a:custGeom>
            <a:solidFill>
              <a:srgbClr val="CCCCCC"/>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338" name="Google Shape;338;p22"/>
            <p:cNvSpPr/>
            <p:nvPr/>
          </p:nvSpPr>
          <p:spPr>
            <a:xfrm>
              <a:off x="4438629" y="6215033"/>
              <a:ext cx="1618413" cy="184076"/>
            </a:xfrm>
            <a:custGeom>
              <a:rect b="b" l="l" r="r" t="t"/>
              <a:pathLst>
                <a:path extrusionOk="0" h="184076" w="1618413">
                  <a:moveTo>
                    <a:pt x="1478513" y="177499"/>
                  </a:moveTo>
                  <a:lnTo>
                    <a:pt x="1485084" y="177499"/>
                  </a:lnTo>
                  <a:lnTo>
                    <a:pt x="1502686" y="178122"/>
                  </a:lnTo>
                  <a:lnTo>
                    <a:pt x="1499879" y="178526"/>
                  </a:lnTo>
                  <a:cubicBezTo>
                    <a:pt x="1487142" y="179142"/>
                    <a:pt x="1478513" y="177499"/>
                    <a:pt x="1478513" y="177499"/>
                  </a:cubicBezTo>
                  <a:close/>
                  <a:moveTo>
                    <a:pt x="84799" y="170928"/>
                  </a:moveTo>
                  <a:cubicBezTo>
                    <a:pt x="97947" y="177499"/>
                    <a:pt x="104518" y="177499"/>
                    <a:pt x="117666" y="177499"/>
                  </a:cubicBezTo>
                  <a:lnTo>
                    <a:pt x="104518" y="177499"/>
                  </a:lnTo>
                  <a:cubicBezTo>
                    <a:pt x="97947" y="177499"/>
                    <a:pt x="91370" y="177499"/>
                    <a:pt x="84799" y="170928"/>
                  </a:cubicBezTo>
                  <a:close/>
                  <a:moveTo>
                    <a:pt x="1603418" y="0"/>
                  </a:moveTo>
                  <a:lnTo>
                    <a:pt x="1616567" y="0"/>
                  </a:lnTo>
                  <a:cubicBezTo>
                    <a:pt x="1631361" y="152847"/>
                    <a:pt x="1553705" y="176266"/>
                    <a:pt x="1511177" y="178423"/>
                  </a:cubicBezTo>
                  <a:lnTo>
                    <a:pt x="1502686" y="178122"/>
                  </a:lnTo>
                  <a:lnTo>
                    <a:pt x="1521501" y="175419"/>
                  </a:lnTo>
                  <a:cubicBezTo>
                    <a:pt x="1560791" y="165788"/>
                    <a:pt x="1611636" y="129836"/>
                    <a:pt x="1603418" y="6571"/>
                  </a:cubicBezTo>
                  <a:close/>
                  <a:moveTo>
                    <a:pt x="5911" y="0"/>
                  </a:moveTo>
                  <a:lnTo>
                    <a:pt x="19060" y="6571"/>
                  </a:lnTo>
                  <a:cubicBezTo>
                    <a:pt x="19060" y="6571"/>
                    <a:pt x="-20385" y="144631"/>
                    <a:pt x="91379" y="184076"/>
                  </a:cubicBezTo>
                  <a:cubicBezTo>
                    <a:pt x="-33534" y="151202"/>
                    <a:pt x="5911" y="0"/>
                    <a:pt x="5911" y="0"/>
                  </a:cubicBezTo>
                  <a:close/>
                </a:path>
              </a:pathLst>
            </a:custGeom>
            <a:solidFill>
              <a:srgbClr val="4D4D4D"/>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grpSp>
          <p:nvGrpSpPr>
            <p:cNvPr id="339" name="Google Shape;339;p22"/>
            <p:cNvGrpSpPr/>
            <p:nvPr/>
          </p:nvGrpSpPr>
          <p:grpSpPr>
            <a:xfrm>
              <a:off x="1606" y="6382978"/>
              <a:ext cx="413937" cy="115242"/>
              <a:chOff x="5955" y="6353672"/>
              <a:chExt cx="413937" cy="115242"/>
            </a:xfrm>
          </p:grpSpPr>
          <p:sp>
            <p:nvSpPr>
              <p:cNvPr id="340" name="Google Shape;340;p22"/>
              <p:cNvSpPr/>
              <p:nvPr/>
            </p:nvSpPr>
            <p:spPr>
              <a:xfrm>
                <a:off x="5955" y="6353672"/>
                <a:ext cx="413937" cy="115242"/>
              </a:xfrm>
              <a:prstGeom prst="roundRect">
                <a:avLst>
                  <a:gd fmla="val 28154" name="adj"/>
                </a:avLst>
              </a:prstGeom>
              <a:solidFill>
                <a:srgbClr val="BFBFB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341" name="Google Shape;341;p22"/>
              <p:cNvSpPr/>
              <p:nvPr/>
            </p:nvSpPr>
            <p:spPr>
              <a:xfrm>
                <a:off x="99417" y="6382279"/>
                <a:ext cx="227012" cy="55272"/>
              </a:xfrm>
              <a:prstGeom prst="roundRect">
                <a:avLst>
                  <a:gd fmla="val 28154" name="adj"/>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grpSp>
        <p:grpSp>
          <p:nvGrpSpPr>
            <p:cNvPr id="342" name="Google Shape;342;p22"/>
            <p:cNvGrpSpPr/>
            <p:nvPr/>
          </p:nvGrpSpPr>
          <p:grpSpPr>
            <a:xfrm>
              <a:off x="9855291" y="6381600"/>
              <a:ext cx="885989" cy="115242"/>
              <a:chOff x="5955" y="6353672"/>
              <a:chExt cx="413937" cy="115242"/>
            </a:xfrm>
          </p:grpSpPr>
          <p:sp>
            <p:nvSpPr>
              <p:cNvPr id="343" name="Google Shape;343;p22"/>
              <p:cNvSpPr/>
              <p:nvPr/>
            </p:nvSpPr>
            <p:spPr>
              <a:xfrm>
                <a:off x="5955" y="6353672"/>
                <a:ext cx="413937" cy="115242"/>
              </a:xfrm>
              <a:prstGeom prst="roundRect">
                <a:avLst>
                  <a:gd fmla="val 28154" name="adj"/>
                </a:avLst>
              </a:prstGeom>
              <a:solidFill>
                <a:srgbClr val="BFBFB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344" name="Google Shape;344;p22"/>
              <p:cNvSpPr/>
              <p:nvPr/>
            </p:nvSpPr>
            <p:spPr>
              <a:xfrm>
                <a:off x="84761" y="6382279"/>
                <a:ext cx="256326" cy="55272"/>
              </a:xfrm>
              <a:prstGeom prst="roundRect">
                <a:avLst>
                  <a:gd fmla="val 28154" name="adj"/>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grpSp>
        <p:sp>
          <p:nvSpPr>
            <p:cNvPr id="345" name="Google Shape;345;p22"/>
            <p:cNvSpPr/>
            <p:nvPr/>
          </p:nvSpPr>
          <p:spPr>
            <a:xfrm>
              <a:off x="3892805" y="496953"/>
              <a:ext cx="5479036" cy="5431217"/>
            </a:xfrm>
            <a:custGeom>
              <a:rect b="b" l="l" r="r" t="t"/>
              <a:pathLst>
                <a:path extrusionOk="0" h="4035268" w="3976489">
                  <a:moveTo>
                    <a:pt x="2473335" y="0"/>
                  </a:moveTo>
                  <a:lnTo>
                    <a:pt x="3976489" y="10635"/>
                  </a:lnTo>
                  <a:cubicBezTo>
                    <a:pt x="3973762" y="1342950"/>
                    <a:pt x="3971034" y="2702953"/>
                    <a:pt x="3968307" y="4035268"/>
                  </a:cubicBezTo>
                  <a:lnTo>
                    <a:pt x="0" y="4035268"/>
                  </a:lnTo>
                </a:path>
              </a:pathLst>
            </a:custGeom>
            <a:solidFill>
              <a:srgbClr val="999999">
                <a:alpha val="9803"/>
              </a:srgb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grpSp>
      <p:grpSp>
        <p:nvGrpSpPr>
          <p:cNvPr id="346" name="Google Shape;346;p22"/>
          <p:cNvGrpSpPr/>
          <p:nvPr/>
        </p:nvGrpSpPr>
        <p:grpSpPr>
          <a:xfrm>
            <a:off x="301857" y="4848223"/>
            <a:ext cx="11611697" cy="1997448"/>
            <a:chOff x="3271130" y="4981887"/>
            <a:chExt cx="8577971" cy="1475586"/>
          </a:xfrm>
        </p:grpSpPr>
        <p:grpSp>
          <p:nvGrpSpPr>
            <p:cNvPr id="347" name="Google Shape;347;p22"/>
            <p:cNvGrpSpPr/>
            <p:nvPr/>
          </p:nvGrpSpPr>
          <p:grpSpPr>
            <a:xfrm>
              <a:off x="10175667" y="4981887"/>
              <a:ext cx="1673434" cy="1352946"/>
              <a:chOff x="8851691" y="3742138"/>
              <a:chExt cx="2515051" cy="2033381"/>
            </a:xfrm>
          </p:grpSpPr>
          <p:sp>
            <p:nvSpPr>
              <p:cNvPr id="348" name="Google Shape;348;p22"/>
              <p:cNvSpPr/>
              <p:nvPr/>
            </p:nvSpPr>
            <p:spPr>
              <a:xfrm>
                <a:off x="8851691" y="3742138"/>
                <a:ext cx="2501423" cy="2033381"/>
              </a:xfrm>
              <a:custGeom>
                <a:rect b="b" l="l" r="r" t="t"/>
                <a:pathLst>
                  <a:path extrusionOk="0" h="3114252" w="3831088">
                    <a:moveTo>
                      <a:pt x="3817888" y="722004"/>
                    </a:moveTo>
                    <a:cubicBezTo>
                      <a:pt x="3782528" y="565714"/>
                      <a:pt x="3521574" y="325976"/>
                      <a:pt x="3452269" y="280008"/>
                    </a:cubicBezTo>
                    <a:cubicBezTo>
                      <a:pt x="3124839" y="63607"/>
                      <a:pt x="2569693" y="-14184"/>
                      <a:pt x="2264893" y="2082"/>
                    </a:cubicBezTo>
                    <a:cubicBezTo>
                      <a:pt x="2037176" y="14104"/>
                      <a:pt x="1734498" y="94724"/>
                      <a:pt x="1600132" y="195852"/>
                    </a:cubicBezTo>
                    <a:cubicBezTo>
                      <a:pt x="1465765" y="296981"/>
                      <a:pt x="1179352" y="499238"/>
                      <a:pt x="1027306" y="642091"/>
                    </a:cubicBezTo>
                    <a:cubicBezTo>
                      <a:pt x="875259" y="784944"/>
                      <a:pt x="615719" y="1020439"/>
                      <a:pt x="513884" y="1130054"/>
                    </a:cubicBezTo>
                    <a:cubicBezTo>
                      <a:pt x="419827" y="1231182"/>
                      <a:pt x="105127" y="1612359"/>
                      <a:pt x="66231" y="1725510"/>
                    </a:cubicBezTo>
                    <a:cubicBezTo>
                      <a:pt x="20263" y="1859169"/>
                      <a:pt x="-32776" y="2005558"/>
                      <a:pt x="25921" y="2132146"/>
                    </a:cubicBezTo>
                    <a:cubicBezTo>
                      <a:pt x="168774" y="2511201"/>
                      <a:pt x="751501" y="2843581"/>
                      <a:pt x="907790" y="2922787"/>
                    </a:cubicBezTo>
                    <a:cubicBezTo>
                      <a:pt x="1086002" y="3012600"/>
                      <a:pt x="1487688" y="3140602"/>
                      <a:pt x="1745106" y="3109486"/>
                    </a:cubicBezTo>
                    <a:cubicBezTo>
                      <a:pt x="1995453" y="3079076"/>
                      <a:pt x="2046370" y="3016843"/>
                      <a:pt x="2197710" y="2873283"/>
                    </a:cubicBezTo>
                    <a:cubicBezTo>
                      <a:pt x="2349049" y="2729723"/>
                      <a:pt x="2399967" y="2662540"/>
                      <a:pt x="2551306" y="2477255"/>
                    </a:cubicBezTo>
                    <a:cubicBezTo>
                      <a:pt x="2702645" y="2291971"/>
                      <a:pt x="2904902" y="2089714"/>
                      <a:pt x="3064728" y="1989293"/>
                    </a:cubicBezTo>
                    <a:cubicBezTo>
                      <a:pt x="3224553" y="1888164"/>
                      <a:pt x="3471363" y="1666106"/>
                      <a:pt x="3629068" y="1458898"/>
                    </a:cubicBezTo>
                    <a:cubicBezTo>
                      <a:pt x="3755654" y="1293415"/>
                      <a:pt x="3817888" y="1005588"/>
                      <a:pt x="3817888" y="1005588"/>
                    </a:cubicBezTo>
                    <a:cubicBezTo>
                      <a:pt x="3817888" y="1005588"/>
                      <a:pt x="3847589" y="852127"/>
                      <a:pt x="3817888" y="722004"/>
                    </a:cubicBezTo>
                    <a:close/>
                  </a:path>
                </a:pathLst>
              </a:custGeom>
              <a:solidFill>
                <a:schemeClr val="accent5"/>
              </a:solidFill>
              <a:ln>
                <a:noFill/>
              </a:ln>
              <a:effectLst>
                <a:outerShdw blurRad="50800" rotWithShape="0" algn="tl" dir="2700000" dist="38100">
                  <a:srgbClr val="000000">
                    <a:alpha val="4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349" name="Google Shape;349;p22"/>
              <p:cNvSpPr/>
              <p:nvPr/>
            </p:nvSpPr>
            <p:spPr>
              <a:xfrm>
                <a:off x="8851691" y="4222145"/>
                <a:ext cx="1229006" cy="1229348"/>
              </a:xfrm>
              <a:custGeom>
                <a:rect b="b" l="l" r="r" t="t"/>
                <a:pathLst>
                  <a:path extrusionOk="0" h="1882825" w="1882301">
                    <a:moveTo>
                      <a:pt x="1040743" y="1158660"/>
                    </a:moveTo>
                    <a:cubicBezTo>
                      <a:pt x="1044986" y="1153710"/>
                      <a:pt x="1503246" y="603514"/>
                      <a:pt x="1544970" y="517237"/>
                    </a:cubicBezTo>
                    <a:cubicBezTo>
                      <a:pt x="1584573" y="435202"/>
                      <a:pt x="1839162" y="70998"/>
                      <a:pt x="1882302" y="8765"/>
                    </a:cubicBezTo>
                    <a:cubicBezTo>
                      <a:pt x="1718233" y="-28716"/>
                      <a:pt x="1580330" y="61098"/>
                      <a:pt x="1492638" y="143839"/>
                    </a:cubicBezTo>
                    <a:lnTo>
                      <a:pt x="1486981" y="149497"/>
                    </a:lnTo>
                    <a:lnTo>
                      <a:pt x="1482030" y="143132"/>
                    </a:lnTo>
                    <a:cubicBezTo>
                      <a:pt x="1443135" y="87971"/>
                      <a:pt x="1063373" y="29981"/>
                      <a:pt x="915569" y="12301"/>
                    </a:cubicBezTo>
                    <a:cubicBezTo>
                      <a:pt x="769888" y="147375"/>
                      <a:pt x="593796" y="310029"/>
                      <a:pt x="513884" y="395600"/>
                    </a:cubicBezTo>
                    <a:cubicBezTo>
                      <a:pt x="419827" y="496728"/>
                      <a:pt x="105127" y="877905"/>
                      <a:pt x="66231" y="991056"/>
                    </a:cubicBezTo>
                    <a:cubicBezTo>
                      <a:pt x="20263" y="1124715"/>
                      <a:pt x="-32776" y="1271104"/>
                      <a:pt x="25921" y="1397692"/>
                    </a:cubicBezTo>
                    <a:cubicBezTo>
                      <a:pt x="84618" y="1524279"/>
                      <a:pt x="257173" y="1655817"/>
                      <a:pt x="375274" y="1727950"/>
                    </a:cubicBezTo>
                    <a:cubicBezTo>
                      <a:pt x="455894" y="1777454"/>
                      <a:pt x="563388" y="1831908"/>
                      <a:pt x="673710" y="1882826"/>
                    </a:cubicBezTo>
                    <a:cubicBezTo>
                      <a:pt x="702704" y="1725122"/>
                      <a:pt x="896475" y="1331216"/>
                      <a:pt x="937492" y="1276762"/>
                    </a:cubicBezTo>
                    <a:cubicBezTo>
                      <a:pt x="979923" y="1220186"/>
                      <a:pt x="1040035" y="1159368"/>
                      <a:pt x="1040743" y="1158660"/>
                    </a:cubicBezTo>
                    <a:close/>
                  </a:path>
                </a:pathLst>
              </a:custGeom>
              <a:solidFill>
                <a:srgbClr val="FFC763"/>
              </a:solidFill>
              <a:ln>
                <a:noFill/>
              </a:ln>
              <a:effectLst>
                <a:outerShdw blurRad="50800" rotWithShape="0" algn="tl" dir="2700000" dist="38100">
                  <a:srgbClr val="000000">
                    <a:alpha val="4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350" name="Google Shape;350;p22"/>
              <p:cNvSpPr/>
              <p:nvPr/>
            </p:nvSpPr>
            <p:spPr>
              <a:xfrm>
                <a:off x="9295730" y="4230177"/>
                <a:ext cx="1386621" cy="1393929"/>
              </a:xfrm>
              <a:custGeom>
                <a:rect b="b" l="l" r="r" t="t"/>
                <a:pathLst>
                  <a:path extrusionOk="0" h="2134891" w="2123698">
                    <a:moveTo>
                      <a:pt x="1260924" y="313286"/>
                    </a:moveTo>
                    <a:lnTo>
                      <a:pt x="1253852" y="310458"/>
                    </a:lnTo>
                    <a:lnTo>
                      <a:pt x="1256681" y="303386"/>
                    </a:lnTo>
                    <a:cubicBezTo>
                      <a:pt x="1258095" y="300557"/>
                      <a:pt x="1259510" y="297021"/>
                      <a:pt x="1261631" y="292071"/>
                    </a:cubicBezTo>
                    <a:cubicBezTo>
                      <a:pt x="1278604" y="253175"/>
                      <a:pt x="1324571" y="148510"/>
                      <a:pt x="1292041" y="71426"/>
                    </a:cubicBezTo>
                    <a:cubicBezTo>
                      <a:pt x="1278604" y="39603"/>
                      <a:pt x="1253145" y="15558"/>
                      <a:pt x="1216371" y="0"/>
                    </a:cubicBezTo>
                    <a:cubicBezTo>
                      <a:pt x="1183840" y="46675"/>
                      <a:pt x="916521" y="428559"/>
                      <a:pt x="877626" y="510593"/>
                    </a:cubicBezTo>
                    <a:cubicBezTo>
                      <a:pt x="835194" y="598992"/>
                      <a:pt x="389663" y="1132922"/>
                      <a:pt x="371276" y="1155553"/>
                    </a:cubicBezTo>
                    <a:cubicBezTo>
                      <a:pt x="370568" y="1156967"/>
                      <a:pt x="310457" y="1216371"/>
                      <a:pt x="268733" y="1272239"/>
                    </a:cubicBezTo>
                    <a:cubicBezTo>
                      <a:pt x="228423" y="1325986"/>
                      <a:pt x="35360" y="1718478"/>
                      <a:pt x="7072" y="1874060"/>
                    </a:cubicBezTo>
                    <a:lnTo>
                      <a:pt x="0" y="1872646"/>
                    </a:lnTo>
                    <a:cubicBezTo>
                      <a:pt x="169018" y="1950437"/>
                      <a:pt x="342988" y="2020449"/>
                      <a:pt x="438459" y="2050151"/>
                    </a:cubicBezTo>
                    <a:cubicBezTo>
                      <a:pt x="606771" y="2103191"/>
                      <a:pt x="894599" y="2166838"/>
                      <a:pt x="1079883" y="2116627"/>
                    </a:cubicBezTo>
                    <a:cubicBezTo>
                      <a:pt x="1168989" y="2092583"/>
                      <a:pt x="1310427" y="1991454"/>
                      <a:pt x="1440551" y="1869110"/>
                    </a:cubicBezTo>
                    <a:cubicBezTo>
                      <a:pt x="1695140" y="1628664"/>
                      <a:pt x="1879010" y="1207885"/>
                      <a:pt x="2023985" y="988655"/>
                    </a:cubicBezTo>
                    <a:cubicBezTo>
                      <a:pt x="2050859" y="947638"/>
                      <a:pt x="2084803" y="903792"/>
                      <a:pt x="2123699" y="858532"/>
                    </a:cubicBezTo>
                    <a:cubicBezTo>
                      <a:pt x="2034593" y="741138"/>
                      <a:pt x="1751716" y="490792"/>
                      <a:pt x="1260924" y="313286"/>
                    </a:cubicBezTo>
                    <a:close/>
                  </a:path>
                </a:pathLst>
              </a:custGeom>
              <a:solidFill>
                <a:srgbClr val="FFC763"/>
              </a:solidFill>
              <a:ln>
                <a:noFill/>
              </a:ln>
              <a:effectLst>
                <a:outerShdw blurRad="50800" rotWithShape="0" algn="tl" dir="2700000" dist="38100">
                  <a:srgbClr val="000000">
                    <a:alpha val="4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351" name="Google Shape;351;p22"/>
              <p:cNvSpPr/>
              <p:nvPr/>
            </p:nvSpPr>
            <p:spPr>
              <a:xfrm>
                <a:off x="9450699" y="4367989"/>
                <a:ext cx="532569" cy="691021"/>
              </a:xfrm>
              <a:custGeom>
                <a:rect b="b" l="l" r="r" t="t"/>
                <a:pathLst>
                  <a:path extrusionOk="0" h="1058343" w="815663">
                    <a:moveTo>
                      <a:pt x="123323" y="935292"/>
                    </a:moveTo>
                    <a:cubicBezTo>
                      <a:pt x="127566" y="930342"/>
                      <a:pt x="585826" y="380146"/>
                      <a:pt x="627551" y="293869"/>
                    </a:cubicBezTo>
                    <a:cubicBezTo>
                      <a:pt x="648766" y="249316"/>
                      <a:pt x="735044" y="119899"/>
                      <a:pt x="815664" y="1798"/>
                    </a:cubicBezTo>
                    <a:cubicBezTo>
                      <a:pt x="696149" y="-19418"/>
                      <a:pt x="464189" y="148894"/>
                      <a:pt x="263346" y="411970"/>
                    </a:cubicBezTo>
                    <a:cubicBezTo>
                      <a:pt x="58968" y="679289"/>
                      <a:pt x="-42160" y="952972"/>
                      <a:pt x="16536" y="1058344"/>
                    </a:cubicBezTo>
                    <a:cubicBezTo>
                      <a:pt x="17951" y="1056222"/>
                      <a:pt x="19365" y="1054808"/>
                      <a:pt x="20072" y="1053393"/>
                    </a:cubicBezTo>
                    <a:cubicBezTo>
                      <a:pt x="62504" y="996111"/>
                      <a:pt x="122615" y="935999"/>
                      <a:pt x="123323" y="935292"/>
                    </a:cubicBezTo>
                    <a:close/>
                  </a:path>
                </a:pathLst>
              </a:custGeom>
              <a:solidFill>
                <a:srgbClr val="BC7900"/>
              </a:solidFill>
              <a:ln>
                <a:noFill/>
              </a:ln>
              <a:effectLst>
                <a:outerShdw blurRad="50800" rotWithShape="0" algn="tl" dir="2700000" dist="38100">
                  <a:srgbClr val="000000">
                    <a:alpha val="4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352" name="Google Shape;352;p22"/>
              <p:cNvSpPr/>
              <p:nvPr/>
            </p:nvSpPr>
            <p:spPr>
              <a:xfrm>
                <a:off x="9467038" y="4371471"/>
                <a:ext cx="566871" cy="716446"/>
              </a:xfrm>
              <a:custGeom>
                <a:rect b="b" l="l" r="r" t="t"/>
                <a:pathLst>
                  <a:path extrusionOk="0" h="1097283" w="868199">
                    <a:moveTo>
                      <a:pt x="14144" y="1079176"/>
                    </a:moveTo>
                    <a:cubicBezTo>
                      <a:pt x="115272" y="1156260"/>
                      <a:pt x="379762" y="980169"/>
                      <a:pt x="604650" y="685270"/>
                    </a:cubicBezTo>
                    <a:cubicBezTo>
                      <a:pt x="829536" y="390370"/>
                      <a:pt x="929958" y="89106"/>
                      <a:pt x="828829" y="12022"/>
                    </a:cubicBezTo>
                    <a:cubicBezTo>
                      <a:pt x="821757" y="6365"/>
                      <a:pt x="813979" y="2829"/>
                      <a:pt x="805493" y="0"/>
                    </a:cubicBezTo>
                    <a:cubicBezTo>
                      <a:pt x="724165" y="118808"/>
                      <a:pt x="636473" y="250346"/>
                      <a:pt x="615258" y="294899"/>
                    </a:cubicBezTo>
                    <a:cubicBezTo>
                      <a:pt x="572826" y="383298"/>
                      <a:pt x="127295" y="917229"/>
                      <a:pt x="108908" y="939859"/>
                    </a:cubicBezTo>
                    <a:cubicBezTo>
                      <a:pt x="108200" y="941273"/>
                      <a:pt x="48089" y="1000677"/>
                      <a:pt x="6365" y="1056546"/>
                    </a:cubicBezTo>
                    <a:cubicBezTo>
                      <a:pt x="4243" y="1058667"/>
                      <a:pt x="2121" y="1062203"/>
                      <a:pt x="0" y="1065739"/>
                    </a:cubicBezTo>
                    <a:cubicBezTo>
                      <a:pt x="4243" y="1070690"/>
                      <a:pt x="8486" y="1075640"/>
                      <a:pt x="14144" y="1079176"/>
                    </a:cubicBezTo>
                    <a:close/>
                  </a:path>
                </a:pathLst>
              </a:custGeom>
              <a:solidFill>
                <a:srgbClr val="BC7900"/>
              </a:solidFill>
              <a:ln>
                <a:noFill/>
              </a:ln>
              <a:effectLst>
                <a:outerShdw blurRad="50800" rotWithShape="0" algn="tl" dir="2700000" dist="38100">
                  <a:srgbClr val="000000">
                    <a:alpha val="4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353" name="Google Shape;353;p22"/>
              <p:cNvSpPr/>
              <p:nvPr/>
            </p:nvSpPr>
            <p:spPr>
              <a:xfrm>
                <a:off x="9458264" y="3742138"/>
                <a:ext cx="1908478" cy="1041671"/>
              </a:xfrm>
              <a:custGeom>
                <a:rect b="b" l="l" r="r" t="t"/>
                <a:pathLst>
                  <a:path extrusionOk="0" h="1595386" w="2922955">
                    <a:moveTo>
                      <a:pt x="2888882" y="722004"/>
                    </a:moveTo>
                    <a:cubicBezTo>
                      <a:pt x="2853522" y="565714"/>
                      <a:pt x="2592568" y="325976"/>
                      <a:pt x="2523264" y="280008"/>
                    </a:cubicBezTo>
                    <a:cubicBezTo>
                      <a:pt x="2195833" y="63607"/>
                      <a:pt x="1640687" y="-14184"/>
                      <a:pt x="1335887" y="2082"/>
                    </a:cubicBezTo>
                    <a:cubicBezTo>
                      <a:pt x="1108170" y="14104"/>
                      <a:pt x="805493" y="94724"/>
                      <a:pt x="671126" y="195852"/>
                    </a:cubicBezTo>
                    <a:cubicBezTo>
                      <a:pt x="536759" y="296981"/>
                      <a:pt x="250346" y="499238"/>
                      <a:pt x="98300" y="642091"/>
                    </a:cubicBezTo>
                    <a:cubicBezTo>
                      <a:pt x="68597" y="669671"/>
                      <a:pt x="35360" y="701495"/>
                      <a:pt x="0" y="734026"/>
                    </a:cubicBezTo>
                    <a:cubicBezTo>
                      <a:pt x="85570" y="744634"/>
                      <a:pt x="492206" y="799795"/>
                      <a:pt x="559389" y="863442"/>
                    </a:cubicBezTo>
                    <a:cubicBezTo>
                      <a:pt x="652031" y="777872"/>
                      <a:pt x="796299" y="688058"/>
                      <a:pt x="967440" y="732612"/>
                    </a:cubicBezTo>
                    <a:lnTo>
                      <a:pt x="968147" y="732612"/>
                    </a:lnTo>
                    <a:cubicBezTo>
                      <a:pt x="1011992" y="749584"/>
                      <a:pt x="1041695" y="777165"/>
                      <a:pt x="1057253" y="813939"/>
                    </a:cubicBezTo>
                    <a:cubicBezTo>
                      <a:pt x="1091906" y="896680"/>
                      <a:pt x="1044523" y="1004881"/>
                      <a:pt x="1026136" y="1045898"/>
                    </a:cubicBezTo>
                    <a:cubicBezTo>
                      <a:pt x="1025429" y="1047312"/>
                      <a:pt x="1024722" y="1048727"/>
                      <a:pt x="1024722" y="1050141"/>
                    </a:cubicBezTo>
                    <a:cubicBezTo>
                      <a:pt x="1510563" y="1226939"/>
                      <a:pt x="1792733" y="1476578"/>
                      <a:pt x="1884668" y="1595386"/>
                    </a:cubicBezTo>
                    <a:cubicBezTo>
                      <a:pt x="2068538" y="1384643"/>
                      <a:pt x="2355658" y="1155513"/>
                      <a:pt x="2581960" y="1103888"/>
                    </a:cubicBezTo>
                    <a:cubicBezTo>
                      <a:pt x="3009105" y="1004881"/>
                      <a:pt x="2930606" y="906581"/>
                      <a:pt x="2888882" y="722004"/>
                    </a:cubicBezTo>
                    <a:close/>
                  </a:path>
                </a:pathLst>
              </a:custGeom>
              <a:solidFill>
                <a:srgbClr val="FFC763"/>
              </a:solidFill>
              <a:ln>
                <a:noFill/>
              </a:ln>
              <a:effectLst>
                <a:outerShdw blurRad="50800" rotWithShape="0" algn="tl" dir="2700000" dist="38100">
                  <a:srgbClr val="000000">
                    <a:alpha val="4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354" name="Google Shape;354;p22"/>
              <p:cNvSpPr/>
              <p:nvPr/>
            </p:nvSpPr>
            <p:spPr>
              <a:xfrm>
                <a:off x="9291574" y="5451032"/>
                <a:ext cx="4617" cy="1846"/>
              </a:xfrm>
              <a:custGeom>
                <a:rect b="b" l="l" r="r" t="t"/>
                <a:pathLst>
                  <a:path extrusionOk="0" h="2828" w="7071">
                    <a:moveTo>
                      <a:pt x="0" y="1414"/>
                    </a:moveTo>
                    <a:lnTo>
                      <a:pt x="7072" y="2829"/>
                    </a:lnTo>
                    <a:cubicBezTo>
                      <a:pt x="4950" y="2121"/>
                      <a:pt x="2829" y="707"/>
                      <a:pt x="707" y="0"/>
                    </a:cubicBezTo>
                    <a:cubicBezTo>
                      <a:pt x="0" y="707"/>
                      <a:pt x="0" y="1414"/>
                      <a:pt x="0" y="1414"/>
                    </a:cubicBezTo>
                    <a:close/>
                  </a:path>
                </a:pathLst>
              </a:custGeom>
              <a:solidFill>
                <a:srgbClr val="ED1C24"/>
              </a:solidFill>
              <a:ln>
                <a:noFill/>
              </a:ln>
              <a:effectLst>
                <a:outerShdw blurRad="50800" rotWithShape="0" algn="tl" dir="2700000" dist="38100">
                  <a:srgbClr val="000000">
                    <a:alpha val="4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355" name="Google Shape;355;p22"/>
              <p:cNvSpPr/>
              <p:nvPr/>
            </p:nvSpPr>
            <p:spPr>
              <a:xfrm>
                <a:off x="9435995" y="4483345"/>
                <a:ext cx="533731" cy="580716"/>
              </a:xfrm>
              <a:custGeom>
                <a:rect b="b" l="l" r="r" t="t"/>
                <a:pathLst>
                  <a:path extrusionOk="0" h="889403" w="817443">
                    <a:moveTo>
                      <a:pt x="676189" y="114374"/>
                    </a:moveTo>
                    <a:cubicBezTo>
                      <a:pt x="754202" y="177542"/>
                      <a:pt x="697694" y="376641"/>
                      <a:pt x="549977" y="559076"/>
                    </a:cubicBezTo>
                    <a:cubicBezTo>
                      <a:pt x="402259" y="741511"/>
                      <a:pt x="219268" y="838196"/>
                      <a:pt x="141255" y="775029"/>
                    </a:cubicBezTo>
                    <a:cubicBezTo>
                      <a:pt x="63242" y="711862"/>
                      <a:pt x="119749" y="512762"/>
                      <a:pt x="267467" y="330328"/>
                    </a:cubicBezTo>
                    <a:cubicBezTo>
                      <a:pt x="415185" y="147893"/>
                      <a:pt x="598176" y="51207"/>
                      <a:pt x="676189" y="114374"/>
                    </a:cubicBezTo>
                    <a:close/>
                  </a:path>
                </a:pathLst>
              </a:custGeom>
              <a:solidFill>
                <a:schemeClr val="accent4"/>
              </a:solidFill>
              <a:ln>
                <a:noFill/>
              </a:ln>
              <a:effectLst>
                <a:outerShdw blurRad="50800" rotWithShape="0" algn="tl" dir="2700000" dist="38100">
                  <a:srgbClr val="000000">
                    <a:alpha val="4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grpSp>
        <p:sp>
          <p:nvSpPr>
            <p:cNvPr id="356" name="Google Shape;356;p22"/>
            <p:cNvSpPr/>
            <p:nvPr/>
          </p:nvSpPr>
          <p:spPr>
            <a:xfrm>
              <a:off x="3271130" y="5777272"/>
              <a:ext cx="7170701" cy="680201"/>
            </a:xfrm>
            <a:custGeom>
              <a:rect b="b" l="l" r="r" t="t"/>
              <a:pathLst>
                <a:path extrusionOk="0" h="1734757" w="8477199">
                  <a:moveTo>
                    <a:pt x="6697195" y="214691"/>
                  </a:moveTo>
                  <a:cubicBezTo>
                    <a:pt x="6701351" y="214691"/>
                    <a:pt x="6696569" y="216176"/>
                    <a:pt x="6709662" y="214691"/>
                  </a:cubicBezTo>
                  <a:cubicBezTo>
                    <a:pt x="6889701" y="194272"/>
                    <a:pt x="7085675" y="417196"/>
                    <a:pt x="7145860" y="789985"/>
                  </a:cubicBezTo>
                  <a:cubicBezTo>
                    <a:pt x="7164162" y="921824"/>
                    <a:pt x="7090864" y="1099083"/>
                    <a:pt x="7305314" y="1114171"/>
                  </a:cubicBezTo>
                  <a:cubicBezTo>
                    <a:pt x="7519764" y="1129259"/>
                    <a:pt x="8426559" y="886055"/>
                    <a:pt x="8432561" y="880513"/>
                  </a:cubicBezTo>
                  <a:cubicBezTo>
                    <a:pt x="8444518" y="893841"/>
                    <a:pt x="8462935" y="874208"/>
                    <a:pt x="8477199" y="929103"/>
                  </a:cubicBezTo>
                  <a:cubicBezTo>
                    <a:pt x="8287631" y="977974"/>
                    <a:pt x="7523562" y="1192837"/>
                    <a:pt x="7295156" y="1173736"/>
                  </a:cubicBezTo>
                  <a:cubicBezTo>
                    <a:pt x="7066750" y="1154635"/>
                    <a:pt x="7142780" y="995964"/>
                    <a:pt x="7106764" y="814498"/>
                  </a:cubicBezTo>
                  <a:cubicBezTo>
                    <a:pt x="7056895" y="565156"/>
                    <a:pt x="6955887" y="282106"/>
                    <a:pt x="6708739" y="275180"/>
                  </a:cubicBezTo>
                  <a:lnTo>
                    <a:pt x="6697657" y="275180"/>
                  </a:lnTo>
                  <a:cubicBezTo>
                    <a:pt x="6361044" y="275180"/>
                    <a:pt x="6029511" y="624259"/>
                    <a:pt x="5808796" y="855594"/>
                  </a:cubicBezTo>
                  <a:cubicBezTo>
                    <a:pt x="5759852" y="906848"/>
                    <a:pt x="5717832" y="951175"/>
                    <a:pt x="5680431" y="987191"/>
                  </a:cubicBezTo>
                  <a:cubicBezTo>
                    <a:pt x="5633795" y="1031519"/>
                    <a:pt x="5577001" y="1094316"/>
                    <a:pt x="5510509" y="1166348"/>
                  </a:cubicBezTo>
                  <a:cubicBezTo>
                    <a:pt x="5397843" y="1289634"/>
                    <a:pt x="5257472" y="1442934"/>
                    <a:pt x="5121257" y="1556985"/>
                  </a:cubicBezTo>
                  <a:cubicBezTo>
                    <a:pt x="4978116" y="1676115"/>
                    <a:pt x="4860833" y="1734757"/>
                    <a:pt x="4763866" y="1734757"/>
                  </a:cubicBezTo>
                  <a:cubicBezTo>
                    <a:pt x="4749090" y="1734757"/>
                    <a:pt x="4734776" y="1733371"/>
                    <a:pt x="4720924" y="1730601"/>
                  </a:cubicBezTo>
                  <a:cubicBezTo>
                    <a:pt x="4585633" y="1703820"/>
                    <a:pt x="4538997" y="1550059"/>
                    <a:pt x="4489128" y="1387063"/>
                  </a:cubicBezTo>
                  <a:cubicBezTo>
                    <a:pt x="4442954" y="1236072"/>
                    <a:pt x="4418813" y="1081958"/>
                    <a:pt x="4263335" y="977494"/>
                  </a:cubicBezTo>
                  <a:cubicBezTo>
                    <a:pt x="4109169" y="873912"/>
                    <a:pt x="3780422" y="954745"/>
                    <a:pt x="3440333" y="1010362"/>
                  </a:cubicBezTo>
                  <a:cubicBezTo>
                    <a:pt x="3100245" y="1065979"/>
                    <a:pt x="2562688" y="1258131"/>
                    <a:pt x="2222804" y="1311196"/>
                  </a:cubicBezTo>
                  <a:cubicBezTo>
                    <a:pt x="979697" y="1513066"/>
                    <a:pt x="626734" y="1273713"/>
                    <a:pt x="116247" y="971172"/>
                  </a:cubicBezTo>
                  <a:cubicBezTo>
                    <a:pt x="6439" y="799723"/>
                    <a:pt x="-16420" y="690908"/>
                    <a:pt x="9979" y="496270"/>
                  </a:cubicBezTo>
                  <a:cubicBezTo>
                    <a:pt x="45556" y="289166"/>
                    <a:pt x="119774" y="165423"/>
                    <a:pt x="174672" y="0"/>
                  </a:cubicBezTo>
                  <a:lnTo>
                    <a:pt x="248669" y="55572"/>
                  </a:lnTo>
                  <a:cubicBezTo>
                    <a:pt x="180252" y="231475"/>
                    <a:pt x="-152870" y="651658"/>
                    <a:pt x="313900" y="944502"/>
                  </a:cubicBezTo>
                  <a:cubicBezTo>
                    <a:pt x="581322" y="1112278"/>
                    <a:pt x="1112430" y="1259723"/>
                    <a:pt x="1735499" y="1229124"/>
                  </a:cubicBezTo>
                  <a:cubicBezTo>
                    <a:pt x="2358568" y="1198525"/>
                    <a:pt x="3585878" y="748472"/>
                    <a:pt x="4052317" y="760908"/>
                  </a:cubicBezTo>
                  <a:cubicBezTo>
                    <a:pt x="4518756" y="773344"/>
                    <a:pt x="4444040" y="1108986"/>
                    <a:pt x="4534135" y="1303743"/>
                  </a:cubicBezTo>
                  <a:cubicBezTo>
                    <a:pt x="4613736" y="1475815"/>
                    <a:pt x="4613163" y="1689202"/>
                    <a:pt x="4824736" y="1596007"/>
                  </a:cubicBezTo>
                  <a:cubicBezTo>
                    <a:pt x="5036309" y="1502812"/>
                    <a:pt x="5331566" y="1213294"/>
                    <a:pt x="5803572" y="744571"/>
                  </a:cubicBezTo>
                  <a:cubicBezTo>
                    <a:pt x="6030751" y="505386"/>
                    <a:pt x="6334725" y="214691"/>
                    <a:pt x="6697195" y="214691"/>
                  </a:cubicBezTo>
                  <a:close/>
                </a:path>
              </a:pathLst>
            </a:custGeom>
            <a:solidFill>
              <a:srgbClr val="6C73A2"/>
            </a:solidFill>
            <a:ln>
              <a:noFill/>
            </a:ln>
            <a:effectLst>
              <a:outerShdw blurRad="50800" rotWithShape="0" algn="tl" dir="2700000" dist="38100">
                <a:srgbClr val="000000">
                  <a:alpha val="4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grpSp>
      <p:sp>
        <p:nvSpPr>
          <p:cNvPr id="357" name="Google Shape;357;p22"/>
          <p:cNvSpPr/>
          <p:nvPr/>
        </p:nvSpPr>
        <p:spPr>
          <a:xfrm>
            <a:off x="1536717" y="586353"/>
            <a:ext cx="7697818" cy="4694206"/>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358" name="Google Shape;358;p22"/>
          <p:cNvSpPr/>
          <p:nvPr/>
        </p:nvSpPr>
        <p:spPr>
          <a:xfrm>
            <a:off x="1536717" y="586353"/>
            <a:ext cx="7697818" cy="4694206"/>
          </a:xfrm>
          <a:prstGeom prst="rect">
            <a:avLst/>
          </a:prstGeom>
          <a:solidFill>
            <a:schemeClr val="accent1">
              <a:alpha val="6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6_Contents slide layout">
  <p:cSld name="16_Contents slide layout">
    <p:bg>
      <p:bgPr>
        <a:solidFill>
          <a:schemeClr val="accent1">
            <a:alpha val="60000"/>
          </a:schemeClr>
        </a:solidFill>
      </p:bgPr>
    </p:bg>
    <p:spTree>
      <p:nvGrpSpPr>
        <p:cNvPr id="359" name="Shape 359"/>
        <p:cNvGrpSpPr/>
        <p:nvPr/>
      </p:nvGrpSpPr>
      <p:grpSpPr>
        <a:xfrm>
          <a:off x="0" y="0"/>
          <a:ext cx="0" cy="0"/>
          <a:chOff x="0" y="0"/>
          <a:chExt cx="0" cy="0"/>
        </a:xfrm>
      </p:grpSpPr>
      <p:grpSp>
        <p:nvGrpSpPr>
          <p:cNvPr id="360" name="Google Shape;360;p23"/>
          <p:cNvGrpSpPr/>
          <p:nvPr/>
        </p:nvGrpSpPr>
        <p:grpSpPr>
          <a:xfrm flipH="1">
            <a:off x="346038" y="5035895"/>
            <a:ext cx="1730129" cy="1655955"/>
            <a:chOff x="6551033" y="-144216"/>
            <a:chExt cx="4374744" cy="4187188"/>
          </a:xfrm>
        </p:grpSpPr>
        <p:sp>
          <p:nvSpPr>
            <p:cNvPr id="361" name="Google Shape;361;p23"/>
            <p:cNvSpPr/>
            <p:nvPr/>
          </p:nvSpPr>
          <p:spPr>
            <a:xfrm>
              <a:off x="6551033" y="-144216"/>
              <a:ext cx="4374744" cy="4187188"/>
            </a:xfrm>
            <a:custGeom>
              <a:rect b="b" l="l" r="r" t="t"/>
              <a:pathLst>
                <a:path extrusionOk="0" h="4187188" w="4374744">
                  <a:moveTo>
                    <a:pt x="4372947" y="105969"/>
                  </a:moveTo>
                  <a:cubicBezTo>
                    <a:pt x="4360756" y="49233"/>
                    <a:pt x="4326996" y="15004"/>
                    <a:pt x="4269791" y="4220"/>
                  </a:cubicBezTo>
                  <a:cubicBezTo>
                    <a:pt x="4266509" y="3751"/>
                    <a:pt x="4263696" y="1407"/>
                    <a:pt x="4260413" y="0"/>
                  </a:cubicBezTo>
                  <a:cubicBezTo>
                    <a:pt x="4255724" y="0"/>
                    <a:pt x="4251505" y="0"/>
                    <a:pt x="4246816" y="0"/>
                  </a:cubicBezTo>
                  <a:cubicBezTo>
                    <a:pt x="4243533" y="1407"/>
                    <a:pt x="4240720" y="3282"/>
                    <a:pt x="4237438" y="3751"/>
                  </a:cubicBezTo>
                  <a:cubicBezTo>
                    <a:pt x="4159133" y="16880"/>
                    <a:pt x="4080360" y="29071"/>
                    <a:pt x="4002055" y="42669"/>
                  </a:cubicBezTo>
                  <a:cubicBezTo>
                    <a:pt x="3861388" y="66582"/>
                    <a:pt x="3721190" y="91902"/>
                    <a:pt x="3580523" y="114409"/>
                  </a:cubicBezTo>
                  <a:cubicBezTo>
                    <a:pt x="3519098" y="124256"/>
                    <a:pt x="3480649" y="155671"/>
                    <a:pt x="3459080" y="214283"/>
                  </a:cubicBezTo>
                  <a:cubicBezTo>
                    <a:pt x="3415474" y="331505"/>
                    <a:pt x="3368585" y="447790"/>
                    <a:pt x="3323102" y="564075"/>
                  </a:cubicBezTo>
                  <a:cubicBezTo>
                    <a:pt x="3269649" y="700991"/>
                    <a:pt x="3216195" y="837438"/>
                    <a:pt x="3163210" y="974354"/>
                  </a:cubicBezTo>
                  <a:cubicBezTo>
                    <a:pt x="3157584" y="988889"/>
                    <a:pt x="3150551" y="993578"/>
                    <a:pt x="3134608" y="994047"/>
                  </a:cubicBezTo>
                  <a:cubicBezTo>
                    <a:pt x="3064744" y="994985"/>
                    <a:pt x="2994410" y="997798"/>
                    <a:pt x="2924546" y="999674"/>
                  </a:cubicBezTo>
                  <a:cubicBezTo>
                    <a:pt x="2828892" y="1002018"/>
                    <a:pt x="2733239" y="1004363"/>
                    <a:pt x="2637585" y="1006707"/>
                  </a:cubicBezTo>
                  <a:cubicBezTo>
                    <a:pt x="2550840" y="1009051"/>
                    <a:pt x="2464564" y="1010927"/>
                    <a:pt x="2377820" y="1013271"/>
                  </a:cubicBezTo>
                  <a:cubicBezTo>
                    <a:pt x="2280759" y="1015616"/>
                    <a:pt x="2184168" y="1017960"/>
                    <a:pt x="2087108" y="1020305"/>
                  </a:cubicBezTo>
                  <a:cubicBezTo>
                    <a:pt x="2000363" y="1022649"/>
                    <a:pt x="1914087" y="1024525"/>
                    <a:pt x="1827343" y="1026869"/>
                  </a:cubicBezTo>
                  <a:cubicBezTo>
                    <a:pt x="1731220" y="1029214"/>
                    <a:pt x="1634629" y="1031558"/>
                    <a:pt x="1538507" y="1033903"/>
                  </a:cubicBezTo>
                  <a:cubicBezTo>
                    <a:pt x="1451762" y="1036247"/>
                    <a:pt x="1365486" y="1038123"/>
                    <a:pt x="1278741" y="1040467"/>
                  </a:cubicBezTo>
                  <a:cubicBezTo>
                    <a:pt x="1182619" y="1042811"/>
                    <a:pt x="1086028" y="1045156"/>
                    <a:pt x="989905" y="1047500"/>
                  </a:cubicBezTo>
                  <a:cubicBezTo>
                    <a:pt x="902692" y="1049845"/>
                    <a:pt x="815478" y="1051720"/>
                    <a:pt x="728264" y="1054065"/>
                  </a:cubicBezTo>
                  <a:cubicBezTo>
                    <a:pt x="632142" y="1056409"/>
                    <a:pt x="535551" y="1058754"/>
                    <a:pt x="439428" y="1061098"/>
                  </a:cubicBezTo>
                  <a:cubicBezTo>
                    <a:pt x="331115" y="1063443"/>
                    <a:pt x="222801" y="1064849"/>
                    <a:pt x="114487" y="1069069"/>
                  </a:cubicBezTo>
                  <a:cubicBezTo>
                    <a:pt x="48374" y="1072352"/>
                    <a:pt x="-2266" y="1125336"/>
                    <a:pt x="78" y="1193794"/>
                  </a:cubicBezTo>
                  <a:cubicBezTo>
                    <a:pt x="1954" y="1253343"/>
                    <a:pt x="12738" y="1312423"/>
                    <a:pt x="20240" y="1371503"/>
                  </a:cubicBezTo>
                  <a:cubicBezTo>
                    <a:pt x="27743" y="1433866"/>
                    <a:pt x="35714" y="1496697"/>
                    <a:pt x="43216" y="1559059"/>
                  </a:cubicBezTo>
                  <a:cubicBezTo>
                    <a:pt x="49312" y="1609700"/>
                    <a:pt x="55407" y="1660809"/>
                    <a:pt x="61503" y="1711449"/>
                  </a:cubicBezTo>
                  <a:cubicBezTo>
                    <a:pt x="69005" y="1773342"/>
                    <a:pt x="76976" y="1835236"/>
                    <a:pt x="84478" y="1897598"/>
                  </a:cubicBezTo>
                  <a:cubicBezTo>
                    <a:pt x="90574" y="1948238"/>
                    <a:pt x="96201" y="1999347"/>
                    <a:pt x="102296" y="2049987"/>
                  </a:cubicBezTo>
                  <a:cubicBezTo>
                    <a:pt x="109798" y="2111881"/>
                    <a:pt x="117770" y="2173774"/>
                    <a:pt x="125272" y="2236137"/>
                  </a:cubicBezTo>
                  <a:cubicBezTo>
                    <a:pt x="131367" y="2287246"/>
                    <a:pt x="136994" y="2338824"/>
                    <a:pt x="143090" y="2390402"/>
                  </a:cubicBezTo>
                  <a:cubicBezTo>
                    <a:pt x="150592" y="2453702"/>
                    <a:pt x="159970" y="2516533"/>
                    <a:pt x="166065" y="2579833"/>
                  </a:cubicBezTo>
                  <a:cubicBezTo>
                    <a:pt x="172161" y="2640789"/>
                    <a:pt x="208734" y="2685802"/>
                    <a:pt x="269221" y="2696587"/>
                  </a:cubicBezTo>
                  <a:cubicBezTo>
                    <a:pt x="301106" y="2702213"/>
                    <a:pt x="333459" y="2703151"/>
                    <a:pt x="365812" y="2705965"/>
                  </a:cubicBezTo>
                  <a:cubicBezTo>
                    <a:pt x="415515" y="2710185"/>
                    <a:pt x="465686" y="2713467"/>
                    <a:pt x="515388" y="2717218"/>
                  </a:cubicBezTo>
                  <a:cubicBezTo>
                    <a:pt x="581033" y="2722376"/>
                    <a:pt x="646678" y="2728002"/>
                    <a:pt x="712791" y="2733160"/>
                  </a:cubicBezTo>
                  <a:cubicBezTo>
                    <a:pt x="761556" y="2736911"/>
                    <a:pt x="810320" y="2740662"/>
                    <a:pt x="859085" y="2744414"/>
                  </a:cubicBezTo>
                  <a:cubicBezTo>
                    <a:pt x="925198" y="2749571"/>
                    <a:pt x="991781" y="2755198"/>
                    <a:pt x="1057894" y="2760825"/>
                  </a:cubicBezTo>
                  <a:cubicBezTo>
                    <a:pt x="1106190" y="2764576"/>
                    <a:pt x="1154486" y="2767858"/>
                    <a:pt x="1202312" y="2772078"/>
                  </a:cubicBezTo>
                  <a:cubicBezTo>
                    <a:pt x="1269364" y="2777236"/>
                    <a:pt x="1335946" y="2782863"/>
                    <a:pt x="1402997" y="2788489"/>
                  </a:cubicBezTo>
                  <a:cubicBezTo>
                    <a:pt x="1451293" y="2792240"/>
                    <a:pt x="1499589" y="2795991"/>
                    <a:pt x="1547415" y="2799743"/>
                  </a:cubicBezTo>
                  <a:cubicBezTo>
                    <a:pt x="1598993" y="2803963"/>
                    <a:pt x="1650571" y="2808182"/>
                    <a:pt x="1702149" y="2812403"/>
                  </a:cubicBezTo>
                  <a:cubicBezTo>
                    <a:pt x="1751383" y="2816154"/>
                    <a:pt x="1800616" y="2819905"/>
                    <a:pt x="1850318" y="2824125"/>
                  </a:cubicBezTo>
                  <a:cubicBezTo>
                    <a:pt x="1913619" y="2829283"/>
                    <a:pt x="1977388" y="2834909"/>
                    <a:pt x="2040688" y="2840067"/>
                  </a:cubicBezTo>
                  <a:cubicBezTo>
                    <a:pt x="2091328" y="2844287"/>
                    <a:pt x="2141499" y="2847569"/>
                    <a:pt x="2192139" y="2851320"/>
                  </a:cubicBezTo>
                  <a:cubicBezTo>
                    <a:pt x="2260597" y="2856478"/>
                    <a:pt x="2329524" y="2861167"/>
                    <a:pt x="2397982" y="2868200"/>
                  </a:cubicBezTo>
                  <a:cubicBezTo>
                    <a:pt x="2418613" y="2870076"/>
                    <a:pt x="2439713" y="2867263"/>
                    <a:pt x="2459407" y="2882736"/>
                  </a:cubicBezTo>
                  <a:cubicBezTo>
                    <a:pt x="2599605" y="2993863"/>
                    <a:pt x="2740741" y="3104052"/>
                    <a:pt x="2881408" y="3214241"/>
                  </a:cubicBezTo>
                  <a:cubicBezTo>
                    <a:pt x="2925014" y="3248470"/>
                    <a:pt x="2955492" y="3290670"/>
                    <a:pt x="2966746" y="3345999"/>
                  </a:cubicBezTo>
                  <a:cubicBezTo>
                    <a:pt x="2979406" y="3407893"/>
                    <a:pt x="2948459" y="3459471"/>
                    <a:pt x="2887034" y="3471193"/>
                  </a:cubicBezTo>
                  <a:cubicBezTo>
                    <a:pt x="2853274" y="3477757"/>
                    <a:pt x="2818107" y="3477757"/>
                    <a:pt x="2783410" y="3477757"/>
                  </a:cubicBezTo>
                  <a:cubicBezTo>
                    <a:pt x="2399858" y="3479164"/>
                    <a:pt x="2015837" y="3480571"/>
                    <a:pt x="1632285" y="3481509"/>
                  </a:cubicBezTo>
                  <a:cubicBezTo>
                    <a:pt x="1277804" y="3482446"/>
                    <a:pt x="922854" y="3483384"/>
                    <a:pt x="568373" y="3484322"/>
                  </a:cubicBezTo>
                  <a:cubicBezTo>
                    <a:pt x="449744" y="3484791"/>
                    <a:pt x="331115" y="3485260"/>
                    <a:pt x="212485" y="3485729"/>
                  </a:cubicBezTo>
                  <a:cubicBezTo>
                    <a:pt x="198888" y="3485729"/>
                    <a:pt x="184821" y="3486198"/>
                    <a:pt x="172161" y="3489949"/>
                  </a:cubicBezTo>
                  <a:cubicBezTo>
                    <a:pt x="118239" y="3504015"/>
                    <a:pt x="77914" y="3560282"/>
                    <a:pt x="83541" y="3612798"/>
                  </a:cubicBezTo>
                  <a:cubicBezTo>
                    <a:pt x="90105" y="3676567"/>
                    <a:pt x="134650" y="3724394"/>
                    <a:pt x="194668" y="3726269"/>
                  </a:cubicBezTo>
                  <a:cubicBezTo>
                    <a:pt x="254686" y="3728614"/>
                    <a:pt x="314235" y="3726738"/>
                    <a:pt x="374252" y="3727207"/>
                  </a:cubicBezTo>
                  <a:cubicBezTo>
                    <a:pt x="380348" y="3727207"/>
                    <a:pt x="386913" y="3728145"/>
                    <a:pt x="393008" y="3728614"/>
                  </a:cubicBezTo>
                  <a:cubicBezTo>
                    <a:pt x="333459" y="3775034"/>
                    <a:pt x="294541" y="3831301"/>
                    <a:pt x="283288" y="3905385"/>
                  </a:cubicBezTo>
                  <a:cubicBezTo>
                    <a:pt x="272034" y="3980408"/>
                    <a:pt x="292197" y="4046990"/>
                    <a:pt x="340961" y="4103726"/>
                  </a:cubicBezTo>
                  <a:cubicBezTo>
                    <a:pt x="425361" y="4201255"/>
                    <a:pt x="568373" y="4218604"/>
                    <a:pt x="670122" y="4146395"/>
                  </a:cubicBezTo>
                  <a:cubicBezTo>
                    <a:pt x="722638" y="4108884"/>
                    <a:pt x="759211" y="4059181"/>
                    <a:pt x="771402" y="3995412"/>
                  </a:cubicBezTo>
                  <a:cubicBezTo>
                    <a:pt x="793440" y="3884285"/>
                    <a:pt x="752647" y="3796603"/>
                    <a:pt x="661682" y="3730020"/>
                  </a:cubicBezTo>
                  <a:cubicBezTo>
                    <a:pt x="662620" y="3729083"/>
                    <a:pt x="663558" y="3728145"/>
                    <a:pt x="664964" y="3727207"/>
                  </a:cubicBezTo>
                  <a:cubicBezTo>
                    <a:pt x="1371582" y="3725332"/>
                    <a:pt x="2078668" y="3722987"/>
                    <a:pt x="2785285" y="3721111"/>
                  </a:cubicBezTo>
                  <a:cubicBezTo>
                    <a:pt x="2786223" y="3722518"/>
                    <a:pt x="2786692" y="3724394"/>
                    <a:pt x="2787630" y="3725800"/>
                  </a:cubicBezTo>
                  <a:cubicBezTo>
                    <a:pt x="2713545" y="3772689"/>
                    <a:pt x="2668063" y="3838803"/>
                    <a:pt x="2662436" y="3926485"/>
                  </a:cubicBezTo>
                  <a:cubicBezTo>
                    <a:pt x="2656809" y="4014636"/>
                    <a:pt x="2691976" y="4087314"/>
                    <a:pt x="2762309" y="4141706"/>
                  </a:cubicBezTo>
                  <a:cubicBezTo>
                    <a:pt x="2873906" y="4227513"/>
                    <a:pt x="3037548" y="4198911"/>
                    <a:pt x="3117259" y="4080750"/>
                  </a:cubicBezTo>
                  <a:cubicBezTo>
                    <a:pt x="3157115" y="4021670"/>
                    <a:pt x="3169306" y="3956494"/>
                    <a:pt x="3153364" y="3888505"/>
                  </a:cubicBezTo>
                  <a:cubicBezTo>
                    <a:pt x="3129919" y="3788163"/>
                    <a:pt x="3063806" y="3726738"/>
                    <a:pt x="2962526" y="3697667"/>
                  </a:cubicBezTo>
                  <a:cubicBezTo>
                    <a:pt x="2969559" y="3693447"/>
                    <a:pt x="2972841" y="3691102"/>
                    <a:pt x="2976592" y="3689696"/>
                  </a:cubicBezTo>
                  <a:cubicBezTo>
                    <a:pt x="3049739" y="3661094"/>
                    <a:pt x="3109288" y="3614205"/>
                    <a:pt x="3152426" y="3549029"/>
                  </a:cubicBezTo>
                  <a:cubicBezTo>
                    <a:pt x="3173057" y="3518082"/>
                    <a:pt x="3194157" y="3484791"/>
                    <a:pt x="3204004" y="3449624"/>
                  </a:cubicBezTo>
                  <a:cubicBezTo>
                    <a:pt x="3222760" y="3379760"/>
                    <a:pt x="3215257" y="3308957"/>
                    <a:pt x="3190875" y="3240030"/>
                  </a:cubicBezTo>
                  <a:cubicBezTo>
                    <a:pt x="3156646" y="3142501"/>
                    <a:pt x="3090532" y="3069354"/>
                    <a:pt x="3010352" y="3006992"/>
                  </a:cubicBezTo>
                  <a:cubicBezTo>
                    <a:pt x="2918919" y="2935252"/>
                    <a:pt x="2827485" y="2863511"/>
                    <a:pt x="2735583" y="2792240"/>
                  </a:cubicBezTo>
                  <a:cubicBezTo>
                    <a:pt x="2722454" y="2782394"/>
                    <a:pt x="2721985" y="2773954"/>
                    <a:pt x="2727612" y="2759418"/>
                  </a:cubicBezTo>
                  <a:cubicBezTo>
                    <a:pt x="2789036" y="2603747"/>
                    <a:pt x="2849992" y="2448075"/>
                    <a:pt x="2910479" y="2292403"/>
                  </a:cubicBezTo>
                  <a:cubicBezTo>
                    <a:pt x="3099910" y="1807102"/>
                    <a:pt x="3289811" y="1321801"/>
                    <a:pt x="3479242" y="836500"/>
                  </a:cubicBezTo>
                  <a:cubicBezTo>
                    <a:pt x="3540198" y="677546"/>
                    <a:pt x="3601154" y="520937"/>
                    <a:pt x="3662110" y="363859"/>
                  </a:cubicBezTo>
                  <a:cubicBezTo>
                    <a:pt x="3666798" y="352136"/>
                    <a:pt x="3672425" y="346041"/>
                    <a:pt x="3686023" y="344165"/>
                  </a:cubicBezTo>
                  <a:cubicBezTo>
                    <a:pt x="3747916" y="334788"/>
                    <a:pt x="3809341" y="324003"/>
                    <a:pt x="3870766" y="313219"/>
                  </a:cubicBezTo>
                  <a:cubicBezTo>
                    <a:pt x="4002993" y="290712"/>
                    <a:pt x="4134751" y="267736"/>
                    <a:pt x="4266978" y="245698"/>
                  </a:cubicBezTo>
                  <a:cubicBezTo>
                    <a:pt x="4318556" y="237258"/>
                    <a:pt x="4360756" y="198809"/>
                    <a:pt x="4371540" y="148169"/>
                  </a:cubicBezTo>
                  <a:cubicBezTo>
                    <a:pt x="4372947" y="142074"/>
                    <a:pt x="4374823" y="136447"/>
                    <a:pt x="4376698" y="130351"/>
                  </a:cubicBezTo>
                  <a:cubicBezTo>
                    <a:pt x="4376698" y="124725"/>
                    <a:pt x="4376698" y="119098"/>
                    <a:pt x="4376698" y="113471"/>
                  </a:cubicBezTo>
                  <a:cubicBezTo>
                    <a:pt x="4375760" y="111127"/>
                    <a:pt x="4373416" y="108782"/>
                    <a:pt x="4372947" y="105969"/>
                  </a:cubicBezTo>
                  <a:close/>
                  <a:moveTo>
                    <a:pt x="626046" y="1260377"/>
                  </a:moveTo>
                  <a:cubicBezTo>
                    <a:pt x="626046" y="1245841"/>
                    <a:pt x="630266" y="1240683"/>
                    <a:pt x="645740" y="1240683"/>
                  </a:cubicBezTo>
                  <a:cubicBezTo>
                    <a:pt x="749833" y="1238808"/>
                    <a:pt x="853927" y="1236463"/>
                    <a:pt x="958489" y="1234119"/>
                  </a:cubicBezTo>
                  <a:cubicBezTo>
                    <a:pt x="985216" y="1233650"/>
                    <a:pt x="1011943" y="1232243"/>
                    <a:pt x="1038670" y="1230836"/>
                  </a:cubicBezTo>
                  <a:cubicBezTo>
                    <a:pt x="1048516" y="1230367"/>
                    <a:pt x="1052736" y="1234119"/>
                    <a:pt x="1052736" y="1244434"/>
                  </a:cubicBezTo>
                  <a:cubicBezTo>
                    <a:pt x="1052736" y="1369159"/>
                    <a:pt x="1052268" y="1493884"/>
                    <a:pt x="1052736" y="1618608"/>
                  </a:cubicBezTo>
                  <a:cubicBezTo>
                    <a:pt x="1052736" y="1633144"/>
                    <a:pt x="1044296" y="1633613"/>
                    <a:pt x="1033981" y="1633613"/>
                  </a:cubicBezTo>
                  <a:cubicBezTo>
                    <a:pt x="968805" y="1633613"/>
                    <a:pt x="904098" y="1633613"/>
                    <a:pt x="838923" y="1633613"/>
                  </a:cubicBezTo>
                  <a:cubicBezTo>
                    <a:pt x="774685" y="1633613"/>
                    <a:pt x="709978" y="1633144"/>
                    <a:pt x="645740" y="1634082"/>
                  </a:cubicBezTo>
                  <a:cubicBezTo>
                    <a:pt x="630735" y="1634082"/>
                    <a:pt x="626046" y="1629393"/>
                    <a:pt x="626046" y="1614389"/>
                  </a:cubicBezTo>
                  <a:cubicBezTo>
                    <a:pt x="626515" y="1496697"/>
                    <a:pt x="626515" y="1378537"/>
                    <a:pt x="626046" y="1260377"/>
                  </a:cubicBezTo>
                  <a:close/>
                  <a:moveTo>
                    <a:pt x="287039" y="2094532"/>
                  </a:moveTo>
                  <a:cubicBezTo>
                    <a:pt x="274848" y="1991845"/>
                    <a:pt x="262188" y="1889158"/>
                    <a:pt x="249997" y="1786940"/>
                  </a:cubicBezTo>
                  <a:cubicBezTo>
                    <a:pt x="247183" y="1763964"/>
                    <a:pt x="245308" y="1740989"/>
                    <a:pt x="242494" y="1716606"/>
                  </a:cubicBezTo>
                  <a:cubicBezTo>
                    <a:pt x="250934" y="1715669"/>
                    <a:pt x="257499" y="1714731"/>
                    <a:pt x="264532" y="1714731"/>
                  </a:cubicBezTo>
                  <a:cubicBezTo>
                    <a:pt x="350808" y="1714731"/>
                    <a:pt x="436615" y="1714731"/>
                    <a:pt x="522891" y="1714731"/>
                  </a:cubicBezTo>
                  <a:cubicBezTo>
                    <a:pt x="544928" y="1714731"/>
                    <a:pt x="545397" y="1715669"/>
                    <a:pt x="545397" y="1738175"/>
                  </a:cubicBezTo>
                  <a:cubicBezTo>
                    <a:pt x="545397" y="1855398"/>
                    <a:pt x="545397" y="1973089"/>
                    <a:pt x="545397" y="2090312"/>
                  </a:cubicBezTo>
                  <a:cubicBezTo>
                    <a:pt x="545397" y="2112819"/>
                    <a:pt x="545397" y="2112819"/>
                    <a:pt x="522422" y="2112819"/>
                  </a:cubicBezTo>
                  <a:cubicBezTo>
                    <a:pt x="450682" y="2112819"/>
                    <a:pt x="378941" y="2112350"/>
                    <a:pt x="307201" y="2113288"/>
                  </a:cubicBezTo>
                  <a:cubicBezTo>
                    <a:pt x="292666" y="2113288"/>
                    <a:pt x="288446" y="2107192"/>
                    <a:pt x="287039" y="2094532"/>
                  </a:cubicBezTo>
                  <a:close/>
                  <a:moveTo>
                    <a:pt x="545397" y="2465424"/>
                  </a:moveTo>
                  <a:cubicBezTo>
                    <a:pt x="545397" y="2479491"/>
                    <a:pt x="540240" y="2482773"/>
                    <a:pt x="526642" y="2481366"/>
                  </a:cubicBezTo>
                  <a:cubicBezTo>
                    <a:pt x="473657" y="2476677"/>
                    <a:pt x="420204" y="2472457"/>
                    <a:pt x="367219" y="2468237"/>
                  </a:cubicBezTo>
                  <a:cubicBezTo>
                    <a:pt x="366281" y="2468237"/>
                    <a:pt x="364875" y="2468237"/>
                    <a:pt x="363937" y="2468237"/>
                  </a:cubicBezTo>
                  <a:cubicBezTo>
                    <a:pt x="333459" y="2466831"/>
                    <a:pt x="332052" y="2464955"/>
                    <a:pt x="328301" y="2434477"/>
                  </a:cubicBezTo>
                  <a:cubicBezTo>
                    <a:pt x="319392" y="2359455"/>
                    <a:pt x="310483" y="2284432"/>
                    <a:pt x="301575" y="2209879"/>
                  </a:cubicBezTo>
                  <a:cubicBezTo>
                    <a:pt x="301106" y="2206128"/>
                    <a:pt x="301575" y="2201908"/>
                    <a:pt x="301575" y="2195812"/>
                  </a:cubicBezTo>
                  <a:cubicBezTo>
                    <a:pt x="330646" y="2195812"/>
                    <a:pt x="357372" y="2195812"/>
                    <a:pt x="384099" y="2195812"/>
                  </a:cubicBezTo>
                  <a:cubicBezTo>
                    <a:pt x="431926" y="2195812"/>
                    <a:pt x="479753" y="2196281"/>
                    <a:pt x="527580" y="2195343"/>
                  </a:cubicBezTo>
                  <a:cubicBezTo>
                    <a:pt x="540708" y="2195343"/>
                    <a:pt x="545866" y="2199094"/>
                    <a:pt x="545866" y="2212692"/>
                  </a:cubicBezTo>
                  <a:cubicBezTo>
                    <a:pt x="545397" y="2297092"/>
                    <a:pt x="545397" y="2381024"/>
                    <a:pt x="545397" y="2465424"/>
                  </a:cubicBezTo>
                  <a:close/>
                  <a:moveTo>
                    <a:pt x="545397" y="1439961"/>
                  </a:moveTo>
                  <a:cubicBezTo>
                    <a:pt x="545397" y="1497635"/>
                    <a:pt x="544928" y="1555308"/>
                    <a:pt x="545866" y="1612513"/>
                  </a:cubicBezTo>
                  <a:cubicBezTo>
                    <a:pt x="545866" y="1628455"/>
                    <a:pt x="541177" y="1634082"/>
                    <a:pt x="524297" y="1634082"/>
                  </a:cubicBezTo>
                  <a:cubicBezTo>
                    <a:pt x="433802" y="1633144"/>
                    <a:pt x="342837" y="1633144"/>
                    <a:pt x="252341" y="1634082"/>
                  </a:cubicBezTo>
                  <a:cubicBezTo>
                    <a:pt x="234523" y="1634082"/>
                    <a:pt x="230303" y="1627048"/>
                    <a:pt x="228428" y="1611575"/>
                  </a:cubicBezTo>
                  <a:cubicBezTo>
                    <a:pt x="221394" y="1547806"/>
                    <a:pt x="212954" y="1484037"/>
                    <a:pt x="205452" y="1420737"/>
                  </a:cubicBezTo>
                  <a:cubicBezTo>
                    <a:pt x="199356" y="1371503"/>
                    <a:pt x="193261" y="1322739"/>
                    <a:pt x="188103" y="1273505"/>
                  </a:cubicBezTo>
                  <a:cubicBezTo>
                    <a:pt x="185759" y="1251936"/>
                    <a:pt x="186228" y="1251936"/>
                    <a:pt x="208265" y="1251468"/>
                  </a:cubicBezTo>
                  <a:cubicBezTo>
                    <a:pt x="313766" y="1249123"/>
                    <a:pt x="418797" y="1247248"/>
                    <a:pt x="524297" y="1243965"/>
                  </a:cubicBezTo>
                  <a:cubicBezTo>
                    <a:pt x="541177" y="1243496"/>
                    <a:pt x="545866" y="1249123"/>
                    <a:pt x="545397" y="1265065"/>
                  </a:cubicBezTo>
                  <a:cubicBezTo>
                    <a:pt x="544928" y="1323677"/>
                    <a:pt x="545397" y="1381819"/>
                    <a:pt x="545397" y="1439961"/>
                  </a:cubicBezTo>
                  <a:close/>
                  <a:moveTo>
                    <a:pt x="1052736" y="2504811"/>
                  </a:moveTo>
                  <a:cubicBezTo>
                    <a:pt x="1052736" y="2519815"/>
                    <a:pt x="1048047" y="2522160"/>
                    <a:pt x="1033512" y="2520753"/>
                  </a:cubicBezTo>
                  <a:cubicBezTo>
                    <a:pt x="983341" y="2516064"/>
                    <a:pt x="932701" y="2513251"/>
                    <a:pt x="882060" y="2509499"/>
                  </a:cubicBezTo>
                  <a:cubicBezTo>
                    <a:pt x="817822" y="2504342"/>
                    <a:pt x="754053" y="2498715"/>
                    <a:pt x="690284" y="2493088"/>
                  </a:cubicBezTo>
                  <a:cubicBezTo>
                    <a:pt x="675749" y="2491682"/>
                    <a:pt x="660744" y="2488868"/>
                    <a:pt x="646209" y="2489806"/>
                  </a:cubicBezTo>
                  <a:cubicBezTo>
                    <a:pt x="627922" y="2490744"/>
                    <a:pt x="626046" y="2481835"/>
                    <a:pt x="626046" y="2466831"/>
                  </a:cubicBezTo>
                  <a:cubicBezTo>
                    <a:pt x="626515" y="2390870"/>
                    <a:pt x="626046" y="2315379"/>
                    <a:pt x="626046" y="2239419"/>
                  </a:cubicBezTo>
                  <a:cubicBezTo>
                    <a:pt x="626046" y="2230510"/>
                    <a:pt x="626515" y="2221132"/>
                    <a:pt x="626046" y="2212223"/>
                  </a:cubicBezTo>
                  <a:cubicBezTo>
                    <a:pt x="625578" y="2200032"/>
                    <a:pt x="630266" y="2195343"/>
                    <a:pt x="642927" y="2195343"/>
                  </a:cubicBezTo>
                  <a:cubicBezTo>
                    <a:pt x="708571" y="2195812"/>
                    <a:pt x="774216" y="2195812"/>
                    <a:pt x="839391" y="2195812"/>
                  </a:cubicBezTo>
                  <a:cubicBezTo>
                    <a:pt x="904567" y="2195812"/>
                    <a:pt x="969274" y="2196281"/>
                    <a:pt x="1034450" y="2195343"/>
                  </a:cubicBezTo>
                  <a:cubicBezTo>
                    <a:pt x="1047579" y="2195343"/>
                    <a:pt x="1052268" y="2198625"/>
                    <a:pt x="1052268" y="2212223"/>
                  </a:cubicBezTo>
                  <a:cubicBezTo>
                    <a:pt x="1052268" y="2309752"/>
                    <a:pt x="1052268" y="2407282"/>
                    <a:pt x="1052736" y="2504811"/>
                  </a:cubicBezTo>
                  <a:close/>
                  <a:moveTo>
                    <a:pt x="1052736" y="2095470"/>
                  </a:moveTo>
                  <a:cubicBezTo>
                    <a:pt x="1052736" y="2109068"/>
                    <a:pt x="1048516" y="2113288"/>
                    <a:pt x="1035387" y="2112819"/>
                  </a:cubicBezTo>
                  <a:cubicBezTo>
                    <a:pt x="970212" y="2112350"/>
                    <a:pt x="905505" y="2112350"/>
                    <a:pt x="840329" y="2112350"/>
                  </a:cubicBezTo>
                  <a:cubicBezTo>
                    <a:pt x="776091" y="2112350"/>
                    <a:pt x="711384" y="2111881"/>
                    <a:pt x="647147" y="2112819"/>
                  </a:cubicBezTo>
                  <a:cubicBezTo>
                    <a:pt x="632142" y="2112819"/>
                    <a:pt x="626046" y="2109068"/>
                    <a:pt x="626046" y="2093125"/>
                  </a:cubicBezTo>
                  <a:cubicBezTo>
                    <a:pt x="626515" y="1973558"/>
                    <a:pt x="626515" y="1853522"/>
                    <a:pt x="626046" y="1733955"/>
                  </a:cubicBezTo>
                  <a:cubicBezTo>
                    <a:pt x="626046" y="1718951"/>
                    <a:pt x="631204" y="1714262"/>
                    <a:pt x="645740" y="1714262"/>
                  </a:cubicBezTo>
                  <a:cubicBezTo>
                    <a:pt x="775153" y="1714731"/>
                    <a:pt x="904567" y="1714731"/>
                    <a:pt x="1033981" y="1714262"/>
                  </a:cubicBezTo>
                  <a:cubicBezTo>
                    <a:pt x="1047579" y="1714262"/>
                    <a:pt x="1052736" y="1718013"/>
                    <a:pt x="1052736" y="1733018"/>
                  </a:cubicBezTo>
                  <a:cubicBezTo>
                    <a:pt x="1052268" y="1853991"/>
                    <a:pt x="1052268" y="1974965"/>
                    <a:pt x="1052736" y="2095470"/>
                  </a:cubicBezTo>
                  <a:close/>
                  <a:moveTo>
                    <a:pt x="1135261" y="1246779"/>
                  </a:moveTo>
                  <a:cubicBezTo>
                    <a:pt x="1135261" y="1231305"/>
                    <a:pt x="1140419" y="1227554"/>
                    <a:pt x="1154954" y="1227554"/>
                  </a:cubicBezTo>
                  <a:cubicBezTo>
                    <a:pt x="1224350" y="1227085"/>
                    <a:pt x="1294215" y="1225679"/>
                    <a:pt x="1363610" y="1223803"/>
                  </a:cubicBezTo>
                  <a:cubicBezTo>
                    <a:pt x="1419877" y="1222396"/>
                    <a:pt x="1476144" y="1220052"/>
                    <a:pt x="1532880" y="1217708"/>
                  </a:cubicBezTo>
                  <a:cubicBezTo>
                    <a:pt x="1559607" y="1216770"/>
                    <a:pt x="1559607" y="1216770"/>
                    <a:pt x="1559607" y="1242559"/>
                  </a:cubicBezTo>
                  <a:cubicBezTo>
                    <a:pt x="1559607" y="1366346"/>
                    <a:pt x="1559138" y="1490133"/>
                    <a:pt x="1560076" y="1613920"/>
                  </a:cubicBezTo>
                  <a:cubicBezTo>
                    <a:pt x="1560076" y="1629862"/>
                    <a:pt x="1555387" y="1634551"/>
                    <a:pt x="1539913" y="1634082"/>
                  </a:cubicBezTo>
                  <a:cubicBezTo>
                    <a:pt x="1476144" y="1633144"/>
                    <a:pt x="1412375" y="1633613"/>
                    <a:pt x="1348137" y="1633613"/>
                  </a:cubicBezTo>
                  <a:cubicBezTo>
                    <a:pt x="1283899" y="1633613"/>
                    <a:pt x="1219192" y="1633144"/>
                    <a:pt x="1154954" y="1634082"/>
                  </a:cubicBezTo>
                  <a:cubicBezTo>
                    <a:pt x="1139950" y="1634082"/>
                    <a:pt x="1135730" y="1629393"/>
                    <a:pt x="1135730" y="1614389"/>
                  </a:cubicBezTo>
                  <a:cubicBezTo>
                    <a:pt x="1135730" y="1492008"/>
                    <a:pt x="1135730" y="1369159"/>
                    <a:pt x="1135261" y="1246779"/>
                  </a:cubicBezTo>
                  <a:close/>
                  <a:moveTo>
                    <a:pt x="1558200" y="2562015"/>
                  </a:moveTo>
                  <a:cubicBezTo>
                    <a:pt x="1529598" y="2560140"/>
                    <a:pt x="1501933" y="2558733"/>
                    <a:pt x="1474269" y="2556858"/>
                  </a:cubicBezTo>
                  <a:cubicBezTo>
                    <a:pt x="1438633" y="2554044"/>
                    <a:pt x="1402997" y="2550762"/>
                    <a:pt x="1367362" y="2547949"/>
                  </a:cubicBezTo>
                  <a:cubicBezTo>
                    <a:pt x="1293746" y="2541853"/>
                    <a:pt x="1220130" y="2536226"/>
                    <a:pt x="1146514" y="2530600"/>
                  </a:cubicBezTo>
                  <a:cubicBezTo>
                    <a:pt x="1135730" y="2529662"/>
                    <a:pt x="1135261" y="2523566"/>
                    <a:pt x="1135261" y="2515595"/>
                  </a:cubicBezTo>
                  <a:cubicBezTo>
                    <a:pt x="1135261" y="2479022"/>
                    <a:pt x="1135261" y="2442448"/>
                    <a:pt x="1135261" y="2406344"/>
                  </a:cubicBezTo>
                  <a:cubicBezTo>
                    <a:pt x="1135261" y="2342106"/>
                    <a:pt x="1135261" y="2277399"/>
                    <a:pt x="1135261" y="2213161"/>
                  </a:cubicBezTo>
                  <a:cubicBezTo>
                    <a:pt x="1135261" y="2203314"/>
                    <a:pt x="1135261" y="2195812"/>
                    <a:pt x="1149328" y="2195812"/>
                  </a:cubicBezTo>
                  <a:cubicBezTo>
                    <a:pt x="1282493" y="2196281"/>
                    <a:pt x="1416126" y="2196281"/>
                    <a:pt x="1549291" y="2196281"/>
                  </a:cubicBezTo>
                  <a:cubicBezTo>
                    <a:pt x="1551635" y="2196281"/>
                    <a:pt x="1553980" y="2196750"/>
                    <a:pt x="1558200" y="2197219"/>
                  </a:cubicBezTo>
                  <a:cubicBezTo>
                    <a:pt x="1558200" y="2318661"/>
                    <a:pt x="1558200" y="2439166"/>
                    <a:pt x="1558200" y="2562015"/>
                  </a:cubicBezTo>
                  <a:close/>
                  <a:moveTo>
                    <a:pt x="1540382" y="2113288"/>
                  </a:moveTo>
                  <a:cubicBezTo>
                    <a:pt x="1411437" y="2112819"/>
                    <a:pt x="1282493" y="2112819"/>
                    <a:pt x="1154017" y="2113288"/>
                  </a:cubicBezTo>
                  <a:cubicBezTo>
                    <a:pt x="1139950" y="2113288"/>
                    <a:pt x="1135261" y="2110005"/>
                    <a:pt x="1135261" y="2095470"/>
                  </a:cubicBezTo>
                  <a:cubicBezTo>
                    <a:pt x="1135730" y="1974496"/>
                    <a:pt x="1135730" y="1853522"/>
                    <a:pt x="1135261" y="1733018"/>
                  </a:cubicBezTo>
                  <a:cubicBezTo>
                    <a:pt x="1135261" y="1719420"/>
                    <a:pt x="1139950" y="1715200"/>
                    <a:pt x="1152610" y="1715200"/>
                  </a:cubicBezTo>
                  <a:cubicBezTo>
                    <a:pt x="1282493" y="1715200"/>
                    <a:pt x="1412844" y="1715200"/>
                    <a:pt x="1542727" y="1715200"/>
                  </a:cubicBezTo>
                  <a:cubicBezTo>
                    <a:pt x="1547884" y="1715200"/>
                    <a:pt x="1552573" y="1716606"/>
                    <a:pt x="1559138" y="1717544"/>
                  </a:cubicBezTo>
                  <a:cubicBezTo>
                    <a:pt x="1559138" y="1724109"/>
                    <a:pt x="1559138" y="1729735"/>
                    <a:pt x="1559138" y="1735362"/>
                  </a:cubicBezTo>
                  <a:cubicBezTo>
                    <a:pt x="1559138" y="1854929"/>
                    <a:pt x="1558669" y="1974965"/>
                    <a:pt x="1559607" y="2094532"/>
                  </a:cubicBezTo>
                  <a:cubicBezTo>
                    <a:pt x="1559607" y="2109068"/>
                    <a:pt x="1555387" y="2113288"/>
                    <a:pt x="1540382" y="2113288"/>
                  </a:cubicBezTo>
                  <a:close/>
                  <a:moveTo>
                    <a:pt x="1641662" y="1733487"/>
                  </a:moveTo>
                  <a:cubicBezTo>
                    <a:pt x="1641662" y="1718951"/>
                    <a:pt x="1646820" y="1714731"/>
                    <a:pt x="1660418" y="1714731"/>
                  </a:cubicBezTo>
                  <a:cubicBezTo>
                    <a:pt x="1790300" y="1715200"/>
                    <a:pt x="1920652" y="1715200"/>
                    <a:pt x="2050534" y="1714731"/>
                  </a:cubicBezTo>
                  <a:cubicBezTo>
                    <a:pt x="2064601" y="1714731"/>
                    <a:pt x="2068821" y="1720358"/>
                    <a:pt x="2068821" y="1733955"/>
                  </a:cubicBezTo>
                  <a:cubicBezTo>
                    <a:pt x="2068352" y="1854460"/>
                    <a:pt x="2068352" y="1974496"/>
                    <a:pt x="2068821" y="2095001"/>
                  </a:cubicBezTo>
                  <a:cubicBezTo>
                    <a:pt x="2068821" y="2109536"/>
                    <a:pt x="2064132" y="2113288"/>
                    <a:pt x="2050066" y="2113288"/>
                  </a:cubicBezTo>
                  <a:cubicBezTo>
                    <a:pt x="1984890" y="2112819"/>
                    <a:pt x="1920183" y="2112819"/>
                    <a:pt x="1855007" y="2112819"/>
                  </a:cubicBezTo>
                  <a:cubicBezTo>
                    <a:pt x="1790769" y="2112819"/>
                    <a:pt x="1726063" y="2112350"/>
                    <a:pt x="1661825" y="2113288"/>
                  </a:cubicBezTo>
                  <a:cubicBezTo>
                    <a:pt x="1647758" y="2113288"/>
                    <a:pt x="1641662" y="2110474"/>
                    <a:pt x="1641662" y="2094532"/>
                  </a:cubicBezTo>
                  <a:cubicBezTo>
                    <a:pt x="1642131" y="1974027"/>
                    <a:pt x="1642131" y="1853522"/>
                    <a:pt x="1641662" y="1733487"/>
                  </a:cubicBezTo>
                  <a:close/>
                  <a:moveTo>
                    <a:pt x="2049128" y="2602340"/>
                  </a:moveTo>
                  <a:cubicBezTo>
                    <a:pt x="1997550" y="2597651"/>
                    <a:pt x="1945972" y="2593431"/>
                    <a:pt x="1894394" y="2589211"/>
                  </a:cubicBezTo>
                  <a:cubicBezTo>
                    <a:pt x="1847505" y="2585460"/>
                    <a:pt x="1800147" y="2581709"/>
                    <a:pt x="1753258" y="2577958"/>
                  </a:cubicBezTo>
                  <a:cubicBezTo>
                    <a:pt x="1720436" y="2575613"/>
                    <a:pt x="1687614" y="2572800"/>
                    <a:pt x="1654791" y="2570924"/>
                  </a:cubicBezTo>
                  <a:cubicBezTo>
                    <a:pt x="1641193" y="2569986"/>
                    <a:pt x="1642131" y="2561077"/>
                    <a:pt x="1642131" y="2551700"/>
                  </a:cubicBezTo>
                  <a:cubicBezTo>
                    <a:pt x="1642131" y="2484648"/>
                    <a:pt x="1642131" y="2417128"/>
                    <a:pt x="1642131" y="2350077"/>
                  </a:cubicBezTo>
                  <a:cubicBezTo>
                    <a:pt x="1642131" y="2305064"/>
                    <a:pt x="1642600" y="2260050"/>
                    <a:pt x="1641662" y="2215037"/>
                  </a:cubicBezTo>
                  <a:cubicBezTo>
                    <a:pt x="1641193" y="2200501"/>
                    <a:pt x="1645413" y="2195343"/>
                    <a:pt x="1660887" y="2195343"/>
                  </a:cubicBezTo>
                  <a:cubicBezTo>
                    <a:pt x="1726063" y="2196281"/>
                    <a:pt x="1790769" y="2195812"/>
                    <a:pt x="1855945" y="2195812"/>
                  </a:cubicBezTo>
                  <a:cubicBezTo>
                    <a:pt x="1920183" y="2195812"/>
                    <a:pt x="1984890" y="2196281"/>
                    <a:pt x="2049128" y="2195343"/>
                  </a:cubicBezTo>
                  <a:cubicBezTo>
                    <a:pt x="2063663" y="2195343"/>
                    <a:pt x="2068821" y="2198625"/>
                    <a:pt x="2068821" y="2214099"/>
                  </a:cubicBezTo>
                  <a:cubicBezTo>
                    <a:pt x="2068352" y="2337417"/>
                    <a:pt x="2068352" y="2460266"/>
                    <a:pt x="2068821" y="2583584"/>
                  </a:cubicBezTo>
                  <a:cubicBezTo>
                    <a:pt x="2068821" y="2599058"/>
                    <a:pt x="2064132" y="2603747"/>
                    <a:pt x="2049128" y="2602340"/>
                  </a:cubicBezTo>
                  <a:close/>
                  <a:moveTo>
                    <a:pt x="2048659" y="1634082"/>
                  </a:moveTo>
                  <a:cubicBezTo>
                    <a:pt x="1919714" y="1633613"/>
                    <a:pt x="1791238" y="1633613"/>
                    <a:pt x="1662293" y="1634082"/>
                  </a:cubicBezTo>
                  <a:cubicBezTo>
                    <a:pt x="1646351" y="1634082"/>
                    <a:pt x="1642131" y="1628924"/>
                    <a:pt x="1642131" y="1613451"/>
                  </a:cubicBezTo>
                  <a:cubicBezTo>
                    <a:pt x="1642600" y="1487319"/>
                    <a:pt x="1642600" y="1361657"/>
                    <a:pt x="1642131" y="1235525"/>
                  </a:cubicBezTo>
                  <a:cubicBezTo>
                    <a:pt x="1642131" y="1219114"/>
                    <a:pt x="1648696" y="1214894"/>
                    <a:pt x="1662762" y="1214894"/>
                  </a:cubicBezTo>
                  <a:cubicBezTo>
                    <a:pt x="1708245" y="1213956"/>
                    <a:pt x="1753727" y="1212550"/>
                    <a:pt x="1799209" y="1211612"/>
                  </a:cubicBezTo>
                  <a:cubicBezTo>
                    <a:pt x="1884547" y="1209736"/>
                    <a:pt x="1969885" y="1208330"/>
                    <a:pt x="2055692" y="1205985"/>
                  </a:cubicBezTo>
                  <a:cubicBezTo>
                    <a:pt x="2068821" y="1205516"/>
                    <a:pt x="2068821" y="1213019"/>
                    <a:pt x="2068821" y="1222396"/>
                  </a:cubicBezTo>
                  <a:cubicBezTo>
                    <a:pt x="2068821" y="1288510"/>
                    <a:pt x="2068821" y="1354623"/>
                    <a:pt x="2068821" y="1420737"/>
                  </a:cubicBezTo>
                  <a:cubicBezTo>
                    <a:pt x="2068821" y="1484975"/>
                    <a:pt x="2068352" y="1549682"/>
                    <a:pt x="2069290" y="1613920"/>
                  </a:cubicBezTo>
                  <a:cubicBezTo>
                    <a:pt x="2069290" y="1629393"/>
                    <a:pt x="2064132" y="1634082"/>
                    <a:pt x="2048659" y="1634082"/>
                  </a:cubicBezTo>
                  <a:close/>
                  <a:moveTo>
                    <a:pt x="2575691" y="2092187"/>
                  </a:moveTo>
                  <a:cubicBezTo>
                    <a:pt x="2575691" y="2108599"/>
                    <a:pt x="2571471" y="2113288"/>
                    <a:pt x="2555060" y="2113288"/>
                  </a:cubicBezTo>
                  <a:cubicBezTo>
                    <a:pt x="2427522" y="2112819"/>
                    <a:pt x="2299515" y="2112819"/>
                    <a:pt x="2171977" y="2112819"/>
                  </a:cubicBezTo>
                  <a:cubicBezTo>
                    <a:pt x="2166350" y="2112819"/>
                    <a:pt x="2160724" y="2112819"/>
                    <a:pt x="2153690" y="2112819"/>
                  </a:cubicBezTo>
                  <a:cubicBezTo>
                    <a:pt x="2153690" y="1980592"/>
                    <a:pt x="2153690" y="1849771"/>
                    <a:pt x="2153690" y="1717075"/>
                  </a:cubicBezTo>
                  <a:cubicBezTo>
                    <a:pt x="2293420" y="1717075"/>
                    <a:pt x="2433618" y="1717075"/>
                    <a:pt x="2575691" y="1717075"/>
                  </a:cubicBezTo>
                  <a:cubicBezTo>
                    <a:pt x="2575691" y="1723640"/>
                    <a:pt x="2575691" y="1729267"/>
                    <a:pt x="2575691" y="1734893"/>
                  </a:cubicBezTo>
                  <a:cubicBezTo>
                    <a:pt x="2575223" y="1853991"/>
                    <a:pt x="2574753" y="1973089"/>
                    <a:pt x="2575691" y="2092187"/>
                  </a:cubicBezTo>
                  <a:close/>
                  <a:moveTo>
                    <a:pt x="2151815" y="1215363"/>
                  </a:moveTo>
                  <a:cubicBezTo>
                    <a:pt x="2151815" y="1212550"/>
                    <a:pt x="2152284" y="1209736"/>
                    <a:pt x="2152753" y="1204110"/>
                  </a:cubicBezTo>
                  <a:cubicBezTo>
                    <a:pt x="2196359" y="1202703"/>
                    <a:pt x="2239028" y="1201296"/>
                    <a:pt x="2281697" y="1200359"/>
                  </a:cubicBezTo>
                  <a:cubicBezTo>
                    <a:pt x="2372662" y="1198014"/>
                    <a:pt x="2463627" y="1196139"/>
                    <a:pt x="2555060" y="1193325"/>
                  </a:cubicBezTo>
                  <a:cubicBezTo>
                    <a:pt x="2571471" y="1192856"/>
                    <a:pt x="2576160" y="1197545"/>
                    <a:pt x="2576160" y="1213956"/>
                  </a:cubicBezTo>
                  <a:cubicBezTo>
                    <a:pt x="2575691" y="1347121"/>
                    <a:pt x="2575691" y="1480755"/>
                    <a:pt x="2576160" y="1613920"/>
                  </a:cubicBezTo>
                  <a:cubicBezTo>
                    <a:pt x="2576160" y="1629393"/>
                    <a:pt x="2571940" y="1634551"/>
                    <a:pt x="2555998" y="1634551"/>
                  </a:cubicBezTo>
                  <a:cubicBezTo>
                    <a:pt x="2427991" y="1634082"/>
                    <a:pt x="2299515" y="1634082"/>
                    <a:pt x="2171508" y="1634082"/>
                  </a:cubicBezTo>
                  <a:cubicBezTo>
                    <a:pt x="2160724" y="1634082"/>
                    <a:pt x="2151815" y="1635020"/>
                    <a:pt x="2151815" y="1618608"/>
                  </a:cubicBezTo>
                  <a:cubicBezTo>
                    <a:pt x="2151815" y="1484037"/>
                    <a:pt x="2151815" y="1349466"/>
                    <a:pt x="2151815" y="1215363"/>
                  </a:cubicBezTo>
                  <a:close/>
                  <a:moveTo>
                    <a:pt x="2575223" y="2425099"/>
                  </a:moveTo>
                  <a:cubicBezTo>
                    <a:pt x="2575223" y="2432133"/>
                    <a:pt x="2574285" y="2440104"/>
                    <a:pt x="2571940" y="2446668"/>
                  </a:cubicBezTo>
                  <a:cubicBezTo>
                    <a:pt x="2548027" y="2508562"/>
                    <a:pt x="2524113" y="2570455"/>
                    <a:pt x="2499731" y="2632818"/>
                  </a:cubicBezTo>
                  <a:cubicBezTo>
                    <a:pt x="2498324" y="2636100"/>
                    <a:pt x="2496449" y="2638913"/>
                    <a:pt x="2496918" y="2638444"/>
                  </a:cubicBezTo>
                  <a:cubicBezTo>
                    <a:pt x="2429867" y="2632818"/>
                    <a:pt x="2365160" y="2627660"/>
                    <a:pt x="2300453" y="2622502"/>
                  </a:cubicBezTo>
                  <a:cubicBezTo>
                    <a:pt x="2256377" y="2618751"/>
                    <a:pt x="2212302" y="2615469"/>
                    <a:pt x="2167757" y="2612187"/>
                  </a:cubicBezTo>
                  <a:cubicBezTo>
                    <a:pt x="2156973" y="2611249"/>
                    <a:pt x="2151815" y="2607966"/>
                    <a:pt x="2151815" y="2595775"/>
                  </a:cubicBezTo>
                  <a:cubicBezTo>
                    <a:pt x="2152284" y="2466831"/>
                    <a:pt x="2152284" y="2338355"/>
                    <a:pt x="2152284" y="2209410"/>
                  </a:cubicBezTo>
                  <a:cubicBezTo>
                    <a:pt x="2152284" y="2205659"/>
                    <a:pt x="2152753" y="2201908"/>
                    <a:pt x="2153221" y="2196750"/>
                  </a:cubicBezTo>
                  <a:cubicBezTo>
                    <a:pt x="2160255" y="2196281"/>
                    <a:pt x="2166350" y="2195812"/>
                    <a:pt x="2172446" y="2195812"/>
                  </a:cubicBezTo>
                  <a:cubicBezTo>
                    <a:pt x="2299984" y="2195812"/>
                    <a:pt x="2427522" y="2196281"/>
                    <a:pt x="2555529" y="2195343"/>
                  </a:cubicBezTo>
                  <a:cubicBezTo>
                    <a:pt x="2572409" y="2195343"/>
                    <a:pt x="2576160" y="2200501"/>
                    <a:pt x="2576160" y="2216443"/>
                  </a:cubicBezTo>
                  <a:cubicBezTo>
                    <a:pt x="2574753" y="2285839"/>
                    <a:pt x="2575223" y="2355704"/>
                    <a:pt x="2575223" y="2425099"/>
                  </a:cubicBezTo>
                  <a:close/>
                  <a:moveTo>
                    <a:pt x="679500" y="3940083"/>
                  </a:moveTo>
                  <a:cubicBezTo>
                    <a:pt x="679969" y="4021670"/>
                    <a:pt x="611980" y="4090128"/>
                    <a:pt x="529455" y="4090597"/>
                  </a:cubicBezTo>
                  <a:cubicBezTo>
                    <a:pt x="446462" y="4090597"/>
                    <a:pt x="379410" y="4024483"/>
                    <a:pt x="379410" y="3941490"/>
                  </a:cubicBezTo>
                  <a:cubicBezTo>
                    <a:pt x="378472" y="3865530"/>
                    <a:pt x="436615" y="3792852"/>
                    <a:pt x="528517" y="3790976"/>
                  </a:cubicBezTo>
                  <a:cubicBezTo>
                    <a:pt x="610104" y="3788632"/>
                    <a:pt x="679031" y="3858027"/>
                    <a:pt x="679500" y="3940083"/>
                  </a:cubicBezTo>
                  <a:close/>
                  <a:moveTo>
                    <a:pt x="3060992" y="3941021"/>
                  </a:moveTo>
                  <a:cubicBezTo>
                    <a:pt x="3060992" y="4023077"/>
                    <a:pt x="2993003" y="4090597"/>
                    <a:pt x="2910010" y="4090128"/>
                  </a:cubicBezTo>
                  <a:cubicBezTo>
                    <a:pt x="2827017" y="4090128"/>
                    <a:pt x="2760434" y="4023077"/>
                    <a:pt x="2760434" y="3940083"/>
                  </a:cubicBezTo>
                  <a:cubicBezTo>
                    <a:pt x="2761372" y="3859903"/>
                    <a:pt x="2822328" y="3791914"/>
                    <a:pt x="2910948" y="3790507"/>
                  </a:cubicBezTo>
                  <a:cubicBezTo>
                    <a:pt x="2993003" y="3789569"/>
                    <a:pt x="3060992" y="3858965"/>
                    <a:pt x="3060992" y="3941021"/>
                  </a:cubicBezTo>
                  <a:close/>
                  <a:moveTo>
                    <a:pt x="2842021" y="1755056"/>
                  </a:moveTo>
                  <a:cubicBezTo>
                    <a:pt x="2797476" y="1868996"/>
                    <a:pt x="2753401" y="1982467"/>
                    <a:pt x="2708856" y="2096407"/>
                  </a:cubicBezTo>
                  <a:cubicBezTo>
                    <a:pt x="2703698" y="2110005"/>
                    <a:pt x="2674158" y="2119852"/>
                    <a:pt x="2661967" y="2110943"/>
                  </a:cubicBezTo>
                  <a:cubicBezTo>
                    <a:pt x="2659154" y="2109068"/>
                    <a:pt x="2658216" y="2102972"/>
                    <a:pt x="2658216" y="2098752"/>
                  </a:cubicBezTo>
                  <a:cubicBezTo>
                    <a:pt x="2658216" y="1974965"/>
                    <a:pt x="2657747" y="1851647"/>
                    <a:pt x="2658685" y="1727860"/>
                  </a:cubicBezTo>
                  <a:cubicBezTo>
                    <a:pt x="2658685" y="1723171"/>
                    <a:pt x="2665718" y="1715200"/>
                    <a:pt x="2669469" y="1715200"/>
                  </a:cubicBezTo>
                  <a:cubicBezTo>
                    <a:pt x="2729018" y="1714731"/>
                    <a:pt x="2789036" y="1714731"/>
                    <a:pt x="2849054" y="1715200"/>
                  </a:cubicBezTo>
                  <a:cubicBezTo>
                    <a:pt x="2850930" y="1715200"/>
                    <a:pt x="2853274" y="1716606"/>
                    <a:pt x="2856557" y="1718013"/>
                  </a:cubicBezTo>
                  <a:cubicBezTo>
                    <a:pt x="2851399" y="1731142"/>
                    <a:pt x="2846710" y="1743333"/>
                    <a:pt x="2842021" y="1755056"/>
                  </a:cubicBezTo>
                  <a:close/>
                  <a:moveTo>
                    <a:pt x="3046457" y="1231774"/>
                  </a:moveTo>
                  <a:cubicBezTo>
                    <a:pt x="2997224" y="1358375"/>
                    <a:pt x="2947521" y="1484975"/>
                    <a:pt x="2898757" y="1612044"/>
                  </a:cubicBezTo>
                  <a:cubicBezTo>
                    <a:pt x="2892661" y="1628455"/>
                    <a:pt x="2885159" y="1634551"/>
                    <a:pt x="2866872" y="1634551"/>
                  </a:cubicBezTo>
                  <a:cubicBezTo>
                    <a:pt x="2804041" y="1633144"/>
                    <a:pt x="2741209" y="1633613"/>
                    <a:pt x="2678847" y="1634551"/>
                  </a:cubicBezTo>
                  <a:cubicBezTo>
                    <a:pt x="2663843" y="1634551"/>
                    <a:pt x="2658216" y="1630800"/>
                    <a:pt x="2658216" y="1614389"/>
                  </a:cubicBezTo>
                  <a:cubicBezTo>
                    <a:pt x="2658685" y="1479817"/>
                    <a:pt x="2658685" y="1345246"/>
                    <a:pt x="2658216" y="1210674"/>
                  </a:cubicBezTo>
                  <a:cubicBezTo>
                    <a:pt x="2658216" y="1195201"/>
                    <a:pt x="2662436" y="1190512"/>
                    <a:pt x="2678378" y="1190043"/>
                  </a:cubicBezTo>
                  <a:cubicBezTo>
                    <a:pt x="2789036" y="1188167"/>
                    <a:pt x="2899225" y="1185823"/>
                    <a:pt x="3009884" y="1183010"/>
                  </a:cubicBezTo>
                  <a:cubicBezTo>
                    <a:pt x="3027232" y="1182541"/>
                    <a:pt x="3044581" y="1181134"/>
                    <a:pt x="3066619" y="1179727"/>
                  </a:cubicBezTo>
                  <a:cubicBezTo>
                    <a:pt x="3058648" y="1200359"/>
                    <a:pt x="3052553" y="1215832"/>
                    <a:pt x="3046457" y="1231774"/>
                  </a:cubicBez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362" name="Google Shape;362;p23"/>
            <p:cNvSpPr/>
            <p:nvPr/>
          </p:nvSpPr>
          <p:spPr>
            <a:xfrm>
              <a:off x="9384139" y="3721295"/>
              <a:ext cx="154734" cy="150045"/>
            </a:xfrm>
            <a:custGeom>
              <a:rect b="b" l="l" r="r" t="t"/>
              <a:pathLst>
                <a:path extrusionOk="0" h="150044" w="154733">
                  <a:moveTo>
                    <a:pt x="6" y="78323"/>
                  </a:moveTo>
                  <a:cubicBezTo>
                    <a:pt x="6" y="127556"/>
                    <a:pt x="38455" y="155690"/>
                    <a:pt x="79248" y="154283"/>
                  </a:cubicBezTo>
                  <a:cubicBezTo>
                    <a:pt x="123324" y="152876"/>
                    <a:pt x="155208" y="120992"/>
                    <a:pt x="154739" y="76916"/>
                  </a:cubicBezTo>
                  <a:cubicBezTo>
                    <a:pt x="155208" y="34716"/>
                    <a:pt x="123324" y="-920"/>
                    <a:pt x="77841" y="18"/>
                  </a:cubicBezTo>
                  <a:cubicBezTo>
                    <a:pt x="27670" y="956"/>
                    <a:pt x="-463" y="34247"/>
                    <a:pt x="6" y="78323"/>
                  </a:cubicBez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363" name="Google Shape;363;p23"/>
            <p:cNvSpPr/>
            <p:nvPr/>
          </p:nvSpPr>
          <p:spPr>
            <a:xfrm>
              <a:off x="7001696" y="3720806"/>
              <a:ext cx="154734" cy="154734"/>
            </a:xfrm>
            <a:custGeom>
              <a:rect b="b" l="l" r="r" t="t"/>
              <a:pathLst>
                <a:path extrusionOk="0" h="154733" w="154733">
                  <a:moveTo>
                    <a:pt x="77854" y="39"/>
                  </a:moveTo>
                  <a:cubicBezTo>
                    <a:pt x="36592" y="-1368"/>
                    <a:pt x="487" y="35674"/>
                    <a:pt x="18" y="77406"/>
                  </a:cubicBezTo>
                  <a:cubicBezTo>
                    <a:pt x="-920" y="119137"/>
                    <a:pt x="34716" y="154303"/>
                    <a:pt x="76916" y="154773"/>
                  </a:cubicBezTo>
                  <a:cubicBezTo>
                    <a:pt x="122398" y="155241"/>
                    <a:pt x="155221" y="123357"/>
                    <a:pt x="155221" y="78344"/>
                  </a:cubicBezTo>
                  <a:cubicBezTo>
                    <a:pt x="157096" y="37550"/>
                    <a:pt x="125681" y="1445"/>
                    <a:pt x="77854" y="39"/>
                  </a:cubicBez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grpSp>
      <p:sp>
        <p:nvSpPr>
          <p:cNvPr id="364" name="Google Shape;364;p23"/>
          <p:cNvSpPr/>
          <p:nvPr/>
        </p:nvSpPr>
        <p:spPr>
          <a:xfrm>
            <a:off x="344152" y="372710"/>
            <a:ext cx="11503696" cy="6139485"/>
          </a:xfrm>
          <a:custGeom>
            <a:rect b="b" l="l" r="r" t="t"/>
            <a:pathLst>
              <a:path extrusionOk="0" h="6139485" w="11503696">
                <a:moveTo>
                  <a:pt x="0" y="0"/>
                </a:moveTo>
                <a:lnTo>
                  <a:pt x="11503696" y="0"/>
                </a:lnTo>
                <a:lnTo>
                  <a:pt x="11503696" y="6139485"/>
                </a:lnTo>
                <a:lnTo>
                  <a:pt x="1614578" y="6139485"/>
                </a:lnTo>
                <a:lnTo>
                  <a:pt x="1614578" y="6045674"/>
                </a:lnTo>
                <a:lnTo>
                  <a:pt x="11409885" y="6045674"/>
                </a:lnTo>
                <a:lnTo>
                  <a:pt x="11409885" y="93811"/>
                </a:lnTo>
                <a:lnTo>
                  <a:pt x="93811" y="93811"/>
                </a:lnTo>
                <a:lnTo>
                  <a:pt x="93811" y="4732690"/>
                </a:lnTo>
                <a:lnTo>
                  <a:pt x="0" y="4732690"/>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Arial"/>
              <a:ea typeface="Arial"/>
              <a:cs typeface="Arial"/>
              <a:sym typeface="Aria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NG sets layout">
  <p:cSld name="PNG sets layout">
    <p:bg>
      <p:bgPr>
        <a:blipFill>
          <a:blip r:embed="rId2">
            <a:alphaModFix/>
          </a:blip>
          <a:stretch>
            <a:fillRect/>
          </a:stretch>
        </a:blipFill>
      </p:bgPr>
    </p:bg>
    <p:spTree>
      <p:nvGrpSpPr>
        <p:cNvPr id="365" name="Shape 365"/>
        <p:cNvGrpSpPr/>
        <p:nvPr/>
      </p:nvGrpSpPr>
      <p:grpSpPr>
        <a:xfrm>
          <a:off x="0" y="0"/>
          <a:ext cx="0" cy="0"/>
          <a:chOff x="0" y="0"/>
          <a:chExt cx="0" cy="0"/>
        </a:xfrm>
      </p:grpSpPr>
      <p:sp>
        <p:nvSpPr>
          <p:cNvPr id="366" name="Google Shape;366;p24"/>
          <p:cNvSpPr txBox="1"/>
          <p:nvPr>
            <p:ph idx="1" type="body"/>
          </p:nvPr>
        </p:nvSpPr>
        <p:spPr>
          <a:xfrm>
            <a:off x="323529" y="332482"/>
            <a:ext cx="11573197" cy="724247"/>
          </a:xfrm>
          <a:prstGeom prst="rect">
            <a:avLst/>
          </a:prstGeom>
          <a:noFill/>
          <a:ln>
            <a:noFill/>
          </a:ln>
        </p:spPr>
        <p:txBody>
          <a:bodyPr anchorCtr="0" anchor="ctr" bIns="45700" lIns="91425" spcFirstLastPara="1" rIns="91425" wrap="square" tIns="45700">
            <a:noAutofit/>
          </a:bodyPr>
          <a:lstStyle>
            <a:lvl1pPr indent="-228600" lvl="0" marL="457200" marR="0" rtl="0" algn="ctr">
              <a:lnSpc>
                <a:spcPct val="90000"/>
              </a:lnSpc>
              <a:spcBef>
                <a:spcPts val="1000"/>
              </a:spcBef>
              <a:spcAft>
                <a:spcPts val="0"/>
              </a:spcAft>
              <a:buClr>
                <a:srgbClr val="262626"/>
              </a:buClr>
              <a:buSzPts val="5400"/>
              <a:buFont typeface="Arial"/>
              <a:buNone/>
              <a:defRPr b="0" i="0" sz="5400" u="none" cap="none" strike="noStrike">
                <a:solidFill>
                  <a:srgbClr val="262626"/>
                </a:solidFill>
                <a:latin typeface="Arial"/>
                <a:ea typeface="Arial"/>
                <a:cs typeface="Arial"/>
                <a:sym typeface="Arial"/>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Icon sets layout">
  <p:cSld name="1_Icon sets layout">
    <p:spTree>
      <p:nvGrpSpPr>
        <p:cNvPr id="367" name="Shape 367"/>
        <p:cNvGrpSpPr/>
        <p:nvPr/>
      </p:nvGrpSpPr>
      <p:grpSpPr>
        <a:xfrm>
          <a:off x="0" y="0"/>
          <a:ext cx="0" cy="0"/>
          <a:chOff x="0" y="0"/>
          <a:chExt cx="0" cy="0"/>
        </a:xfrm>
      </p:grpSpPr>
      <p:sp>
        <p:nvSpPr>
          <p:cNvPr id="368" name="Google Shape;368;p25"/>
          <p:cNvSpPr txBox="1"/>
          <p:nvPr>
            <p:ph idx="1" type="body"/>
          </p:nvPr>
        </p:nvSpPr>
        <p:spPr>
          <a:xfrm>
            <a:off x="323529" y="123478"/>
            <a:ext cx="11573197" cy="724247"/>
          </a:xfrm>
          <a:prstGeom prst="rect">
            <a:avLst/>
          </a:prstGeom>
          <a:noFill/>
          <a:ln>
            <a:noFill/>
          </a:ln>
        </p:spPr>
        <p:txBody>
          <a:bodyPr anchorCtr="0" anchor="ctr" bIns="45700" lIns="91425" spcFirstLastPara="1" rIns="91425" wrap="square" tIns="45700">
            <a:noAutofit/>
          </a:bodyPr>
          <a:lstStyle>
            <a:lvl1pPr indent="-228600" lvl="0" marL="457200" marR="0" rtl="0" algn="ctr">
              <a:lnSpc>
                <a:spcPct val="90000"/>
              </a:lnSpc>
              <a:spcBef>
                <a:spcPts val="1000"/>
              </a:spcBef>
              <a:spcAft>
                <a:spcPts val="0"/>
              </a:spcAft>
              <a:buClr>
                <a:srgbClr val="262626"/>
              </a:buClr>
              <a:buSzPts val="5400"/>
              <a:buFont typeface="Arial"/>
              <a:buNone/>
              <a:defRPr b="0" i="0" sz="5400" u="none" cap="none" strike="noStrike">
                <a:solidFill>
                  <a:srgbClr val="262626"/>
                </a:solidFill>
                <a:latin typeface="Arial"/>
                <a:ea typeface="Arial"/>
                <a:cs typeface="Arial"/>
                <a:sym typeface="Arial"/>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369" name="Google Shape;369;p25"/>
          <p:cNvSpPr/>
          <p:nvPr/>
        </p:nvSpPr>
        <p:spPr>
          <a:xfrm>
            <a:off x="354010" y="1131591"/>
            <a:ext cx="3560767" cy="5402561"/>
          </a:xfrm>
          <a:prstGeom prst="roundRect">
            <a:avLst>
              <a:gd fmla="val 3968"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350">
              <a:solidFill>
                <a:schemeClr val="lt1"/>
              </a:solidFill>
              <a:latin typeface="Arial"/>
              <a:ea typeface="Arial"/>
              <a:cs typeface="Arial"/>
              <a:sym typeface="Arial"/>
            </a:endParaRPr>
          </a:p>
        </p:txBody>
      </p:sp>
      <p:sp>
        <p:nvSpPr>
          <p:cNvPr id="370" name="Google Shape;370;p25"/>
          <p:cNvSpPr/>
          <p:nvPr/>
        </p:nvSpPr>
        <p:spPr>
          <a:xfrm>
            <a:off x="531933" y="1347500"/>
            <a:ext cx="153868" cy="5015200"/>
          </a:xfrm>
          <a:prstGeom prst="roundRect">
            <a:avLst>
              <a:gd fmla="val 50000" name="adj"/>
            </a:avLst>
          </a:prstGeom>
          <a:solidFill>
            <a:schemeClr val="lt1">
              <a:alpha val="40784"/>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350">
              <a:solidFill>
                <a:schemeClr val="lt1"/>
              </a:solidFill>
              <a:latin typeface="Arial"/>
              <a:ea typeface="Arial"/>
              <a:cs typeface="Arial"/>
              <a:sym typeface="Arial"/>
            </a:endParaRPr>
          </a:p>
        </p:txBody>
      </p:sp>
      <p:sp>
        <p:nvSpPr>
          <p:cNvPr id="371" name="Google Shape;371;p25"/>
          <p:cNvSpPr/>
          <p:nvPr/>
        </p:nvSpPr>
        <p:spPr>
          <a:xfrm rot="5400000">
            <a:off x="3057177" y="1276653"/>
            <a:ext cx="685849" cy="685148"/>
          </a:xfrm>
          <a:prstGeom prst="halfFrame">
            <a:avLst>
              <a:gd fmla="val 23728" name="adj1"/>
              <a:gd fmla="val 24642" name="adj2"/>
            </a:avLst>
          </a:prstGeom>
          <a:solidFill>
            <a:schemeClr val="lt1">
              <a:alpha val="22745"/>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350">
              <a:solidFill>
                <a:srgbClr val="262626"/>
              </a:solidFill>
              <a:latin typeface="Arial"/>
              <a:ea typeface="Arial"/>
              <a:cs typeface="Arial"/>
              <a:sym typeface="Arial"/>
            </a:endParaRPr>
          </a:p>
        </p:txBody>
      </p:sp>
      <p:sp>
        <p:nvSpPr>
          <p:cNvPr id="372" name="Google Shape;372;p25"/>
          <p:cNvSpPr txBox="1"/>
          <p:nvPr/>
        </p:nvSpPr>
        <p:spPr>
          <a:xfrm>
            <a:off x="711704" y="1637214"/>
            <a:ext cx="2232248" cy="523220"/>
          </a:xfrm>
          <a:prstGeom prst="rect">
            <a:avLst/>
          </a:prstGeom>
          <a:noFill/>
          <a:ln>
            <a:noFill/>
          </a:ln>
        </p:spPr>
        <p:txBody>
          <a:bodyPr anchorCtr="0" anchor="ctr" bIns="45700" lIns="91425" spcFirstLastPara="1" rIns="91425" wrap="square" tIns="45700">
            <a:spAutoFit/>
          </a:bodyPr>
          <a:lstStyle/>
          <a:p>
            <a:pPr indent="0" lvl="0" marL="0" marR="0" rtl="0" algn="l">
              <a:spcBef>
                <a:spcPts val="0"/>
              </a:spcBef>
              <a:spcAft>
                <a:spcPts val="0"/>
              </a:spcAft>
              <a:buNone/>
            </a:pPr>
            <a:r>
              <a:rPr b="1" lang="en-US" sz="1400">
                <a:solidFill>
                  <a:schemeClr val="lt1"/>
                </a:solidFill>
                <a:latin typeface="Arial"/>
                <a:ea typeface="Arial"/>
                <a:cs typeface="Arial"/>
                <a:sym typeface="Arial"/>
              </a:rPr>
              <a:t>You can Resize without losing quality</a:t>
            </a:r>
            <a:endParaRPr b="1" sz="1400">
              <a:solidFill>
                <a:schemeClr val="lt1"/>
              </a:solidFill>
              <a:latin typeface="Arial"/>
              <a:ea typeface="Arial"/>
              <a:cs typeface="Arial"/>
              <a:sym typeface="Arial"/>
            </a:endParaRPr>
          </a:p>
        </p:txBody>
      </p:sp>
      <p:sp>
        <p:nvSpPr>
          <p:cNvPr id="373" name="Google Shape;373;p25"/>
          <p:cNvSpPr txBox="1"/>
          <p:nvPr/>
        </p:nvSpPr>
        <p:spPr>
          <a:xfrm>
            <a:off x="711704" y="2127463"/>
            <a:ext cx="2232248" cy="738664"/>
          </a:xfrm>
          <a:prstGeom prst="rect">
            <a:avLst/>
          </a:prstGeom>
          <a:noFill/>
          <a:ln>
            <a:noFill/>
          </a:ln>
        </p:spPr>
        <p:txBody>
          <a:bodyPr anchorCtr="0" anchor="ctr" bIns="45700" lIns="91425" spcFirstLastPara="1" rIns="91425" wrap="square" tIns="45700">
            <a:spAutoFit/>
          </a:bodyPr>
          <a:lstStyle/>
          <a:p>
            <a:pPr indent="0" lvl="0" marL="0" marR="0" rtl="0" algn="l">
              <a:spcBef>
                <a:spcPts val="0"/>
              </a:spcBef>
              <a:spcAft>
                <a:spcPts val="0"/>
              </a:spcAft>
              <a:buNone/>
            </a:pPr>
            <a:r>
              <a:rPr b="1" lang="en-US" sz="1400">
                <a:solidFill>
                  <a:schemeClr val="lt1"/>
                </a:solidFill>
                <a:latin typeface="Arial"/>
                <a:ea typeface="Arial"/>
                <a:cs typeface="Arial"/>
                <a:sym typeface="Arial"/>
              </a:rPr>
              <a:t>You can Change Fill Color &amp;</a:t>
            </a:r>
            <a:endParaRPr b="1" sz="1400">
              <a:solidFill>
                <a:schemeClr val="lt1"/>
              </a:solidFill>
              <a:latin typeface="Arial"/>
              <a:ea typeface="Arial"/>
              <a:cs typeface="Arial"/>
              <a:sym typeface="Arial"/>
            </a:endParaRPr>
          </a:p>
          <a:p>
            <a:pPr indent="0" lvl="0" marL="0" marR="0" rtl="0" algn="l">
              <a:spcBef>
                <a:spcPts val="0"/>
              </a:spcBef>
              <a:spcAft>
                <a:spcPts val="0"/>
              </a:spcAft>
              <a:buNone/>
            </a:pPr>
            <a:r>
              <a:rPr b="1" lang="en-US" sz="1400">
                <a:solidFill>
                  <a:schemeClr val="lt1"/>
                </a:solidFill>
                <a:latin typeface="Arial"/>
                <a:ea typeface="Arial"/>
                <a:cs typeface="Arial"/>
                <a:sym typeface="Arial"/>
              </a:rPr>
              <a:t>Line Color</a:t>
            </a:r>
            <a:endParaRPr b="1" sz="1400">
              <a:solidFill>
                <a:schemeClr val="lt1"/>
              </a:solidFill>
              <a:latin typeface="Arial"/>
              <a:ea typeface="Arial"/>
              <a:cs typeface="Arial"/>
              <a:sym typeface="Arial"/>
            </a:endParaRPr>
          </a:p>
        </p:txBody>
      </p:sp>
      <p:sp>
        <p:nvSpPr>
          <p:cNvPr id="374" name="Google Shape;374;p25"/>
          <p:cNvSpPr txBox="1"/>
          <p:nvPr/>
        </p:nvSpPr>
        <p:spPr>
          <a:xfrm>
            <a:off x="721229" y="5808438"/>
            <a:ext cx="2232000" cy="307777"/>
          </a:xfrm>
          <a:prstGeom prst="rect">
            <a:avLst/>
          </a:prstGeom>
          <a:noFill/>
          <a:ln>
            <a:noFill/>
          </a:ln>
        </p:spPr>
        <p:txBody>
          <a:bodyPr anchorCtr="0" anchor="ctr" bIns="45700" lIns="91425" spcFirstLastPara="1" rIns="91425" wrap="square" tIns="45700">
            <a:spAutoFit/>
          </a:bodyPr>
          <a:lstStyle/>
          <a:p>
            <a:pPr indent="0" lvl="0" marL="0" marR="0" rtl="0" algn="l">
              <a:spcBef>
                <a:spcPts val="0"/>
              </a:spcBef>
              <a:spcAft>
                <a:spcPts val="0"/>
              </a:spcAft>
              <a:buNone/>
            </a:pPr>
            <a:r>
              <a:rPr lang="en-US" sz="1400">
                <a:solidFill>
                  <a:schemeClr val="lt1"/>
                </a:solidFill>
                <a:latin typeface="Arial"/>
                <a:ea typeface="Arial"/>
                <a:cs typeface="Arial"/>
                <a:sym typeface="Arial"/>
              </a:rPr>
              <a:t>www.allppt.com</a:t>
            </a:r>
            <a:endParaRPr sz="1400">
              <a:solidFill>
                <a:schemeClr val="lt1"/>
              </a:solidFill>
              <a:latin typeface="Arial"/>
              <a:ea typeface="Arial"/>
              <a:cs typeface="Arial"/>
              <a:sym typeface="Arial"/>
            </a:endParaRPr>
          </a:p>
        </p:txBody>
      </p:sp>
      <p:sp>
        <p:nvSpPr>
          <p:cNvPr id="375" name="Google Shape;375;p25"/>
          <p:cNvSpPr txBox="1"/>
          <p:nvPr/>
        </p:nvSpPr>
        <p:spPr>
          <a:xfrm>
            <a:off x="721229" y="4450324"/>
            <a:ext cx="2717296" cy="1384995"/>
          </a:xfrm>
          <a:prstGeom prst="rect">
            <a:avLst/>
          </a:prstGeom>
          <a:noFill/>
          <a:ln>
            <a:noFill/>
          </a:ln>
        </p:spPr>
        <p:txBody>
          <a:bodyPr anchorCtr="0" anchor="ctr" bIns="45700" lIns="91425" spcFirstLastPara="1" rIns="91425" wrap="square" tIns="45700">
            <a:spAutoFit/>
          </a:bodyPr>
          <a:lstStyle/>
          <a:p>
            <a:pPr indent="0" lvl="0" marL="0" marR="0" rtl="0" algn="l">
              <a:spcBef>
                <a:spcPts val="0"/>
              </a:spcBef>
              <a:spcAft>
                <a:spcPts val="0"/>
              </a:spcAft>
              <a:buNone/>
            </a:pPr>
            <a:r>
              <a:rPr b="1" lang="en-US" sz="2800">
                <a:solidFill>
                  <a:schemeClr val="lt1"/>
                </a:solidFill>
                <a:latin typeface="Arial"/>
                <a:ea typeface="Arial"/>
                <a:cs typeface="Arial"/>
                <a:sym typeface="Arial"/>
              </a:rPr>
              <a:t>FREE </a:t>
            </a:r>
            <a:endParaRPr b="1" sz="2800">
              <a:solidFill>
                <a:schemeClr val="lt1"/>
              </a:solidFill>
              <a:latin typeface="Arial"/>
              <a:ea typeface="Arial"/>
              <a:cs typeface="Arial"/>
              <a:sym typeface="Arial"/>
            </a:endParaRPr>
          </a:p>
          <a:p>
            <a:pPr indent="0" lvl="0" marL="0" marR="0" rtl="0" algn="l">
              <a:spcBef>
                <a:spcPts val="0"/>
              </a:spcBef>
              <a:spcAft>
                <a:spcPts val="0"/>
              </a:spcAft>
              <a:buNone/>
            </a:pPr>
            <a:r>
              <a:rPr b="1" lang="en-US" sz="2800">
                <a:solidFill>
                  <a:schemeClr val="lt1"/>
                </a:solidFill>
                <a:latin typeface="Arial"/>
                <a:ea typeface="Arial"/>
                <a:cs typeface="Arial"/>
                <a:sym typeface="Arial"/>
              </a:rPr>
              <a:t>PPT TEMPLATES</a:t>
            </a:r>
            <a:endParaRPr b="1" sz="2800">
              <a:solidFill>
                <a:schemeClr val="lt1"/>
              </a:solidFill>
              <a:latin typeface="Arial"/>
              <a:ea typeface="Arial"/>
              <a:cs typeface="Arial"/>
              <a:sym typeface="Aria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Break Slide layout">
  <p:cSld name="Section Break Slide layout">
    <p:bg>
      <p:bgPr>
        <a:solidFill>
          <a:schemeClr val="accent1">
            <a:alpha val="60000"/>
          </a:schemeClr>
        </a:solidFill>
      </p:bgPr>
    </p:bg>
    <p:spTree>
      <p:nvGrpSpPr>
        <p:cNvPr id="377" name="Shape 377"/>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Contents slide layout">
  <p:cSld name="1_Contents slide layout">
    <p:spTree>
      <p:nvGrpSpPr>
        <p:cNvPr id="239" name="Shape 239"/>
        <p:cNvGrpSpPr/>
        <p:nvPr/>
      </p:nvGrpSpPr>
      <p:grpSpPr>
        <a:xfrm>
          <a:off x="0" y="0"/>
          <a:ext cx="0" cy="0"/>
          <a:chOff x="0" y="0"/>
          <a:chExt cx="0" cy="0"/>
        </a:xfrm>
      </p:grpSpPr>
      <p:sp>
        <p:nvSpPr>
          <p:cNvPr id="240" name="Google Shape;240;p5"/>
          <p:cNvSpPr txBox="1"/>
          <p:nvPr>
            <p:ph idx="1" type="body"/>
          </p:nvPr>
        </p:nvSpPr>
        <p:spPr>
          <a:xfrm>
            <a:off x="323529" y="339509"/>
            <a:ext cx="11573197" cy="724247"/>
          </a:xfrm>
          <a:prstGeom prst="rect">
            <a:avLst/>
          </a:prstGeom>
          <a:noFill/>
          <a:ln>
            <a:noFill/>
          </a:ln>
        </p:spPr>
        <p:txBody>
          <a:bodyPr anchorCtr="0" anchor="ctr" bIns="45700" lIns="91425" spcFirstLastPara="1" rIns="91425" wrap="square" tIns="45700">
            <a:noAutofit/>
          </a:bodyPr>
          <a:lstStyle>
            <a:lvl1pPr indent="-228600" lvl="0" marL="457200" marR="0" rtl="0" algn="ctr">
              <a:lnSpc>
                <a:spcPct val="90000"/>
              </a:lnSpc>
              <a:spcBef>
                <a:spcPts val="1000"/>
              </a:spcBef>
              <a:spcAft>
                <a:spcPts val="0"/>
              </a:spcAft>
              <a:buClr>
                <a:srgbClr val="262626"/>
              </a:buClr>
              <a:buSzPts val="5400"/>
              <a:buFont typeface="Arial"/>
              <a:buNone/>
              <a:defRPr b="0" i="0" sz="5400" u="none" cap="none" strike="noStrike">
                <a:solidFill>
                  <a:srgbClr val="262626"/>
                </a:solidFill>
                <a:latin typeface="Arial"/>
                <a:ea typeface="Arial"/>
                <a:cs typeface="Arial"/>
                <a:sym typeface="Arial"/>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241" name="Google Shape;241;p5"/>
          <p:cNvSpPr/>
          <p:nvPr/>
        </p:nvSpPr>
        <p:spPr>
          <a:xfrm flipH="1">
            <a:off x="11070076" y="5934426"/>
            <a:ext cx="768849" cy="681342"/>
          </a:xfrm>
          <a:custGeom>
            <a:rect b="b" l="l" r="r" t="t"/>
            <a:pathLst>
              <a:path extrusionOk="0" h="1486830" w="1677791">
                <a:moveTo>
                  <a:pt x="1290726" y="1211742"/>
                </a:moveTo>
                <a:cubicBezTo>
                  <a:pt x="1255431" y="1211742"/>
                  <a:pt x="1225148" y="1233202"/>
                  <a:pt x="1212213" y="1263785"/>
                </a:cubicBezTo>
                <a:lnTo>
                  <a:pt x="1210535" y="1272092"/>
                </a:lnTo>
                <a:lnTo>
                  <a:pt x="1210535" y="1321812"/>
                </a:lnTo>
                <a:lnTo>
                  <a:pt x="1212213" y="1330120"/>
                </a:lnTo>
                <a:cubicBezTo>
                  <a:pt x="1225148" y="1360703"/>
                  <a:pt x="1255431" y="1382162"/>
                  <a:pt x="1290726" y="1382162"/>
                </a:cubicBezTo>
                <a:cubicBezTo>
                  <a:pt x="1337786" y="1382162"/>
                  <a:pt x="1375936" y="1344012"/>
                  <a:pt x="1375936" y="1296952"/>
                </a:cubicBezTo>
                <a:cubicBezTo>
                  <a:pt x="1375936" y="1249892"/>
                  <a:pt x="1337786" y="1211742"/>
                  <a:pt x="1290726" y="1211742"/>
                </a:cubicBezTo>
                <a:close/>
                <a:moveTo>
                  <a:pt x="682149" y="1211742"/>
                </a:moveTo>
                <a:cubicBezTo>
                  <a:pt x="635089" y="1211742"/>
                  <a:pt x="596939" y="1249892"/>
                  <a:pt x="596939" y="1296952"/>
                </a:cubicBezTo>
                <a:cubicBezTo>
                  <a:pt x="596939" y="1344012"/>
                  <a:pt x="635089" y="1382162"/>
                  <a:pt x="682149" y="1382162"/>
                </a:cubicBezTo>
                <a:cubicBezTo>
                  <a:pt x="729209" y="1382162"/>
                  <a:pt x="767359" y="1344012"/>
                  <a:pt x="767359" y="1296952"/>
                </a:cubicBezTo>
                <a:cubicBezTo>
                  <a:pt x="767359" y="1249892"/>
                  <a:pt x="729209" y="1211742"/>
                  <a:pt x="682149" y="1211742"/>
                </a:cubicBezTo>
                <a:close/>
                <a:moveTo>
                  <a:pt x="1392841" y="640871"/>
                </a:moveTo>
                <a:lnTo>
                  <a:pt x="1360870" y="788070"/>
                </a:lnTo>
                <a:lnTo>
                  <a:pt x="625002" y="791267"/>
                </a:lnTo>
                <a:lnTo>
                  <a:pt x="577044" y="650464"/>
                </a:lnTo>
                <a:close/>
                <a:moveTo>
                  <a:pt x="1444679" y="433897"/>
                </a:moveTo>
                <a:lnTo>
                  <a:pt x="1406313" y="574698"/>
                </a:lnTo>
                <a:lnTo>
                  <a:pt x="543426" y="584292"/>
                </a:lnTo>
                <a:lnTo>
                  <a:pt x="492271" y="437094"/>
                </a:lnTo>
                <a:close/>
                <a:moveTo>
                  <a:pt x="393221" y="348324"/>
                </a:moveTo>
                <a:lnTo>
                  <a:pt x="580583" y="864764"/>
                </a:lnTo>
                <a:lnTo>
                  <a:pt x="1407174" y="864764"/>
                </a:lnTo>
                <a:lnTo>
                  <a:pt x="1508184" y="348324"/>
                </a:lnTo>
                <a:close/>
                <a:moveTo>
                  <a:pt x="34808" y="0"/>
                </a:moveTo>
                <a:lnTo>
                  <a:pt x="294110" y="64594"/>
                </a:lnTo>
                <a:lnTo>
                  <a:pt x="292553" y="70844"/>
                </a:lnTo>
                <a:lnTo>
                  <a:pt x="340979" y="204324"/>
                </a:lnTo>
                <a:lnTo>
                  <a:pt x="1536349" y="204324"/>
                </a:lnTo>
                <a:lnTo>
                  <a:pt x="1536474" y="203688"/>
                </a:lnTo>
                <a:lnTo>
                  <a:pt x="1579508" y="204324"/>
                </a:lnTo>
                <a:lnTo>
                  <a:pt x="1631907" y="204324"/>
                </a:lnTo>
                <a:lnTo>
                  <a:pt x="1631907" y="205098"/>
                </a:lnTo>
                <a:lnTo>
                  <a:pt x="1677791" y="205776"/>
                </a:lnTo>
                <a:lnTo>
                  <a:pt x="1525738" y="1008764"/>
                </a:lnTo>
                <a:lnTo>
                  <a:pt x="1518818" y="1007409"/>
                </a:lnTo>
                <a:lnTo>
                  <a:pt x="1518818" y="1008764"/>
                </a:lnTo>
                <a:lnTo>
                  <a:pt x="632825" y="1008764"/>
                </a:lnTo>
                <a:lnTo>
                  <a:pt x="668973" y="1108403"/>
                </a:lnTo>
                <a:lnTo>
                  <a:pt x="682149" y="1107074"/>
                </a:lnTo>
                <a:cubicBezTo>
                  <a:pt x="734583" y="1107074"/>
                  <a:pt x="782052" y="1128327"/>
                  <a:pt x="816413" y="1162688"/>
                </a:cubicBezTo>
                <a:lnTo>
                  <a:pt x="853014" y="1216974"/>
                </a:lnTo>
                <a:lnTo>
                  <a:pt x="1119861" y="1216974"/>
                </a:lnTo>
                <a:lnTo>
                  <a:pt x="1156462" y="1162688"/>
                </a:lnTo>
                <a:cubicBezTo>
                  <a:pt x="1190823" y="1128327"/>
                  <a:pt x="1238293" y="1107074"/>
                  <a:pt x="1290726" y="1107074"/>
                </a:cubicBezTo>
                <a:cubicBezTo>
                  <a:pt x="1395593" y="1107074"/>
                  <a:pt x="1480604" y="1192085"/>
                  <a:pt x="1480604" y="1296952"/>
                </a:cubicBezTo>
                <a:cubicBezTo>
                  <a:pt x="1480604" y="1401819"/>
                  <a:pt x="1395593" y="1486830"/>
                  <a:pt x="1290726" y="1486830"/>
                </a:cubicBezTo>
                <a:cubicBezTo>
                  <a:pt x="1212076" y="1486830"/>
                  <a:pt x="1144595" y="1439012"/>
                  <a:pt x="1115770" y="1370861"/>
                </a:cubicBezTo>
                <a:lnTo>
                  <a:pt x="1113774" y="1360974"/>
                </a:lnTo>
                <a:lnTo>
                  <a:pt x="859102" y="1360974"/>
                </a:lnTo>
                <a:lnTo>
                  <a:pt x="857106" y="1370861"/>
                </a:lnTo>
                <a:cubicBezTo>
                  <a:pt x="828281" y="1439012"/>
                  <a:pt x="760800" y="1486830"/>
                  <a:pt x="682149" y="1486830"/>
                </a:cubicBezTo>
                <a:cubicBezTo>
                  <a:pt x="577282" y="1486830"/>
                  <a:pt x="492271" y="1401819"/>
                  <a:pt x="492271" y="1296952"/>
                </a:cubicBezTo>
                <a:cubicBezTo>
                  <a:pt x="492271" y="1270736"/>
                  <a:pt x="497584" y="1245760"/>
                  <a:pt x="507193" y="1223043"/>
                </a:cubicBezTo>
                <a:lnTo>
                  <a:pt x="539822" y="1174647"/>
                </a:lnTo>
                <a:lnTo>
                  <a:pt x="180691" y="184741"/>
                </a:lnTo>
                <a:lnTo>
                  <a:pt x="0" y="139730"/>
                </a:ln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700">
              <a:solidFill>
                <a:srgbClr val="3F3F3F"/>
              </a:solidFill>
              <a:latin typeface="Arial"/>
              <a:ea typeface="Arial"/>
              <a:cs typeface="Arial"/>
              <a:sym typeface="Arial"/>
            </a:endParaRPr>
          </a:p>
        </p:txBody>
      </p:sp>
      <p:sp>
        <p:nvSpPr>
          <p:cNvPr id="242" name="Google Shape;242;p5"/>
          <p:cNvSpPr/>
          <p:nvPr/>
        </p:nvSpPr>
        <p:spPr>
          <a:xfrm>
            <a:off x="353074" y="6624536"/>
            <a:ext cx="11485852" cy="97277"/>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anks">
  <p:cSld name="Thanks">
    <p:spTree>
      <p:nvGrpSpPr>
        <p:cNvPr id="243" name="Shape 243"/>
        <p:cNvGrpSpPr/>
        <p:nvPr/>
      </p:nvGrpSpPr>
      <p:grpSpPr>
        <a:xfrm>
          <a:off x="0" y="0"/>
          <a:ext cx="0" cy="0"/>
          <a:chOff x="0" y="0"/>
          <a:chExt cx="0" cy="0"/>
        </a:xfrm>
      </p:grpSpPr>
      <p:sp>
        <p:nvSpPr>
          <p:cNvPr id="244" name="Google Shape;244;p6"/>
          <p:cNvSpPr txBox="1"/>
          <p:nvPr>
            <p:ph type="ctrTitle"/>
          </p:nvPr>
        </p:nvSpPr>
        <p:spPr>
          <a:xfrm>
            <a:off x="5579333" y="2149867"/>
            <a:ext cx="5612400" cy="1135600"/>
          </a:xfrm>
          <a:prstGeom prst="rect">
            <a:avLst/>
          </a:prstGeom>
          <a:noFill/>
          <a:ln>
            <a:noFill/>
          </a:ln>
        </p:spPr>
        <p:txBody>
          <a:bodyPr anchorCtr="0" anchor="b" bIns="91425" lIns="91425" spcFirstLastPara="1" rIns="91425" wrap="square" tIns="91425">
            <a:noAutofit/>
          </a:bodyPr>
          <a:lstStyle>
            <a:lvl1pPr lvl="0" marR="0" rtl="0" algn="r">
              <a:lnSpc>
                <a:spcPct val="90000"/>
              </a:lnSpc>
              <a:spcBef>
                <a:spcPts val="0"/>
              </a:spcBef>
              <a:spcAft>
                <a:spcPts val="0"/>
              </a:spcAft>
              <a:buClr>
                <a:schemeClr val="accent1"/>
              </a:buClr>
              <a:buSzPts val="4800"/>
              <a:buFont typeface="Arial"/>
              <a:buNone/>
              <a:defRPr b="0" i="0" sz="6400" u="none" cap="none" strike="noStrike">
                <a:solidFill>
                  <a:schemeClr val="accent1"/>
                </a:solidFill>
                <a:latin typeface="Arial"/>
                <a:ea typeface="Arial"/>
                <a:cs typeface="Arial"/>
                <a:sym typeface="Arial"/>
              </a:defRPr>
            </a:lvl1pPr>
            <a:lvl2pPr lvl="1" rtl="0" algn="ctr">
              <a:spcBef>
                <a:spcPts val="0"/>
              </a:spcBef>
              <a:spcAft>
                <a:spcPts val="0"/>
              </a:spcAft>
              <a:buClr>
                <a:schemeClr val="accent1"/>
              </a:buClr>
              <a:buSzPts val="4800"/>
              <a:buFont typeface="Arial"/>
              <a:buNone/>
              <a:defRPr sz="6400">
                <a:solidFill>
                  <a:schemeClr val="accent1"/>
                </a:solidFill>
              </a:defRPr>
            </a:lvl2pPr>
            <a:lvl3pPr lvl="2" rtl="0" algn="ctr">
              <a:spcBef>
                <a:spcPts val="0"/>
              </a:spcBef>
              <a:spcAft>
                <a:spcPts val="0"/>
              </a:spcAft>
              <a:buClr>
                <a:schemeClr val="accent1"/>
              </a:buClr>
              <a:buSzPts val="4800"/>
              <a:buFont typeface="Arial"/>
              <a:buNone/>
              <a:defRPr sz="6400">
                <a:solidFill>
                  <a:schemeClr val="accent1"/>
                </a:solidFill>
              </a:defRPr>
            </a:lvl3pPr>
            <a:lvl4pPr lvl="3" rtl="0" algn="ctr">
              <a:spcBef>
                <a:spcPts val="0"/>
              </a:spcBef>
              <a:spcAft>
                <a:spcPts val="0"/>
              </a:spcAft>
              <a:buClr>
                <a:schemeClr val="accent1"/>
              </a:buClr>
              <a:buSzPts val="4800"/>
              <a:buFont typeface="Arial"/>
              <a:buNone/>
              <a:defRPr sz="6400">
                <a:solidFill>
                  <a:schemeClr val="accent1"/>
                </a:solidFill>
              </a:defRPr>
            </a:lvl4pPr>
            <a:lvl5pPr lvl="4" rtl="0" algn="ctr">
              <a:spcBef>
                <a:spcPts val="0"/>
              </a:spcBef>
              <a:spcAft>
                <a:spcPts val="0"/>
              </a:spcAft>
              <a:buClr>
                <a:schemeClr val="accent1"/>
              </a:buClr>
              <a:buSzPts val="4800"/>
              <a:buFont typeface="Arial"/>
              <a:buNone/>
              <a:defRPr sz="6400">
                <a:solidFill>
                  <a:schemeClr val="accent1"/>
                </a:solidFill>
              </a:defRPr>
            </a:lvl5pPr>
            <a:lvl6pPr lvl="5" rtl="0" algn="ctr">
              <a:spcBef>
                <a:spcPts val="0"/>
              </a:spcBef>
              <a:spcAft>
                <a:spcPts val="0"/>
              </a:spcAft>
              <a:buClr>
                <a:schemeClr val="accent1"/>
              </a:buClr>
              <a:buSzPts val="4800"/>
              <a:buFont typeface="Arial"/>
              <a:buNone/>
              <a:defRPr sz="6400">
                <a:solidFill>
                  <a:schemeClr val="accent1"/>
                </a:solidFill>
              </a:defRPr>
            </a:lvl6pPr>
            <a:lvl7pPr lvl="6" rtl="0" algn="ctr">
              <a:spcBef>
                <a:spcPts val="0"/>
              </a:spcBef>
              <a:spcAft>
                <a:spcPts val="0"/>
              </a:spcAft>
              <a:buClr>
                <a:schemeClr val="accent1"/>
              </a:buClr>
              <a:buSzPts val="4800"/>
              <a:buFont typeface="Arial"/>
              <a:buNone/>
              <a:defRPr sz="6400">
                <a:solidFill>
                  <a:schemeClr val="accent1"/>
                </a:solidFill>
              </a:defRPr>
            </a:lvl7pPr>
            <a:lvl8pPr lvl="7" rtl="0" algn="ctr">
              <a:spcBef>
                <a:spcPts val="0"/>
              </a:spcBef>
              <a:spcAft>
                <a:spcPts val="0"/>
              </a:spcAft>
              <a:buClr>
                <a:schemeClr val="accent1"/>
              </a:buClr>
              <a:buSzPts val="4800"/>
              <a:buFont typeface="Arial"/>
              <a:buNone/>
              <a:defRPr sz="6400">
                <a:solidFill>
                  <a:schemeClr val="accent1"/>
                </a:solidFill>
              </a:defRPr>
            </a:lvl8pPr>
            <a:lvl9pPr lvl="8" rtl="0" algn="ctr">
              <a:spcBef>
                <a:spcPts val="0"/>
              </a:spcBef>
              <a:spcAft>
                <a:spcPts val="0"/>
              </a:spcAft>
              <a:buClr>
                <a:schemeClr val="accent1"/>
              </a:buClr>
              <a:buSzPts val="4800"/>
              <a:buFont typeface="Arial"/>
              <a:buNone/>
              <a:defRPr sz="6400">
                <a:solidFill>
                  <a:schemeClr val="accent1"/>
                </a:solidFill>
              </a:defRPr>
            </a:lvl9pPr>
          </a:lstStyle>
          <a:p/>
        </p:txBody>
      </p:sp>
      <p:sp>
        <p:nvSpPr>
          <p:cNvPr id="245" name="Google Shape;245;p6"/>
          <p:cNvSpPr txBox="1"/>
          <p:nvPr>
            <p:ph idx="1" type="subTitle"/>
          </p:nvPr>
        </p:nvSpPr>
        <p:spPr>
          <a:xfrm flipH="1">
            <a:off x="5294133" y="3408533"/>
            <a:ext cx="5897600" cy="455200"/>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0"/>
              </a:spcBef>
              <a:spcAft>
                <a:spcPts val="0"/>
              </a:spcAft>
              <a:buClr>
                <a:schemeClr val="accent2"/>
              </a:buClr>
              <a:buSzPts val="1200"/>
              <a:buFont typeface="Arial"/>
              <a:buNone/>
              <a:defRPr b="0" i="0" sz="2800" u="none" cap="none" strike="noStrike">
                <a:solidFill>
                  <a:schemeClr val="accent2"/>
                </a:solidFill>
                <a:latin typeface="Arial"/>
                <a:ea typeface="Arial"/>
                <a:cs typeface="Arial"/>
                <a:sym typeface="Arial"/>
              </a:defRPr>
            </a:lvl1pPr>
            <a:lvl2pPr lvl="1" marR="0" rtl="0" algn="l">
              <a:lnSpc>
                <a:spcPct val="100000"/>
              </a:lnSpc>
              <a:spcBef>
                <a:spcPts val="0"/>
              </a:spcBef>
              <a:spcAft>
                <a:spcPts val="0"/>
              </a:spcAft>
              <a:buClr>
                <a:schemeClr val="accent2"/>
              </a:buClr>
              <a:buSzPts val="1200"/>
              <a:buFont typeface="Arial"/>
              <a:buNone/>
              <a:defRPr b="0" i="0" sz="2400" u="none" cap="none" strike="noStrike">
                <a:solidFill>
                  <a:schemeClr val="accent2"/>
                </a:solidFill>
                <a:latin typeface="Arial"/>
                <a:ea typeface="Arial"/>
                <a:cs typeface="Arial"/>
                <a:sym typeface="Arial"/>
              </a:defRPr>
            </a:lvl2pPr>
            <a:lvl3pPr lvl="2" marR="0" rtl="0" algn="l">
              <a:lnSpc>
                <a:spcPct val="100000"/>
              </a:lnSpc>
              <a:spcBef>
                <a:spcPts val="0"/>
              </a:spcBef>
              <a:spcAft>
                <a:spcPts val="0"/>
              </a:spcAft>
              <a:buClr>
                <a:schemeClr val="accent2"/>
              </a:buClr>
              <a:buSzPts val="1200"/>
              <a:buFont typeface="Arial"/>
              <a:buNone/>
              <a:defRPr b="0" i="0" sz="2000" u="none" cap="none" strike="noStrike">
                <a:solidFill>
                  <a:schemeClr val="accent2"/>
                </a:solidFill>
                <a:latin typeface="Arial"/>
                <a:ea typeface="Arial"/>
                <a:cs typeface="Arial"/>
                <a:sym typeface="Arial"/>
              </a:defRPr>
            </a:lvl3pPr>
            <a:lvl4pPr lvl="3" marR="0" rtl="0" algn="l">
              <a:lnSpc>
                <a:spcPct val="100000"/>
              </a:lnSpc>
              <a:spcBef>
                <a:spcPts val="0"/>
              </a:spcBef>
              <a:spcAft>
                <a:spcPts val="0"/>
              </a:spcAft>
              <a:buClr>
                <a:schemeClr val="accent2"/>
              </a:buClr>
              <a:buSzPts val="1200"/>
              <a:buFont typeface="Arial"/>
              <a:buNone/>
              <a:defRPr b="0" i="0" sz="1800" u="none" cap="none" strike="noStrike">
                <a:solidFill>
                  <a:schemeClr val="accent2"/>
                </a:solidFill>
                <a:latin typeface="Arial"/>
                <a:ea typeface="Arial"/>
                <a:cs typeface="Arial"/>
                <a:sym typeface="Arial"/>
              </a:defRPr>
            </a:lvl4pPr>
            <a:lvl5pPr lvl="4" marR="0" rtl="0" algn="l">
              <a:lnSpc>
                <a:spcPct val="100000"/>
              </a:lnSpc>
              <a:spcBef>
                <a:spcPts val="0"/>
              </a:spcBef>
              <a:spcAft>
                <a:spcPts val="0"/>
              </a:spcAft>
              <a:buClr>
                <a:schemeClr val="accent2"/>
              </a:buClr>
              <a:buSzPts val="1200"/>
              <a:buFont typeface="Arial"/>
              <a:buNone/>
              <a:defRPr b="0" i="0" sz="1800" u="none" cap="none" strike="noStrike">
                <a:solidFill>
                  <a:schemeClr val="accent2"/>
                </a:solidFill>
                <a:latin typeface="Arial"/>
                <a:ea typeface="Arial"/>
                <a:cs typeface="Arial"/>
                <a:sym typeface="Arial"/>
              </a:defRPr>
            </a:lvl5pPr>
            <a:lvl6pPr lvl="5" marR="0" rtl="0" algn="l">
              <a:lnSpc>
                <a:spcPct val="100000"/>
              </a:lnSpc>
              <a:spcBef>
                <a:spcPts val="0"/>
              </a:spcBef>
              <a:spcAft>
                <a:spcPts val="0"/>
              </a:spcAft>
              <a:buClr>
                <a:schemeClr val="accent2"/>
              </a:buClr>
              <a:buSzPts val="1200"/>
              <a:buFont typeface="Arial"/>
              <a:buNone/>
              <a:defRPr b="0" i="0" sz="1800" u="none" cap="none" strike="noStrike">
                <a:solidFill>
                  <a:schemeClr val="accent2"/>
                </a:solidFill>
                <a:latin typeface="Arial"/>
                <a:ea typeface="Arial"/>
                <a:cs typeface="Arial"/>
                <a:sym typeface="Arial"/>
              </a:defRPr>
            </a:lvl6pPr>
            <a:lvl7pPr lvl="6" marR="0" rtl="0" algn="l">
              <a:lnSpc>
                <a:spcPct val="100000"/>
              </a:lnSpc>
              <a:spcBef>
                <a:spcPts val="0"/>
              </a:spcBef>
              <a:spcAft>
                <a:spcPts val="0"/>
              </a:spcAft>
              <a:buClr>
                <a:schemeClr val="accent2"/>
              </a:buClr>
              <a:buSzPts val="1200"/>
              <a:buFont typeface="Arial"/>
              <a:buNone/>
              <a:defRPr b="0" i="0" sz="1800" u="none" cap="none" strike="noStrike">
                <a:solidFill>
                  <a:schemeClr val="accent2"/>
                </a:solidFill>
                <a:latin typeface="Arial"/>
                <a:ea typeface="Arial"/>
                <a:cs typeface="Arial"/>
                <a:sym typeface="Arial"/>
              </a:defRPr>
            </a:lvl7pPr>
            <a:lvl8pPr lvl="7" marR="0" rtl="0" algn="l">
              <a:lnSpc>
                <a:spcPct val="100000"/>
              </a:lnSpc>
              <a:spcBef>
                <a:spcPts val="0"/>
              </a:spcBef>
              <a:spcAft>
                <a:spcPts val="0"/>
              </a:spcAft>
              <a:buClr>
                <a:schemeClr val="accent2"/>
              </a:buClr>
              <a:buSzPts val="1200"/>
              <a:buFont typeface="Arial"/>
              <a:buNone/>
              <a:defRPr b="0" i="0" sz="1800" u="none" cap="none" strike="noStrike">
                <a:solidFill>
                  <a:schemeClr val="accent2"/>
                </a:solidFill>
                <a:latin typeface="Arial"/>
                <a:ea typeface="Arial"/>
                <a:cs typeface="Arial"/>
                <a:sym typeface="Arial"/>
              </a:defRPr>
            </a:lvl8pPr>
            <a:lvl9pPr lvl="8" marR="0" rtl="0" algn="l">
              <a:lnSpc>
                <a:spcPct val="100000"/>
              </a:lnSpc>
              <a:spcBef>
                <a:spcPts val="0"/>
              </a:spcBef>
              <a:spcAft>
                <a:spcPts val="0"/>
              </a:spcAft>
              <a:buClr>
                <a:schemeClr val="accent2"/>
              </a:buClr>
              <a:buSzPts val="1200"/>
              <a:buFont typeface="Arial"/>
              <a:buNone/>
              <a:defRPr b="0" i="0" sz="1800" u="none" cap="none" strike="noStrike">
                <a:solidFill>
                  <a:schemeClr val="accent2"/>
                </a:solidFill>
                <a:latin typeface="Arial"/>
                <a:ea typeface="Arial"/>
                <a:cs typeface="Arial"/>
                <a:sym typeface="Arial"/>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7_Contents slide layout">
  <p:cSld name="7_Contents slide layout">
    <p:bg>
      <p:bgPr>
        <a:blipFill>
          <a:blip r:embed="rId2">
            <a:alphaModFix/>
          </a:blip>
          <a:stretch>
            <a:fillRect/>
          </a:stretch>
        </a:blipFill>
      </p:bgPr>
    </p:bg>
    <p:spTree>
      <p:nvGrpSpPr>
        <p:cNvPr id="246" name="Shape 246"/>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s slide layout">
  <p:cSld name="Contents slide layout">
    <p:spTree>
      <p:nvGrpSpPr>
        <p:cNvPr id="247" name="Shape 247"/>
        <p:cNvGrpSpPr/>
        <p:nvPr/>
      </p:nvGrpSpPr>
      <p:grpSpPr>
        <a:xfrm>
          <a:off x="0" y="0"/>
          <a:ext cx="0" cy="0"/>
          <a:chOff x="0" y="0"/>
          <a:chExt cx="0" cy="0"/>
        </a:xfrm>
      </p:grpSpPr>
      <p:sp>
        <p:nvSpPr>
          <p:cNvPr id="248" name="Google Shape;248;p8"/>
          <p:cNvSpPr txBox="1"/>
          <p:nvPr>
            <p:ph idx="1" type="body"/>
          </p:nvPr>
        </p:nvSpPr>
        <p:spPr>
          <a:xfrm>
            <a:off x="323529" y="339509"/>
            <a:ext cx="11573197" cy="724247"/>
          </a:xfrm>
          <a:prstGeom prst="rect">
            <a:avLst/>
          </a:prstGeom>
          <a:noFill/>
          <a:ln>
            <a:noFill/>
          </a:ln>
        </p:spPr>
        <p:txBody>
          <a:bodyPr anchorCtr="0" anchor="ctr" bIns="45700" lIns="91425" spcFirstLastPara="1" rIns="91425" wrap="square" tIns="45700">
            <a:noAutofit/>
          </a:bodyPr>
          <a:lstStyle>
            <a:lvl1pPr indent="-228600" lvl="0" marL="457200" marR="0" rtl="0" algn="ctr">
              <a:lnSpc>
                <a:spcPct val="90000"/>
              </a:lnSpc>
              <a:spcBef>
                <a:spcPts val="1000"/>
              </a:spcBef>
              <a:spcAft>
                <a:spcPts val="0"/>
              </a:spcAft>
              <a:buClr>
                <a:srgbClr val="262626"/>
              </a:buClr>
              <a:buSzPts val="5400"/>
              <a:buFont typeface="Arial"/>
              <a:buNone/>
              <a:defRPr b="0" i="0" sz="5400" u="none" cap="none" strike="noStrike">
                <a:solidFill>
                  <a:srgbClr val="262626"/>
                </a:solidFill>
                <a:latin typeface="Arial"/>
                <a:ea typeface="Arial"/>
                <a:cs typeface="Arial"/>
                <a:sym typeface="Arial"/>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Four columns 2">
  <p:cSld name="Four columns 2">
    <p:bg>
      <p:bgPr>
        <a:solidFill>
          <a:schemeClr val="lt1"/>
        </a:solidFill>
      </p:bgPr>
    </p:bg>
    <p:spTree>
      <p:nvGrpSpPr>
        <p:cNvPr id="249" name="Shape 249"/>
        <p:cNvGrpSpPr/>
        <p:nvPr/>
      </p:nvGrpSpPr>
      <p:grpSpPr>
        <a:xfrm>
          <a:off x="0" y="0"/>
          <a:ext cx="0" cy="0"/>
          <a:chOff x="0" y="0"/>
          <a:chExt cx="0" cy="0"/>
        </a:xfrm>
      </p:grpSpPr>
      <p:sp>
        <p:nvSpPr>
          <p:cNvPr id="250" name="Google Shape;250;p9"/>
          <p:cNvSpPr txBox="1"/>
          <p:nvPr>
            <p:ph type="ctrTitle"/>
          </p:nvPr>
        </p:nvSpPr>
        <p:spPr>
          <a:xfrm>
            <a:off x="826533" y="179733"/>
            <a:ext cx="10538800" cy="1135600"/>
          </a:xfrm>
          <a:prstGeom prst="rect">
            <a:avLst/>
          </a:prstGeom>
          <a:noFill/>
          <a:ln>
            <a:noFill/>
          </a:ln>
        </p:spPr>
        <p:txBody>
          <a:bodyPr anchorCtr="0" anchor="b" bIns="91425" lIns="91425" spcFirstLastPara="1" rIns="91425" wrap="square" tIns="91425">
            <a:noAutofit/>
          </a:bodyPr>
          <a:lstStyle>
            <a:lvl1pPr lvl="0" marR="0" rtl="0" algn="ctr">
              <a:lnSpc>
                <a:spcPct val="90000"/>
              </a:lnSpc>
              <a:spcBef>
                <a:spcPts val="0"/>
              </a:spcBef>
              <a:spcAft>
                <a:spcPts val="0"/>
              </a:spcAft>
              <a:buClr>
                <a:schemeClr val="accent1"/>
              </a:buClr>
              <a:buSzPts val="3000"/>
              <a:buFont typeface="Arial"/>
              <a:buNone/>
              <a:defRPr b="0" i="0" sz="4000" u="none" cap="none" strike="noStrike">
                <a:solidFill>
                  <a:schemeClr val="accent1"/>
                </a:solidFill>
                <a:latin typeface="Arial"/>
                <a:ea typeface="Arial"/>
                <a:cs typeface="Arial"/>
                <a:sym typeface="Arial"/>
              </a:defRPr>
            </a:lvl1pPr>
            <a:lvl2pPr lvl="1" rtl="0" algn="ctr">
              <a:spcBef>
                <a:spcPts val="0"/>
              </a:spcBef>
              <a:spcAft>
                <a:spcPts val="0"/>
              </a:spcAft>
              <a:buClr>
                <a:schemeClr val="accent1"/>
              </a:buClr>
              <a:buSzPts val="1100"/>
              <a:buFont typeface="Arial"/>
              <a:buNone/>
              <a:defRPr sz="1465">
                <a:solidFill>
                  <a:schemeClr val="accent1"/>
                </a:solidFill>
              </a:defRPr>
            </a:lvl2pPr>
            <a:lvl3pPr lvl="2" rtl="0" algn="ctr">
              <a:spcBef>
                <a:spcPts val="0"/>
              </a:spcBef>
              <a:spcAft>
                <a:spcPts val="0"/>
              </a:spcAft>
              <a:buClr>
                <a:schemeClr val="accent1"/>
              </a:buClr>
              <a:buSzPts val="1100"/>
              <a:buFont typeface="Arial"/>
              <a:buNone/>
              <a:defRPr sz="1465">
                <a:solidFill>
                  <a:schemeClr val="accent1"/>
                </a:solidFill>
              </a:defRPr>
            </a:lvl3pPr>
            <a:lvl4pPr lvl="3" rtl="0" algn="ctr">
              <a:spcBef>
                <a:spcPts val="0"/>
              </a:spcBef>
              <a:spcAft>
                <a:spcPts val="0"/>
              </a:spcAft>
              <a:buClr>
                <a:schemeClr val="accent1"/>
              </a:buClr>
              <a:buSzPts val="1100"/>
              <a:buFont typeface="Arial"/>
              <a:buNone/>
              <a:defRPr sz="1465">
                <a:solidFill>
                  <a:schemeClr val="accent1"/>
                </a:solidFill>
              </a:defRPr>
            </a:lvl4pPr>
            <a:lvl5pPr lvl="4" rtl="0" algn="ctr">
              <a:spcBef>
                <a:spcPts val="0"/>
              </a:spcBef>
              <a:spcAft>
                <a:spcPts val="0"/>
              </a:spcAft>
              <a:buClr>
                <a:schemeClr val="accent1"/>
              </a:buClr>
              <a:buSzPts val="1100"/>
              <a:buFont typeface="Arial"/>
              <a:buNone/>
              <a:defRPr sz="1465">
                <a:solidFill>
                  <a:schemeClr val="accent1"/>
                </a:solidFill>
              </a:defRPr>
            </a:lvl5pPr>
            <a:lvl6pPr lvl="5" rtl="0" algn="ctr">
              <a:spcBef>
                <a:spcPts val="0"/>
              </a:spcBef>
              <a:spcAft>
                <a:spcPts val="0"/>
              </a:spcAft>
              <a:buClr>
                <a:schemeClr val="accent1"/>
              </a:buClr>
              <a:buSzPts val="1100"/>
              <a:buFont typeface="Arial"/>
              <a:buNone/>
              <a:defRPr sz="1465">
                <a:solidFill>
                  <a:schemeClr val="accent1"/>
                </a:solidFill>
              </a:defRPr>
            </a:lvl6pPr>
            <a:lvl7pPr lvl="6" rtl="0" algn="ctr">
              <a:spcBef>
                <a:spcPts val="0"/>
              </a:spcBef>
              <a:spcAft>
                <a:spcPts val="0"/>
              </a:spcAft>
              <a:buClr>
                <a:schemeClr val="accent1"/>
              </a:buClr>
              <a:buSzPts val="1100"/>
              <a:buFont typeface="Arial"/>
              <a:buNone/>
              <a:defRPr sz="1465">
                <a:solidFill>
                  <a:schemeClr val="accent1"/>
                </a:solidFill>
              </a:defRPr>
            </a:lvl7pPr>
            <a:lvl8pPr lvl="7" rtl="0" algn="ctr">
              <a:spcBef>
                <a:spcPts val="0"/>
              </a:spcBef>
              <a:spcAft>
                <a:spcPts val="0"/>
              </a:spcAft>
              <a:buClr>
                <a:schemeClr val="accent1"/>
              </a:buClr>
              <a:buSzPts val="1100"/>
              <a:buFont typeface="Arial"/>
              <a:buNone/>
              <a:defRPr sz="1465">
                <a:solidFill>
                  <a:schemeClr val="accent1"/>
                </a:solidFill>
              </a:defRPr>
            </a:lvl8pPr>
            <a:lvl9pPr lvl="8" rtl="0" algn="ctr">
              <a:spcBef>
                <a:spcPts val="0"/>
              </a:spcBef>
              <a:spcAft>
                <a:spcPts val="0"/>
              </a:spcAft>
              <a:buClr>
                <a:schemeClr val="accent1"/>
              </a:buClr>
              <a:buSzPts val="1100"/>
              <a:buFont typeface="Arial"/>
              <a:buNone/>
              <a:defRPr sz="1465">
                <a:solidFill>
                  <a:schemeClr val="accent1"/>
                </a:solidFill>
              </a:defRPr>
            </a:lvl9pPr>
          </a:lstStyle>
          <a:p/>
        </p:txBody>
      </p:sp>
      <p:cxnSp>
        <p:nvCxnSpPr>
          <p:cNvPr id="251" name="Google Shape;251;p9"/>
          <p:cNvCxnSpPr/>
          <p:nvPr/>
        </p:nvCxnSpPr>
        <p:spPr>
          <a:xfrm>
            <a:off x="6096000" y="1580567"/>
            <a:ext cx="0" cy="4074400"/>
          </a:xfrm>
          <a:prstGeom prst="straightConnector1">
            <a:avLst/>
          </a:prstGeom>
          <a:noFill/>
          <a:ln cap="flat" cmpd="sng" w="9525">
            <a:solidFill>
              <a:schemeClr val="accent3"/>
            </a:solidFill>
            <a:prstDash val="solid"/>
            <a:round/>
            <a:headEnd len="sm" w="sm" type="none"/>
            <a:tailEnd len="sm" w="sm" type="none"/>
          </a:ln>
        </p:spPr>
      </p:cxnSp>
      <p:cxnSp>
        <p:nvCxnSpPr>
          <p:cNvPr id="252" name="Google Shape;252;p9"/>
          <p:cNvCxnSpPr/>
          <p:nvPr/>
        </p:nvCxnSpPr>
        <p:spPr>
          <a:xfrm rot="10800000">
            <a:off x="3028600" y="3613400"/>
            <a:ext cx="6134800" cy="0"/>
          </a:xfrm>
          <a:prstGeom prst="straightConnector1">
            <a:avLst/>
          </a:prstGeom>
          <a:noFill/>
          <a:ln cap="flat" cmpd="sng" w="9525">
            <a:solidFill>
              <a:schemeClr val="accent3"/>
            </a:solidFill>
            <a:prstDash val="solid"/>
            <a:round/>
            <a:headEnd len="sm" w="sm" type="none"/>
            <a:tailEnd len="sm" w="sm" type="none"/>
          </a:ln>
        </p:spPr>
      </p:cxnSp>
      <p:sp>
        <p:nvSpPr>
          <p:cNvPr id="253" name="Google Shape;253;p9"/>
          <p:cNvSpPr txBox="1"/>
          <p:nvPr>
            <p:ph idx="2" type="ctrTitle"/>
          </p:nvPr>
        </p:nvSpPr>
        <p:spPr>
          <a:xfrm>
            <a:off x="6944667" y="2067367"/>
            <a:ext cx="2870400" cy="425600"/>
          </a:xfrm>
          <a:prstGeom prst="rect">
            <a:avLst/>
          </a:prstGeom>
          <a:noFill/>
          <a:ln>
            <a:noFill/>
          </a:ln>
        </p:spPr>
        <p:txBody>
          <a:bodyPr anchorCtr="0" anchor="b" bIns="91425" lIns="91425" spcFirstLastPara="1" rIns="91425" wrap="square" tIns="91425">
            <a:noAutofit/>
          </a:bodyPr>
          <a:lstStyle>
            <a:lvl1pPr lvl="0" marR="0" rtl="0" algn="l">
              <a:lnSpc>
                <a:spcPct val="90000"/>
              </a:lnSpc>
              <a:spcBef>
                <a:spcPts val="0"/>
              </a:spcBef>
              <a:spcAft>
                <a:spcPts val="0"/>
              </a:spcAft>
              <a:buClr>
                <a:schemeClr val="accent3"/>
              </a:buClr>
              <a:buSzPts val="1800"/>
              <a:buFont typeface="Arial"/>
              <a:buNone/>
              <a:defRPr b="0" i="0" sz="2400" u="none" cap="none" strike="noStrike">
                <a:solidFill>
                  <a:schemeClr val="accent3"/>
                </a:solidFill>
                <a:latin typeface="Arial"/>
                <a:ea typeface="Arial"/>
                <a:cs typeface="Arial"/>
                <a:sym typeface="Arial"/>
              </a:defRPr>
            </a:lvl1pPr>
            <a:lvl2pPr lvl="1" rtl="0">
              <a:spcBef>
                <a:spcPts val="0"/>
              </a:spcBef>
              <a:spcAft>
                <a:spcPts val="0"/>
              </a:spcAft>
              <a:buClr>
                <a:schemeClr val="accent3"/>
              </a:buClr>
              <a:buSzPts val="1800"/>
              <a:buFont typeface="Arial"/>
              <a:buNone/>
              <a:defRPr sz="2400">
                <a:solidFill>
                  <a:schemeClr val="accent3"/>
                </a:solidFill>
              </a:defRPr>
            </a:lvl2pPr>
            <a:lvl3pPr lvl="2" rtl="0">
              <a:spcBef>
                <a:spcPts val="0"/>
              </a:spcBef>
              <a:spcAft>
                <a:spcPts val="0"/>
              </a:spcAft>
              <a:buClr>
                <a:schemeClr val="accent3"/>
              </a:buClr>
              <a:buSzPts val="1800"/>
              <a:buFont typeface="Arial"/>
              <a:buNone/>
              <a:defRPr sz="2400">
                <a:solidFill>
                  <a:schemeClr val="accent3"/>
                </a:solidFill>
              </a:defRPr>
            </a:lvl3pPr>
            <a:lvl4pPr lvl="3" rtl="0">
              <a:spcBef>
                <a:spcPts val="0"/>
              </a:spcBef>
              <a:spcAft>
                <a:spcPts val="0"/>
              </a:spcAft>
              <a:buClr>
                <a:schemeClr val="accent3"/>
              </a:buClr>
              <a:buSzPts val="1800"/>
              <a:buFont typeface="Arial"/>
              <a:buNone/>
              <a:defRPr sz="2400">
                <a:solidFill>
                  <a:schemeClr val="accent3"/>
                </a:solidFill>
              </a:defRPr>
            </a:lvl4pPr>
            <a:lvl5pPr lvl="4" rtl="0">
              <a:spcBef>
                <a:spcPts val="0"/>
              </a:spcBef>
              <a:spcAft>
                <a:spcPts val="0"/>
              </a:spcAft>
              <a:buClr>
                <a:schemeClr val="accent3"/>
              </a:buClr>
              <a:buSzPts val="1800"/>
              <a:buFont typeface="Arial"/>
              <a:buNone/>
              <a:defRPr sz="2400">
                <a:solidFill>
                  <a:schemeClr val="accent3"/>
                </a:solidFill>
              </a:defRPr>
            </a:lvl5pPr>
            <a:lvl6pPr lvl="5" rtl="0">
              <a:spcBef>
                <a:spcPts val="0"/>
              </a:spcBef>
              <a:spcAft>
                <a:spcPts val="0"/>
              </a:spcAft>
              <a:buClr>
                <a:schemeClr val="accent3"/>
              </a:buClr>
              <a:buSzPts val="1800"/>
              <a:buFont typeface="Arial"/>
              <a:buNone/>
              <a:defRPr sz="2400">
                <a:solidFill>
                  <a:schemeClr val="accent3"/>
                </a:solidFill>
              </a:defRPr>
            </a:lvl6pPr>
            <a:lvl7pPr lvl="6" rtl="0">
              <a:spcBef>
                <a:spcPts val="0"/>
              </a:spcBef>
              <a:spcAft>
                <a:spcPts val="0"/>
              </a:spcAft>
              <a:buClr>
                <a:schemeClr val="accent3"/>
              </a:buClr>
              <a:buSzPts val="1800"/>
              <a:buFont typeface="Arial"/>
              <a:buNone/>
              <a:defRPr sz="2400">
                <a:solidFill>
                  <a:schemeClr val="accent3"/>
                </a:solidFill>
              </a:defRPr>
            </a:lvl7pPr>
            <a:lvl8pPr lvl="7" rtl="0">
              <a:spcBef>
                <a:spcPts val="0"/>
              </a:spcBef>
              <a:spcAft>
                <a:spcPts val="0"/>
              </a:spcAft>
              <a:buClr>
                <a:schemeClr val="accent3"/>
              </a:buClr>
              <a:buSzPts val="1800"/>
              <a:buFont typeface="Arial"/>
              <a:buNone/>
              <a:defRPr sz="2400">
                <a:solidFill>
                  <a:schemeClr val="accent3"/>
                </a:solidFill>
              </a:defRPr>
            </a:lvl8pPr>
            <a:lvl9pPr lvl="8" rtl="0">
              <a:spcBef>
                <a:spcPts val="0"/>
              </a:spcBef>
              <a:spcAft>
                <a:spcPts val="0"/>
              </a:spcAft>
              <a:buClr>
                <a:schemeClr val="accent3"/>
              </a:buClr>
              <a:buSzPts val="1800"/>
              <a:buFont typeface="Arial"/>
              <a:buNone/>
              <a:defRPr sz="2400">
                <a:solidFill>
                  <a:schemeClr val="accent3"/>
                </a:solidFill>
              </a:defRPr>
            </a:lvl9pPr>
          </a:lstStyle>
          <a:p/>
        </p:txBody>
      </p:sp>
      <p:sp>
        <p:nvSpPr>
          <p:cNvPr id="254" name="Google Shape;254;p9"/>
          <p:cNvSpPr txBox="1"/>
          <p:nvPr>
            <p:ph idx="1" type="subTitle"/>
          </p:nvPr>
        </p:nvSpPr>
        <p:spPr>
          <a:xfrm>
            <a:off x="6944667" y="2297400"/>
            <a:ext cx="2218800" cy="1316000"/>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0"/>
              </a:spcBef>
              <a:spcAft>
                <a:spcPts val="0"/>
              </a:spcAft>
              <a:buClr>
                <a:schemeClr val="accent2"/>
              </a:buClr>
              <a:buSzPts val="1000"/>
              <a:buFont typeface="Arial"/>
              <a:buNone/>
              <a:defRPr b="0" i="0" sz="1335" u="none" cap="none" strike="noStrike">
                <a:solidFill>
                  <a:schemeClr val="accent2"/>
                </a:solidFill>
                <a:latin typeface="Arial"/>
                <a:ea typeface="Arial"/>
                <a:cs typeface="Arial"/>
                <a:sym typeface="Arial"/>
              </a:defRPr>
            </a:lvl1pPr>
            <a:lvl2pPr lvl="1" marR="0" rtl="0" algn="l">
              <a:lnSpc>
                <a:spcPct val="100000"/>
              </a:lnSpc>
              <a:spcBef>
                <a:spcPts val="0"/>
              </a:spcBef>
              <a:spcAft>
                <a:spcPts val="0"/>
              </a:spcAft>
              <a:buClr>
                <a:schemeClr val="accent2"/>
              </a:buClr>
              <a:buSzPts val="1000"/>
              <a:buFont typeface="Arial"/>
              <a:buNone/>
              <a:defRPr b="0" i="0" sz="1335" u="none" cap="none" strike="noStrike">
                <a:solidFill>
                  <a:schemeClr val="accent2"/>
                </a:solidFill>
                <a:latin typeface="Arial"/>
                <a:ea typeface="Arial"/>
                <a:cs typeface="Arial"/>
                <a:sym typeface="Arial"/>
              </a:defRPr>
            </a:lvl2pPr>
            <a:lvl3pPr lvl="2" marR="0" rtl="0" algn="l">
              <a:lnSpc>
                <a:spcPct val="100000"/>
              </a:lnSpc>
              <a:spcBef>
                <a:spcPts val="0"/>
              </a:spcBef>
              <a:spcAft>
                <a:spcPts val="0"/>
              </a:spcAft>
              <a:buClr>
                <a:schemeClr val="accent2"/>
              </a:buClr>
              <a:buSzPts val="1000"/>
              <a:buFont typeface="Arial"/>
              <a:buNone/>
              <a:defRPr b="0" i="0" sz="1335" u="none" cap="none" strike="noStrike">
                <a:solidFill>
                  <a:schemeClr val="accent2"/>
                </a:solidFill>
                <a:latin typeface="Arial"/>
                <a:ea typeface="Arial"/>
                <a:cs typeface="Arial"/>
                <a:sym typeface="Arial"/>
              </a:defRPr>
            </a:lvl3pPr>
            <a:lvl4pPr lvl="3" marR="0" rtl="0" algn="l">
              <a:lnSpc>
                <a:spcPct val="100000"/>
              </a:lnSpc>
              <a:spcBef>
                <a:spcPts val="0"/>
              </a:spcBef>
              <a:spcAft>
                <a:spcPts val="0"/>
              </a:spcAft>
              <a:buClr>
                <a:schemeClr val="accent2"/>
              </a:buClr>
              <a:buSzPts val="1000"/>
              <a:buFont typeface="Arial"/>
              <a:buNone/>
              <a:defRPr b="0" i="0" sz="1335" u="none" cap="none" strike="noStrike">
                <a:solidFill>
                  <a:schemeClr val="accent2"/>
                </a:solidFill>
                <a:latin typeface="Arial"/>
                <a:ea typeface="Arial"/>
                <a:cs typeface="Arial"/>
                <a:sym typeface="Arial"/>
              </a:defRPr>
            </a:lvl4pPr>
            <a:lvl5pPr lvl="4" marR="0" rtl="0" algn="l">
              <a:lnSpc>
                <a:spcPct val="100000"/>
              </a:lnSpc>
              <a:spcBef>
                <a:spcPts val="0"/>
              </a:spcBef>
              <a:spcAft>
                <a:spcPts val="0"/>
              </a:spcAft>
              <a:buClr>
                <a:schemeClr val="accent2"/>
              </a:buClr>
              <a:buSzPts val="1000"/>
              <a:buFont typeface="Arial"/>
              <a:buNone/>
              <a:defRPr b="0" i="0" sz="1335" u="none" cap="none" strike="noStrike">
                <a:solidFill>
                  <a:schemeClr val="accent2"/>
                </a:solidFill>
                <a:latin typeface="Arial"/>
                <a:ea typeface="Arial"/>
                <a:cs typeface="Arial"/>
                <a:sym typeface="Arial"/>
              </a:defRPr>
            </a:lvl5pPr>
            <a:lvl6pPr lvl="5" marR="0" rtl="0" algn="l">
              <a:lnSpc>
                <a:spcPct val="100000"/>
              </a:lnSpc>
              <a:spcBef>
                <a:spcPts val="0"/>
              </a:spcBef>
              <a:spcAft>
                <a:spcPts val="0"/>
              </a:spcAft>
              <a:buClr>
                <a:schemeClr val="accent2"/>
              </a:buClr>
              <a:buSzPts val="1000"/>
              <a:buFont typeface="Arial"/>
              <a:buNone/>
              <a:defRPr b="0" i="0" sz="1335" u="none" cap="none" strike="noStrike">
                <a:solidFill>
                  <a:schemeClr val="accent2"/>
                </a:solidFill>
                <a:latin typeface="Arial"/>
                <a:ea typeface="Arial"/>
                <a:cs typeface="Arial"/>
                <a:sym typeface="Arial"/>
              </a:defRPr>
            </a:lvl6pPr>
            <a:lvl7pPr lvl="6" marR="0" rtl="0" algn="l">
              <a:lnSpc>
                <a:spcPct val="100000"/>
              </a:lnSpc>
              <a:spcBef>
                <a:spcPts val="0"/>
              </a:spcBef>
              <a:spcAft>
                <a:spcPts val="0"/>
              </a:spcAft>
              <a:buClr>
                <a:schemeClr val="accent2"/>
              </a:buClr>
              <a:buSzPts val="1000"/>
              <a:buFont typeface="Arial"/>
              <a:buNone/>
              <a:defRPr b="0" i="0" sz="1335" u="none" cap="none" strike="noStrike">
                <a:solidFill>
                  <a:schemeClr val="accent2"/>
                </a:solidFill>
                <a:latin typeface="Arial"/>
                <a:ea typeface="Arial"/>
                <a:cs typeface="Arial"/>
                <a:sym typeface="Arial"/>
              </a:defRPr>
            </a:lvl7pPr>
            <a:lvl8pPr lvl="7" marR="0" rtl="0" algn="l">
              <a:lnSpc>
                <a:spcPct val="100000"/>
              </a:lnSpc>
              <a:spcBef>
                <a:spcPts val="0"/>
              </a:spcBef>
              <a:spcAft>
                <a:spcPts val="0"/>
              </a:spcAft>
              <a:buClr>
                <a:schemeClr val="accent2"/>
              </a:buClr>
              <a:buSzPts val="1000"/>
              <a:buFont typeface="Arial"/>
              <a:buNone/>
              <a:defRPr b="0" i="0" sz="1335" u="none" cap="none" strike="noStrike">
                <a:solidFill>
                  <a:schemeClr val="accent2"/>
                </a:solidFill>
                <a:latin typeface="Arial"/>
                <a:ea typeface="Arial"/>
                <a:cs typeface="Arial"/>
                <a:sym typeface="Arial"/>
              </a:defRPr>
            </a:lvl8pPr>
            <a:lvl9pPr lvl="8" marR="0" rtl="0" algn="l">
              <a:lnSpc>
                <a:spcPct val="100000"/>
              </a:lnSpc>
              <a:spcBef>
                <a:spcPts val="0"/>
              </a:spcBef>
              <a:spcAft>
                <a:spcPts val="0"/>
              </a:spcAft>
              <a:buClr>
                <a:schemeClr val="accent2"/>
              </a:buClr>
              <a:buSzPts val="1000"/>
              <a:buFont typeface="Arial"/>
              <a:buNone/>
              <a:defRPr b="0" i="0" sz="1335" u="none" cap="none" strike="noStrike">
                <a:solidFill>
                  <a:schemeClr val="accent2"/>
                </a:solidFill>
                <a:latin typeface="Arial"/>
                <a:ea typeface="Arial"/>
                <a:cs typeface="Arial"/>
                <a:sym typeface="Arial"/>
              </a:defRPr>
            </a:lvl9pPr>
          </a:lstStyle>
          <a:p/>
        </p:txBody>
      </p:sp>
      <p:sp>
        <p:nvSpPr>
          <p:cNvPr id="255" name="Google Shape;255;p9"/>
          <p:cNvSpPr txBox="1"/>
          <p:nvPr>
            <p:ph idx="3" type="ctrTitle"/>
          </p:nvPr>
        </p:nvSpPr>
        <p:spPr>
          <a:xfrm>
            <a:off x="2398200" y="4205975"/>
            <a:ext cx="2870400" cy="425600"/>
          </a:xfrm>
          <a:prstGeom prst="rect">
            <a:avLst/>
          </a:prstGeom>
          <a:noFill/>
          <a:ln>
            <a:noFill/>
          </a:ln>
        </p:spPr>
        <p:txBody>
          <a:bodyPr anchorCtr="0" anchor="b" bIns="91425" lIns="91425" spcFirstLastPara="1" rIns="91425" wrap="square" tIns="91425">
            <a:noAutofit/>
          </a:bodyPr>
          <a:lstStyle>
            <a:lvl1pPr lvl="0" marR="0" rtl="0" algn="r">
              <a:lnSpc>
                <a:spcPct val="90000"/>
              </a:lnSpc>
              <a:spcBef>
                <a:spcPts val="0"/>
              </a:spcBef>
              <a:spcAft>
                <a:spcPts val="0"/>
              </a:spcAft>
              <a:buClr>
                <a:schemeClr val="accent3"/>
              </a:buClr>
              <a:buSzPts val="1800"/>
              <a:buFont typeface="Arial"/>
              <a:buNone/>
              <a:defRPr b="0" i="0" sz="2400" u="none" cap="none" strike="noStrike">
                <a:solidFill>
                  <a:schemeClr val="accent3"/>
                </a:solidFill>
                <a:latin typeface="Arial"/>
                <a:ea typeface="Arial"/>
                <a:cs typeface="Arial"/>
                <a:sym typeface="Arial"/>
              </a:defRPr>
            </a:lvl1pPr>
            <a:lvl2pPr lvl="1" rtl="0" algn="r">
              <a:spcBef>
                <a:spcPts val="0"/>
              </a:spcBef>
              <a:spcAft>
                <a:spcPts val="0"/>
              </a:spcAft>
              <a:buClr>
                <a:schemeClr val="accent3"/>
              </a:buClr>
              <a:buSzPts val="1800"/>
              <a:buFont typeface="Arial"/>
              <a:buNone/>
              <a:defRPr sz="2400">
                <a:solidFill>
                  <a:schemeClr val="accent3"/>
                </a:solidFill>
              </a:defRPr>
            </a:lvl2pPr>
            <a:lvl3pPr lvl="2" rtl="0" algn="r">
              <a:spcBef>
                <a:spcPts val="0"/>
              </a:spcBef>
              <a:spcAft>
                <a:spcPts val="0"/>
              </a:spcAft>
              <a:buClr>
                <a:schemeClr val="accent3"/>
              </a:buClr>
              <a:buSzPts val="1800"/>
              <a:buFont typeface="Arial"/>
              <a:buNone/>
              <a:defRPr sz="2400">
                <a:solidFill>
                  <a:schemeClr val="accent3"/>
                </a:solidFill>
              </a:defRPr>
            </a:lvl3pPr>
            <a:lvl4pPr lvl="3" rtl="0" algn="r">
              <a:spcBef>
                <a:spcPts val="0"/>
              </a:spcBef>
              <a:spcAft>
                <a:spcPts val="0"/>
              </a:spcAft>
              <a:buClr>
                <a:schemeClr val="accent3"/>
              </a:buClr>
              <a:buSzPts val="1800"/>
              <a:buFont typeface="Arial"/>
              <a:buNone/>
              <a:defRPr sz="2400">
                <a:solidFill>
                  <a:schemeClr val="accent3"/>
                </a:solidFill>
              </a:defRPr>
            </a:lvl4pPr>
            <a:lvl5pPr lvl="4" rtl="0" algn="r">
              <a:spcBef>
                <a:spcPts val="0"/>
              </a:spcBef>
              <a:spcAft>
                <a:spcPts val="0"/>
              </a:spcAft>
              <a:buClr>
                <a:schemeClr val="accent3"/>
              </a:buClr>
              <a:buSzPts val="1800"/>
              <a:buFont typeface="Arial"/>
              <a:buNone/>
              <a:defRPr sz="2400">
                <a:solidFill>
                  <a:schemeClr val="accent3"/>
                </a:solidFill>
              </a:defRPr>
            </a:lvl5pPr>
            <a:lvl6pPr lvl="5" rtl="0" algn="r">
              <a:spcBef>
                <a:spcPts val="0"/>
              </a:spcBef>
              <a:spcAft>
                <a:spcPts val="0"/>
              </a:spcAft>
              <a:buClr>
                <a:schemeClr val="accent3"/>
              </a:buClr>
              <a:buSzPts val="1800"/>
              <a:buFont typeface="Arial"/>
              <a:buNone/>
              <a:defRPr sz="2400">
                <a:solidFill>
                  <a:schemeClr val="accent3"/>
                </a:solidFill>
              </a:defRPr>
            </a:lvl6pPr>
            <a:lvl7pPr lvl="6" rtl="0" algn="r">
              <a:spcBef>
                <a:spcPts val="0"/>
              </a:spcBef>
              <a:spcAft>
                <a:spcPts val="0"/>
              </a:spcAft>
              <a:buClr>
                <a:schemeClr val="accent3"/>
              </a:buClr>
              <a:buSzPts val="1800"/>
              <a:buFont typeface="Arial"/>
              <a:buNone/>
              <a:defRPr sz="2400">
                <a:solidFill>
                  <a:schemeClr val="accent3"/>
                </a:solidFill>
              </a:defRPr>
            </a:lvl7pPr>
            <a:lvl8pPr lvl="7" rtl="0" algn="r">
              <a:spcBef>
                <a:spcPts val="0"/>
              </a:spcBef>
              <a:spcAft>
                <a:spcPts val="0"/>
              </a:spcAft>
              <a:buClr>
                <a:schemeClr val="accent3"/>
              </a:buClr>
              <a:buSzPts val="1800"/>
              <a:buFont typeface="Arial"/>
              <a:buNone/>
              <a:defRPr sz="2400">
                <a:solidFill>
                  <a:schemeClr val="accent3"/>
                </a:solidFill>
              </a:defRPr>
            </a:lvl8pPr>
            <a:lvl9pPr lvl="8" rtl="0" algn="r">
              <a:spcBef>
                <a:spcPts val="0"/>
              </a:spcBef>
              <a:spcAft>
                <a:spcPts val="0"/>
              </a:spcAft>
              <a:buClr>
                <a:schemeClr val="accent3"/>
              </a:buClr>
              <a:buSzPts val="1800"/>
              <a:buFont typeface="Arial"/>
              <a:buNone/>
              <a:defRPr sz="2400">
                <a:solidFill>
                  <a:schemeClr val="accent3"/>
                </a:solidFill>
              </a:defRPr>
            </a:lvl9pPr>
          </a:lstStyle>
          <a:p/>
        </p:txBody>
      </p:sp>
      <p:sp>
        <p:nvSpPr>
          <p:cNvPr id="256" name="Google Shape;256;p9"/>
          <p:cNvSpPr txBox="1"/>
          <p:nvPr>
            <p:ph idx="4" type="subTitle"/>
          </p:nvPr>
        </p:nvSpPr>
        <p:spPr>
          <a:xfrm>
            <a:off x="3049800" y="4436008"/>
            <a:ext cx="2218800" cy="1316000"/>
          </a:xfrm>
          <a:prstGeom prst="rect">
            <a:avLst/>
          </a:prstGeom>
          <a:noFill/>
          <a:ln>
            <a:noFill/>
          </a:ln>
        </p:spPr>
        <p:txBody>
          <a:bodyPr anchorCtr="0" anchor="t" bIns="91425" lIns="91425" spcFirstLastPara="1" rIns="91425" wrap="square" tIns="91425">
            <a:noAutofit/>
          </a:bodyPr>
          <a:lstStyle>
            <a:lvl1pPr lvl="0" marR="0" rtl="0" algn="r">
              <a:lnSpc>
                <a:spcPct val="100000"/>
              </a:lnSpc>
              <a:spcBef>
                <a:spcPts val="0"/>
              </a:spcBef>
              <a:spcAft>
                <a:spcPts val="0"/>
              </a:spcAft>
              <a:buClr>
                <a:schemeClr val="accent2"/>
              </a:buClr>
              <a:buSzPts val="1000"/>
              <a:buFont typeface="Arial"/>
              <a:buNone/>
              <a:defRPr b="0" i="0" sz="1335" u="none" cap="none" strike="noStrike">
                <a:solidFill>
                  <a:schemeClr val="accent2"/>
                </a:solidFill>
                <a:latin typeface="Arial"/>
                <a:ea typeface="Arial"/>
                <a:cs typeface="Arial"/>
                <a:sym typeface="Arial"/>
              </a:defRPr>
            </a:lvl1pPr>
            <a:lvl2pPr lvl="1" marR="0" rtl="0" algn="r">
              <a:lnSpc>
                <a:spcPct val="100000"/>
              </a:lnSpc>
              <a:spcBef>
                <a:spcPts val="0"/>
              </a:spcBef>
              <a:spcAft>
                <a:spcPts val="0"/>
              </a:spcAft>
              <a:buClr>
                <a:schemeClr val="accent2"/>
              </a:buClr>
              <a:buSzPts val="1000"/>
              <a:buFont typeface="Arial"/>
              <a:buNone/>
              <a:defRPr b="0" i="0" sz="1335" u="none" cap="none" strike="noStrike">
                <a:solidFill>
                  <a:schemeClr val="accent2"/>
                </a:solidFill>
                <a:latin typeface="Arial"/>
                <a:ea typeface="Arial"/>
                <a:cs typeface="Arial"/>
                <a:sym typeface="Arial"/>
              </a:defRPr>
            </a:lvl2pPr>
            <a:lvl3pPr lvl="2" marR="0" rtl="0" algn="r">
              <a:lnSpc>
                <a:spcPct val="100000"/>
              </a:lnSpc>
              <a:spcBef>
                <a:spcPts val="0"/>
              </a:spcBef>
              <a:spcAft>
                <a:spcPts val="0"/>
              </a:spcAft>
              <a:buClr>
                <a:schemeClr val="accent2"/>
              </a:buClr>
              <a:buSzPts val="1000"/>
              <a:buFont typeface="Arial"/>
              <a:buNone/>
              <a:defRPr b="0" i="0" sz="1335" u="none" cap="none" strike="noStrike">
                <a:solidFill>
                  <a:schemeClr val="accent2"/>
                </a:solidFill>
                <a:latin typeface="Arial"/>
                <a:ea typeface="Arial"/>
                <a:cs typeface="Arial"/>
                <a:sym typeface="Arial"/>
              </a:defRPr>
            </a:lvl3pPr>
            <a:lvl4pPr lvl="3" marR="0" rtl="0" algn="r">
              <a:lnSpc>
                <a:spcPct val="100000"/>
              </a:lnSpc>
              <a:spcBef>
                <a:spcPts val="0"/>
              </a:spcBef>
              <a:spcAft>
                <a:spcPts val="0"/>
              </a:spcAft>
              <a:buClr>
                <a:schemeClr val="accent2"/>
              </a:buClr>
              <a:buSzPts val="1000"/>
              <a:buFont typeface="Arial"/>
              <a:buNone/>
              <a:defRPr b="0" i="0" sz="1335" u="none" cap="none" strike="noStrike">
                <a:solidFill>
                  <a:schemeClr val="accent2"/>
                </a:solidFill>
                <a:latin typeface="Arial"/>
                <a:ea typeface="Arial"/>
                <a:cs typeface="Arial"/>
                <a:sym typeface="Arial"/>
              </a:defRPr>
            </a:lvl4pPr>
            <a:lvl5pPr lvl="4" marR="0" rtl="0" algn="r">
              <a:lnSpc>
                <a:spcPct val="100000"/>
              </a:lnSpc>
              <a:spcBef>
                <a:spcPts val="0"/>
              </a:spcBef>
              <a:spcAft>
                <a:spcPts val="0"/>
              </a:spcAft>
              <a:buClr>
                <a:schemeClr val="accent2"/>
              </a:buClr>
              <a:buSzPts val="1000"/>
              <a:buFont typeface="Arial"/>
              <a:buNone/>
              <a:defRPr b="0" i="0" sz="1335" u="none" cap="none" strike="noStrike">
                <a:solidFill>
                  <a:schemeClr val="accent2"/>
                </a:solidFill>
                <a:latin typeface="Arial"/>
                <a:ea typeface="Arial"/>
                <a:cs typeface="Arial"/>
                <a:sym typeface="Arial"/>
              </a:defRPr>
            </a:lvl5pPr>
            <a:lvl6pPr lvl="5" marR="0" rtl="0" algn="r">
              <a:lnSpc>
                <a:spcPct val="100000"/>
              </a:lnSpc>
              <a:spcBef>
                <a:spcPts val="0"/>
              </a:spcBef>
              <a:spcAft>
                <a:spcPts val="0"/>
              </a:spcAft>
              <a:buClr>
                <a:schemeClr val="accent2"/>
              </a:buClr>
              <a:buSzPts val="1000"/>
              <a:buFont typeface="Arial"/>
              <a:buNone/>
              <a:defRPr b="0" i="0" sz="1335" u="none" cap="none" strike="noStrike">
                <a:solidFill>
                  <a:schemeClr val="accent2"/>
                </a:solidFill>
                <a:latin typeface="Arial"/>
                <a:ea typeface="Arial"/>
                <a:cs typeface="Arial"/>
                <a:sym typeface="Arial"/>
              </a:defRPr>
            </a:lvl6pPr>
            <a:lvl7pPr lvl="6" marR="0" rtl="0" algn="r">
              <a:lnSpc>
                <a:spcPct val="100000"/>
              </a:lnSpc>
              <a:spcBef>
                <a:spcPts val="0"/>
              </a:spcBef>
              <a:spcAft>
                <a:spcPts val="0"/>
              </a:spcAft>
              <a:buClr>
                <a:schemeClr val="accent2"/>
              </a:buClr>
              <a:buSzPts val="1000"/>
              <a:buFont typeface="Arial"/>
              <a:buNone/>
              <a:defRPr b="0" i="0" sz="1335" u="none" cap="none" strike="noStrike">
                <a:solidFill>
                  <a:schemeClr val="accent2"/>
                </a:solidFill>
                <a:latin typeface="Arial"/>
                <a:ea typeface="Arial"/>
                <a:cs typeface="Arial"/>
                <a:sym typeface="Arial"/>
              </a:defRPr>
            </a:lvl7pPr>
            <a:lvl8pPr lvl="7" marR="0" rtl="0" algn="r">
              <a:lnSpc>
                <a:spcPct val="100000"/>
              </a:lnSpc>
              <a:spcBef>
                <a:spcPts val="0"/>
              </a:spcBef>
              <a:spcAft>
                <a:spcPts val="0"/>
              </a:spcAft>
              <a:buClr>
                <a:schemeClr val="accent2"/>
              </a:buClr>
              <a:buSzPts val="1000"/>
              <a:buFont typeface="Arial"/>
              <a:buNone/>
              <a:defRPr b="0" i="0" sz="1335" u="none" cap="none" strike="noStrike">
                <a:solidFill>
                  <a:schemeClr val="accent2"/>
                </a:solidFill>
                <a:latin typeface="Arial"/>
                <a:ea typeface="Arial"/>
                <a:cs typeface="Arial"/>
                <a:sym typeface="Arial"/>
              </a:defRPr>
            </a:lvl8pPr>
            <a:lvl9pPr lvl="8" marR="0" rtl="0" algn="r">
              <a:lnSpc>
                <a:spcPct val="100000"/>
              </a:lnSpc>
              <a:spcBef>
                <a:spcPts val="0"/>
              </a:spcBef>
              <a:spcAft>
                <a:spcPts val="0"/>
              </a:spcAft>
              <a:buClr>
                <a:schemeClr val="accent2"/>
              </a:buClr>
              <a:buSzPts val="1000"/>
              <a:buFont typeface="Arial"/>
              <a:buNone/>
              <a:defRPr b="0" i="0" sz="1335" u="none" cap="none" strike="noStrike">
                <a:solidFill>
                  <a:schemeClr val="accent2"/>
                </a:solidFill>
                <a:latin typeface="Arial"/>
                <a:ea typeface="Arial"/>
                <a:cs typeface="Arial"/>
                <a:sym typeface="Arial"/>
              </a:defRPr>
            </a:lvl9pPr>
          </a:lstStyle>
          <a:p/>
        </p:txBody>
      </p:sp>
      <p:sp>
        <p:nvSpPr>
          <p:cNvPr id="257" name="Google Shape;257;p9"/>
          <p:cNvSpPr txBox="1"/>
          <p:nvPr>
            <p:ph idx="5" type="ctrTitle"/>
          </p:nvPr>
        </p:nvSpPr>
        <p:spPr>
          <a:xfrm>
            <a:off x="2398200" y="2062881"/>
            <a:ext cx="2870400" cy="425600"/>
          </a:xfrm>
          <a:prstGeom prst="rect">
            <a:avLst/>
          </a:prstGeom>
          <a:noFill/>
          <a:ln>
            <a:noFill/>
          </a:ln>
        </p:spPr>
        <p:txBody>
          <a:bodyPr anchorCtr="0" anchor="b" bIns="91425" lIns="91425" spcFirstLastPara="1" rIns="91425" wrap="square" tIns="91425">
            <a:noAutofit/>
          </a:bodyPr>
          <a:lstStyle>
            <a:lvl1pPr lvl="0" marR="0" rtl="0" algn="r">
              <a:lnSpc>
                <a:spcPct val="90000"/>
              </a:lnSpc>
              <a:spcBef>
                <a:spcPts val="0"/>
              </a:spcBef>
              <a:spcAft>
                <a:spcPts val="0"/>
              </a:spcAft>
              <a:buClr>
                <a:schemeClr val="accent3"/>
              </a:buClr>
              <a:buSzPts val="1800"/>
              <a:buFont typeface="Arial"/>
              <a:buNone/>
              <a:defRPr b="0" i="0" sz="2400" u="none" cap="none" strike="noStrike">
                <a:solidFill>
                  <a:schemeClr val="accent3"/>
                </a:solidFill>
                <a:latin typeface="Arial"/>
                <a:ea typeface="Arial"/>
                <a:cs typeface="Arial"/>
                <a:sym typeface="Arial"/>
              </a:defRPr>
            </a:lvl1pPr>
            <a:lvl2pPr lvl="1" rtl="0" algn="r">
              <a:spcBef>
                <a:spcPts val="0"/>
              </a:spcBef>
              <a:spcAft>
                <a:spcPts val="0"/>
              </a:spcAft>
              <a:buClr>
                <a:schemeClr val="accent3"/>
              </a:buClr>
              <a:buSzPts val="1800"/>
              <a:buFont typeface="Arial"/>
              <a:buNone/>
              <a:defRPr sz="2400">
                <a:solidFill>
                  <a:schemeClr val="accent3"/>
                </a:solidFill>
              </a:defRPr>
            </a:lvl2pPr>
            <a:lvl3pPr lvl="2" rtl="0" algn="r">
              <a:spcBef>
                <a:spcPts val="0"/>
              </a:spcBef>
              <a:spcAft>
                <a:spcPts val="0"/>
              </a:spcAft>
              <a:buClr>
                <a:schemeClr val="accent3"/>
              </a:buClr>
              <a:buSzPts val="1800"/>
              <a:buFont typeface="Arial"/>
              <a:buNone/>
              <a:defRPr sz="2400">
                <a:solidFill>
                  <a:schemeClr val="accent3"/>
                </a:solidFill>
              </a:defRPr>
            </a:lvl3pPr>
            <a:lvl4pPr lvl="3" rtl="0" algn="r">
              <a:spcBef>
                <a:spcPts val="0"/>
              </a:spcBef>
              <a:spcAft>
                <a:spcPts val="0"/>
              </a:spcAft>
              <a:buClr>
                <a:schemeClr val="accent3"/>
              </a:buClr>
              <a:buSzPts val="1800"/>
              <a:buFont typeface="Arial"/>
              <a:buNone/>
              <a:defRPr sz="2400">
                <a:solidFill>
                  <a:schemeClr val="accent3"/>
                </a:solidFill>
              </a:defRPr>
            </a:lvl4pPr>
            <a:lvl5pPr lvl="4" rtl="0" algn="r">
              <a:spcBef>
                <a:spcPts val="0"/>
              </a:spcBef>
              <a:spcAft>
                <a:spcPts val="0"/>
              </a:spcAft>
              <a:buClr>
                <a:schemeClr val="accent3"/>
              </a:buClr>
              <a:buSzPts val="1800"/>
              <a:buFont typeface="Arial"/>
              <a:buNone/>
              <a:defRPr sz="2400">
                <a:solidFill>
                  <a:schemeClr val="accent3"/>
                </a:solidFill>
              </a:defRPr>
            </a:lvl5pPr>
            <a:lvl6pPr lvl="5" rtl="0" algn="r">
              <a:spcBef>
                <a:spcPts val="0"/>
              </a:spcBef>
              <a:spcAft>
                <a:spcPts val="0"/>
              </a:spcAft>
              <a:buClr>
                <a:schemeClr val="accent3"/>
              </a:buClr>
              <a:buSzPts val="1800"/>
              <a:buFont typeface="Arial"/>
              <a:buNone/>
              <a:defRPr sz="2400">
                <a:solidFill>
                  <a:schemeClr val="accent3"/>
                </a:solidFill>
              </a:defRPr>
            </a:lvl6pPr>
            <a:lvl7pPr lvl="6" rtl="0" algn="r">
              <a:spcBef>
                <a:spcPts val="0"/>
              </a:spcBef>
              <a:spcAft>
                <a:spcPts val="0"/>
              </a:spcAft>
              <a:buClr>
                <a:schemeClr val="accent3"/>
              </a:buClr>
              <a:buSzPts val="1800"/>
              <a:buFont typeface="Arial"/>
              <a:buNone/>
              <a:defRPr sz="2400">
                <a:solidFill>
                  <a:schemeClr val="accent3"/>
                </a:solidFill>
              </a:defRPr>
            </a:lvl7pPr>
            <a:lvl8pPr lvl="7" rtl="0" algn="r">
              <a:spcBef>
                <a:spcPts val="0"/>
              </a:spcBef>
              <a:spcAft>
                <a:spcPts val="0"/>
              </a:spcAft>
              <a:buClr>
                <a:schemeClr val="accent3"/>
              </a:buClr>
              <a:buSzPts val="1800"/>
              <a:buFont typeface="Arial"/>
              <a:buNone/>
              <a:defRPr sz="2400">
                <a:solidFill>
                  <a:schemeClr val="accent3"/>
                </a:solidFill>
              </a:defRPr>
            </a:lvl8pPr>
            <a:lvl9pPr lvl="8" rtl="0" algn="r">
              <a:spcBef>
                <a:spcPts val="0"/>
              </a:spcBef>
              <a:spcAft>
                <a:spcPts val="0"/>
              </a:spcAft>
              <a:buClr>
                <a:schemeClr val="accent3"/>
              </a:buClr>
              <a:buSzPts val="1800"/>
              <a:buFont typeface="Arial"/>
              <a:buNone/>
              <a:defRPr sz="2400">
                <a:solidFill>
                  <a:schemeClr val="accent3"/>
                </a:solidFill>
              </a:defRPr>
            </a:lvl9pPr>
          </a:lstStyle>
          <a:p/>
        </p:txBody>
      </p:sp>
      <p:sp>
        <p:nvSpPr>
          <p:cNvPr id="258" name="Google Shape;258;p9"/>
          <p:cNvSpPr txBox="1"/>
          <p:nvPr>
            <p:ph idx="6" type="subTitle"/>
          </p:nvPr>
        </p:nvSpPr>
        <p:spPr>
          <a:xfrm>
            <a:off x="3049800" y="2292915"/>
            <a:ext cx="2218800" cy="1316000"/>
          </a:xfrm>
          <a:prstGeom prst="rect">
            <a:avLst/>
          </a:prstGeom>
          <a:noFill/>
          <a:ln>
            <a:noFill/>
          </a:ln>
        </p:spPr>
        <p:txBody>
          <a:bodyPr anchorCtr="0" anchor="t" bIns="91425" lIns="91425" spcFirstLastPara="1" rIns="91425" wrap="square" tIns="91425">
            <a:noAutofit/>
          </a:bodyPr>
          <a:lstStyle>
            <a:lvl1pPr lvl="0" marR="0" rtl="0" algn="r">
              <a:lnSpc>
                <a:spcPct val="100000"/>
              </a:lnSpc>
              <a:spcBef>
                <a:spcPts val="0"/>
              </a:spcBef>
              <a:spcAft>
                <a:spcPts val="0"/>
              </a:spcAft>
              <a:buClr>
                <a:schemeClr val="accent2"/>
              </a:buClr>
              <a:buSzPts val="1000"/>
              <a:buFont typeface="Arial"/>
              <a:buNone/>
              <a:defRPr b="0" i="0" sz="1335" u="none" cap="none" strike="noStrike">
                <a:solidFill>
                  <a:schemeClr val="accent2"/>
                </a:solidFill>
                <a:latin typeface="Arial"/>
                <a:ea typeface="Arial"/>
                <a:cs typeface="Arial"/>
                <a:sym typeface="Arial"/>
              </a:defRPr>
            </a:lvl1pPr>
            <a:lvl2pPr lvl="1" marR="0" rtl="0" algn="r">
              <a:lnSpc>
                <a:spcPct val="100000"/>
              </a:lnSpc>
              <a:spcBef>
                <a:spcPts val="0"/>
              </a:spcBef>
              <a:spcAft>
                <a:spcPts val="0"/>
              </a:spcAft>
              <a:buClr>
                <a:schemeClr val="accent2"/>
              </a:buClr>
              <a:buSzPts val="1000"/>
              <a:buFont typeface="Arial"/>
              <a:buNone/>
              <a:defRPr b="0" i="0" sz="1335" u="none" cap="none" strike="noStrike">
                <a:solidFill>
                  <a:schemeClr val="accent2"/>
                </a:solidFill>
                <a:latin typeface="Arial"/>
                <a:ea typeface="Arial"/>
                <a:cs typeface="Arial"/>
                <a:sym typeface="Arial"/>
              </a:defRPr>
            </a:lvl2pPr>
            <a:lvl3pPr lvl="2" marR="0" rtl="0" algn="r">
              <a:lnSpc>
                <a:spcPct val="100000"/>
              </a:lnSpc>
              <a:spcBef>
                <a:spcPts val="0"/>
              </a:spcBef>
              <a:spcAft>
                <a:spcPts val="0"/>
              </a:spcAft>
              <a:buClr>
                <a:schemeClr val="accent2"/>
              </a:buClr>
              <a:buSzPts val="1000"/>
              <a:buFont typeface="Arial"/>
              <a:buNone/>
              <a:defRPr b="0" i="0" sz="1335" u="none" cap="none" strike="noStrike">
                <a:solidFill>
                  <a:schemeClr val="accent2"/>
                </a:solidFill>
                <a:latin typeface="Arial"/>
                <a:ea typeface="Arial"/>
                <a:cs typeface="Arial"/>
                <a:sym typeface="Arial"/>
              </a:defRPr>
            </a:lvl3pPr>
            <a:lvl4pPr lvl="3" marR="0" rtl="0" algn="r">
              <a:lnSpc>
                <a:spcPct val="100000"/>
              </a:lnSpc>
              <a:spcBef>
                <a:spcPts val="0"/>
              </a:spcBef>
              <a:spcAft>
                <a:spcPts val="0"/>
              </a:spcAft>
              <a:buClr>
                <a:schemeClr val="accent2"/>
              </a:buClr>
              <a:buSzPts val="1000"/>
              <a:buFont typeface="Arial"/>
              <a:buNone/>
              <a:defRPr b="0" i="0" sz="1335" u="none" cap="none" strike="noStrike">
                <a:solidFill>
                  <a:schemeClr val="accent2"/>
                </a:solidFill>
                <a:latin typeface="Arial"/>
                <a:ea typeface="Arial"/>
                <a:cs typeface="Arial"/>
                <a:sym typeface="Arial"/>
              </a:defRPr>
            </a:lvl4pPr>
            <a:lvl5pPr lvl="4" marR="0" rtl="0" algn="r">
              <a:lnSpc>
                <a:spcPct val="100000"/>
              </a:lnSpc>
              <a:spcBef>
                <a:spcPts val="0"/>
              </a:spcBef>
              <a:spcAft>
                <a:spcPts val="0"/>
              </a:spcAft>
              <a:buClr>
                <a:schemeClr val="accent2"/>
              </a:buClr>
              <a:buSzPts val="1000"/>
              <a:buFont typeface="Arial"/>
              <a:buNone/>
              <a:defRPr b="0" i="0" sz="1335" u="none" cap="none" strike="noStrike">
                <a:solidFill>
                  <a:schemeClr val="accent2"/>
                </a:solidFill>
                <a:latin typeface="Arial"/>
                <a:ea typeface="Arial"/>
                <a:cs typeface="Arial"/>
                <a:sym typeface="Arial"/>
              </a:defRPr>
            </a:lvl5pPr>
            <a:lvl6pPr lvl="5" marR="0" rtl="0" algn="r">
              <a:lnSpc>
                <a:spcPct val="100000"/>
              </a:lnSpc>
              <a:spcBef>
                <a:spcPts val="0"/>
              </a:spcBef>
              <a:spcAft>
                <a:spcPts val="0"/>
              </a:spcAft>
              <a:buClr>
                <a:schemeClr val="accent2"/>
              </a:buClr>
              <a:buSzPts val="1000"/>
              <a:buFont typeface="Arial"/>
              <a:buNone/>
              <a:defRPr b="0" i="0" sz="1335" u="none" cap="none" strike="noStrike">
                <a:solidFill>
                  <a:schemeClr val="accent2"/>
                </a:solidFill>
                <a:latin typeface="Arial"/>
                <a:ea typeface="Arial"/>
                <a:cs typeface="Arial"/>
                <a:sym typeface="Arial"/>
              </a:defRPr>
            </a:lvl6pPr>
            <a:lvl7pPr lvl="6" marR="0" rtl="0" algn="r">
              <a:lnSpc>
                <a:spcPct val="100000"/>
              </a:lnSpc>
              <a:spcBef>
                <a:spcPts val="0"/>
              </a:spcBef>
              <a:spcAft>
                <a:spcPts val="0"/>
              </a:spcAft>
              <a:buClr>
                <a:schemeClr val="accent2"/>
              </a:buClr>
              <a:buSzPts val="1000"/>
              <a:buFont typeface="Arial"/>
              <a:buNone/>
              <a:defRPr b="0" i="0" sz="1335" u="none" cap="none" strike="noStrike">
                <a:solidFill>
                  <a:schemeClr val="accent2"/>
                </a:solidFill>
                <a:latin typeface="Arial"/>
                <a:ea typeface="Arial"/>
                <a:cs typeface="Arial"/>
                <a:sym typeface="Arial"/>
              </a:defRPr>
            </a:lvl7pPr>
            <a:lvl8pPr lvl="7" marR="0" rtl="0" algn="r">
              <a:lnSpc>
                <a:spcPct val="100000"/>
              </a:lnSpc>
              <a:spcBef>
                <a:spcPts val="0"/>
              </a:spcBef>
              <a:spcAft>
                <a:spcPts val="0"/>
              </a:spcAft>
              <a:buClr>
                <a:schemeClr val="accent2"/>
              </a:buClr>
              <a:buSzPts val="1000"/>
              <a:buFont typeface="Arial"/>
              <a:buNone/>
              <a:defRPr b="0" i="0" sz="1335" u="none" cap="none" strike="noStrike">
                <a:solidFill>
                  <a:schemeClr val="accent2"/>
                </a:solidFill>
                <a:latin typeface="Arial"/>
                <a:ea typeface="Arial"/>
                <a:cs typeface="Arial"/>
                <a:sym typeface="Arial"/>
              </a:defRPr>
            </a:lvl8pPr>
            <a:lvl9pPr lvl="8" marR="0" rtl="0" algn="r">
              <a:lnSpc>
                <a:spcPct val="100000"/>
              </a:lnSpc>
              <a:spcBef>
                <a:spcPts val="0"/>
              </a:spcBef>
              <a:spcAft>
                <a:spcPts val="0"/>
              </a:spcAft>
              <a:buClr>
                <a:schemeClr val="accent2"/>
              </a:buClr>
              <a:buSzPts val="1000"/>
              <a:buFont typeface="Arial"/>
              <a:buNone/>
              <a:defRPr b="0" i="0" sz="1335" u="none" cap="none" strike="noStrike">
                <a:solidFill>
                  <a:schemeClr val="accent2"/>
                </a:solidFill>
                <a:latin typeface="Arial"/>
                <a:ea typeface="Arial"/>
                <a:cs typeface="Arial"/>
                <a:sym typeface="Arial"/>
              </a:defRPr>
            </a:lvl9pPr>
          </a:lstStyle>
          <a:p/>
        </p:txBody>
      </p:sp>
      <p:sp>
        <p:nvSpPr>
          <p:cNvPr id="259" name="Google Shape;259;p9"/>
          <p:cNvSpPr txBox="1"/>
          <p:nvPr>
            <p:ph idx="7" type="ctrTitle"/>
          </p:nvPr>
        </p:nvSpPr>
        <p:spPr>
          <a:xfrm>
            <a:off x="6944667" y="4211257"/>
            <a:ext cx="2870400" cy="425600"/>
          </a:xfrm>
          <a:prstGeom prst="rect">
            <a:avLst/>
          </a:prstGeom>
          <a:noFill/>
          <a:ln>
            <a:noFill/>
          </a:ln>
        </p:spPr>
        <p:txBody>
          <a:bodyPr anchorCtr="0" anchor="b" bIns="91425" lIns="91425" spcFirstLastPara="1" rIns="91425" wrap="square" tIns="91425">
            <a:noAutofit/>
          </a:bodyPr>
          <a:lstStyle>
            <a:lvl1pPr lvl="0" marR="0" rtl="0" algn="l">
              <a:lnSpc>
                <a:spcPct val="90000"/>
              </a:lnSpc>
              <a:spcBef>
                <a:spcPts val="0"/>
              </a:spcBef>
              <a:spcAft>
                <a:spcPts val="0"/>
              </a:spcAft>
              <a:buClr>
                <a:schemeClr val="accent3"/>
              </a:buClr>
              <a:buSzPts val="1800"/>
              <a:buFont typeface="Arial"/>
              <a:buNone/>
              <a:defRPr b="0" i="0" sz="2400" u="none" cap="none" strike="noStrike">
                <a:solidFill>
                  <a:schemeClr val="accent3"/>
                </a:solidFill>
                <a:latin typeface="Arial"/>
                <a:ea typeface="Arial"/>
                <a:cs typeface="Arial"/>
                <a:sym typeface="Arial"/>
              </a:defRPr>
            </a:lvl1pPr>
            <a:lvl2pPr lvl="1" rtl="0">
              <a:spcBef>
                <a:spcPts val="0"/>
              </a:spcBef>
              <a:spcAft>
                <a:spcPts val="0"/>
              </a:spcAft>
              <a:buClr>
                <a:schemeClr val="accent3"/>
              </a:buClr>
              <a:buSzPts val="1800"/>
              <a:buFont typeface="Arial"/>
              <a:buNone/>
              <a:defRPr sz="2400">
                <a:solidFill>
                  <a:schemeClr val="accent3"/>
                </a:solidFill>
              </a:defRPr>
            </a:lvl2pPr>
            <a:lvl3pPr lvl="2" rtl="0">
              <a:spcBef>
                <a:spcPts val="0"/>
              </a:spcBef>
              <a:spcAft>
                <a:spcPts val="0"/>
              </a:spcAft>
              <a:buClr>
                <a:schemeClr val="accent3"/>
              </a:buClr>
              <a:buSzPts val="1800"/>
              <a:buFont typeface="Arial"/>
              <a:buNone/>
              <a:defRPr sz="2400">
                <a:solidFill>
                  <a:schemeClr val="accent3"/>
                </a:solidFill>
              </a:defRPr>
            </a:lvl3pPr>
            <a:lvl4pPr lvl="3" rtl="0">
              <a:spcBef>
                <a:spcPts val="0"/>
              </a:spcBef>
              <a:spcAft>
                <a:spcPts val="0"/>
              </a:spcAft>
              <a:buClr>
                <a:schemeClr val="accent3"/>
              </a:buClr>
              <a:buSzPts val="1800"/>
              <a:buFont typeface="Arial"/>
              <a:buNone/>
              <a:defRPr sz="2400">
                <a:solidFill>
                  <a:schemeClr val="accent3"/>
                </a:solidFill>
              </a:defRPr>
            </a:lvl4pPr>
            <a:lvl5pPr lvl="4" rtl="0">
              <a:spcBef>
                <a:spcPts val="0"/>
              </a:spcBef>
              <a:spcAft>
                <a:spcPts val="0"/>
              </a:spcAft>
              <a:buClr>
                <a:schemeClr val="accent3"/>
              </a:buClr>
              <a:buSzPts val="1800"/>
              <a:buFont typeface="Arial"/>
              <a:buNone/>
              <a:defRPr sz="2400">
                <a:solidFill>
                  <a:schemeClr val="accent3"/>
                </a:solidFill>
              </a:defRPr>
            </a:lvl5pPr>
            <a:lvl6pPr lvl="5" rtl="0">
              <a:spcBef>
                <a:spcPts val="0"/>
              </a:spcBef>
              <a:spcAft>
                <a:spcPts val="0"/>
              </a:spcAft>
              <a:buClr>
                <a:schemeClr val="accent3"/>
              </a:buClr>
              <a:buSzPts val="1800"/>
              <a:buFont typeface="Arial"/>
              <a:buNone/>
              <a:defRPr sz="2400">
                <a:solidFill>
                  <a:schemeClr val="accent3"/>
                </a:solidFill>
              </a:defRPr>
            </a:lvl6pPr>
            <a:lvl7pPr lvl="6" rtl="0">
              <a:spcBef>
                <a:spcPts val="0"/>
              </a:spcBef>
              <a:spcAft>
                <a:spcPts val="0"/>
              </a:spcAft>
              <a:buClr>
                <a:schemeClr val="accent3"/>
              </a:buClr>
              <a:buSzPts val="1800"/>
              <a:buFont typeface="Arial"/>
              <a:buNone/>
              <a:defRPr sz="2400">
                <a:solidFill>
                  <a:schemeClr val="accent3"/>
                </a:solidFill>
              </a:defRPr>
            </a:lvl7pPr>
            <a:lvl8pPr lvl="7" rtl="0">
              <a:spcBef>
                <a:spcPts val="0"/>
              </a:spcBef>
              <a:spcAft>
                <a:spcPts val="0"/>
              </a:spcAft>
              <a:buClr>
                <a:schemeClr val="accent3"/>
              </a:buClr>
              <a:buSzPts val="1800"/>
              <a:buFont typeface="Arial"/>
              <a:buNone/>
              <a:defRPr sz="2400">
                <a:solidFill>
                  <a:schemeClr val="accent3"/>
                </a:solidFill>
              </a:defRPr>
            </a:lvl8pPr>
            <a:lvl9pPr lvl="8" rtl="0">
              <a:spcBef>
                <a:spcPts val="0"/>
              </a:spcBef>
              <a:spcAft>
                <a:spcPts val="0"/>
              </a:spcAft>
              <a:buClr>
                <a:schemeClr val="accent3"/>
              </a:buClr>
              <a:buSzPts val="1800"/>
              <a:buFont typeface="Arial"/>
              <a:buNone/>
              <a:defRPr sz="2400">
                <a:solidFill>
                  <a:schemeClr val="accent3"/>
                </a:solidFill>
              </a:defRPr>
            </a:lvl9pPr>
          </a:lstStyle>
          <a:p/>
        </p:txBody>
      </p:sp>
      <p:sp>
        <p:nvSpPr>
          <p:cNvPr id="260" name="Google Shape;260;p9"/>
          <p:cNvSpPr txBox="1"/>
          <p:nvPr>
            <p:ph idx="8" type="subTitle"/>
          </p:nvPr>
        </p:nvSpPr>
        <p:spPr>
          <a:xfrm>
            <a:off x="6944667" y="4441291"/>
            <a:ext cx="2218800" cy="1316000"/>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0"/>
              </a:spcBef>
              <a:spcAft>
                <a:spcPts val="0"/>
              </a:spcAft>
              <a:buClr>
                <a:schemeClr val="accent2"/>
              </a:buClr>
              <a:buSzPts val="1000"/>
              <a:buFont typeface="Arial"/>
              <a:buNone/>
              <a:defRPr b="0" i="0" sz="1335" u="none" cap="none" strike="noStrike">
                <a:solidFill>
                  <a:schemeClr val="accent2"/>
                </a:solidFill>
                <a:latin typeface="Arial"/>
                <a:ea typeface="Arial"/>
                <a:cs typeface="Arial"/>
                <a:sym typeface="Arial"/>
              </a:defRPr>
            </a:lvl1pPr>
            <a:lvl2pPr lvl="1" marR="0" rtl="0" algn="l">
              <a:lnSpc>
                <a:spcPct val="100000"/>
              </a:lnSpc>
              <a:spcBef>
                <a:spcPts val="0"/>
              </a:spcBef>
              <a:spcAft>
                <a:spcPts val="0"/>
              </a:spcAft>
              <a:buClr>
                <a:schemeClr val="accent2"/>
              </a:buClr>
              <a:buSzPts val="1000"/>
              <a:buFont typeface="Arial"/>
              <a:buNone/>
              <a:defRPr b="0" i="0" sz="1335" u="none" cap="none" strike="noStrike">
                <a:solidFill>
                  <a:schemeClr val="accent2"/>
                </a:solidFill>
                <a:latin typeface="Arial"/>
                <a:ea typeface="Arial"/>
                <a:cs typeface="Arial"/>
                <a:sym typeface="Arial"/>
              </a:defRPr>
            </a:lvl2pPr>
            <a:lvl3pPr lvl="2" marR="0" rtl="0" algn="l">
              <a:lnSpc>
                <a:spcPct val="100000"/>
              </a:lnSpc>
              <a:spcBef>
                <a:spcPts val="0"/>
              </a:spcBef>
              <a:spcAft>
                <a:spcPts val="0"/>
              </a:spcAft>
              <a:buClr>
                <a:schemeClr val="accent2"/>
              </a:buClr>
              <a:buSzPts val="1000"/>
              <a:buFont typeface="Arial"/>
              <a:buNone/>
              <a:defRPr b="0" i="0" sz="1335" u="none" cap="none" strike="noStrike">
                <a:solidFill>
                  <a:schemeClr val="accent2"/>
                </a:solidFill>
                <a:latin typeface="Arial"/>
                <a:ea typeface="Arial"/>
                <a:cs typeface="Arial"/>
                <a:sym typeface="Arial"/>
              </a:defRPr>
            </a:lvl3pPr>
            <a:lvl4pPr lvl="3" marR="0" rtl="0" algn="l">
              <a:lnSpc>
                <a:spcPct val="100000"/>
              </a:lnSpc>
              <a:spcBef>
                <a:spcPts val="0"/>
              </a:spcBef>
              <a:spcAft>
                <a:spcPts val="0"/>
              </a:spcAft>
              <a:buClr>
                <a:schemeClr val="accent2"/>
              </a:buClr>
              <a:buSzPts val="1000"/>
              <a:buFont typeface="Arial"/>
              <a:buNone/>
              <a:defRPr b="0" i="0" sz="1335" u="none" cap="none" strike="noStrike">
                <a:solidFill>
                  <a:schemeClr val="accent2"/>
                </a:solidFill>
                <a:latin typeface="Arial"/>
                <a:ea typeface="Arial"/>
                <a:cs typeface="Arial"/>
                <a:sym typeface="Arial"/>
              </a:defRPr>
            </a:lvl4pPr>
            <a:lvl5pPr lvl="4" marR="0" rtl="0" algn="l">
              <a:lnSpc>
                <a:spcPct val="100000"/>
              </a:lnSpc>
              <a:spcBef>
                <a:spcPts val="0"/>
              </a:spcBef>
              <a:spcAft>
                <a:spcPts val="0"/>
              </a:spcAft>
              <a:buClr>
                <a:schemeClr val="accent2"/>
              </a:buClr>
              <a:buSzPts val="1000"/>
              <a:buFont typeface="Arial"/>
              <a:buNone/>
              <a:defRPr b="0" i="0" sz="1335" u="none" cap="none" strike="noStrike">
                <a:solidFill>
                  <a:schemeClr val="accent2"/>
                </a:solidFill>
                <a:latin typeface="Arial"/>
                <a:ea typeface="Arial"/>
                <a:cs typeface="Arial"/>
                <a:sym typeface="Arial"/>
              </a:defRPr>
            </a:lvl5pPr>
            <a:lvl6pPr lvl="5" marR="0" rtl="0" algn="l">
              <a:lnSpc>
                <a:spcPct val="100000"/>
              </a:lnSpc>
              <a:spcBef>
                <a:spcPts val="0"/>
              </a:spcBef>
              <a:spcAft>
                <a:spcPts val="0"/>
              </a:spcAft>
              <a:buClr>
                <a:schemeClr val="accent2"/>
              </a:buClr>
              <a:buSzPts val="1000"/>
              <a:buFont typeface="Arial"/>
              <a:buNone/>
              <a:defRPr b="0" i="0" sz="1335" u="none" cap="none" strike="noStrike">
                <a:solidFill>
                  <a:schemeClr val="accent2"/>
                </a:solidFill>
                <a:latin typeface="Arial"/>
                <a:ea typeface="Arial"/>
                <a:cs typeface="Arial"/>
                <a:sym typeface="Arial"/>
              </a:defRPr>
            </a:lvl6pPr>
            <a:lvl7pPr lvl="6" marR="0" rtl="0" algn="l">
              <a:lnSpc>
                <a:spcPct val="100000"/>
              </a:lnSpc>
              <a:spcBef>
                <a:spcPts val="0"/>
              </a:spcBef>
              <a:spcAft>
                <a:spcPts val="0"/>
              </a:spcAft>
              <a:buClr>
                <a:schemeClr val="accent2"/>
              </a:buClr>
              <a:buSzPts val="1000"/>
              <a:buFont typeface="Arial"/>
              <a:buNone/>
              <a:defRPr b="0" i="0" sz="1335" u="none" cap="none" strike="noStrike">
                <a:solidFill>
                  <a:schemeClr val="accent2"/>
                </a:solidFill>
                <a:latin typeface="Arial"/>
                <a:ea typeface="Arial"/>
                <a:cs typeface="Arial"/>
                <a:sym typeface="Arial"/>
              </a:defRPr>
            </a:lvl7pPr>
            <a:lvl8pPr lvl="7" marR="0" rtl="0" algn="l">
              <a:lnSpc>
                <a:spcPct val="100000"/>
              </a:lnSpc>
              <a:spcBef>
                <a:spcPts val="0"/>
              </a:spcBef>
              <a:spcAft>
                <a:spcPts val="0"/>
              </a:spcAft>
              <a:buClr>
                <a:schemeClr val="accent2"/>
              </a:buClr>
              <a:buSzPts val="1000"/>
              <a:buFont typeface="Arial"/>
              <a:buNone/>
              <a:defRPr b="0" i="0" sz="1335" u="none" cap="none" strike="noStrike">
                <a:solidFill>
                  <a:schemeClr val="accent2"/>
                </a:solidFill>
                <a:latin typeface="Arial"/>
                <a:ea typeface="Arial"/>
                <a:cs typeface="Arial"/>
                <a:sym typeface="Arial"/>
              </a:defRPr>
            </a:lvl8pPr>
            <a:lvl9pPr lvl="8" marR="0" rtl="0" algn="l">
              <a:lnSpc>
                <a:spcPct val="100000"/>
              </a:lnSpc>
              <a:spcBef>
                <a:spcPts val="0"/>
              </a:spcBef>
              <a:spcAft>
                <a:spcPts val="0"/>
              </a:spcAft>
              <a:buClr>
                <a:schemeClr val="accent2"/>
              </a:buClr>
              <a:buSzPts val="1000"/>
              <a:buFont typeface="Arial"/>
              <a:buNone/>
              <a:defRPr b="0" i="0" sz="1335" u="none" cap="none" strike="noStrike">
                <a:solidFill>
                  <a:schemeClr val="accent2"/>
                </a:solidFill>
                <a:latin typeface="Arial"/>
                <a:ea typeface="Arial"/>
                <a:cs typeface="Arial"/>
                <a:sym typeface="Arial"/>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Taam slide layout">
  <p:cSld name="4_Taam slide layout">
    <p:spTree>
      <p:nvGrpSpPr>
        <p:cNvPr id="261" name="Shape 261"/>
        <p:cNvGrpSpPr/>
        <p:nvPr/>
      </p:nvGrpSpPr>
      <p:grpSpPr>
        <a:xfrm>
          <a:off x="0" y="0"/>
          <a:ext cx="0" cy="0"/>
          <a:chOff x="0" y="0"/>
          <a:chExt cx="0" cy="0"/>
        </a:xfrm>
      </p:grpSpPr>
      <p:sp>
        <p:nvSpPr>
          <p:cNvPr id="262" name="Google Shape;262;p10"/>
          <p:cNvSpPr txBox="1"/>
          <p:nvPr>
            <p:ph idx="1" type="body"/>
          </p:nvPr>
        </p:nvSpPr>
        <p:spPr>
          <a:xfrm>
            <a:off x="323529" y="339509"/>
            <a:ext cx="11573197" cy="724247"/>
          </a:xfrm>
          <a:prstGeom prst="rect">
            <a:avLst/>
          </a:prstGeom>
          <a:noFill/>
          <a:ln>
            <a:noFill/>
          </a:ln>
        </p:spPr>
        <p:txBody>
          <a:bodyPr anchorCtr="0" anchor="ctr" bIns="45700" lIns="91425" spcFirstLastPara="1" rIns="91425" wrap="square" tIns="45700">
            <a:noAutofit/>
          </a:bodyPr>
          <a:lstStyle>
            <a:lvl1pPr indent="-228600" lvl="0" marL="457200" marR="0" rtl="0" algn="ctr">
              <a:lnSpc>
                <a:spcPct val="90000"/>
              </a:lnSpc>
              <a:spcBef>
                <a:spcPts val="1000"/>
              </a:spcBef>
              <a:spcAft>
                <a:spcPts val="0"/>
              </a:spcAft>
              <a:buClr>
                <a:srgbClr val="262626"/>
              </a:buClr>
              <a:buSzPts val="5400"/>
              <a:buFont typeface="Arial"/>
              <a:buNone/>
              <a:defRPr b="0" i="0" sz="5400" u="none" cap="none" strike="noStrike">
                <a:solidFill>
                  <a:srgbClr val="262626"/>
                </a:solidFill>
                <a:latin typeface="Arial"/>
                <a:ea typeface="Arial"/>
                <a:cs typeface="Arial"/>
                <a:sym typeface="Arial"/>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263" name="Google Shape;263;p10"/>
          <p:cNvSpPr/>
          <p:nvPr/>
        </p:nvSpPr>
        <p:spPr>
          <a:xfrm>
            <a:off x="0" y="1916832"/>
            <a:ext cx="12192000" cy="3089126"/>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264" name="Google Shape;264;p10"/>
          <p:cNvSpPr/>
          <p:nvPr>
            <p:ph idx="2" type="pic"/>
          </p:nvPr>
        </p:nvSpPr>
        <p:spPr>
          <a:xfrm>
            <a:off x="0" y="1916832"/>
            <a:ext cx="6096000" cy="3096344"/>
          </a:xfrm>
          <a:prstGeom prst="rect">
            <a:avLst/>
          </a:prstGeom>
          <a:solidFill>
            <a:srgbClr val="F2F2F2"/>
          </a:solidFill>
          <a:ln>
            <a:noFill/>
          </a:ln>
        </p:spPr>
        <p:txBody>
          <a:bodyPr anchorCtr="0" anchor="ctr" bIns="45700" lIns="91425" spcFirstLastPara="1" rIns="91425" wrap="square" tIns="45700">
            <a:noAutofit/>
          </a:bodyPr>
          <a:lstStyle>
            <a:lvl1pPr lvl="0" marR="0" rtl="0" algn="ctr">
              <a:lnSpc>
                <a:spcPct val="90000"/>
              </a:lnSpc>
              <a:spcBef>
                <a:spcPts val="1000"/>
              </a:spcBef>
              <a:spcAft>
                <a:spcPts val="0"/>
              </a:spcAft>
              <a:buClr>
                <a:schemeClr val="dk1"/>
              </a:buClr>
              <a:buSzPts val="1200"/>
              <a:buFont typeface="Arial"/>
              <a:buNone/>
              <a:defRPr b="0" i="0" sz="1200" u="none" cap="none" strike="noStrike">
                <a:solidFill>
                  <a:schemeClr val="dk1"/>
                </a:solidFill>
                <a:latin typeface="Arial"/>
                <a:ea typeface="Arial"/>
                <a:cs typeface="Arial"/>
                <a:sym typeface="Arial"/>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265" name="Google Shape;265;p10"/>
          <p:cNvSpPr/>
          <p:nvPr/>
        </p:nvSpPr>
        <p:spPr>
          <a:xfrm>
            <a:off x="0" y="1724049"/>
            <a:ext cx="12192000" cy="144016"/>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Break Slide layout">
  <p:cSld name="Section Break Slide layout">
    <p:bg>
      <p:bgPr>
        <a:solidFill>
          <a:schemeClr val="accent1">
            <a:alpha val="60000"/>
          </a:schemeClr>
        </a:solidFill>
      </p:bgPr>
    </p:bg>
    <p:spTree>
      <p:nvGrpSpPr>
        <p:cNvPr id="266" name="Shape 266"/>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20" Type="http://schemas.openxmlformats.org/officeDocument/2006/relationships/slideLayout" Target="../slideLayouts/slideLayout22.xml"/><Relationship Id="rId11" Type="http://schemas.openxmlformats.org/officeDocument/2006/relationships/slideLayout" Target="../slideLayouts/slideLayout13.xml"/><Relationship Id="rId22" Type="http://schemas.openxmlformats.org/officeDocument/2006/relationships/theme" Target="../theme/theme2.xml"/><Relationship Id="rId10" Type="http://schemas.openxmlformats.org/officeDocument/2006/relationships/slideLayout" Target="../slideLayouts/slideLayout12.xml"/><Relationship Id="rId21" Type="http://schemas.openxmlformats.org/officeDocument/2006/relationships/slideLayout" Target="../slideLayouts/slideLayout23.xml"/><Relationship Id="rId13" Type="http://schemas.openxmlformats.org/officeDocument/2006/relationships/slideLayout" Target="../slideLayouts/slideLayout15.xml"/><Relationship Id="rId12" Type="http://schemas.openxmlformats.org/officeDocument/2006/relationships/slideLayout" Target="../slideLayouts/slideLayout14.xml"/><Relationship Id="rId1" Type="http://schemas.openxmlformats.org/officeDocument/2006/relationships/slideLayout" Target="../slideLayouts/slideLayout3.xml"/><Relationship Id="rId2" Type="http://schemas.openxmlformats.org/officeDocument/2006/relationships/slideLayout" Target="../slideLayouts/slideLayout4.xml"/><Relationship Id="rId3" Type="http://schemas.openxmlformats.org/officeDocument/2006/relationships/slideLayout" Target="../slideLayouts/slideLayout5.xml"/><Relationship Id="rId4" Type="http://schemas.openxmlformats.org/officeDocument/2006/relationships/slideLayout" Target="../slideLayouts/slideLayout6.xml"/><Relationship Id="rId9" Type="http://schemas.openxmlformats.org/officeDocument/2006/relationships/slideLayout" Target="../slideLayouts/slideLayout11.xml"/><Relationship Id="rId15" Type="http://schemas.openxmlformats.org/officeDocument/2006/relationships/slideLayout" Target="../slideLayouts/slideLayout17.xml"/><Relationship Id="rId14" Type="http://schemas.openxmlformats.org/officeDocument/2006/relationships/slideLayout" Target="../slideLayouts/slideLayout16.xml"/><Relationship Id="rId17" Type="http://schemas.openxmlformats.org/officeDocument/2006/relationships/slideLayout" Target="../slideLayouts/slideLayout19.xml"/><Relationship Id="rId16" Type="http://schemas.openxmlformats.org/officeDocument/2006/relationships/slideLayout" Target="../slideLayouts/slideLayout18.xml"/><Relationship Id="rId5" Type="http://schemas.openxmlformats.org/officeDocument/2006/relationships/slideLayout" Target="../slideLayouts/slideLayout7.xml"/><Relationship Id="rId19" Type="http://schemas.openxmlformats.org/officeDocument/2006/relationships/slideLayout" Target="../slideLayouts/slideLayout21.xml"/><Relationship Id="rId6" Type="http://schemas.openxmlformats.org/officeDocument/2006/relationships/slideLayout" Target="../slideLayouts/slideLayout8.xml"/><Relationship Id="rId18" Type="http://schemas.openxmlformats.org/officeDocument/2006/relationships/slideLayout" Target="../slideLayouts/slideLayout20.xml"/><Relationship Id="rId7" Type="http://schemas.openxmlformats.org/officeDocument/2006/relationships/slideLayout" Target="../slideLayouts/slideLayout9.xml"/><Relationship Id="rId8" Type="http://schemas.openxmlformats.org/officeDocument/2006/relationships/slideLayout" Target="../slideLayouts/slideLayout10.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Tree>
  </p:cSld>
  <p:clrMap accent1="accent1" accent2="accent2" accent3="accent3" accent4="accent4" accent5="accent5" accent6="accent6" bg1="lt1" bg2="dk2" tx1="dk1" tx2="lt2" folHlink="folHlink" hlink="hlink"/>
  <p:sldLayoutIdLst>
    <p:sldLayoutId id="2147483648" r:id="rId1"/>
    <p:sldLayoutId id="2147483649" r:id="rId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38" name="Shape 238"/>
        <p:cNvGrpSpPr/>
        <p:nvPr/>
      </p:nvGrpSpPr>
      <p:grpSpPr>
        <a:xfrm>
          <a:off x="0" y="0"/>
          <a:ext cx="0" cy="0"/>
          <a:chOff x="0" y="0"/>
          <a:chExt cx="0" cy="0"/>
        </a:xfrm>
      </p:grpSpPr>
    </p:spTree>
  </p:cSld>
  <p:clrMap accent1="accent1" accent2="accent2" accent3="accent3" accent4="accent4" accent5="accent5" accent6="accent6" bg1="lt1" bg2="dk2" tx1="dk1" tx2="lt2" folHlink="folHlink" hlink="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 id="2147483662" r:id="rId13"/>
    <p:sldLayoutId id="2147483663" r:id="rId14"/>
    <p:sldLayoutId id="2147483664" r:id="rId15"/>
    <p:sldLayoutId id="2147483665" r:id="rId16"/>
    <p:sldLayoutId id="2147483666" r:id="rId17"/>
    <p:sldLayoutId id="2147483667" r:id="rId18"/>
    <p:sldLayoutId id="2147483668" r:id="rId19"/>
    <p:sldLayoutId id="2147483669" r:id="rId20"/>
    <p:sldLayoutId id="2147483670" r:id="rId2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376" name="Shape 376"/>
        <p:cNvGrpSpPr/>
        <p:nvPr/>
      </p:nvGrpSpPr>
      <p:grpSpPr>
        <a:xfrm>
          <a:off x="0" y="0"/>
          <a:ext cx="0" cy="0"/>
          <a:chOff x="0" y="0"/>
          <a:chExt cx="0" cy="0"/>
        </a:xfrm>
      </p:grpSpPr>
    </p:spTree>
  </p:cSld>
  <p:clrMap accent1="accent1" accent2="accent2" accent3="accent3" accent4="accent4" accent5="accent5" accent6="accent6" bg1="lt1" bg2="dk2" tx1="dk1" tx2="lt2" folHlink="folHlink" hlink="hlink"/>
  <p:sldLayoutIdLst>
    <p:sldLayoutId id="2147483671" r:id="rId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8.xml"/><Relationship Id="rId3" Type="http://schemas.openxmlformats.org/officeDocument/2006/relationships/image" Target="../media/image5.png"/><Relationship Id="rId4" Type="http://schemas.openxmlformats.org/officeDocument/2006/relationships/image" Target="../media/image6.png"/><Relationship Id="rId5" Type="http://schemas.openxmlformats.org/officeDocument/2006/relationships/image" Target="../media/image4.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A18F">
            <a:alpha val="60000"/>
          </a:srgbClr>
        </a:solidFill>
      </p:bgPr>
    </p:bg>
    <p:spTree>
      <p:nvGrpSpPr>
        <p:cNvPr id="381" name="Shape 381"/>
        <p:cNvGrpSpPr/>
        <p:nvPr/>
      </p:nvGrpSpPr>
      <p:grpSpPr>
        <a:xfrm>
          <a:off x="0" y="0"/>
          <a:ext cx="0" cy="0"/>
          <a:chOff x="0" y="0"/>
          <a:chExt cx="0" cy="0"/>
        </a:xfrm>
      </p:grpSpPr>
      <p:sp>
        <p:nvSpPr>
          <p:cNvPr id="382" name="Google Shape;382;p28"/>
          <p:cNvSpPr txBox="1"/>
          <p:nvPr/>
        </p:nvSpPr>
        <p:spPr>
          <a:xfrm>
            <a:off x="3796138" y="1563725"/>
            <a:ext cx="4593300" cy="21960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2400">
                <a:solidFill>
                  <a:schemeClr val="dk1"/>
                </a:solidFill>
                <a:latin typeface="Arial"/>
                <a:ea typeface="Arial"/>
                <a:cs typeface="Arial"/>
                <a:sym typeface="Arial"/>
              </a:rPr>
              <a:t>Ayman Hunjol</a:t>
            </a:r>
            <a:endParaRPr sz="2400">
              <a:solidFill>
                <a:schemeClr val="dk1"/>
              </a:solidFill>
              <a:latin typeface="Arial"/>
              <a:ea typeface="Arial"/>
              <a:cs typeface="Arial"/>
              <a:sym typeface="Arial"/>
            </a:endParaRPr>
          </a:p>
          <a:p>
            <a:pPr indent="0" lvl="0" marL="0" marR="0" rtl="0" algn="ctr">
              <a:spcBef>
                <a:spcPts val="1000"/>
              </a:spcBef>
              <a:spcAft>
                <a:spcPts val="0"/>
              </a:spcAft>
              <a:buNone/>
            </a:pPr>
            <a:r>
              <a:rPr lang="en-US" sz="2400">
                <a:solidFill>
                  <a:schemeClr val="dk1"/>
                </a:solidFill>
                <a:latin typeface="Arial"/>
                <a:ea typeface="Arial"/>
                <a:cs typeface="Arial"/>
                <a:sym typeface="Arial"/>
              </a:rPr>
              <a:t>Dawood Halawa</a:t>
            </a:r>
            <a:endParaRPr sz="2400">
              <a:solidFill>
                <a:schemeClr val="dk1"/>
              </a:solidFill>
              <a:latin typeface="Arial"/>
              <a:ea typeface="Arial"/>
              <a:cs typeface="Arial"/>
              <a:sym typeface="Arial"/>
            </a:endParaRPr>
          </a:p>
          <a:p>
            <a:pPr indent="0" lvl="0" marL="0" marR="0" rtl="0" algn="ctr">
              <a:spcBef>
                <a:spcPts val="1000"/>
              </a:spcBef>
              <a:spcAft>
                <a:spcPts val="0"/>
              </a:spcAft>
              <a:buNone/>
            </a:pPr>
            <a:r>
              <a:rPr lang="en-US" sz="2400">
                <a:solidFill>
                  <a:schemeClr val="dk1"/>
                </a:solidFill>
                <a:latin typeface="Arial"/>
                <a:ea typeface="Arial"/>
                <a:cs typeface="Arial"/>
                <a:sym typeface="Arial"/>
              </a:rPr>
              <a:t>Ashraf Hakawati</a:t>
            </a:r>
            <a:endParaRPr sz="2400">
              <a:solidFill>
                <a:schemeClr val="dk1"/>
              </a:solidFill>
              <a:latin typeface="Arial"/>
              <a:ea typeface="Arial"/>
              <a:cs typeface="Arial"/>
              <a:sym typeface="Arial"/>
            </a:endParaRPr>
          </a:p>
          <a:p>
            <a:pPr indent="0" lvl="0" marL="0" marR="0" rtl="0" algn="ctr">
              <a:spcBef>
                <a:spcPts val="0"/>
              </a:spcBef>
              <a:spcAft>
                <a:spcPts val="0"/>
              </a:spcAft>
              <a:buNone/>
            </a:pPr>
            <a:r>
              <a:t/>
            </a:r>
            <a:endParaRPr sz="2400">
              <a:solidFill>
                <a:schemeClr val="dk1"/>
              </a:solidFill>
              <a:latin typeface="Arial"/>
              <a:ea typeface="Arial"/>
              <a:cs typeface="Arial"/>
              <a:sym typeface="Arial"/>
            </a:endParaRPr>
          </a:p>
          <a:p>
            <a:pPr indent="0" lvl="0" marL="0" marR="0" rtl="0" algn="ctr">
              <a:spcBef>
                <a:spcPts val="0"/>
              </a:spcBef>
              <a:spcAft>
                <a:spcPts val="0"/>
              </a:spcAft>
              <a:buNone/>
            </a:pPr>
            <a:r>
              <a:rPr i="1" lang="en-US" sz="2400">
                <a:solidFill>
                  <a:schemeClr val="dk1"/>
                </a:solidFill>
              </a:rPr>
              <a:t>Supervisor</a:t>
            </a:r>
            <a:r>
              <a:rPr i="1" lang="en-US" sz="2400">
                <a:solidFill>
                  <a:schemeClr val="dk1"/>
                </a:solidFill>
              </a:rPr>
              <a:t>: </a:t>
            </a:r>
            <a:r>
              <a:rPr i="1" lang="en-US" sz="2400">
                <a:solidFill>
                  <a:schemeClr val="dk1"/>
                </a:solidFill>
                <a:latin typeface="Arial"/>
                <a:ea typeface="Arial"/>
                <a:cs typeface="Arial"/>
                <a:sym typeface="Arial"/>
              </a:rPr>
              <a:t>Dr. Mai Abusair</a:t>
            </a:r>
            <a:endParaRPr sz="1400">
              <a:solidFill>
                <a:schemeClr val="dk1"/>
              </a:solidFill>
              <a:latin typeface="Arial"/>
              <a:ea typeface="Arial"/>
              <a:cs typeface="Arial"/>
              <a:sym typeface="Arial"/>
            </a:endParaRPr>
          </a:p>
        </p:txBody>
      </p:sp>
      <p:pic>
        <p:nvPicPr>
          <p:cNvPr id="383" name="Google Shape;383;p28"/>
          <p:cNvPicPr preferRelativeResize="0"/>
          <p:nvPr/>
        </p:nvPicPr>
        <p:blipFill rotWithShape="1">
          <a:blip r:embed="rId3">
            <a:alphaModFix/>
          </a:blip>
          <a:srcRect b="0" l="0" r="0" t="0"/>
          <a:stretch/>
        </p:blipFill>
        <p:spPr>
          <a:xfrm>
            <a:off x="9945472" y="178038"/>
            <a:ext cx="1795670" cy="1795670"/>
          </a:xfrm>
          <a:prstGeom prst="rect">
            <a:avLst/>
          </a:prstGeom>
          <a:noFill/>
          <a:ln>
            <a:noFill/>
          </a:ln>
        </p:spPr>
      </p:pic>
      <p:sp>
        <p:nvSpPr>
          <p:cNvPr id="384" name="Google Shape;384;p28"/>
          <p:cNvSpPr txBox="1"/>
          <p:nvPr/>
        </p:nvSpPr>
        <p:spPr>
          <a:xfrm>
            <a:off x="0" y="506664"/>
            <a:ext cx="12191999" cy="76835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4400">
                <a:solidFill>
                  <a:schemeClr val="dk1"/>
                </a:solidFill>
                <a:latin typeface="Arial"/>
                <a:ea typeface="Arial"/>
                <a:cs typeface="Arial"/>
                <a:sym typeface="Arial"/>
              </a:rPr>
              <a:t>Digital Gate </a:t>
            </a:r>
            <a:endParaRPr b="1" sz="1600">
              <a:solidFill>
                <a:schemeClr val="dk1"/>
              </a:solidFill>
              <a:latin typeface="Arial"/>
              <a:ea typeface="Arial"/>
              <a:cs typeface="Arial"/>
              <a:sym typeface="Arial"/>
            </a:endParaRPr>
          </a:p>
        </p:txBody>
      </p:sp>
      <p:sp>
        <p:nvSpPr>
          <p:cNvPr id="385" name="Google Shape;385;p28"/>
          <p:cNvSpPr txBox="1"/>
          <p:nvPr/>
        </p:nvSpPr>
        <p:spPr>
          <a:xfrm>
            <a:off x="2416623" y="4576750"/>
            <a:ext cx="9189300" cy="6465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Arial"/>
                <a:ea typeface="Arial"/>
                <a:cs typeface="Arial"/>
                <a:sym typeface="Arial"/>
              </a:rPr>
              <a:t>College of Engineering and Information Technology - Department    of Computer Information Systems</a:t>
            </a:r>
            <a:endParaRPr sz="1800">
              <a:solidFill>
                <a:schemeClr val="dk1"/>
              </a:solidFill>
              <a:latin typeface="Arial"/>
              <a:ea typeface="Arial"/>
              <a:cs typeface="Arial"/>
              <a:sym typeface="Arial"/>
            </a:endParaRPr>
          </a:p>
        </p:txBody>
      </p:sp>
      <p:sp>
        <p:nvSpPr>
          <p:cNvPr id="386" name="Google Shape;386;p28"/>
          <p:cNvSpPr txBox="1"/>
          <p:nvPr/>
        </p:nvSpPr>
        <p:spPr>
          <a:xfrm>
            <a:off x="2408298" y="3872612"/>
            <a:ext cx="6109252"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400">
                <a:solidFill>
                  <a:schemeClr val="dk1"/>
                </a:solidFill>
                <a:latin typeface="Arial"/>
                <a:ea typeface="Arial"/>
                <a:cs typeface="Arial"/>
                <a:sym typeface="Arial"/>
              </a:rPr>
              <a:t>                An-Najah National University</a:t>
            </a:r>
            <a:endParaRPr sz="2400">
              <a:solidFill>
                <a:schemeClr val="dk1"/>
              </a:solidFill>
              <a:latin typeface="Arial"/>
              <a:ea typeface="Arial"/>
              <a:cs typeface="Arial"/>
              <a:sym typeface="Arial"/>
            </a:endParaRPr>
          </a:p>
        </p:txBody>
      </p:sp>
      <p:pic>
        <p:nvPicPr>
          <p:cNvPr id="387" name="Google Shape;387;p28"/>
          <p:cNvPicPr preferRelativeResize="0"/>
          <p:nvPr/>
        </p:nvPicPr>
        <p:blipFill rotWithShape="1">
          <a:blip r:embed="rId3">
            <a:alphaModFix/>
          </a:blip>
          <a:srcRect b="0" l="0" r="0" t="0"/>
          <a:stretch/>
        </p:blipFill>
        <p:spPr>
          <a:xfrm>
            <a:off x="444420" y="199809"/>
            <a:ext cx="1795670" cy="1795670"/>
          </a:xfrm>
          <a:prstGeom prst="rect">
            <a:avLst/>
          </a:prstGeom>
          <a:noFill/>
          <a:ln>
            <a:noFill/>
          </a:ln>
        </p:spPr>
      </p:pic>
    </p:spTree>
  </p:cSld>
  <p:clrMapOvr>
    <a:masterClrMapping/>
  </p:clrMapOvr>
  <p:transition>
    <p:fade thruBlk="1"/>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0" name="Shape 570"/>
        <p:cNvGrpSpPr/>
        <p:nvPr/>
      </p:nvGrpSpPr>
      <p:grpSpPr>
        <a:xfrm>
          <a:off x="0" y="0"/>
          <a:ext cx="0" cy="0"/>
          <a:chOff x="0" y="0"/>
          <a:chExt cx="0" cy="0"/>
        </a:xfrm>
      </p:grpSpPr>
      <p:sp>
        <p:nvSpPr>
          <p:cNvPr id="571" name="Google Shape;571;p37"/>
          <p:cNvSpPr/>
          <p:nvPr/>
        </p:nvSpPr>
        <p:spPr>
          <a:xfrm>
            <a:off x="5471800" y="2989200"/>
            <a:ext cx="1248400" cy="1248400"/>
          </a:xfrm>
          <a:prstGeom prst="rect">
            <a:avLst/>
          </a:prstGeom>
          <a:solidFill>
            <a:srgbClr val="8687D1">
              <a:alpha val="49411"/>
            </a:srgbClr>
          </a:solidFill>
          <a:ln>
            <a:noFill/>
          </a:ln>
        </p:spPr>
        <p:txBody>
          <a:bodyPr anchorCtr="0" anchor="ctr" bIns="121900" lIns="121900" spcFirstLastPara="1" rIns="121900" wrap="square" tIns="121900">
            <a:noAutofit/>
          </a:bodyPr>
          <a:lstStyle/>
          <a:p>
            <a:pPr indent="0" lvl="0" marL="0" marR="0" rtl="0" algn="l">
              <a:spcBef>
                <a:spcPts val="0"/>
              </a:spcBef>
              <a:spcAft>
                <a:spcPts val="0"/>
              </a:spcAft>
              <a:buNone/>
            </a:pPr>
            <a:r>
              <a:t/>
            </a:r>
            <a:endParaRPr sz="2400">
              <a:solidFill>
                <a:schemeClr val="dk1"/>
              </a:solidFill>
              <a:latin typeface="Arial"/>
              <a:ea typeface="Arial"/>
              <a:cs typeface="Arial"/>
              <a:sym typeface="Arial"/>
            </a:endParaRPr>
          </a:p>
        </p:txBody>
      </p:sp>
      <p:sp>
        <p:nvSpPr>
          <p:cNvPr id="572" name="Google Shape;572;p37"/>
          <p:cNvSpPr txBox="1"/>
          <p:nvPr>
            <p:ph type="ctrTitle"/>
          </p:nvPr>
        </p:nvSpPr>
        <p:spPr>
          <a:xfrm>
            <a:off x="825898" y="163223"/>
            <a:ext cx="10538800" cy="1135600"/>
          </a:xfrm>
          <a:prstGeom prst="rect">
            <a:avLst/>
          </a:prstGeom>
          <a:noFill/>
          <a:ln>
            <a:noFill/>
          </a:ln>
        </p:spPr>
        <p:txBody>
          <a:bodyPr anchorCtr="0" anchor="b" bIns="121900" lIns="121900" spcFirstLastPara="1" rIns="121900" wrap="square" tIns="121900">
            <a:noAutofit/>
          </a:bodyPr>
          <a:lstStyle/>
          <a:p>
            <a:pPr indent="0" lvl="0" marL="0" rtl="0" algn="ctr">
              <a:lnSpc>
                <a:spcPct val="90000"/>
              </a:lnSpc>
              <a:spcBef>
                <a:spcPts val="0"/>
              </a:spcBef>
              <a:spcAft>
                <a:spcPts val="0"/>
              </a:spcAft>
              <a:buClr>
                <a:schemeClr val="accent1"/>
              </a:buClr>
              <a:buSzPts val="3000"/>
              <a:buFont typeface="Cambria"/>
              <a:buNone/>
            </a:pPr>
            <a:r>
              <a:rPr b="1" lang="en-US">
                <a:solidFill>
                  <a:srgbClr val="0070C0"/>
                </a:solidFill>
                <a:latin typeface="Cambria"/>
                <a:ea typeface="Cambria"/>
                <a:cs typeface="Cambria"/>
                <a:sym typeface="Cambria"/>
              </a:rPr>
              <a:t>System Implementation</a:t>
            </a:r>
            <a:endParaRPr b="1">
              <a:solidFill>
                <a:srgbClr val="0070C0"/>
              </a:solidFill>
              <a:latin typeface="Cambria"/>
              <a:ea typeface="Cambria"/>
              <a:cs typeface="Cambria"/>
              <a:sym typeface="Cambria"/>
            </a:endParaRPr>
          </a:p>
        </p:txBody>
      </p:sp>
      <p:sp>
        <p:nvSpPr>
          <p:cNvPr id="573" name="Google Shape;573;p37"/>
          <p:cNvSpPr txBox="1"/>
          <p:nvPr>
            <p:ph idx="2" type="ctrTitle"/>
          </p:nvPr>
        </p:nvSpPr>
        <p:spPr>
          <a:xfrm>
            <a:off x="6729333" y="1723771"/>
            <a:ext cx="3058333" cy="425600"/>
          </a:xfrm>
          <a:prstGeom prst="rect">
            <a:avLst/>
          </a:prstGeom>
          <a:noFill/>
          <a:ln>
            <a:noFill/>
          </a:ln>
        </p:spPr>
        <p:txBody>
          <a:bodyPr anchorCtr="0" anchor="b" bIns="121900" lIns="121900" spcFirstLastPara="1" rIns="121900" wrap="square" tIns="121900">
            <a:noAutofit/>
          </a:bodyPr>
          <a:lstStyle/>
          <a:p>
            <a:pPr indent="0" lvl="0" marL="0" marR="0" rtl="0" algn="ctr">
              <a:lnSpc>
                <a:spcPct val="100000"/>
              </a:lnSpc>
              <a:spcBef>
                <a:spcPts val="0"/>
              </a:spcBef>
              <a:spcAft>
                <a:spcPts val="0"/>
              </a:spcAft>
              <a:buClr>
                <a:srgbClr val="FFC000"/>
              </a:buClr>
              <a:buSzPts val="2400"/>
              <a:buFont typeface="Arial"/>
              <a:buNone/>
            </a:pPr>
            <a:r>
              <a:rPr b="1" lang="en-US" sz="2400">
                <a:solidFill>
                  <a:srgbClr val="FFC000"/>
                </a:solidFill>
                <a:latin typeface="Arial"/>
                <a:ea typeface="Arial"/>
                <a:cs typeface="Arial"/>
                <a:sym typeface="Arial"/>
              </a:rPr>
              <a:t>MYSQL server</a:t>
            </a:r>
            <a:endParaRPr b="1" i="0" sz="2400" u="none" cap="none" strike="noStrike">
              <a:solidFill>
                <a:srgbClr val="FFC000"/>
              </a:solidFill>
              <a:latin typeface="Arial"/>
              <a:ea typeface="Arial"/>
              <a:cs typeface="Arial"/>
              <a:sym typeface="Arial"/>
            </a:endParaRPr>
          </a:p>
        </p:txBody>
      </p:sp>
      <p:sp>
        <p:nvSpPr>
          <p:cNvPr id="574" name="Google Shape;574;p37"/>
          <p:cNvSpPr txBox="1"/>
          <p:nvPr>
            <p:ph idx="1" type="subTitle"/>
          </p:nvPr>
        </p:nvSpPr>
        <p:spPr>
          <a:xfrm>
            <a:off x="6793732" y="1936571"/>
            <a:ext cx="4571601" cy="1678583"/>
          </a:xfrm>
          <a:prstGeom prst="rect">
            <a:avLst/>
          </a:prstGeom>
          <a:noFill/>
          <a:ln>
            <a:noFill/>
          </a:ln>
        </p:spPr>
        <p:txBody>
          <a:bodyPr anchorCtr="0" anchor="t" bIns="121900" lIns="121900" spcFirstLastPara="1" rIns="121900" wrap="square" tIns="121900">
            <a:noAutofit/>
          </a:bodyPr>
          <a:lstStyle/>
          <a:p>
            <a:pPr indent="0" lvl="0" marL="0" marR="0" rtl="0" algn="l">
              <a:lnSpc>
                <a:spcPct val="100000"/>
              </a:lnSpc>
              <a:spcBef>
                <a:spcPts val="0"/>
              </a:spcBef>
              <a:spcAft>
                <a:spcPts val="0"/>
              </a:spcAft>
              <a:buClr>
                <a:srgbClr val="FFA709"/>
              </a:buClr>
              <a:buSzPts val="1400"/>
              <a:buFont typeface="Arial"/>
              <a:buNone/>
            </a:pPr>
            <a:r>
              <a:rPr b="1" lang="en-US" sz="1400">
                <a:solidFill>
                  <a:schemeClr val="dk1"/>
                </a:solidFill>
                <a:latin typeface="Arial"/>
                <a:ea typeface="Arial"/>
                <a:cs typeface="Arial"/>
                <a:sym typeface="Arial"/>
              </a:rPr>
              <a:t>Why?</a:t>
            </a:r>
            <a:endParaRPr b="1" i="0" sz="1400" u="none" cap="none" strike="noStrike">
              <a:solidFill>
                <a:schemeClr val="dk1"/>
              </a:solidFill>
              <a:latin typeface="Arial"/>
              <a:ea typeface="Arial"/>
              <a:cs typeface="Arial"/>
              <a:sym typeface="Arial"/>
            </a:endParaRPr>
          </a:p>
          <a:p>
            <a:pPr indent="0" lvl="0" marL="0" rtl="0" algn="l">
              <a:lnSpc>
                <a:spcPct val="100000"/>
              </a:lnSpc>
              <a:spcBef>
                <a:spcPts val="0"/>
              </a:spcBef>
              <a:spcAft>
                <a:spcPts val="0"/>
              </a:spcAft>
              <a:buClr>
                <a:srgbClr val="000000"/>
              </a:buClr>
              <a:buSzPts val="1400"/>
              <a:buNone/>
            </a:pPr>
            <a:r>
              <a:rPr b="1" lang="en-US" sz="1400">
                <a:solidFill>
                  <a:schemeClr val="dk1"/>
                </a:solidFill>
                <a:latin typeface="Arial"/>
                <a:ea typeface="Arial"/>
                <a:cs typeface="Arial"/>
                <a:sym typeface="Arial"/>
              </a:rPr>
              <a:t> </a:t>
            </a:r>
            <a:r>
              <a:rPr lang="en-US" sz="1400">
                <a:solidFill>
                  <a:schemeClr val="dk1"/>
                </a:solidFill>
                <a:latin typeface="Arial"/>
                <a:ea typeface="Arial"/>
                <a:cs typeface="Arial"/>
                <a:sym typeface="Arial"/>
              </a:rPr>
              <a:t>1. Simple compared to other databases</a:t>
            </a:r>
            <a:endParaRPr sz="1400">
              <a:solidFill>
                <a:schemeClr val="dk1"/>
              </a:solidFill>
              <a:latin typeface="Arial"/>
              <a:ea typeface="Arial"/>
              <a:cs typeface="Arial"/>
              <a:sym typeface="Arial"/>
            </a:endParaRPr>
          </a:p>
          <a:p>
            <a:pPr indent="0" lvl="0" marL="0" rtl="0" algn="l">
              <a:lnSpc>
                <a:spcPct val="100000"/>
              </a:lnSpc>
              <a:spcBef>
                <a:spcPts val="0"/>
              </a:spcBef>
              <a:spcAft>
                <a:spcPts val="0"/>
              </a:spcAft>
              <a:buClr>
                <a:srgbClr val="0070C0"/>
              </a:buClr>
              <a:buSzPts val="1400"/>
              <a:buNone/>
            </a:pPr>
            <a:br>
              <a:rPr lang="en-US" sz="1400">
                <a:solidFill>
                  <a:schemeClr val="dk1"/>
                </a:solidFill>
                <a:latin typeface="Arial"/>
                <a:ea typeface="Arial"/>
                <a:cs typeface="Arial"/>
                <a:sym typeface="Arial"/>
              </a:rPr>
            </a:br>
            <a:r>
              <a:rPr lang="en-US" sz="1400">
                <a:solidFill>
                  <a:schemeClr val="dk1"/>
                </a:solidFill>
                <a:latin typeface="Arial"/>
                <a:ea typeface="Arial"/>
                <a:cs typeface="Arial"/>
                <a:sym typeface="Arial"/>
              </a:rPr>
              <a:t> 2. It is powerful and fast at the same time</a:t>
            </a:r>
            <a:br>
              <a:rPr lang="en-US" sz="1400">
                <a:solidFill>
                  <a:schemeClr val="dk1"/>
                </a:solidFill>
                <a:latin typeface="Arial"/>
                <a:ea typeface="Arial"/>
                <a:cs typeface="Arial"/>
                <a:sym typeface="Arial"/>
              </a:rPr>
            </a:br>
            <a:endParaRPr i="0" sz="1400" u="none" cap="none" strike="noStrike">
              <a:solidFill>
                <a:schemeClr val="dk1"/>
              </a:solidFill>
              <a:latin typeface="Arial"/>
              <a:ea typeface="Arial"/>
              <a:cs typeface="Arial"/>
              <a:sym typeface="Arial"/>
            </a:endParaRPr>
          </a:p>
        </p:txBody>
      </p:sp>
      <p:sp>
        <p:nvSpPr>
          <p:cNvPr id="575" name="Google Shape;575;p37"/>
          <p:cNvSpPr txBox="1"/>
          <p:nvPr>
            <p:ph idx="3" type="ctrTitle"/>
          </p:nvPr>
        </p:nvSpPr>
        <p:spPr>
          <a:xfrm>
            <a:off x="2398395" y="4206240"/>
            <a:ext cx="181610" cy="441325"/>
          </a:xfrm>
          <a:prstGeom prst="rect">
            <a:avLst/>
          </a:prstGeom>
          <a:noFill/>
          <a:ln>
            <a:noFill/>
          </a:ln>
        </p:spPr>
        <p:txBody>
          <a:bodyPr anchorCtr="0" anchor="b" bIns="121900" lIns="121900" spcFirstLastPara="1" rIns="121900" wrap="square" tIns="121900">
            <a:noAutofit/>
          </a:bodyPr>
          <a:lstStyle/>
          <a:p>
            <a:pPr indent="0" lvl="0" marL="0" rtl="0" algn="l">
              <a:lnSpc>
                <a:spcPct val="100000"/>
              </a:lnSpc>
              <a:spcBef>
                <a:spcPts val="0"/>
              </a:spcBef>
              <a:spcAft>
                <a:spcPts val="0"/>
              </a:spcAft>
              <a:buClr>
                <a:srgbClr val="FFA709"/>
              </a:buClr>
              <a:buSzPts val="2400"/>
              <a:buFont typeface="Arial"/>
              <a:buNone/>
            </a:pPr>
            <a:r>
              <a:rPr b="0" i="0" lang="en-US" sz="2400" u="none" cap="none" strike="noStrike">
                <a:solidFill>
                  <a:srgbClr val="FFA709"/>
                </a:solidFill>
                <a:latin typeface="Arial"/>
                <a:ea typeface="Arial"/>
                <a:cs typeface="Arial"/>
                <a:sym typeface="Arial"/>
              </a:rPr>
              <a:t>-</a:t>
            </a:r>
            <a:endParaRPr b="0" i="0" sz="2400" u="none" cap="none" strike="noStrike">
              <a:solidFill>
                <a:srgbClr val="FFA709"/>
              </a:solidFill>
              <a:latin typeface="Arial"/>
              <a:ea typeface="Arial"/>
              <a:cs typeface="Arial"/>
              <a:sym typeface="Arial"/>
            </a:endParaRPr>
          </a:p>
        </p:txBody>
      </p:sp>
      <p:sp>
        <p:nvSpPr>
          <p:cNvPr id="576" name="Google Shape;576;p37"/>
          <p:cNvSpPr txBox="1"/>
          <p:nvPr>
            <p:ph idx="4" type="subTitle"/>
          </p:nvPr>
        </p:nvSpPr>
        <p:spPr>
          <a:xfrm>
            <a:off x="2475865" y="4436110"/>
            <a:ext cx="102870" cy="1512570"/>
          </a:xfrm>
          <a:prstGeom prst="rect">
            <a:avLst/>
          </a:prstGeom>
          <a:noFill/>
          <a:ln>
            <a:noFill/>
          </a:ln>
        </p:spPr>
        <p:txBody>
          <a:bodyPr anchorCtr="0" anchor="t" bIns="121900" lIns="121900" spcFirstLastPara="1" rIns="121900" wrap="square" tIns="121900">
            <a:noAutofit/>
          </a:bodyPr>
          <a:lstStyle/>
          <a:p>
            <a:pPr indent="0" lvl="0" marL="0" rtl="0" algn="l">
              <a:lnSpc>
                <a:spcPct val="100000"/>
              </a:lnSpc>
              <a:spcBef>
                <a:spcPts val="0"/>
              </a:spcBef>
              <a:spcAft>
                <a:spcPts val="0"/>
              </a:spcAft>
              <a:buClr>
                <a:srgbClr val="FFA709"/>
              </a:buClr>
              <a:buSzPts val="1400"/>
              <a:buNone/>
            </a:pPr>
            <a:r>
              <a:rPr b="1" i="0" lang="en-US" sz="1400" u="none" cap="none" strike="noStrike">
                <a:solidFill>
                  <a:srgbClr val="FFA709"/>
                </a:solidFill>
                <a:latin typeface="Arial"/>
                <a:ea typeface="Arial"/>
                <a:cs typeface="Arial"/>
                <a:sym typeface="Arial"/>
              </a:rPr>
              <a:t>-</a:t>
            </a:r>
            <a:r>
              <a:rPr lang="en-US" sz="1400">
                <a:solidFill>
                  <a:srgbClr val="0070C0"/>
                </a:solidFill>
                <a:latin typeface="Arial"/>
                <a:ea typeface="Arial"/>
                <a:cs typeface="Arial"/>
                <a:sym typeface="Arial"/>
              </a:rPr>
              <a:t>.</a:t>
            </a:r>
            <a:br>
              <a:rPr b="0" i="0" lang="en-US" sz="1400" u="none" cap="none" strike="noStrike">
                <a:solidFill>
                  <a:srgbClr val="0070C0"/>
                </a:solidFill>
                <a:latin typeface="Arial"/>
                <a:ea typeface="Arial"/>
                <a:cs typeface="Arial"/>
                <a:sym typeface="Arial"/>
              </a:rPr>
            </a:br>
            <a:endParaRPr b="0" i="0" sz="1400" u="none" cap="none" strike="noStrike">
              <a:solidFill>
                <a:srgbClr val="0070C0"/>
              </a:solidFill>
              <a:latin typeface="Arial"/>
              <a:ea typeface="Arial"/>
              <a:cs typeface="Arial"/>
              <a:sym typeface="Arial"/>
            </a:endParaRPr>
          </a:p>
        </p:txBody>
      </p:sp>
      <p:sp>
        <p:nvSpPr>
          <p:cNvPr id="577" name="Google Shape;577;p37"/>
          <p:cNvSpPr txBox="1"/>
          <p:nvPr>
            <p:ph idx="5" type="ctrTitle"/>
          </p:nvPr>
        </p:nvSpPr>
        <p:spPr>
          <a:xfrm>
            <a:off x="2475952" y="1723771"/>
            <a:ext cx="3058333" cy="425600"/>
          </a:xfrm>
          <a:prstGeom prst="rect">
            <a:avLst/>
          </a:prstGeom>
          <a:noFill/>
          <a:ln>
            <a:noFill/>
          </a:ln>
        </p:spPr>
        <p:txBody>
          <a:bodyPr anchorCtr="0" anchor="b" bIns="121900" lIns="121900" spcFirstLastPara="1" rIns="121900" wrap="square" tIns="121900">
            <a:noAutofit/>
          </a:bodyPr>
          <a:lstStyle/>
          <a:p>
            <a:pPr indent="0" lvl="0" marL="0" marR="0" rtl="0" algn="ctr">
              <a:lnSpc>
                <a:spcPct val="100000"/>
              </a:lnSpc>
              <a:spcBef>
                <a:spcPts val="0"/>
              </a:spcBef>
              <a:spcAft>
                <a:spcPts val="0"/>
              </a:spcAft>
              <a:buClr>
                <a:srgbClr val="FFA709"/>
              </a:buClr>
              <a:buSzPts val="2400"/>
              <a:buFont typeface="Arial"/>
              <a:buNone/>
            </a:pPr>
            <a:br>
              <a:rPr b="0" i="0" lang="en-US" sz="2400" u="none" cap="none" strike="noStrike">
                <a:solidFill>
                  <a:srgbClr val="FFA709"/>
                </a:solidFill>
                <a:latin typeface="Arial"/>
                <a:ea typeface="Arial"/>
                <a:cs typeface="Arial"/>
                <a:sym typeface="Arial"/>
              </a:rPr>
            </a:br>
            <a:r>
              <a:rPr b="1" lang="en-US" sz="2400">
                <a:solidFill>
                  <a:srgbClr val="FFC000"/>
                </a:solidFill>
                <a:latin typeface="Arial"/>
                <a:ea typeface="Arial"/>
                <a:cs typeface="Arial"/>
                <a:sym typeface="Arial"/>
              </a:rPr>
              <a:t>MYSQL</a:t>
            </a:r>
            <a:r>
              <a:rPr b="1" lang="en-US" sz="2400">
                <a:solidFill>
                  <a:srgbClr val="FFC000"/>
                </a:solidFill>
              </a:rPr>
              <a:t> </a:t>
            </a:r>
            <a:r>
              <a:rPr b="1" lang="en-US" sz="2400">
                <a:solidFill>
                  <a:srgbClr val="FFC000"/>
                </a:solidFill>
                <a:latin typeface="Arial"/>
                <a:ea typeface="Arial"/>
                <a:cs typeface="Arial"/>
                <a:sym typeface="Arial"/>
              </a:rPr>
              <a:t>server</a:t>
            </a:r>
            <a:endParaRPr b="1" i="0" sz="2400" u="none" cap="none" strike="noStrike">
              <a:solidFill>
                <a:srgbClr val="FFC000"/>
              </a:solidFill>
              <a:latin typeface="Arial"/>
              <a:ea typeface="Arial"/>
              <a:cs typeface="Arial"/>
              <a:sym typeface="Arial"/>
            </a:endParaRPr>
          </a:p>
        </p:txBody>
      </p:sp>
      <p:sp>
        <p:nvSpPr>
          <p:cNvPr id="578" name="Google Shape;578;p37"/>
          <p:cNvSpPr txBox="1"/>
          <p:nvPr>
            <p:ph idx="6" type="subTitle"/>
          </p:nvPr>
        </p:nvSpPr>
        <p:spPr>
          <a:xfrm>
            <a:off x="2580131" y="2040835"/>
            <a:ext cx="3444247" cy="1500480"/>
          </a:xfrm>
          <a:prstGeom prst="rect">
            <a:avLst/>
          </a:prstGeom>
          <a:noFill/>
          <a:ln>
            <a:noFill/>
          </a:ln>
        </p:spPr>
        <p:txBody>
          <a:bodyPr anchorCtr="0" anchor="t" bIns="121900" lIns="121900" spcFirstLastPara="1" rIns="121900" wrap="square" tIns="121900">
            <a:noAutofit/>
          </a:bodyPr>
          <a:lstStyle/>
          <a:p>
            <a:pPr indent="0" lvl="0" marL="0" rtl="0" algn="l">
              <a:lnSpc>
                <a:spcPct val="100000"/>
              </a:lnSpc>
              <a:spcBef>
                <a:spcPts val="0"/>
              </a:spcBef>
              <a:spcAft>
                <a:spcPts val="0"/>
              </a:spcAft>
              <a:buSzPts val="1000"/>
              <a:buNone/>
            </a:pPr>
            <a:r>
              <a:rPr b="1" lang="en-US" sz="1400">
                <a:solidFill>
                  <a:schemeClr val="dk1"/>
                </a:solidFill>
                <a:latin typeface="Arial"/>
                <a:ea typeface="Arial"/>
                <a:cs typeface="Arial"/>
                <a:sym typeface="Arial"/>
              </a:rPr>
              <a:t>What?</a:t>
            </a:r>
            <a:br>
              <a:rPr b="1" lang="en-US" sz="1400">
                <a:solidFill>
                  <a:srgbClr val="0070C0"/>
                </a:solidFill>
                <a:latin typeface="Arial"/>
                <a:ea typeface="Arial"/>
                <a:cs typeface="Arial"/>
                <a:sym typeface="Arial"/>
              </a:rPr>
            </a:br>
            <a:r>
              <a:rPr lang="en-US" sz="1400">
                <a:solidFill>
                  <a:schemeClr val="dk1"/>
                </a:solidFill>
                <a:latin typeface="Arial"/>
                <a:ea typeface="Arial"/>
                <a:cs typeface="Arial"/>
                <a:sym typeface="Arial"/>
              </a:rPr>
              <a:t>It is a database management system that depends on the SQL language, and MySQL is the second most used open source database management system in the world.</a:t>
            </a:r>
            <a:br>
              <a:rPr lang="en-US" sz="1400">
                <a:solidFill>
                  <a:srgbClr val="0070C0"/>
                </a:solidFill>
                <a:latin typeface="Arial"/>
                <a:ea typeface="Arial"/>
                <a:cs typeface="Arial"/>
                <a:sym typeface="Arial"/>
              </a:rPr>
            </a:br>
            <a:endParaRPr sz="1400"/>
          </a:p>
        </p:txBody>
      </p:sp>
      <p:sp>
        <p:nvSpPr>
          <p:cNvPr id="579" name="Google Shape;579;p37"/>
          <p:cNvSpPr txBox="1"/>
          <p:nvPr>
            <p:ph idx="7" type="ctrTitle"/>
          </p:nvPr>
        </p:nvSpPr>
        <p:spPr>
          <a:xfrm>
            <a:off x="6793865" y="4237355"/>
            <a:ext cx="76200" cy="558165"/>
          </a:xfrm>
          <a:prstGeom prst="rect">
            <a:avLst/>
          </a:prstGeom>
          <a:noFill/>
          <a:ln>
            <a:noFill/>
          </a:ln>
        </p:spPr>
        <p:txBody>
          <a:bodyPr anchorCtr="0" anchor="b" bIns="121900" lIns="121900" spcFirstLastPara="1" rIns="121900" wrap="square" tIns="121900">
            <a:noAutofit/>
          </a:bodyPr>
          <a:lstStyle/>
          <a:p>
            <a:pPr indent="0" lvl="0" marL="0" rtl="0" algn="l">
              <a:lnSpc>
                <a:spcPct val="100000"/>
              </a:lnSpc>
              <a:spcBef>
                <a:spcPts val="0"/>
              </a:spcBef>
              <a:spcAft>
                <a:spcPts val="0"/>
              </a:spcAft>
              <a:buClr>
                <a:srgbClr val="FFA709"/>
              </a:buClr>
              <a:buSzPts val="2400"/>
              <a:buFont typeface="Arial"/>
              <a:buNone/>
            </a:pPr>
            <a:r>
              <a:rPr b="0" i="0" lang="en-US" sz="2400" u="none" cap="none" strike="noStrike">
                <a:solidFill>
                  <a:srgbClr val="FFA709"/>
                </a:solidFill>
                <a:latin typeface="Arial"/>
                <a:ea typeface="Arial"/>
                <a:cs typeface="Arial"/>
                <a:sym typeface="Arial"/>
              </a:rPr>
              <a:t>-</a:t>
            </a:r>
            <a:endParaRPr b="0" i="0" sz="2400" u="none" cap="none" strike="noStrike">
              <a:solidFill>
                <a:srgbClr val="FFA709"/>
              </a:solidFill>
              <a:latin typeface="Arial"/>
              <a:ea typeface="Arial"/>
              <a:cs typeface="Arial"/>
              <a:sym typeface="Arial"/>
            </a:endParaRPr>
          </a:p>
        </p:txBody>
      </p:sp>
      <p:sp>
        <p:nvSpPr>
          <p:cNvPr id="580" name="Google Shape;580;p37"/>
          <p:cNvSpPr txBox="1"/>
          <p:nvPr>
            <p:ph idx="8" type="subTitle"/>
          </p:nvPr>
        </p:nvSpPr>
        <p:spPr>
          <a:xfrm rot="10800000">
            <a:off x="6898005" y="4428490"/>
            <a:ext cx="76200" cy="76200"/>
          </a:xfrm>
          <a:prstGeom prst="rect">
            <a:avLst/>
          </a:prstGeom>
          <a:noFill/>
          <a:ln>
            <a:noFill/>
          </a:ln>
        </p:spPr>
        <p:txBody>
          <a:bodyPr anchorCtr="0" anchor="t" bIns="121900" lIns="121900" spcFirstLastPara="1" rIns="121900" wrap="square" tIns="121900">
            <a:noAutofit/>
          </a:bodyPr>
          <a:lstStyle/>
          <a:p>
            <a:pPr indent="0" lvl="0" marL="0" marR="0" rtl="0" algn="l">
              <a:lnSpc>
                <a:spcPct val="100000"/>
              </a:lnSpc>
              <a:spcBef>
                <a:spcPts val="0"/>
              </a:spcBef>
              <a:spcAft>
                <a:spcPts val="0"/>
              </a:spcAft>
              <a:buClr>
                <a:srgbClr val="0070C0"/>
              </a:buClr>
              <a:buSzPts val="700"/>
              <a:buFont typeface="Arial"/>
              <a:buNone/>
            </a:pPr>
            <a:br>
              <a:rPr b="0" i="0" lang="en-US" sz="700" u="none" cap="none" strike="noStrike">
                <a:solidFill>
                  <a:srgbClr val="0070C0"/>
                </a:solidFill>
                <a:latin typeface="Arial"/>
                <a:ea typeface="Arial"/>
                <a:cs typeface="Arial"/>
                <a:sym typeface="Arial"/>
              </a:rPr>
            </a:br>
            <a:endParaRPr b="0" i="0" sz="700" u="none" cap="none" strike="noStrike">
              <a:solidFill>
                <a:srgbClr val="0070C0"/>
              </a:solidFill>
              <a:latin typeface="Arial"/>
              <a:ea typeface="Arial"/>
              <a:cs typeface="Arial"/>
              <a:sym typeface="Arial"/>
            </a:endParaRPr>
          </a:p>
        </p:txBody>
      </p:sp>
      <p:sp>
        <p:nvSpPr>
          <p:cNvPr id="581" name="Google Shape;581;p37"/>
          <p:cNvSpPr/>
          <p:nvPr/>
        </p:nvSpPr>
        <p:spPr>
          <a:xfrm>
            <a:off x="-680967" y="326167"/>
            <a:ext cx="1240800" cy="394000"/>
          </a:xfrm>
          <a:prstGeom prst="rect">
            <a:avLst/>
          </a:prstGeom>
          <a:solidFill>
            <a:srgbClr val="8687D1">
              <a:alpha val="49411"/>
            </a:srgbClr>
          </a:solidFill>
          <a:ln>
            <a:noFill/>
          </a:ln>
        </p:spPr>
        <p:txBody>
          <a:bodyPr anchorCtr="0" anchor="ctr" bIns="121900" lIns="121900" spcFirstLastPara="1" rIns="121900" wrap="square" tIns="121900">
            <a:noAutofit/>
          </a:bodyPr>
          <a:lstStyle/>
          <a:p>
            <a:pPr indent="0" lvl="0" marL="0" marR="0" rtl="0" algn="l">
              <a:spcBef>
                <a:spcPts val="0"/>
              </a:spcBef>
              <a:spcAft>
                <a:spcPts val="0"/>
              </a:spcAft>
              <a:buNone/>
            </a:pPr>
            <a:r>
              <a:t/>
            </a:r>
            <a:endParaRPr sz="2400">
              <a:solidFill>
                <a:schemeClr val="dk1"/>
              </a:solidFill>
              <a:latin typeface="Arial"/>
              <a:ea typeface="Arial"/>
              <a:cs typeface="Arial"/>
              <a:sym typeface="Arial"/>
            </a:endParaRPr>
          </a:p>
        </p:txBody>
      </p:sp>
      <p:sp>
        <p:nvSpPr>
          <p:cNvPr id="582" name="Google Shape;582;p37"/>
          <p:cNvSpPr/>
          <p:nvPr/>
        </p:nvSpPr>
        <p:spPr>
          <a:xfrm>
            <a:off x="11516267" y="5948433"/>
            <a:ext cx="1240800" cy="1007200"/>
          </a:xfrm>
          <a:prstGeom prst="rect">
            <a:avLst/>
          </a:prstGeom>
          <a:solidFill>
            <a:srgbClr val="FF9900">
              <a:alpha val="40392"/>
            </a:srgbClr>
          </a:solidFill>
          <a:ln>
            <a:noFill/>
          </a:ln>
        </p:spPr>
        <p:txBody>
          <a:bodyPr anchorCtr="0" anchor="ctr" bIns="121900" lIns="121900" spcFirstLastPara="1" rIns="121900" wrap="square" tIns="121900">
            <a:noAutofit/>
          </a:bodyPr>
          <a:lstStyle/>
          <a:p>
            <a:pPr indent="0" lvl="0" marL="0" marR="0" rtl="0" algn="l">
              <a:spcBef>
                <a:spcPts val="0"/>
              </a:spcBef>
              <a:spcAft>
                <a:spcPts val="0"/>
              </a:spcAft>
              <a:buNone/>
            </a:pPr>
            <a:r>
              <a:t/>
            </a:r>
            <a:endParaRPr sz="2400">
              <a:solidFill>
                <a:schemeClr val="dk1"/>
              </a:solidFill>
              <a:latin typeface="Arial"/>
              <a:ea typeface="Arial"/>
              <a:cs typeface="Arial"/>
              <a:sym typeface="Arial"/>
            </a:endParaRPr>
          </a:p>
        </p:txBody>
      </p:sp>
    </p:spTree>
  </p:cSld>
  <p:clrMapOvr>
    <a:masterClrMapping/>
  </p:clrMapOvr>
  <p:transition>
    <p:fade thruBlk="1"/>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A18F">
            <a:alpha val="60000"/>
          </a:srgbClr>
        </a:solidFill>
      </p:bgPr>
    </p:bg>
    <p:spTree>
      <p:nvGrpSpPr>
        <p:cNvPr id="586" name="Shape 586"/>
        <p:cNvGrpSpPr/>
        <p:nvPr/>
      </p:nvGrpSpPr>
      <p:grpSpPr>
        <a:xfrm>
          <a:off x="0" y="0"/>
          <a:ext cx="0" cy="0"/>
          <a:chOff x="0" y="0"/>
          <a:chExt cx="0" cy="0"/>
        </a:xfrm>
      </p:grpSpPr>
      <p:grpSp>
        <p:nvGrpSpPr>
          <p:cNvPr id="587" name="Google Shape;587;p38"/>
          <p:cNvGrpSpPr/>
          <p:nvPr/>
        </p:nvGrpSpPr>
        <p:grpSpPr>
          <a:xfrm>
            <a:off x="754581" y="1554566"/>
            <a:ext cx="6547340" cy="3842426"/>
            <a:chOff x="2687161" y="3731096"/>
            <a:chExt cx="5158677" cy="3027467"/>
          </a:xfrm>
        </p:grpSpPr>
        <p:sp>
          <p:nvSpPr>
            <p:cNvPr id="588" name="Google Shape;588;p38"/>
            <p:cNvSpPr/>
            <p:nvPr/>
          </p:nvSpPr>
          <p:spPr>
            <a:xfrm>
              <a:off x="2725967" y="4290519"/>
              <a:ext cx="1906137" cy="2468044"/>
            </a:xfrm>
            <a:custGeom>
              <a:rect b="b" l="l" r="r" t="t"/>
              <a:pathLst>
                <a:path extrusionOk="0" h="2468044" w="1906136">
                  <a:moveTo>
                    <a:pt x="1901480" y="1594450"/>
                  </a:moveTo>
                  <a:lnTo>
                    <a:pt x="1898376" y="1588241"/>
                  </a:lnTo>
                  <a:lnTo>
                    <a:pt x="1892167" y="1582963"/>
                  </a:lnTo>
                  <a:lnTo>
                    <a:pt x="1886889" y="1575513"/>
                  </a:lnTo>
                  <a:lnTo>
                    <a:pt x="1879749" y="1577686"/>
                  </a:lnTo>
                  <a:lnTo>
                    <a:pt x="1870436" y="1577686"/>
                  </a:lnTo>
                  <a:lnTo>
                    <a:pt x="1862054" y="1575513"/>
                  </a:lnTo>
                  <a:lnTo>
                    <a:pt x="1855845" y="1568062"/>
                  </a:lnTo>
                  <a:lnTo>
                    <a:pt x="1854913" y="1558748"/>
                  </a:lnTo>
                  <a:lnTo>
                    <a:pt x="1850878" y="1548193"/>
                  </a:lnTo>
                  <a:lnTo>
                    <a:pt x="1845600" y="1542916"/>
                  </a:lnTo>
                  <a:lnTo>
                    <a:pt x="1789410" y="1538569"/>
                  </a:lnTo>
                  <a:lnTo>
                    <a:pt x="1785374" y="1537638"/>
                  </a:lnTo>
                  <a:lnTo>
                    <a:pt x="1782269" y="1535465"/>
                  </a:lnTo>
                  <a:lnTo>
                    <a:pt x="1778233" y="1533292"/>
                  </a:lnTo>
                  <a:lnTo>
                    <a:pt x="1777302" y="1533292"/>
                  </a:lnTo>
                  <a:lnTo>
                    <a:pt x="1771093" y="1531119"/>
                  </a:lnTo>
                  <a:lnTo>
                    <a:pt x="1767989" y="1533292"/>
                  </a:lnTo>
                  <a:lnTo>
                    <a:pt x="1762711" y="1535465"/>
                  </a:lnTo>
                  <a:lnTo>
                    <a:pt x="1758675" y="1522737"/>
                  </a:lnTo>
                  <a:lnTo>
                    <a:pt x="1736944" y="1515286"/>
                  </a:lnTo>
                  <a:lnTo>
                    <a:pt x="1713971" y="1515286"/>
                  </a:lnTo>
                  <a:lnTo>
                    <a:pt x="1717075" y="1509077"/>
                  </a:lnTo>
                  <a:lnTo>
                    <a:pt x="1721111" y="1505973"/>
                  </a:lnTo>
                  <a:lnTo>
                    <a:pt x="1724216" y="1500695"/>
                  </a:lnTo>
                  <a:lnTo>
                    <a:pt x="1728252" y="1496349"/>
                  </a:lnTo>
                  <a:lnTo>
                    <a:pt x="1729183" y="1488898"/>
                  </a:lnTo>
                  <a:lnTo>
                    <a:pt x="1704037" y="1476170"/>
                  </a:lnTo>
                  <a:lnTo>
                    <a:pt x="1682306" y="1459406"/>
                  </a:lnTo>
                  <a:lnTo>
                    <a:pt x="1662437" y="1439537"/>
                  </a:lnTo>
                  <a:lnTo>
                    <a:pt x="1645673" y="1417496"/>
                  </a:lnTo>
                  <a:lnTo>
                    <a:pt x="1621769" y="1415322"/>
                  </a:lnTo>
                  <a:lnTo>
                    <a:pt x="1604073" y="1414391"/>
                  </a:lnTo>
                  <a:lnTo>
                    <a:pt x="1582342" y="1412218"/>
                  </a:lnTo>
                  <a:lnTo>
                    <a:pt x="1578306" y="1400732"/>
                  </a:lnTo>
                  <a:lnTo>
                    <a:pt x="1571166" y="1393281"/>
                  </a:lnTo>
                  <a:lnTo>
                    <a:pt x="1562784" y="1392350"/>
                  </a:lnTo>
                  <a:lnTo>
                    <a:pt x="1549124" y="1388003"/>
                  </a:lnTo>
                  <a:lnTo>
                    <a:pt x="1549124" y="1377448"/>
                  </a:lnTo>
                  <a:lnTo>
                    <a:pt x="1536707" y="1371239"/>
                  </a:lnTo>
                  <a:lnTo>
                    <a:pt x="1529566" y="1365962"/>
                  </a:lnTo>
                  <a:lnTo>
                    <a:pt x="1522426" y="1360684"/>
                  </a:lnTo>
                  <a:lnTo>
                    <a:pt x="1510008" y="1356338"/>
                  </a:lnTo>
                  <a:lnTo>
                    <a:pt x="1512181" y="1353233"/>
                  </a:lnTo>
                  <a:lnTo>
                    <a:pt x="1512181" y="1351060"/>
                  </a:lnTo>
                  <a:lnTo>
                    <a:pt x="1514354" y="1350129"/>
                  </a:lnTo>
                  <a:lnTo>
                    <a:pt x="1514354" y="1347956"/>
                  </a:lnTo>
                  <a:lnTo>
                    <a:pt x="1514354" y="1343609"/>
                  </a:lnTo>
                  <a:lnTo>
                    <a:pt x="1488277" y="1345783"/>
                  </a:lnTo>
                  <a:lnTo>
                    <a:pt x="1463131" y="1347956"/>
                  </a:lnTo>
                  <a:lnTo>
                    <a:pt x="1441400" y="1345783"/>
                  </a:lnTo>
                  <a:lnTo>
                    <a:pt x="1419668" y="1338332"/>
                  </a:lnTo>
                  <a:lnTo>
                    <a:pt x="1402904" y="1323741"/>
                  </a:lnTo>
                  <a:lnTo>
                    <a:pt x="1399800" y="1325914"/>
                  </a:lnTo>
                  <a:lnTo>
                    <a:pt x="1395764" y="1328087"/>
                  </a:lnTo>
                  <a:lnTo>
                    <a:pt x="1393591" y="1329019"/>
                  </a:lnTo>
                  <a:lnTo>
                    <a:pt x="1392660" y="1331192"/>
                  </a:lnTo>
                  <a:lnTo>
                    <a:pt x="1390487" y="1333365"/>
                  </a:lnTo>
                  <a:lnTo>
                    <a:pt x="1386451" y="1336469"/>
                  </a:lnTo>
                  <a:lnTo>
                    <a:pt x="1386451" y="1340815"/>
                  </a:lnTo>
                  <a:lnTo>
                    <a:pt x="1383346" y="1338642"/>
                  </a:lnTo>
                  <a:lnTo>
                    <a:pt x="1381173" y="1336469"/>
                  </a:lnTo>
                  <a:lnTo>
                    <a:pt x="1379000" y="1336469"/>
                  </a:lnTo>
                  <a:lnTo>
                    <a:pt x="1379000" y="1335538"/>
                  </a:lnTo>
                  <a:lnTo>
                    <a:pt x="1381173" y="1335538"/>
                  </a:lnTo>
                  <a:lnTo>
                    <a:pt x="1381173" y="1331192"/>
                  </a:lnTo>
                  <a:lnTo>
                    <a:pt x="1383346" y="1328087"/>
                  </a:lnTo>
                  <a:lnTo>
                    <a:pt x="1378069" y="1328087"/>
                  </a:lnTo>
                  <a:lnTo>
                    <a:pt x="1374033" y="1325914"/>
                  </a:lnTo>
                  <a:lnTo>
                    <a:pt x="1371860" y="1325914"/>
                  </a:lnTo>
                  <a:lnTo>
                    <a:pt x="1368755" y="1325914"/>
                  </a:lnTo>
                  <a:lnTo>
                    <a:pt x="1366582" y="1325914"/>
                  </a:lnTo>
                  <a:lnTo>
                    <a:pt x="1363478" y="1328087"/>
                  </a:lnTo>
                  <a:lnTo>
                    <a:pt x="1343609" y="1331192"/>
                  </a:lnTo>
                  <a:lnTo>
                    <a:pt x="1329950" y="1338642"/>
                  </a:lnTo>
                  <a:lnTo>
                    <a:pt x="1319395" y="1347956"/>
                  </a:lnTo>
                  <a:lnTo>
                    <a:pt x="1310081" y="1358511"/>
                  </a:lnTo>
                  <a:lnTo>
                    <a:pt x="1302941" y="1373102"/>
                  </a:lnTo>
                  <a:lnTo>
                    <a:pt x="1296111" y="1371550"/>
                  </a:lnTo>
                  <a:lnTo>
                    <a:pt x="1290833" y="1370618"/>
                  </a:lnTo>
                  <a:lnTo>
                    <a:pt x="1288660" y="1370618"/>
                  </a:lnTo>
                  <a:lnTo>
                    <a:pt x="1286798" y="1368445"/>
                  </a:lnTo>
                  <a:lnTo>
                    <a:pt x="1283693" y="1364099"/>
                  </a:lnTo>
                  <a:lnTo>
                    <a:pt x="1281520" y="1360994"/>
                  </a:lnTo>
                  <a:lnTo>
                    <a:pt x="1264756" y="1360994"/>
                  </a:lnTo>
                  <a:lnTo>
                    <a:pt x="1255443" y="1364099"/>
                  </a:lnTo>
                  <a:lnTo>
                    <a:pt x="1248302" y="1373412"/>
                  </a:lnTo>
                  <a:lnTo>
                    <a:pt x="1234643" y="1370308"/>
                  </a:lnTo>
                  <a:lnTo>
                    <a:pt x="1223156" y="1364099"/>
                  </a:lnTo>
                  <a:lnTo>
                    <a:pt x="1216016" y="1356648"/>
                  </a:lnTo>
                  <a:lnTo>
                    <a:pt x="1210739" y="1350439"/>
                  </a:lnTo>
                  <a:lnTo>
                    <a:pt x="1201425" y="1341126"/>
                  </a:lnTo>
                  <a:lnTo>
                    <a:pt x="1201425" y="1326535"/>
                  </a:lnTo>
                  <a:lnTo>
                    <a:pt x="1205461" y="1311944"/>
                  </a:lnTo>
                  <a:lnTo>
                    <a:pt x="1208565" y="1300457"/>
                  </a:lnTo>
                  <a:lnTo>
                    <a:pt x="1206392" y="1284625"/>
                  </a:lnTo>
                  <a:lnTo>
                    <a:pt x="1199252" y="1273138"/>
                  </a:lnTo>
                  <a:lnTo>
                    <a:pt x="1190870" y="1267861"/>
                  </a:lnTo>
                  <a:lnTo>
                    <a:pt x="1177210" y="1265688"/>
                  </a:lnTo>
                  <a:lnTo>
                    <a:pt x="1162619" y="1265688"/>
                  </a:lnTo>
                  <a:lnTo>
                    <a:pt x="1147097" y="1267861"/>
                  </a:lnTo>
                  <a:lnTo>
                    <a:pt x="1128470" y="1267861"/>
                  </a:lnTo>
                  <a:lnTo>
                    <a:pt x="1134679" y="1255132"/>
                  </a:lnTo>
                  <a:lnTo>
                    <a:pt x="1139957" y="1238368"/>
                  </a:lnTo>
                  <a:lnTo>
                    <a:pt x="1145234" y="1220362"/>
                  </a:lnTo>
                  <a:lnTo>
                    <a:pt x="1150512" y="1206703"/>
                  </a:lnTo>
                  <a:lnTo>
                    <a:pt x="1157652" y="1199252"/>
                  </a:lnTo>
                  <a:lnTo>
                    <a:pt x="1157652" y="1183420"/>
                  </a:lnTo>
                  <a:lnTo>
                    <a:pt x="1152375" y="1184351"/>
                  </a:lnTo>
                  <a:lnTo>
                    <a:pt x="1148339" y="1184351"/>
                  </a:lnTo>
                  <a:lnTo>
                    <a:pt x="1147097" y="1184351"/>
                  </a:lnTo>
                  <a:lnTo>
                    <a:pt x="1147097" y="1186524"/>
                  </a:lnTo>
                  <a:lnTo>
                    <a:pt x="1144924" y="1186524"/>
                  </a:lnTo>
                  <a:lnTo>
                    <a:pt x="1144924" y="1184351"/>
                  </a:lnTo>
                  <a:lnTo>
                    <a:pt x="1142751" y="1183420"/>
                  </a:lnTo>
                  <a:lnTo>
                    <a:pt x="1141820" y="1179073"/>
                  </a:lnTo>
                  <a:lnTo>
                    <a:pt x="1125055" y="1181246"/>
                  </a:lnTo>
                  <a:lnTo>
                    <a:pt x="1113569" y="1186524"/>
                  </a:lnTo>
                  <a:lnTo>
                    <a:pt x="1105187" y="1195837"/>
                  </a:lnTo>
                  <a:lnTo>
                    <a:pt x="1103014" y="1198942"/>
                  </a:lnTo>
                  <a:lnTo>
                    <a:pt x="1100841" y="1205151"/>
                  </a:lnTo>
                  <a:lnTo>
                    <a:pt x="1098668" y="1210428"/>
                  </a:lnTo>
                  <a:lnTo>
                    <a:pt x="1097736" y="1215706"/>
                  </a:lnTo>
                  <a:lnTo>
                    <a:pt x="1093700" y="1220052"/>
                  </a:lnTo>
                  <a:lnTo>
                    <a:pt x="1093700" y="1220983"/>
                  </a:lnTo>
                  <a:lnTo>
                    <a:pt x="1091527" y="1220983"/>
                  </a:lnTo>
                  <a:lnTo>
                    <a:pt x="1090596" y="1220983"/>
                  </a:lnTo>
                  <a:lnTo>
                    <a:pt x="1086560" y="1220983"/>
                  </a:lnTo>
                  <a:lnTo>
                    <a:pt x="1084387" y="1220983"/>
                  </a:lnTo>
                  <a:lnTo>
                    <a:pt x="1081283" y="1223157"/>
                  </a:lnTo>
                  <a:lnTo>
                    <a:pt x="1066692" y="1230607"/>
                  </a:lnTo>
                  <a:lnTo>
                    <a:pt x="1057378" y="1234953"/>
                  </a:lnTo>
                  <a:lnTo>
                    <a:pt x="1052101" y="1232780"/>
                  </a:lnTo>
                  <a:lnTo>
                    <a:pt x="1048065" y="1230607"/>
                  </a:lnTo>
                  <a:lnTo>
                    <a:pt x="1044960" y="1227503"/>
                  </a:lnTo>
                  <a:lnTo>
                    <a:pt x="1037820" y="1225330"/>
                  </a:lnTo>
                  <a:lnTo>
                    <a:pt x="1025402" y="1223157"/>
                  </a:lnTo>
                  <a:lnTo>
                    <a:pt x="1013916" y="1201115"/>
                  </a:lnTo>
                  <a:lnTo>
                    <a:pt x="1006776" y="1183109"/>
                  </a:lnTo>
                  <a:lnTo>
                    <a:pt x="1005844" y="1164172"/>
                  </a:lnTo>
                  <a:lnTo>
                    <a:pt x="1005844" y="1146166"/>
                  </a:lnTo>
                  <a:lnTo>
                    <a:pt x="1012985" y="1121951"/>
                  </a:lnTo>
                  <a:lnTo>
                    <a:pt x="1016089" y="1111396"/>
                  </a:lnTo>
                  <a:lnTo>
                    <a:pt x="1016089" y="1102083"/>
                  </a:lnTo>
                  <a:lnTo>
                    <a:pt x="1013916" y="1094632"/>
                  </a:lnTo>
                  <a:lnTo>
                    <a:pt x="1017952" y="1085319"/>
                  </a:lnTo>
                  <a:lnTo>
                    <a:pt x="1025092" y="1074764"/>
                  </a:lnTo>
                  <a:lnTo>
                    <a:pt x="1035647" y="1067313"/>
                  </a:lnTo>
                  <a:lnTo>
                    <a:pt x="1048065" y="1061104"/>
                  </a:lnTo>
                  <a:lnTo>
                    <a:pt x="1059551" y="1057999"/>
                  </a:lnTo>
                  <a:lnTo>
                    <a:pt x="1076316" y="1055826"/>
                  </a:lnTo>
                  <a:lnTo>
                    <a:pt x="1091838" y="1055826"/>
                  </a:lnTo>
                  <a:lnTo>
                    <a:pt x="1108602" y="1060173"/>
                  </a:lnTo>
                  <a:lnTo>
                    <a:pt x="1121020" y="1065450"/>
                  </a:lnTo>
                  <a:lnTo>
                    <a:pt x="1137784" y="1065450"/>
                  </a:lnTo>
                  <a:lnTo>
                    <a:pt x="1134679" y="1060173"/>
                  </a:lnTo>
                  <a:lnTo>
                    <a:pt x="1132506" y="1055826"/>
                  </a:lnTo>
                  <a:lnTo>
                    <a:pt x="1130333" y="1052722"/>
                  </a:lnTo>
                  <a:lnTo>
                    <a:pt x="1127229" y="1047444"/>
                  </a:lnTo>
                  <a:lnTo>
                    <a:pt x="1125055" y="1041235"/>
                  </a:lnTo>
                  <a:lnTo>
                    <a:pt x="1128160" y="1041235"/>
                  </a:lnTo>
                  <a:lnTo>
                    <a:pt x="1128160" y="1038131"/>
                  </a:lnTo>
                  <a:lnTo>
                    <a:pt x="1149891" y="1041235"/>
                  </a:lnTo>
                  <a:lnTo>
                    <a:pt x="1168518" y="1048686"/>
                  </a:lnTo>
                  <a:lnTo>
                    <a:pt x="1184040" y="1056137"/>
                  </a:lnTo>
                  <a:lnTo>
                    <a:pt x="1197700" y="1058310"/>
                  </a:lnTo>
                  <a:lnTo>
                    <a:pt x="1208255" y="1067623"/>
                  </a:lnTo>
                  <a:lnTo>
                    <a:pt x="1219741" y="1083456"/>
                  </a:lnTo>
                  <a:lnTo>
                    <a:pt x="1230297" y="1105498"/>
                  </a:lnTo>
                  <a:lnTo>
                    <a:pt x="1239610" y="1126608"/>
                  </a:lnTo>
                  <a:lnTo>
                    <a:pt x="1244888" y="1142441"/>
                  </a:lnTo>
                  <a:lnTo>
                    <a:pt x="1257305" y="1146787"/>
                  </a:lnTo>
                  <a:lnTo>
                    <a:pt x="1257305" y="1142441"/>
                  </a:lnTo>
                  <a:lnTo>
                    <a:pt x="1261341" y="1142441"/>
                  </a:lnTo>
                  <a:lnTo>
                    <a:pt x="1257305" y="1124435"/>
                  </a:lnTo>
                  <a:lnTo>
                    <a:pt x="1250165" y="1104566"/>
                  </a:lnTo>
                  <a:lnTo>
                    <a:pt x="1243025" y="1083456"/>
                  </a:lnTo>
                  <a:lnTo>
                    <a:pt x="1237747" y="1063587"/>
                  </a:lnTo>
                  <a:lnTo>
                    <a:pt x="1235574" y="1045581"/>
                  </a:lnTo>
                  <a:lnTo>
                    <a:pt x="1241783" y="1030991"/>
                  </a:lnTo>
                  <a:lnTo>
                    <a:pt x="1247061" y="1012053"/>
                  </a:lnTo>
                  <a:lnTo>
                    <a:pt x="1257616" y="997462"/>
                  </a:lnTo>
                  <a:lnTo>
                    <a:pt x="1274380" y="986907"/>
                  </a:lnTo>
                  <a:lnTo>
                    <a:pt x="1291144" y="975421"/>
                  </a:lnTo>
                  <a:lnTo>
                    <a:pt x="1306666" y="967039"/>
                  </a:lnTo>
                  <a:lnTo>
                    <a:pt x="1321257" y="957725"/>
                  </a:lnTo>
                  <a:lnTo>
                    <a:pt x="1321257" y="952448"/>
                  </a:lnTo>
                  <a:lnTo>
                    <a:pt x="1318153" y="940961"/>
                  </a:lnTo>
                  <a:lnTo>
                    <a:pt x="1314117" y="928233"/>
                  </a:lnTo>
                  <a:lnTo>
                    <a:pt x="1311012" y="917678"/>
                  </a:lnTo>
                  <a:lnTo>
                    <a:pt x="1308839" y="913332"/>
                  </a:lnTo>
                  <a:lnTo>
                    <a:pt x="1308839" y="904018"/>
                  </a:lnTo>
                  <a:lnTo>
                    <a:pt x="1314117" y="908364"/>
                  </a:lnTo>
                  <a:lnTo>
                    <a:pt x="1316290" y="910538"/>
                  </a:lnTo>
                  <a:lnTo>
                    <a:pt x="1320326" y="911469"/>
                  </a:lnTo>
                  <a:lnTo>
                    <a:pt x="1321257" y="913642"/>
                  </a:lnTo>
                  <a:lnTo>
                    <a:pt x="1325293" y="917988"/>
                  </a:lnTo>
                  <a:lnTo>
                    <a:pt x="1337711" y="886633"/>
                  </a:lnTo>
                  <a:lnTo>
                    <a:pt x="1348266" y="857141"/>
                  </a:lnTo>
                  <a:lnTo>
                    <a:pt x="1362857" y="854968"/>
                  </a:lnTo>
                  <a:lnTo>
                    <a:pt x="1376517" y="852795"/>
                  </a:lnTo>
                  <a:lnTo>
                    <a:pt x="1391108" y="849690"/>
                  </a:lnTo>
                  <a:lnTo>
                    <a:pt x="1401663" y="840377"/>
                  </a:lnTo>
                  <a:lnTo>
                    <a:pt x="1408803" y="840377"/>
                  </a:lnTo>
                  <a:lnTo>
                    <a:pt x="1405698" y="837272"/>
                  </a:lnTo>
                  <a:lnTo>
                    <a:pt x="1398558" y="835099"/>
                  </a:lnTo>
                  <a:lnTo>
                    <a:pt x="1392349" y="832926"/>
                  </a:lnTo>
                  <a:lnTo>
                    <a:pt x="1398558" y="814920"/>
                  </a:lnTo>
                  <a:lnTo>
                    <a:pt x="1406940" y="802192"/>
                  </a:lnTo>
                  <a:lnTo>
                    <a:pt x="1420600" y="792879"/>
                  </a:lnTo>
                  <a:lnTo>
                    <a:pt x="1435191" y="785428"/>
                  </a:lnTo>
                  <a:lnTo>
                    <a:pt x="1448850" y="780150"/>
                  </a:lnTo>
                  <a:lnTo>
                    <a:pt x="1465615" y="772700"/>
                  </a:lnTo>
                  <a:lnTo>
                    <a:pt x="1478032" y="763386"/>
                  </a:lnTo>
                  <a:lnTo>
                    <a:pt x="1478032" y="761213"/>
                  </a:lnTo>
                  <a:lnTo>
                    <a:pt x="1478032" y="759040"/>
                  </a:lnTo>
                  <a:lnTo>
                    <a:pt x="1480205" y="759040"/>
                  </a:lnTo>
                  <a:lnTo>
                    <a:pt x="1482379" y="759040"/>
                  </a:lnTo>
                  <a:lnTo>
                    <a:pt x="1482379" y="763386"/>
                  </a:lnTo>
                  <a:lnTo>
                    <a:pt x="1489519" y="766491"/>
                  </a:lnTo>
                  <a:lnTo>
                    <a:pt x="1482379" y="775804"/>
                  </a:lnTo>
                  <a:lnTo>
                    <a:pt x="1475238" y="781082"/>
                  </a:lnTo>
                  <a:lnTo>
                    <a:pt x="1465925" y="787291"/>
                  </a:lnTo>
                  <a:lnTo>
                    <a:pt x="1465925" y="803123"/>
                  </a:lnTo>
                  <a:lnTo>
                    <a:pt x="1484552" y="795673"/>
                  </a:lnTo>
                  <a:lnTo>
                    <a:pt x="1499143" y="785117"/>
                  </a:lnTo>
                  <a:lnTo>
                    <a:pt x="1509698" y="772389"/>
                  </a:lnTo>
                  <a:lnTo>
                    <a:pt x="1511871" y="770216"/>
                  </a:lnTo>
                  <a:lnTo>
                    <a:pt x="1511871" y="768043"/>
                  </a:lnTo>
                  <a:lnTo>
                    <a:pt x="1514044" y="768043"/>
                  </a:lnTo>
                  <a:lnTo>
                    <a:pt x="1514044" y="765870"/>
                  </a:lnTo>
                  <a:lnTo>
                    <a:pt x="1514044" y="762765"/>
                  </a:lnTo>
                  <a:lnTo>
                    <a:pt x="1504731" y="751279"/>
                  </a:lnTo>
                  <a:lnTo>
                    <a:pt x="1497590" y="740724"/>
                  </a:lnTo>
                  <a:lnTo>
                    <a:pt x="1488277" y="730169"/>
                  </a:lnTo>
                  <a:lnTo>
                    <a:pt x="1473686" y="722718"/>
                  </a:lnTo>
                  <a:lnTo>
                    <a:pt x="1475859" y="711231"/>
                  </a:lnTo>
                  <a:lnTo>
                    <a:pt x="1478032" y="703781"/>
                  </a:lnTo>
                  <a:lnTo>
                    <a:pt x="1481137" y="696330"/>
                  </a:lnTo>
                  <a:lnTo>
                    <a:pt x="1486414" y="687017"/>
                  </a:lnTo>
                  <a:lnTo>
                    <a:pt x="1483310" y="683912"/>
                  </a:lnTo>
                  <a:lnTo>
                    <a:pt x="1479274" y="681739"/>
                  </a:lnTo>
                  <a:lnTo>
                    <a:pt x="1476170" y="679566"/>
                  </a:lnTo>
                  <a:lnTo>
                    <a:pt x="1473996" y="678635"/>
                  </a:lnTo>
                  <a:lnTo>
                    <a:pt x="1471823" y="674288"/>
                  </a:lnTo>
                  <a:lnTo>
                    <a:pt x="1470892" y="671184"/>
                  </a:lnTo>
                  <a:lnTo>
                    <a:pt x="1446988" y="676461"/>
                  </a:lnTo>
                  <a:lnTo>
                    <a:pt x="1425257" y="685775"/>
                  </a:lnTo>
                  <a:lnTo>
                    <a:pt x="1407561" y="698503"/>
                  </a:lnTo>
                  <a:lnTo>
                    <a:pt x="1403525" y="698503"/>
                  </a:lnTo>
                  <a:lnTo>
                    <a:pt x="1418116" y="681739"/>
                  </a:lnTo>
                  <a:lnTo>
                    <a:pt x="1437985" y="672426"/>
                  </a:lnTo>
                  <a:lnTo>
                    <a:pt x="1459716" y="664975"/>
                  </a:lnTo>
                  <a:lnTo>
                    <a:pt x="1485793" y="661870"/>
                  </a:lnTo>
                  <a:lnTo>
                    <a:pt x="1510940" y="657524"/>
                  </a:lnTo>
                  <a:lnTo>
                    <a:pt x="1537017" y="654420"/>
                  </a:lnTo>
                  <a:lnTo>
                    <a:pt x="1562163" y="649142"/>
                  </a:lnTo>
                  <a:lnTo>
                    <a:pt x="1583894" y="639829"/>
                  </a:lnTo>
                  <a:lnTo>
                    <a:pt x="1603763" y="625238"/>
                  </a:lnTo>
                  <a:lnTo>
                    <a:pt x="1603763" y="622133"/>
                  </a:lnTo>
                  <a:lnTo>
                    <a:pt x="1603763" y="619960"/>
                  </a:lnTo>
                  <a:lnTo>
                    <a:pt x="1603763" y="615614"/>
                  </a:lnTo>
                  <a:lnTo>
                    <a:pt x="1601590" y="614683"/>
                  </a:lnTo>
                  <a:lnTo>
                    <a:pt x="1601590" y="610336"/>
                  </a:lnTo>
                  <a:lnTo>
                    <a:pt x="1601590" y="607232"/>
                  </a:lnTo>
                  <a:lnTo>
                    <a:pt x="1603763" y="601023"/>
                  </a:lnTo>
                  <a:lnTo>
                    <a:pt x="1601590" y="595746"/>
                  </a:lnTo>
                  <a:lnTo>
                    <a:pt x="1601590" y="590468"/>
                  </a:lnTo>
                  <a:lnTo>
                    <a:pt x="1600658" y="586122"/>
                  </a:lnTo>
                  <a:lnTo>
                    <a:pt x="1600658" y="580844"/>
                  </a:lnTo>
                  <a:lnTo>
                    <a:pt x="1581721" y="580844"/>
                  </a:lnTo>
                  <a:lnTo>
                    <a:pt x="1579548" y="566253"/>
                  </a:lnTo>
                  <a:lnTo>
                    <a:pt x="1572408" y="556940"/>
                  </a:lnTo>
                  <a:lnTo>
                    <a:pt x="1565268" y="549489"/>
                  </a:lnTo>
                  <a:lnTo>
                    <a:pt x="1552850" y="546385"/>
                  </a:lnTo>
                  <a:lnTo>
                    <a:pt x="1543536" y="556940"/>
                  </a:lnTo>
                  <a:lnTo>
                    <a:pt x="1532981" y="566253"/>
                  </a:lnTo>
                  <a:lnTo>
                    <a:pt x="1521495" y="577740"/>
                  </a:lnTo>
                  <a:lnTo>
                    <a:pt x="1518390" y="577740"/>
                  </a:lnTo>
                  <a:lnTo>
                    <a:pt x="1530808" y="558803"/>
                  </a:lnTo>
                  <a:lnTo>
                    <a:pt x="1542295" y="536761"/>
                  </a:lnTo>
                  <a:lnTo>
                    <a:pt x="1528635" y="526206"/>
                  </a:lnTo>
                  <a:lnTo>
                    <a:pt x="1525531" y="516892"/>
                  </a:lnTo>
                  <a:lnTo>
                    <a:pt x="1527704" y="506337"/>
                  </a:lnTo>
                  <a:lnTo>
                    <a:pt x="1527704" y="494851"/>
                  </a:lnTo>
                  <a:lnTo>
                    <a:pt x="1521495" y="480260"/>
                  </a:lnTo>
                  <a:lnTo>
                    <a:pt x="1520563" y="478087"/>
                  </a:lnTo>
                  <a:lnTo>
                    <a:pt x="1516528" y="478087"/>
                  </a:lnTo>
                  <a:lnTo>
                    <a:pt x="1514354" y="478087"/>
                  </a:lnTo>
                  <a:lnTo>
                    <a:pt x="1511250" y="478087"/>
                  </a:lnTo>
                  <a:lnTo>
                    <a:pt x="1507214" y="478087"/>
                  </a:lnTo>
                  <a:lnTo>
                    <a:pt x="1506283" y="477155"/>
                  </a:lnTo>
                  <a:lnTo>
                    <a:pt x="1504110" y="472809"/>
                  </a:lnTo>
                  <a:lnTo>
                    <a:pt x="1501937" y="469705"/>
                  </a:lnTo>
                  <a:lnTo>
                    <a:pt x="1504110" y="465358"/>
                  </a:lnTo>
                  <a:lnTo>
                    <a:pt x="1504110" y="462254"/>
                  </a:lnTo>
                  <a:lnTo>
                    <a:pt x="1506283" y="460081"/>
                  </a:lnTo>
                  <a:lnTo>
                    <a:pt x="1506283" y="455734"/>
                  </a:lnTo>
                  <a:lnTo>
                    <a:pt x="1506283" y="452630"/>
                  </a:lnTo>
                  <a:lnTo>
                    <a:pt x="1500074" y="443317"/>
                  </a:lnTo>
                  <a:lnTo>
                    <a:pt x="1492934" y="435866"/>
                  </a:lnTo>
                  <a:lnTo>
                    <a:pt x="1485793" y="428415"/>
                  </a:lnTo>
                  <a:lnTo>
                    <a:pt x="1480516" y="420964"/>
                  </a:lnTo>
                  <a:lnTo>
                    <a:pt x="1478343" y="408236"/>
                  </a:lnTo>
                  <a:lnTo>
                    <a:pt x="1463752" y="419723"/>
                  </a:lnTo>
                  <a:lnTo>
                    <a:pt x="1455370" y="434314"/>
                  </a:lnTo>
                  <a:lnTo>
                    <a:pt x="1443883" y="447973"/>
                  </a:lnTo>
                  <a:lnTo>
                    <a:pt x="1429292" y="459460"/>
                  </a:lnTo>
                  <a:lnTo>
                    <a:pt x="1428361" y="455114"/>
                  </a:lnTo>
                  <a:lnTo>
                    <a:pt x="1422152" y="454182"/>
                  </a:lnTo>
                  <a:lnTo>
                    <a:pt x="1419048" y="449836"/>
                  </a:lnTo>
                  <a:lnTo>
                    <a:pt x="1415012" y="447663"/>
                  </a:lnTo>
                  <a:lnTo>
                    <a:pt x="1411907" y="444558"/>
                  </a:lnTo>
                  <a:lnTo>
                    <a:pt x="1409734" y="442385"/>
                  </a:lnTo>
                  <a:lnTo>
                    <a:pt x="1406630" y="431830"/>
                  </a:lnTo>
                  <a:lnTo>
                    <a:pt x="1404457" y="417239"/>
                  </a:lnTo>
                  <a:lnTo>
                    <a:pt x="1400421" y="400475"/>
                  </a:lnTo>
                  <a:lnTo>
                    <a:pt x="1399490" y="391162"/>
                  </a:lnTo>
                  <a:lnTo>
                    <a:pt x="1395454" y="388057"/>
                  </a:lnTo>
                  <a:lnTo>
                    <a:pt x="1390176" y="385884"/>
                  </a:lnTo>
                  <a:lnTo>
                    <a:pt x="1384899" y="383711"/>
                  </a:lnTo>
                  <a:lnTo>
                    <a:pt x="1378690" y="383711"/>
                  </a:lnTo>
                  <a:lnTo>
                    <a:pt x="1375585" y="382780"/>
                  </a:lnTo>
                  <a:lnTo>
                    <a:pt x="1370308" y="378433"/>
                  </a:lnTo>
                  <a:lnTo>
                    <a:pt x="1364099" y="369120"/>
                  </a:lnTo>
                  <a:lnTo>
                    <a:pt x="1358821" y="356392"/>
                  </a:lnTo>
                  <a:lnTo>
                    <a:pt x="1353544" y="347078"/>
                  </a:lnTo>
                  <a:lnTo>
                    <a:pt x="1329639" y="351425"/>
                  </a:lnTo>
                  <a:lnTo>
                    <a:pt x="1307908" y="351425"/>
                  </a:lnTo>
                  <a:lnTo>
                    <a:pt x="1282762" y="347078"/>
                  </a:lnTo>
                  <a:lnTo>
                    <a:pt x="1282762" y="351425"/>
                  </a:lnTo>
                  <a:lnTo>
                    <a:pt x="1278726" y="351425"/>
                  </a:lnTo>
                  <a:lnTo>
                    <a:pt x="1280899" y="369431"/>
                  </a:lnTo>
                  <a:lnTo>
                    <a:pt x="1286177" y="388368"/>
                  </a:lnTo>
                  <a:lnTo>
                    <a:pt x="1290213" y="405132"/>
                  </a:lnTo>
                  <a:lnTo>
                    <a:pt x="1293317" y="420964"/>
                  </a:lnTo>
                  <a:lnTo>
                    <a:pt x="1290213" y="435555"/>
                  </a:lnTo>
                  <a:lnTo>
                    <a:pt x="1283072" y="448284"/>
                  </a:lnTo>
                  <a:lnTo>
                    <a:pt x="1285246" y="454493"/>
                  </a:lnTo>
                  <a:lnTo>
                    <a:pt x="1288350" y="457597"/>
                  </a:lnTo>
                  <a:lnTo>
                    <a:pt x="1292386" y="459770"/>
                  </a:lnTo>
                  <a:lnTo>
                    <a:pt x="1295490" y="461943"/>
                  </a:lnTo>
                  <a:lnTo>
                    <a:pt x="1302630" y="465048"/>
                  </a:lnTo>
                  <a:lnTo>
                    <a:pt x="1302630" y="481812"/>
                  </a:lnTo>
                  <a:lnTo>
                    <a:pt x="1304804" y="498576"/>
                  </a:lnTo>
                  <a:lnTo>
                    <a:pt x="1302630" y="509131"/>
                  </a:lnTo>
                  <a:lnTo>
                    <a:pt x="1297353" y="528068"/>
                  </a:lnTo>
                  <a:lnTo>
                    <a:pt x="1288040" y="542659"/>
                  </a:lnTo>
                  <a:lnTo>
                    <a:pt x="1273449" y="553214"/>
                  </a:lnTo>
                  <a:lnTo>
                    <a:pt x="1258858" y="560665"/>
                  </a:lnTo>
                  <a:lnTo>
                    <a:pt x="1264135" y="577429"/>
                  </a:lnTo>
                  <a:lnTo>
                    <a:pt x="1268171" y="595435"/>
                  </a:lnTo>
                  <a:lnTo>
                    <a:pt x="1270344" y="610026"/>
                  </a:lnTo>
                  <a:lnTo>
                    <a:pt x="1270344" y="621513"/>
                  </a:lnTo>
                  <a:lnTo>
                    <a:pt x="1268171" y="624617"/>
                  </a:lnTo>
                  <a:lnTo>
                    <a:pt x="1268171" y="626790"/>
                  </a:lnTo>
                  <a:lnTo>
                    <a:pt x="1268171" y="628963"/>
                  </a:lnTo>
                  <a:lnTo>
                    <a:pt x="1265998" y="628963"/>
                  </a:lnTo>
                  <a:lnTo>
                    <a:pt x="1262893" y="629895"/>
                  </a:lnTo>
                  <a:lnTo>
                    <a:pt x="1260720" y="629895"/>
                  </a:lnTo>
                  <a:lnTo>
                    <a:pt x="1258547" y="632068"/>
                  </a:lnTo>
                  <a:lnTo>
                    <a:pt x="1256374" y="632068"/>
                  </a:lnTo>
                  <a:lnTo>
                    <a:pt x="1253270" y="634241"/>
                  </a:lnTo>
                  <a:lnTo>
                    <a:pt x="1242714" y="617477"/>
                  </a:lnTo>
                  <a:lnTo>
                    <a:pt x="1233401" y="604748"/>
                  </a:lnTo>
                  <a:lnTo>
                    <a:pt x="1229365" y="593262"/>
                  </a:lnTo>
                  <a:lnTo>
                    <a:pt x="1228434" y="582707"/>
                  </a:lnTo>
                  <a:lnTo>
                    <a:pt x="1226261" y="571220"/>
                  </a:lnTo>
                  <a:lnTo>
                    <a:pt x="1222225" y="556629"/>
                  </a:lnTo>
                  <a:lnTo>
                    <a:pt x="1219121" y="536761"/>
                  </a:lnTo>
                  <a:lnTo>
                    <a:pt x="1189939" y="529310"/>
                  </a:lnTo>
                  <a:lnTo>
                    <a:pt x="1185903" y="529310"/>
                  </a:lnTo>
                  <a:lnTo>
                    <a:pt x="1184972" y="531483"/>
                  </a:lnTo>
                  <a:lnTo>
                    <a:pt x="1180936" y="533656"/>
                  </a:lnTo>
                  <a:lnTo>
                    <a:pt x="1178763" y="535829"/>
                  </a:lnTo>
                  <a:lnTo>
                    <a:pt x="1175658" y="535829"/>
                  </a:lnTo>
                  <a:lnTo>
                    <a:pt x="1171622" y="536761"/>
                  </a:lnTo>
                  <a:lnTo>
                    <a:pt x="1168518" y="535829"/>
                  </a:lnTo>
                  <a:lnTo>
                    <a:pt x="1163240" y="533656"/>
                  </a:lnTo>
                  <a:lnTo>
                    <a:pt x="1150202" y="527137"/>
                  </a:lnTo>
                  <a:lnTo>
                    <a:pt x="1139646" y="515650"/>
                  </a:lnTo>
                  <a:lnTo>
                    <a:pt x="1127229" y="502922"/>
                  </a:lnTo>
                  <a:lnTo>
                    <a:pt x="1113569" y="493609"/>
                  </a:lnTo>
                  <a:lnTo>
                    <a:pt x="1101151" y="488331"/>
                  </a:lnTo>
                  <a:lnTo>
                    <a:pt x="1088733" y="490504"/>
                  </a:lnTo>
                  <a:lnTo>
                    <a:pt x="1083456" y="488331"/>
                  </a:lnTo>
                  <a:lnTo>
                    <a:pt x="1077247" y="488331"/>
                  </a:lnTo>
                  <a:lnTo>
                    <a:pt x="1076316" y="486158"/>
                  </a:lnTo>
                  <a:lnTo>
                    <a:pt x="1076316" y="485227"/>
                  </a:lnTo>
                  <a:lnTo>
                    <a:pt x="1076316" y="483054"/>
                  </a:lnTo>
                  <a:lnTo>
                    <a:pt x="1076316" y="480881"/>
                  </a:lnTo>
                  <a:lnTo>
                    <a:pt x="1076316" y="477776"/>
                  </a:lnTo>
                  <a:lnTo>
                    <a:pt x="1076316" y="473430"/>
                  </a:lnTo>
                  <a:lnTo>
                    <a:pt x="1072280" y="470325"/>
                  </a:lnTo>
                  <a:lnTo>
                    <a:pt x="1072280" y="461012"/>
                  </a:lnTo>
                  <a:lnTo>
                    <a:pt x="1052411" y="461012"/>
                  </a:lnTo>
                  <a:lnTo>
                    <a:pt x="1052411" y="441143"/>
                  </a:lnTo>
                  <a:lnTo>
                    <a:pt x="1048375" y="421275"/>
                  </a:lnTo>
                  <a:lnTo>
                    <a:pt x="1042166" y="406684"/>
                  </a:lnTo>
                  <a:lnTo>
                    <a:pt x="1042166" y="382469"/>
                  </a:lnTo>
                  <a:lnTo>
                    <a:pt x="1048375" y="365705"/>
                  </a:lnTo>
                  <a:lnTo>
                    <a:pt x="1057689" y="355150"/>
                  </a:lnTo>
                  <a:lnTo>
                    <a:pt x="1072280" y="345837"/>
                  </a:lnTo>
                  <a:lnTo>
                    <a:pt x="1089044" y="340559"/>
                  </a:lnTo>
                  <a:lnTo>
                    <a:pt x="1089044" y="335282"/>
                  </a:lnTo>
                  <a:lnTo>
                    <a:pt x="1086871" y="329073"/>
                  </a:lnTo>
                  <a:lnTo>
                    <a:pt x="1086871" y="325968"/>
                  </a:lnTo>
                  <a:lnTo>
                    <a:pt x="1084698" y="323795"/>
                  </a:lnTo>
                  <a:lnTo>
                    <a:pt x="1083766" y="320691"/>
                  </a:lnTo>
                  <a:lnTo>
                    <a:pt x="1081593" y="316344"/>
                  </a:lnTo>
                  <a:lnTo>
                    <a:pt x="1072280" y="316344"/>
                  </a:lnTo>
                  <a:lnTo>
                    <a:pt x="1072280" y="313240"/>
                  </a:lnTo>
                  <a:lnTo>
                    <a:pt x="1079420" y="314171"/>
                  </a:lnTo>
                  <a:lnTo>
                    <a:pt x="1083456" y="316344"/>
                  </a:lnTo>
                  <a:lnTo>
                    <a:pt x="1088733" y="318517"/>
                  </a:lnTo>
                  <a:lnTo>
                    <a:pt x="1094011" y="320691"/>
                  </a:lnTo>
                  <a:lnTo>
                    <a:pt x="1101151" y="320691"/>
                  </a:lnTo>
                  <a:lnTo>
                    <a:pt x="1105187" y="307031"/>
                  </a:lnTo>
                  <a:lnTo>
                    <a:pt x="1108291" y="298649"/>
                  </a:lnTo>
                  <a:lnTo>
                    <a:pt x="1115432" y="291198"/>
                  </a:lnTo>
                  <a:lnTo>
                    <a:pt x="1124745" y="283748"/>
                  </a:lnTo>
                  <a:lnTo>
                    <a:pt x="1126918" y="279401"/>
                  </a:lnTo>
                  <a:lnTo>
                    <a:pt x="1130023" y="276297"/>
                  </a:lnTo>
                  <a:lnTo>
                    <a:pt x="1132196" y="271951"/>
                  </a:lnTo>
                  <a:lnTo>
                    <a:pt x="1132196" y="266673"/>
                  </a:lnTo>
                  <a:lnTo>
                    <a:pt x="1130023" y="261395"/>
                  </a:lnTo>
                  <a:lnTo>
                    <a:pt x="1127849" y="259222"/>
                  </a:lnTo>
                  <a:lnTo>
                    <a:pt x="1126918" y="257049"/>
                  </a:lnTo>
                  <a:lnTo>
                    <a:pt x="1124745" y="254876"/>
                  </a:lnTo>
                  <a:lnTo>
                    <a:pt x="1120709" y="251772"/>
                  </a:lnTo>
                  <a:lnTo>
                    <a:pt x="1117605" y="251772"/>
                  </a:lnTo>
                  <a:lnTo>
                    <a:pt x="1117605" y="247736"/>
                  </a:lnTo>
                  <a:lnTo>
                    <a:pt x="1135300" y="252082"/>
                  </a:lnTo>
                  <a:lnTo>
                    <a:pt x="1147718" y="259533"/>
                  </a:lnTo>
                  <a:lnTo>
                    <a:pt x="1157031" y="259533"/>
                  </a:lnTo>
                  <a:lnTo>
                    <a:pt x="1159205" y="241527"/>
                  </a:lnTo>
                  <a:lnTo>
                    <a:pt x="1161378" y="230040"/>
                  </a:lnTo>
                  <a:lnTo>
                    <a:pt x="1157342" y="219485"/>
                  </a:lnTo>
                  <a:lnTo>
                    <a:pt x="1157342" y="215139"/>
                  </a:lnTo>
                  <a:lnTo>
                    <a:pt x="1208255" y="212034"/>
                  </a:lnTo>
                  <a:lnTo>
                    <a:pt x="1208255" y="205826"/>
                  </a:lnTo>
                  <a:lnTo>
                    <a:pt x="1206082" y="202721"/>
                  </a:lnTo>
                  <a:lnTo>
                    <a:pt x="1206082" y="200548"/>
                  </a:lnTo>
                  <a:lnTo>
                    <a:pt x="1205151" y="198375"/>
                  </a:lnTo>
                  <a:lnTo>
                    <a:pt x="1202977" y="197444"/>
                  </a:lnTo>
                  <a:lnTo>
                    <a:pt x="1200804" y="195270"/>
                  </a:lnTo>
                  <a:lnTo>
                    <a:pt x="1200804" y="190924"/>
                  </a:lnTo>
                  <a:lnTo>
                    <a:pt x="1206082" y="193097"/>
                  </a:lnTo>
                  <a:lnTo>
                    <a:pt x="1210118" y="195270"/>
                  </a:lnTo>
                  <a:lnTo>
                    <a:pt x="1213222" y="197444"/>
                  </a:lnTo>
                  <a:lnTo>
                    <a:pt x="1217258" y="198375"/>
                  </a:lnTo>
                  <a:lnTo>
                    <a:pt x="1224398" y="198375"/>
                  </a:lnTo>
                  <a:lnTo>
                    <a:pt x="1226571" y="187820"/>
                  </a:lnTo>
                  <a:lnTo>
                    <a:pt x="1229676" y="173229"/>
                  </a:lnTo>
                  <a:lnTo>
                    <a:pt x="1233711" y="154292"/>
                  </a:lnTo>
                  <a:lnTo>
                    <a:pt x="1234643" y="138459"/>
                  </a:lnTo>
                  <a:lnTo>
                    <a:pt x="1236816" y="125731"/>
                  </a:lnTo>
                  <a:lnTo>
                    <a:pt x="1236816" y="118280"/>
                  </a:lnTo>
                  <a:lnTo>
                    <a:pt x="1236816" y="103689"/>
                  </a:lnTo>
                  <a:lnTo>
                    <a:pt x="1229676" y="97480"/>
                  </a:lnTo>
                  <a:lnTo>
                    <a:pt x="1220362" y="99653"/>
                  </a:lnTo>
                  <a:lnTo>
                    <a:pt x="1211980" y="103999"/>
                  </a:lnTo>
                  <a:lnTo>
                    <a:pt x="1204840" y="103999"/>
                  </a:lnTo>
                  <a:lnTo>
                    <a:pt x="1202667" y="99653"/>
                  </a:lnTo>
                  <a:lnTo>
                    <a:pt x="1198631" y="97480"/>
                  </a:lnTo>
                  <a:lnTo>
                    <a:pt x="1197700" y="94376"/>
                  </a:lnTo>
                  <a:lnTo>
                    <a:pt x="1193664" y="90029"/>
                  </a:lnTo>
                  <a:lnTo>
                    <a:pt x="1191491" y="86925"/>
                  </a:lnTo>
                  <a:lnTo>
                    <a:pt x="1188386" y="84752"/>
                  </a:lnTo>
                  <a:lnTo>
                    <a:pt x="1184351" y="82579"/>
                  </a:lnTo>
                  <a:lnTo>
                    <a:pt x="1181246" y="82579"/>
                  </a:lnTo>
                  <a:lnTo>
                    <a:pt x="1177210" y="86925"/>
                  </a:lnTo>
                  <a:lnTo>
                    <a:pt x="1166655" y="96238"/>
                  </a:lnTo>
                  <a:lnTo>
                    <a:pt x="1162619" y="108966"/>
                  </a:lnTo>
                  <a:lnTo>
                    <a:pt x="1162619" y="121695"/>
                  </a:lnTo>
                  <a:lnTo>
                    <a:pt x="1164793" y="134423"/>
                  </a:lnTo>
                  <a:lnTo>
                    <a:pt x="1164793" y="147151"/>
                  </a:lnTo>
                  <a:lnTo>
                    <a:pt x="1157652" y="163915"/>
                  </a:lnTo>
                  <a:lnTo>
                    <a:pt x="1148339" y="178506"/>
                  </a:lnTo>
                  <a:lnTo>
                    <a:pt x="1143061" y="176333"/>
                  </a:lnTo>
                  <a:lnTo>
                    <a:pt x="1139957" y="175402"/>
                  </a:lnTo>
                  <a:lnTo>
                    <a:pt x="1137784" y="173229"/>
                  </a:lnTo>
                  <a:lnTo>
                    <a:pt x="1135611" y="171056"/>
                  </a:lnTo>
                  <a:lnTo>
                    <a:pt x="1132506" y="167951"/>
                  </a:lnTo>
                  <a:lnTo>
                    <a:pt x="1134679" y="161742"/>
                  </a:lnTo>
                  <a:lnTo>
                    <a:pt x="1134679" y="153360"/>
                  </a:lnTo>
                  <a:lnTo>
                    <a:pt x="1135611" y="140632"/>
                  </a:lnTo>
                  <a:lnTo>
                    <a:pt x="1137784" y="126041"/>
                  </a:lnTo>
                  <a:lnTo>
                    <a:pt x="1137784" y="114244"/>
                  </a:lnTo>
                  <a:lnTo>
                    <a:pt x="1128470" y="118590"/>
                  </a:lnTo>
                  <a:lnTo>
                    <a:pt x="1123193" y="123868"/>
                  </a:lnTo>
                  <a:lnTo>
                    <a:pt x="1117915" y="129145"/>
                  </a:lnTo>
                  <a:lnTo>
                    <a:pt x="1112638" y="134423"/>
                  </a:lnTo>
                  <a:lnTo>
                    <a:pt x="1101151" y="134423"/>
                  </a:lnTo>
                  <a:lnTo>
                    <a:pt x="1098047" y="119832"/>
                  </a:lnTo>
                  <a:lnTo>
                    <a:pt x="1098047" y="103999"/>
                  </a:lnTo>
                  <a:lnTo>
                    <a:pt x="1071969" y="103999"/>
                  </a:lnTo>
                  <a:lnTo>
                    <a:pt x="1076005" y="96549"/>
                  </a:lnTo>
                  <a:lnTo>
                    <a:pt x="1076936" y="90340"/>
                  </a:lnTo>
                  <a:lnTo>
                    <a:pt x="1079110" y="85062"/>
                  </a:lnTo>
                  <a:lnTo>
                    <a:pt x="1083145" y="81958"/>
                  </a:lnTo>
                  <a:lnTo>
                    <a:pt x="1088423" y="77611"/>
                  </a:lnTo>
                  <a:lnTo>
                    <a:pt x="1088423" y="70161"/>
                  </a:lnTo>
                  <a:lnTo>
                    <a:pt x="1088423" y="62710"/>
                  </a:lnTo>
                  <a:lnTo>
                    <a:pt x="1086250" y="59606"/>
                  </a:lnTo>
                  <a:lnTo>
                    <a:pt x="1083145" y="55259"/>
                  </a:lnTo>
                  <a:lnTo>
                    <a:pt x="1079110" y="52155"/>
                  </a:lnTo>
                  <a:lnTo>
                    <a:pt x="1071969" y="49982"/>
                  </a:lnTo>
                  <a:lnTo>
                    <a:pt x="1074142" y="42531"/>
                  </a:lnTo>
                  <a:lnTo>
                    <a:pt x="1076316" y="39427"/>
                  </a:lnTo>
                  <a:lnTo>
                    <a:pt x="1077247" y="35080"/>
                  </a:lnTo>
                  <a:lnTo>
                    <a:pt x="1079420" y="29803"/>
                  </a:lnTo>
                  <a:lnTo>
                    <a:pt x="1081593" y="25457"/>
                  </a:lnTo>
                  <a:lnTo>
                    <a:pt x="1079420" y="22352"/>
                  </a:lnTo>
                  <a:lnTo>
                    <a:pt x="1076316" y="18006"/>
                  </a:lnTo>
                  <a:lnTo>
                    <a:pt x="1074142" y="17075"/>
                  </a:lnTo>
                  <a:lnTo>
                    <a:pt x="1071969" y="14901"/>
                  </a:lnTo>
                  <a:lnTo>
                    <a:pt x="1069796" y="12728"/>
                  </a:lnTo>
                  <a:lnTo>
                    <a:pt x="1069796" y="7451"/>
                  </a:lnTo>
                  <a:lnTo>
                    <a:pt x="1068865" y="0"/>
                  </a:lnTo>
                  <a:lnTo>
                    <a:pt x="1057378" y="2173"/>
                  </a:lnTo>
                  <a:lnTo>
                    <a:pt x="1046823" y="5278"/>
                  </a:lnTo>
                  <a:lnTo>
                    <a:pt x="1037510" y="9624"/>
                  </a:lnTo>
                  <a:lnTo>
                    <a:pt x="1025092" y="29492"/>
                  </a:lnTo>
                  <a:lnTo>
                    <a:pt x="1021056" y="47498"/>
                  </a:lnTo>
                  <a:lnTo>
                    <a:pt x="1023229" y="66435"/>
                  </a:lnTo>
                  <a:lnTo>
                    <a:pt x="1032543" y="82268"/>
                  </a:lnTo>
                  <a:lnTo>
                    <a:pt x="1044960" y="96859"/>
                  </a:lnTo>
                  <a:lnTo>
                    <a:pt x="1047134" y="104310"/>
                  </a:lnTo>
                  <a:lnTo>
                    <a:pt x="1044960" y="118901"/>
                  </a:lnTo>
                  <a:lnTo>
                    <a:pt x="1044960" y="135665"/>
                  </a:lnTo>
                  <a:lnTo>
                    <a:pt x="1044960" y="150256"/>
                  </a:lnTo>
                  <a:lnTo>
                    <a:pt x="1032543" y="150256"/>
                  </a:lnTo>
                  <a:lnTo>
                    <a:pt x="1032543" y="153360"/>
                  </a:lnTo>
                  <a:lnTo>
                    <a:pt x="1030369" y="159569"/>
                  </a:lnTo>
                  <a:lnTo>
                    <a:pt x="1030369" y="162674"/>
                  </a:lnTo>
                  <a:lnTo>
                    <a:pt x="1028196" y="170124"/>
                  </a:lnTo>
                  <a:lnTo>
                    <a:pt x="1019814" y="153360"/>
                  </a:lnTo>
                  <a:lnTo>
                    <a:pt x="1012674" y="137528"/>
                  </a:lnTo>
                  <a:lnTo>
                    <a:pt x="988770" y="137528"/>
                  </a:lnTo>
                  <a:lnTo>
                    <a:pt x="988770" y="150256"/>
                  </a:lnTo>
                  <a:lnTo>
                    <a:pt x="986597" y="152429"/>
                  </a:lnTo>
                  <a:lnTo>
                    <a:pt x="984424" y="153360"/>
                  </a:lnTo>
                  <a:lnTo>
                    <a:pt x="983492" y="155533"/>
                  </a:lnTo>
                  <a:lnTo>
                    <a:pt x="981319" y="157706"/>
                  </a:lnTo>
                  <a:lnTo>
                    <a:pt x="962692" y="157706"/>
                  </a:lnTo>
                  <a:lnTo>
                    <a:pt x="950275" y="155533"/>
                  </a:lnTo>
                  <a:lnTo>
                    <a:pt x="937857" y="153360"/>
                  </a:lnTo>
                  <a:lnTo>
                    <a:pt x="925439" y="150256"/>
                  </a:lnTo>
                  <a:lnTo>
                    <a:pt x="905570" y="150256"/>
                  </a:lnTo>
                  <a:lnTo>
                    <a:pt x="901535" y="142805"/>
                  </a:lnTo>
                  <a:lnTo>
                    <a:pt x="898430" y="139701"/>
                  </a:lnTo>
                  <a:lnTo>
                    <a:pt x="894394" y="133492"/>
                  </a:lnTo>
                  <a:lnTo>
                    <a:pt x="889117" y="130387"/>
                  </a:lnTo>
                  <a:lnTo>
                    <a:pt x="889117" y="117659"/>
                  </a:lnTo>
                  <a:lnTo>
                    <a:pt x="842239" y="122937"/>
                  </a:lnTo>
                  <a:lnTo>
                    <a:pt x="842239" y="126041"/>
                  </a:lnTo>
                  <a:lnTo>
                    <a:pt x="838204" y="126041"/>
                  </a:lnTo>
                  <a:lnTo>
                    <a:pt x="838204" y="132250"/>
                  </a:lnTo>
                  <a:lnTo>
                    <a:pt x="840377" y="135354"/>
                  </a:lnTo>
                  <a:lnTo>
                    <a:pt x="842550" y="139701"/>
                  </a:lnTo>
                  <a:lnTo>
                    <a:pt x="843481" y="140632"/>
                  </a:lnTo>
                  <a:lnTo>
                    <a:pt x="845654" y="145910"/>
                  </a:lnTo>
                  <a:lnTo>
                    <a:pt x="877941" y="145910"/>
                  </a:lnTo>
                  <a:lnTo>
                    <a:pt x="877941" y="150256"/>
                  </a:lnTo>
                  <a:lnTo>
                    <a:pt x="870800" y="152429"/>
                  </a:lnTo>
                  <a:lnTo>
                    <a:pt x="865523" y="153360"/>
                  </a:lnTo>
                  <a:lnTo>
                    <a:pt x="858383" y="153360"/>
                  </a:lnTo>
                  <a:lnTo>
                    <a:pt x="849069" y="153360"/>
                  </a:lnTo>
                  <a:lnTo>
                    <a:pt x="849069" y="189993"/>
                  </a:lnTo>
                  <a:lnTo>
                    <a:pt x="840687" y="179438"/>
                  </a:lnTo>
                  <a:lnTo>
                    <a:pt x="831374" y="167951"/>
                  </a:lnTo>
                  <a:lnTo>
                    <a:pt x="822060" y="157396"/>
                  </a:lnTo>
                  <a:lnTo>
                    <a:pt x="813678" y="155223"/>
                  </a:lnTo>
                  <a:lnTo>
                    <a:pt x="799087" y="155223"/>
                  </a:lnTo>
                  <a:lnTo>
                    <a:pt x="782323" y="155223"/>
                  </a:lnTo>
                  <a:lnTo>
                    <a:pt x="765559" y="153050"/>
                  </a:lnTo>
                  <a:lnTo>
                    <a:pt x="753141" y="153050"/>
                  </a:lnTo>
                  <a:lnTo>
                    <a:pt x="755315" y="149945"/>
                  </a:lnTo>
                  <a:lnTo>
                    <a:pt x="756246" y="147772"/>
                  </a:lnTo>
                  <a:lnTo>
                    <a:pt x="756246" y="145599"/>
                  </a:lnTo>
                  <a:lnTo>
                    <a:pt x="758419" y="144668"/>
                  </a:lnTo>
                  <a:lnTo>
                    <a:pt x="762455" y="142495"/>
                  </a:lnTo>
                  <a:lnTo>
                    <a:pt x="765559" y="140321"/>
                  </a:lnTo>
                  <a:lnTo>
                    <a:pt x="763386" y="137217"/>
                  </a:lnTo>
                  <a:lnTo>
                    <a:pt x="760282" y="129766"/>
                  </a:lnTo>
                  <a:lnTo>
                    <a:pt x="756246" y="124489"/>
                  </a:lnTo>
                  <a:lnTo>
                    <a:pt x="753141" y="120143"/>
                  </a:lnTo>
                  <a:lnTo>
                    <a:pt x="749106" y="117038"/>
                  </a:lnTo>
                  <a:lnTo>
                    <a:pt x="746001" y="117038"/>
                  </a:lnTo>
                  <a:lnTo>
                    <a:pt x="742897" y="117969"/>
                  </a:lnTo>
                  <a:lnTo>
                    <a:pt x="736688" y="120143"/>
                  </a:lnTo>
                  <a:lnTo>
                    <a:pt x="733583" y="122316"/>
                  </a:lnTo>
                  <a:lnTo>
                    <a:pt x="728306" y="122316"/>
                  </a:lnTo>
                  <a:lnTo>
                    <a:pt x="722097" y="122316"/>
                  </a:lnTo>
                  <a:lnTo>
                    <a:pt x="706575" y="110829"/>
                  </a:lnTo>
                  <a:lnTo>
                    <a:pt x="689811" y="98101"/>
                  </a:lnTo>
                  <a:lnTo>
                    <a:pt x="673046" y="85373"/>
                  </a:lnTo>
                  <a:lnTo>
                    <a:pt x="653178" y="80095"/>
                  </a:lnTo>
                  <a:lnTo>
                    <a:pt x="649142" y="81026"/>
                  </a:lnTo>
                  <a:lnTo>
                    <a:pt x="643865" y="83199"/>
                  </a:lnTo>
                  <a:lnTo>
                    <a:pt x="640760" y="87546"/>
                  </a:lnTo>
                  <a:lnTo>
                    <a:pt x="635482" y="90650"/>
                  </a:lnTo>
                  <a:lnTo>
                    <a:pt x="629274" y="92823"/>
                  </a:lnTo>
                  <a:lnTo>
                    <a:pt x="628342" y="88477"/>
                  </a:lnTo>
                  <a:lnTo>
                    <a:pt x="626169" y="85373"/>
                  </a:lnTo>
                  <a:lnTo>
                    <a:pt x="622133" y="80095"/>
                  </a:lnTo>
                  <a:lnTo>
                    <a:pt x="621202" y="80095"/>
                  </a:lnTo>
                  <a:lnTo>
                    <a:pt x="617166" y="80095"/>
                  </a:lnTo>
                  <a:lnTo>
                    <a:pt x="614993" y="81026"/>
                  </a:lnTo>
                  <a:lnTo>
                    <a:pt x="611889" y="83199"/>
                  </a:lnTo>
                  <a:lnTo>
                    <a:pt x="609715" y="85373"/>
                  </a:lnTo>
                  <a:lnTo>
                    <a:pt x="606611" y="88477"/>
                  </a:lnTo>
                  <a:lnTo>
                    <a:pt x="592951" y="85373"/>
                  </a:lnTo>
                  <a:lnTo>
                    <a:pt x="584569" y="77922"/>
                  </a:lnTo>
                  <a:lnTo>
                    <a:pt x="578360" y="68609"/>
                  </a:lnTo>
                  <a:lnTo>
                    <a:pt x="573083" y="55880"/>
                  </a:lnTo>
                  <a:lnTo>
                    <a:pt x="569978" y="58985"/>
                  </a:lnTo>
                  <a:lnTo>
                    <a:pt x="565943" y="65194"/>
                  </a:lnTo>
                  <a:lnTo>
                    <a:pt x="563770" y="70471"/>
                  </a:lnTo>
                  <a:lnTo>
                    <a:pt x="562838" y="75749"/>
                  </a:lnTo>
                  <a:lnTo>
                    <a:pt x="546074" y="77922"/>
                  </a:lnTo>
                  <a:lnTo>
                    <a:pt x="533656" y="77922"/>
                  </a:lnTo>
                  <a:lnTo>
                    <a:pt x="521238" y="80095"/>
                  </a:lnTo>
                  <a:lnTo>
                    <a:pt x="511925" y="85373"/>
                  </a:lnTo>
                  <a:lnTo>
                    <a:pt x="502612" y="95928"/>
                  </a:lnTo>
                  <a:lnTo>
                    <a:pt x="482743" y="92823"/>
                  </a:lnTo>
                  <a:lnTo>
                    <a:pt x="482743" y="85373"/>
                  </a:lnTo>
                  <a:lnTo>
                    <a:pt x="504474" y="76059"/>
                  </a:lnTo>
                  <a:lnTo>
                    <a:pt x="524343" y="63331"/>
                  </a:lnTo>
                  <a:lnTo>
                    <a:pt x="542970" y="48740"/>
                  </a:lnTo>
                  <a:lnTo>
                    <a:pt x="549179" y="48740"/>
                  </a:lnTo>
                  <a:lnTo>
                    <a:pt x="546074" y="46567"/>
                  </a:lnTo>
                  <a:lnTo>
                    <a:pt x="542970" y="44394"/>
                  </a:lnTo>
                  <a:lnTo>
                    <a:pt x="536761" y="43462"/>
                  </a:lnTo>
                  <a:lnTo>
                    <a:pt x="533656" y="41289"/>
                  </a:lnTo>
                  <a:lnTo>
                    <a:pt x="516892" y="44394"/>
                  </a:lnTo>
                  <a:lnTo>
                    <a:pt x="504474" y="50603"/>
                  </a:lnTo>
                  <a:lnTo>
                    <a:pt x="492988" y="58985"/>
                  </a:lnTo>
                  <a:lnTo>
                    <a:pt x="482433" y="66435"/>
                  </a:lnTo>
                  <a:lnTo>
                    <a:pt x="470015" y="73886"/>
                  </a:lnTo>
                  <a:lnTo>
                    <a:pt x="455424" y="78232"/>
                  </a:lnTo>
                  <a:lnTo>
                    <a:pt x="433693" y="80405"/>
                  </a:lnTo>
                  <a:lnTo>
                    <a:pt x="436797" y="88788"/>
                  </a:lnTo>
                  <a:lnTo>
                    <a:pt x="443006" y="96238"/>
                  </a:lnTo>
                  <a:lnTo>
                    <a:pt x="448284" y="103689"/>
                  </a:lnTo>
                  <a:lnTo>
                    <a:pt x="453561" y="109898"/>
                  </a:lnTo>
                  <a:lnTo>
                    <a:pt x="453561" y="117349"/>
                  </a:lnTo>
                  <a:lnTo>
                    <a:pt x="429657" y="113002"/>
                  </a:lnTo>
                  <a:lnTo>
                    <a:pt x="409788" y="102447"/>
                  </a:lnTo>
                  <a:lnTo>
                    <a:pt x="392093" y="90961"/>
                  </a:lnTo>
                  <a:lnTo>
                    <a:pt x="373466" y="78232"/>
                  </a:lnTo>
                  <a:lnTo>
                    <a:pt x="353598" y="68919"/>
                  </a:lnTo>
                  <a:lnTo>
                    <a:pt x="322243" y="73265"/>
                  </a:lnTo>
                  <a:lnTo>
                    <a:pt x="307652" y="68919"/>
                  </a:lnTo>
                  <a:lnTo>
                    <a:pt x="293061" y="61468"/>
                  </a:lnTo>
                  <a:lnTo>
                    <a:pt x="277539" y="56191"/>
                  </a:lnTo>
                  <a:lnTo>
                    <a:pt x="266052" y="51844"/>
                  </a:lnTo>
                  <a:lnTo>
                    <a:pt x="262948" y="51844"/>
                  </a:lnTo>
                  <a:lnTo>
                    <a:pt x="256739" y="54018"/>
                  </a:lnTo>
                  <a:lnTo>
                    <a:pt x="253634" y="56191"/>
                  </a:lnTo>
                  <a:lnTo>
                    <a:pt x="249598" y="56191"/>
                  </a:lnTo>
                  <a:lnTo>
                    <a:pt x="244321" y="58364"/>
                  </a:lnTo>
                  <a:lnTo>
                    <a:pt x="239043" y="56191"/>
                  </a:lnTo>
                  <a:lnTo>
                    <a:pt x="233766" y="54018"/>
                  </a:lnTo>
                  <a:lnTo>
                    <a:pt x="229730" y="50913"/>
                  </a:lnTo>
                  <a:lnTo>
                    <a:pt x="226625" y="46567"/>
                  </a:lnTo>
                  <a:lnTo>
                    <a:pt x="221348" y="41289"/>
                  </a:lnTo>
                  <a:lnTo>
                    <a:pt x="217312" y="38185"/>
                  </a:lnTo>
                  <a:lnTo>
                    <a:pt x="214208" y="36012"/>
                  </a:lnTo>
                  <a:lnTo>
                    <a:pt x="210172" y="36012"/>
                  </a:lnTo>
                  <a:lnTo>
                    <a:pt x="207067" y="36012"/>
                  </a:lnTo>
                  <a:lnTo>
                    <a:pt x="203032" y="38185"/>
                  </a:lnTo>
                  <a:lnTo>
                    <a:pt x="199927" y="39116"/>
                  </a:lnTo>
                  <a:lnTo>
                    <a:pt x="195891" y="39116"/>
                  </a:lnTo>
                  <a:lnTo>
                    <a:pt x="190614" y="39116"/>
                  </a:lnTo>
                  <a:lnTo>
                    <a:pt x="186578" y="36012"/>
                  </a:lnTo>
                  <a:lnTo>
                    <a:pt x="183473" y="31665"/>
                  </a:lnTo>
                  <a:lnTo>
                    <a:pt x="181300" y="30734"/>
                  </a:lnTo>
                  <a:lnTo>
                    <a:pt x="181300" y="26388"/>
                  </a:lnTo>
                  <a:lnTo>
                    <a:pt x="179127" y="24215"/>
                  </a:lnTo>
                  <a:lnTo>
                    <a:pt x="179127" y="21110"/>
                  </a:lnTo>
                  <a:lnTo>
                    <a:pt x="176023" y="18937"/>
                  </a:lnTo>
                  <a:lnTo>
                    <a:pt x="170745" y="15833"/>
                  </a:lnTo>
                  <a:lnTo>
                    <a:pt x="153981" y="26388"/>
                  </a:lnTo>
                  <a:lnTo>
                    <a:pt x="137217" y="33839"/>
                  </a:lnTo>
                  <a:lnTo>
                    <a:pt x="117348" y="39116"/>
                  </a:lnTo>
                  <a:lnTo>
                    <a:pt x="99653" y="48430"/>
                  </a:lnTo>
                  <a:lnTo>
                    <a:pt x="85993" y="58985"/>
                  </a:lnTo>
                  <a:lnTo>
                    <a:pt x="82889" y="70471"/>
                  </a:lnTo>
                  <a:lnTo>
                    <a:pt x="78853" y="83199"/>
                  </a:lnTo>
                  <a:lnTo>
                    <a:pt x="73576" y="95928"/>
                  </a:lnTo>
                  <a:lnTo>
                    <a:pt x="56812" y="105241"/>
                  </a:lnTo>
                  <a:lnTo>
                    <a:pt x="36012" y="107414"/>
                  </a:lnTo>
                  <a:lnTo>
                    <a:pt x="14281" y="105241"/>
                  </a:lnTo>
                  <a:lnTo>
                    <a:pt x="12107" y="110519"/>
                  </a:lnTo>
                  <a:lnTo>
                    <a:pt x="9934" y="116728"/>
                  </a:lnTo>
                  <a:lnTo>
                    <a:pt x="6830" y="122005"/>
                  </a:lnTo>
                  <a:lnTo>
                    <a:pt x="15212" y="138769"/>
                  </a:lnTo>
                  <a:lnTo>
                    <a:pt x="29803" y="149324"/>
                  </a:lnTo>
                  <a:lnTo>
                    <a:pt x="46567" y="159880"/>
                  </a:lnTo>
                  <a:lnTo>
                    <a:pt x="61158" y="171366"/>
                  </a:lnTo>
                  <a:lnTo>
                    <a:pt x="73576" y="185957"/>
                  </a:lnTo>
                  <a:lnTo>
                    <a:pt x="77611" y="191235"/>
                  </a:lnTo>
                  <a:lnTo>
                    <a:pt x="78543" y="196512"/>
                  </a:lnTo>
                  <a:lnTo>
                    <a:pt x="80716" y="202721"/>
                  </a:lnTo>
                  <a:lnTo>
                    <a:pt x="82889" y="207999"/>
                  </a:lnTo>
                  <a:lnTo>
                    <a:pt x="85993" y="213276"/>
                  </a:lnTo>
                  <a:lnTo>
                    <a:pt x="85993" y="220727"/>
                  </a:lnTo>
                  <a:lnTo>
                    <a:pt x="73576" y="226005"/>
                  </a:lnTo>
                  <a:lnTo>
                    <a:pt x="70471" y="220727"/>
                  </a:lnTo>
                  <a:lnTo>
                    <a:pt x="64262" y="215449"/>
                  </a:lnTo>
                  <a:lnTo>
                    <a:pt x="58985" y="211103"/>
                  </a:lnTo>
                  <a:lnTo>
                    <a:pt x="53707" y="205826"/>
                  </a:lnTo>
                  <a:lnTo>
                    <a:pt x="49671" y="205826"/>
                  </a:lnTo>
                  <a:lnTo>
                    <a:pt x="48740" y="205826"/>
                  </a:lnTo>
                  <a:lnTo>
                    <a:pt x="46567" y="207999"/>
                  </a:lnTo>
                  <a:lnTo>
                    <a:pt x="44394" y="207999"/>
                  </a:lnTo>
                  <a:lnTo>
                    <a:pt x="43462" y="210172"/>
                  </a:lnTo>
                  <a:lnTo>
                    <a:pt x="26698" y="210172"/>
                  </a:lnTo>
                  <a:lnTo>
                    <a:pt x="28871" y="213276"/>
                  </a:lnTo>
                  <a:lnTo>
                    <a:pt x="28871" y="215449"/>
                  </a:lnTo>
                  <a:lnTo>
                    <a:pt x="29803" y="217623"/>
                  </a:lnTo>
                  <a:lnTo>
                    <a:pt x="26698" y="220727"/>
                  </a:lnTo>
                  <a:lnTo>
                    <a:pt x="22663" y="225073"/>
                  </a:lnTo>
                  <a:lnTo>
                    <a:pt x="19558" y="225073"/>
                  </a:lnTo>
                  <a:lnTo>
                    <a:pt x="15522" y="226005"/>
                  </a:lnTo>
                  <a:lnTo>
                    <a:pt x="10245" y="228178"/>
                  </a:lnTo>
                  <a:lnTo>
                    <a:pt x="7140" y="230351"/>
                  </a:lnTo>
                  <a:lnTo>
                    <a:pt x="0" y="230351"/>
                  </a:lnTo>
                  <a:lnTo>
                    <a:pt x="3104" y="257670"/>
                  </a:lnTo>
                  <a:lnTo>
                    <a:pt x="17695" y="265121"/>
                  </a:lnTo>
                  <a:lnTo>
                    <a:pt x="36322" y="268225"/>
                  </a:lnTo>
                  <a:lnTo>
                    <a:pt x="51844" y="274434"/>
                  </a:lnTo>
                  <a:lnTo>
                    <a:pt x="63331" y="277539"/>
                  </a:lnTo>
                  <a:lnTo>
                    <a:pt x="68609" y="277539"/>
                  </a:lnTo>
                  <a:lnTo>
                    <a:pt x="71713" y="275365"/>
                  </a:lnTo>
                  <a:lnTo>
                    <a:pt x="75749" y="274434"/>
                  </a:lnTo>
                  <a:lnTo>
                    <a:pt x="77922" y="272261"/>
                  </a:lnTo>
                  <a:lnTo>
                    <a:pt x="78853" y="270088"/>
                  </a:lnTo>
                  <a:lnTo>
                    <a:pt x="82889" y="266983"/>
                  </a:lnTo>
                  <a:lnTo>
                    <a:pt x="97790" y="266983"/>
                  </a:lnTo>
                  <a:lnTo>
                    <a:pt x="95617" y="267915"/>
                  </a:lnTo>
                  <a:lnTo>
                    <a:pt x="95617" y="270088"/>
                  </a:lnTo>
                  <a:lnTo>
                    <a:pt x="95617" y="272261"/>
                  </a:lnTo>
                  <a:lnTo>
                    <a:pt x="93444" y="272261"/>
                  </a:lnTo>
                  <a:lnTo>
                    <a:pt x="91271" y="274434"/>
                  </a:lnTo>
                  <a:lnTo>
                    <a:pt x="91271" y="292440"/>
                  </a:lnTo>
                  <a:lnTo>
                    <a:pt x="85993" y="303926"/>
                  </a:lnTo>
                  <a:lnTo>
                    <a:pt x="78853" y="311377"/>
                  </a:lnTo>
                  <a:lnTo>
                    <a:pt x="68298" y="316655"/>
                  </a:lnTo>
                  <a:lnTo>
                    <a:pt x="56812" y="319759"/>
                  </a:lnTo>
                  <a:lnTo>
                    <a:pt x="44394" y="327210"/>
                  </a:lnTo>
                  <a:lnTo>
                    <a:pt x="37253" y="336523"/>
                  </a:lnTo>
                  <a:lnTo>
                    <a:pt x="31976" y="347078"/>
                  </a:lnTo>
                  <a:lnTo>
                    <a:pt x="26698" y="360738"/>
                  </a:lnTo>
                  <a:lnTo>
                    <a:pt x="20489" y="371293"/>
                  </a:lnTo>
                  <a:lnTo>
                    <a:pt x="31976" y="391162"/>
                  </a:lnTo>
                  <a:lnTo>
                    <a:pt x="46567" y="410099"/>
                  </a:lnTo>
                  <a:lnTo>
                    <a:pt x="64262" y="422827"/>
                  </a:lnTo>
                  <a:lnTo>
                    <a:pt x="66435" y="425000"/>
                  </a:lnTo>
                  <a:lnTo>
                    <a:pt x="69540" y="425000"/>
                  </a:lnTo>
                  <a:lnTo>
                    <a:pt x="71713" y="425000"/>
                  </a:lnTo>
                  <a:lnTo>
                    <a:pt x="73886" y="422827"/>
                  </a:lnTo>
                  <a:lnTo>
                    <a:pt x="76991" y="419723"/>
                  </a:lnTo>
                  <a:lnTo>
                    <a:pt x="81026" y="430278"/>
                  </a:lnTo>
                  <a:lnTo>
                    <a:pt x="86304" y="444869"/>
                  </a:lnTo>
                  <a:lnTo>
                    <a:pt x="88477" y="455424"/>
                  </a:lnTo>
                  <a:lnTo>
                    <a:pt x="93755" y="455424"/>
                  </a:lnTo>
                  <a:lnTo>
                    <a:pt x="97790" y="455734"/>
                  </a:lnTo>
                  <a:lnTo>
                    <a:pt x="98722" y="455734"/>
                  </a:lnTo>
                  <a:lnTo>
                    <a:pt x="100895" y="453561"/>
                  </a:lnTo>
                  <a:lnTo>
                    <a:pt x="103068" y="451388"/>
                  </a:lnTo>
                  <a:lnTo>
                    <a:pt x="105241" y="449215"/>
                  </a:lnTo>
                  <a:lnTo>
                    <a:pt x="108346" y="451388"/>
                  </a:lnTo>
                  <a:lnTo>
                    <a:pt x="110208" y="451388"/>
                  </a:lnTo>
                  <a:lnTo>
                    <a:pt x="112381" y="453561"/>
                  </a:lnTo>
                  <a:lnTo>
                    <a:pt x="112381" y="456666"/>
                  </a:lnTo>
                  <a:lnTo>
                    <a:pt x="112381" y="461012"/>
                  </a:lnTo>
                  <a:lnTo>
                    <a:pt x="124799" y="456666"/>
                  </a:lnTo>
                  <a:lnTo>
                    <a:pt x="134113" y="453561"/>
                  </a:lnTo>
                  <a:lnTo>
                    <a:pt x="147772" y="449215"/>
                  </a:lnTo>
                  <a:lnTo>
                    <a:pt x="144668" y="471257"/>
                  </a:lnTo>
                  <a:lnTo>
                    <a:pt x="135354" y="488021"/>
                  </a:lnTo>
                  <a:lnTo>
                    <a:pt x="122937" y="502612"/>
                  </a:lnTo>
                  <a:lnTo>
                    <a:pt x="106172" y="515340"/>
                  </a:lnTo>
                  <a:lnTo>
                    <a:pt x="88477" y="527137"/>
                  </a:lnTo>
                  <a:lnTo>
                    <a:pt x="69850" y="537692"/>
                  </a:lnTo>
                  <a:lnTo>
                    <a:pt x="54328" y="549179"/>
                  </a:lnTo>
                  <a:lnTo>
                    <a:pt x="41910" y="561907"/>
                  </a:lnTo>
                  <a:lnTo>
                    <a:pt x="37874" y="561907"/>
                  </a:lnTo>
                  <a:lnTo>
                    <a:pt x="37874" y="565011"/>
                  </a:lnTo>
                  <a:lnTo>
                    <a:pt x="48430" y="561907"/>
                  </a:lnTo>
                  <a:lnTo>
                    <a:pt x="65194" y="554456"/>
                  </a:lnTo>
                  <a:lnTo>
                    <a:pt x="86925" y="543901"/>
                  </a:lnTo>
                  <a:lnTo>
                    <a:pt x="108656" y="530241"/>
                  </a:lnTo>
                  <a:lnTo>
                    <a:pt x="130387" y="515650"/>
                  </a:lnTo>
                  <a:lnTo>
                    <a:pt x="152118" y="502922"/>
                  </a:lnTo>
                  <a:lnTo>
                    <a:pt x="169814" y="492367"/>
                  </a:lnTo>
                  <a:lnTo>
                    <a:pt x="184405" y="480881"/>
                  </a:lnTo>
                  <a:lnTo>
                    <a:pt x="191545" y="473430"/>
                  </a:lnTo>
                  <a:lnTo>
                    <a:pt x="203032" y="456666"/>
                  </a:lnTo>
                  <a:lnTo>
                    <a:pt x="210172" y="438660"/>
                  </a:lnTo>
                  <a:lnTo>
                    <a:pt x="215449" y="421896"/>
                  </a:lnTo>
                  <a:lnTo>
                    <a:pt x="222590" y="406063"/>
                  </a:lnTo>
                  <a:lnTo>
                    <a:pt x="234076" y="391472"/>
                  </a:lnTo>
                  <a:lnTo>
                    <a:pt x="247736" y="379986"/>
                  </a:lnTo>
                  <a:lnTo>
                    <a:pt x="247736" y="376881"/>
                  </a:lnTo>
                  <a:lnTo>
                    <a:pt x="257049" y="376881"/>
                  </a:lnTo>
                  <a:lnTo>
                    <a:pt x="247736" y="392714"/>
                  </a:lnTo>
                  <a:lnTo>
                    <a:pt x="237181" y="407305"/>
                  </a:lnTo>
                  <a:lnTo>
                    <a:pt x="230040" y="424069"/>
                  </a:lnTo>
                  <a:lnTo>
                    <a:pt x="224763" y="440833"/>
                  </a:lnTo>
                  <a:lnTo>
                    <a:pt x="246494" y="435555"/>
                  </a:lnTo>
                  <a:lnTo>
                    <a:pt x="262016" y="426242"/>
                  </a:lnTo>
                  <a:lnTo>
                    <a:pt x="280643" y="416929"/>
                  </a:lnTo>
                  <a:lnTo>
                    <a:pt x="280643" y="392714"/>
                  </a:lnTo>
                  <a:lnTo>
                    <a:pt x="297407" y="394887"/>
                  </a:lnTo>
                  <a:lnTo>
                    <a:pt x="307962" y="400165"/>
                  </a:lnTo>
                  <a:lnTo>
                    <a:pt x="317276" y="407615"/>
                  </a:lnTo>
                  <a:lnTo>
                    <a:pt x="327831" y="413824"/>
                  </a:lnTo>
                  <a:lnTo>
                    <a:pt x="361048" y="413824"/>
                  </a:lnTo>
                  <a:lnTo>
                    <a:pt x="376571" y="422206"/>
                  </a:lnTo>
                  <a:lnTo>
                    <a:pt x="393335" y="436797"/>
                  </a:lnTo>
                  <a:lnTo>
                    <a:pt x="407926" y="449526"/>
                  </a:lnTo>
                  <a:lnTo>
                    <a:pt x="427794" y="458839"/>
                  </a:lnTo>
                  <a:lnTo>
                    <a:pt x="451699" y="464117"/>
                  </a:lnTo>
                  <a:lnTo>
                    <a:pt x="471567" y="473430"/>
                  </a:lnTo>
                  <a:lnTo>
                    <a:pt x="486158" y="486158"/>
                  </a:lnTo>
                  <a:lnTo>
                    <a:pt x="498576" y="502922"/>
                  </a:lnTo>
                  <a:lnTo>
                    <a:pt x="507889" y="519686"/>
                  </a:lnTo>
                  <a:lnTo>
                    <a:pt x="519376" y="536450"/>
                  </a:lnTo>
                  <a:lnTo>
                    <a:pt x="531794" y="550110"/>
                  </a:lnTo>
                  <a:lnTo>
                    <a:pt x="527758" y="574325"/>
                  </a:lnTo>
                  <a:lnTo>
                    <a:pt x="539244" y="579602"/>
                  </a:lnTo>
                  <a:lnTo>
                    <a:pt x="546385" y="588916"/>
                  </a:lnTo>
                  <a:lnTo>
                    <a:pt x="551662" y="600402"/>
                  </a:lnTo>
                  <a:lnTo>
                    <a:pt x="554767" y="613131"/>
                  </a:lnTo>
                  <a:lnTo>
                    <a:pt x="560976" y="625859"/>
                  </a:lnTo>
                  <a:lnTo>
                    <a:pt x="568116" y="637345"/>
                  </a:lnTo>
                  <a:lnTo>
                    <a:pt x="576498" y="645727"/>
                  </a:lnTo>
                  <a:lnTo>
                    <a:pt x="591089" y="651005"/>
                  </a:lnTo>
                  <a:lnTo>
                    <a:pt x="587984" y="653178"/>
                  </a:lnTo>
                  <a:lnTo>
                    <a:pt x="583949" y="653178"/>
                  </a:lnTo>
                  <a:lnTo>
                    <a:pt x="580844" y="653178"/>
                  </a:lnTo>
                  <a:lnTo>
                    <a:pt x="576808" y="651005"/>
                  </a:lnTo>
                  <a:lnTo>
                    <a:pt x="568426" y="651005"/>
                  </a:lnTo>
                  <a:lnTo>
                    <a:pt x="576808" y="669942"/>
                  </a:lnTo>
                  <a:lnTo>
                    <a:pt x="588295" y="686706"/>
                  </a:lnTo>
                  <a:lnTo>
                    <a:pt x="600713" y="702539"/>
                  </a:lnTo>
                  <a:lnTo>
                    <a:pt x="604748" y="704712"/>
                  </a:lnTo>
                  <a:lnTo>
                    <a:pt x="605680" y="704712"/>
                  </a:lnTo>
                  <a:lnTo>
                    <a:pt x="605680" y="706885"/>
                  </a:lnTo>
                  <a:lnTo>
                    <a:pt x="607853" y="706885"/>
                  </a:lnTo>
                  <a:lnTo>
                    <a:pt x="613130" y="706885"/>
                  </a:lnTo>
                  <a:lnTo>
                    <a:pt x="619339" y="706885"/>
                  </a:lnTo>
                  <a:lnTo>
                    <a:pt x="620271" y="704712"/>
                  </a:lnTo>
                  <a:lnTo>
                    <a:pt x="624306" y="702539"/>
                  </a:lnTo>
                  <a:lnTo>
                    <a:pt x="626480" y="701608"/>
                  </a:lnTo>
                  <a:lnTo>
                    <a:pt x="626480" y="699434"/>
                  </a:lnTo>
                  <a:lnTo>
                    <a:pt x="627411" y="699434"/>
                  </a:lnTo>
                  <a:lnTo>
                    <a:pt x="627411" y="695088"/>
                  </a:lnTo>
                  <a:lnTo>
                    <a:pt x="622133" y="687638"/>
                  </a:lnTo>
                  <a:lnTo>
                    <a:pt x="614993" y="682360"/>
                  </a:lnTo>
                  <a:lnTo>
                    <a:pt x="607853" y="677082"/>
                  </a:lnTo>
                  <a:lnTo>
                    <a:pt x="600713" y="671805"/>
                  </a:lnTo>
                  <a:lnTo>
                    <a:pt x="600713" y="662491"/>
                  </a:lnTo>
                  <a:lnTo>
                    <a:pt x="617477" y="673047"/>
                  </a:lnTo>
                  <a:lnTo>
                    <a:pt x="632068" y="687638"/>
                  </a:lnTo>
                  <a:lnTo>
                    <a:pt x="644485" y="702228"/>
                  </a:lnTo>
                  <a:lnTo>
                    <a:pt x="644485" y="723339"/>
                  </a:lnTo>
                  <a:lnTo>
                    <a:pt x="642312" y="718992"/>
                  </a:lnTo>
                  <a:lnTo>
                    <a:pt x="639208" y="715888"/>
                  </a:lnTo>
                  <a:lnTo>
                    <a:pt x="637035" y="711542"/>
                  </a:lnTo>
                  <a:lnTo>
                    <a:pt x="633930" y="709369"/>
                  </a:lnTo>
                  <a:lnTo>
                    <a:pt x="629894" y="709369"/>
                  </a:lnTo>
                  <a:lnTo>
                    <a:pt x="626790" y="709369"/>
                  </a:lnTo>
                  <a:lnTo>
                    <a:pt x="622754" y="709369"/>
                  </a:lnTo>
                  <a:lnTo>
                    <a:pt x="617477" y="711542"/>
                  </a:lnTo>
                  <a:lnTo>
                    <a:pt x="615304" y="723028"/>
                  </a:lnTo>
                  <a:lnTo>
                    <a:pt x="613130" y="741034"/>
                  </a:lnTo>
                  <a:lnTo>
                    <a:pt x="613130" y="763076"/>
                  </a:lnTo>
                  <a:lnTo>
                    <a:pt x="613130" y="787291"/>
                  </a:lnTo>
                  <a:lnTo>
                    <a:pt x="613130" y="807159"/>
                  </a:lnTo>
                  <a:lnTo>
                    <a:pt x="612199" y="821750"/>
                  </a:lnTo>
                  <a:lnTo>
                    <a:pt x="612199" y="829201"/>
                  </a:lnTo>
                  <a:lnTo>
                    <a:pt x="613130" y="859624"/>
                  </a:lnTo>
                  <a:lnTo>
                    <a:pt x="617166" y="881666"/>
                  </a:lnTo>
                  <a:lnTo>
                    <a:pt x="622444" y="898430"/>
                  </a:lnTo>
                  <a:lnTo>
                    <a:pt x="629584" y="911158"/>
                  </a:lnTo>
                  <a:lnTo>
                    <a:pt x="641071" y="922645"/>
                  </a:lnTo>
                  <a:lnTo>
                    <a:pt x="651626" y="935373"/>
                  </a:lnTo>
                  <a:lnTo>
                    <a:pt x="664043" y="953379"/>
                  </a:lnTo>
                  <a:lnTo>
                    <a:pt x="669321" y="964866"/>
                  </a:lnTo>
                  <a:lnTo>
                    <a:pt x="673357" y="975421"/>
                  </a:lnTo>
                  <a:lnTo>
                    <a:pt x="680497" y="984734"/>
                  </a:lnTo>
                  <a:lnTo>
                    <a:pt x="691052" y="992185"/>
                  </a:lnTo>
                  <a:lnTo>
                    <a:pt x="704712" y="997462"/>
                  </a:lnTo>
                  <a:lnTo>
                    <a:pt x="715267" y="1003671"/>
                  </a:lnTo>
                  <a:lnTo>
                    <a:pt x="724580" y="1014226"/>
                  </a:lnTo>
                  <a:lnTo>
                    <a:pt x="731721" y="1026955"/>
                  </a:lnTo>
                  <a:lnTo>
                    <a:pt x="734825" y="1041546"/>
                  </a:lnTo>
                  <a:lnTo>
                    <a:pt x="741034" y="1054274"/>
                  </a:lnTo>
                  <a:lnTo>
                    <a:pt x="747243" y="1065761"/>
                  </a:lnTo>
                  <a:lnTo>
                    <a:pt x="760903" y="1075074"/>
                  </a:lnTo>
                  <a:lnTo>
                    <a:pt x="758729" y="1076005"/>
                  </a:lnTo>
                  <a:lnTo>
                    <a:pt x="758729" y="1078178"/>
                  </a:lnTo>
                  <a:lnTo>
                    <a:pt x="758729" y="1080351"/>
                  </a:lnTo>
                  <a:lnTo>
                    <a:pt x="756556" y="1080351"/>
                  </a:lnTo>
                  <a:lnTo>
                    <a:pt x="754383" y="1080351"/>
                  </a:lnTo>
                  <a:lnTo>
                    <a:pt x="751279" y="1082525"/>
                  </a:lnTo>
                  <a:lnTo>
                    <a:pt x="760592" y="1095253"/>
                  </a:lnTo>
                  <a:lnTo>
                    <a:pt x="771147" y="1102704"/>
                  </a:lnTo>
                  <a:lnTo>
                    <a:pt x="782634" y="1110154"/>
                  </a:lnTo>
                  <a:lnTo>
                    <a:pt x="791016" y="1119468"/>
                  </a:lnTo>
                  <a:lnTo>
                    <a:pt x="797225" y="1130023"/>
                  </a:lnTo>
                  <a:lnTo>
                    <a:pt x="800329" y="1142751"/>
                  </a:lnTo>
                  <a:lnTo>
                    <a:pt x="804365" y="1155479"/>
                  </a:lnTo>
                  <a:lnTo>
                    <a:pt x="809643" y="1155479"/>
                  </a:lnTo>
                  <a:lnTo>
                    <a:pt x="811816" y="1155479"/>
                  </a:lnTo>
                  <a:lnTo>
                    <a:pt x="812747" y="1155479"/>
                  </a:lnTo>
                  <a:lnTo>
                    <a:pt x="814920" y="1155479"/>
                  </a:lnTo>
                  <a:lnTo>
                    <a:pt x="817093" y="1155479"/>
                  </a:lnTo>
                  <a:lnTo>
                    <a:pt x="820198" y="1155479"/>
                  </a:lnTo>
                  <a:lnTo>
                    <a:pt x="822371" y="1159826"/>
                  </a:lnTo>
                  <a:lnTo>
                    <a:pt x="822371" y="1162930"/>
                  </a:lnTo>
                  <a:lnTo>
                    <a:pt x="824544" y="1169139"/>
                  </a:lnTo>
                  <a:lnTo>
                    <a:pt x="824544" y="1176590"/>
                  </a:lnTo>
                  <a:lnTo>
                    <a:pt x="827648" y="1174417"/>
                  </a:lnTo>
                  <a:lnTo>
                    <a:pt x="827648" y="1172243"/>
                  </a:lnTo>
                  <a:lnTo>
                    <a:pt x="829822" y="1170070"/>
                  </a:lnTo>
                  <a:lnTo>
                    <a:pt x="831995" y="1166966"/>
                  </a:lnTo>
                  <a:lnTo>
                    <a:pt x="831995" y="1159515"/>
                  </a:lnTo>
                  <a:lnTo>
                    <a:pt x="827959" y="1148960"/>
                  </a:lnTo>
                  <a:lnTo>
                    <a:pt x="819577" y="1132196"/>
                  </a:lnTo>
                  <a:lnTo>
                    <a:pt x="808090" y="1113259"/>
                  </a:lnTo>
                  <a:lnTo>
                    <a:pt x="797535" y="1095253"/>
                  </a:lnTo>
                  <a:lnTo>
                    <a:pt x="783876" y="1076316"/>
                  </a:lnTo>
                  <a:lnTo>
                    <a:pt x="773320" y="1061725"/>
                  </a:lnTo>
                  <a:lnTo>
                    <a:pt x="761834" y="1048996"/>
                  </a:lnTo>
                  <a:lnTo>
                    <a:pt x="756556" y="1041546"/>
                  </a:lnTo>
                  <a:lnTo>
                    <a:pt x="756556" y="1021677"/>
                  </a:lnTo>
                  <a:lnTo>
                    <a:pt x="760592" y="1023850"/>
                  </a:lnTo>
                  <a:lnTo>
                    <a:pt x="763697" y="1026955"/>
                  </a:lnTo>
                  <a:lnTo>
                    <a:pt x="767732" y="1031301"/>
                  </a:lnTo>
                  <a:lnTo>
                    <a:pt x="776114" y="1036578"/>
                  </a:lnTo>
                  <a:lnTo>
                    <a:pt x="782323" y="1048065"/>
                  </a:lnTo>
                  <a:lnTo>
                    <a:pt x="785428" y="1058620"/>
                  </a:lnTo>
                  <a:lnTo>
                    <a:pt x="789464" y="1069175"/>
                  </a:lnTo>
                  <a:lnTo>
                    <a:pt x="796604" y="1078489"/>
                  </a:lnTo>
                  <a:lnTo>
                    <a:pt x="797535" y="1080662"/>
                  </a:lnTo>
                  <a:lnTo>
                    <a:pt x="803744" y="1082835"/>
                  </a:lnTo>
                  <a:lnTo>
                    <a:pt x="806849" y="1082835"/>
                  </a:lnTo>
                  <a:lnTo>
                    <a:pt x="812126" y="1083766"/>
                  </a:lnTo>
                  <a:lnTo>
                    <a:pt x="816162" y="1085939"/>
                  </a:lnTo>
                  <a:lnTo>
                    <a:pt x="833857" y="1112327"/>
                  </a:lnTo>
                  <a:lnTo>
                    <a:pt x="852484" y="1137473"/>
                  </a:lnTo>
                  <a:lnTo>
                    <a:pt x="870179" y="1161688"/>
                  </a:lnTo>
                  <a:lnTo>
                    <a:pt x="890048" y="1183730"/>
                  </a:lnTo>
                  <a:lnTo>
                    <a:pt x="882908" y="1206703"/>
                  </a:lnTo>
                  <a:lnTo>
                    <a:pt x="886944" y="1211049"/>
                  </a:lnTo>
                  <a:lnTo>
                    <a:pt x="894084" y="1218500"/>
                  </a:lnTo>
                  <a:lnTo>
                    <a:pt x="901224" y="1227813"/>
                  </a:lnTo>
                  <a:lnTo>
                    <a:pt x="910537" y="1235264"/>
                  </a:lnTo>
                  <a:lnTo>
                    <a:pt x="915815" y="1242715"/>
                  </a:lnTo>
                  <a:lnTo>
                    <a:pt x="918919" y="1243646"/>
                  </a:lnTo>
                  <a:lnTo>
                    <a:pt x="939719" y="1240541"/>
                  </a:lnTo>
                  <a:lnTo>
                    <a:pt x="940651" y="1242715"/>
                  </a:lnTo>
                  <a:lnTo>
                    <a:pt x="944686" y="1245819"/>
                  </a:lnTo>
                  <a:lnTo>
                    <a:pt x="947791" y="1250165"/>
                  </a:lnTo>
                  <a:lnTo>
                    <a:pt x="951827" y="1253270"/>
                  </a:lnTo>
                  <a:lnTo>
                    <a:pt x="954931" y="1256374"/>
                  </a:lnTo>
                  <a:lnTo>
                    <a:pt x="978835" y="1260720"/>
                  </a:lnTo>
                  <a:lnTo>
                    <a:pt x="981940" y="1262894"/>
                  </a:lnTo>
                  <a:lnTo>
                    <a:pt x="985976" y="1265998"/>
                  </a:lnTo>
                  <a:lnTo>
                    <a:pt x="991253" y="1271276"/>
                  </a:lnTo>
                  <a:lnTo>
                    <a:pt x="995289" y="1275622"/>
                  </a:lnTo>
                  <a:lnTo>
                    <a:pt x="998394" y="1278726"/>
                  </a:lnTo>
                  <a:lnTo>
                    <a:pt x="1002429" y="1280899"/>
                  </a:lnTo>
                  <a:lnTo>
                    <a:pt x="1010811" y="1283073"/>
                  </a:lnTo>
                  <a:lnTo>
                    <a:pt x="1017952" y="1278726"/>
                  </a:lnTo>
                  <a:lnTo>
                    <a:pt x="1024161" y="1275622"/>
                  </a:lnTo>
                  <a:lnTo>
                    <a:pt x="1031301" y="1271276"/>
                  </a:lnTo>
                  <a:lnTo>
                    <a:pt x="1041856" y="1271276"/>
                  </a:lnTo>
                  <a:lnTo>
                    <a:pt x="1058620" y="1278726"/>
                  </a:lnTo>
                  <a:lnTo>
                    <a:pt x="1069175" y="1288040"/>
                  </a:lnTo>
                  <a:lnTo>
                    <a:pt x="1081593" y="1297353"/>
                  </a:lnTo>
                  <a:lnTo>
                    <a:pt x="1102393" y="1304804"/>
                  </a:lnTo>
                  <a:lnTo>
                    <a:pt x="1117915" y="1310081"/>
                  </a:lnTo>
                  <a:lnTo>
                    <a:pt x="1132506" y="1314428"/>
                  </a:lnTo>
                  <a:lnTo>
                    <a:pt x="1141820" y="1317532"/>
                  </a:lnTo>
                  <a:lnTo>
                    <a:pt x="1151133" y="1326845"/>
                  </a:lnTo>
                  <a:lnTo>
                    <a:pt x="1159515" y="1339574"/>
                  </a:lnTo>
                  <a:lnTo>
                    <a:pt x="1168828" y="1361615"/>
                  </a:lnTo>
                  <a:lnTo>
                    <a:pt x="1180315" y="1364720"/>
                  </a:lnTo>
                  <a:lnTo>
                    <a:pt x="1195837" y="1372171"/>
                  </a:lnTo>
                  <a:lnTo>
                    <a:pt x="1212601" y="1381484"/>
                  </a:lnTo>
                  <a:lnTo>
                    <a:pt x="1229365" y="1390797"/>
                  </a:lnTo>
                  <a:lnTo>
                    <a:pt x="1238679" y="1398248"/>
                  </a:lnTo>
                  <a:lnTo>
                    <a:pt x="1241783" y="1396075"/>
                  </a:lnTo>
                  <a:lnTo>
                    <a:pt x="1243956" y="1396075"/>
                  </a:lnTo>
                  <a:lnTo>
                    <a:pt x="1244888" y="1396075"/>
                  </a:lnTo>
                  <a:lnTo>
                    <a:pt x="1247061" y="1393902"/>
                  </a:lnTo>
                  <a:lnTo>
                    <a:pt x="1249234" y="1393902"/>
                  </a:lnTo>
                  <a:lnTo>
                    <a:pt x="1251407" y="1390797"/>
                  </a:lnTo>
                  <a:lnTo>
                    <a:pt x="1251407" y="1388624"/>
                  </a:lnTo>
                  <a:lnTo>
                    <a:pt x="1251407" y="1385520"/>
                  </a:lnTo>
                  <a:lnTo>
                    <a:pt x="1249234" y="1381173"/>
                  </a:lnTo>
                  <a:lnTo>
                    <a:pt x="1252338" y="1379000"/>
                  </a:lnTo>
                  <a:lnTo>
                    <a:pt x="1254511" y="1378069"/>
                  </a:lnTo>
                  <a:lnTo>
                    <a:pt x="1256684" y="1375896"/>
                  </a:lnTo>
                  <a:lnTo>
                    <a:pt x="1258858" y="1373723"/>
                  </a:lnTo>
                  <a:lnTo>
                    <a:pt x="1265998" y="1373723"/>
                  </a:lnTo>
                  <a:lnTo>
                    <a:pt x="1273138" y="1385209"/>
                  </a:lnTo>
                  <a:lnTo>
                    <a:pt x="1280278" y="1395764"/>
                  </a:lnTo>
                  <a:lnTo>
                    <a:pt x="1285556" y="1405078"/>
                  </a:lnTo>
                  <a:lnTo>
                    <a:pt x="1287729" y="1419669"/>
                  </a:lnTo>
                  <a:lnTo>
                    <a:pt x="1287729" y="1434260"/>
                  </a:lnTo>
                  <a:lnTo>
                    <a:pt x="1288660" y="1444815"/>
                  </a:lnTo>
                  <a:lnTo>
                    <a:pt x="1276243" y="1459406"/>
                  </a:lnTo>
                  <a:lnTo>
                    <a:pt x="1261652" y="1472134"/>
                  </a:lnTo>
                  <a:lnTo>
                    <a:pt x="1249234" y="1485794"/>
                  </a:lnTo>
                  <a:lnTo>
                    <a:pt x="1242094" y="1501626"/>
                  </a:lnTo>
                  <a:lnTo>
                    <a:pt x="1236816" y="1518390"/>
                  </a:lnTo>
                  <a:lnTo>
                    <a:pt x="1229676" y="1535155"/>
                  </a:lnTo>
                  <a:lnTo>
                    <a:pt x="1234953" y="1537328"/>
                  </a:lnTo>
                  <a:lnTo>
                    <a:pt x="1240231" y="1537328"/>
                  </a:lnTo>
                  <a:lnTo>
                    <a:pt x="1245508" y="1538259"/>
                  </a:lnTo>
                  <a:lnTo>
                    <a:pt x="1254822" y="1538259"/>
                  </a:lnTo>
                  <a:lnTo>
                    <a:pt x="1254822" y="1542605"/>
                  </a:lnTo>
                  <a:lnTo>
                    <a:pt x="1245508" y="1547883"/>
                  </a:lnTo>
                  <a:lnTo>
                    <a:pt x="1239300" y="1553160"/>
                  </a:lnTo>
                  <a:lnTo>
                    <a:pt x="1229986" y="1558438"/>
                  </a:lnTo>
                  <a:lnTo>
                    <a:pt x="1229986" y="1565889"/>
                  </a:lnTo>
                  <a:lnTo>
                    <a:pt x="1229986" y="1573339"/>
                  </a:lnTo>
                  <a:lnTo>
                    <a:pt x="1229986" y="1579548"/>
                  </a:lnTo>
                  <a:lnTo>
                    <a:pt x="1225950" y="1586999"/>
                  </a:lnTo>
                  <a:lnTo>
                    <a:pt x="1229986" y="1590104"/>
                  </a:lnTo>
                  <a:lnTo>
                    <a:pt x="1233091" y="1594450"/>
                  </a:lnTo>
                  <a:lnTo>
                    <a:pt x="1237126" y="1595381"/>
                  </a:lnTo>
                  <a:lnTo>
                    <a:pt x="1242404" y="1595381"/>
                  </a:lnTo>
                  <a:lnTo>
                    <a:pt x="1245508" y="1599727"/>
                  </a:lnTo>
                  <a:lnTo>
                    <a:pt x="1256995" y="1610283"/>
                  </a:lnTo>
                  <a:lnTo>
                    <a:pt x="1264135" y="1624873"/>
                  </a:lnTo>
                  <a:lnTo>
                    <a:pt x="1269413" y="1643811"/>
                  </a:lnTo>
                  <a:lnTo>
                    <a:pt x="1274690" y="1659643"/>
                  </a:lnTo>
                  <a:lnTo>
                    <a:pt x="1281831" y="1676407"/>
                  </a:lnTo>
                  <a:lnTo>
                    <a:pt x="1302630" y="1705900"/>
                  </a:lnTo>
                  <a:lnTo>
                    <a:pt x="1327777" y="1733219"/>
                  </a:lnTo>
                  <a:lnTo>
                    <a:pt x="1359132" y="1754329"/>
                  </a:lnTo>
                  <a:lnTo>
                    <a:pt x="1395454" y="1767989"/>
                  </a:lnTo>
                  <a:lnTo>
                    <a:pt x="1391418" y="1797481"/>
                  </a:lnTo>
                  <a:lnTo>
                    <a:pt x="1389245" y="1829147"/>
                  </a:lnTo>
                  <a:lnTo>
                    <a:pt x="1388314" y="1861744"/>
                  </a:lnTo>
                  <a:lnTo>
                    <a:pt x="1382105" y="1893409"/>
                  </a:lnTo>
                  <a:lnTo>
                    <a:pt x="1371549" y="1941839"/>
                  </a:lnTo>
                  <a:lnTo>
                    <a:pt x="1362236" y="1991199"/>
                  </a:lnTo>
                  <a:lnTo>
                    <a:pt x="1351681" y="2036214"/>
                  </a:lnTo>
                  <a:lnTo>
                    <a:pt x="1339263" y="2080297"/>
                  </a:lnTo>
                  <a:lnTo>
                    <a:pt x="1337090" y="2091784"/>
                  </a:lnTo>
                  <a:lnTo>
                    <a:pt x="1340194" y="2104512"/>
                  </a:lnTo>
                  <a:lnTo>
                    <a:pt x="1342368" y="2111963"/>
                  </a:lnTo>
                  <a:lnTo>
                    <a:pt x="1329950" y="2188643"/>
                  </a:lnTo>
                  <a:lnTo>
                    <a:pt x="1329950" y="2192989"/>
                  </a:lnTo>
                  <a:lnTo>
                    <a:pt x="1337090" y="2190816"/>
                  </a:lnTo>
                  <a:lnTo>
                    <a:pt x="1340194" y="2186470"/>
                  </a:lnTo>
                  <a:lnTo>
                    <a:pt x="1342368" y="2183365"/>
                  </a:lnTo>
                  <a:lnTo>
                    <a:pt x="1345472" y="2179019"/>
                  </a:lnTo>
                  <a:lnTo>
                    <a:pt x="1349508" y="2175915"/>
                  </a:lnTo>
                  <a:lnTo>
                    <a:pt x="1349508" y="2179019"/>
                  </a:lnTo>
                  <a:lnTo>
                    <a:pt x="1354785" y="2179019"/>
                  </a:lnTo>
                  <a:lnTo>
                    <a:pt x="1345472" y="2215652"/>
                  </a:lnTo>
                  <a:lnTo>
                    <a:pt x="1334917" y="2215652"/>
                  </a:lnTo>
                  <a:lnTo>
                    <a:pt x="1327777" y="2234589"/>
                  </a:lnTo>
                  <a:lnTo>
                    <a:pt x="1320636" y="2256631"/>
                  </a:lnTo>
                  <a:lnTo>
                    <a:pt x="1315359" y="2279604"/>
                  </a:lnTo>
                  <a:lnTo>
                    <a:pt x="1313186" y="2305992"/>
                  </a:lnTo>
                  <a:lnTo>
                    <a:pt x="1311012" y="2333311"/>
                  </a:lnTo>
                  <a:lnTo>
                    <a:pt x="1315048" y="2357525"/>
                  </a:lnTo>
                  <a:lnTo>
                    <a:pt x="1322189" y="2380499"/>
                  </a:lnTo>
                  <a:lnTo>
                    <a:pt x="1332744" y="2401609"/>
                  </a:lnTo>
                  <a:lnTo>
                    <a:pt x="1349508" y="2416200"/>
                  </a:lnTo>
                  <a:lnTo>
                    <a:pt x="1369376" y="2426755"/>
                  </a:lnTo>
                  <a:lnTo>
                    <a:pt x="1369376" y="2434206"/>
                  </a:lnTo>
                  <a:lnTo>
                    <a:pt x="1354785" y="2424892"/>
                  </a:lnTo>
                  <a:lnTo>
                    <a:pt x="1342368" y="2414337"/>
                  </a:lnTo>
                  <a:lnTo>
                    <a:pt x="1329950" y="2401609"/>
                  </a:lnTo>
                  <a:lnTo>
                    <a:pt x="1325914" y="2401609"/>
                  </a:lnTo>
                  <a:lnTo>
                    <a:pt x="1332123" y="2416200"/>
                  </a:lnTo>
                  <a:lnTo>
                    <a:pt x="1342678" y="2430791"/>
                  </a:lnTo>
                  <a:lnTo>
                    <a:pt x="1357269" y="2445382"/>
                  </a:lnTo>
                  <a:lnTo>
                    <a:pt x="1374033" y="2458110"/>
                  </a:lnTo>
                  <a:lnTo>
                    <a:pt x="1389555" y="2466492"/>
                  </a:lnTo>
                  <a:lnTo>
                    <a:pt x="1406319" y="2470838"/>
                  </a:lnTo>
                  <a:lnTo>
                    <a:pt x="1423083" y="2466492"/>
                  </a:lnTo>
                  <a:lnTo>
                    <a:pt x="1426188" y="2465561"/>
                  </a:lnTo>
                  <a:lnTo>
                    <a:pt x="1428361" y="2463388"/>
                  </a:lnTo>
                  <a:lnTo>
                    <a:pt x="1430534" y="2463388"/>
                  </a:lnTo>
                  <a:lnTo>
                    <a:pt x="1430534" y="2461214"/>
                  </a:lnTo>
                  <a:lnTo>
                    <a:pt x="1432707" y="2460283"/>
                  </a:lnTo>
                  <a:lnTo>
                    <a:pt x="1435812" y="2458110"/>
                  </a:lnTo>
                  <a:lnTo>
                    <a:pt x="1432707" y="2453764"/>
                  </a:lnTo>
                  <a:lnTo>
                    <a:pt x="1432707" y="2452832"/>
                  </a:lnTo>
                  <a:lnTo>
                    <a:pt x="1432707" y="2452832"/>
                  </a:lnTo>
                  <a:lnTo>
                    <a:pt x="1432707" y="2450659"/>
                  </a:lnTo>
                  <a:lnTo>
                    <a:pt x="1428671" y="2450659"/>
                  </a:lnTo>
                  <a:lnTo>
                    <a:pt x="1427740" y="2450659"/>
                  </a:lnTo>
                  <a:lnTo>
                    <a:pt x="1421531" y="2450659"/>
                  </a:lnTo>
                  <a:lnTo>
                    <a:pt x="1420600" y="2439173"/>
                  </a:lnTo>
                  <a:lnTo>
                    <a:pt x="1418427" y="2426444"/>
                  </a:lnTo>
                  <a:lnTo>
                    <a:pt x="1416254" y="2415889"/>
                  </a:lnTo>
                  <a:lnTo>
                    <a:pt x="1413149" y="2406576"/>
                  </a:lnTo>
                  <a:lnTo>
                    <a:pt x="1410976" y="2404403"/>
                  </a:lnTo>
                  <a:lnTo>
                    <a:pt x="1410976" y="2402230"/>
                  </a:lnTo>
                  <a:lnTo>
                    <a:pt x="1408803" y="2402230"/>
                  </a:lnTo>
                  <a:lnTo>
                    <a:pt x="1405698" y="2401298"/>
                  </a:lnTo>
                  <a:lnTo>
                    <a:pt x="1396385" y="2414027"/>
                  </a:lnTo>
                  <a:lnTo>
                    <a:pt x="1384899" y="2426755"/>
                  </a:lnTo>
                  <a:lnTo>
                    <a:pt x="1384899" y="2431101"/>
                  </a:lnTo>
                  <a:lnTo>
                    <a:pt x="1381794" y="2431101"/>
                  </a:lnTo>
                  <a:lnTo>
                    <a:pt x="1381794" y="2424892"/>
                  </a:lnTo>
                  <a:lnTo>
                    <a:pt x="1381794" y="2421788"/>
                  </a:lnTo>
                  <a:lnTo>
                    <a:pt x="1383967" y="2417442"/>
                  </a:lnTo>
                  <a:lnTo>
                    <a:pt x="1384899" y="2414337"/>
                  </a:lnTo>
                  <a:lnTo>
                    <a:pt x="1394212" y="2402851"/>
                  </a:lnTo>
                  <a:lnTo>
                    <a:pt x="1406630" y="2392295"/>
                  </a:lnTo>
                  <a:lnTo>
                    <a:pt x="1420289" y="2384845"/>
                  </a:lnTo>
                  <a:lnTo>
                    <a:pt x="1428671" y="2382672"/>
                  </a:lnTo>
                  <a:lnTo>
                    <a:pt x="1427740" y="2373358"/>
                  </a:lnTo>
                  <a:lnTo>
                    <a:pt x="1423704" y="2368081"/>
                  </a:lnTo>
                  <a:lnTo>
                    <a:pt x="1418427" y="2362803"/>
                  </a:lnTo>
                  <a:lnTo>
                    <a:pt x="1413149" y="2357525"/>
                  </a:lnTo>
                  <a:lnTo>
                    <a:pt x="1418427" y="2340761"/>
                  </a:lnTo>
                  <a:lnTo>
                    <a:pt x="1427740" y="2322756"/>
                  </a:lnTo>
                  <a:lnTo>
                    <a:pt x="1440158" y="2303818"/>
                  </a:lnTo>
                  <a:lnTo>
                    <a:pt x="1454749" y="2289227"/>
                  </a:lnTo>
                  <a:lnTo>
                    <a:pt x="1469340" y="2281777"/>
                  </a:lnTo>
                  <a:lnTo>
                    <a:pt x="1472444" y="2269048"/>
                  </a:lnTo>
                  <a:lnTo>
                    <a:pt x="1467167" y="2264702"/>
                  </a:lnTo>
                  <a:lnTo>
                    <a:pt x="1461889" y="2261598"/>
                  </a:lnTo>
                  <a:lnTo>
                    <a:pt x="1455680" y="2258493"/>
                  </a:lnTo>
                  <a:lnTo>
                    <a:pt x="1452576" y="2252284"/>
                  </a:lnTo>
                  <a:lnTo>
                    <a:pt x="1448540" y="2244834"/>
                  </a:lnTo>
                  <a:lnTo>
                    <a:pt x="1448540" y="2243902"/>
                  </a:lnTo>
                  <a:lnTo>
                    <a:pt x="1447609" y="2241729"/>
                  </a:lnTo>
                  <a:lnTo>
                    <a:pt x="1448540" y="2239556"/>
                  </a:lnTo>
                  <a:lnTo>
                    <a:pt x="1448540" y="2237383"/>
                  </a:lnTo>
                  <a:lnTo>
                    <a:pt x="1448540" y="2234279"/>
                  </a:lnTo>
                  <a:lnTo>
                    <a:pt x="1448540" y="2229001"/>
                  </a:lnTo>
                  <a:lnTo>
                    <a:pt x="1454749" y="2229001"/>
                  </a:lnTo>
                  <a:lnTo>
                    <a:pt x="1460026" y="2226828"/>
                  </a:lnTo>
                  <a:lnTo>
                    <a:pt x="1462200" y="2226828"/>
                  </a:lnTo>
                  <a:lnTo>
                    <a:pt x="1465304" y="2224655"/>
                  </a:lnTo>
                  <a:lnTo>
                    <a:pt x="1469340" y="2214100"/>
                  </a:lnTo>
                  <a:lnTo>
                    <a:pt x="1472444" y="2202613"/>
                  </a:lnTo>
                  <a:lnTo>
                    <a:pt x="1477722" y="2192058"/>
                  </a:lnTo>
                  <a:lnTo>
                    <a:pt x="1479895" y="2185849"/>
                  </a:lnTo>
                  <a:lnTo>
                    <a:pt x="1483931" y="2184918"/>
                  </a:lnTo>
                  <a:lnTo>
                    <a:pt x="1489208" y="2182745"/>
                  </a:lnTo>
                  <a:lnTo>
                    <a:pt x="1494486" y="2180571"/>
                  </a:lnTo>
                  <a:lnTo>
                    <a:pt x="1501626" y="2178398"/>
                  </a:lnTo>
                  <a:lnTo>
                    <a:pt x="1498522" y="2173121"/>
                  </a:lnTo>
                  <a:lnTo>
                    <a:pt x="1496349" y="2170016"/>
                  </a:lnTo>
                  <a:lnTo>
                    <a:pt x="1492313" y="2165670"/>
                  </a:lnTo>
                  <a:lnTo>
                    <a:pt x="1489208" y="2163497"/>
                  </a:lnTo>
                  <a:lnTo>
                    <a:pt x="1485173" y="2162566"/>
                  </a:lnTo>
                  <a:lnTo>
                    <a:pt x="1479895" y="2158219"/>
                  </a:lnTo>
                  <a:lnTo>
                    <a:pt x="1472755" y="2155115"/>
                  </a:lnTo>
                  <a:lnTo>
                    <a:pt x="1472755" y="2147664"/>
                  </a:lnTo>
                  <a:lnTo>
                    <a:pt x="1487346" y="2145491"/>
                  </a:lnTo>
                  <a:lnTo>
                    <a:pt x="1501937" y="2145491"/>
                  </a:lnTo>
                  <a:lnTo>
                    <a:pt x="1513423" y="2143318"/>
                  </a:lnTo>
                  <a:lnTo>
                    <a:pt x="1521805" y="2143318"/>
                  </a:lnTo>
                  <a:lnTo>
                    <a:pt x="1520874" y="2135867"/>
                  </a:lnTo>
                  <a:lnTo>
                    <a:pt x="1520874" y="2132763"/>
                  </a:lnTo>
                  <a:lnTo>
                    <a:pt x="1520874" y="2129037"/>
                  </a:lnTo>
                  <a:lnTo>
                    <a:pt x="1520874" y="2128106"/>
                  </a:lnTo>
                  <a:lnTo>
                    <a:pt x="1521805" y="2123760"/>
                  </a:lnTo>
                  <a:lnTo>
                    <a:pt x="1521805" y="2116309"/>
                  </a:lnTo>
                  <a:lnTo>
                    <a:pt x="1521805" y="2108858"/>
                  </a:lnTo>
                  <a:lnTo>
                    <a:pt x="1523978" y="2103581"/>
                  </a:lnTo>
                  <a:lnTo>
                    <a:pt x="1526151" y="2099235"/>
                  </a:lnTo>
                  <a:lnTo>
                    <a:pt x="1553160" y="2091784"/>
                  </a:lnTo>
                  <a:lnTo>
                    <a:pt x="1585447" y="2090853"/>
                  </a:lnTo>
                  <a:lnTo>
                    <a:pt x="1587620" y="2076262"/>
                  </a:lnTo>
                  <a:lnTo>
                    <a:pt x="1589793" y="2062602"/>
                  </a:lnTo>
                  <a:lnTo>
                    <a:pt x="1587620" y="2052047"/>
                  </a:lnTo>
                  <a:lnTo>
                    <a:pt x="1582342" y="2041492"/>
                  </a:lnTo>
                  <a:lnTo>
                    <a:pt x="1569924" y="2034041"/>
                  </a:lnTo>
                  <a:lnTo>
                    <a:pt x="1569924" y="2026590"/>
                  </a:lnTo>
                  <a:lnTo>
                    <a:pt x="1592897" y="2031868"/>
                  </a:lnTo>
                  <a:lnTo>
                    <a:pt x="1618975" y="2037145"/>
                  </a:lnTo>
                  <a:lnTo>
                    <a:pt x="1631393" y="2022554"/>
                  </a:lnTo>
                  <a:lnTo>
                    <a:pt x="1642879" y="2009826"/>
                  </a:lnTo>
                  <a:lnTo>
                    <a:pt x="1653434" y="1995235"/>
                  </a:lnTo>
                  <a:lnTo>
                    <a:pt x="1662747" y="1973194"/>
                  </a:lnTo>
                  <a:lnTo>
                    <a:pt x="1663679" y="1973194"/>
                  </a:lnTo>
                  <a:lnTo>
                    <a:pt x="1665852" y="1971020"/>
                  </a:lnTo>
                  <a:lnTo>
                    <a:pt x="1668025" y="1971020"/>
                  </a:lnTo>
                  <a:lnTo>
                    <a:pt x="1670198" y="1968847"/>
                  </a:lnTo>
                  <a:lnTo>
                    <a:pt x="1671130" y="1973194"/>
                  </a:lnTo>
                  <a:lnTo>
                    <a:pt x="1673303" y="1978471"/>
                  </a:lnTo>
                  <a:lnTo>
                    <a:pt x="1673303" y="1982817"/>
                  </a:lnTo>
                  <a:lnTo>
                    <a:pt x="1673303" y="1990268"/>
                  </a:lnTo>
                  <a:lnTo>
                    <a:pt x="1678580" y="1990268"/>
                  </a:lnTo>
                  <a:lnTo>
                    <a:pt x="1685721" y="1969158"/>
                  </a:lnTo>
                  <a:lnTo>
                    <a:pt x="1692861" y="1953325"/>
                  </a:lnTo>
                  <a:lnTo>
                    <a:pt x="1700001" y="1936561"/>
                  </a:lnTo>
                  <a:lnTo>
                    <a:pt x="1704037" y="1916692"/>
                  </a:lnTo>
                  <a:lnTo>
                    <a:pt x="1706210" y="1892478"/>
                  </a:lnTo>
                  <a:lnTo>
                    <a:pt x="1718628" y="1892478"/>
                  </a:lnTo>
                  <a:lnTo>
                    <a:pt x="1716455" y="1887200"/>
                  </a:lnTo>
                  <a:lnTo>
                    <a:pt x="1714282" y="1881923"/>
                  </a:lnTo>
                  <a:lnTo>
                    <a:pt x="1714282" y="1877576"/>
                  </a:lnTo>
                  <a:lnTo>
                    <a:pt x="1714282" y="1874472"/>
                  </a:lnTo>
                  <a:lnTo>
                    <a:pt x="1718317" y="1868263"/>
                  </a:lnTo>
                  <a:lnTo>
                    <a:pt x="1727631" y="1857708"/>
                  </a:lnTo>
                  <a:lnTo>
                    <a:pt x="1742222" y="1852430"/>
                  </a:lnTo>
                  <a:lnTo>
                    <a:pt x="1757744" y="1848084"/>
                  </a:lnTo>
                  <a:lnTo>
                    <a:pt x="1774508" y="1847153"/>
                  </a:lnTo>
                  <a:lnTo>
                    <a:pt x="1791272" y="1844979"/>
                  </a:lnTo>
                  <a:lnTo>
                    <a:pt x="1801827" y="1840633"/>
                  </a:lnTo>
                  <a:lnTo>
                    <a:pt x="1807105" y="1833183"/>
                  </a:lnTo>
                  <a:lnTo>
                    <a:pt x="1816418" y="1820454"/>
                  </a:lnTo>
                  <a:lnTo>
                    <a:pt x="1825732" y="1803690"/>
                  </a:lnTo>
                  <a:lnTo>
                    <a:pt x="1835045" y="1787857"/>
                  </a:lnTo>
                  <a:lnTo>
                    <a:pt x="1842185" y="1773267"/>
                  </a:lnTo>
                  <a:lnTo>
                    <a:pt x="1845290" y="1763953"/>
                  </a:lnTo>
                  <a:lnTo>
                    <a:pt x="1847463" y="1749362"/>
                  </a:lnTo>
                  <a:lnTo>
                    <a:pt x="1843427" y="1732598"/>
                  </a:lnTo>
                  <a:lnTo>
                    <a:pt x="1842496" y="1718007"/>
                  </a:lnTo>
                  <a:lnTo>
                    <a:pt x="1842496" y="1707452"/>
                  </a:lnTo>
                  <a:lnTo>
                    <a:pt x="1850878" y="1690688"/>
                  </a:lnTo>
                  <a:lnTo>
                    <a:pt x="1863296" y="1668646"/>
                  </a:lnTo>
                  <a:lnTo>
                    <a:pt x="1877887" y="1646605"/>
                  </a:lnTo>
                  <a:lnTo>
                    <a:pt x="1892477" y="1626736"/>
                  </a:lnTo>
                  <a:lnTo>
                    <a:pt x="1906137" y="1609972"/>
                  </a:lnTo>
                  <a:lnTo>
                    <a:pt x="1903964" y="1601590"/>
                  </a:lnTo>
                  <a:lnTo>
                    <a:pt x="1901480" y="1594450"/>
                  </a:lnTo>
                  <a:close/>
                  <a:moveTo>
                    <a:pt x="1340815" y="768043"/>
                  </a:moveTo>
                  <a:lnTo>
                    <a:pt x="1342988" y="765870"/>
                  </a:lnTo>
                  <a:lnTo>
                    <a:pt x="1345162" y="763697"/>
                  </a:lnTo>
                  <a:lnTo>
                    <a:pt x="1348266" y="760592"/>
                  </a:lnTo>
                  <a:lnTo>
                    <a:pt x="1350439" y="756246"/>
                  </a:lnTo>
                  <a:lnTo>
                    <a:pt x="1353544" y="756246"/>
                  </a:lnTo>
                  <a:lnTo>
                    <a:pt x="1352612" y="760592"/>
                  </a:lnTo>
                  <a:lnTo>
                    <a:pt x="1350439" y="762765"/>
                  </a:lnTo>
                  <a:lnTo>
                    <a:pt x="1348266" y="765870"/>
                  </a:lnTo>
                  <a:lnTo>
                    <a:pt x="1348266" y="768043"/>
                  </a:lnTo>
                  <a:lnTo>
                    <a:pt x="1347335" y="773320"/>
                  </a:lnTo>
                  <a:lnTo>
                    <a:pt x="1343299" y="771147"/>
                  </a:lnTo>
                  <a:lnTo>
                    <a:pt x="1341126" y="770216"/>
                  </a:lnTo>
                  <a:lnTo>
                    <a:pt x="1341126" y="768043"/>
                  </a:lnTo>
                  <a:close/>
                  <a:moveTo>
                    <a:pt x="1108602" y="713094"/>
                  </a:moveTo>
                  <a:lnTo>
                    <a:pt x="1117915" y="701608"/>
                  </a:lnTo>
                  <a:lnTo>
                    <a:pt x="1126297" y="688879"/>
                  </a:lnTo>
                  <a:lnTo>
                    <a:pt x="1144924" y="691052"/>
                  </a:lnTo>
                  <a:lnTo>
                    <a:pt x="1159515" y="698503"/>
                  </a:lnTo>
                  <a:lnTo>
                    <a:pt x="1167897" y="705954"/>
                  </a:lnTo>
                  <a:lnTo>
                    <a:pt x="1175037" y="716509"/>
                  </a:lnTo>
                  <a:lnTo>
                    <a:pt x="1181246" y="727995"/>
                  </a:lnTo>
                  <a:lnTo>
                    <a:pt x="1189628" y="736377"/>
                  </a:lnTo>
                  <a:lnTo>
                    <a:pt x="1203288" y="746001"/>
                  </a:lnTo>
                  <a:lnTo>
                    <a:pt x="1211670" y="749106"/>
                  </a:lnTo>
                  <a:lnTo>
                    <a:pt x="1218810" y="749106"/>
                  </a:lnTo>
                  <a:lnTo>
                    <a:pt x="1228124" y="751279"/>
                  </a:lnTo>
                  <a:lnTo>
                    <a:pt x="1237437" y="756556"/>
                  </a:lnTo>
                  <a:lnTo>
                    <a:pt x="1237437" y="766180"/>
                  </a:lnTo>
                  <a:lnTo>
                    <a:pt x="1235264" y="771458"/>
                  </a:lnTo>
                  <a:lnTo>
                    <a:pt x="1235264" y="775804"/>
                  </a:lnTo>
                  <a:lnTo>
                    <a:pt x="1233091" y="777977"/>
                  </a:lnTo>
                  <a:lnTo>
                    <a:pt x="1232159" y="778909"/>
                  </a:lnTo>
                  <a:lnTo>
                    <a:pt x="1229986" y="778909"/>
                  </a:lnTo>
                  <a:lnTo>
                    <a:pt x="1227813" y="778909"/>
                  </a:lnTo>
                  <a:lnTo>
                    <a:pt x="1225640" y="781082"/>
                  </a:lnTo>
                  <a:lnTo>
                    <a:pt x="1224709" y="783255"/>
                  </a:lnTo>
                  <a:lnTo>
                    <a:pt x="1222535" y="785428"/>
                  </a:lnTo>
                  <a:lnTo>
                    <a:pt x="1218500" y="795983"/>
                  </a:lnTo>
                  <a:lnTo>
                    <a:pt x="1220673" y="805607"/>
                  </a:lnTo>
                  <a:lnTo>
                    <a:pt x="1222846" y="810884"/>
                  </a:lnTo>
                  <a:lnTo>
                    <a:pt x="1222846" y="818335"/>
                  </a:lnTo>
                  <a:lnTo>
                    <a:pt x="1217568" y="827959"/>
                  </a:lnTo>
                  <a:lnTo>
                    <a:pt x="1218500" y="831063"/>
                  </a:lnTo>
                  <a:lnTo>
                    <a:pt x="1218500" y="833237"/>
                  </a:lnTo>
                  <a:lnTo>
                    <a:pt x="1218500" y="835410"/>
                  </a:lnTo>
                  <a:lnTo>
                    <a:pt x="1220673" y="837583"/>
                  </a:lnTo>
                  <a:lnTo>
                    <a:pt x="1222846" y="838514"/>
                  </a:lnTo>
                  <a:lnTo>
                    <a:pt x="1225950" y="837583"/>
                  </a:lnTo>
                  <a:lnTo>
                    <a:pt x="1237437" y="833237"/>
                  </a:lnTo>
                  <a:lnTo>
                    <a:pt x="1252959" y="825786"/>
                  </a:lnTo>
                  <a:lnTo>
                    <a:pt x="1269723" y="815231"/>
                  </a:lnTo>
                  <a:lnTo>
                    <a:pt x="1288350" y="805607"/>
                  </a:lnTo>
                  <a:lnTo>
                    <a:pt x="1302941" y="794120"/>
                  </a:lnTo>
                  <a:lnTo>
                    <a:pt x="1315359" y="786670"/>
                  </a:lnTo>
                  <a:lnTo>
                    <a:pt x="1322499" y="781392"/>
                  </a:lnTo>
                  <a:lnTo>
                    <a:pt x="1325603" y="783565"/>
                  </a:lnTo>
                  <a:lnTo>
                    <a:pt x="1327777" y="783565"/>
                  </a:lnTo>
                  <a:lnTo>
                    <a:pt x="1329950" y="783565"/>
                  </a:lnTo>
                  <a:lnTo>
                    <a:pt x="1332123" y="785738"/>
                  </a:lnTo>
                  <a:lnTo>
                    <a:pt x="1332123" y="786670"/>
                  </a:lnTo>
                  <a:lnTo>
                    <a:pt x="1333054" y="791016"/>
                  </a:lnTo>
                  <a:lnTo>
                    <a:pt x="1337090" y="791016"/>
                  </a:lnTo>
                  <a:lnTo>
                    <a:pt x="1329950" y="801571"/>
                  </a:lnTo>
                  <a:lnTo>
                    <a:pt x="1313186" y="811195"/>
                  </a:lnTo>
                  <a:lnTo>
                    <a:pt x="1295490" y="818646"/>
                  </a:lnTo>
                  <a:lnTo>
                    <a:pt x="1276863" y="826096"/>
                  </a:lnTo>
                  <a:lnTo>
                    <a:pt x="1259168" y="835720"/>
                  </a:lnTo>
                  <a:lnTo>
                    <a:pt x="1242404" y="845344"/>
                  </a:lnTo>
                  <a:lnTo>
                    <a:pt x="1233091" y="859004"/>
                  </a:lnTo>
                  <a:lnTo>
                    <a:pt x="1210118" y="855899"/>
                  </a:lnTo>
                  <a:lnTo>
                    <a:pt x="1207945" y="831684"/>
                  </a:lnTo>
                  <a:lnTo>
                    <a:pt x="1207945" y="809332"/>
                  </a:lnTo>
                  <a:lnTo>
                    <a:pt x="1207945" y="791326"/>
                  </a:lnTo>
                  <a:lnTo>
                    <a:pt x="1205771" y="771147"/>
                  </a:lnTo>
                  <a:lnTo>
                    <a:pt x="1193354" y="771147"/>
                  </a:lnTo>
                  <a:lnTo>
                    <a:pt x="1191180" y="778598"/>
                  </a:lnTo>
                  <a:lnTo>
                    <a:pt x="1185903" y="789153"/>
                  </a:lnTo>
                  <a:lnTo>
                    <a:pt x="1180625" y="801882"/>
                  </a:lnTo>
                  <a:lnTo>
                    <a:pt x="1174416" y="816783"/>
                  </a:lnTo>
                  <a:lnTo>
                    <a:pt x="1169139" y="828269"/>
                  </a:lnTo>
                  <a:lnTo>
                    <a:pt x="1166034" y="835720"/>
                  </a:lnTo>
                  <a:lnTo>
                    <a:pt x="1166034" y="838825"/>
                  </a:lnTo>
                  <a:lnTo>
                    <a:pt x="1159825" y="837893"/>
                  </a:lnTo>
                  <a:lnTo>
                    <a:pt x="1158894" y="835720"/>
                  </a:lnTo>
                  <a:lnTo>
                    <a:pt x="1156721" y="833547"/>
                  </a:lnTo>
                  <a:lnTo>
                    <a:pt x="1154548" y="831374"/>
                  </a:lnTo>
                  <a:lnTo>
                    <a:pt x="1154548" y="828269"/>
                  </a:lnTo>
                  <a:lnTo>
                    <a:pt x="1153306" y="822061"/>
                  </a:lnTo>
                  <a:lnTo>
                    <a:pt x="1153306" y="812747"/>
                  </a:lnTo>
                  <a:lnTo>
                    <a:pt x="1159515" y="797846"/>
                  </a:lnTo>
                  <a:lnTo>
                    <a:pt x="1166655" y="780771"/>
                  </a:lnTo>
                  <a:lnTo>
                    <a:pt x="1175037" y="768043"/>
                  </a:lnTo>
                  <a:lnTo>
                    <a:pt x="1182177" y="756556"/>
                  </a:lnTo>
                  <a:lnTo>
                    <a:pt x="1175037" y="748174"/>
                  </a:lnTo>
                  <a:lnTo>
                    <a:pt x="1167897" y="743828"/>
                  </a:lnTo>
                  <a:lnTo>
                    <a:pt x="1160757" y="740724"/>
                  </a:lnTo>
                  <a:lnTo>
                    <a:pt x="1152375" y="736377"/>
                  </a:lnTo>
                  <a:lnTo>
                    <a:pt x="1147097" y="723649"/>
                  </a:lnTo>
                  <a:lnTo>
                    <a:pt x="1137784" y="723649"/>
                  </a:lnTo>
                  <a:lnTo>
                    <a:pt x="1137784" y="728927"/>
                  </a:lnTo>
                  <a:lnTo>
                    <a:pt x="1135611" y="733273"/>
                  </a:lnTo>
                  <a:lnTo>
                    <a:pt x="1135611" y="738551"/>
                  </a:lnTo>
                  <a:lnTo>
                    <a:pt x="1133438" y="746001"/>
                  </a:lnTo>
                  <a:lnTo>
                    <a:pt x="1126297" y="736377"/>
                  </a:lnTo>
                  <a:lnTo>
                    <a:pt x="1121020" y="731100"/>
                  </a:lnTo>
                  <a:lnTo>
                    <a:pt x="1113879" y="727995"/>
                  </a:lnTo>
                  <a:lnTo>
                    <a:pt x="1103324" y="728927"/>
                  </a:lnTo>
                  <a:lnTo>
                    <a:pt x="1108602" y="713094"/>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589" name="Google Shape;589;p38"/>
            <p:cNvSpPr/>
            <p:nvPr/>
          </p:nvSpPr>
          <p:spPr>
            <a:xfrm>
              <a:off x="3644576" y="3731096"/>
              <a:ext cx="2992697" cy="1030680"/>
            </a:xfrm>
            <a:custGeom>
              <a:rect b="b" l="l" r="r" t="t"/>
              <a:pathLst>
                <a:path extrusionOk="0" h="1030680" w="2992697">
                  <a:moveTo>
                    <a:pt x="7140" y="256428"/>
                  </a:moveTo>
                  <a:lnTo>
                    <a:pt x="26077" y="261706"/>
                  </a:lnTo>
                  <a:lnTo>
                    <a:pt x="38495" y="271330"/>
                  </a:lnTo>
                  <a:lnTo>
                    <a:pt x="49050" y="279712"/>
                  </a:lnTo>
                  <a:lnTo>
                    <a:pt x="60537" y="291198"/>
                  </a:lnTo>
                  <a:lnTo>
                    <a:pt x="71092" y="299580"/>
                  </a:lnTo>
                  <a:lnTo>
                    <a:pt x="71092" y="296476"/>
                  </a:lnTo>
                  <a:lnTo>
                    <a:pt x="77301" y="296476"/>
                  </a:lnTo>
                  <a:lnTo>
                    <a:pt x="77301" y="299580"/>
                  </a:lnTo>
                  <a:lnTo>
                    <a:pt x="78232" y="303926"/>
                  </a:lnTo>
                  <a:lnTo>
                    <a:pt x="82268" y="309204"/>
                  </a:lnTo>
                  <a:lnTo>
                    <a:pt x="84441" y="316655"/>
                  </a:lnTo>
                  <a:lnTo>
                    <a:pt x="76991" y="316655"/>
                  </a:lnTo>
                  <a:lnTo>
                    <a:pt x="72955" y="316655"/>
                  </a:lnTo>
                  <a:lnTo>
                    <a:pt x="72955" y="318828"/>
                  </a:lnTo>
                  <a:lnTo>
                    <a:pt x="70782" y="318828"/>
                  </a:lnTo>
                  <a:lnTo>
                    <a:pt x="67677" y="318828"/>
                  </a:lnTo>
                  <a:lnTo>
                    <a:pt x="63641" y="321001"/>
                  </a:lnTo>
                  <a:lnTo>
                    <a:pt x="49050" y="309514"/>
                  </a:lnTo>
                  <a:lnTo>
                    <a:pt x="34460" y="304237"/>
                  </a:lnTo>
                  <a:lnTo>
                    <a:pt x="16764" y="299891"/>
                  </a:lnTo>
                  <a:lnTo>
                    <a:pt x="0" y="291509"/>
                  </a:lnTo>
                  <a:lnTo>
                    <a:pt x="6209" y="286231"/>
                  </a:lnTo>
                  <a:lnTo>
                    <a:pt x="7140" y="280022"/>
                  </a:lnTo>
                  <a:lnTo>
                    <a:pt x="6209" y="274745"/>
                  </a:lnTo>
                  <a:lnTo>
                    <a:pt x="6209" y="266983"/>
                  </a:lnTo>
                  <a:lnTo>
                    <a:pt x="7140" y="256428"/>
                  </a:lnTo>
                  <a:lnTo>
                    <a:pt x="7140" y="256428"/>
                  </a:lnTo>
                  <a:lnTo>
                    <a:pt x="7140" y="256428"/>
                  </a:lnTo>
                  <a:close/>
                  <a:moveTo>
                    <a:pt x="1275001" y="248978"/>
                  </a:moveTo>
                  <a:lnTo>
                    <a:pt x="1279037" y="248978"/>
                  </a:lnTo>
                  <a:lnTo>
                    <a:pt x="1282141" y="249909"/>
                  </a:lnTo>
                  <a:lnTo>
                    <a:pt x="1284314" y="252082"/>
                  </a:lnTo>
                  <a:lnTo>
                    <a:pt x="1286487" y="254255"/>
                  </a:lnTo>
                  <a:lnTo>
                    <a:pt x="1287419" y="256428"/>
                  </a:lnTo>
                  <a:lnTo>
                    <a:pt x="1287419" y="257670"/>
                  </a:lnTo>
                  <a:lnTo>
                    <a:pt x="1287419" y="259843"/>
                  </a:lnTo>
                  <a:lnTo>
                    <a:pt x="1289592" y="264189"/>
                  </a:lnTo>
                  <a:lnTo>
                    <a:pt x="1282141" y="264189"/>
                  </a:lnTo>
                  <a:lnTo>
                    <a:pt x="1279037" y="265121"/>
                  </a:lnTo>
                  <a:lnTo>
                    <a:pt x="1275001" y="265121"/>
                  </a:lnTo>
                  <a:lnTo>
                    <a:pt x="1271896" y="267294"/>
                  </a:lnTo>
                  <a:lnTo>
                    <a:pt x="1265687" y="267294"/>
                  </a:lnTo>
                  <a:lnTo>
                    <a:pt x="1265687" y="264189"/>
                  </a:lnTo>
                  <a:lnTo>
                    <a:pt x="1262583" y="264189"/>
                  </a:lnTo>
                  <a:lnTo>
                    <a:pt x="1262583" y="250530"/>
                  </a:lnTo>
                  <a:lnTo>
                    <a:pt x="1267861" y="250530"/>
                  </a:lnTo>
                  <a:lnTo>
                    <a:pt x="1273138" y="249598"/>
                  </a:lnTo>
                  <a:lnTo>
                    <a:pt x="1275001" y="249598"/>
                  </a:lnTo>
                  <a:lnTo>
                    <a:pt x="1275001" y="248978"/>
                  </a:lnTo>
                  <a:lnTo>
                    <a:pt x="1275001" y="248978"/>
                  </a:lnTo>
                  <a:close/>
                  <a:moveTo>
                    <a:pt x="63641" y="239664"/>
                  </a:moveTo>
                  <a:lnTo>
                    <a:pt x="80405" y="239664"/>
                  </a:lnTo>
                  <a:lnTo>
                    <a:pt x="80405" y="242769"/>
                  </a:lnTo>
                  <a:lnTo>
                    <a:pt x="77301" y="242769"/>
                  </a:lnTo>
                  <a:lnTo>
                    <a:pt x="73265" y="242769"/>
                  </a:lnTo>
                  <a:lnTo>
                    <a:pt x="71092" y="244942"/>
                  </a:lnTo>
                  <a:lnTo>
                    <a:pt x="70161" y="244942"/>
                  </a:lnTo>
                  <a:lnTo>
                    <a:pt x="70161" y="244942"/>
                  </a:lnTo>
                  <a:lnTo>
                    <a:pt x="67988" y="244942"/>
                  </a:lnTo>
                  <a:lnTo>
                    <a:pt x="65815" y="242769"/>
                  </a:lnTo>
                  <a:lnTo>
                    <a:pt x="63641" y="239664"/>
                  </a:lnTo>
                  <a:lnTo>
                    <a:pt x="63641" y="239664"/>
                  </a:lnTo>
                  <a:lnTo>
                    <a:pt x="63641" y="239664"/>
                  </a:lnTo>
                  <a:close/>
                  <a:moveTo>
                    <a:pt x="1790651" y="213276"/>
                  </a:moveTo>
                  <a:lnTo>
                    <a:pt x="1803069" y="213276"/>
                  </a:lnTo>
                  <a:lnTo>
                    <a:pt x="1807105" y="228178"/>
                  </a:lnTo>
                  <a:lnTo>
                    <a:pt x="1810209" y="237801"/>
                  </a:lnTo>
                  <a:lnTo>
                    <a:pt x="1817660" y="242148"/>
                  </a:lnTo>
                  <a:lnTo>
                    <a:pt x="1830078" y="247425"/>
                  </a:lnTo>
                  <a:lnTo>
                    <a:pt x="1824800" y="269467"/>
                  </a:lnTo>
                  <a:lnTo>
                    <a:pt x="1817350" y="291509"/>
                  </a:lnTo>
                  <a:lnTo>
                    <a:pt x="1806794" y="307341"/>
                  </a:lnTo>
                  <a:lnTo>
                    <a:pt x="1806794" y="287162"/>
                  </a:lnTo>
                  <a:lnTo>
                    <a:pt x="1782890" y="287162"/>
                  </a:lnTo>
                  <a:lnTo>
                    <a:pt x="1785063" y="263879"/>
                  </a:lnTo>
                  <a:lnTo>
                    <a:pt x="1787236" y="241837"/>
                  </a:lnTo>
                  <a:lnTo>
                    <a:pt x="1790651" y="213276"/>
                  </a:lnTo>
                  <a:lnTo>
                    <a:pt x="1790651" y="213276"/>
                  </a:lnTo>
                  <a:lnTo>
                    <a:pt x="1790651" y="213276"/>
                  </a:lnTo>
                  <a:close/>
                  <a:moveTo>
                    <a:pt x="2941784" y="165778"/>
                  </a:moveTo>
                  <a:lnTo>
                    <a:pt x="2945820" y="165778"/>
                  </a:lnTo>
                  <a:lnTo>
                    <a:pt x="2945820" y="170124"/>
                  </a:lnTo>
                  <a:lnTo>
                    <a:pt x="2946751" y="175402"/>
                  </a:lnTo>
                  <a:lnTo>
                    <a:pt x="2948925" y="177575"/>
                  </a:lnTo>
                  <a:lnTo>
                    <a:pt x="2951098" y="180679"/>
                  </a:lnTo>
                  <a:lnTo>
                    <a:pt x="2953271" y="182853"/>
                  </a:lnTo>
                  <a:lnTo>
                    <a:pt x="2956375" y="185957"/>
                  </a:lnTo>
                  <a:lnTo>
                    <a:pt x="2960411" y="182853"/>
                  </a:lnTo>
                  <a:lnTo>
                    <a:pt x="2961342" y="178506"/>
                  </a:lnTo>
                  <a:lnTo>
                    <a:pt x="2963515" y="177575"/>
                  </a:lnTo>
                  <a:lnTo>
                    <a:pt x="2967551" y="177575"/>
                  </a:lnTo>
                  <a:lnTo>
                    <a:pt x="2972829" y="175402"/>
                  </a:lnTo>
                  <a:lnTo>
                    <a:pt x="2975933" y="185957"/>
                  </a:lnTo>
                  <a:lnTo>
                    <a:pt x="2982142" y="193408"/>
                  </a:lnTo>
                  <a:lnTo>
                    <a:pt x="2987420" y="200858"/>
                  </a:lnTo>
                  <a:lnTo>
                    <a:pt x="2990524" y="210482"/>
                  </a:lnTo>
                  <a:lnTo>
                    <a:pt x="2992697" y="223211"/>
                  </a:lnTo>
                  <a:lnTo>
                    <a:pt x="2992697" y="225384"/>
                  </a:lnTo>
                  <a:lnTo>
                    <a:pt x="2990524" y="227557"/>
                  </a:lnTo>
                  <a:lnTo>
                    <a:pt x="2990524" y="228488"/>
                  </a:lnTo>
                  <a:lnTo>
                    <a:pt x="2990524" y="230661"/>
                  </a:lnTo>
                  <a:lnTo>
                    <a:pt x="2990524" y="232834"/>
                  </a:lnTo>
                  <a:lnTo>
                    <a:pt x="2989593" y="235939"/>
                  </a:lnTo>
                  <a:lnTo>
                    <a:pt x="2978106" y="243390"/>
                  </a:lnTo>
                  <a:lnTo>
                    <a:pt x="2961342" y="250840"/>
                  </a:lnTo>
                  <a:lnTo>
                    <a:pt x="2941474" y="255186"/>
                  </a:lnTo>
                  <a:lnTo>
                    <a:pt x="2921605" y="258291"/>
                  </a:lnTo>
                  <a:lnTo>
                    <a:pt x="2904841" y="260464"/>
                  </a:lnTo>
                  <a:lnTo>
                    <a:pt x="2907014" y="250840"/>
                  </a:lnTo>
                  <a:lnTo>
                    <a:pt x="2909187" y="247736"/>
                  </a:lnTo>
                  <a:lnTo>
                    <a:pt x="2911360" y="243390"/>
                  </a:lnTo>
                  <a:lnTo>
                    <a:pt x="2912292" y="242458"/>
                  </a:lnTo>
                  <a:lnTo>
                    <a:pt x="2914465" y="242458"/>
                  </a:lnTo>
                  <a:lnTo>
                    <a:pt x="2918501" y="240285"/>
                  </a:lnTo>
                  <a:lnTo>
                    <a:pt x="2919432" y="240285"/>
                  </a:lnTo>
                  <a:lnTo>
                    <a:pt x="2921605" y="238112"/>
                  </a:lnTo>
                  <a:lnTo>
                    <a:pt x="2925641" y="235939"/>
                  </a:lnTo>
                  <a:lnTo>
                    <a:pt x="2930919" y="221037"/>
                  </a:lnTo>
                  <a:lnTo>
                    <a:pt x="2930919" y="206136"/>
                  </a:lnTo>
                  <a:lnTo>
                    <a:pt x="2928746" y="192476"/>
                  </a:lnTo>
                  <a:lnTo>
                    <a:pt x="2931850" y="180990"/>
                  </a:lnTo>
                  <a:lnTo>
                    <a:pt x="2941163" y="170435"/>
                  </a:lnTo>
                  <a:lnTo>
                    <a:pt x="2941163" y="165778"/>
                  </a:lnTo>
                  <a:lnTo>
                    <a:pt x="2941784" y="165778"/>
                  </a:lnTo>
                  <a:lnTo>
                    <a:pt x="2941784" y="165778"/>
                  </a:lnTo>
                  <a:close/>
                  <a:moveTo>
                    <a:pt x="148083" y="158327"/>
                  </a:moveTo>
                  <a:lnTo>
                    <a:pt x="167951" y="180369"/>
                  </a:lnTo>
                  <a:lnTo>
                    <a:pt x="193097" y="197133"/>
                  </a:lnTo>
                  <a:lnTo>
                    <a:pt x="224452" y="209861"/>
                  </a:lnTo>
                  <a:lnTo>
                    <a:pt x="226625" y="227867"/>
                  </a:lnTo>
                  <a:lnTo>
                    <a:pt x="231903" y="241527"/>
                  </a:lnTo>
                  <a:lnTo>
                    <a:pt x="237181" y="248978"/>
                  </a:lnTo>
                  <a:lnTo>
                    <a:pt x="244631" y="256428"/>
                  </a:lnTo>
                  <a:lnTo>
                    <a:pt x="252082" y="266983"/>
                  </a:lnTo>
                  <a:lnTo>
                    <a:pt x="239664" y="269157"/>
                  </a:lnTo>
                  <a:lnTo>
                    <a:pt x="227246" y="271330"/>
                  </a:lnTo>
                  <a:lnTo>
                    <a:pt x="215760" y="276607"/>
                  </a:lnTo>
                  <a:lnTo>
                    <a:pt x="208309" y="284058"/>
                  </a:lnTo>
                  <a:lnTo>
                    <a:pt x="207378" y="287162"/>
                  </a:lnTo>
                  <a:lnTo>
                    <a:pt x="205205" y="291509"/>
                  </a:lnTo>
                  <a:lnTo>
                    <a:pt x="203032" y="294613"/>
                  </a:lnTo>
                  <a:lnTo>
                    <a:pt x="200858" y="296786"/>
                  </a:lnTo>
                  <a:lnTo>
                    <a:pt x="197754" y="299891"/>
                  </a:lnTo>
                  <a:lnTo>
                    <a:pt x="186267" y="302064"/>
                  </a:lnTo>
                  <a:lnTo>
                    <a:pt x="170745" y="304237"/>
                  </a:lnTo>
                  <a:lnTo>
                    <a:pt x="151808" y="302064"/>
                  </a:lnTo>
                  <a:lnTo>
                    <a:pt x="137217" y="299891"/>
                  </a:lnTo>
                  <a:lnTo>
                    <a:pt x="134113" y="289335"/>
                  </a:lnTo>
                  <a:lnTo>
                    <a:pt x="131939" y="281885"/>
                  </a:lnTo>
                  <a:lnTo>
                    <a:pt x="129766" y="276607"/>
                  </a:lnTo>
                  <a:lnTo>
                    <a:pt x="124489" y="266983"/>
                  </a:lnTo>
                  <a:lnTo>
                    <a:pt x="148393" y="259533"/>
                  </a:lnTo>
                  <a:lnTo>
                    <a:pt x="148393" y="256428"/>
                  </a:lnTo>
                  <a:lnTo>
                    <a:pt x="129456" y="254255"/>
                  </a:lnTo>
                  <a:lnTo>
                    <a:pt x="117038" y="249909"/>
                  </a:lnTo>
                  <a:lnTo>
                    <a:pt x="107725" y="242458"/>
                  </a:lnTo>
                  <a:lnTo>
                    <a:pt x="106793" y="237181"/>
                  </a:lnTo>
                  <a:lnTo>
                    <a:pt x="102758" y="231903"/>
                  </a:lnTo>
                  <a:lnTo>
                    <a:pt x="100584" y="226625"/>
                  </a:lnTo>
                  <a:lnTo>
                    <a:pt x="100584" y="220417"/>
                  </a:lnTo>
                  <a:lnTo>
                    <a:pt x="100584" y="217312"/>
                  </a:lnTo>
                  <a:lnTo>
                    <a:pt x="100584" y="212966"/>
                  </a:lnTo>
                  <a:lnTo>
                    <a:pt x="102758" y="212966"/>
                  </a:lnTo>
                  <a:lnTo>
                    <a:pt x="104931" y="212034"/>
                  </a:lnTo>
                  <a:lnTo>
                    <a:pt x="107104" y="212034"/>
                  </a:lnTo>
                  <a:lnTo>
                    <a:pt x="108035" y="212034"/>
                  </a:lnTo>
                  <a:lnTo>
                    <a:pt x="112071" y="209861"/>
                  </a:lnTo>
                  <a:lnTo>
                    <a:pt x="113623" y="204894"/>
                  </a:lnTo>
                  <a:lnTo>
                    <a:pt x="113623" y="198685"/>
                  </a:lnTo>
                  <a:lnTo>
                    <a:pt x="113623" y="195581"/>
                  </a:lnTo>
                  <a:lnTo>
                    <a:pt x="114554" y="193408"/>
                  </a:lnTo>
                  <a:lnTo>
                    <a:pt x="116728" y="190303"/>
                  </a:lnTo>
                  <a:lnTo>
                    <a:pt x="118901" y="190303"/>
                  </a:lnTo>
                  <a:lnTo>
                    <a:pt x="121074" y="188130"/>
                  </a:lnTo>
                  <a:lnTo>
                    <a:pt x="122005" y="188130"/>
                  </a:lnTo>
                  <a:lnTo>
                    <a:pt x="124178" y="188130"/>
                  </a:lnTo>
                  <a:lnTo>
                    <a:pt x="127283" y="185957"/>
                  </a:lnTo>
                  <a:lnTo>
                    <a:pt x="129456" y="178506"/>
                  </a:lnTo>
                  <a:lnTo>
                    <a:pt x="131629" y="173229"/>
                  </a:lnTo>
                  <a:lnTo>
                    <a:pt x="133802" y="167951"/>
                  </a:lnTo>
                  <a:lnTo>
                    <a:pt x="136907" y="162674"/>
                  </a:lnTo>
                  <a:lnTo>
                    <a:pt x="139080" y="160500"/>
                  </a:lnTo>
                  <a:lnTo>
                    <a:pt x="141253" y="160500"/>
                  </a:lnTo>
                  <a:lnTo>
                    <a:pt x="142184" y="158327"/>
                  </a:lnTo>
                  <a:lnTo>
                    <a:pt x="144357" y="158327"/>
                  </a:lnTo>
                  <a:lnTo>
                    <a:pt x="148083" y="158327"/>
                  </a:lnTo>
                  <a:lnTo>
                    <a:pt x="148083" y="158327"/>
                  </a:lnTo>
                  <a:lnTo>
                    <a:pt x="148083" y="158327"/>
                  </a:lnTo>
                  <a:close/>
                  <a:moveTo>
                    <a:pt x="1222846" y="138148"/>
                  </a:moveTo>
                  <a:lnTo>
                    <a:pt x="1228124" y="140322"/>
                  </a:lnTo>
                  <a:lnTo>
                    <a:pt x="1233401" y="141253"/>
                  </a:lnTo>
                  <a:lnTo>
                    <a:pt x="1236506" y="143426"/>
                  </a:lnTo>
                  <a:lnTo>
                    <a:pt x="1242714" y="145599"/>
                  </a:lnTo>
                  <a:lnTo>
                    <a:pt x="1242714" y="150877"/>
                  </a:lnTo>
                  <a:lnTo>
                    <a:pt x="1243646" y="155223"/>
                  </a:lnTo>
                  <a:lnTo>
                    <a:pt x="1243646" y="158327"/>
                  </a:lnTo>
                  <a:lnTo>
                    <a:pt x="1245819" y="162674"/>
                  </a:lnTo>
                  <a:lnTo>
                    <a:pt x="1233401" y="162674"/>
                  </a:lnTo>
                  <a:lnTo>
                    <a:pt x="1231228" y="158327"/>
                  </a:lnTo>
                  <a:lnTo>
                    <a:pt x="1229055" y="155223"/>
                  </a:lnTo>
                  <a:lnTo>
                    <a:pt x="1225950" y="150877"/>
                  </a:lnTo>
                  <a:lnTo>
                    <a:pt x="1223777" y="148704"/>
                  </a:lnTo>
                  <a:lnTo>
                    <a:pt x="1223777" y="143426"/>
                  </a:lnTo>
                  <a:lnTo>
                    <a:pt x="1222846" y="138148"/>
                  </a:lnTo>
                  <a:lnTo>
                    <a:pt x="1222846" y="138148"/>
                  </a:lnTo>
                  <a:lnTo>
                    <a:pt x="1222846" y="138148"/>
                  </a:lnTo>
                  <a:close/>
                  <a:moveTo>
                    <a:pt x="1730114" y="113934"/>
                  </a:moveTo>
                  <a:lnTo>
                    <a:pt x="1736323" y="123557"/>
                  </a:lnTo>
                  <a:lnTo>
                    <a:pt x="1741601" y="141563"/>
                  </a:lnTo>
                  <a:lnTo>
                    <a:pt x="1749051" y="158327"/>
                  </a:lnTo>
                  <a:lnTo>
                    <a:pt x="1758365" y="175091"/>
                  </a:lnTo>
                  <a:lnTo>
                    <a:pt x="1763642" y="182542"/>
                  </a:lnTo>
                  <a:lnTo>
                    <a:pt x="1766747" y="178196"/>
                  </a:lnTo>
                  <a:lnTo>
                    <a:pt x="1768920" y="177265"/>
                  </a:lnTo>
                  <a:lnTo>
                    <a:pt x="1772956" y="177265"/>
                  </a:lnTo>
                  <a:lnTo>
                    <a:pt x="1776060" y="175091"/>
                  </a:lnTo>
                  <a:lnTo>
                    <a:pt x="1783511" y="175091"/>
                  </a:lnTo>
                  <a:lnTo>
                    <a:pt x="1783511" y="178196"/>
                  </a:lnTo>
                  <a:lnTo>
                    <a:pt x="1787547" y="178196"/>
                  </a:lnTo>
                  <a:lnTo>
                    <a:pt x="1787547" y="189682"/>
                  </a:lnTo>
                  <a:lnTo>
                    <a:pt x="1759296" y="192787"/>
                  </a:lnTo>
                  <a:lnTo>
                    <a:pt x="1756192" y="222279"/>
                  </a:lnTo>
                  <a:lnTo>
                    <a:pt x="1746878" y="246494"/>
                  </a:lnTo>
                  <a:lnTo>
                    <a:pt x="1739428" y="270709"/>
                  </a:lnTo>
                  <a:lnTo>
                    <a:pt x="1736323" y="290888"/>
                  </a:lnTo>
                  <a:lnTo>
                    <a:pt x="1734150" y="311067"/>
                  </a:lnTo>
                  <a:lnTo>
                    <a:pt x="1734150" y="327831"/>
                  </a:lnTo>
                  <a:lnTo>
                    <a:pt x="1730114" y="343664"/>
                  </a:lnTo>
                  <a:lnTo>
                    <a:pt x="1727010" y="343664"/>
                  </a:lnTo>
                  <a:lnTo>
                    <a:pt x="1727010" y="340559"/>
                  </a:lnTo>
                  <a:lnTo>
                    <a:pt x="1721732" y="333108"/>
                  </a:lnTo>
                  <a:lnTo>
                    <a:pt x="1712419" y="323485"/>
                  </a:lnTo>
                  <a:lnTo>
                    <a:pt x="1701864" y="310756"/>
                  </a:lnTo>
                  <a:lnTo>
                    <a:pt x="1692550" y="298028"/>
                  </a:lnTo>
                  <a:lnTo>
                    <a:pt x="1685100" y="285300"/>
                  </a:lnTo>
                  <a:lnTo>
                    <a:pt x="1681064" y="273813"/>
                  </a:lnTo>
                  <a:lnTo>
                    <a:pt x="1683237" y="266363"/>
                  </a:lnTo>
                  <a:lnTo>
                    <a:pt x="1687273" y="264189"/>
                  </a:lnTo>
                  <a:lnTo>
                    <a:pt x="1690377" y="264189"/>
                  </a:lnTo>
                  <a:lnTo>
                    <a:pt x="1692550" y="264189"/>
                  </a:lnTo>
                  <a:lnTo>
                    <a:pt x="1694723" y="264189"/>
                  </a:lnTo>
                  <a:lnTo>
                    <a:pt x="1695655" y="264189"/>
                  </a:lnTo>
                  <a:lnTo>
                    <a:pt x="1697828" y="264189"/>
                  </a:lnTo>
                  <a:lnTo>
                    <a:pt x="1700001" y="263879"/>
                  </a:lnTo>
                  <a:lnTo>
                    <a:pt x="1703106" y="259533"/>
                  </a:lnTo>
                  <a:lnTo>
                    <a:pt x="1700001" y="259533"/>
                  </a:lnTo>
                  <a:lnTo>
                    <a:pt x="1700001" y="256428"/>
                  </a:lnTo>
                  <a:lnTo>
                    <a:pt x="1683237" y="254255"/>
                  </a:lnTo>
                  <a:lnTo>
                    <a:pt x="1673924" y="248978"/>
                  </a:lnTo>
                  <a:lnTo>
                    <a:pt x="1666473" y="239354"/>
                  </a:lnTo>
                  <a:lnTo>
                    <a:pt x="1673924" y="237181"/>
                  </a:lnTo>
                  <a:lnTo>
                    <a:pt x="1680132" y="235007"/>
                  </a:lnTo>
                  <a:lnTo>
                    <a:pt x="1683237" y="234076"/>
                  </a:lnTo>
                  <a:lnTo>
                    <a:pt x="1687273" y="231903"/>
                  </a:lnTo>
                  <a:lnTo>
                    <a:pt x="1690377" y="229730"/>
                  </a:lnTo>
                  <a:lnTo>
                    <a:pt x="1694413" y="226625"/>
                  </a:lnTo>
                  <a:lnTo>
                    <a:pt x="1694413" y="222279"/>
                  </a:lnTo>
                  <a:lnTo>
                    <a:pt x="1679822" y="222279"/>
                  </a:lnTo>
                  <a:lnTo>
                    <a:pt x="1675786" y="224452"/>
                  </a:lnTo>
                  <a:lnTo>
                    <a:pt x="1672682" y="224452"/>
                  </a:lnTo>
                  <a:lnTo>
                    <a:pt x="1668646" y="226625"/>
                  </a:lnTo>
                  <a:lnTo>
                    <a:pt x="1663369" y="226625"/>
                  </a:lnTo>
                  <a:lnTo>
                    <a:pt x="1654055" y="209861"/>
                  </a:lnTo>
                  <a:lnTo>
                    <a:pt x="1643500" y="193097"/>
                  </a:lnTo>
                  <a:lnTo>
                    <a:pt x="1644431" y="187820"/>
                  </a:lnTo>
                  <a:lnTo>
                    <a:pt x="1644431" y="184715"/>
                  </a:lnTo>
                  <a:lnTo>
                    <a:pt x="1646604" y="182542"/>
                  </a:lnTo>
                  <a:lnTo>
                    <a:pt x="1648778" y="178196"/>
                  </a:lnTo>
                  <a:lnTo>
                    <a:pt x="1648778" y="175091"/>
                  </a:lnTo>
                  <a:lnTo>
                    <a:pt x="1650951" y="169814"/>
                  </a:lnTo>
                  <a:lnTo>
                    <a:pt x="1646915" y="169814"/>
                  </a:lnTo>
                  <a:lnTo>
                    <a:pt x="1646915" y="165468"/>
                  </a:lnTo>
                  <a:lnTo>
                    <a:pt x="1643810" y="167641"/>
                  </a:lnTo>
                  <a:lnTo>
                    <a:pt x="1641637" y="167641"/>
                  </a:lnTo>
                  <a:lnTo>
                    <a:pt x="1639464" y="167641"/>
                  </a:lnTo>
                  <a:lnTo>
                    <a:pt x="1639464" y="167641"/>
                  </a:lnTo>
                  <a:lnTo>
                    <a:pt x="1637291" y="167641"/>
                  </a:lnTo>
                  <a:lnTo>
                    <a:pt x="1637291" y="165468"/>
                  </a:lnTo>
                  <a:lnTo>
                    <a:pt x="1634187" y="162363"/>
                  </a:lnTo>
                  <a:lnTo>
                    <a:pt x="1632013" y="158017"/>
                  </a:lnTo>
                  <a:lnTo>
                    <a:pt x="1629840" y="154912"/>
                  </a:lnTo>
                  <a:lnTo>
                    <a:pt x="1628909" y="152739"/>
                  </a:lnTo>
                  <a:lnTo>
                    <a:pt x="1628909" y="147462"/>
                  </a:lnTo>
                  <a:lnTo>
                    <a:pt x="1626736" y="141253"/>
                  </a:lnTo>
                  <a:lnTo>
                    <a:pt x="1646604" y="128525"/>
                  </a:lnTo>
                  <a:lnTo>
                    <a:pt x="1666473" y="117969"/>
                  </a:lnTo>
                  <a:lnTo>
                    <a:pt x="1668646" y="123247"/>
                  </a:lnTo>
                  <a:lnTo>
                    <a:pt x="1670819" y="128525"/>
                  </a:lnTo>
                  <a:lnTo>
                    <a:pt x="1672992" y="130698"/>
                  </a:lnTo>
                  <a:lnTo>
                    <a:pt x="1676097" y="132871"/>
                  </a:lnTo>
                  <a:lnTo>
                    <a:pt x="1678270" y="132871"/>
                  </a:lnTo>
                  <a:lnTo>
                    <a:pt x="1680443" y="133802"/>
                  </a:lnTo>
                  <a:lnTo>
                    <a:pt x="1683547" y="135975"/>
                  </a:lnTo>
                  <a:lnTo>
                    <a:pt x="1687583" y="138148"/>
                  </a:lnTo>
                  <a:lnTo>
                    <a:pt x="1690688" y="148704"/>
                  </a:lnTo>
                  <a:lnTo>
                    <a:pt x="1692861" y="162363"/>
                  </a:lnTo>
                  <a:lnTo>
                    <a:pt x="1695034" y="175091"/>
                  </a:lnTo>
                  <a:lnTo>
                    <a:pt x="1703416" y="175091"/>
                  </a:lnTo>
                  <a:lnTo>
                    <a:pt x="1703416" y="165468"/>
                  </a:lnTo>
                  <a:lnTo>
                    <a:pt x="1700311" y="154912"/>
                  </a:lnTo>
                  <a:lnTo>
                    <a:pt x="1700311" y="141253"/>
                  </a:lnTo>
                  <a:lnTo>
                    <a:pt x="1703416" y="128525"/>
                  </a:lnTo>
                  <a:lnTo>
                    <a:pt x="1707452" y="117969"/>
                  </a:lnTo>
                  <a:lnTo>
                    <a:pt x="1730114" y="113934"/>
                  </a:lnTo>
                  <a:lnTo>
                    <a:pt x="1730114" y="113934"/>
                  </a:lnTo>
                  <a:lnTo>
                    <a:pt x="1730114" y="113934"/>
                  </a:lnTo>
                  <a:close/>
                  <a:moveTo>
                    <a:pt x="2755827" y="104620"/>
                  </a:moveTo>
                  <a:lnTo>
                    <a:pt x="2761105" y="108966"/>
                  </a:lnTo>
                  <a:lnTo>
                    <a:pt x="2765140" y="112071"/>
                  </a:lnTo>
                  <a:lnTo>
                    <a:pt x="2770418" y="112071"/>
                  </a:lnTo>
                  <a:lnTo>
                    <a:pt x="2775696" y="112071"/>
                  </a:lnTo>
                  <a:lnTo>
                    <a:pt x="2785009" y="114244"/>
                  </a:lnTo>
                  <a:lnTo>
                    <a:pt x="2782836" y="118590"/>
                  </a:lnTo>
                  <a:lnTo>
                    <a:pt x="2782836" y="119522"/>
                  </a:lnTo>
                  <a:lnTo>
                    <a:pt x="2782836" y="121695"/>
                  </a:lnTo>
                  <a:lnTo>
                    <a:pt x="2781905" y="123868"/>
                  </a:lnTo>
                  <a:lnTo>
                    <a:pt x="2781905" y="126041"/>
                  </a:lnTo>
                  <a:lnTo>
                    <a:pt x="2768245" y="133492"/>
                  </a:lnTo>
                  <a:lnTo>
                    <a:pt x="2750550" y="136596"/>
                  </a:lnTo>
                  <a:lnTo>
                    <a:pt x="2731613" y="138769"/>
                  </a:lnTo>
                  <a:lnTo>
                    <a:pt x="2730681" y="134423"/>
                  </a:lnTo>
                  <a:lnTo>
                    <a:pt x="2730681" y="131319"/>
                  </a:lnTo>
                  <a:lnTo>
                    <a:pt x="2728508" y="126972"/>
                  </a:lnTo>
                  <a:lnTo>
                    <a:pt x="2728508" y="121695"/>
                  </a:lnTo>
                  <a:lnTo>
                    <a:pt x="2733786" y="118590"/>
                  </a:lnTo>
                  <a:lnTo>
                    <a:pt x="2737821" y="114244"/>
                  </a:lnTo>
                  <a:lnTo>
                    <a:pt x="2740926" y="112071"/>
                  </a:lnTo>
                  <a:lnTo>
                    <a:pt x="2744961" y="108966"/>
                  </a:lnTo>
                  <a:lnTo>
                    <a:pt x="2748066" y="106793"/>
                  </a:lnTo>
                  <a:lnTo>
                    <a:pt x="2755827" y="104620"/>
                  </a:lnTo>
                  <a:lnTo>
                    <a:pt x="2755827" y="104620"/>
                  </a:lnTo>
                  <a:lnTo>
                    <a:pt x="2755827" y="104620"/>
                  </a:lnTo>
                  <a:close/>
                  <a:moveTo>
                    <a:pt x="2195472" y="104620"/>
                  </a:moveTo>
                  <a:lnTo>
                    <a:pt x="2210063" y="106793"/>
                  </a:lnTo>
                  <a:lnTo>
                    <a:pt x="2220619" y="112071"/>
                  </a:lnTo>
                  <a:lnTo>
                    <a:pt x="2231174" y="118280"/>
                  </a:lnTo>
                  <a:lnTo>
                    <a:pt x="2228069" y="121384"/>
                  </a:lnTo>
                  <a:lnTo>
                    <a:pt x="2225896" y="126662"/>
                  </a:lnTo>
                  <a:lnTo>
                    <a:pt x="2222792" y="128835"/>
                  </a:lnTo>
                  <a:lnTo>
                    <a:pt x="2217514" y="131008"/>
                  </a:lnTo>
                  <a:lnTo>
                    <a:pt x="2211305" y="133181"/>
                  </a:lnTo>
                  <a:lnTo>
                    <a:pt x="2203855" y="133181"/>
                  </a:lnTo>
                  <a:lnTo>
                    <a:pt x="2198577" y="136286"/>
                  </a:lnTo>
                  <a:lnTo>
                    <a:pt x="2193300" y="136286"/>
                  </a:lnTo>
                  <a:lnTo>
                    <a:pt x="2188022" y="138459"/>
                  </a:lnTo>
                  <a:lnTo>
                    <a:pt x="2180571" y="138459"/>
                  </a:lnTo>
                  <a:lnTo>
                    <a:pt x="2180571" y="126972"/>
                  </a:lnTo>
                  <a:lnTo>
                    <a:pt x="2181502" y="119522"/>
                  </a:lnTo>
                  <a:lnTo>
                    <a:pt x="2188953" y="114244"/>
                  </a:lnTo>
                  <a:lnTo>
                    <a:pt x="2195472" y="104620"/>
                  </a:lnTo>
                  <a:lnTo>
                    <a:pt x="2195472" y="104620"/>
                  </a:lnTo>
                  <a:lnTo>
                    <a:pt x="2195472" y="104620"/>
                  </a:lnTo>
                  <a:close/>
                  <a:moveTo>
                    <a:pt x="798156" y="104620"/>
                  </a:moveTo>
                  <a:lnTo>
                    <a:pt x="812747" y="104620"/>
                  </a:lnTo>
                  <a:lnTo>
                    <a:pt x="815852" y="114244"/>
                  </a:lnTo>
                  <a:lnTo>
                    <a:pt x="819887" y="119522"/>
                  </a:lnTo>
                  <a:lnTo>
                    <a:pt x="822992" y="126972"/>
                  </a:lnTo>
                  <a:lnTo>
                    <a:pt x="825165" y="138459"/>
                  </a:lnTo>
                  <a:lnTo>
                    <a:pt x="822060" y="138459"/>
                  </a:lnTo>
                  <a:lnTo>
                    <a:pt x="810574" y="131008"/>
                  </a:lnTo>
                  <a:lnTo>
                    <a:pt x="803123" y="123557"/>
                  </a:lnTo>
                  <a:lnTo>
                    <a:pt x="797846" y="116107"/>
                  </a:lnTo>
                  <a:lnTo>
                    <a:pt x="797846" y="104620"/>
                  </a:lnTo>
                  <a:lnTo>
                    <a:pt x="798156" y="104620"/>
                  </a:lnTo>
                  <a:lnTo>
                    <a:pt x="798156" y="104620"/>
                  </a:lnTo>
                  <a:close/>
                  <a:moveTo>
                    <a:pt x="2852997" y="81337"/>
                  </a:moveTo>
                  <a:lnTo>
                    <a:pt x="2856101" y="81337"/>
                  </a:lnTo>
                  <a:lnTo>
                    <a:pt x="2860137" y="83510"/>
                  </a:lnTo>
                  <a:lnTo>
                    <a:pt x="2861068" y="83510"/>
                  </a:lnTo>
                  <a:lnTo>
                    <a:pt x="2863241" y="83510"/>
                  </a:lnTo>
                  <a:lnTo>
                    <a:pt x="2865415" y="84441"/>
                  </a:lnTo>
                  <a:lnTo>
                    <a:pt x="2861379" y="88788"/>
                  </a:lnTo>
                  <a:lnTo>
                    <a:pt x="2858274" y="91892"/>
                  </a:lnTo>
                  <a:lnTo>
                    <a:pt x="2856101" y="97170"/>
                  </a:lnTo>
                  <a:lnTo>
                    <a:pt x="2853928" y="101516"/>
                  </a:lnTo>
                  <a:lnTo>
                    <a:pt x="2852997" y="108966"/>
                  </a:lnTo>
                  <a:lnTo>
                    <a:pt x="2856101" y="108966"/>
                  </a:lnTo>
                  <a:lnTo>
                    <a:pt x="2860137" y="103689"/>
                  </a:lnTo>
                  <a:lnTo>
                    <a:pt x="2863241" y="99343"/>
                  </a:lnTo>
                  <a:lnTo>
                    <a:pt x="2867277" y="96238"/>
                  </a:lnTo>
                  <a:lnTo>
                    <a:pt x="2872555" y="94065"/>
                  </a:lnTo>
                  <a:lnTo>
                    <a:pt x="2883110" y="104620"/>
                  </a:lnTo>
                  <a:lnTo>
                    <a:pt x="2896770" y="114244"/>
                  </a:lnTo>
                  <a:lnTo>
                    <a:pt x="2905151" y="121695"/>
                  </a:lnTo>
                  <a:lnTo>
                    <a:pt x="2905151" y="145910"/>
                  </a:lnTo>
                  <a:lnTo>
                    <a:pt x="2911360" y="151187"/>
                  </a:lnTo>
                  <a:lnTo>
                    <a:pt x="2916638" y="155533"/>
                  </a:lnTo>
                  <a:lnTo>
                    <a:pt x="2921916" y="156465"/>
                  </a:lnTo>
                  <a:lnTo>
                    <a:pt x="2925952" y="163915"/>
                  </a:lnTo>
                  <a:lnTo>
                    <a:pt x="2929056" y="178817"/>
                  </a:lnTo>
                  <a:lnTo>
                    <a:pt x="2921605" y="188441"/>
                  </a:lnTo>
                  <a:lnTo>
                    <a:pt x="2918501" y="198064"/>
                  </a:lnTo>
                  <a:lnTo>
                    <a:pt x="2911050" y="203342"/>
                  </a:lnTo>
                  <a:lnTo>
                    <a:pt x="2901737" y="205515"/>
                  </a:lnTo>
                  <a:lnTo>
                    <a:pt x="2884972" y="206446"/>
                  </a:lnTo>
                  <a:lnTo>
                    <a:pt x="2872555" y="195891"/>
                  </a:lnTo>
                  <a:lnTo>
                    <a:pt x="2853618" y="186267"/>
                  </a:lnTo>
                  <a:lnTo>
                    <a:pt x="2833749" y="180990"/>
                  </a:lnTo>
                  <a:lnTo>
                    <a:pt x="2813881" y="173539"/>
                  </a:lnTo>
                  <a:lnTo>
                    <a:pt x="2796185" y="166089"/>
                  </a:lnTo>
                  <a:lnTo>
                    <a:pt x="2784699" y="155533"/>
                  </a:lnTo>
                  <a:lnTo>
                    <a:pt x="2792149" y="151187"/>
                  </a:lnTo>
                  <a:lnTo>
                    <a:pt x="2797427" y="148083"/>
                  </a:lnTo>
                  <a:lnTo>
                    <a:pt x="2801463" y="143736"/>
                  </a:lnTo>
                  <a:lnTo>
                    <a:pt x="2803636" y="138459"/>
                  </a:lnTo>
                  <a:lnTo>
                    <a:pt x="2804567" y="128835"/>
                  </a:lnTo>
                  <a:lnTo>
                    <a:pt x="2803636" y="125731"/>
                  </a:lnTo>
                  <a:lnTo>
                    <a:pt x="2801463" y="119522"/>
                  </a:lnTo>
                  <a:lnTo>
                    <a:pt x="2801463" y="111760"/>
                  </a:lnTo>
                  <a:lnTo>
                    <a:pt x="2801463" y="104310"/>
                  </a:lnTo>
                  <a:lnTo>
                    <a:pt x="2801463" y="103378"/>
                  </a:lnTo>
                  <a:lnTo>
                    <a:pt x="2803636" y="103378"/>
                  </a:lnTo>
                  <a:lnTo>
                    <a:pt x="2803636" y="103378"/>
                  </a:lnTo>
                  <a:lnTo>
                    <a:pt x="2803636" y="103378"/>
                  </a:lnTo>
                  <a:lnTo>
                    <a:pt x="2803636" y="103378"/>
                  </a:lnTo>
                  <a:lnTo>
                    <a:pt x="2804567" y="101205"/>
                  </a:lnTo>
                  <a:lnTo>
                    <a:pt x="2821331" y="96859"/>
                  </a:lnTo>
                  <a:lnTo>
                    <a:pt x="2839027" y="88477"/>
                  </a:lnTo>
                  <a:lnTo>
                    <a:pt x="2852997" y="81337"/>
                  </a:lnTo>
                  <a:lnTo>
                    <a:pt x="2852997" y="81337"/>
                  </a:lnTo>
                  <a:lnTo>
                    <a:pt x="2852997" y="81337"/>
                  </a:lnTo>
                  <a:close/>
                  <a:moveTo>
                    <a:pt x="2621404" y="76991"/>
                  </a:moveTo>
                  <a:lnTo>
                    <a:pt x="2631959" y="76991"/>
                  </a:lnTo>
                  <a:lnTo>
                    <a:pt x="2646550" y="91892"/>
                  </a:lnTo>
                  <a:lnTo>
                    <a:pt x="2665487" y="104620"/>
                  </a:lnTo>
                  <a:lnTo>
                    <a:pt x="2665487" y="108656"/>
                  </a:lnTo>
                  <a:lnTo>
                    <a:pt x="2661451" y="108656"/>
                  </a:lnTo>
                  <a:lnTo>
                    <a:pt x="2661451" y="113934"/>
                  </a:lnTo>
                  <a:lnTo>
                    <a:pt x="2643756" y="104310"/>
                  </a:lnTo>
                  <a:lnTo>
                    <a:pt x="2631338" y="91582"/>
                  </a:lnTo>
                  <a:lnTo>
                    <a:pt x="2621404" y="76991"/>
                  </a:lnTo>
                  <a:lnTo>
                    <a:pt x="2621404" y="76991"/>
                  </a:lnTo>
                  <a:lnTo>
                    <a:pt x="2621404" y="76991"/>
                  </a:lnTo>
                  <a:close/>
                  <a:moveTo>
                    <a:pt x="2255078" y="71713"/>
                  </a:moveTo>
                  <a:lnTo>
                    <a:pt x="2269669" y="76059"/>
                  </a:lnTo>
                  <a:lnTo>
                    <a:pt x="2281155" y="79164"/>
                  </a:lnTo>
                  <a:lnTo>
                    <a:pt x="2291711" y="84441"/>
                  </a:lnTo>
                  <a:lnTo>
                    <a:pt x="2291711" y="94065"/>
                  </a:lnTo>
                  <a:lnTo>
                    <a:pt x="2282397" y="96238"/>
                  </a:lnTo>
                  <a:lnTo>
                    <a:pt x="2274015" y="99343"/>
                  </a:lnTo>
                  <a:lnTo>
                    <a:pt x="2260356" y="101516"/>
                  </a:lnTo>
                  <a:lnTo>
                    <a:pt x="2255078" y="103689"/>
                  </a:lnTo>
                  <a:lnTo>
                    <a:pt x="2251974" y="104620"/>
                  </a:lnTo>
                  <a:lnTo>
                    <a:pt x="2245765" y="104620"/>
                  </a:lnTo>
                  <a:lnTo>
                    <a:pt x="2240487" y="104620"/>
                  </a:lnTo>
                  <a:lnTo>
                    <a:pt x="2240487" y="94065"/>
                  </a:lnTo>
                  <a:lnTo>
                    <a:pt x="2244523" y="88788"/>
                  </a:lnTo>
                  <a:lnTo>
                    <a:pt x="2249800" y="81337"/>
                  </a:lnTo>
                  <a:lnTo>
                    <a:pt x="2255078" y="71713"/>
                  </a:lnTo>
                  <a:lnTo>
                    <a:pt x="2255078" y="71713"/>
                  </a:lnTo>
                  <a:lnTo>
                    <a:pt x="2255078" y="71713"/>
                  </a:lnTo>
                  <a:close/>
                  <a:moveTo>
                    <a:pt x="1810520" y="61158"/>
                  </a:moveTo>
                  <a:lnTo>
                    <a:pt x="1810520" y="81337"/>
                  </a:lnTo>
                  <a:lnTo>
                    <a:pt x="1817970" y="81337"/>
                  </a:lnTo>
                  <a:lnTo>
                    <a:pt x="1822006" y="79164"/>
                  </a:lnTo>
                  <a:lnTo>
                    <a:pt x="1825111" y="79164"/>
                  </a:lnTo>
                  <a:lnTo>
                    <a:pt x="1829146" y="79164"/>
                  </a:lnTo>
                  <a:lnTo>
                    <a:pt x="1830078" y="79164"/>
                  </a:lnTo>
                  <a:lnTo>
                    <a:pt x="1834114" y="81337"/>
                  </a:lnTo>
                  <a:lnTo>
                    <a:pt x="1839391" y="84441"/>
                  </a:lnTo>
                  <a:lnTo>
                    <a:pt x="1839391" y="94065"/>
                  </a:lnTo>
                  <a:lnTo>
                    <a:pt x="1843427" y="96238"/>
                  </a:lnTo>
                  <a:lnTo>
                    <a:pt x="1848705" y="96238"/>
                  </a:lnTo>
                  <a:lnTo>
                    <a:pt x="1851809" y="94065"/>
                  </a:lnTo>
                  <a:lnTo>
                    <a:pt x="1858018" y="94065"/>
                  </a:lnTo>
                  <a:lnTo>
                    <a:pt x="1858949" y="91892"/>
                  </a:lnTo>
                  <a:lnTo>
                    <a:pt x="1862985" y="94065"/>
                  </a:lnTo>
                  <a:lnTo>
                    <a:pt x="1866090" y="97170"/>
                  </a:lnTo>
                  <a:lnTo>
                    <a:pt x="1870125" y="103378"/>
                  </a:lnTo>
                  <a:lnTo>
                    <a:pt x="1873230" y="108656"/>
                  </a:lnTo>
                  <a:lnTo>
                    <a:pt x="1867952" y="121384"/>
                  </a:lnTo>
                  <a:lnTo>
                    <a:pt x="1862675" y="134113"/>
                  </a:lnTo>
                  <a:lnTo>
                    <a:pt x="1858639" y="149014"/>
                  </a:lnTo>
                  <a:lnTo>
                    <a:pt x="1846221" y="149014"/>
                  </a:lnTo>
                  <a:lnTo>
                    <a:pt x="1836908" y="153360"/>
                  </a:lnTo>
                  <a:lnTo>
                    <a:pt x="1828526" y="158638"/>
                  </a:lnTo>
                  <a:lnTo>
                    <a:pt x="1813935" y="162984"/>
                  </a:lnTo>
                  <a:lnTo>
                    <a:pt x="1804621" y="155533"/>
                  </a:lnTo>
                  <a:lnTo>
                    <a:pt x="1792203" y="151187"/>
                  </a:lnTo>
                  <a:lnTo>
                    <a:pt x="1779786" y="145910"/>
                  </a:lnTo>
                  <a:lnTo>
                    <a:pt x="1777613" y="141563"/>
                  </a:lnTo>
                  <a:lnTo>
                    <a:pt x="1777613" y="138459"/>
                  </a:lnTo>
                  <a:lnTo>
                    <a:pt x="1775439" y="134113"/>
                  </a:lnTo>
                  <a:lnTo>
                    <a:pt x="1773266" y="128835"/>
                  </a:lnTo>
                  <a:lnTo>
                    <a:pt x="1767989" y="123557"/>
                  </a:lnTo>
                  <a:lnTo>
                    <a:pt x="1762711" y="118280"/>
                  </a:lnTo>
                  <a:lnTo>
                    <a:pt x="1758675" y="113934"/>
                  </a:lnTo>
                  <a:lnTo>
                    <a:pt x="1755571" y="106483"/>
                  </a:lnTo>
                  <a:lnTo>
                    <a:pt x="1753398" y="93755"/>
                  </a:lnTo>
                  <a:lnTo>
                    <a:pt x="1760848" y="84131"/>
                  </a:lnTo>
                  <a:lnTo>
                    <a:pt x="1766126" y="76680"/>
                  </a:lnTo>
                  <a:lnTo>
                    <a:pt x="1773577" y="76680"/>
                  </a:lnTo>
                  <a:lnTo>
                    <a:pt x="1779786" y="78853"/>
                  </a:lnTo>
                  <a:lnTo>
                    <a:pt x="1787236" y="81026"/>
                  </a:lnTo>
                  <a:lnTo>
                    <a:pt x="1794687" y="81026"/>
                  </a:lnTo>
                  <a:lnTo>
                    <a:pt x="1794687" y="68298"/>
                  </a:lnTo>
                  <a:lnTo>
                    <a:pt x="1797791" y="66125"/>
                  </a:lnTo>
                  <a:lnTo>
                    <a:pt x="1801827" y="63952"/>
                  </a:lnTo>
                  <a:lnTo>
                    <a:pt x="1802759" y="63952"/>
                  </a:lnTo>
                  <a:lnTo>
                    <a:pt x="1806794" y="61779"/>
                  </a:lnTo>
                  <a:lnTo>
                    <a:pt x="1810520" y="61158"/>
                  </a:lnTo>
                  <a:lnTo>
                    <a:pt x="1810520" y="61158"/>
                  </a:lnTo>
                  <a:lnTo>
                    <a:pt x="1810520" y="61158"/>
                  </a:lnTo>
                  <a:close/>
                  <a:moveTo>
                    <a:pt x="2281155" y="47498"/>
                  </a:moveTo>
                  <a:lnTo>
                    <a:pt x="2295747" y="47498"/>
                  </a:lnTo>
                  <a:lnTo>
                    <a:pt x="2304129" y="57122"/>
                  </a:lnTo>
                  <a:lnTo>
                    <a:pt x="2313442" y="62400"/>
                  </a:lnTo>
                  <a:lnTo>
                    <a:pt x="2320893" y="69850"/>
                  </a:lnTo>
                  <a:lnTo>
                    <a:pt x="2328343" y="81337"/>
                  </a:lnTo>
                  <a:lnTo>
                    <a:pt x="2311579" y="81337"/>
                  </a:lnTo>
                  <a:lnTo>
                    <a:pt x="2301024" y="69850"/>
                  </a:lnTo>
                  <a:lnTo>
                    <a:pt x="2289538" y="61468"/>
                  </a:lnTo>
                  <a:lnTo>
                    <a:pt x="2281155" y="47498"/>
                  </a:lnTo>
                  <a:lnTo>
                    <a:pt x="2281155" y="47498"/>
                  </a:lnTo>
                  <a:lnTo>
                    <a:pt x="2281155" y="47498"/>
                  </a:lnTo>
                  <a:close/>
                  <a:moveTo>
                    <a:pt x="439281" y="47498"/>
                  </a:moveTo>
                  <a:lnTo>
                    <a:pt x="451699" y="47498"/>
                  </a:lnTo>
                  <a:lnTo>
                    <a:pt x="456976" y="51844"/>
                  </a:lnTo>
                  <a:lnTo>
                    <a:pt x="461012" y="54949"/>
                  </a:lnTo>
                  <a:lnTo>
                    <a:pt x="463185" y="59295"/>
                  </a:lnTo>
                  <a:lnTo>
                    <a:pt x="466290" y="64573"/>
                  </a:lnTo>
                  <a:lnTo>
                    <a:pt x="468463" y="68919"/>
                  </a:lnTo>
                  <a:lnTo>
                    <a:pt x="477776" y="59295"/>
                  </a:lnTo>
                  <a:lnTo>
                    <a:pt x="488331" y="54949"/>
                  </a:lnTo>
                  <a:lnTo>
                    <a:pt x="505095" y="57122"/>
                  </a:lnTo>
                  <a:lnTo>
                    <a:pt x="505095" y="72023"/>
                  </a:lnTo>
                  <a:lnTo>
                    <a:pt x="528068" y="74197"/>
                  </a:lnTo>
                  <a:lnTo>
                    <a:pt x="548868" y="77301"/>
                  </a:lnTo>
                  <a:lnTo>
                    <a:pt x="566564" y="81647"/>
                  </a:lnTo>
                  <a:lnTo>
                    <a:pt x="586432" y="83820"/>
                  </a:lnTo>
                  <a:lnTo>
                    <a:pt x="608474" y="81647"/>
                  </a:lnTo>
                  <a:lnTo>
                    <a:pt x="608474" y="94376"/>
                  </a:lnTo>
                  <a:lnTo>
                    <a:pt x="612510" y="94376"/>
                  </a:lnTo>
                  <a:lnTo>
                    <a:pt x="615614" y="94376"/>
                  </a:lnTo>
                  <a:lnTo>
                    <a:pt x="617787" y="94376"/>
                  </a:lnTo>
                  <a:lnTo>
                    <a:pt x="619960" y="96549"/>
                  </a:lnTo>
                  <a:lnTo>
                    <a:pt x="622133" y="97480"/>
                  </a:lnTo>
                  <a:lnTo>
                    <a:pt x="618098" y="97480"/>
                  </a:lnTo>
                  <a:lnTo>
                    <a:pt x="601023" y="108656"/>
                  </a:lnTo>
                  <a:lnTo>
                    <a:pt x="581155" y="121384"/>
                  </a:lnTo>
                  <a:lnTo>
                    <a:pt x="557250" y="132871"/>
                  </a:lnTo>
                  <a:lnTo>
                    <a:pt x="535209" y="145599"/>
                  </a:lnTo>
                  <a:lnTo>
                    <a:pt x="519686" y="156154"/>
                  </a:lnTo>
                  <a:lnTo>
                    <a:pt x="508200" y="165778"/>
                  </a:lnTo>
                  <a:lnTo>
                    <a:pt x="524964" y="165778"/>
                  </a:lnTo>
                  <a:lnTo>
                    <a:pt x="530241" y="162674"/>
                  </a:lnTo>
                  <a:lnTo>
                    <a:pt x="535519" y="160500"/>
                  </a:lnTo>
                  <a:lnTo>
                    <a:pt x="541728" y="158327"/>
                  </a:lnTo>
                  <a:lnTo>
                    <a:pt x="549179" y="158327"/>
                  </a:lnTo>
                  <a:lnTo>
                    <a:pt x="549179" y="162674"/>
                  </a:lnTo>
                  <a:lnTo>
                    <a:pt x="527137" y="178506"/>
                  </a:lnTo>
                  <a:lnTo>
                    <a:pt x="508200" y="195270"/>
                  </a:lnTo>
                  <a:lnTo>
                    <a:pt x="492677" y="212034"/>
                  </a:lnTo>
                  <a:lnTo>
                    <a:pt x="473740" y="226936"/>
                  </a:lnTo>
                  <a:lnTo>
                    <a:pt x="453872" y="239664"/>
                  </a:lnTo>
                  <a:lnTo>
                    <a:pt x="427794" y="247115"/>
                  </a:lnTo>
                  <a:lnTo>
                    <a:pt x="427794" y="259843"/>
                  </a:lnTo>
                  <a:lnTo>
                    <a:pt x="415377" y="262016"/>
                  </a:lnTo>
                  <a:lnTo>
                    <a:pt x="400786" y="267294"/>
                  </a:lnTo>
                  <a:lnTo>
                    <a:pt x="392403" y="274745"/>
                  </a:lnTo>
                  <a:lnTo>
                    <a:pt x="397681" y="279091"/>
                  </a:lnTo>
                  <a:lnTo>
                    <a:pt x="400786" y="282195"/>
                  </a:lnTo>
                  <a:lnTo>
                    <a:pt x="402959" y="284368"/>
                  </a:lnTo>
                  <a:lnTo>
                    <a:pt x="402959" y="287473"/>
                  </a:lnTo>
                  <a:lnTo>
                    <a:pt x="402959" y="291819"/>
                  </a:lnTo>
                  <a:lnTo>
                    <a:pt x="400786" y="297097"/>
                  </a:lnTo>
                  <a:lnTo>
                    <a:pt x="400786" y="304547"/>
                  </a:lnTo>
                  <a:lnTo>
                    <a:pt x="361048" y="307652"/>
                  </a:lnTo>
                  <a:lnTo>
                    <a:pt x="361048" y="311998"/>
                  </a:lnTo>
                  <a:lnTo>
                    <a:pt x="366326" y="314171"/>
                  </a:lnTo>
                  <a:lnTo>
                    <a:pt x="368499" y="314171"/>
                  </a:lnTo>
                  <a:lnTo>
                    <a:pt x="371604" y="314171"/>
                  </a:lnTo>
                  <a:lnTo>
                    <a:pt x="371604" y="314171"/>
                  </a:lnTo>
                  <a:lnTo>
                    <a:pt x="373777" y="315103"/>
                  </a:lnTo>
                  <a:lnTo>
                    <a:pt x="373777" y="317276"/>
                  </a:lnTo>
                  <a:lnTo>
                    <a:pt x="377813" y="321622"/>
                  </a:lnTo>
                  <a:lnTo>
                    <a:pt x="371604" y="321622"/>
                  </a:lnTo>
                  <a:lnTo>
                    <a:pt x="363222" y="324726"/>
                  </a:lnTo>
                  <a:lnTo>
                    <a:pt x="351735" y="329073"/>
                  </a:lnTo>
                  <a:lnTo>
                    <a:pt x="341180" y="332177"/>
                  </a:lnTo>
                  <a:lnTo>
                    <a:pt x="344284" y="334350"/>
                  </a:lnTo>
                  <a:lnTo>
                    <a:pt x="346458" y="334350"/>
                  </a:lnTo>
                  <a:lnTo>
                    <a:pt x="348631" y="334350"/>
                  </a:lnTo>
                  <a:lnTo>
                    <a:pt x="349562" y="336523"/>
                  </a:lnTo>
                  <a:lnTo>
                    <a:pt x="351735" y="336523"/>
                  </a:lnTo>
                  <a:lnTo>
                    <a:pt x="349562" y="339628"/>
                  </a:lnTo>
                  <a:lnTo>
                    <a:pt x="348631" y="343974"/>
                  </a:lnTo>
                  <a:lnTo>
                    <a:pt x="346458" y="344905"/>
                  </a:lnTo>
                  <a:lnTo>
                    <a:pt x="348631" y="347078"/>
                  </a:lnTo>
                  <a:lnTo>
                    <a:pt x="348631" y="349252"/>
                  </a:lnTo>
                  <a:lnTo>
                    <a:pt x="349562" y="352356"/>
                  </a:lnTo>
                  <a:lnTo>
                    <a:pt x="351735" y="356702"/>
                  </a:lnTo>
                  <a:lnTo>
                    <a:pt x="344284" y="358875"/>
                  </a:lnTo>
                  <a:lnTo>
                    <a:pt x="339007" y="358875"/>
                  </a:lnTo>
                  <a:lnTo>
                    <a:pt x="333729" y="358875"/>
                  </a:lnTo>
                  <a:lnTo>
                    <a:pt x="327520" y="361980"/>
                  </a:lnTo>
                  <a:lnTo>
                    <a:pt x="346458" y="361980"/>
                  </a:lnTo>
                  <a:lnTo>
                    <a:pt x="361048" y="366326"/>
                  </a:lnTo>
                  <a:lnTo>
                    <a:pt x="361048" y="373777"/>
                  </a:lnTo>
                  <a:lnTo>
                    <a:pt x="337144" y="373777"/>
                  </a:lnTo>
                  <a:lnTo>
                    <a:pt x="334971" y="379054"/>
                  </a:lnTo>
                  <a:lnTo>
                    <a:pt x="334971" y="381227"/>
                  </a:lnTo>
                  <a:lnTo>
                    <a:pt x="334971" y="382159"/>
                  </a:lnTo>
                  <a:lnTo>
                    <a:pt x="334040" y="384332"/>
                  </a:lnTo>
                  <a:lnTo>
                    <a:pt x="331867" y="386505"/>
                  </a:lnTo>
                  <a:lnTo>
                    <a:pt x="322553" y="389609"/>
                  </a:lnTo>
                  <a:lnTo>
                    <a:pt x="310135" y="389609"/>
                  </a:lnTo>
                  <a:lnTo>
                    <a:pt x="297717" y="389609"/>
                  </a:lnTo>
                  <a:lnTo>
                    <a:pt x="285300" y="382159"/>
                  </a:lnTo>
                  <a:lnTo>
                    <a:pt x="268536" y="382159"/>
                  </a:lnTo>
                  <a:lnTo>
                    <a:pt x="251772" y="384332"/>
                  </a:lnTo>
                  <a:lnTo>
                    <a:pt x="234076" y="386505"/>
                  </a:lnTo>
                  <a:lnTo>
                    <a:pt x="217312" y="384332"/>
                  </a:lnTo>
                  <a:lnTo>
                    <a:pt x="200548" y="379054"/>
                  </a:lnTo>
                  <a:lnTo>
                    <a:pt x="199617" y="376881"/>
                  </a:lnTo>
                  <a:lnTo>
                    <a:pt x="199617" y="374708"/>
                  </a:lnTo>
                  <a:lnTo>
                    <a:pt x="197444" y="374708"/>
                  </a:lnTo>
                  <a:lnTo>
                    <a:pt x="197444" y="372535"/>
                  </a:lnTo>
                  <a:lnTo>
                    <a:pt x="197444" y="368189"/>
                  </a:lnTo>
                  <a:lnTo>
                    <a:pt x="200548" y="368189"/>
                  </a:lnTo>
                  <a:lnTo>
                    <a:pt x="202721" y="365084"/>
                  </a:lnTo>
                  <a:lnTo>
                    <a:pt x="206757" y="360738"/>
                  </a:lnTo>
                  <a:lnTo>
                    <a:pt x="207688" y="358565"/>
                  </a:lnTo>
                  <a:lnTo>
                    <a:pt x="211724" y="357634"/>
                  </a:lnTo>
                  <a:lnTo>
                    <a:pt x="213897" y="353287"/>
                  </a:lnTo>
                  <a:lnTo>
                    <a:pt x="217002" y="348010"/>
                  </a:lnTo>
                  <a:lnTo>
                    <a:pt x="209551" y="345837"/>
                  </a:lnTo>
                  <a:lnTo>
                    <a:pt x="204273" y="342732"/>
                  </a:lnTo>
                  <a:lnTo>
                    <a:pt x="200238" y="336523"/>
                  </a:lnTo>
                  <a:lnTo>
                    <a:pt x="199306" y="331246"/>
                  </a:lnTo>
                  <a:lnTo>
                    <a:pt x="197133" y="323795"/>
                  </a:lnTo>
                  <a:lnTo>
                    <a:pt x="204584" y="323795"/>
                  </a:lnTo>
                  <a:lnTo>
                    <a:pt x="217002" y="320691"/>
                  </a:lnTo>
                  <a:lnTo>
                    <a:pt x="231593" y="323795"/>
                  </a:lnTo>
                  <a:lnTo>
                    <a:pt x="244010" y="329073"/>
                  </a:lnTo>
                  <a:lnTo>
                    <a:pt x="256428" y="335281"/>
                  </a:lnTo>
                  <a:lnTo>
                    <a:pt x="256428" y="327831"/>
                  </a:lnTo>
                  <a:lnTo>
                    <a:pt x="244010" y="321622"/>
                  </a:lnTo>
                  <a:lnTo>
                    <a:pt x="233455" y="316344"/>
                  </a:lnTo>
                  <a:lnTo>
                    <a:pt x="224142" y="306720"/>
                  </a:lnTo>
                  <a:lnTo>
                    <a:pt x="227246" y="306720"/>
                  </a:lnTo>
                  <a:lnTo>
                    <a:pt x="236560" y="293061"/>
                  </a:lnTo>
                  <a:lnTo>
                    <a:pt x="248046" y="283437"/>
                  </a:lnTo>
                  <a:lnTo>
                    <a:pt x="262637" y="275986"/>
                  </a:lnTo>
                  <a:lnTo>
                    <a:pt x="280333" y="270709"/>
                  </a:lnTo>
                  <a:lnTo>
                    <a:pt x="280333" y="266983"/>
                  </a:lnTo>
                  <a:lnTo>
                    <a:pt x="263568" y="261706"/>
                  </a:lnTo>
                  <a:lnTo>
                    <a:pt x="251151" y="252082"/>
                  </a:lnTo>
                  <a:lnTo>
                    <a:pt x="240595" y="239354"/>
                  </a:lnTo>
                  <a:lnTo>
                    <a:pt x="231282" y="226625"/>
                  </a:lnTo>
                  <a:lnTo>
                    <a:pt x="236560" y="224452"/>
                  </a:lnTo>
                  <a:lnTo>
                    <a:pt x="240595" y="224452"/>
                  </a:lnTo>
                  <a:lnTo>
                    <a:pt x="245873" y="222279"/>
                  </a:lnTo>
                  <a:lnTo>
                    <a:pt x="251151" y="222279"/>
                  </a:lnTo>
                  <a:lnTo>
                    <a:pt x="258601" y="227557"/>
                  </a:lnTo>
                  <a:lnTo>
                    <a:pt x="263879" y="233766"/>
                  </a:lnTo>
                  <a:lnTo>
                    <a:pt x="271330" y="239043"/>
                  </a:lnTo>
                  <a:lnTo>
                    <a:pt x="271330" y="234697"/>
                  </a:lnTo>
                  <a:lnTo>
                    <a:pt x="270398" y="231593"/>
                  </a:lnTo>
                  <a:lnTo>
                    <a:pt x="268225" y="231593"/>
                  </a:lnTo>
                  <a:lnTo>
                    <a:pt x="268225" y="229419"/>
                  </a:lnTo>
                  <a:lnTo>
                    <a:pt x="266052" y="227246"/>
                  </a:lnTo>
                  <a:lnTo>
                    <a:pt x="266052" y="226315"/>
                  </a:lnTo>
                  <a:lnTo>
                    <a:pt x="263879" y="221969"/>
                  </a:lnTo>
                  <a:lnTo>
                    <a:pt x="267915" y="221969"/>
                  </a:lnTo>
                  <a:lnTo>
                    <a:pt x="267915" y="218864"/>
                  </a:lnTo>
                  <a:lnTo>
                    <a:pt x="284679" y="212655"/>
                  </a:lnTo>
                  <a:lnTo>
                    <a:pt x="300201" y="209551"/>
                  </a:lnTo>
                  <a:lnTo>
                    <a:pt x="316965" y="207378"/>
                  </a:lnTo>
                  <a:lnTo>
                    <a:pt x="336834" y="209551"/>
                  </a:lnTo>
                  <a:lnTo>
                    <a:pt x="327520" y="198064"/>
                  </a:lnTo>
                  <a:lnTo>
                    <a:pt x="339007" y="194960"/>
                  </a:lnTo>
                  <a:lnTo>
                    <a:pt x="351425" y="189682"/>
                  </a:lnTo>
                  <a:lnTo>
                    <a:pt x="363842" y="184405"/>
                  </a:lnTo>
                  <a:lnTo>
                    <a:pt x="371293" y="178196"/>
                  </a:lnTo>
                  <a:lnTo>
                    <a:pt x="377502" y="178196"/>
                  </a:lnTo>
                  <a:lnTo>
                    <a:pt x="377502" y="175091"/>
                  </a:lnTo>
                  <a:lnTo>
                    <a:pt x="368189" y="175091"/>
                  </a:lnTo>
                  <a:lnTo>
                    <a:pt x="364153" y="177265"/>
                  </a:lnTo>
                  <a:lnTo>
                    <a:pt x="361048" y="178196"/>
                  </a:lnTo>
                  <a:lnTo>
                    <a:pt x="358875" y="178196"/>
                  </a:lnTo>
                  <a:lnTo>
                    <a:pt x="356702" y="178196"/>
                  </a:lnTo>
                  <a:lnTo>
                    <a:pt x="355771" y="178196"/>
                  </a:lnTo>
                  <a:lnTo>
                    <a:pt x="353598" y="177265"/>
                  </a:lnTo>
                  <a:lnTo>
                    <a:pt x="351425" y="175091"/>
                  </a:lnTo>
                  <a:lnTo>
                    <a:pt x="348320" y="175091"/>
                  </a:lnTo>
                  <a:lnTo>
                    <a:pt x="344284" y="178196"/>
                  </a:lnTo>
                  <a:lnTo>
                    <a:pt x="339007" y="184405"/>
                  </a:lnTo>
                  <a:lnTo>
                    <a:pt x="333729" y="189682"/>
                  </a:lnTo>
                  <a:lnTo>
                    <a:pt x="329693" y="194960"/>
                  </a:lnTo>
                  <a:lnTo>
                    <a:pt x="324416" y="198064"/>
                  </a:lnTo>
                  <a:lnTo>
                    <a:pt x="304547" y="204273"/>
                  </a:lnTo>
                  <a:lnTo>
                    <a:pt x="285610" y="204273"/>
                  </a:lnTo>
                  <a:lnTo>
                    <a:pt x="267915" y="199927"/>
                  </a:lnTo>
                  <a:lnTo>
                    <a:pt x="251151" y="192476"/>
                  </a:lnTo>
                  <a:lnTo>
                    <a:pt x="248978" y="192476"/>
                  </a:lnTo>
                  <a:lnTo>
                    <a:pt x="245873" y="194650"/>
                  </a:lnTo>
                  <a:lnTo>
                    <a:pt x="240595" y="196823"/>
                  </a:lnTo>
                  <a:lnTo>
                    <a:pt x="236560" y="197754"/>
                  </a:lnTo>
                  <a:lnTo>
                    <a:pt x="233455" y="199927"/>
                  </a:lnTo>
                  <a:lnTo>
                    <a:pt x="227246" y="202100"/>
                  </a:lnTo>
                  <a:lnTo>
                    <a:pt x="224142" y="192476"/>
                  </a:lnTo>
                  <a:lnTo>
                    <a:pt x="227246" y="191545"/>
                  </a:lnTo>
                  <a:lnTo>
                    <a:pt x="227246" y="191545"/>
                  </a:lnTo>
                  <a:lnTo>
                    <a:pt x="229419" y="189372"/>
                  </a:lnTo>
                  <a:lnTo>
                    <a:pt x="231593" y="185026"/>
                  </a:lnTo>
                  <a:lnTo>
                    <a:pt x="221037" y="185026"/>
                  </a:lnTo>
                  <a:lnTo>
                    <a:pt x="217002" y="187199"/>
                  </a:lnTo>
                  <a:lnTo>
                    <a:pt x="211724" y="189372"/>
                  </a:lnTo>
                  <a:lnTo>
                    <a:pt x="206446" y="189372"/>
                  </a:lnTo>
                  <a:lnTo>
                    <a:pt x="200238" y="189372"/>
                  </a:lnTo>
                  <a:lnTo>
                    <a:pt x="197133" y="177885"/>
                  </a:lnTo>
                  <a:lnTo>
                    <a:pt x="200238" y="176954"/>
                  </a:lnTo>
                  <a:lnTo>
                    <a:pt x="202411" y="176954"/>
                  </a:lnTo>
                  <a:lnTo>
                    <a:pt x="204584" y="176954"/>
                  </a:lnTo>
                  <a:lnTo>
                    <a:pt x="206757" y="174781"/>
                  </a:lnTo>
                  <a:lnTo>
                    <a:pt x="207688" y="174781"/>
                  </a:lnTo>
                  <a:lnTo>
                    <a:pt x="184715" y="177885"/>
                  </a:lnTo>
                  <a:lnTo>
                    <a:pt x="182542" y="172608"/>
                  </a:lnTo>
                  <a:lnTo>
                    <a:pt x="178506" y="169503"/>
                  </a:lnTo>
                  <a:lnTo>
                    <a:pt x="177575" y="167330"/>
                  </a:lnTo>
                  <a:lnTo>
                    <a:pt x="175402" y="162984"/>
                  </a:lnTo>
                  <a:lnTo>
                    <a:pt x="171366" y="157706"/>
                  </a:lnTo>
                  <a:lnTo>
                    <a:pt x="177575" y="155533"/>
                  </a:lnTo>
                  <a:lnTo>
                    <a:pt x="180679" y="155533"/>
                  </a:lnTo>
                  <a:lnTo>
                    <a:pt x="182853" y="155533"/>
                  </a:lnTo>
                  <a:lnTo>
                    <a:pt x="185026" y="155533"/>
                  </a:lnTo>
                  <a:lnTo>
                    <a:pt x="185026" y="155223"/>
                  </a:lnTo>
                  <a:lnTo>
                    <a:pt x="185957" y="153050"/>
                  </a:lnTo>
                  <a:lnTo>
                    <a:pt x="188130" y="148704"/>
                  </a:lnTo>
                  <a:lnTo>
                    <a:pt x="180679" y="147772"/>
                  </a:lnTo>
                  <a:lnTo>
                    <a:pt x="173229" y="145599"/>
                  </a:lnTo>
                  <a:lnTo>
                    <a:pt x="170124" y="141253"/>
                  </a:lnTo>
                  <a:lnTo>
                    <a:pt x="163915" y="138148"/>
                  </a:lnTo>
                  <a:lnTo>
                    <a:pt x="167951" y="138148"/>
                  </a:lnTo>
                  <a:lnTo>
                    <a:pt x="167951" y="132871"/>
                  </a:lnTo>
                  <a:lnTo>
                    <a:pt x="185647" y="135975"/>
                  </a:lnTo>
                  <a:lnTo>
                    <a:pt x="194960" y="133802"/>
                  </a:lnTo>
                  <a:lnTo>
                    <a:pt x="202411" y="130698"/>
                  </a:lnTo>
                  <a:lnTo>
                    <a:pt x="206446" y="125420"/>
                  </a:lnTo>
                  <a:lnTo>
                    <a:pt x="211724" y="117969"/>
                  </a:lnTo>
                  <a:lnTo>
                    <a:pt x="221037" y="113623"/>
                  </a:lnTo>
                  <a:lnTo>
                    <a:pt x="231593" y="110519"/>
                  </a:lnTo>
                  <a:lnTo>
                    <a:pt x="239043" y="113623"/>
                  </a:lnTo>
                  <a:lnTo>
                    <a:pt x="248357" y="117969"/>
                  </a:lnTo>
                  <a:lnTo>
                    <a:pt x="255807" y="118901"/>
                  </a:lnTo>
                  <a:lnTo>
                    <a:pt x="264189" y="117969"/>
                  </a:lnTo>
                  <a:lnTo>
                    <a:pt x="261085" y="115796"/>
                  </a:lnTo>
                  <a:lnTo>
                    <a:pt x="257049" y="113623"/>
                  </a:lnTo>
                  <a:lnTo>
                    <a:pt x="256118" y="113623"/>
                  </a:lnTo>
                  <a:lnTo>
                    <a:pt x="256118" y="111760"/>
                  </a:lnTo>
                  <a:lnTo>
                    <a:pt x="253945" y="110829"/>
                  </a:lnTo>
                  <a:lnTo>
                    <a:pt x="253945" y="106483"/>
                  </a:lnTo>
                  <a:lnTo>
                    <a:pt x="251772" y="101205"/>
                  </a:lnTo>
                  <a:lnTo>
                    <a:pt x="257049" y="99032"/>
                  </a:lnTo>
                  <a:lnTo>
                    <a:pt x="261085" y="96859"/>
                  </a:lnTo>
                  <a:lnTo>
                    <a:pt x="264189" y="96859"/>
                  </a:lnTo>
                  <a:lnTo>
                    <a:pt x="266363" y="95928"/>
                  </a:lnTo>
                  <a:lnTo>
                    <a:pt x="270398" y="93755"/>
                  </a:lnTo>
                  <a:lnTo>
                    <a:pt x="277849" y="93755"/>
                  </a:lnTo>
                  <a:lnTo>
                    <a:pt x="280953" y="95928"/>
                  </a:lnTo>
                  <a:lnTo>
                    <a:pt x="284989" y="99032"/>
                  </a:lnTo>
                  <a:lnTo>
                    <a:pt x="288094" y="101205"/>
                  </a:lnTo>
                  <a:lnTo>
                    <a:pt x="288094" y="96859"/>
                  </a:lnTo>
                  <a:lnTo>
                    <a:pt x="285921" y="95928"/>
                  </a:lnTo>
                  <a:lnTo>
                    <a:pt x="285921" y="93755"/>
                  </a:lnTo>
                  <a:lnTo>
                    <a:pt x="285921" y="93755"/>
                  </a:lnTo>
                  <a:lnTo>
                    <a:pt x="285921" y="91582"/>
                  </a:lnTo>
                  <a:lnTo>
                    <a:pt x="284989" y="88477"/>
                  </a:lnTo>
                  <a:lnTo>
                    <a:pt x="290267" y="86304"/>
                  </a:lnTo>
                  <a:lnTo>
                    <a:pt x="293371" y="84131"/>
                  </a:lnTo>
                  <a:lnTo>
                    <a:pt x="299580" y="81026"/>
                  </a:lnTo>
                  <a:lnTo>
                    <a:pt x="302685" y="76680"/>
                  </a:lnTo>
                  <a:lnTo>
                    <a:pt x="304858" y="76680"/>
                  </a:lnTo>
                  <a:lnTo>
                    <a:pt x="312308" y="76680"/>
                  </a:lnTo>
                  <a:lnTo>
                    <a:pt x="317586" y="78853"/>
                  </a:lnTo>
                  <a:lnTo>
                    <a:pt x="321622" y="83199"/>
                  </a:lnTo>
                  <a:lnTo>
                    <a:pt x="327831" y="83199"/>
                  </a:lnTo>
                  <a:lnTo>
                    <a:pt x="337144" y="81026"/>
                  </a:lnTo>
                  <a:lnTo>
                    <a:pt x="341180" y="68298"/>
                  </a:lnTo>
                  <a:lnTo>
                    <a:pt x="346458" y="66125"/>
                  </a:lnTo>
                  <a:lnTo>
                    <a:pt x="351735" y="66125"/>
                  </a:lnTo>
                  <a:lnTo>
                    <a:pt x="357013" y="66125"/>
                  </a:lnTo>
                  <a:lnTo>
                    <a:pt x="361048" y="68298"/>
                  </a:lnTo>
                  <a:lnTo>
                    <a:pt x="364153" y="68298"/>
                  </a:lnTo>
                  <a:lnTo>
                    <a:pt x="371604" y="56812"/>
                  </a:lnTo>
                  <a:lnTo>
                    <a:pt x="383090" y="54638"/>
                  </a:lnTo>
                  <a:lnTo>
                    <a:pt x="390541" y="58985"/>
                  </a:lnTo>
                  <a:lnTo>
                    <a:pt x="397992" y="62089"/>
                  </a:lnTo>
                  <a:lnTo>
                    <a:pt x="405442" y="64262"/>
                  </a:lnTo>
                  <a:lnTo>
                    <a:pt x="414756" y="61158"/>
                  </a:lnTo>
                  <a:lnTo>
                    <a:pt x="427173" y="53707"/>
                  </a:lnTo>
                  <a:lnTo>
                    <a:pt x="439281" y="47498"/>
                  </a:lnTo>
                  <a:lnTo>
                    <a:pt x="439281" y="47498"/>
                  </a:lnTo>
                  <a:lnTo>
                    <a:pt x="439281" y="47498"/>
                  </a:lnTo>
                  <a:close/>
                  <a:moveTo>
                    <a:pt x="2195472" y="44394"/>
                  </a:moveTo>
                  <a:lnTo>
                    <a:pt x="2202923" y="46567"/>
                  </a:lnTo>
                  <a:lnTo>
                    <a:pt x="2210374" y="49671"/>
                  </a:lnTo>
                  <a:lnTo>
                    <a:pt x="2213478" y="54018"/>
                  </a:lnTo>
                  <a:lnTo>
                    <a:pt x="2218756" y="57122"/>
                  </a:lnTo>
                  <a:lnTo>
                    <a:pt x="2224965" y="61468"/>
                  </a:lnTo>
                  <a:lnTo>
                    <a:pt x="2220929" y="72023"/>
                  </a:lnTo>
                  <a:lnTo>
                    <a:pt x="2198888" y="84752"/>
                  </a:lnTo>
                  <a:lnTo>
                    <a:pt x="2182123" y="99653"/>
                  </a:lnTo>
                  <a:lnTo>
                    <a:pt x="2167532" y="118590"/>
                  </a:lnTo>
                  <a:lnTo>
                    <a:pt x="2164428" y="118590"/>
                  </a:lnTo>
                  <a:lnTo>
                    <a:pt x="2164428" y="114244"/>
                  </a:lnTo>
                  <a:lnTo>
                    <a:pt x="2159150" y="111140"/>
                  </a:lnTo>
                  <a:lnTo>
                    <a:pt x="2155115" y="106793"/>
                  </a:lnTo>
                  <a:lnTo>
                    <a:pt x="2152942" y="103689"/>
                  </a:lnTo>
                  <a:lnTo>
                    <a:pt x="2149837" y="99343"/>
                  </a:lnTo>
                  <a:lnTo>
                    <a:pt x="2147664" y="94065"/>
                  </a:lnTo>
                  <a:lnTo>
                    <a:pt x="2151700" y="86614"/>
                  </a:lnTo>
                  <a:lnTo>
                    <a:pt x="2152631" y="81337"/>
                  </a:lnTo>
                  <a:lnTo>
                    <a:pt x="2154804" y="71713"/>
                  </a:lnTo>
                  <a:lnTo>
                    <a:pt x="2127795" y="71713"/>
                  </a:lnTo>
                  <a:lnTo>
                    <a:pt x="2127795" y="64262"/>
                  </a:lnTo>
                  <a:lnTo>
                    <a:pt x="2142386" y="58985"/>
                  </a:lnTo>
                  <a:lnTo>
                    <a:pt x="2156977" y="54638"/>
                  </a:lnTo>
                  <a:lnTo>
                    <a:pt x="2174673" y="51534"/>
                  </a:lnTo>
                  <a:lnTo>
                    <a:pt x="2176846" y="56812"/>
                  </a:lnTo>
                  <a:lnTo>
                    <a:pt x="2179019" y="58985"/>
                  </a:lnTo>
                  <a:lnTo>
                    <a:pt x="2179019" y="61158"/>
                  </a:lnTo>
                  <a:lnTo>
                    <a:pt x="2181192" y="61158"/>
                  </a:lnTo>
                  <a:lnTo>
                    <a:pt x="2181192" y="62089"/>
                  </a:lnTo>
                  <a:lnTo>
                    <a:pt x="2184297" y="64262"/>
                  </a:lnTo>
                  <a:lnTo>
                    <a:pt x="2186470" y="58985"/>
                  </a:lnTo>
                  <a:lnTo>
                    <a:pt x="2188643" y="54638"/>
                  </a:lnTo>
                  <a:lnTo>
                    <a:pt x="2189574" y="51534"/>
                  </a:lnTo>
                  <a:lnTo>
                    <a:pt x="2193610" y="47188"/>
                  </a:lnTo>
                  <a:lnTo>
                    <a:pt x="2195472" y="44394"/>
                  </a:lnTo>
                  <a:lnTo>
                    <a:pt x="2195472" y="44394"/>
                  </a:lnTo>
                  <a:lnTo>
                    <a:pt x="2195472" y="44394"/>
                  </a:lnTo>
                  <a:close/>
                  <a:moveTo>
                    <a:pt x="2240487" y="24215"/>
                  </a:moveTo>
                  <a:lnTo>
                    <a:pt x="2244523" y="25146"/>
                  </a:lnTo>
                  <a:lnTo>
                    <a:pt x="2245454" y="25146"/>
                  </a:lnTo>
                  <a:lnTo>
                    <a:pt x="2247628" y="27319"/>
                  </a:lnTo>
                  <a:lnTo>
                    <a:pt x="2247628" y="27319"/>
                  </a:lnTo>
                  <a:lnTo>
                    <a:pt x="2249800" y="29492"/>
                  </a:lnTo>
                  <a:lnTo>
                    <a:pt x="2251974" y="32597"/>
                  </a:lnTo>
                  <a:lnTo>
                    <a:pt x="2255078" y="38806"/>
                  </a:lnTo>
                  <a:lnTo>
                    <a:pt x="2259114" y="44083"/>
                  </a:lnTo>
                  <a:lnTo>
                    <a:pt x="2260045" y="51534"/>
                  </a:lnTo>
                  <a:lnTo>
                    <a:pt x="2251663" y="51534"/>
                  </a:lnTo>
                  <a:lnTo>
                    <a:pt x="2251663" y="47188"/>
                  </a:lnTo>
                  <a:lnTo>
                    <a:pt x="2247628" y="44083"/>
                  </a:lnTo>
                  <a:lnTo>
                    <a:pt x="2244523" y="39737"/>
                  </a:lnTo>
                  <a:lnTo>
                    <a:pt x="2242350" y="36633"/>
                  </a:lnTo>
                  <a:lnTo>
                    <a:pt x="2240177" y="31355"/>
                  </a:lnTo>
                  <a:lnTo>
                    <a:pt x="2240177" y="24215"/>
                  </a:lnTo>
                  <a:lnTo>
                    <a:pt x="2240487" y="24215"/>
                  </a:lnTo>
                  <a:lnTo>
                    <a:pt x="2240487" y="24215"/>
                  </a:lnTo>
                  <a:close/>
                  <a:moveTo>
                    <a:pt x="984113" y="20179"/>
                  </a:moveTo>
                  <a:lnTo>
                    <a:pt x="1009259" y="20179"/>
                  </a:lnTo>
                  <a:lnTo>
                    <a:pt x="1035337" y="24525"/>
                  </a:lnTo>
                  <a:lnTo>
                    <a:pt x="1058310" y="27630"/>
                  </a:lnTo>
                  <a:lnTo>
                    <a:pt x="1079110" y="32907"/>
                  </a:lnTo>
                  <a:lnTo>
                    <a:pt x="1109223" y="27630"/>
                  </a:lnTo>
                  <a:lnTo>
                    <a:pt x="1113259" y="31976"/>
                  </a:lnTo>
                  <a:lnTo>
                    <a:pt x="1116363" y="32907"/>
                  </a:lnTo>
                  <a:lnTo>
                    <a:pt x="1120399" y="39116"/>
                  </a:lnTo>
                  <a:lnTo>
                    <a:pt x="1122572" y="42221"/>
                  </a:lnTo>
                  <a:lnTo>
                    <a:pt x="1125676" y="44394"/>
                  </a:lnTo>
                  <a:lnTo>
                    <a:pt x="1143372" y="51844"/>
                  </a:lnTo>
                  <a:lnTo>
                    <a:pt x="1164172" y="57122"/>
                  </a:lnTo>
                  <a:lnTo>
                    <a:pt x="1181867" y="61468"/>
                  </a:lnTo>
                  <a:lnTo>
                    <a:pt x="1181867" y="68919"/>
                  </a:lnTo>
                  <a:lnTo>
                    <a:pt x="1152685" y="68919"/>
                  </a:lnTo>
                  <a:lnTo>
                    <a:pt x="1140267" y="62710"/>
                  </a:lnTo>
                  <a:lnTo>
                    <a:pt x="1125676" y="62710"/>
                  </a:lnTo>
                  <a:lnTo>
                    <a:pt x="1108912" y="64883"/>
                  </a:lnTo>
                  <a:lnTo>
                    <a:pt x="1093390" y="69229"/>
                  </a:lnTo>
                  <a:lnTo>
                    <a:pt x="1093390" y="77611"/>
                  </a:lnTo>
                  <a:lnTo>
                    <a:pt x="1113259" y="77611"/>
                  </a:lnTo>
                  <a:lnTo>
                    <a:pt x="1127850" y="74507"/>
                  </a:lnTo>
                  <a:lnTo>
                    <a:pt x="1145545" y="72334"/>
                  </a:lnTo>
                  <a:lnTo>
                    <a:pt x="1167587" y="72334"/>
                  </a:lnTo>
                  <a:lnTo>
                    <a:pt x="1189628" y="72334"/>
                  </a:lnTo>
                  <a:lnTo>
                    <a:pt x="1206392" y="72334"/>
                  </a:lnTo>
                  <a:lnTo>
                    <a:pt x="1220983" y="87235"/>
                  </a:lnTo>
                  <a:lnTo>
                    <a:pt x="1238679" y="97790"/>
                  </a:lnTo>
                  <a:lnTo>
                    <a:pt x="1233401" y="109277"/>
                  </a:lnTo>
                  <a:lnTo>
                    <a:pt x="1222846" y="116728"/>
                  </a:lnTo>
                  <a:lnTo>
                    <a:pt x="1213533" y="122005"/>
                  </a:lnTo>
                  <a:lnTo>
                    <a:pt x="1201115" y="126351"/>
                  </a:lnTo>
                  <a:lnTo>
                    <a:pt x="1182178" y="126351"/>
                  </a:lnTo>
                  <a:lnTo>
                    <a:pt x="1165413" y="131629"/>
                  </a:lnTo>
                  <a:lnTo>
                    <a:pt x="1147718" y="131629"/>
                  </a:lnTo>
                  <a:lnTo>
                    <a:pt x="1127850" y="129456"/>
                  </a:lnTo>
                  <a:lnTo>
                    <a:pt x="1108912" y="127283"/>
                  </a:lnTo>
                  <a:lnTo>
                    <a:pt x="1091527" y="127283"/>
                  </a:lnTo>
                  <a:lnTo>
                    <a:pt x="1076936" y="131629"/>
                  </a:lnTo>
                  <a:lnTo>
                    <a:pt x="1065450" y="142184"/>
                  </a:lnTo>
                  <a:lnTo>
                    <a:pt x="1109223" y="142184"/>
                  </a:lnTo>
                  <a:lnTo>
                    <a:pt x="1122882" y="139080"/>
                  </a:lnTo>
                  <a:lnTo>
                    <a:pt x="1138405" y="136907"/>
                  </a:lnTo>
                  <a:lnTo>
                    <a:pt x="1157342" y="139080"/>
                  </a:lnTo>
                  <a:lnTo>
                    <a:pt x="1169760" y="142184"/>
                  </a:lnTo>
                  <a:lnTo>
                    <a:pt x="1172864" y="155844"/>
                  </a:lnTo>
                  <a:lnTo>
                    <a:pt x="1179073" y="153671"/>
                  </a:lnTo>
                  <a:lnTo>
                    <a:pt x="1187455" y="148393"/>
                  </a:lnTo>
                  <a:lnTo>
                    <a:pt x="1198942" y="144047"/>
                  </a:lnTo>
                  <a:lnTo>
                    <a:pt x="1209497" y="141874"/>
                  </a:lnTo>
                  <a:lnTo>
                    <a:pt x="1211670" y="148083"/>
                  </a:lnTo>
                  <a:lnTo>
                    <a:pt x="1213843" y="151187"/>
                  </a:lnTo>
                  <a:lnTo>
                    <a:pt x="1216016" y="153360"/>
                  </a:lnTo>
                  <a:lnTo>
                    <a:pt x="1219121" y="155533"/>
                  </a:lnTo>
                  <a:lnTo>
                    <a:pt x="1223156" y="158638"/>
                  </a:lnTo>
                  <a:lnTo>
                    <a:pt x="1206392" y="189993"/>
                  </a:lnTo>
                  <a:lnTo>
                    <a:pt x="1213843" y="189993"/>
                  </a:lnTo>
                  <a:lnTo>
                    <a:pt x="1226261" y="182542"/>
                  </a:lnTo>
                  <a:lnTo>
                    <a:pt x="1243025" y="172918"/>
                  </a:lnTo>
                  <a:lnTo>
                    <a:pt x="1262893" y="165468"/>
                  </a:lnTo>
                  <a:lnTo>
                    <a:pt x="1284935" y="158017"/>
                  </a:lnTo>
                  <a:lnTo>
                    <a:pt x="1308839" y="152739"/>
                  </a:lnTo>
                  <a:lnTo>
                    <a:pt x="1329639" y="152739"/>
                  </a:lnTo>
                  <a:lnTo>
                    <a:pt x="1350439" y="154912"/>
                  </a:lnTo>
                  <a:lnTo>
                    <a:pt x="1365030" y="163294"/>
                  </a:lnTo>
                  <a:lnTo>
                    <a:pt x="1373412" y="178196"/>
                  </a:lnTo>
                  <a:lnTo>
                    <a:pt x="1379621" y="178196"/>
                  </a:lnTo>
                  <a:lnTo>
                    <a:pt x="1379621" y="180369"/>
                  </a:lnTo>
                  <a:lnTo>
                    <a:pt x="1379621" y="180369"/>
                  </a:lnTo>
                  <a:lnTo>
                    <a:pt x="1377448" y="182542"/>
                  </a:lnTo>
                  <a:lnTo>
                    <a:pt x="1375275" y="182542"/>
                  </a:lnTo>
                  <a:lnTo>
                    <a:pt x="1375275" y="182542"/>
                  </a:lnTo>
                  <a:lnTo>
                    <a:pt x="1373102" y="182542"/>
                  </a:lnTo>
                  <a:lnTo>
                    <a:pt x="1369997" y="185647"/>
                  </a:lnTo>
                  <a:lnTo>
                    <a:pt x="1364720" y="187820"/>
                  </a:lnTo>
                  <a:lnTo>
                    <a:pt x="1358511" y="189993"/>
                  </a:lnTo>
                  <a:lnTo>
                    <a:pt x="1351060" y="192166"/>
                  </a:lnTo>
                  <a:lnTo>
                    <a:pt x="1345783" y="193097"/>
                  </a:lnTo>
                  <a:lnTo>
                    <a:pt x="1333365" y="213276"/>
                  </a:lnTo>
                  <a:lnTo>
                    <a:pt x="1309460" y="228178"/>
                  </a:lnTo>
                  <a:lnTo>
                    <a:pt x="1282452" y="237801"/>
                  </a:lnTo>
                  <a:lnTo>
                    <a:pt x="1250165" y="243079"/>
                  </a:lnTo>
                  <a:lnTo>
                    <a:pt x="1250165" y="249288"/>
                  </a:lnTo>
                  <a:lnTo>
                    <a:pt x="1250165" y="252392"/>
                  </a:lnTo>
                  <a:lnTo>
                    <a:pt x="1250165" y="254566"/>
                  </a:lnTo>
                  <a:lnTo>
                    <a:pt x="1247992" y="256739"/>
                  </a:lnTo>
                  <a:lnTo>
                    <a:pt x="1250165" y="257670"/>
                  </a:lnTo>
                  <a:lnTo>
                    <a:pt x="1250165" y="259843"/>
                  </a:lnTo>
                  <a:lnTo>
                    <a:pt x="1253270" y="264189"/>
                  </a:lnTo>
                  <a:lnTo>
                    <a:pt x="1258547" y="267294"/>
                  </a:lnTo>
                  <a:lnTo>
                    <a:pt x="1262583" y="269467"/>
                  </a:lnTo>
                  <a:lnTo>
                    <a:pt x="1265687" y="272571"/>
                  </a:lnTo>
                  <a:lnTo>
                    <a:pt x="1269723" y="274745"/>
                  </a:lnTo>
                  <a:lnTo>
                    <a:pt x="1272828" y="280022"/>
                  </a:lnTo>
                  <a:lnTo>
                    <a:pt x="1269723" y="287473"/>
                  </a:lnTo>
                  <a:lnTo>
                    <a:pt x="1265687" y="304237"/>
                  </a:lnTo>
                  <a:lnTo>
                    <a:pt x="1262583" y="324416"/>
                  </a:lnTo>
                  <a:lnTo>
                    <a:pt x="1258547" y="344595"/>
                  </a:lnTo>
                  <a:lnTo>
                    <a:pt x="1258547" y="361359"/>
                  </a:lnTo>
                  <a:lnTo>
                    <a:pt x="1262583" y="359186"/>
                  </a:lnTo>
                  <a:lnTo>
                    <a:pt x="1265687" y="359186"/>
                  </a:lnTo>
                  <a:lnTo>
                    <a:pt x="1267861" y="359186"/>
                  </a:lnTo>
                  <a:lnTo>
                    <a:pt x="1271896" y="359186"/>
                  </a:lnTo>
                  <a:lnTo>
                    <a:pt x="1272828" y="359186"/>
                  </a:lnTo>
                  <a:lnTo>
                    <a:pt x="1279037" y="361359"/>
                  </a:lnTo>
                  <a:lnTo>
                    <a:pt x="1276864" y="366636"/>
                  </a:lnTo>
                  <a:lnTo>
                    <a:pt x="1276864" y="368810"/>
                  </a:lnTo>
                  <a:lnTo>
                    <a:pt x="1276864" y="373156"/>
                  </a:lnTo>
                  <a:lnTo>
                    <a:pt x="1276864" y="374087"/>
                  </a:lnTo>
                  <a:lnTo>
                    <a:pt x="1276864" y="378433"/>
                  </a:lnTo>
                  <a:lnTo>
                    <a:pt x="1279037" y="385884"/>
                  </a:lnTo>
                  <a:lnTo>
                    <a:pt x="1272828" y="385884"/>
                  </a:lnTo>
                  <a:lnTo>
                    <a:pt x="1272828" y="388989"/>
                  </a:lnTo>
                  <a:lnTo>
                    <a:pt x="1269723" y="388057"/>
                  </a:lnTo>
                  <a:lnTo>
                    <a:pt x="1265687" y="383711"/>
                  </a:lnTo>
                  <a:lnTo>
                    <a:pt x="1264756" y="381538"/>
                  </a:lnTo>
                  <a:lnTo>
                    <a:pt x="1260720" y="380607"/>
                  </a:lnTo>
                  <a:lnTo>
                    <a:pt x="1257616" y="378433"/>
                  </a:lnTo>
                  <a:lnTo>
                    <a:pt x="1250165" y="378433"/>
                  </a:lnTo>
                  <a:lnTo>
                    <a:pt x="1246129" y="380607"/>
                  </a:lnTo>
                  <a:lnTo>
                    <a:pt x="1243025" y="381538"/>
                  </a:lnTo>
                  <a:lnTo>
                    <a:pt x="1238989" y="383711"/>
                  </a:lnTo>
                  <a:lnTo>
                    <a:pt x="1236816" y="385884"/>
                  </a:lnTo>
                  <a:lnTo>
                    <a:pt x="1233711" y="388057"/>
                  </a:lnTo>
                  <a:lnTo>
                    <a:pt x="1231538" y="391162"/>
                  </a:lnTo>
                  <a:lnTo>
                    <a:pt x="1229365" y="398612"/>
                  </a:lnTo>
                  <a:lnTo>
                    <a:pt x="1253270" y="406063"/>
                  </a:lnTo>
                  <a:lnTo>
                    <a:pt x="1258547" y="438660"/>
                  </a:lnTo>
                  <a:lnTo>
                    <a:pt x="1253270" y="438660"/>
                  </a:lnTo>
                  <a:lnTo>
                    <a:pt x="1250165" y="438660"/>
                  </a:lnTo>
                  <a:lnTo>
                    <a:pt x="1246129" y="440833"/>
                  </a:lnTo>
                  <a:lnTo>
                    <a:pt x="1243025" y="443006"/>
                  </a:lnTo>
                  <a:lnTo>
                    <a:pt x="1243025" y="450457"/>
                  </a:lnTo>
                  <a:lnTo>
                    <a:pt x="1251407" y="455734"/>
                  </a:lnTo>
                  <a:lnTo>
                    <a:pt x="1257616" y="463185"/>
                  </a:lnTo>
                  <a:lnTo>
                    <a:pt x="1260720" y="472809"/>
                  </a:lnTo>
                  <a:lnTo>
                    <a:pt x="1262893" y="487710"/>
                  </a:lnTo>
                  <a:lnTo>
                    <a:pt x="1253580" y="487710"/>
                  </a:lnTo>
                  <a:lnTo>
                    <a:pt x="1251407" y="487710"/>
                  </a:lnTo>
                  <a:lnTo>
                    <a:pt x="1246129" y="485537"/>
                  </a:lnTo>
                  <a:lnTo>
                    <a:pt x="1243025" y="487710"/>
                  </a:lnTo>
                  <a:lnTo>
                    <a:pt x="1236816" y="487710"/>
                  </a:lnTo>
                  <a:lnTo>
                    <a:pt x="1233711" y="490815"/>
                  </a:lnTo>
                  <a:lnTo>
                    <a:pt x="1229676" y="495161"/>
                  </a:lnTo>
                  <a:lnTo>
                    <a:pt x="1235885" y="498266"/>
                  </a:lnTo>
                  <a:lnTo>
                    <a:pt x="1238989" y="500439"/>
                  </a:lnTo>
                  <a:lnTo>
                    <a:pt x="1241162" y="502612"/>
                  </a:lnTo>
                  <a:lnTo>
                    <a:pt x="1243335" y="503543"/>
                  </a:lnTo>
                  <a:lnTo>
                    <a:pt x="1244267" y="509752"/>
                  </a:lnTo>
                  <a:lnTo>
                    <a:pt x="1246440" y="515030"/>
                  </a:lnTo>
                  <a:lnTo>
                    <a:pt x="1244267" y="517203"/>
                  </a:lnTo>
                  <a:lnTo>
                    <a:pt x="1244267" y="518134"/>
                  </a:lnTo>
                  <a:lnTo>
                    <a:pt x="1244267" y="518134"/>
                  </a:lnTo>
                  <a:lnTo>
                    <a:pt x="1243335" y="520307"/>
                  </a:lnTo>
                  <a:lnTo>
                    <a:pt x="1243335" y="524653"/>
                  </a:lnTo>
                  <a:lnTo>
                    <a:pt x="1228124" y="524653"/>
                  </a:lnTo>
                  <a:lnTo>
                    <a:pt x="1213533" y="527758"/>
                  </a:lnTo>
                  <a:lnTo>
                    <a:pt x="1202046" y="532104"/>
                  </a:lnTo>
                  <a:lnTo>
                    <a:pt x="1206082" y="532104"/>
                  </a:lnTo>
                  <a:lnTo>
                    <a:pt x="1211359" y="535209"/>
                  </a:lnTo>
                  <a:lnTo>
                    <a:pt x="1215395" y="537382"/>
                  </a:lnTo>
                  <a:lnTo>
                    <a:pt x="1218500" y="537382"/>
                  </a:lnTo>
                  <a:lnTo>
                    <a:pt x="1222536" y="539555"/>
                  </a:lnTo>
                  <a:lnTo>
                    <a:pt x="1225640" y="542659"/>
                  </a:lnTo>
                  <a:lnTo>
                    <a:pt x="1228744" y="547937"/>
                  </a:lnTo>
                  <a:lnTo>
                    <a:pt x="1222536" y="557561"/>
                  </a:lnTo>
                  <a:lnTo>
                    <a:pt x="1218500" y="569047"/>
                  </a:lnTo>
                  <a:lnTo>
                    <a:pt x="1213222" y="581775"/>
                  </a:lnTo>
                  <a:lnTo>
                    <a:pt x="1211049" y="576498"/>
                  </a:lnTo>
                  <a:lnTo>
                    <a:pt x="1207945" y="572152"/>
                  </a:lnTo>
                  <a:lnTo>
                    <a:pt x="1205771" y="569979"/>
                  </a:lnTo>
                  <a:lnTo>
                    <a:pt x="1201736" y="569979"/>
                  </a:lnTo>
                  <a:lnTo>
                    <a:pt x="1196458" y="569047"/>
                  </a:lnTo>
                  <a:lnTo>
                    <a:pt x="1189007" y="569047"/>
                  </a:lnTo>
                  <a:lnTo>
                    <a:pt x="1189007" y="572152"/>
                  </a:lnTo>
                  <a:lnTo>
                    <a:pt x="1193043" y="572152"/>
                  </a:lnTo>
                  <a:lnTo>
                    <a:pt x="1205461" y="584880"/>
                  </a:lnTo>
                  <a:lnTo>
                    <a:pt x="1216016" y="599781"/>
                  </a:lnTo>
                  <a:lnTo>
                    <a:pt x="1222225" y="618719"/>
                  </a:lnTo>
                  <a:lnTo>
                    <a:pt x="1225329" y="640760"/>
                  </a:lnTo>
                  <a:lnTo>
                    <a:pt x="1222225" y="640760"/>
                  </a:lnTo>
                  <a:lnTo>
                    <a:pt x="1222225" y="646038"/>
                  </a:lnTo>
                  <a:lnTo>
                    <a:pt x="1193043" y="649142"/>
                  </a:lnTo>
                  <a:lnTo>
                    <a:pt x="1193043" y="628963"/>
                  </a:lnTo>
                  <a:lnTo>
                    <a:pt x="1189007" y="625859"/>
                  </a:lnTo>
                  <a:lnTo>
                    <a:pt x="1185903" y="623686"/>
                  </a:lnTo>
                  <a:lnTo>
                    <a:pt x="1183730" y="621513"/>
                  </a:lnTo>
                  <a:lnTo>
                    <a:pt x="1178452" y="618408"/>
                  </a:lnTo>
                  <a:lnTo>
                    <a:pt x="1172243" y="616235"/>
                  </a:lnTo>
                  <a:lnTo>
                    <a:pt x="1163861" y="621513"/>
                  </a:lnTo>
                  <a:lnTo>
                    <a:pt x="1152375" y="625859"/>
                  </a:lnTo>
                  <a:lnTo>
                    <a:pt x="1139957" y="626790"/>
                  </a:lnTo>
                  <a:lnTo>
                    <a:pt x="1128470" y="631136"/>
                  </a:lnTo>
                  <a:lnTo>
                    <a:pt x="1122262" y="636414"/>
                  </a:lnTo>
                  <a:lnTo>
                    <a:pt x="1128470" y="636414"/>
                  </a:lnTo>
                  <a:lnTo>
                    <a:pt x="1137784" y="636414"/>
                  </a:lnTo>
                  <a:lnTo>
                    <a:pt x="1152375" y="634241"/>
                  </a:lnTo>
                  <a:lnTo>
                    <a:pt x="1169139" y="633309"/>
                  </a:lnTo>
                  <a:lnTo>
                    <a:pt x="1169139" y="640760"/>
                  </a:lnTo>
                  <a:lnTo>
                    <a:pt x="1132506" y="653488"/>
                  </a:lnTo>
                  <a:lnTo>
                    <a:pt x="1132506" y="656593"/>
                  </a:lnTo>
                  <a:lnTo>
                    <a:pt x="1141820" y="656593"/>
                  </a:lnTo>
                  <a:lnTo>
                    <a:pt x="1147097" y="655662"/>
                  </a:lnTo>
                  <a:lnTo>
                    <a:pt x="1154548" y="653488"/>
                  </a:lnTo>
                  <a:lnTo>
                    <a:pt x="1161999" y="651315"/>
                  </a:lnTo>
                  <a:lnTo>
                    <a:pt x="1169449" y="649142"/>
                  </a:lnTo>
                  <a:lnTo>
                    <a:pt x="1171622" y="658766"/>
                  </a:lnTo>
                  <a:lnTo>
                    <a:pt x="1179073" y="663112"/>
                  </a:lnTo>
                  <a:lnTo>
                    <a:pt x="1186524" y="664044"/>
                  </a:lnTo>
                  <a:lnTo>
                    <a:pt x="1198942" y="663112"/>
                  </a:lnTo>
                  <a:lnTo>
                    <a:pt x="1213533" y="663112"/>
                  </a:lnTo>
                  <a:lnTo>
                    <a:pt x="1213533" y="666217"/>
                  </a:lnTo>
                  <a:lnTo>
                    <a:pt x="1209497" y="666217"/>
                  </a:lnTo>
                  <a:lnTo>
                    <a:pt x="1189628" y="685154"/>
                  </a:lnTo>
                  <a:lnTo>
                    <a:pt x="1167587" y="703160"/>
                  </a:lnTo>
                  <a:lnTo>
                    <a:pt x="1145545" y="718061"/>
                  </a:lnTo>
                  <a:lnTo>
                    <a:pt x="1120399" y="730789"/>
                  </a:lnTo>
                  <a:lnTo>
                    <a:pt x="1093390" y="736067"/>
                  </a:lnTo>
                  <a:lnTo>
                    <a:pt x="1062035" y="735136"/>
                  </a:lnTo>
                  <a:lnTo>
                    <a:pt x="1062035" y="740413"/>
                  </a:lnTo>
                  <a:lnTo>
                    <a:pt x="1062035" y="745691"/>
                  </a:lnTo>
                  <a:lnTo>
                    <a:pt x="1059862" y="750037"/>
                  </a:lnTo>
                  <a:lnTo>
                    <a:pt x="1057689" y="750968"/>
                  </a:lnTo>
                  <a:lnTo>
                    <a:pt x="1056757" y="750968"/>
                  </a:lnTo>
                  <a:lnTo>
                    <a:pt x="1054584" y="753142"/>
                  </a:lnTo>
                  <a:lnTo>
                    <a:pt x="1050548" y="755315"/>
                  </a:lnTo>
                  <a:lnTo>
                    <a:pt x="1047444" y="757488"/>
                  </a:lnTo>
                  <a:lnTo>
                    <a:pt x="1045271" y="758419"/>
                  </a:lnTo>
                  <a:lnTo>
                    <a:pt x="1042166" y="762765"/>
                  </a:lnTo>
                  <a:lnTo>
                    <a:pt x="1038131" y="773321"/>
                  </a:lnTo>
                  <a:lnTo>
                    <a:pt x="1035957" y="786980"/>
                  </a:lnTo>
                  <a:lnTo>
                    <a:pt x="1032853" y="795362"/>
                  </a:lnTo>
                  <a:lnTo>
                    <a:pt x="1023540" y="804986"/>
                  </a:lnTo>
                  <a:lnTo>
                    <a:pt x="1008017" y="815541"/>
                  </a:lnTo>
                  <a:lnTo>
                    <a:pt x="987218" y="825165"/>
                  </a:lnTo>
                  <a:lnTo>
                    <a:pt x="969522" y="832616"/>
                  </a:lnTo>
                  <a:lnTo>
                    <a:pt x="952758" y="836962"/>
                  </a:lnTo>
                  <a:lnTo>
                    <a:pt x="952758" y="832616"/>
                  </a:lnTo>
                  <a:lnTo>
                    <a:pt x="952758" y="829511"/>
                  </a:lnTo>
                  <a:lnTo>
                    <a:pt x="950585" y="829511"/>
                  </a:lnTo>
                  <a:lnTo>
                    <a:pt x="950585" y="827338"/>
                  </a:lnTo>
                  <a:lnTo>
                    <a:pt x="949654" y="825165"/>
                  </a:lnTo>
                  <a:lnTo>
                    <a:pt x="947480" y="840066"/>
                  </a:lnTo>
                  <a:lnTo>
                    <a:pt x="942203" y="852795"/>
                  </a:lnTo>
                  <a:lnTo>
                    <a:pt x="938167" y="864281"/>
                  </a:lnTo>
                  <a:lnTo>
                    <a:pt x="932890" y="874836"/>
                  </a:lnTo>
                  <a:lnTo>
                    <a:pt x="928854" y="889738"/>
                  </a:lnTo>
                  <a:lnTo>
                    <a:pt x="932890" y="891911"/>
                  </a:lnTo>
                  <a:lnTo>
                    <a:pt x="932890" y="894084"/>
                  </a:lnTo>
                  <a:lnTo>
                    <a:pt x="935063" y="894084"/>
                  </a:lnTo>
                  <a:lnTo>
                    <a:pt x="935063" y="894084"/>
                  </a:lnTo>
                  <a:lnTo>
                    <a:pt x="935063" y="896257"/>
                  </a:lnTo>
                  <a:lnTo>
                    <a:pt x="932890" y="897188"/>
                  </a:lnTo>
                  <a:lnTo>
                    <a:pt x="928854" y="901535"/>
                  </a:lnTo>
                  <a:lnTo>
                    <a:pt x="925749" y="903708"/>
                  </a:lnTo>
                  <a:lnTo>
                    <a:pt x="922645" y="906812"/>
                  </a:lnTo>
                  <a:lnTo>
                    <a:pt x="918609" y="908985"/>
                  </a:lnTo>
                  <a:lnTo>
                    <a:pt x="916436" y="912090"/>
                  </a:lnTo>
                  <a:lnTo>
                    <a:pt x="913331" y="917367"/>
                  </a:lnTo>
                  <a:lnTo>
                    <a:pt x="905881" y="938478"/>
                  </a:lnTo>
                  <a:lnTo>
                    <a:pt x="900603" y="960519"/>
                  </a:lnTo>
                  <a:lnTo>
                    <a:pt x="898430" y="985976"/>
                  </a:lnTo>
                  <a:lnTo>
                    <a:pt x="894394" y="1010191"/>
                  </a:lnTo>
                  <a:lnTo>
                    <a:pt x="889117" y="1032232"/>
                  </a:lnTo>
                  <a:lnTo>
                    <a:pt x="886012" y="1030059"/>
                  </a:lnTo>
                  <a:lnTo>
                    <a:pt x="886012" y="1030059"/>
                  </a:lnTo>
                  <a:lnTo>
                    <a:pt x="883839" y="1030059"/>
                  </a:lnTo>
                  <a:lnTo>
                    <a:pt x="883839" y="1027886"/>
                  </a:lnTo>
                  <a:lnTo>
                    <a:pt x="881666" y="1027886"/>
                  </a:lnTo>
                  <a:lnTo>
                    <a:pt x="876388" y="1024782"/>
                  </a:lnTo>
                  <a:lnTo>
                    <a:pt x="867075" y="1017331"/>
                  </a:lnTo>
                  <a:lnTo>
                    <a:pt x="852484" y="1005844"/>
                  </a:lnTo>
                  <a:lnTo>
                    <a:pt x="835720" y="996221"/>
                  </a:lnTo>
                  <a:lnTo>
                    <a:pt x="820198" y="985665"/>
                  </a:lnTo>
                  <a:lnTo>
                    <a:pt x="807780" y="976042"/>
                  </a:lnTo>
                  <a:lnTo>
                    <a:pt x="796294" y="970764"/>
                  </a:lnTo>
                  <a:lnTo>
                    <a:pt x="793189" y="968591"/>
                  </a:lnTo>
                  <a:lnTo>
                    <a:pt x="789153" y="928543"/>
                  </a:lnTo>
                  <a:lnTo>
                    <a:pt x="786980" y="924197"/>
                  </a:lnTo>
                  <a:lnTo>
                    <a:pt x="781703" y="921093"/>
                  </a:lnTo>
                  <a:lnTo>
                    <a:pt x="778598" y="918920"/>
                  </a:lnTo>
                  <a:lnTo>
                    <a:pt x="772389" y="914573"/>
                  </a:lnTo>
                  <a:lnTo>
                    <a:pt x="769285" y="911469"/>
                  </a:lnTo>
                  <a:lnTo>
                    <a:pt x="772389" y="909296"/>
                  </a:lnTo>
                  <a:lnTo>
                    <a:pt x="772389" y="907123"/>
                  </a:lnTo>
                  <a:lnTo>
                    <a:pt x="774562" y="906191"/>
                  </a:lnTo>
                  <a:lnTo>
                    <a:pt x="774562" y="906191"/>
                  </a:lnTo>
                  <a:lnTo>
                    <a:pt x="776735" y="901845"/>
                  </a:lnTo>
                  <a:lnTo>
                    <a:pt x="778908" y="898741"/>
                  </a:lnTo>
                  <a:lnTo>
                    <a:pt x="769595" y="898741"/>
                  </a:lnTo>
                  <a:lnTo>
                    <a:pt x="764317" y="898741"/>
                  </a:lnTo>
                  <a:lnTo>
                    <a:pt x="760282" y="898741"/>
                  </a:lnTo>
                  <a:lnTo>
                    <a:pt x="758109" y="896567"/>
                  </a:lnTo>
                  <a:lnTo>
                    <a:pt x="757177" y="893463"/>
                  </a:lnTo>
                  <a:lnTo>
                    <a:pt x="753141" y="887254"/>
                  </a:lnTo>
                  <a:lnTo>
                    <a:pt x="750968" y="884150"/>
                  </a:lnTo>
                  <a:lnTo>
                    <a:pt x="750968" y="879803"/>
                  </a:lnTo>
                  <a:lnTo>
                    <a:pt x="750968" y="878872"/>
                  </a:lnTo>
                  <a:lnTo>
                    <a:pt x="750968" y="874526"/>
                  </a:lnTo>
                  <a:lnTo>
                    <a:pt x="753141" y="871421"/>
                  </a:lnTo>
                  <a:lnTo>
                    <a:pt x="753141" y="867075"/>
                  </a:lnTo>
                  <a:lnTo>
                    <a:pt x="742586" y="867075"/>
                  </a:lnTo>
                  <a:lnTo>
                    <a:pt x="742586" y="861798"/>
                  </a:lnTo>
                  <a:lnTo>
                    <a:pt x="743518" y="856520"/>
                  </a:lnTo>
                  <a:lnTo>
                    <a:pt x="745691" y="854347"/>
                  </a:lnTo>
                  <a:lnTo>
                    <a:pt x="745691" y="850622"/>
                  </a:lnTo>
                  <a:lnTo>
                    <a:pt x="747864" y="847517"/>
                  </a:lnTo>
                  <a:lnTo>
                    <a:pt x="750037" y="842239"/>
                  </a:lnTo>
                  <a:lnTo>
                    <a:pt x="743828" y="842239"/>
                  </a:lnTo>
                  <a:lnTo>
                    <a:pt x="737619" y="842239"/>
                  </a:lnTo>
                  <a:lnTo>
                    <a:pt x="734515" y="840066"/>
                  </a:lnTo>
                  <a:lnTo>
                    <a:pt x="728306" y="837893"/>
                  </a:lnTo>
                  <a:lnTo>
                    <a:pt x="727375" y="810574"/>
                  </a:lnTo>
                  <a:lnTo>
                    <a:pt x="725201" y="785117"/>
                  </a:lnTo>
                  <a:lnTo>
                    <a:pt x="725201" y="760903"/>
                  </a:lnTo>
                  <a:lnTo>
                    <a:pt x="732652" y="736688"/>
                  </a:lnTo>
                  <a:lnTo>
                    <a:pt x="740103" y="726133"/>
                  </a:lnTo>
                  <a:lnTo>
                    <a:pt x="749416" y="718682"/>
                  </a:lnTo>
                  <a:lnTo>
                    <a:pt x="756867" y="712473"/>
                  </a:lnTo>
                  <a:lnTo>
                    <a:pt x="762144" y="704091"/>
                  </a:lnTo>
                  <a:lnTo>
                    <a:pt x="767422" y="692605"/>
                  </a:lnTo>
                  <a:lnTo>
                    <a:pt x="769595" y="672426"/>
                  </a:lnTo>
                  <a:lnTo>
                    <a:pt x="765559" y="672426"/>
                  </a:lnTo>
                  <a:lnTo>
                    <a:pt x="762455" y="676772"/>
                  </a:lnTo>
                  <a:lnTo>
                    <a:pt x="758419" y="677703"/>
                  </a:lnTo>
                  <a:lnTo>
                    <a:pt x="757488" y="677703"/>
                  </a:lnTo>
                  <a:lnTo>
                    <a:pt x="753452" y="677703"/>
                  </a:lnTo>
                  <a:lnTo>
                    <a:pt x="750347" y="676772"/>
                  </a:lnTo>
                  <a:lnTo>
                    <a:pt x="735757" y="672426"/>
                  </a:lnTo>
                  <a:lnTo>
                    <a:pt x="724270" y="664975"/>
                  </a:lnTo>
                  <a:lnTo>
                    <a:pt x="716819" y="654420"/>
                  </a:lnTo>
                  <a:lnTo>
                    <a:pt x="713715" y="635483"/>
                  </a:lnTo>
                  <a:lnTo>
                    <a:pt x="718992" y="635483"/>
                  </a:lnTo>
                  <a:lnTo>
                    <a:pt x="718992" y="632378"/>
                  </a:lnTo>
                  <a:lnTo>
                    <a:pt x="728306" y="637656"/>
                  </a:lnTo>
                  <a:lnTo>
                    <a:pt x="738861" y="645106"/>
                  </a:lnTo>
                  <a:lnTo>
                    <a:pt x="748174" y="648211"/>
                  </a:lnTo>
                  <a:lnTo>
                    <a:pt x="758729" y="648211"/>
                  </a:lnTo>
                  <a:lnTo>
                    <a:pt x="758729" y="647280"/>
                  </a:lnTo>
                  <a:lnTo>
                    <a:pt x="760903" y="645106"/>
                  </a:lnTo>
                  <a:lnTo>
                    <a:pt x="760903" y="645106"/>
                  </a:lnTo>
                  <a:lnTo>
                    <a:pt x="760903" y="642623"/>
                  </a:lnTo>
                  <a:lnTo>
                    <a:pt x="763076" y="639518"/>
                  </a:lnTo>
                  <a:lnTo>
                    <a:pt x="743207" y="624617"/>
                  </a:lnTo>
                  <a:lnTo>
                    <a:pt x="726443" y="603507"/>
                  </a:lnTo>
                  <a:lnTo>
                    <a:pt x="721166" y="605680"/>
                  </a:lnTo>
                  <a:lnTo>
                    <a:pt x="717130" y="607853"/>
                  </a:lnTo>
                  <a:lnTo>
                    <a:pt x="711852" y="610026"/>
                  </a:lnTo>
                  <a:lnTo>
                    <a:pt x="706575" y="610957"/>
                  </a:lnTo>
                  <a:lnTo>
                    <a:pt x="702539" y="607853"/>
                  </a:lnTo>
                  <a:lnTo>
                    <a:pt x="701608" y="605680"/>
                  </a:lnTo>
                  <a:lnTo>
                    <a:pt x="699434" y="602575"/>
                  </a:lnTo>
                  <a:lnTo>
                    <a:pt x="697261" y="600402"/>
                  </a:lnTo>
                  <a:lnTo>
                    <a:pt x="694157" y="595125"/>
                  </a:lnTo>
                  <a:lnTo>
                    <a:pt x="704712" y="583638"/>
                  </a:lnTo>
                  <a:lnTo>
                    <a:pt x="706885" y="567805"/>
                  </a:lnTo>
                  <a:lnTo>
                    <a:pt x="704712" y="546695"/>
                  </a:lnTo>
                  <a:lnTo>
                    <a:pt x="699434" y="524653"/>
                  </a:lnTo>
                  <a:lnTo>
                    <a:pt x="690121" y="501370"/>
                  </a:lnTo>
                  <a:lnTo>
                    <a:pt x="679566" y="479328"/>
                  </a:lnTo>
                  <a:lnTo>
                    <a:pt x="665906" y="459149"/>
                  </a:lnTo>
                  <a:lnTo>
                    <a:pt x="655351" y="440212"/>
                  </a:lnTo>
                  <a:lnTo>
                    <a:pt x="646038" y="425311"/>
                  </a:lnTo>
                  <a:lnTo>
                    <a:pt x="623996" y="410409"/>
                  </a:lnTo>
                  <a:lnTo>
                    <a:pt x="598850" y="405132"/>
                  </a:lnTo>
                  <a:lnTo>
                    <a:pt x="572772" y="405132"/>
                  </a:lnTo>
                  <a:lnTo>
                    <a:pt x="543591" y="405132"/>
                  </a:lnTo>
                  <a:lnTo>
                    <a:pt x="515340" y="407305"/>
                  </a:lnTo>
                  <a:lnTo>
                    <a:pt x="486158" y="405132"/>
                  </a:lnTo>
                  <a:lnTo>
                    <a:pt x="486158" y="399854"/>
                  </a:lnTo>
                  <a:lnTo>
                    <a:pt x="486158" y="395508"/>
                  </a:lnTo>
                  <a:lnTo>
                    <a:pt x="487089" y="394577"/>
                  </a:lnTo>
                  <a:lnTo>
                    <a:pt x="487089" y="392404"/>
                  </a:lnTo>
                  <a:lnTo>
                    <a:pt x="487089" y="390230"/>
                  </a:lnTo>
                  <a:lnTo>
                    <a:pt x="486158" y="388057"/>
                  </a:lnTo>
                  <a:lnTo>
                    <a:pt x="474672" y="382780"/>
                  </a:lnTo>
                  <a:lnTo>
                    <a:pt x="464116" y="379675"/>
                  </a:lnTo>
                  <a:lnTo>
                    <a:pt x="452630" y="372225"/>
                  </a:lnTo>
                  <a:lnTo>
                    <a:pt x="461943" y="372225"/>
                  </a:lnTo>
                  <a:lnTo>
                    <a:pt x="472499" y="367878"/>
                  </a:lnTo>
                  <a:lnTo>
                    <a:pt x="487089" y="364774"/>
                  </a:lnTo>
                  <a:lnTo>
                    <a:pt x="503854" y="362601"/>
                  </a:lnTo>
                  <a:lnTo>
                    <a:pt x="516271" y="358254"/>
                  </a:lnTo>
                  <a:lnTo>
                    <a:pt x="525585" y="350804"/>
                  </a:lnTo>
                  <a:lnTo>
                    <a:pt x="481812" y="350804"/>
                  </a:lnTo>
                  <a:lnTo>
                    <a:pt x="471257" y="347699"/>
                  </a:lnTo>
                  <a:lnTo>
                    <a:pt x="461943" y="347699"/>
                  </a:lnTo>
                  <a:lnTo>
                    <a:pt x="450457" y="345526"/>
                  </a:lnTo>
                  <a:lnTo>
                    <a:pt x="442075" y="343353"/>
                  </a:lnTo>
                  <a:lnTo>
                    <a:pt x="432761" y="340249"/>
                  </a:lnTo>
                  <a:lnTo>
                    <a:pt x="427484" y="330625"/>
                  </a:lnTo>
                  <a:lnTo>
                    <a:pt x="425311" y="315723"/>
                  </a:lnTo>
                  <a:lnTo>
                    <a:pt x="447352" y="312619"/>
                  </a:lnTo>
                  <a:lnTo>
                    <a:pt x="467221" y="305168"/>
                  </a:lnTo>
                  <a:lnTo>
                    <a:pt x="483985" y="297718"/>
                  </a:lnTo>
                  <a:lnTo>
                    <a:pt x="501680" y="290267"/>
                  </a:lnTo>
                  <a:lnTo>
                    <a:pt x="538313" y="290267"/>
                  </a:lnTo>
                  <a:lnTo>
                    <a:pt x="552904" y="241837"/>
                  </a:lnTo>
                  <a:lnTo>
                    <a:pt x="518444" y="241837"/>
                  </a:lnTo>
                  <a:lnTo>
                    <a:pt x="509131" y="229109"/>
                  </a:lnTo>
                  <a:lnTo>
                    <a:pt x="520618" y="221658"/>
                  </a:lnTo>
                  <a:lnTo>
                    <a:pt x="529000" y="214208"/>
                  </a:lnTo>
                  <a:lnTo>
                    <a:pt x="540486" y="208930"/>
                  </a:lnTo>
                  <a:lnTo>
                    <a:pt x="552904" y="204584"/>
                  </a:lnTo>
                  <a:lnTo>
                    <a:pt x="552904" y="191856"/>
                  </a:lnTo>
                  <a:lnTo>
                    <a:pt x="567495" y="184405"/>
                  </a:lnTo>
                  <a:lnTo>
                    <a:pt x="574946" y="176023"/>
                  </a:lnTo>
                  <a:lnTo>
                    <a:pt x="582396" y="164536"/>
                  </a:lnTo>
                  <a:lnTo>
                    <a:pt x="593883" y="157086"/>
                  </a:lnTo>
                  <a:lnTo>
                    <a:pt x="606301" y="151808"/>
                  </a:lnTo>
                  <a:lnTo>
                    <a:pt x="616856" y="151808"/>
                  </a:lnTo>
                  <a:lnTo>
                    <a:pt x="626169" y="154912"/>
                  </a:lnTo>
                  <a:lnTo>
                    <a:pt x="638587" y="153981"/>
                  </a:lnTo>
                  <a:lnTo>
                    <a:pt x="629274" y="149635"/>
                  </a:lnTo>
                  <a:lnTo>
                    <a:pt x="623996" y="147462"/>
                  </a:lnTo>
                  <a:lnTo>
                    <a:pt x="618718" y="146530"/>
                  </a:lnTo>
                  <a:lnTo>
                    <a:pt x="613441" y="140322"/>
                  </a:lnTo>
                  <a:lnTo>
                    <a:pt x="631136" y="137217"/>
                  </a:lnTo>
                  <a:lnTo>
                    <a:pt x="647900" y="131939"/>
                  </a:lnTo>
                  <a:lnTo>
                    <a:pt x="662491" y="127593"/>
                  </a:lnTo>
                  <a:lnTo>
                    <a:pt x="679255" y="124489"/>
                  </a:lnTo>
                  <a:lnTo>
                    <a:pt x="680187" y="131939"/>
                  </a:lnTo>
                  <a:lnTo>
                    <a:pt x="682360" y="135044"/>
                  </a:lnTo>
                  <a:lnTo>
                    <a:pt x="684533" y="140322"/>
                  </a:lnTo>
                  <a:lnTo>
                    <a:pt x="686706" y="144668"/>
                  </a:lnTo>
                  <a:lnTo>
                    <a:pt x="691984" y="146841"/>
                  </a:lnTo>
                  <a:lnTo>
                    <a:pt x="699434" y="147772"/>
                  </a:lnTo>
                  <a:lnTo>
                    <a:pt x="699434" y="142495"/>
                  </a:lnTo>
                  <a:lnTo>
                    <a:pt x="702539" y="137217"/>
                  </a:lnTo>
                  <a:lnTo>
                    <a:pt x="704712" y="129766"/>
                  </a:lnTo>
                  <a:lnTo>
                    <a:pt x="706885" y="124489"/>
                  </a:lnTo>
                  <a:lnTo>
                    <a:pt x="709989" y="129766"/>
                  </a:lnTo>
                  <a:lnTo>
                    <a:pt x="716198" y="135044"/>
                  </a:lnTo>
                  <a:lnTo>
                    <a:pt x="719303" y="139390"/>
                  </a:lnTo>
                  <a:lnTo>
                    <a:pt x="726754" y="142495"/>
                  </a:lnTo>
                  <a:lnTo>
                    <a:pt x="734204" y="144668"/>
                  </a:lnTo>
                  <a:lnTo>
                    <a:pt x="730168" y="120453"/>
                  </a:lnTo>
                  <a:lnTo>
                    <a:pt x="743828" y="117349"/>
                  </a:lnTo>
                  <a:lnTo>
                    <a:pt x="754383" y="113002"/>
                  </a:lnTo>
                  <a:lnTo>
                    <a:pt x="771147" y="117349"/>
                  </a:lnTo>
                  <a:lnTo>
                    <a:pt x="788843" y="124799"/>
                  </a:lnTo>
                  <a:lnTo>
                    <a:pt x="807780" y="135354"/>
                  </a:lnTo>
                  <a:lnTo>
                    <a:pt x="827648" y="144978"/>
                  </a:lnTo>
                  <a:lnTo>
                    <a:pt x="844413" y="152429"/>
                  </a:lnTo>
                  <a:lnTo>
                    <a:pt x="859935" y="157706"/>
                  </a:lnTo>
                  <a:lnTo>
                    <a:pt x="859935" y="154602"/>
                  </a:lnTo>
                  <a:lnTo>
                    <a:pt x="849380" y="144978"/>
                  </a:lnTo>
                  <a:lnTo>
                    <a:pt x="841929" y="137527"/>
                  </a:lnTo>
                  <a:lnTo>
                    <a:pt x="837893" y="127904"/>
                  </a:lnTo>
                  <a:lnTo>
                    <a:pt x="844102" y="117349"/>
                  </a:lnTo>
                  <a:lnTo>
                    <a:pt x="840066" y="113002"/>
                  </a:lnTo>
                  <a:lnTo>
                    <a:pt x="834789" y="107725"/>
                  </a:lnTo>
                  <a:lnTo>
                    <a:pt x="829511" y="103378"/>
                  </a:lnTo>
                  <a:lnTo>
                    <a:pt x="824234" y="100274"/>
                  </a:lnTo>
                  <a:lnTo>
                    <a:pt x="820198" y="95928"/>
                  </a:lnTo>
                  <a:lnTo>
                    <a:pt x="824234" y="87546"/>
                  </a:lnTo>
                  <a:lnTo>
                    <a:pt x="834789" y="90650"/>
                  </a:lnTo>
                  <a:lnTo>
                    <a:pt x="849380" y="92823"/>
                  </a:lnTo>
                  <a:lnTo>
                    <a:pt x="861797" y="90650"/>
                  </a:lnTo>
                  <a:lnTo>
                    <a:pt x="871111" y="83199"/>
                  </a:lnTo>
                  <a:lnTo>
                    <a:pt x="827338" y="83199"/>
                  </a:lnTo>
                  <a:lnTo>
                    <a:pt x="827338" y="80095"/>
                  </a:lnTo>
                  <a:lnTo>
                    <a:pt x="824234" y="80095"/>
                  </a:lnTo>
                  <a:lnTo>
                    <a:pt x="824234" y="75749"/>
                  </a:lnTo>
                  <a:lnTo>
                    <a:pt x="829511" y="72644"/>
                  </a:lnTo>
                  <a:lnTo>
                    <a:pt x="834789" y="68298"/>
                  </a:lnTo>
                  <a:lnTo>
                    <a:pt x="840066" y="65194"/>
                  </a:lnTo>
                  <a:lnTo>
                    <a:pt x="845344" y="60847"/>
                  </a:lnTo>
                  <a:lnTo>
                    <a:pt x="851553" y="59916"/>
                  </a:lnTo>
                  <a:lnTo>
                    <a:pt x="874526" y="63020"/>
                  </a:lnTo>
                  <a:lnTo>
                    <a:pt x="880735" y="46256"/>
                  </a:lnTo>
                  <a:lnTo>
                    <a:pt x="907743" y="50603"/>
                  </a:lnTo>
                  <a:lnTo>
                    <a:pt x="909917" y="50603"/>
                  </a:lnTo>
                  <a:lnTo>
                    <a:pt x="910848" y="46256"/>
                  </a:lnTo>
                  <a:lnTo>
                    <a:pt x="913021" y="45325"/>
                  </a:lnTo>
                  <a:lnTo>
                    <a:pt x="915194" y="40979"/>
                  </a:lnTo>
                  <a:lnTo>
                    <a:pt x="920472" y="38806"/>
                  </a:lnTo>
                  <a:lnTo>
                    <a:pt x="924508" y="45015"/>
                  </a:lnTo>
                  <a:lnTo>
                    <a:pt x="929785" y="50292"/>
                  </a:lnTo>
                  <a:lnTo>
                    <a:pt x="935063" y="55570"/>
                  </a:lnTo>
                  <a:lnTo>
                    <a:pt x="935063" y="45946"/>
                  </a:lnTo>
                  <a:lnTo>
                    <a:pt x="937236" y="45015"/>
                  </a:lnTo>
                  <a:lnTo>
                    <a:pt x="937236" y="42842"/>
                  </a:lnTo>
                  <a:lnTo>
                    <a:pt x="937236" y="40668"/>
                  </a:lnTo>
                  <a:lnTo>
                    <a:pt x="937236" y="38495"/>
                  </a:lnTo>
                  <a:lnTo>
                    <a:pt x="938167" y="35391"/>
                  </a:lnTo>
                  <a:lnTo>
                    <a:pt x="940340" y="33218"/>
                  </a:lnTo>
                  <a:lnTo>
                    <a:pt x="944376" y="31045"/>
                  </a:lnTo>
                  <a:lnTo>
                    <a:pt x="962071" y="22663"/>
                  </a:lnTo>
                  <a:lnTo>
                    <a:pt x="984113" y="20179"/>
                  </a:lnTo>
                  <a:lnTo>
                    <a:pt x="984113" y="20179"/>
                  </a:lnTo>
                  <a:lnTo>
                    <a:pt x="984113" y="20179"/>
                  </a:lnTo>
                  <a:close/>
                  <a:moveTo>
                    <a:pt x="2301024" y="16764"/>
                  </a:moveTo>
                  <a:lnTo>
                    <a:pt x="2311579" y="19869"/>
                  </a:lnTo>
                  <a:lnTo>
                    <a:pt x="2311579" y="27319"/>
                  </a:lnTo>
                  <a:lnTo>
                    <a:pt x="2296057" y="27319"/>
                  </a:lnTo>
                  <a:lnTo>
                    <a:pt x="2301024" y="16764"/>
                  </a:lnTo>
                  <a:lnTo>
                    <a:pt x="2301024" y="16764"/>
                  </a:lnTo>
                  <a:lnTo>
                    <a:pt x="2301024" y="16764"/>
                  </a:lnTo>
                  <a:close/>
                  <a:moveTo>
                    <a:pt x="2792460" y="0"/>
                  </a:moveTo>
                  <a:lnTo>
                    <a:pt x="2797737" y="3104"/>
                  </a:lnTo>
                  <a:lnTo>
                    <a:pt x="2801773" y="7451"/>
                  </a:lnTo>
                  <a:lnTo>
                    <a:pt x="2803946" y="10555"/>
                  </a:lnTo>
                  <a:lnTo>
                    <a:pt x="2804878" y="16764"/>
                  </a:lnTo>
                  <a:lnTo>
                    <a:pt x="2807051" y="19869"/>
                  </a:lnTo>
                  <a:lnTo>
                    <a:pt x="2809224" y="25146"/>
                  </a:lnTo>
                  <a:lnTo>
                    <a:pt x="2812328" y="27319"/>
                  </a:lnTo>
                  <a:lnTo>
                    <a:pt x="2823815" y="32597"/>
                  </a:lnTo>
                  <a:lnTo>
                    <a:pt x="2834370" y="34770"/>
                  </a:lnTo>
                  <a:lnTo>
                    <a:pt x="2841821" y="34770"/>
                  </a:lnTo>
                  <a:lnTo>
                    <a:pt x="2847098" y="39116"/>
                  </a:lnTo>
                  <a:lnTo>
                    <a:pt x="2851134" y="46567"/>
                  </a:lnTo>
                  <a:lnTo>
                    <a:pt x="2853307" y="61468"/>
                  </a:lnTo>
                  <a:lnTo>
                    <a:pt x="2851134" y="62400"/>
                  </a:lnTo>
                  <a:lnTo>
                    <a:pt x="2851134" y="62400"/>
                  </a:lnTo>
                  <a:lnTo>
                    <a:pt x="2851134" y="64573"/>
                  </a:lnTo>
                  <a:lnTo>
                    <a:pt x="2851134" y="66746"/>
                  </a:lnTo>
                  <a:lnTo>
                    <a:pt x="2848961" y="68919"/>
                  </a:lnTo>
                  <a:lnTo>
                    <a:pt x="2825988" y="68919"/>
                  </a:lnTo>
                  <a:lnTo>
                    <a:pt x="2802084" y="68919"/>
                  </a:lnTo>
                  <a:lnTo>
                    <a:pt x="2782215" y="77301"/>
                  </a:lnTo>
                  <a:lnTo>
                    <a:pt x="2778179" y="79474"/>
                  </a:lnTo>
                  <a:lnTo>
                    <a:pt x="2776006" y="83820"/>
                  </a:lnTo>
                  <a:lnTo>
                    <a:pt x="2775075" y="84752"/>
                  </a:lnTo>
                  <a:lnTo>
                    <a:pt x="2772902" y="86925"/>
                  </a:lnTo>
                  <a:lnTo>
                    <a:pt x="2770729" y="89098"/>
                  </a:lnTo>
                  <a:lnTo>
                    <a:pt x="2767624" y="91271"/>
                  </a:lnTo>
                  <a:lnTo>
                    <a:pt x="2761415" y="94376"/>
                  </a:lnTo>
                  <a:lnTo>
                    <a:pt x="2758311" y="89098"/>
                  </a:lnTo>
                  <a:lnTo>
                    <a:pt x="2756137" y="84752"/>
                  </a:lnTo>
                  <a:lnTo>
                    <a:pt x="2753033" y="81647"/>
                  </a:lnTo>
                  <a:lnTo>
                    <a:pt x="2765451" y="49982"/>
                  </a:lnTo>
                  <a:lnTo>
                    <a:pt x="2777869" y="24525"/>
                  </a:lnTo>
                  <a:lnTo>
                    <a:pt x="2792460" y="0"/>
                  </a:lnTo>
                  <a:lnTo>
                    <a:pt x="2792460" y="0"/>
                  </a:lnTo>
                  <a:lnTo>
                    <a:pt x="2792460" y="0"/>
                  </a:lnTo>
                  <a:close/>
                  <a:moveTo>
                    <a:pt x="2665177" y="0"/>
                  </a:moveTo>
                  <a:lnTo>
                    <a:pt x="2674490" y="9624"/>
                  </a:lnTo>
                  <a:lnTo>
                    <a:pt x="2679768" y="20179"/>
                  </a:lnTo>
                  <a:lnTo>
                    <a:pt x="2685046" y="32907"/>
                  </a:lnTo>
                  <a:lnTo>
                    <a:pt x="2675732" y="32907"/>
                  </a:lnTo>
                  <a:lnTo>
                    <a:pt x="2675732" y="27319"/>
                  </a:lnTo>
                  <a:lnTo>
                    <a:pt x="2672628" y="24215"/>
                  </a:lnTo>
                  <a:lnTo>
                    <a:pt x="2668592" y="19869"/>
                  </a:lnTo>
                  <a:lnTo>
                    <a:pt x="2667660" y="14591"/>
                  </a:lnTo>
                  <a:lnTo>
                    <a:pt x="2665487" y="9313"/>
                  </a:lnTo>
                  <a:lnTo>
                    <a:pt x="2665487" y="0"/>
                  </a:lnTo>
                  <a:lnTo>
                    <a:pt x="2665177" y="0"/>
                  </a:lnTo>
                  <a:lnTo>
                    <a:pt x="2665177" y="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590" name="Google Shape;590;p38"/>
            <p:cNvSpPr/>
            <p:nvPr/>
          </p:nvSpPr>
          <p:spPr>
            <a:xfrm>
              <a:off x="3709769" y="4075070"/>
              <a:ext cx="34149" cy="15522"/>
            </a:xfrm>
            <a:custGeom>
              <a:rect b="b" l="l" r="r" t="t"/>
              <a:pathLst>
                <a:path extrusionOk="0" h="15522" w="34149">
                  <a:moveTo>
                    <a:pt x="13660" y="14591"/>
                  </a:moveTo>
                  <a:lnTo>
                    <a:pt x="20800" y="16764"/>
                  </a:lnTo>
                  <a:lnTo>
                    <a:pt x="23904" y="16764"/>
                  </a:lnTo>
                  <a:lnTo>
                    <a:pt x="28251" y="16764"/>
                  </a:lnTo>
                  <a:lnTo>
                    <a:pt x="36633" y="16764"/>
                  </a:lnTo>
                  <a:lnTo>
                    <a:pt x="35391" y="10555"/>
                  </a:lnTo>
                  <a:lnTo>
                    <a:pt x="35391" y="7140"/>
                  </a:lnTo>
                  <a:lnTo>
                    <a:pt x="33528" y="3104"/>
                  </a:lnTo>
                  <a:lnTo>
                    <a:pt x="33528" y="0"/>
                  </a:lnTo>
                  <a:lnTo>
                    <a:pt x="0" y="0"/>
                  </a:lnTo>
                  <a:lnTo>
                    <a:pt x="0" y="12418"/>
                  </a:lnTo>
                  <a:lnTo>
                    <a:pt x="7451" y="14591"/>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591" name="Google Shape;591;p38"/>
            <p:cNvSpPr/>
            <p:nvPr/>
          </p:nvSpPr>
          <p:spPr>
            <a:xfrm>
              <a:off x="3530642" y="4043094"/>
              <a:ext cx="34149" cy="9313"/>
            </a:xfrm>
            <a:custGeom>
              <a:rect b="b" l="l" r="r" t="t"/>
              <a:pathLst>
                <a:path extrusionOk="0" h="9313" w="34149">
                  <a:moveTo>
                    <a:pt x="22973" y="11797"/>
                  </a:moveTo>
                  <a:lnTo>
                    <a:pt x="32286" y="7451"/>
                  </a:lnTo>
                  <a:lnTo>
                    <a:pt x="36633" y="7451"/>
                  </a:lnTo>
                  <a:lnTo>
                    <a:pt x="30424" y="4346"/>
                  </a:lnTo>
                  <a:lnTo>
                    <a:pt x="22973" y="2173"/>
                  </a:lnTo>
                  <a:lnTo>
                    <a:pt x="15833" y="0"/>
                  </a:lnTo>
                  <a:lnTo>
                    <a:pt x="12728" y="2173"/>
                  </a:lnTo>
                  <a:lnTo>
                    <a:pt x="7451" y="4346"/>
                  </a:lnTo>
                  <a:lnTo>
                    <a:pt x="3104" y="7451"/>
                  </a:lnTo>
                  <a:lnTo>
                    <a:pt x="0" y="7451"/>
                  </a:lnTo>
                  <a:lnTo>
                    <a:pt x="0" y="11797"/>
                  </a:lnTo>
                  <a:lnTo>
                    <a:pt x="12728" y="11797"/>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592" name="Google Shape;592;p38"/>
            <p:cNvSpPr/>
            <p:nvPr/>
          </p:nvSpPr>
          <p:spPr>
            <a:xfrm>
              <a:off x="3730569" y="4013602"/>
              <a:ext cx="37253" cy="40358"/>
            </a:xfrm>
            <a:custGeom>
              <a:rect b="b" l="l" r="r" t="t"/>
              <a:pathLst>
                <a:path extrusionOk="0" h="40357" w="37253">
                  <a:moveTo>
                    <a:pt x="10555" y="39116"/>
                  </a:moveTo>
                  <a:lnTo>
                    <a:pt x="14591" y="41289"/>
                  </a:lnTo>
                  <a:lnTo>
                    <a:pt x="22042" y="41289"/>
                  </a:lnTo>
                  <a:lnTo>
                    <a:pt x="27319" y="41289"/>
                  </a:lnTo>
                  <a:lnTo>
                    <a:pt x="29182" y="34770"/>
                  </a:lnTo>
                  <a:lnTo>
                    <a:pt x="30424" y="31665"/>
                  </a:lnTo>
                  <a:lnTo>
                    <a:pt x="32286" y="27630"/>
                  </a:lnTo>
                  <a:lnTo>
                    <a:pt x="34460" y="26388"/>
                  </a:lnTo>
                  <a:lnTo>
                    <a:pt x="36633" y="24215"/>
                  </a:lnTo>
                  <a:lnTo>
                    <a:pt x="39737" y="20179"/>
                  </a:lnTo>
                  <a:lnTo>
                    <a:pt x="32286" y="14901"/>
                  </a:lnTo>
                  <a:lnTo>
                    <a:pt x="25146" y="7451"/>
                  </a:lnTo>
                  <a:lnTo>
                    <a:pt x="19869" y="0"/>
                  </a:lnTo>
                  <a:lnTo>
                    <a:pt x="3104" y="0"/>
                  </a:lnTo>
                  <a:lnTo>
                    <a:pt x="3104" y="9624"/>
                  </a:lnTo>
                  <a:lnTo>
                    <a:pt x="3104" y="16764"/>
                  </a:lnTo>
                  <a:lnTo>
                    <a:pt x="1242" y="24215"/>
                  </a:lnTo>
                  <a:lnTo>
                    <a:pt x="0" y="29492"/>
                  </a:lnTo>
                  <a:lnTo>
                    <a:pt x="0" y="36943"/>
                  </a:lnTo>
                  <a:lnTo>
                    <a:pt x="5278" y="39116"/>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593" name="Google Shape;593;p38"/>
            <p:cNvSpPr/>
            <p:nvPr/>
          </p:nvSpPr>
          <p:spPr>
            <a:xfrm>
              <a:off x="3457998" y="4104562"/>
              <a:ext cx="170745" cy="90029"/>
            </a:xfrm>
            <a:custGeom>
              <a:rect b="b" l="l" r="r" t="t"/>
              <a:pathLst>
                <a:path extrusionOk="0" h="90029" w="170745">
                  <a:moveTo>
                    <a:pt x="170745" y="30734"/>
                  </a:moveTo>
                  <a:lnTo>
                    <a:pt x="170745" y="29492"/>
                  </a:lnTo>
                  <a:lnTo>
                    <a:pt x="168572" y="27630"/>
                  </a:lnTo>
                  <a:lnTo>
                    <a:pt x="165468" y="25457"/>
                  </a:lnTo>
                  <a:lnTo>
                    <a:pt x="163294" y="25457"/>
                  </a:lnTo>
                  <a:lnTo>
                    <a:pt x="161121" y="25457"/>
                  </a:lnTo>
                  <a:lnTo>
                    <a:pt x="159259" y="27630"/>
                  </a:lnTo>
                  <a:lnTo>
                    <a:pt x="156154" y="30734"/>
                  </a:lnTo>
                  <a:lnTo>
                    <a:pt x="148704" y="30734"/>
                  </a:lnTo>
                  <a:lnTo>
                    <a:pt x="143426" y="30734"/>
                  </a:lnTo>
                  <a:lnTo>
                    <a:pt x="137217" y="29492"/>
                  </a:lnTo>
                  <a:lnTo>
                    <a:pt x="132250" y="27630"/>
                  </a:lnTo>
                  <a:lnTo>
                    <a:pt x="128835" y="27630"/>
                  </a:lnTo>
                  <a:lnTo>
                    <a:pt x="128835" y="23283"/>
                  </a:lnTo>
                  <a:lnTo>
                    <a:pt x="132250" y="23283"/>
                  </a:lnTo>
                  <a:lnTo>
                    <a:pt x="132250" y="17075"/>
                  </a:lnTo>
                  <a:lnTo>
                    <a:pt x="130077" y="12728"/>
                  </a:lnTo>
                  <a:lnTo>
                    <a:pt x="130077" y="9624"/>
                  </a:lnTo>
                  <a:lnTo>
                    <a:pt x="128835" y="5278"/>
                  </a:lnTo>
                  <a:lnTo>
                    <a:pt x="126972" y="3104"/>
                  </a:lnTo>
                  <a:lnTo>
                    <a:pt x="124799" y="0"/>
                  </a:lnTo>
                  <a:lnTo>
                    <a:pt x="117659" y="0"/>
                  </a:lnTo>
                  <a:lnTo>
                    <a:pt x="112381" y="0"/>
                  </a:lnTo>
                  <a:lnTo>
                    <a:pt x="109277" y="2173"/>
                  </a:lnTo>
                  <a:lnTo>
                    <a:pt x="104931" y="3104"/>
                  </a:lnTo>
                  <a:lnTo>
                    <a:pt x="107104" y="17075"/>
                  </a:lnTo>
                  <a:lnTo>
                    <a:pt x="109277" y="22352"/>
                  </a:lnTo>
                  <a:lnTo>
                    <a:pt x="112381" y="29492"/>
                  </a:lnTo>
                  <a:lnTo>
                    <a:pt x="115486" y="38185"/>
                  </a:lnTo>
                  <a:lnTo>
                    <a:pt x="95617" y="36943"/>
                  </a:lnTo>
                  <a:lnTo>
                    <a:pt x="80095" y="30734"/>
                  </a:lnTo>
                  <a:lnTo>
                    <a:pt x="65504" y="23283"/>
                  </a:lnTo>
                  <a:lnTo>
                    <a:pt x="48740" y="17075"/>
                  </a:lnTo>
                  <a:lnTo>
                    <a:pt x="28871" y="10555"/>
                  </a:lnTo>
                  <a:lnTo>
                    <a:pt x="27009" y="12728"/>
                  </a:lnTo>
                  <a:lnTo>
                    <a:pt x="24836" y="12728"/>
                  </a:lnTo>
                  <a:lnTo>
                    <a:pt x="22663" y="14901"/>
                  </a:lnTo>
                  <a:lnTo>
                    <a:pt x="19558" y="14901"/>
                  </a:lnTo>
                  <a:lnTo>
                    <a:pt x="21731" y="18006"/>
                  </a:lnTo>
                  <a:lnTo>
                    <a:pt x="22663" y="20179"/>
                  </a:lnTo>
                  <a:lnTo>
                    <a:pt x="22663" y="22352"/>
                  </a:lnTo>
                  <a:lnTo>
                    <a:pt x="24836" y="23283"/>
                  </a:lnTo>
                  <a:lnTo>
                    <a:pt x="27009" y="25457"/>
                  </a:lnTo>
                  <a:lnTo>
                    <a:pt x="28871" y="27630"/>
                  </a:lnTo>
                  <a:lnTo>
                    <a:pt x="24836" y="29492"/>
                  </a:lnTo>
                  <a:lnTo>
                    <a:pt x="21731" y="29492"/>
                  </a:lnTo>
                  <a:lnTo>
                    <a:pt x="17695" y="30734"/>
                  </a:lnTo>
                  <a:lnTo>
                    <a:pt x="12418" y="30734"/>
                  </a:lnTo>
                  <a:lnTo>
                    <a:pt x="12418" y="34770"/>
                  </a:lnTo>
                  <a:lnTo>
                    <a:pt x="15522" y="34770"/>
                  </a:lnTo>
                  <a:lnTo>
                    <a:pt x="14280" y="40047"/>
                  </a:lnTo>
                  <a:lnTo>
                    <a:pt x="10245" y="42221"/>
                  </a:lnTo>
                  <a:lnTo>
                    <a:pt x="9313" y="44394"/>
                  </a:lnTo>
                  <a:lnTo>
                    <a:pt x="4967" y="45636"/>
                  </a:lnTo>
                  <a:lnTo>
                    <a:pt x="0" y="47498"/>
                  </a:lnTo>
                  <a:lnTo>
                    <a:pt x="0" y="51844"/>
                  </a:lnTo>
                  <a:lnTo>
                    <a:pt x="4967" y="51844"/>
                  </a:lnTo>
                  <a:lnTo>
                    <a:pt x="15522" y="57122"/>
                  </a:lnTo>
                  <a:lnTo>
                    <a:pt x="32286" y="59295"/>
                  </a:lnTo>
                  <a:lnTo>
                    <a:pt x="46567" y="57122"/>
                  </a:lnTo>
                  <a:lnTo>
                    <a:pt x="59295" y="51844"/>
                  </a:lnTo>
                  <a:lnTo>
                    <a:pt x="80095" y="51844"/>
                  </a:lnTo>
                  <a:lnTo>
                    <a:pt x="77922" y="57122"/>
                  </a:lnTo>
                  <a:lnTo>
                    <a:pt x="73886" y="62400"/>
                  </a:lnTo>
                  <a:lnTo>
                    <a:pt x="70782" y="67677"/>
                  </a:lnTo>
                  <a:lnTo>
                    <a:pt x="65504" y="72023"/>
                  </a:lnTo>
                  <a:lnTo>
                    <a:pt x="59295" y="75128"/>
                  </a:lnTo>
                  <a:lnTo>
                    <a:pt x="61158" y="81337"/>
                  </a:lnTo>
                  <a:lnTo>
                    <a:pt x="61158" y="84752"/>
                  </a:lnTo>
                  <a:lnTo>
                    <a:pt x="63331" y="88787"/>
                  </a:lnTo>
                  <a:lnTo>
                    <a:pt x="65504" y="91892"/>
                  </a:lnTo>
                  <a:lnTo>
                    <a:pt x="81026" y="86614"/>
                  </a:lnTo>
                  <a:lnTo>
                    <a:pt x="92513" y="77301"/>
                  </a:lnTo>
                  <a:lnTo>
                    <a:pt x="104931" y="67677"/>
                  </a:lnTo>
                  <a:lnTo>
                    <a:pt x="115486" y="60226"/>
                  </a:lnTo>
                  <a:lnTo>
                    <a:pt x="130077" y="57122"/>
                  </a:lnTo>
                  <a:lnTo>
                    <a:pt x="144668" y="57122"/>
                  </a:lnTo>
                  <a:lnTo>
                    <a:pt x="158017" y="57122"/>
                  </a:lnTo>
                  <a:lnTo>
                    <a:pt x="168572" y="51844"/>
                  </a:lnTo>
                  <a:lnTo>
                    <a:pt x="170745" y="47498"/>
                  </a:lnTo>
                  <a:lnTo>
                    <a:pt x="170745" y="45636"/>
                  </a:lnTo>
                  <a:lnTo>
                    <a:pt x="170745" y="44394"/>
                  </a:lnTo>
                  <a:lnTo>
                    <a:pt x="170745" y="42221"/>
                  </a:lnTo>
                  <a:lnTo>
                    <a:pt x="172608" y="38185"/>
                  </a:lnTo>
                  <a:lnTo>
                    <a:pt x="172608" y="34770"/>
                  </a:lnTo>
                  <a:lnTo>
                    <a:pt x="170745" y="32907"/>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594" name="Google Shape;594;p38"/>
            <p:cNvSpPr/>
            <p:nvPr/>
          </p:nvSpPr>
          <p:spPr>
            <a:xfrm>
              <a:off x="3317366" y="4178759"/>
              <a:ext cx="139701" cy="152118"/>
            </a:xfrm>
            <a:custGeom>
              <a:rect b="b" l="l" r="r" t="t"/>
              <a:pathLst>
                <a:path extrusionOk="0" h="152118" w="139700">
                  <a:moveTo>
                    <a:pt x="133181" y="30424"/>
                  </a:moveTo>
                  <a:lnTo>
                    <a:pt x="129145" y="22042"/>
                  </a:lnTo>
                  <a:lnTo>
                    <a:pt x="126041" y="14591"/>
                  </a:lnTo>
                  <a:lnTo>
                    <a:pt x="109277" y="14591"/>
                  </a:lnTo>
                  <a:lnTo>
                    <a:pt x="94686" y="14591"/>
                  </a:lnTo>
                  <a:lnTo>
                    <a:pt x="76991" y="14591"/>
                  </a:lnTo>
                  <a:lnTo>
                    <a:pt x="76991" y="931"/>
                  </a:lnTo>
                  <a:lnTo>
                    <a:pt x="62400" y="0"/>
                  </a:lnTo>
                  <a:lnTo>
                    <a:pt x="50913" y="931"/>
                  </a:lnTo>
                  <a:lnTo>
                    <a:pt x="42531" y="5278"/>
                  </a:lnTo>
                  <a:lnTo>
                    <a:pt x="31045" y="7140"/>
                  </a:lnTo>
                  <a:lnTo>
                    <a:pt x="16454" y="10555"/>
                  </a:lnTo>
                  <a:lnTo>
                    <a:pt x="18627" y="17695"/>
                  </a:lnTo>
                  <a:lnTo>
                    <a:pt x="20800" y="25146"/>
                  </a:lnTo>
                  <a:lnTo>
                    <a:pt x="21731" y="29492"/>
                  </a:lnTo>
                  <a:lnTo>
                    <a:pt x="23904" y="34770"/>
                  </a:lnTo>
                  <a:lnTo>
                    <a:pt x="29182" y="37874"/>
                  </a:lnTo>
                  <a:lnTo>
                    <a:pt x="21731" y="60227"/>
                  </a:lnTo>
                  <a:lnTo>
                    <a:pt x="13349" y="80095"/>
                  </a:lnTo>
                  <a:lnTo>
                    <a:pt x="0" y="94996"/>
                  </a:lnTo>
                  <a:lnTo>
                    <a:pt x="0" y="106793"/>
                  </a:lnTo>
                  <a:lnTo>
                    <a:pt x="6209" y="106793"/>
                  </a:lnTo>
                  <a:lnTo>
                    <a:pt x="7140" y="106793"/>
                  </a:lnTo>
                  <a:lnTo>
                    <a:pt x="9313" y="106793"/>
                  </a:lnTo>
                  <a:lnTo>
                    <a:pt x="11486" y="106793"/>
                  </a:lnTo>
                  <a:lnTo>
                    <a:pt x="13349" y="106793"/>
                  </a:lnTo>
                  <a:lnTo>
                    <a:pt x="16454" y="109898"/>
                  </a:lnTo>
                  <a:lnTo>
                    <a:pt x="18627" y="112071"/>
                  </a:lnTo>
                  <a:lnTo>
                    <a:pt x="18627" y="114244"/>
                  </a:lnTo>
                  <a:lnTo>
                    <a:pt x="20800" y="116107"/>
                  </a:lnTo>
                  <a:lnTo>
                    <a:pt x="20800" y="117349"/>
                  </a:lnTo>
                  <a:lnTo>
                    <a:pt x="20800" y="123557"/>
                  </a:lnTo>
                  <a:lnTo>
                    <a:pt x="33218" y="123557"/>
                  </a:lnTo>
                  <a:lnTo>
                    <a:pt x="33218" y="126662"/>
                  </a:lnTo>
                  <a:lnTo>
                    <a:pt x="31045" y="131008"/>
                  </a:lnTo>
                  <a:lnTo>
                    <a:pt x="31045" y="131939"/>
                  </a:lnTo>
                  <a:lnTo>
                    <a:pt x="31045" y="134113"/>
                  </a:lnTo>
                  <a:lnTo>
                    <a:pt x="29182" y="136286"/>
                  </a:lnTo>
                  <a:lnTo>
                    <a:pt x="31045" y="139390"/>
                  </a:lnTo>
                  <a:lnTo>
                    <a:pt x="31045" y="143736"/>
                  </a:lnTo>
                  <a:lnTo>
                    <a:pt x="33218" y="145910"/>
                  </a:lnTo>
                  <a:lnTo>
                    <a:pt x="35391" y="149014"/>
                  </a:lnTo>
                  <a:lnTo>
                    <a:pt x="36322" y="152118"/>
                  </a:lnTo>
                  <a:lnTo>
                    <a:pt x="54949" y="146841"/>
                  </a:lnTo>
                  <a:lnTo>
                    <a:pt x="69540" y="141563"/>
                  </a:lnTo>
                  <a:lnTo>
                    <a:pt x="85373" y="139390"/>
                  </a:lnTo>
                  <a:lnTo>
                    <a:pt x="82268" y="123557"/>
                  </a:lnTo>
                  <a:lnTo>
                    <a:pt x="84131" y="106793"/>
                  </a:lnTo>
                  <a:lnTo>
                    <a:pt x="91582" y="91892"/>
                  </a:lnTo>
                  <a:lnTo>
                    <a:pt x="99964" y="74817"/>
                  </a:lnTo>
                  <a:lnTo>
                    <a:pt x="114554" y="69540"/>
                  </a:lnTo>
                  <a:lnTo>
                    <a:pt x="129145" y="64262"/>
                  </a:lnTo>
                  <a:lnTo>
                    <a:pt x="140632" y="50603"/>
                  </a:lnTo>
                  <a:lnTo>
                    <a:pt x="140632" y="47498"/>
                  </a:lnTo>
                  <a:lnTo>
                    <a:pt x="136286" y="40048"/>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595" name="Google Shape;595;p38"/>
            <p:cNvSpPr/>
            <p:nvPr/>
          </p:nvSpPr>
          <p:spPr>
            <a:xfrm>
              <a:off x="3770306" y="4054891"/>
              <a:ext cx="24836" cy="12418"/>
            </a:xfrm>
            <a:custGeom>
              <a:rect b="b" l="l" r="r" t="t"/>
              <a:pathLst>
                <a:path extrusionOk="0" h="12417" w="24835">
                  <a:moveTo>
                    <a:pt x="3104" y="12728"/>
                  </a:moveTo>
                  <a:lnTo>
                    <a:pt x="27009" y="7451"/>
                  </a:lnTo>
                  <a:lnTo>
                    <a:pt x="27009" y="0"/>
                  </a:lnTo>
                  <a:lnTo>
                    <a:pt x="21731" y="0"/>
                  </a:lnTo>
                  <a:lnTo>
                    <a:pt x="17695" y="0"/>
                  </a:lnTo>
                  <a:lnTo>
                    <a:pt x="14591" y="0"/>
                  </a:lnTo>
                  <a:lnTo>
                    <a:pt x="12418" y="0"/>
                  </a:lnTo>
                  <a:lnTo>
                    <a:pt x="9313" y="0"/>
                  </a:lnTo>
                  <a:lnTo>
                    <a:pt x="5278" y="0"/>
                  </a:lnTo>
                  <a:lnTo>
                    <a:pt x="0" y="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596" name="Google Shape;596;p38"/>
            <p:cNvSpPr/>
            <p:nvPr/>
          </p:nvSpPr>
          <p:spPr>
            <a:xfrm>
              <a:off x="3430679" y="4132192"/>
              <a:ext cx="12418" cy="6209"/>
            </a:xfrm>
            <a:custGeom>
              <a:rect b="b" l="l" r="r" t="t"/>
              <a:pathLst>
                <a:path extrusionOk="0" h="6208" w="12417">
                  <a:moveTo>
                    <a:pt x="7451" y="1863"/>
                  </a:moveTo>
                  <a:lnTo>
                    <a:pt x="3104" y="0"/>
                  </a:lnTo>
                  <a:lnTo>
                    <a:pt x="0" y="0"/>
                  </a:lnTo>
                  <a:lnTo>
                    <a:pt x="0" y="7140"/>
                  </a:lnTo>
                  <a:lnTo>
                    <a:pt x="12728" y="7140"/>
                  </a:lnTo>
                  <a:lnTo>
                    <a:pt x="10555" y="3104"/>
                  </a:lnTo>
                  <a:lnTo>
                    <a:pt x="8382" y="1863"/>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597" name="Google Shape;597;p38"/>
            <p:cNvSpPr/>
            <p:nvPr/>
          </p:nvSpPr>
          <p:spPr>
            <a:xfrm>
              <a:off x="3367348" y="4082210"/>
              <a:ext cx="96238" cy="58985"/>
            </a:xfrm>
            <a:custGeom>
              <a:rect b="b" l="l" r="r" t="t"/>
              <a:pathLst>
                <a:path extrusionOk="0" h="58984" w="96238">
                  <a:moveTo>
                    <a:pt x="24836" y="60537"/>
                  </a:moveTo>
                  <a:lnTo>
                    <a:pt x="35391" y="60537"/>
                  </a:lnTo>
                  <a:lnTo>
                    <a:pt x="48740" y="57122"/>
                  </a:lnTo>
                  <a:lnTo>
                    <a:pt x="54018" y="47809"/>
                  </a:lnTo>
                  <a:lnTo>
                    <a:pt x="56191" y="29803"/>
                  </a:lnTo>
                  <a:lnTo>
                    <a:pt x="59295" y="32907"/>
                  </a:lnTo>
                  <a:lnTo>
                    <a:pt x="61468" y="35080"/>
                  </a:lnTo>
                  <a:lnTo>
                    <a:pt x="64573" y="37253"/>
                  </a:lnTo>
                  <a:lnTo>
                    <a:pt x="68608" y="39427"/>
                  </a:lnTo>
                  <a:lnTo>
                    <a:pt x="76059" y="42531"/>
                  </a:lnTo>
                  <a:lnTo>
                    <a:pt x="79164" y="37253"/>
                  </a:lnTo>
                  <a:lnTo>
                    <a:pt x="85373" y="32907"/>
                  </a:lnTo>
                  <a:lnTo>
                    <a:pt x="90650" y="29803"/>
                  </a:lnTo>
                  <a:lnTo>
                    <a:pt x="95617" y="25457"/>
                  </a:lnTo>
                  <a:lnTo>
                    <a:pt x="95617" y="22352"/>
                  </a:lnTo>
                  <a:lnTo>
                    <a:pt x="97790" y="18006"/>
                  </a:lnTo>
                  <a:lnTo>
                    <a:pt x="95617" y="12728"/>
                  </a:lnTo>
                  <a:lnTo>
                    <a:pt x="95617" y="7451"/>
                  </a:lnTo>
                  <a:lnTo>
                    <a:pt x="95617" y="0"/>
                  </a:lnTo>
                  <a:lnTo>
                    <a:pt x="66435" y="7451"/>
                  </a:lnTo>
                  <a:lnTo>
                    <a:pt x="41600" y="18006"/>
                  </a:lnTo>
                  <a:lnTo>
                    <a:pt x="19558" y="31976"/>
                  </a:lnTo>
                  <a:lnTo>
                    <a:pt x="0" y="45636"/>
                  </a:lnTo>
                  <a:lnTo>
                    <a:pt x="0" y="60537"/>
                  </a:lnTo>
                  <a:lnTo>
                    <a:pt x="13349" y="60537"/>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598" name="Google Shape;598;p38"/>
            <p:cNvSpPr/>
            <p:nvPr/>
          </p:nvSpPr>
          <p:spPr>
            <a:xfrm>
              <a:off x="3502702" y="4062342"/>
              <a:ext cx="43462" cy="27940"/>
            </a:xfrm>
            <a:custGeom>
              <a:rect b="b" l="l" r="r" t="t"/>
              <a:pathLst>
                <a:path extrusionOk="0" h="27940" w="43462">
                  <a:moveTo>
                    <a:pt x="4036" y="25146"/>
                  </a:moveTo>
                  <a:lnTo>
                    <a:pt x="7140" y="29492"/>
                  </a:lnTo>
                  <a:lnTo>
                    <a:pt x="13349" y="30734"/>
                  </a:lnTo>
                  <a:lnTo>
                    <a:pt x="16454" y="30734"/>
                  </a:lnTo>
                  <a:lnTo>
                    <a:pt x="21731" y="29492"/>
                  </a:lnTo>
                  <a:lnTo>
                    <a:pt x="27940" y="25146"/>
                  </a:lnTo>
                  <a:lnTo>
                    <a:pt x="33218" y="19869"/>
                  </a:lnTo>
                  <a:lnTo>
                    <a:pt x="36322" y="15833"/>
                  </a:lnTo>
                  <a:lnTo>
                    <a:pt x="40668" y="10555"/>
                  </a:lnTo>
                  <a:lnTo>
                    <a:pt x="43773" y="5278"/>
                  </a:lnTo>
                  <a:lnTo>
                    <a:pt x="38495" y="3104"/>
                  </a:lnTo>
                  <a:lnTo>
                    <a:pt x="31045" y="931"/>
                  </a:lnTo>
                  <a:lnTo>
                    <a:pt x="23904" y="931"/>
                  </a:lnTo>
                  <a:lnTo>
                    <a:pt x="14591" y="0"/>
                  </a:lnTo>
                  <a:lnTo>
                    <a:pt x="7140" y="7451"/>
                  </a:lnTo>
                  <a:lnTo>
                    <a:pt x="0" y="12728"/>
                  </a:lnTo>
                  <a:lnTo>
                    <a:pt x="0" y="18006"/>
                  </a:lnTo>
                  <a:lnTo>
                    <a:pt x="1863" y="22042"/>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599" name="Google Shape;599;p38"/>
            <p:cNvSpPr/>
            <p:nvPr/>
          </p:nvSpPr>
          <p:spPr>
            <a:xfrm>
              <a:off x="5862400" y="4041231"/>
              <a:ext cx="260774" cy="310446"/>
            </a:xfrm>
            <a:custGeom>
              <a:rect b="b" l="l" r="r" t="t"/>
              <a:pathLst>
                <a:path extrusionOk="0" h="310445" w="260774">
                  <a:moveTo>
                    <a:pt x="16454" y="264189"/>
                  </a:moveTo>
                  <a:lnTo>
                    <a:pt x="24836" y="273813"/>
                  </a:lnTo>
                  <a:lnTo>
                    <a:pt x="34149" y="286541"/>
                  </a:lnTo>
                  <a:lnTo>
                    <a:pt x="39427" y="301443"/>
                  </a:lnTo>
                  <a:lnTo>
                    <a:pt x="56191" y="304547"/>
                  </a:lnTo>
                  <a:lnTo>
                    <a:pt x="70782" y="310756"/>
                  </a:lnTo>
                  <a:lnTo>
                    <a:pt x="74818" y="301443"/>
                  </a:lnTo>
                  <a:lnTo>
                    <a:pt x="80095" y="301443"/>
                  </a:lnTo>
                  <a:lnTo>
                    <a:pt x="80095" y="297097"/>
                  </a:lnTo>
                  <a:lnTo>
                    <a:pt x="68609" y="288715"/>
                  </a:lnTo>
                  <a:lnTo>
                    <a:pt x="60226" y="276918"/>
                  </a:lnTo>
                  <a:lnTo>
                    <a:pt x="53086" y="266362"/>
                  </a:lnTo>
                  <a:lnTo>
                    <a:pt x="50913" y="257049"/>
                  </a:lnTo>
                  <a:lnTo>
                    <a:pt x="56191" y="229419"/>
                  </a:lnTo>
                  <a:lnTo>
                    <a:pt x="67677" y="199927"/>
                  </a:lnTo>
                  <a:lnTo>
                    <a:pt x="83199" y="170124"/>
                  </a:lnTo>
                  <a:lnTo>
                    <a:pt x="104000" y="140632"/>
                  </a:lnTo>
                  <a:lnTo>
                    <a:pt x="124799" y="115175"/>
                  </a:lnTo>
                  <a:lnTo>
                    <a:pt x="145599" y="92823"/>
                  </a:lnTo>
                  <a:lnTo>
                    <a:pt x="163295" y="78232"/>
                  </a:lnTo>
                  <a:lnTo>
                    <a:pt x="180059" y="70782"/>
                  </a:lnTo>
                  <a:lnTo>
                    <a:pt x="197754" y="63331"/>
                  </a:lnTo>
                  <a:lnTo>
                    <a:pt x="217623" y="55880"/>
                  </a:lnTo>
                  <a:lnTo>
                    <a:pt x="234076" y="46256"/>
                  </a:lnTo>
                  <a:lnTo>
                    <a:pt x="248667" y="35701"/>
                  </a:lnTo>
                  <a:lnTo>
                    <a:pt x="260154" y="21110"/>
                  </a:lnTo>
                  <a:lnTo>
                    <a:pt x="261395" y="18937"/>
                  </a:lnTo>
                  <a:lnTo>
                    <a:pt x="261395" y="16764"/>
                  </a:lnTo>
                  <a:lnTo>
                    <a:pt x="263258" y="13660"/>
                  </a:lnTo>
                  <a:lnTo>
                    <a:pt x="260154" y="9313"/>
                  </a:lnTo>
                  <a:lnTo>
                    <a:pt x="258291" y="6209"/>
                  </a:lnTo>
                  <a:lnTo>
                    <a:pt x="253945" y="1863"/>
                  </a:lnTo>
                  <a:lnTo>
                    <a:pt x="236249" y="0"/>
                  </a:lnTo>
                  <a:lnTo>
                    <a:pt x="223832" y="4036"/>
                  </a:lnTo>
                  <a:lnTo>
                    <a:pt x="216381" y="7140"/>
                  </a:lnTo>
                  <a:lnTo>
                    <a:pt x="210172" y="11486"/>
                  </a:lnTo>
                  <a:lnTo>
                    <a:pt x="205205" y="18937"/>
                  </a:lnTo>
                  <a:lnTo>
                    <a:pt x="197754" y="24215"/>
                  </a:lnTo>
                  <a:lnTo>
                    <a:pt x="187199" y="29492"/>
                  </a:lnTo>
                  <a:lnTo>
                    <a:pt x="153981" y="29492"/>
                  </a:lnTo>
                  <a:lnTo>
                    <a:pt x="134113" y="39116"/>
                  </a:lnTo>
                  <a:lnTo>
                    <a:pt x="110208" y="51844"/>
                  </a:lnTo>
                  <a:lnTo>
                    <a:pt x="87235" y="68609"/>
                  </a:lnTo>
                  <a:lnTo>
                    <a:pt x="68609" y="85683"/>
                  </a:lnTo>
                  <a:lnTo>
                    <a:pt x="54017" y="101516"/>
                  </a:lnTo>
                  <a:lnTo>
                    <a:pt x="53086" y="107725"/>
                  </a:lnTo>
                  <a:lnTo>
                    <a:pt x="53086" y="110829"/>
                  </a:lnTo>
                  <a:lnTo>
                    <a:pt x="53086" y="116107"/>
                  </a:lnTo>
                  <a:lnTo>
                    <a:pt x="54017" y="118280"/>
                  </a:lnTo>
                  <a:lnTo>
                    <a:pt x="54017" y="122626"/>
                  </a:lnTo>
                  <a:lnTo>
                    <a:pt x="56191" y="127904"/>
                  </a:lnTo>
                  <a:lnTo>
                    <a:pt x="54017" y="131008"/>
                  </a:lnTo>
                  <a:lnTo>
                    <a:pt x="48740" y="144668"/>
                  </a:lnTo>
                  <a:lnTo>
                    <a:pt x="39427" y="153360"/>
                  </a:lnTo>
                  <a:lnTo>
                    <a:pt x="31045" y="162674"/>
                  </a:lnTo>
                  <a:lnTo>
                    <a:pt x="31045" y="164847"/>
                  </a:lnTo>
                  <a:lnTo>
                    <a:pt x="31045" y="167020"/>
                  </a:lnTo>
                  <a:lnTo>
                    <a:pt x="32286" y="167020"/>
                  </a:lnTo>
                  <a:lnTo>
                    <a:pt x="32286" y="167951"/>
                  </a:lnTo>
                  <a:lnTo>
                    <a:pt x="36322" y="170124"/>
                  </a:lnTo>
                  <a:lnTo>
                    <a:pt x="39427" y="172297"/>
                  </a:lnTo>
                  <a:lnTo>
                    <a:pt x="34149" y="182853"/>
                  </a:lnTo>
                  <a:lnTo>
                    <a:pt x="27009" y="190303"/>
                  </a:lnTo>
                  <a:lnTo>
                    <a:pt x="19558" y="195581"/>
                  </a:lnTo>
                  <a:lnTo>
                    <a:pt x="14591" y="205205"/>
                  </a:lnTo>
                  <a:lnTo>
                    <a:pt x="12418" y="212345"/>
                  </a:lnTo>
                  <a:lnTo>
                    <a:pt x="14591" y="219796"/>
                  </a:lnTo>
                  <a:lnTo>
                    <a:pt x="16454" y="224142"/>
                  </a:lnTo>
                  <a:lnTo>
                    <a:pt x="16454" y="229419"/>
                  </a:lnTo>
                  <a:lnTo>
                    <a:pt x="10245" y="232524"/>
                  </a:lnTo>
                  <a:lnTo>
                    <a:pt x="0" y="239975"/>
                  </a:lnTo>
                  <a:lnTo>
                    <a:pt x="7140" y="254876"/>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600" name="Google Shape;600;p38"/>
            <p:cNvSpPr/>
            <p:nvPr/>
          </p:nvSpPr>
          <p:spPr>
            <a:xfrm>
              <a:off x="7125604" y="4179690"/>
              <a:ext cx="15522" cy="12418"/>
            </a:xfrm>
            <a:custGeom>
              <a:rect b="b" l="l" r="r" t="t"/>
              <a:pathLst>
                <a:path extrusionOk="0" h="12417" w="15522">
                  <a:moveTo>
                    <a:pt x="0" y="13660"/>
                  </a:moveTo>
                  <a:lnTo>
                    <a:pt x="16454" y="13660"/>
                  </a:lnTo>
                  <a:lnTo>
                    <a:pt x="16454" y="6209"/>
                  </a:lnTo>
                  <a:lnTo>
                    <a:pt x="4036" y="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601" name="Google Shape;601;p38"/>
            <p:cNvSpPr/>
            <p:nvPr/>
          </p:nvSpPr>
          <p:spPr>
            <a:xfrm>
              <a:off x="3826497" y="4062342"/>
              <a:ext cx="15522" cy="6209"/>
            </a:xfrm>
            <a:custGeom>
              <a:rect b="b" l="l" r="r" t="t"/>
              <a:pathLst>
                <a:path extrusionOk="0" h="6208" w="15522">
                  <a:moveTo>
                    <a:pt x="0" y="0"/>
                  </a:moveTo>
                  <a:lnTo>
                    <a:pt x="16764" y="0"/>
                  </a:lnTo>
                  <a:lnTo>
                    <a:pt x="16764" y="8382"/>
                  </a:lnTo>
                  <a:lnTo>
                    <a:pt x="0" y="8382"/>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602" name="Google Shape;602;p38"/>
            <p:cNvSpPr/>
            <p:nvPr/>
          </p:nvSpPr>
          <p:spPr>
            <a:xfrm>
              <a:off x="7212839" y="4119464"/>
              <a:ext cx="71403" cy="49671"/>
            </a:xfrm>
            <a:custGeom>
              <a:rect b="b" l="l" r="r" t="t"/>
              <a:pathLst>
                <a:path extrusionOk="0" h="49671" w="71402">
                  <a:moveTo>
                    <a:pt x="27009" y="37874"/>
                  </a:moveTo>
                  <a:lnTo>
                    <a:pt x="49050" y="45325"/>
                  </a:lnTo>
                  <a:lnTo>
                    <a:pt x="72955" y="49671"/>
                  </a:lnTo>
                  <a:lnTo>
                    <a:pt x="68919" y="32597"/>
                  </a:lnTo>
                  <a:lnTo>
                    <a:pt x="61468" y="19869"/>
                  </a:lnTo>
                  <a:lnTo>
                    <a:pt x="51224" y="10555"/>
                  </a:lnTo>
                  <a:lnTo>
                    <a:pt x="36632" y="5278"/>
                  </a:lnTo>
                  <a:lnTo>
                    <a:pt x="19868" y="2173"/>
                  </a:lnTo>
                  <a:lnTo>
                    <a:pt x="3104" y="0"/>
                  </a:lnTo>
                  <a:lnTo>
                    <a:pt x="3104" y="3104"/>
                  </a:lnTo>
                  <a:lnTo>
                    <a:pt x="3104" y="7451"/>
                  </a:lnTo>
                  <a:lnTo>
                    <a:pt x="2173" y="8382"/>
                  </a:lnTo>
                  <a:lnTo>
                    <a:pt x="2173" y="10555"/>
                  </a:lnTo>
                  <a:lnTo>
                    <a:pt x="0" y="12728"/>
                  </a:lnTo>
                  <a:lnTo>
                    <a:pt x="10555" y="27319"/>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603" name="Google Shape;603;p38"/>
            <p:cNvSpPr/>
            <p:nvPr/>
          </p:nvSpPr>
          <p:spPr>
            <a:xfrm>
              <a:off x="7085867" y="4082210"/>
              <a:ext cx="108656" cy="80716"/>
            </a:xfrm>
            <a:custGeom>
              <a:rect b="b" l="l" r="r" t="t"/>
              <a:pathLst>
                <a:path extrusionOk="0" h="80715" w="108656">
                  <a:moveTo>
                    <a:pt x="14591" y="72023"/>
                  </a:moveTo>
                  <a:lnTo>
                    <a:pt x="27009" y="82579"/>
                  </a:lnTo>
                  <a:lnTo>
                    <a:pt x="32286" y="81647"/>
                  </a:lnTo>
                  <a:lnTo>
                    <a:pt x="43773" y="79474"/>
                  </a:lnTo>
                  <a:lnTo>
                    <a:pt x="58364" y="77301"/>
                  </a:lnTo>
                  <a:lnTo>
                    <a:pt x="76059" y="75128"/>
                  </a:lnTo>
                  <a:lnTo>
                    <a:pt x="93754" y="74197"/>
                  </a:lnTo>
                  <a:lnTo>
                    <a:pt x="107414" y="74197"/>
                  </a:lnTo>
                  <a:lnTo>
                    <a:pt x="108346" y="72023"/>
                  </a:lnTo>
                  <a:lnTo>
                    <a:pt x="110519" y="72023"/>
                  </a:lnTo>
                  <a:lnTo>
                    <a:pt x="110519" y="69850"/>
                  </a:lnTo>
                  <a:lnTo>
                    <a:pt x="110519" y="12728"/>
                  </a:lnTo>
                  <a:lnTo>
                    <a:pt x="95928" y="20179"/>
                  </a:lnTo>
                  <a:lnTo>
                    <a:pt x="83199" y="27630"/>
                  </a:lnTo>
                  <a:lnTo>
                    <a:pt x="66746" y="32907"/>
                  </a:lnTo>
                  <a:lnTo>
                    <a:pt x="66746" y="20179"/>
                  </a:lnTo>
                  <a:lnTo>
                    <a:pt x="66746" y="9624"/>
                  </a:lnTo>
                  <a:lnTo>
                    <a:pt x="63641" y="0"/>
                  </a:lnTo>
                  <a:lnTo>
                    <a:pt x="54018" y="0"/>
                  </a:lnTo>
                  <a:lnTo>
                    <a:pt x="39737" y="2173"/>
                  </a:lnTo>
                  <a:lnTo>
                    <a:pt x="25146" y="7451"/>
                  </a:lnTo>
                  <a:lnTo>
                    <a:pt x="15522" y="12728"/>
                  </a:lnTo>
                  <a:lnTo>
                    <a:pt x="8382" y="17075"/>
                  </a:lnTo>
                  <a:lnTo>
                    <a:pt x="7451" y="20179"/>
                  </a:lnTo>
                  <a:lnTo>
                    <a:pt x="5277" y="24525"/>
                  </a:lnTo>
                  <a:lnTo>
                    <a:pt x="3104" y="27630"/>
                  </a:lnTo>
                  <a:lnTo>
                    <a:pt x="931" y="31976"/>
                  </a:lnTo>
                  <a:lnTo>
                    <a:pt x="0" y="37253"/>
                  </a:lnTo>
                  <a:lnTo>
                    <a:pt x="5277" y="57122"/>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604" name="Google Shape;604;p38"/>
            <p:cNvSpPr/>
            <p:nvPr/>
          </p:nvSpPr>
          <p:spPr>
            <a:xfrm>
              <a:off x="4090065" y="4082210"/>
              <a:ext cx="12418" cy="9313"/>
            </a:xfrm>
            <a:custGeom>
              <a:rect b="b" l="l" r="r" t="t"/>
              <a:pathLst>
                <a:path extrusionOk="0" h="9313" w="12417">
                  <a:moveTo>
                    <a:pt x="4036" y="9624"/>
                  </a:moveTo>
                  <a:lnTo>
                    <a:pt x="7140" y="9624"/>
                  </a:lnTo>
                  <a:lnTo>
                    <a:pt x="12418" y="9624"/>
                  </a:lnTo>
                  <a:lnTo>
                    <a:pt x="12418" y="5278"/>
                  </a:lnTo>
                  <a:lnTo>
                    <a:pt x="0" y="0"/>
                  </a:lnTo>
                  <a:lnTo>
                    <a:pt x="0" y="5278"/>
                  </a:lnTo>
                  <a:lnTo>
                    <a:pt x="0" y="7451"/>
                  </a:lnTo>
                  <a:lnTo>
                    <a:pt x="1863" y="9624"/>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605" name="Google Shape;605;p38"/>
            <p:cNvSpPr/>
            <p:nvPr/>
          </p:nvSpPr>
          <p:spPr>
            <a:xfrm>
              <a:off x="6122554" y="4209183"/>
              <a:ext cx="12418" cy="12418"/>
            </a:xfrm>
            <a:custGeom>
              <a:rect b="b" l="l" r="r" t="t"/>
              <a:pathLst>
                <a:path extrusionOk="0" h="12417" w="12417">
                  <a:moveTo>
                    <a:pt x="1242" y="4346"/>
                  </a:moveTo>
                  <a:lnTo>
                    <a:pt x="0" y="6519"/>
                  </a:lnTo>
                  <a:lnTo>
                    <a:pt x="0" y="9624"/>
                  </a:lnTo>
                  <a:lnTo>
                    <a:pt x="0" y="14901"/>
                  </a:lnTo>
                  <a:lnTo>
                    <a:pt x="3104" y="14901"/>
                  </a:lnTo>
                  <a:lnTo>
                    <a:pt x="5278" y="14901"/>
                  </a:lnTo>
                  <a:lnTo>
                    <a:pt x="7451" y="14901"/>
                  </a:lnTo>
                  <a:lnTo>
                    <a:pt x="8382" y="13970"/>
                  </a:lnTo>
                  <a:lnTo>
                    <a:pt x="10555" y="11797"/>
                  </a:lnTo>
                  <a:lnTo>
                    <a:pt x="14591" y="11797"/>
                  </a:lnTo>
                  <a:lnTo>
                    <a:pt x="14591" y="4346"/>
                  </a:lnTo>
                  <a:lnTo>
                    <a:pt x="3104" y="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606" name="Google Shape;606;p38"/>
            <p:cNvSpPr/>
            <p:nvPr/>
          </p:nvSpPr>
          <p:spPr>
            <a:xfrm>
              <a:off x="4937582" y="4135296"/>
              <a:ext cx="15522" cy="6209"/>
            </a:xfrm>
            <a:custGeom>
              <a:rect b="b" l="l" r="r" t="t"/>
              <a:pathLst>
                <a:path extrusionOk="0" h="6208" w="15522">
                  <a:moveTo>
                    <a:pt x="5277" y="6209"/>
                  </a:moveTo>
                  <a:lnTo>
                    <a:pt x="7451" y="6209"/>
                  </a:lnTo>
                  <a:lnTo>
                    <a:pt x="8382" y="6209"/>
                  </a:lnTo>
                  <a:lnTo>
                    <a:pt x="12418" y="4036"/>
                  </a:lnTo>
                  <a:lnTo>
                    <a:pt x="15522" y="4036"/>
                  </a:lnTo>
                  <a:lnTo>
                    <a:pt x="15522" y="0"/>
                  </a:lnTo>
                  <a:lnTo>
                    <a:pt x="0" y="0"/>
                  </a:lnTo>
                  <a:lnTo>
                    <a:pt x="3104" y="4036"/>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607" name="Google Shape;607;p38"/>
            <p:cNvSpPr/>
            <p:nvPr/>
          </p:nvSpPr>
          <p:spPr>
            <a:xfrm>
              <a:off x="5256410" y="5105129"/>
              <a:ext cx="12418" cy="24836"/>
            </a:xfrm>
            <a:custGeom>
              <a:rect b="b" l="l" r="r" t="t"/>
              <a:pathLst>
                <a:path extrusionOk="0" h="24835" w="12417">
                  <a:moveTo>
                    <a:pt x="9313" y="22352"/>
                  </a:moveTo>
                  <a:lnTo>
                    <a:pt x="10245" y="18006"/>
                  </a:lnTo>
                  <a:lnTo>
                    <a:pt x="10245" y="12728"/>
                  </a:lnTo>
                  <a:lnTo>
                    <a:pt x="10245" y="7451"/>
                  </a:lnTo>
                  <a:lnTo>
                    <a:pt x="12418" y="0"/>
                  </a:lnTo>
                  <a:lnTo>
                    <a:pt x="3104" y="0"/>
                  </a:lnTo>
                  <a:lnTo>
                    <a:pt x="2173" y="5588"/>
                  </a:lnTo>
                  <a:lnTo>
                    <a:pt x="2173" y="12728"/>
                  </a:lnTo>
                  <a:lnTo>
                    <a:pt x="0" y="20179"/>
                  </a:lnTo>
                  <a:lnTo>
                    <a:pt x="0" y="27630"/>
                  </a:lnTo>
                  <a:lnTo>
                    <a:pt x="7140" y="2763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608" name="Google Shape;608;p38"/>
            <p:cNvSpPr/>
            <p:nvPr/>
          </p:nvSpPr>
          <p:spPr>
            <a:xfrm>
              <a:off x="3850401" y="4200801"/>
              <a:ext cx="406684" cy="447042"/>
            </a:xfrm>
            <a:custGeom>
              <a:rect b="b" l="l" r="r" t="t"/>
              <a:pathLst>
                <a:path extrusionOk="0" h="447041" w="406683">
                  <a:moveTo>
                    <a:pt x="395818" y="287783"/>
                  </a:moveTo>
                  <a:lnTo>
                    <a:pt x="392714" y="285610"/>
                  </a:lnTo>
                  <a:lnTo>
                    <a:pt x="387436" y="283437"/>
                  </a:lnTo>
                  <a:lnTo>
                    <a:pt x="383401" y="282506"/>
                  </a:lnTo>
                  <a:lnTo>
                    <a:pt x="381227" y="280333"/>
                  </a:lnTo>
                  <a:lnTo>
                    <a:pt x="381227" y="278159"/>
                  </a:lnTo>
                  <a:lnTo>
                    <a:pt x="381227" y="275986"/>
                  </a:lnTo>
                  <a:lnTo>
                    <a:pt x="383401" y="275055"/>
                  </a:lnTo>
                  <a:lnTo>
                    <a:pt x="381227" y="270709"/>
                  </a:lnTo>
                  <a:lnTo>
                    <a:pt x="379986" y="268846"/>
                  </a:lnTo>
                  <a:lnTo>
                    <a:pt x="375950" y="265431"/>
                  </a:lnTo>
                  <a:lnTo>
                    <a:pt x="372845" y="263568"/>
                  </a:lnTo>
                  <a:lnTo>
                    <a:pt x="366636" y="261395"/>
                  </a:lnTo>
                  <a:lnTo>
                    <a:pt x="363532" y="258291"/>
                  </a:lnTo>
                  <a:lnTo>
                    <a:pt x="359186" y="256118"/>
                  </a:lnTo>
                  <a:lnTo>
                    <a:pt x="358254" y="253945"/>
                  </a:lnTo>
                  <a:lnTo>
                    <a:pt x="358254" y="252703"/>
                  </a:lnTo>
                  <a:lnTo>
                    <a:pt x="356081" y="250840"/>
                  </a:lnTo>
                  <a:lnTo>
                    <a:pt x="356081" y="248667"/>
                  </a:lnTo>
                  <a:lnTo>
                    <a:pt x="356081" y="243389"/>
                  </a:lnTo>
                  <a:lnTo>
                    <a:pt x="341490" y="238112"/>
                  </a:lnTo>
                  <a:lnTo>
                    <a:pt x="330004" y="228488"/>
                  </a:lnTo>
                  <a:lnTo>
                    <a:pt x="322864" y="215760"/>
                  </a:lnTo>
                  <a:lnTo>
                    <a:pt x="325037" y="211724"/>
                  </a:lnTo>
                  <a:lnTo>
                    <a:pt x="326899" y="206446"/>
                  </a:lnTo>
                  <a:lnTo>
                    <a:pt x="330004" y="203032"/>
                  </a:lnTo>
                  <a:lnTo>
                    <a:pt x="336523" y="195581"/>
                  </a:lnTo>
                  <a:lnTo>
                    <a:pt x="326899" y="184094"/>
                  </a:lnTo>
                  <a:lnTo>
                    <a:pt x="319759" y="171366"/>
                  </a:lnTo>
                  <a:lnTo>
                    <a:pt x="310446" y="158638"/>
                  </a:lnTo>
                  <a:lnTo>
                    <a:pt x="302995" y="147151"/>
                  </a:lnTo>
                  <a:lnTo>
                    <a:pt x="290577" y="139701"/>
                  </a:lnTo>
                  <a:lnTo>
                    <a:pt x="275986" y="134423"/>
                  </a:lnTo>
                  <a:lnTo>
                    <a:pt x="275986" y="121695"/>
                  </a:lnTo>
                  <a:lnTo>
                    <a:pt x="259222" y="106793"/>
                  </a:lnTo>
                  <a:lnTo>
                    <a:pt x="244631" y="90029"/>
                  </a:lnTo>
                  <a:lnTo>
                    <a:pt x="226936" y="77301"/>
                  </a:lnTo>
                  <a:lnTo>
                    <a:pt x="222900" y="75128"/>
                  </a:lnTo>
                  <a:lnTo>
                    <a:pt x="219796" y="75128"/>
                  </a:lnTo>
                  <a:lnTo>
                    <a:pt x="214518" y="75128"/>
                  </a:lnTo>
                  <a:lnTo>
                    <a:pt x="209240" y="75128"/>
                  </a:lnTo>
                  <a:lnTo>
                    <a:pt x="203032" y="75128"/>
                  </a:lnTo>
                  <a:lnTo>
                    <a:pt x="199927" y="72955"/>
                  </a:lnTo>
                  <a:lnTo>
                    <a:pt x="192787" y="64573"/>
                  </a:lnTo>
                  <a:lnTo>
                    <a:pt x="187509" y="50913"/>
                  </a:lnTo>
                  <a:lnTo>
                    <a:pt x="180059" y="36012"/>
                  </a:lnTo>
                  <a:lnTo>
                    <a:pt x="172918" y="23283"/>
                  </a:lnTo>
                  <a:lnTo>
                    <a:pt x="166709" y="22352"/>
                  </a:lnTo>
                  <a:lnTo>
                    <a:pt x="161432" y="20179"/>
                  </a:lnTo>
                  <a:lnTo>
                    <a:pt x="156154" y="18006"/>
                  </a:lnTo>
                  <a:lnTo>
                    <a:pt x="152118" y="15833"/>
                  </a:lnTo>
                  <a:lnTo>
                    <a:pt x="146841" y="12728"/>
                  </a:lnTo>
                  <a:lnTo>
                    <a:pt x="141563" y="12728"/>
                  </a:lnTo>
                  <a:lnTo>
                    <a:pt x="137527" y="14901"/>
                  </a:lnTo>
                  <a:lnTo>
                    <a:pt x="136596" y="14901"/>
                  </a:lnTo>
                  <a:lnTo>
                    <a:pt x="132250" y="15833"/>
                  </a:lnTo>
                  <a:lnTo>
                    <a:pt x="136596" y="28561"/>
                  </a:lnTo>
                  <a:lnTo>
                    <a:pt x="139701" y="38185"/>
                  </a:lnTo>
                  <a:lnTo>
                    <a:pt x="141563" y="49671"/>
                  </a:lnTo>
                  <a:lnTo>
                    <a:pt x="143736" y="65504"/>
                  </a:lnTo>
                  <a:lnTo>
                    <a:pt x="154291" y="62400"/>
                  </a:lnTo>
                  <a:lnTo>
                    <a:pt x="161432" y="57122"/>
                  </a:lnTo>
                  <a:lnTo>
                    <a:pt x="166709" y="52776"/>
                  </a:lnTo>
                  <a:lnTo>
                    <a:pt x="176023" y="49671"/>
                  </a:lnTo>
                  <a:lnTo>
                    <a:pt x="176023" y="52776"/>
                  </a:lnTo>
                  <a:lnTo>
                    <a:pt x="180059" y="52776"/>
                  </a:lnTo>
                  <a:lnTo>
                    <a:pt x="176023" y="54949"/>
                  </a:lnTo>
                  <a:lnTo>
                    <a:pt x="172918" y="58053"/>
                  </a:lnTo>
                  <a:lnTo>
                    <a:pt x="166709" y="60226"/>
                  </a:lnTo>
                  <a:lnTo>
                    <a:pt x="163605" y="62400"/>
                  </a:lnTo>
                  <a:lnTo>
                    <a:pt x="159259" y="65504"/>
                  </a:lnTo>
                  <a:lnTo>
                    <a:pt x="158327" y="69850"/>
                  </a:lnTo>
                  <a:lnTo>
                    <a:pt x="156154" y="75128"/>
                  </a:lnTo>
                  <a:lnTo>
                    <a:pt x="154291" y="80405"/>
                  </a:lnTo>
                  <a:lnTo>
                    <a:pt x="152118" y="84752"/>
                  </a:lnTo>
                  <a:lnTo>
                    <a:pt x="150877" y="86614"/>
                  </a:lnTo>
                  <a:lnTo>
                    <a:pt x="149014" y="87856"/>
                  </a:lnTo>
                  <a:lnTo>
                    <a:pt x="146841" y="87856"/>
                  </a:lnTo>
                  <a:lnTo>
                    <a:pt x="143736" y="90029"/>
                  </a:lnTo>
                  <a:lnTo>
                    <a:pt x="143736" y="82579"/>
                  </a:lnTo>
                  <a:lnTo>
                    <a:pt x="141563" y="69850"/>
                  </a:lnTo>
                  <a:lnTo>
                    <a:pt x="139701" y="58053"/>
                  </a:lnTo>
                  <a:lnTo>
                    <a:pt x="139701" y="52776"/>
                  </a:lnTo>
                  <a:lnTo>
                    <a:pt x="126972" y="49671"/>
                  </a:lnTo>
                  <a:lnTo>
                    <a:pt x="119832" y="38185"/>
                  </a:lnTo>
                  <a:lnTo>
                    <a:pt x="112381" y="25457"/>
                  </a:lnTo>
                  <a:lnTo>
                    <a:pt x="107414" y="12728"/>
                  </a:lnTo>
                  <a:lnTo>
                    <a:pt x="80095" y="12728"/>
                  </a:lnTo>
                  <a:lnTo>
                    <a:pt x="80095" y="57122"/>
                  </a:lnTo>
                  <a:lnTo>
                    <a:pt x="73886" y="57122"/>
                  </a:lnTo>
                  <a:lnTo>
                    <a:pt x="70782" y="54949"/>
                  </a:lnTo>
                  <a:lnTo>
                    <a:pt x="66746" y="54949"/>
                  </a:lnTo>
                  <a:lnTo>
                    <a:pt x="63641" y="52776"/>
                  </a:lnTo>
                  <a:lnTo>
                    <a:pt x="56191" y="38185"/>
                  </a:lnTo>
                  <a:lnTo>
                    <a:pt x="54328" y="22352"/>
                  </a:lnTo>
                  <a:lnTo>
                    <a:pt x="56191" y="3104"/>
                  </a:lnTo>
                  <a:lnTo>
                    <a:pt x="52155" y="3104"/>
                  </a:lnTo>
                  <a:lnTo>
                    <a:pt x="52155" y="0"/>
                  </a:lnTo>
                  <a:lnTo>
                    <a:pt x="22973" y="3104"/>
                  </a:lnTo>
                  <a:lnTo>
                    <a:pt x="19869" y="28561"/>
                  </a:lnTo>
                  <a:lnTo>
                    <a:pt x="16764" y="54949"/>
                  </a:lnTo>
                  <a:lnTo>
                    <a:pt x="9313" y="79474"/>
                  </a:lnTo>
                  <a:lnTo>
                    <a:pt x="0" y="97480"/>
                  </a:lnTo>
                  <a:lnTo>
                    <a:pt x="3104" y="104620"/>
                  </a:lnTo>
                  <a:lnTo>
                    <a:pt x="7451" y="109898"/>
                  </a:lnTo>
                  <a:lnTo>
                    <a:pt x="12418" y="114244"/>
                  </a:lnTo>
                  <a:lnTo>
                    <a:pt x="19869" y="116417"/>
                  </a:lnTo>
                  <a:lnTo>
                    <a:pt x="27009" y="117349"/>
                  </a:lnTo>
                  <a:lnTo>
                    <a:pt x="27009" y="121695"/>
                  </a:lnTo>
                  <a:lnTo>
                    <a:pt x="27009" y="123868"/>
                  </a:lnTo>
                  <a:lnTo>
                    <a:pt x="25146" y="123868"/>
                  </a:lnTo>
                  <a:lnTo>
                    <a:pt x="25146" y="124799"/>
                  </a:lnTo>
                  <a:lnTo>
                    <a:pt x="22973" y="126972"/>
                  </a:lnTo>
                  <a:lnTo>
                    <a:pt x="30113" y="141874"/>
                  </a:lnTo>
                  <a:lnTo>
                    <a:pt x="41600" y="151187"/>
                  </a:lnTo>
                  <a:lnTo>
                    <a:pt x="56191" y="156465"/>
                  </a:lnTo>
                  <a:lnTo>
                    <a:pt x="72955" y="161742"/>
                  </a:lnTo>
                  <a:lnTo>
                    <a:pt x="90650" y="166089"/>
                  </a:lnTo>
                  <a:lnTo>
                    <a:pt x="107414" y="171366"/>
                  </a:lnTo>
                  <a:lnTo>
                    <a:pt x="119832" y="178817"/>
                  </a:lnTo>
                  <a:lnTo>
                    <a:pt x="132250" y="174471"/>
                  </a:lnTo>
                  <a:lnTo>
                    <a:pt x="139701" y="169193"/>
                  </a:lnTo>
                  <a:lnTo>
                    <a:pt x="144668" y="163915"/>
                  </a:lnTo>
                  <a:lnTo>
                    <a:pt x="150877" y="158638"/>
                  </a:lnTo>
                  <a:lnTo>
                    <a:pt x="159259" y="154602"/>
                  </a:lnTo>
                  <a:lnTo>
                    <a:pt x="168882" y="156465"/>
                  </a:lnTo>
                  <a:lnTo>
                    <a:pt x="178196" y="163915"/>
                  </a:lnTo>
                  <a:lnTo>
                    <a:pt x="188441" y="171366"/>
                  </a:lnTo>
                  <a:lnTo>
                    <a:pt x="203032" y="174471"/>
                  </a:lnTo>
                  <a:lnTo>
                    <a:pt x="212345" y="218864"/>
                  </a:lnTo>
                  <a:lnTo>
                    <a:pt x="219796" y="228488"/>
                  </a:lnTo>
                  <a:lnTo>
                    <a:pt x="230040" y="235939"/>
                  </a:lnTo>
                  <a:lnTo>
                    <a:pt x="239664" y="243389"/>
                  </a:lnTo>
                  <a:lnTo>
                    <a:pt x="246804" y="256118"/>
                  </a:lnTo>
                  <a:lnTo>
                    <a:pt x="248977" y="265431"/>
                  </a:lnTo>
                  <a:lnTo>
                    <a:pt x="246804" y="278159"/>
                  </a:lnTo>
                  <a:lnTo>
                    <a:pt x="243700" y="295234"/>
                  </a:lnTo>
                  <a:lnTo>
                    <a:pt x="237491" y="311998"/>
                  </a:lnTo>
                  <a:lnTo>
                    <a:pt x="232213" y="326899"/>
                  </a:lnTo>
                  <a:lnTo>
                    <a:pt x="226936" y="337455"/>
                  </a:lnTo>
                  <a:lnTo>
                    <a:pt x="209240" y="342732"/>
                  </a:lnTo>
                  <a:lnTo>
                    <a:pt x="188441" y="348010"/>
                  </a:lnTo>
                  <a:lnTo>
                    <a:pt x="172918" y="354529"/>
                  </a:lnTo>
                  <a:lnTo>
                    <a:pt x="172918" y="361669"/>
                  </a:lnTo>
                  <a:lnTo>
                    <a:pt x="172918" y="367257"/>
                  </a:lnTo>
                  <a:lnTo>
                    <a:pt x="173850" y="372535"/>
                  </a:lnTo>
                  <a:lnTo>
                    <a:pt x="176023" y="377813"/>
                  </a:lnTo>
                  <a:lnTo>
                    <a:pt x="197754" y="376571"/>
                  </a:lnTo>
                  <a:lnTo>
                    <a:pt x="216691" y="370362"/>
                  </a:lnTo>
                  <a:lnTo>
                    <a:pt x="232213" y="361669"/>
                  </a:lnTo>
                  <a:lnTo>
                    <a:pt x="243700" y="372535"/>
                  </a:lnTo>
                  <a:lnTo>
                    <a:pt x="254255" y="387126"/>
                  </a:lnTo>
                  <a:lnTo>
                    <a:pt x="261395" y="402027"/>
                  </a:lnTo>
                  <a:lnTo>
                    <a:pt x="268846" y="418791"/>
                  </a:lnTo>
                  <a:lnTo>
                    <a:pt x="280022" y="429657"/>
                  </a:lnTo>
                  <a:lnTo>
                    <a:pt x="292750" y="436797"/>
                  </a:lnTo>
                  <a:lnTo>
                    <a:pt x="310446" y="441143"/>
                  </a:lnTo>
                  <a:lnTo>
                    <a:pt x="326899" y="444248"/>
                  </a:lnTo>
                  <a:lnTo>
                    <a:pt x="339628" y="449526"/>
                  </a:lnTo>
                  <a:lnTo>
                    <a:pt x="343663" y="449526"/>
                  </a:lnTo>
                  <a:lnTo>
                    <a:pt x="336523" y="433693"/>
                  </a:lnTo>
                  <a:lnTo>
                    <a:pt x="326899" y="420964"/>
                  </a:lnTo>
                  <a:lnTo>
                    <a:pt x="316655" y="406374"/>
                  </a:lnTo>
                  <a:lnTo>
                    <a:pt x="319759" y="406374"/>
                  </a:lnTo>
                  <a:lnTo>
                    <a:pt x="322864" y="407305"/>
                  </a:lnTo>
                  <a:lnTo>
                    <a:pt x="330004" y="411651"/>
                  </a:lnTo>
                  <a:lnTo>
                    <a:pt x="339628" y="416929"/>
                  </a:lnTo>
                  <a:lnTo>
                    <a:pt x="348941" y="422206"/>
                  </a:lnTo>
                  <a:lnTo>
                    <a:pt x="356081" y="426242"/>
                  </a:lnTo>
                  <a:lnTo>
                    <a:pt x="359186" y="424379"/>
                  </a:lnTo>
                  <a:lnTo>
                    <a:pt x="361359" y="422206"/>
                  </a:lnTo>
                  <a:lnTo>
                    <a:pt x="363532" y="420964"/>
                  </a:lnTo>
                  <a:lnTo>
                    <a:pt x="363532" y="418791"/>
                  </a:lnTo>
                  <a:lnTo>
                    <a:pt x="365395" y="416929"/>
                  </a:lnTo>
                  <a:lnTo>
                    <a:pt x="366636" y="414756"/>
                  </a:lnTo>
                  <a:lnTo>
                    <a:pt x="365395" y="394577"/>
                  </a:lnTo>
                  <a:lnTo>
                    <a:pt x="359186" y="379675"/>
                  </a:lnTo>
                  <a:lnTo>
                    <a:pt x="352045" y="365084"/>
                  </a:lnTo>
                  <a:lnTo>
                    <a:pt x="339628" y="365084"/>
                  </a:lnTo>
                  <a:lnTo>
                    <a:pt x="332177" y="333108"/>
                  </a:lnTo>
                  <a:lnTo>
                    <a:pt x="322864" y="304547"/>
                  </a:lnTo>
                  <a:lnTo>
                    <a:pt x="329073" y="302685"/>
                  </a:lnTo>
                  <a:lnTo>
                    <a:pt x="334350" y="302685"/>
                  </a:lnTo>
                  <a:lnTo>
                    <a:pt x="339628" y="300512"/>
                  </a:lnTo>
                  <a:lnTo>
                    <a:pt x="346768" y="300512"/>
                  </a:lnTo>
                  <a:lnTo>
                    <a:pt x="352045" y="313240"/>
                  </a:lnTo>
                  <a:lnTo>
                    <a:pt x="359186" y="322553"/>
                  </a:lnTo>
                  <a:lnTo>
                    <a:pt x="368810" y="332177"/>
                  </a:lnTo>
                  <a:lnTo>
                    <a:pt x="375950" y="340559"/>
                  </a:lnTo>
                  <a:lnTo>
                    <a:pt x="383401" y="340559"/>
                  </a:lnTo>
                  <a:lnTo>
                    <a:pt x="388368" y="339628"/>
                  </a:lnTo>
                  <a:lnTo>
                    <a:pt x="394577" y="339628"/>
                  </a:lnTo>
                  <a:lnTo>
                    <a:pt x="399854" y="337455"/>
                  </a:lnTo>
                  <a:lnTo>
                    <a:pt x="407305" y="287783"/>
                  </a:lnTo>
                  <a:lnTo>
                    <a:pt x="402027" y="287783"/>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609" name="Google Shape;609;p38"/>
            <p:cNvSpPr/>
            <p:nvPr/>
          </p:nvSpPr>
          <p:spPr>
            <a:xfrm>
              <a:off x="5463788" y="5234275"/>
              <a:ext cx="43462" cy="15522"/>
            </a:xfrm>
            <a:custGeom>
              <a:rect b="b" l="l" r="r" t="t"/>
              <a:pathLst>
                <a:path extrusionOk="0" h="15522" w="43462">
                  <a:moveTo>
                    <a:pt x="24836" y="7451"/>
                  </a:moveTo>
                  <a:lnTo>
                    <a:pt x="14591" y="3415"/>
                  </a:lnTo>
                  <a:lnTo>
                    <a:pt x="4967" y="0"/>
                  </a:lnTo>
                  <a:lnTo>
                    <a:pt x="3104" y="3415"/>
                  </a:lnTo>
                  <a:lnTo>
                    <a:pt x="3104" y="5278"/>
                  </a:lnTo>
                  <a:lnTo>
                    <a:pt x="1863" y="7451"/>
                  </a:lnTo>
                  <a:lnTo>
                    <a:pt x="0" y="8692"/>
                  </a:lnTo>
                  <a:lnTo>
                    <a:pt x="0" y="12728"/>
                  </a:lnTo>
                  <a:lnTo>
                    <a:pt x="7140" y="12728"/>
                  </a:lnTo>
                  <a:lnTo>
                    <a:pt x="10245" y="14901"/>
                  </a:lnTo>
                  <a:lnTo>
                    <a:pt x="12418" y="14901"/>
                  </a:lnTo>
                  <a:lnTo>
                    <a:pt x="15522" y="15833"/>
                  </a:lnTo>
                  <a:lnTo>
                    <a:pt x="44704" y="15833"/>
                  </a:lnTo>
                  <a:lnTo>
                    <a:pt x="37253" y="10555"/>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610" name="Google Shape;610;p38"/>
            <p:cNvSpPr/>
            <p:nvPr/>
          </p:nvSpPr>
          <p:spPr>
            <a:xfrm>
              <a:off x="5144029" y="5162562"/>
              <a:ext cx="24836" cy="9313"/>
            </a:xfrm>
            <a:custGeom>
              <a:rect b="b" l="l" r="r" t="t"/>
              <a:pathLst>
                <a:path extrusionOk="0" h="9313" w="24835">
                  <a:moveTo>
                    <a:pt x="4967" y="10555"/>
                  </a:moveTo>
                  <a:lnTo>
                    <a:pt x="10245" y="10555"/>
                  </a:lnTo>
                  <a:lnTo>
                    <a:pt x="14280" y="8382"/>
                  </a:lnTo>
                  <a:lnTo>
                    <a:pt x="17695" y="7140"/>
                  </a:lnTo>
                  <a:lnTo>
                    <a:pt x="19558" y="5278"/>
                  </a:lnTo>
                  <a:lnTo>
                    <a:pt x="24836" y="3104"/>
                  </a:lnTo>
                  <a:lnTo>
                    <a:pt x="24836" y="0"/>
                  </a:lnTo>
                  <a:lnTo>
                    <a:pt x="0" y="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611" name="Google Shape;611;p38"/>
            <p:cNvSpPr/>
            <p:nvPr/>
          </p:nvSpPr>
          <p:spPr>
            <a:xfrm>
              <a:off x="5247097" y="5141141"/>
              <a:ext cx="24836" cy="40358"/>
            </a:xfrm>
            <a:custGeom>
              <a:rect b="b" l="l" r="r" t="t"/>
              <a:pathLst>
                <a:path extrusionOk="0" h="40357" w="24835">
                  <a:moveTo>
                    <a:pt x="21731" y="0"/>
                  </a:moveTo>
                  <a:lnTo>
                    <a:pt x="14591" y="0"/>
                  </a:lnTo>
                  <a:lnTo>
                    <a:pt x="9313" y="0"/>
                  </a:lnTo>
                  <a:lnTo>
                    <a:pt x="4967" y="2173"/>
                  </a:lnTo>
                  <a:lnTo>
                    <a:pt x="1863" y="4346"/>
                  </a:lnTo>
                  <a:lnTo>
                    <a:pt x="0" y="11797"/>
                  </a:lnTo>
                  <a:lnTo>
                    <a:pt x="0" y="26698"/>
                  </a:lnTo>
                  <a:lnTo>
                    <a:pt x="1863" y="41289"/>
                  </a:lnTo>
                  <a:lnTo>
                    <a:pt x="7140" y="39116"/>
                  </a:lnTo>
                  <a:lnTo>
                    <a:pt x="11487" y="39116"/>
                  </a:lnTo>
                  <a:lnTo>
                    <a:pt x="14591" y="39116"/>
                  </a:lnTo>
                  <a:lnTo>
                    <a:pt x="16454" y="37253"/>
                  </a:lnTo>
                  <a:lnTo>
                    <a:pt x="26078" y="37253"/>
                  </a:lnTo>
                  <a:lnTo>
                    <a:pt x="23904" y="17075"/>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612" name="Google Shape;612;p38"/>
            <p:cNvSpPr/>
            <p:nvPr/>
          </p:nvSpPr>
          <p:spPr>
            <a:xfrm>
              <a:off x="5592933" y="5239552"/>
              <a:ext cx="34149" cy="21731"/>
            </a:xfrm>
            <a:custGeom>
              <a:rect b="b" l="l" r="r" t="t"/>
              <a:pathLst>
                <a:path extrusionOk="0" h="21731" w="34149">
                  <a:moveTo>
                    <a:pt x="21731" y="3415"/>
                  </a:moveTo>
                  <a:lnTo>
                    <a:pt x="14591" y="5278"/>
                  </a:lnTo>
                  <a:lnTo>
                    <a:pt x="7140" y="9624"/>
                  </a:lnTo>
                  <a:lnTo>
                    <a:pt x="0" y="10555"/>
                  </a:lnTo>
                  <a:lnTo>
                    <a:pt x="3104" y="24525"/>
                  </a:lnTo>
                  <a:lnTo>
                    <a:pt x="7140" y="22352"/>
                  </a:lnTo>
                  <a:lnTo>
                    <a:pt x="10245" y="22352"/>
                  </a:lnTo>
                  <a:lnTo>
                    <a:pt x="12418" y="22352"/>
                  </a:lnTo>
                  <a:lnTo>
                    <a:pt x="12418" y="20179"/>
                  </a:lnTo>
                  <a:lnTo>
                    <a:pt x="15522" y="20179"/>
                  </a:lnTo>
                  <a:lnTo>
                    <a:pt x="21731" y="17075"/>
                  </a:lnTo>
                  <a:lnTo>
                    <a:pt x="24836" y="12728"/>
                  </a:lnTo>
                  <a:lnTo>
                    <a:pt x="29182" y="9624"/>
                  </a:lnTo>
                  <a:lnTo>
                    <a:pt x="32286" y="5278"/>
                  </a:lnTo>
                  <a:lnTo>
                    <a:pt x="36322" y="0"/>
                  </a:lnTo>
                  <a:lnTo>
                    <a:pt x="27009" y="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613" name="Google Shape;613;p38"/>
            <p:cNvSpPr/>
            <p:nvPr/>
          </p:nvSpPr>
          <p:spPr>
            <a:xfrm>
              <a:off x="4877977" y="3996527"/>
              <a:ext cx="2967861" cy="2340761"/>
            </a:xfrm>
            <a:custGeom>
              <a:rect b="b" l="l" r="r" t="t"/>
              <a:pathLst>
                <a:path extrusionOk="0" h="2340761" w="2967861">
                  <a:moveTo>
                    <a:pt x="2965999" y="516271"/>
                  </a:moveTo>
                  <a:lnTo>
                    <a:pt x="2956685" y="502612"/>
                  </a:lnTo>
                  <a:lnTo>
                    <a:pt x="2945199" y="489883"/>
                  </a:lnTo>
                  <a:lnTo>
                    <a:pt x="2934644" y="477155"/>
                  </a:lnTo>
                  <a:lnTo>
                    <a:pt x="2930608" y="477155"/>
                  </a:lnTo>
                  <a:lnTo>
                    <a:pt x="2929677" y="477155"/>
                  </a:lnTo>
                  <a:lnTo>
                    <a:pt x="2927503" y="479328"/>
                  </a:lnTo>
                  <a:lnTo>
                    <a:pt x="2925330" y="479328"/>
                  </a:lnTo>
                  <a:lnTo>
                    <a:pt x="2923158" y="480260"/>
                  </a:lnTo>
                  <a:lnTo>
                    <a:pt x="2905462" y="477155"/>
                  </a:lnTo>
                  <a:lnTo>
                    <a:pt x="2896149" y="469705"/>
                  </a:lnTo>
                  <a:lnTo>
                    <a:pt x="2889008" y="460081"/>
                  </a:lnTo>
                  <a:lnTo>
                    <a:pt x="2881868" y="449526"/>
                  </a:lnTo>
                  <a:lnTo>
                    <a:pt x="2871313" y="439902"/>
                  </a:lnTo>
                  <a:lnTo>
                    <a:pt x="2866035" y="435555"/>
                  </a:lnTo>
                  <a:lnTo>
                    <a:pt x="2859827" y="435555"/>
                  </a:lnTo>
                  <a:lnTo>
                    <a:pt x="2854549" y="434624"/>
                  </a:lnTo>
                  <a:lnTo>
                    <a:pt x="2849271" y="434624"/>
                  </a:lnTo>
                  <a:lnTo>
                    <a:pt x="2843994" y="430278"/>
                  </a:lnTo>
                  <a:lnTo>
                    <a:pt x="2810776" y="395508"/>
                  </a:lnTo>
                  <a:lnTo>
                    <a:pt x="2751481" y="370051"/>
                  </a:lnTo>
                  <a:lnTo>
                    <a:pt x="2747445" y="370983"/>
                  </a:lnTo>
                  <a:lnTo>
                    <a:pt x="2744340" y="373156"/>
                  </a:lnTo>
                  <a:lnTo>
                    <a:pt x="2740305" y="377502"/>
                  </a:lnTo>
                  <a:lnTo>
                    <a:pt x="2735027" y="378433"/>
                  </a:lnTo>
                  <a:lnTo>
                    <a:pt x="2729750" y="378433"/>
                  </a:lnTo>
                  <a:lnTo>
                    <a:pt x="2723541" y="378433"/>
                  </a:lnTo>
                  <a:lnTo>
                    <a:pt x="2708950" y="373156"/>
                  </a:lnTo>
                  <a:lnTo>
                    <a:pt x="2696532" y="365705"/>
                  </a:lnTo>
                  <a:lnTo>
                    <a:pt x="2678836" y="362601"/>
                  </a:lnTo>
                  <a:lnTo>
                    <a:pt x="2678836" y="367878"/>
                  </a:lnTo>
                  <a:lnTo>
                    <a:pt x="2678836" y="373156"/>
                  </a:lnTo>
                  <a:lnTo>
                    <a:pt x="2676664" y="377502"/>
                  </a:lnTo>
                  <a:lnTo>
                    <a:pt x="2676664" y="380607"/>
                  </a:lnTo>
                  <a:lnTo>
                    <a:pt x="2678836" y="382780"/>
                  </a:lnTo>
                  <a:lnTo>
                    <a:pt x="2681010" y="385884"/>
                  </a:lnTo>
                  <a:lnTo>
                    <a:pt x="2684114" y="392093"/>
                  </a:lnTo>
                  <a:lnTo>
                    <a:pt x="2681941" y="397371"/>
                  </a:lnTo>
                  <a:lnTo>
                    <a:pt x="2681941" y="400475"/>
                  </a:lnTo>
                  <a:lnTo>
                    <a:pt x="2681010" y="404821"/>
                  </a:lnTo>
                  <a:lnTo>
                    <a:pt x="2678836" y="406994"/>
                  </a:lnTo>
                  <a:lnTo>
                    <a:pt x="2678836" y="412272"/>
                  </a:lnTo>
                  <a:lnTo>
                    <a:pt x="2671696" y="406994"/>
                  </a:lnTo>
                  <a:lnTo>
                    <a:pt x="2666419" y="402648"/>
                  </a:lnTo>
                  <a:lnTo>
                    <a:pt x="2660210" y="395198"/>
                  </a:lnTo>
                  <a:lnTo>
                    <a:pt x="2654932" y="389920"/>
                  </a:lnTo>
                  <a:lnTo>
                    <a:pt x="2651828" y="382469"/>
                  </a:lnTo>
                  <a:lnTo>
                    <a:pt x="2616437" y="382469"/>
                  </a:lnTo>
                  <a:lnTo>
                    <a:pt x="2581978" y="382469"/>
                  </a:lnTo>
                  <a:lnTo>
                    <a:pt x="2547518" y="385574"/>
                  </a:lnTo>
                  <a:lnTo>
                    <a:pt x="2544414" y="384642"/>
                  </a:lnTo>
                  <a:lnTo>
                    <a:pt x="2542240" y="380296"/>
                  </a:lnTo>
                  <a:lnTo>
                    <a:pt x="2538205" y="378123"/>
                  </a:lnTo>
                  <a:lnTo>
                    <a:pt x="2535100" y="365395"/>
                  </a:lnTo>
                  <a:lnTo>
                    <a:pt x="2532927" y="350493"/>
                  </a:lnTo>
                  <a:lnTo>
                    <a:pt x="2527650" y="333419"/>
                  </a:lnTo>
                  <a:lnTo>
                    <a:pt x="2515232" y="330314"/>
                  </a:lnTo>
                  <a:lnTo>
                    <a:pt x="2498468" y="327210"/>
                  </a:lnTo>
                  <a:lnTo>
                    <a:pt x="2481703" y="325037"/>
                  </a:lnTo>
                  <a:lnTo>
                    <a:pt x="2464008" y="325037"/>
                  </a:lnTo>
                  <a:lnTo>
                    <a:pt x="2451590" y="330314"/>
                  </a:lnTo>
                  <a:lnTo>
                    <a:pt x="2437931" y="325037"/>
                  </a:lnTo>
                  <a:lnTo>
                    <a:pt x="2427375" y="315413"/>
                  </a:lnTo>
                  <a:lnTo>
                    <a:pt x="2420235" y="304858"/>
                  </a:lnTo>
                  <a:lnTo>
                    <a:pt x="2414958" y="293371"/>
                  </a:lnTo>
                  <a:lnTo>
                    <a:pt x="2401298" y="293371"/>
                  </a:lnTo>
                  <a:lnTo>
                    <a:pt x="2388880" y="293371"/>
                  </a:lnTo>
                  <a:lnTo>
                    <a:pt x="2378325" y="297718"/>
                  </a:lnTo>
                  <a:lnTo>
                    <a:pt x="2373047" y="295544"/>
                  </a:lnTo>
                  <a:lnTo>
                    <a:pt x="2369012" y="293371"/>
                  </a:lnTo>
                  <a:lnTo>
                    <a:pt x="2365907" y="291198"/>
                  </a:lnTo>
                  <a:lnTo>
                    <a:pt x="2365907" y="288094"/>
                  </a:lnTo>
                  <a:lnTo>
                    <a:pt x="2363734" y="285921"/>
                  </a:lnTo>
                  <a:lnTo>
                    <a:pt x="2363734" y="282816"/>
                  </a:lnTo>
                  <a:lnTo>
                    <a:pt x="2361561" y="276607"/>
                  </a:lnTo>
                  <a:lnTo>
                    <a:pt x="2358457" y="273503"/>
                  </a:lnTo>
                  <a:lnTo>
                    <a:pt x="2351316" y="268225"/>
                  </a:lnTo>
                  <a:lnTo>
                    <a:pt x="2334552" y="262016"/>
                  </a:lnTo>
                  <a:lnTo>
                    <a:pt x="2315925" y="256739"/>
                  </a:lnTo>
                  <a:lnTo>
                    <a:pt x="2296057" y="251461"/>
                  </a:lnTo>
                  <a:lnTo>
                    <a:pt x="2276188" y="249288"/>
                  </a:lnTo>
                  <a:lnTo>
                    <a:pt x="2258493" y="249288"/>
                  </a:lnTo>
                  <a:lnTo>
                    <a:pt x="2247007" y="253634"/>
                  </a:lnTo>
                  <a:lnTo>
                    <a:pt x="2234589" y="256739"/>
                  </a:lnTo>
                  <a:lnTo>
                    <a:pt x="2237693" y="273813"/>
                  </a:lnTo>
                  <a:lnTo>
                    <a:pt x="2241729" y="286541"/>
                  </a:lnTo>
                  <a:lnTo>
                    <a:pt x="2243902" y="305479"/>
                  </a:lnTo>
                  <a:lnTo>
                    <a:pt x="2236762" y="305479"/>
                  </a:lnTo>
                  <a:lnTo>
                    <a:pt x="2232726" y="303306"/>
                  </a:lnTo>
                  <a:lnTo>
                    <a:pt x="2227448" y="303306"/>
                  </a:lnTo>
                  <a:lnTo>
                    <a:pt x="2225275" y="303306"/>
                  </a:lnTo>
                  <a:lnTo>
                    <a:pt x="2222171" y="303306"/>
                  </a:lnTo>
                  <a:lnTo>
                    <a:pt x="2218135" y="306410"/>
                  </a:lnTo>
                  <a:lnTo>
                    <a:pt x="2215030" y="310756"/>
                  </a:lnTo>
                  <a:lnTo>
                    <a:pt x="2207890" y="306410"/>
                  </a:lnTo>
                  <a:lnTo>
                    <a:pt x="2201681" y="303306"/>
                  </a:lnTo>
                  <a:lnTo>
                    <a:pt x="2198577" y="298028"/>
                  </a:lnTo>
                  <a:lnTo>
                    <a:pt x="2193299" y="293682"/>
                  </a:lnTo>
                  <a:lnTo>
                    <a:pt x="2188022" y="288404"/>
                  </a:lnTo>
                  <a:lnTo>
                    <a:pt x="2174362" y="310756"/>
                  </a:lnTo>
                  <a:lnTo>
                    <a:pt x="2165980" y="308583"/>
                  </a:lnTo>
                  <a:lnTo>
                    <a:pt x="2158840" y="306410"/>
                  </a:lnTo>
                  <a:lnTo>
                    <a:pt x="2152631" y="303306"/>
                  </a:lnTo>
                  <a:lnTo>
                    <a:pt x="2149526" y="298028"/>
                  </a:lnTo>
                  <a:lnTo>
                    <a:pt x="2147353" y="290577"/>
                  </a:lnTo>
                  <a:lnTo>
                    <a:pt x="2147353" y="280953"/>
                  </a:lnTo>
                  <a:lnTo>
                    <a:pt x="2140213" y="290577"/>
                  </a:lnTo>
                  <a:lnTo>
                    <a:pt x="2137109" y="301132"/>
                  </a:lnTo>
                  <a:lnTo>
                    <a:pt x="2133073" y="312619"/>
                  </a:lnTo>
                  <a:lnTo>
                    <a:pt x="2127795" y="321001"/>
                  </a:lnTo>
                  <a:lnTo>
                    <a:pt x="2125622" y="323174"/>
                  </a:lnTo>
                  <a:lnTo>
                    <a:pt x="2123449" y="325347"/>
                  </a:lnTo>
                  <a:lnTo>
                    <a:pt x="2112894" y="317896"/>
                  </a:lnTo>
                  <a:lnTo>
                    <a:pt x="2100476" y="310446"/>
                  </a:lnTo>
                  <a:lnTo>
                    <a:pt x="2091163" y="300822"/>
                  </a:lnTo>
                  <a:lnTo>
                    <a:pt x="2088989" y="295544"/>
                  </a:lnTo>
                  <a:lnTo>
                    <a:pt x="2088058" y="291198"/>
                  </a:lnTo>
                  <a:lnTo>
                    <a:pt x="2088058" y="288094"/>
                  </a:lnTo>
                  <a:lnTo>
                    <a:pt x="2085885" y="283747"/>
                  </a:lnTo>
                  <a:lnTo>
                    <a:pt x="2083712" y="280643"/>
                  </a:lnTo>
                  <a:lnTo>
                    <a:pt x="2090852" y="261706"/>
                  </a:lnTo>
                  <a:lnTo>
                    <a:pt x="2103270" y="248978"/>
                  </a:lnTo>
                  <a:lnTo>
                    <a:pt x="2093957" y="212034"/>
                  </a:lnTo>
                  <a:lnTo>
                    <a:pt x="2090852" y="212034"/>
                  </a:lnTo>
                  <a:lnTo>
                    <a:pt x="2090852" y="206757"/>
                  </a:lnTo>
                  <a:lnTo>
                    <a:pt x="2070984" y="208930"/>
                  </a:lnTo>
                  <a:lnTo>
                    <a:pt x="2058566" y="214208"/>
                  </a:lnTo>
                  <a:lnTo>
                    <a:pt x="2047079" y="223831"/>
                  </a:lnTo>
                  <a:lnTo>
                    <a:pt x="2036524" y="218554"/>
                  </a:lnTo>
                  <a:lnTo>
                    <a:pt x="2025038" y="212345"/>
                  </a:lnTo>
                  <a:lnTo>
                    <a:pt x="2014482" y="207067"/>
                  </a:lnTo>
                  <a:lnTo>
                    <a:pt x="2012310" y="209240"/>
                  </a:lnTo>
                  <a:lnTo>
                    <a:pt x="2012310" y="211414"/>
                  </a:lnTo>
                  <a:lnTo>
                    <a:pt x="2010136" y="211414"/>
                  </a:lnTo>
                  <a:lnTo>
                    <a:pt x="2007032" y="212345"/>
                  </a:lnTo>
                  <a:lnTo>
                    <a:pt x="2007032" y="218554"/>
                  </a:lnTo>
                  <a:lnTo>
                    <a:pt x="2007032" y="223831"/>
                  </a:lnTo>
                  <a:lnTo>
                    <a:pt x="2007032" y="226936"/>
                  </a:lnTo>
                  <a:lnTo>
                    <a:pt x="2007032" y="229109"/>
                  </a:lnTo>
                  <a:lnTo>
                    <a:pt x="2007032" y="232213"/>
                  </a:lnTo>
                  <a:lnTo>
                    <a:pt x="2002996" y="243700"/>
                  </a:lnTo>
                  <a:lnTo>
                    <a:pt x="1950841" y="239354"/>
                  </a:lnTo>
                  <a:lnTo>
                    <a:pt x="1948668" y="234076"/>
                  </a:lnTo>
                  <a:lnTo>
                    <a:pt x="1948668" y="228799"/>
                  </a:lnTo>
                  <a:lnTo>
                    <a:pt x="1946495" y="223521"/>
                  </a:lnTo>
                  <a:lnTo>
                    <a:pt x="1946495" y="218243"/>
                  </a:lnTo>
                  <a:lnTo>
                    <a:pt x="1946495" y="216070"/>
                  </a:lnTo>
                  <a:lnTo>
                    <a:pt x="1934077" y="206446"/>
                  </a:lnTo>
                  <a:lnTo>
                    <a:pt x="1921659" y="204273"/>
                  </a:lnTo>
                  <a:lnTo>
                    <a:pt x="1904895" y="204273"/>
                  </a:lnTo>
                  <a:lnTo>
                    <a:pt x="1887200" y="206446"/>
                  </a:lnTo>
                  <a:lnTo>
                    <a:pt x="1887200" y="219175"/>
                  </a:lnTo>
                  <a:lnTo>
                    <a:pt x="1877886" y="219175"/>
                  </a:lnTo>
                  <a:lnTo>
                    <a:pt x="1877886" y="218243"/>
                  </a:lnTo>
                  <a:lnTo>
                    <a:pt x="1875713" y="218243"/>
                  </a:lnTo>
                  <a:lnTo>
                    <a:pt x="1873540" y="216070"/>
                  </a:lnTo>
                  <a:lnTo>
                    <a:pt x="1875713" y="206446"/>
                  </a:lnTo>
                  <a:lnTo>
                    <a:pt x="1877886" y="198996"/>
                  </a:lnTo>
                  <a:lnTo>
                    <a:pt x="1880060" y="193718"/>
                  </a:lnTo>
                  <a:lnTo>
                    <a:pt x="1883164" y="188441"/>
                  </a:lnTo>
                  <a:lnTo>
                    <a:pt x="1883164" y="182232"/>
                  </a:lnTo>
                  <a:lnTo>
                    <a:pt x="1873851" y="186578"/>
                  </a:lnTo>
                  <a:lnTo>
                    <a:pt x="1866710" y="191856"/>
                  </a:lnTo>
                  <a:lnTo>
                    <a:pt x="1859570" y="197133"/>
                  </a:lnTo>
                  <a:lnTo>
                    <a:pt x="1854293" y="203342"/>
                  </a:lnTo>
                  <a:lnTo>
                    <a:pt x="1851188" y="201169"/>
                  </a:lnTo>
                  <a:lnTo>
                    <a:pt x="1849015" y="201169"/>
                  </a:lnTo>
                  <a:lnTo>
                    <a:pt x="1849015" y="198996"/>
                  </a:lnTo>
                  <a:lnTo>
                    <a:pt x="1849015" y="196823"/>
                  </a:lnTo>
                  <a:lnTo>
                    <a:pt x="1849015" y="195891"/>
                  </a:lnTo>
                  <a:lnTo>
                    <a:pt x="1851188" y="191545"/>
                  </a:lnTo>
                  <a:lnTo>
                    <a:pt x="1851188" y="188441"/>
                  </a:lnTo>
                  <a:lnTo>
                    <a:pt x="1834424" y="186267"/>
                  </a:lnTo>
                  <a:lnTo>
                    <a:pt x="1819833" y="188441"/>
                  </a:lnTo>
                  <a:lnTo>
                    <a:pt x="1807415" y="195891"/>
                  </a:lnTo>
                  <a:lnTo>
                    <a:pt x="1803379" y="195891"/>
                  </a:lnTo>
                  <a:lnTo>
                    <a:pt x="1815797" y="180990"/>
                  </a:lnTo>
                  <a:lnTo>
                    <a:pt x="1832561" y="169503"/>
                  </a:lnTo>
                  <a:lnTo>
                    <a:pt x="1849325" y="159880"/>
                  </a:lnTo>
                  <a:lnTo>
                    <a:pt x="1863916" y="151498"/>
                  </a:lnTo>
                  <a:lnTo>
                    <a:pt x="1869194" y="141874"/>
                  </a:lnTo>
                  <a:lnTo>
                    <a:pt x="1873230" y="132250"/>
                  </a:lnTo>
                  <a:lnTo>
                    <a:pt x="1878507" y="123868"/>
                  </a:lnTo>
                  <a:lnTo>
                    <a:pt x="1890925" y="114244"/>
                  </a:lnTo>
                  <a:lnTo>
                    <a:pt x="1890925" y="90029"/>
                  </a:lnTo>
                  <a:lnTo>
                    <a:pt x="1881612" y="77301"/>
                  </a:lnTo>
                  <a:lnTo>
                    <a:pt x="1873230" y="65815"/>
                  </a:lnTo>
                  <a:lnTo>
                    <a:pt x="1861743" y="57432"/>
                  </a:lnTo>
                  <a:lnTo>
                    <a:pt x="1847152" y="49982"/>
                  </a:lnTo>
                  <a:lnTo>
                    <a:pt x="1847152" y="47809"/>
                  </a:lnTo>
                  <a:lnTo>
                    <a:pt x="1847152" y="45636"/>
                  </a:lnTo>
                  <a:lnTo>
                    <a:pt x="1844979" y="43462"/>
                  </a:lnTo>
                  <a:lnTo>
                    <a:pt x="1844048" y="45636"/>
                  </a:lnTo>
                  <a:lnTo>
                    <a:pt x="1827284" y="50913"/>
                  </a:lnTo>
                  <a:lnTo>
                    <a:pt x="1812693" y="53086"/>
                  </a:lnTo>
                  <a:lnTo>
                    <a:pt x="1800275" y="55259"/>
                  </a:lnTo>
                  <a:lnTo>
                    <a:pt x="1787857" y="60537"/>
                  </a:lnTo>
                  <a:lnTo>
                    <a:pt x="1780717" y="50913"/>
                  </a:lnTo>
                  <a:lnTo>
                    <a:pt x="1773577" y="43462"/>
                  </a:lnTo>
                  <a:lnTo>
                    <a:pt x="1766436" y="40358"/>
                  </a:lnTo>
                  <a:lnTo>
                    <a:pt x="1751845" y="36012"/>
                  </a:lnTo>
                  <a:lnTo>
                    <a:pt x="1752777" y="30734"/>
                  </a:lnTo>
                  <a:lnTo>
                    <a:pt x="1754950" y="28561"/>
                  </a:lnTo>
                  <a:lnTo>
                    <a:pt x="1757123" y="25457"/>
                  </a:lnTo>
                  <a:lnTo>
                    <a:pt x="1760227" y="23283"/>
                  </a:lnTo>
                  <a:lnTo>
                    <a:pt x="1762401" y="22352"/>
                  </a:lnTo>
                  <a:lnTo>
                    <a:pt x="1767678" y="20179"/>
                  </a:lnTo>
                  <a:lnTo>
                    <a:pt x="1766747" y="14901"/>
                  </a:lnTo>
                  <a:lnTo>
                    <a:pt x="1762711" y="10555"/>
                  </a:lnTo>
                  <a:lnTo>
                    <a:pt x="1760538" y="7451"/>
                  </a:lnTo>
                  <a:lnTo>
                    <a:pt x="1759607" y="5278"/>
                  </a:lnTo>
                  <a:lnTo>
                    <a:pt x="1755571" y="0"/>
                  </a:lnTo>
                  <a:lnTo>
                    <a:pt x="1735702" y="0"/>
                  </a:lnTo>
                  <a:lnTo>
                    <a:pt x="1731666" y="18006"/>
                  </a:lnTo>
                  <a:lnTo>
                    <a:pt x="1721111" y="28561"/>
                  </a:lnTo>
                  <a:lnTo>
                    <a:pt x="1708693" y="38185"/>
                  </a:lnTo>
                  <a:lnTo>
                    <a:pt x="1695034" y="45636"/>
                  </a:lnTo>
                  <a:lnTo>
                    <a:pt x="1679511" y="53086"/>
                  </a:lnTo>
                  <a:lnTo>
                    <a:pt x="1679511" y="73265"/>
                  </a:lnTo>
                  <a:lnTo>
                    <a:pt x="1674234" y="73265"/>
                  </a:lnTo>
                  <a:lnTo>
                    <a:pt x="1668025" y="72334"/>
                  </a:lnTo>
                  <a:lnTo>
                    <a:pt x="1664921" y="72334"/>
                  </a:lnTo>
                  <a:lnTo>
                    <a:pt x="1659643" y="70161"/>
                  </a:lnTo>
                  <a:lnTo>
                    <a:pt x="1653434" y="75438"/>
                  </a:lnTo>
                  <a:lnTo>
                    <a:pt x="1646294" y="82889"/>
                  </a:lnTo>
                  <a:lnTo>
                    <a:pt x="1639153" y="88167"/>
                  </a:lnTo>
                  <a:lnTo>
                    <a:pt x="1632013" y="94376"/>
                  </a:lnTo>
                  <a:lnTo>
                    <a:pt x="1626736" y="94376"/>
                  </a:lnTo>
                  <a:lnTo>
                    <a:pt x="1616181" y="94376"/>
                  </a:lnTo>
                  <a:lnTo>
                    <a:pt x="1601590" y="94376"/>
                  </a:lnTo>
                  <a:lnTo>
                    <a:pt x="1586999" y="94376"/>
                  </a:lnTo>
                  <a:lnTo>
                    <a:pt x="1575512" y="94376"/>
                  </a:lnTo>
                  <a:lnTo>
                    <a:pt x="1572408" y="99653"/>
                  </a:lnTo>
                  <a:lnTo>
                    <a:pt x="1570235" y="104931"/>
                  </a:lnTo>
                  <a:lnTo>
                    <a:pt x="1567130" y="110208"/>
                  </a:lnTo>
                  <a:lnTo>
                    <a:pt x="1564957" y="117659"/>
                  </a:lnTo>
                  <a:lnTo>
                    <a:pt x="1543226" y="117659"/>
                  </a:lnTo>
                  <a:lnTo>
                    <a:pt x="1526462" y="123868"/>
                  </a:lnTo>
                  <a:lnTo>
                    <a:pt x="1511871" y="130077"/>
                  </a:lnTo>
                  <a:lnTo>
                    <a:pt x="1497280" y="141563"/>
                  </a:lnTo>
                  <a:lnTo>
                    <a:pt x="1484862" y="152118"/>
                  </a:lnTo>
                  <a:lnTo>
                    <a:pt x="1468098" y="161742"/>
                  </a:lnTo>
                  <a:lnTo>
                    <a:pt x="1462821" y="180679"/>
                  </a:lnTo>
                  <a:lnTo>
                    <a:pt x="1459716" y="198685"/>
                  </a:lnTo>
                  <a:lnTo>
                    <a:pt x="1455680" y="215760"/>
                  </a:lnTo>
                  <a:lnTo>
                    <a:pt x="1452576" y="215760"/>
                  </a:lnTo>
                  <a:lnTo>
                    <a:pt x="1445436" y="198685"/>
                  </a:lnTo>
                  <a:lnTo>
                    <a:pt x="1419358" y="203963"/>
                  </a:lnTo>
                  <a:lnTo>
                    <a:pt x="1395454" y="211414"/>
                  </a:lnTo>
                  <a:lnTo>
                    <a:pt x="1399490" y="233766"/>
                  </a:lnTo>
                  <a:lnTo>
                    <a:pt x="1404767" y="253945"/>
                  </a:lnTo>
                  <a:lnTo>
                    <a:pt x="1410045" y="275055"/>
                  </a:lnTo>
                  <a:lnTo>
                    <a:pt x="1419358" y="290888"/>
                  </a:lnTo>
                  <a:lnTo>
                    <a:pt x="1431776" y="304547"/>
                  </a:lnTo>
                  <a:lnTo>
                    <a:pt x="1431776" y="312929"/>
                  </a:lnTo>
                  <a:lnTo>
                    <a:pt x="1416254" y="302374"/>
                  </a:lnTo>
                  <a:lnTo>
                    <a:pt x="1399490" y="287473"/>
                  </a:lnTo>
                  <a:lnTo>
                    <a:pt x="1388934" y="272571"/>
                  </a:lnTo>
                  <a:lnTo>
                    <a:pt x="1368135" y="272571"/>
                  </a:lnTo>
                  <a:lnTo>
                    <a:pt x="1352612" y="275676"/>
                  </a:lnTo>
                  <a:lnTo>
                    <a:pt x="1338953" y="283127"/>
                  </a:lnTo>
                  <a:lnTo>
                    <a:pt x="1331812" y="274745"/>
                  </a:lnTo>
                  <a:lnTo>
                    <a:pt x="1328708" y="263258"/>
                  </a:lnTo>
                  <a:lnTo>
                    <a:pt x="1324672" y="252703"/>
                  </a:lnTo>
                  <a:lnTo>
                    <a:pt x="1321568" y="250530"/>
                  </a:lnTo>
                  <a:lnTo>
                    <a:pt x="1321568" y="249909"/>
                  </a:lnTo>
                  <a:lnTo>
                    <a:pt x="1319394" y="249909"/>
                  </a:lnTo>
                  <a:lnTo>
                    <a:pt x="1316290" y="249909"/>
                  </a:lnTo>
                  <a:lnTo>
                    <a:pt x="1312254" y="249909"/>
                  </a:lnTo>
                  <a:lnTo>
                    <a:pt x="1312254" y="284679"/>
                  </a:lnTo>
                  <a:lnTo>
                    <a:pt x="1289281" y="305789"/>
                  </a:lnTo>
                  <a:lnTo>
                    <a:pt x="1294559" y="320691"/>
                  </a:lnTo>
                  <a:lnTo>
                    <a:pt x="1299837" y="331246"/>
                  </a:lnTo>
                  <a:lnTo>
                    <a:pt x="1305114" y="343974"/>
                  </a:lnTo>
                  <a:lnTo>
                    <a:pt x="1309150" y="362911"/>
                  </a:lnTo>
                  <a:lnTo>
                    <a:pt x="1329018" y="370362"/>
                  </a:lnTo>
                  <a:lnTo>
                    <a:pt x="1350750" y="378744"/>
                  </a:lnTo>
                  <a:lnTo>
                    <a:pt x="1368445" y="386195"/>
                  </a:lnTo>
                  <a:lnTo>
                    <a:pt x="1368445" y="392403"/>
                  </a:lnTo>
                  <a:lnTo>
                    <a:pt x="1350750" y="386195"/>
                  </a:lnTo>
                  <a:lnTo>
                    <a:pt x="1332123" y="386195"/>
                  </a:lnTo>
                  <a:lnTo>
                    <a:pt x="1312254" y="386195"/>
                  </a:lnTo>
                  <a:lnTo>
                    <a:pt x="1314427" y="401096"/>
                  </a:lnTo>
                  <a:lnTo>
                    <a:pt x="1316601" y="418170"/>
                  </a:lnTo>
                  <a:lnTo>
                    <a:pt x="1319705" y="435245"/>
                  </a:lnTo>
                  <a:lnTo>
                    <a:pt x="1316601" y="453251"/>
                  </a:lnTo>
                  <a:lnTo>
                    <a:pt x="1310392" y="464737"/>
                  </a:lnTo>
                  <a:lnTo>
                    <a:pt x="1303251" y="479639"/>
                  </a:lnTo>
                  <a:lnTo>
                    <a:pt x="1296111" y="492367"/>
                  </a:lnTo>
                  <a:lnTo>
                    <a:pt x="1293006" y="494540"/>
                  </a:lnTo>
                  <a:lnTo>
                    <a:pt x="1290833" y="495472"/>
                  </a:lnTo>
                  <a:lnTo>
                    <a:pt x="1289902" y="497645"/>
                  </a:lnTo>
                  <a:lnTo>
                    <a:pt x="1269102" y="497645"/>
                  </a:lnTo>
                  <a:lnTo>
                    <a:pt x="1269102" y="492057"/>
                  </a:lnTo>
                  <a:lnTo>
                    <a:pt x="1276243" y="489883"/>
                  </a:lnTo>
                  <a:lnTo>
                    <a:pt x="1282452" y="486779"/>
                  </a:lnTo>
                  <a:lnTo>
                    <a:pt x="1287729" y="484606"/>
                  </a:lnTo>
                  <a:lnTo>
                    <a:pt x="1290833" y="480260"/>
                  </a:lnTo>
                  <a:lnTo>
                    <a:pt x="1296111" y="477155"/>
                  </a:lnTo>
                  <a:lnTo>
                    <a:pt x="1296111" y="460081"/>
                  </a:lnTo>
                  <a:lnTo>
                    <a:pt x="1300147" y="447352"/>
                  </a:lnTo>
                  <a:lnTo>
                    <a:pt x="1305424" y="435866"/>
                  </a:lnTo>
                  <a:lnTo>
                    <a:pt x="1302320" y="429657"/>
                  </a:lnTo>
                  <a:lnTo>
                    <a:pt x="1300147" y="423448"/>
                  </a:lnTo>
                  <a:lnTo>
                    <a:pt x="1296111" y="420344"/>
                  </a:lnTo>
                  <a:lnTo>
                    <a:pt x="1293006" y="415997"/>
                  </a:lnTo>
                  <a:lnTo>
                    <a:pt x="1290833" y="412893"/>
                  </a:lnTo>
                  <a:lnTo>
                    <a:pt x="1289902" y="407615"/>
                  </a:lnTo>
                  <a:lnTo>
                    <a:pt x="1289902" y="400165"/>
                  </a:lnTo>
                  <a:lnTo>
                    <a:pt x="1293006" y="390541"/>
                  </a:lnTo>
                  <a:lnTo>
                    <a:pt x="1296111" y="379054"/>
                  </a:lnTo>
                  <a:lnTo>
                    <a:pt x="1296111" y="366326"/>
                  </a:lnTo>
                  <a:lnTo>
                    <a:pt x="1293006" y="355771"/>
                  </a:lnTo>
                  <a:lnTo>
                    <a:pt x="1289902" y="340870"/>
                  </a:lnTo>
                  <a:lnTo>
                    <a:pt x="1283693" y="328141"/>
                  </a:lnTo>
                  <a:lnTo>
                    <a:pt x="1280589" y="318517"/>
                  </a:lnTo>
                  <a:lnTo>
                    <a:pt x="1282762" y="311067"/>
                  </a:lnTo>
                  <a:lnTo>
                    <a:pt x="1283693" y="299580"/>
                  </a:lnTo>
                  <a:lnTo>
                    <a:pt x="1287729" y="286852"/>
                  </a:lnTo>
                  <a:lnTo>
                    <a:pt x="1290833" y="271951"/>
                  </a:lnTo>
                  <a:lnTo>
                    <a:pt x="1293006" y="257049"/>
                  </a:lnTo>
                  <a:lnTo>
                    <a:pt x="1285866" y="249598"/>
                  </a:lnTo>
                  <a:lnTo>
                    <a:pt x="1280589" y="239975"/>
                  </a:lnTo>
                  <a:lnTo>
                    <a:pt x="1260720" y="239043"/>
                  </a:lnTo>
                  <a:lnTo>
                    <a:pt x="1243956" y="239975"/>
                  </a:lnTo>
                  <a:lnTo>
                    <a:pt x="1234643" y="246184"/>
                  </a:lnTo>
                  <a:lnTo>
                    <a:pt x="1227502" y="254566"/>
                  </a:lnTo>
                  <a:lnTo>
                    <a:pt x="1222225" y="266052"/>
                  </a:lnTo>
                  <a:lnTo>
                    <a:pt x="1218189" y="276607"/>
                  </a:lnTo>
                  <a:lnTo>
                    <a:pt x="1215085" y="290267"/>
                  </a:lnTo>
                  <a:lnTo>
                    <a:pt x="1211049" y="300822"/>
                  </a:lnTo>
                  <a:lnTo>
                    <a:pt x="1203909" y="310446"/>
                  </a:lnTo>
                  <a:lnTo>
                    <a:pt x="1193353" y="317896"/>
                  </a:lnTo>
                  <a:lnTo>
                    <a:pt x="1196458" y="338075"/>
                  </a:lnTo>
                  <a:lnTo>
                    <a:pt x="1198631" y="352977"/>
                  </a:lnTo>
                  <a:lnTo>
                    <a:pt x="1202667" y="370051"/>
                  </a:lnTo>
                  <a:lnTo>
                    <a:pt x="1200494" y="392403"/>
                  </a:lnTo>
                  <a:lnTo>
                    <a:pt x="1217258" y="392403"/>
                  </a:lnTo>
                  <a:lnTo>
                    <a:pt x="1218189" y="399854"/>
                  </a:lnTo>
                  <a:lnTo>
                    <a:pt x="1222225" y="405132"/>
                  </a:lnTo>
                  <a:lnTo>
                    <a:pt x="1224398" y="410409"/>
                  </a:lnTo>
                  <a:lnTo>
                    <a:pt x="1227502" y="414756"/>
                  </a:lnTo>
                  <a:lnTo>
                    <a:pt x="1232780" y="420033"/>
                  </a:lnTo>
                  <a:lnTo>
                    <a:pt x="1231849" y="423138"/>
                  </a:lnTo>
                  <a:lnTo>
                    <a:pt x="1231849" y="425311"/>
                  </a:lnTo>
                  <a:lnTo>
                    <a:pt x="1229676" y="427484"/>
                  </a:lnTo>
                  <a:lnTo>
                    <a:pt x="1220362" y="423138"/>
                  </a:lnTo>
                  <a:lnTo>
                    <a:pt x="1205771" y="415687"/>
                  </a:lnTo>
                  <a:lnTo>
                    <a:pt x="1190249" y="402959"/>
                  </a:lnTo>
                  <a:lnTo>
                    <a:pt x="1171622" y="390230"/>
                  </a:lnTo>
                  <a:lnTo>
                    <a:pt x="1159204" y="377502"/>
                  </a:lnTo>
                  <a:lnTo>
                    <a:pt x="1149891" y="366016"/>
                  </a:lnTo>
                  <a:lnTo>
                    <a:pt x="1142751" y="366016"/>
                  </a:lnTo>
                  <a:lnTo>
                    <a:pt x="1135611" y="366016"/>
                  </a:lnTo>
                  <a:lnTo>
                    <a:pt x="1130333" y="363842"/>
                  </a:lnTo>
                  <a:lnTo>
                    <a:pt x="1126297" y="362911"/>
                  </a:lnTo>
                  <a:lnTo>
                    <a:pt x="1119157" y="366016"/>
                  </a:lnTo>
                  <a:lnTo>
                    <a:pt x="1116052" y="368189"/>
                  </a:lnTo>
                  <a:lnTo>
                    <a:pt x="1112017" y="371293"/>
                  </a:lnTo>
                  <a:lnTo>
                    <a:pt x="1106739" y="375639"/>
                  </a:lnTo>
                  <a:lnTo>
                    <a:pt x="1106739" y="383090"/>
                  </a:lnTo>
                  <a:lnTo>
                    <a:pt x="1106739" y="388368"/>
                  </a:lnTo>
                  <a:lnTo>
                    <a:pt x="1108912" y="392714"/>
                  </a:lnTo>
                  <a:lnTo>
                    <a:pt x="1111085" y="395818"/>
                  </a:lnTo>
                  <a:lnTo>
                    <a:pt x="1114190" y="400165"/>
                  </a:lnTo>
                  <a:lnTo>
                    <a:pt x="1114190" y="405442"/>
                  </a:lnTo>
                  <a:lnTo>
                    <a:pt x="1112017" y="410720"/>
                  </a:lnTo>
                  <a:lnTo>
                    <a:pt x="1112017" y="415066"/>
                  </a:lnTo>
                  <a:lnTo>
                    <a:pt x="1111085" y="415997"/>
                  </a:lnTo>
                  <a:lnTo>
                    <a:pt x="1108912" y="420344"/>
                  </a:lnTo>
                  <a:lnTo>
                    <a:pt x="1106739" y="423448"/>
                  </a:lnTo>
                  <a:lnTo>
                    <a:pt x="1099599" y="422517"/>
                  </a:lnTo>
                  <a:lnTo>
                    <a:pt x="1096495" y="422517"/>
                  </a:lnTo>
                  <a:lnTo>
                    <a:pt x="1094321" y="420344"/>
                  </a:lnTo>
                  <a:lnTo>
                    <a:pt x="1092148" y="418170"/>
                  </a:lnTo>
                  <a:lnTo>
                    <a:pt x="1089044" y="415066"/>
                  </a:lnTo>
                  <a:lnTo>
                    <a:pt x="1086871" y="412893"/>
                  </a:lnTo>
                  <a:lnTo>
                    <a:pt x="1083766" y="412893"/>
                  </a:lnTo>
                  <a:lnTo>
                    <a:pt x="1072280" y="415997"/>
                  </a:lnTo>
                  <a:lnTo>
                    <a:pt x="1061724" y="420344"/>
                  </a:lnTo>
                  <a:lnTo>
                    <a:pt x="1048065" y="425621"/>
                  </a:lnTo>
                  <a:lnTo>
                    <a:pt x="1035647" y="430899"/>
                  </a:lnTo>
                  <a:lnTo>
                    <a:pt x="1030369" y="436176"/>
                  </a:lnTo>
                  <a:lnTo>
                    <a:pt x="1021056" y="436176"/>
                  </a:lnTo>
                  <a:lnTo>
                    <a:pt x="1028196" y="425621"/>
                  </a:lnTo>
                  <a:lnTo>
                    <a:pt x="1035336" y="420344"/>
                  </a:lnTo>
                  <a:lnTo>
                    <a:pt x="1044650" y="415066"/>
                  </a:lnTo>
                  <a:lnTo>
                    <a:pt x="1053963" y="407615"/>
                  </a:lnTo>
                  <a:lnTo>
                    <a:pt x="1040304" y="403269"/>
                  </a:lnTo>
                  <a:lnTo>
                    <a:pt x="1025713" y="400165"/>
                  </a:lnTo>
                  <a:lnTo>
                    <a:pt x="1010190" y="400165"/>
                  </a:lnTo>
                  <a:lnTo>
                    <a:pt x="1008017" y="407615"/>
                  </a:lnTo>
                  <a:lnTo>
                    <a:pt x="1008017" y="412893"/>
                  </a:lnTo>
                  <a:lnTo>
                    <a:pt x="1005844" y="415997"/>
                  </a:lnTo>
                  <a:lnTo>
                    <a:pt x="1003671" y="420344"/>
                  </a:lnTo>
                  <a:lnTo>
                    <a:pt x="1000567" y="423448"/>
                  </a:lnTo>
                  <a:lnTo>
                    <a:pt x="1000567" y="427794"/>
                  </a:lnTo>
                  <a:lnTo>
                    <a:pt x="996531" y="425621"/>
                  </a:lnTo>
                  <a:lnTo>
                    <a:pt x="995600" y="422517"/>
                  </a:lnTo>
                  <a:lnTo>
                    <a:pt x="993426" y="420344"/>
                  </a:lnTo>
                  <a:lnTo>
                    <a:pt x="991253" y="415997"/>
                  </a:lnTo>
                  <a:lnTo>
                    <a:pt x="990322" y="412893"/>
                  </a:lnTo>
                  <a:lnTo>
                    <a:pt x="986286" y="410720"/>
                  </a:lnTo>
                  <a:lnTo>
                    <a:pt x="983182" y="408547"/>
                  </a:lnTo>
                  <a:lnTo>
                    <a:pt x="981009" y="410720"/>
                  </a:lnTo>
                  <a:lnTo>
                    <a:pt x="975731" y="410720"/>
                  </a:lnTo>
                  <a:lnTo>
                    <a:pt x="969522" y="412893"/>
                  </a:lnTo>
                  <a:lnTo>
                    <a:pt x="957104" y="429967"/>
                  </a:lnTo>
                  <a:lnTo>
                    <a:pt x="942513" y="443627"/>
                  </a:lnTo>
                  <a:lnTo>
                    <a:pt x="930095" y="460702"/>
                  </a:lnTo>
                  <a:lnTo>
                    <a:pt x="932269" y="465979"/>
                  </a:lnTo>
                  <a:lnTo>
                    <a:pt x="932269" y="470325"/>
                  </a:lnTo>
                  <a:lnTo>
                    <a:pt x="932269" y="475603"/>
                  </a:lnTo>
                  <a:lnTo>
                    <a:pt x="932269" y="479949"/>
                  </a:lnTo>
                  <a:lnTo>
                    <a:pt x="930095" y="485227"/>
                  </a:lnTo>
                  <a:lnTo>
                    <a:pt x="926060" y="487400"/>
                  </a:lnTo>
                  <a:lnTo>
                    <a:pt x="925128" y="487400"/>
                  </a:lnTo>
                  <a:lnTo>
                    <a:pt x="922955" y="488331"/>
                  </a:lnTo>
                  <a:lnTo>
                    <a:pt x="920782" y="488331"/>
                  </a:lnTo>
                  <a:lnTo>
                    <a:pt x="915504" y="488331"/>
                  </a:lnTo>
                  <a:lnTo>
                    <a:pt x="911469" y="487400"/>
                  </a:lnTo>
                  <a:lnTo>
                    <a:pt x="908364" y="485227"/>
                  </a:lnTo>
                  <a:lnTo>
                    <a:pt x="906191" y="483054"/>
                  </a:lnTo>
                  <a:lnTo>
                    <a:pt x="900914" y="480881"/>
                  </a:lnTo>
                  <a:lnTo>
                    <a:pt x="900914" y="460702"/>
                  </a:lnTo>
                  <a:lnTo>
                    <a:pt x="908054" y="460702"/>
                  </a:lnTo>
                  <a:lnTo>
                    <a:pt x="911158" y="458528"/>
                  </a:lnTo>
                  <a:lnTo>
                    <a:pt x="913331" y="458528"/>
                  </a:lnTo>
                  <a:lnTo>
                    <a:pt x="917367" y="457597"/>
                  </a:lnTo>
                  <a:lnTo>
                    <a:pt x="917367" y="447973"/>
                  </a:lnTo>
                  <a:lnTo>
                    <a:pt x="911158" y="438349"/>
                  </a:lnTo>
                  <a:lnTo>
                    <a:pt x="904018" y="427794"/>
                  </a:lnTo>
                  <a:lnTo>
                    <a:pt x="896878" y="420344"/>
                  </a:lnTo>
                  <a:lnTo>
                    <a:pt x="866765" y="420344"/>
                  </a:lnTo>
                  <a:lnTo>
                    <a:pt x="873905" y="464737"/>
                  </a:lnTo>
                  <a:lnTo>
                    <a:pt x="877009" y="504785"/>
                  </a:lnTo>
                  <a:lnTo>
                    <a:pt x="869869" y="502612"/>
                  </a:lnTo>
                  <a:lnTo>
                    <a:pt x="862729" y="501680"/>
                  </a:lnTo>
                  <a:lnTo>
                    <a:pt x="855588" y="499507"/>
                  </a:lnTo>
                  <a:lnTo>
                    <a:pt x="850311" y="497334"/>
                  </a:lnTo>
                  <a:lnTo>
                    <a:pt x="840997" y="510062"/>
                  </a:lnTo>
                  <a:lnTo>
                    <a:pt x="830442" y="521549"/>
                  </a:lnTo>
                  <a:lnTo>
                    <a:pt x="813678" y="529000"/>
                  </a:lnTo>
                  <a:lnTo>
                    <a:pt x="815851" y="534277"/>
                  </a:lnTo>
                  <a:lnTo>
                    <a:pt x="815851" y="537382"/>
                  </a:lnTo>
                  <a:lnTo>
                    <a:pt x="815851" y="539555"/>
                  </a:lnTo>
                  <a:lnTo>
                    <a:pt x="818025" y="541728"/>
                  </a:lnTo>
                  <a:lnTo>
                    <a:pt x="818956" y="543901"/>
                  </a:lnTo>
                  <a:lnTo>
                    <a:pt x="821129" y="544832"/>
                  </a:lnTo>
                  <a:lnTo>
                    <a:pt x="821129" y="551041"/>
                  </a:lnTo>
                  <a:lnTo>
                    <a:pt x="818956" y="556319"/>
                  </a:lnTo>
                  <a:lnTo>
                    <a:pt x="818025" y="558492"/>
                  </a:lnTo>
                  <a:lnTo>
                    <a:pt x="815851" y="561596"/>
                  </a:lnTo>
                  <a:lnTo>
                    <a:pt x="813678" y="565943"/>
                  </a:lnTo>
                  <a:lnTo>
                    <a:pt x="799087" y="559734"/>
                  </a:lnTo>
                  <a:lnTo>
                    <a:pt x="786669" y="552283"/>
                  </a:lnTo>
                  <a:lnTo>
                    <a:pt x="774252" y="544832"/>
                  </a:lnTo>
                  <a:lnTo>
                    <a:pt x="774252" y="549179"/>
                  </a:lnTo>
                  <a:lnTo>
                    <a:pt x="767732" y="549179"/>
                  </a:lnTo>
                  <a:lnTo>
                    <a:pt x="767732" y="559734"/>
                  </a:lnTo>
                  <a:lnTo>
                    <a:pt x="769906" y="569358"/>
                  </a:lnTo>
                  <a:lnTo>
                    <a:pt x="772079" y="582086"/>
                  </a:lnTo>
                  <a:lnTo>
                    <a:pt x="764938" y="581155"/>
                  </a:lnTo>
                  <a:lnTo>
                    <a:pt x="760903" y="576808"/>
                  </a:lnTo>
                  <a:lnTo>
                    <a:pt x="755625" y="574635"/>
                  </a:lnTo>
                  <a:lnTo>
                    <a:pt x="752520" y="569358"/>
                  </a:lnTo>
                  <a:lnTo>
                    <a:pt x="748485" y="559734"/>
                  </a:lnTo>
                  <a:lnTo>
                    <a:pt x="745380" y="544832"/>
                  </a:lnTo>
                  <a:lnTo>
                    <a:pt x="743207" y="526827"/>
                  </a:lnTo>
                  <a:lnTo>
                    <a:pt x="741034" y="509752"/>
                  </a:lnTo>
                  <a:lnTo>
                    <a:pt x="738861" y="497024"/>
                  </a:lnTo>
                  <a:lnTo>
                    <a:pt x="753452" y="502301"/>
                  </a:lnTo>
                  <a:lnTo>
                    <a:pt x="768043" y="509752"/>
                  </a:lnTo>
                  <a:lnTo>
                    <a:pt x="784807" y="517203"/>
                  </a:lnTo>
                  <a:lnTo>
                    <a:pt x="802502" y="517203"/>
                  </a:lnTo>
                  <a:lnTo>
                    <a:pt x="819266" y="508821"/>
                  </a:lnTo>
                  <a:lnTo>
                    <a:pt x="831684" y="495161"/>
                  </a:lnTo>
                  <a:lnTo>
                    <a:pt x="833857" y="479328"/>
                  </a:lnTo>
                  <a:lnTo>
                    <a:pt x="830753" y="462254"/>
                  </a:lnTo>
                  <a:lnTo>
                    <a:pt x="819266" y="445179"/>
                  </a:lnTo>
                  <a:lnTo>
                    <a:pt x="806848" y="429347"/>
                  </a:lnTo>
                  <a:lnTo>
                    <a:pt x="792258" y="414445"/>
                  </a:lnTo>
                  <a:lnTo>
                    <a:pt x="777667" y="402959"/>
                  </a:lnTo>
                  <a:lnTo>
                    <a:pt x="765249" y="395508"/>
                  </a:lnTo>
                  <a:lnTo>
                    <a:pt x="732031" y="392403"/>
                  </a:lnTo>
                  <a:lnTo>
                    <a:pt x="726753" y="386195"/>
                  </a:lnTo>
                  <a:lnTo>
                    <a:pt x="721476" y="380917"/>
                  </a:lnTo>
                  <a:lnTo>
                    <a:pt x="719303" y="375639"/>
                  </a:lnTo>
                  <a:lnTo>
                    <a:pt x="717130" y="371293"/>
                  </a:lnTo>
                  <a:lnTo>
                    <a:pt x="711852" y="371293"/>
                  </a:lnTo>
                  <a:lnTo>
                    <a:pt x="704712" y="373466"/>
                  </a:lnTo>
                  <a:lnTo>
                    <a:pt x="692294" y="378744"/>
                  </a:lnTo>
                  <a:lnTo>
                    <a:pt x="690121" y="375639"/>
                  </a:lnTo>
                  <a:lnTo>
                    <a:pt x="689190" y="373466"/>
                  </a:lnTo>
                  <a:lnTo>
                    <a:pt x="687016" y="373466"/>
                  </a:lnTo>
                  <a:lnTo>
                    <a:pt x="684843" y="370362"/>
                  </a:lnTo>
                  <a:lnTo>
                    <a:pt x="684843" y="366016"/>
                  </a:lnTo>
                  <a:lnTo>
                    <a:pt x="687016" y="363842"/>
                  </a:lnTo>
                  <a:lnTo>
                    <a:pt x="687016" y="362911"/>
                  </a:lnTo>
                  <a:lnTo>
                    <a:pt x="689190" y="362911"/>
                  </a:lnTo>
                  <a:lnTo>
                    <a:pt x="690121" y="360738"/>
                  </a:lnTo>
                  <a:lnTo>
                    <a:pt x="692294" y="358565"/>
                  </a:lnTo>
                  <a:lnTo>
                    <a:pt x="689190" y="343664"/>
                  </a:lnTo>
                  <a:lnTo>
                    <a:pt x="682981" y="336213"/>
                  </a:lnTo>
                  <a:lnTo>
                    <a:pt x="675840" y="334040"/>
                  </a:lnTo>
                  <a:lnTo>
                    <a:pt x="668700" y="333108"/>
                  </a:lnTo>
                  <a:lnTo>
                    <a:pt x="660318" y="328762"/>
                  </a:lnTo>
                  <a:lnTo>
                    <a:pt x="653178" y="321311"/>
                  </a:lnTo>
                  <a:lnTo>
                    <a:pt x="636414" y="323485"/>
                  </a:lnTo>
                  <a:lnTo>
                    <a:pt x="619650" y="327831"/>
                  </a:lnTo>
                  <a:lnTo>
                    <a:pt x="607232" y="330935"/>
                  </a:lnTo>
                  <a:lnTo>
                    <a:pt x="595745" y="340559"/>
                  </a:lnTo>
                  <a:lnTo>
                    <a:pt x="589536" y="355460"/>
                  </a:lnTo>
                  <a:lnTo>
                    <a:pt x="583328" y="351114"/>
                  </a:lnTo>
                  <a:lnTo>
                    <a:pt x="581465" y="351114"/>
                  </a:lnTo>
                  <a:lnTo>
                    <a:pt x="579292" y="348941"/>
                  </a:lnTo>
                  <a:lnTo>
                    <a:pt x="577119" y="348941"/>
                  </a:lnTo>
                  <a:lnTo>
                    <a:pt x="574014" y="348941"/>
                  </a:lnTo>
                  <a:lnTo>
                    <a:pt x="569978" y="348941"/>
                  </a:lnTo>
                  <a:lnTo>
                    <a:pt x="564701" y="348941"/>
                  </a:lnTo>
                  <a:lnTo>
                    <a:pt x="564701" y="362601"/>
                  </a:lnTo>
                  <a:lnTo>
                    <a:pt x="560665" y="360428"/>
                  </a:lnTo>
                  <a:lnTo>
                    <a:pt x="559734" y="360428"/>
                  </a:lnTo>
                  <a:lnTo>
                    <a:pt x="557561" y="360428"/>
                  </a:lnTo>
                  <a:lnTo>
                    <a:pt x="555387" y="358254"/>
                  </a:lnTo>
                  <a:lnTo>
                    <a:pt x="535519" y="363532"/>
                  </a:lnTo>
                  <a:lnTo>
                    <a:pt x="520928" y="375019"/>
                  </a:lnTo>
                  <a:lnTo>
                    <a:pt x="511615" y="392093"/>
                  </a:lnTo>
                  <a:lnTo>
                    <a:pt x="494850" y="392093"/>
                  </a:lnTo>
                  <a:lnTo>
                    <a:pt x="494850" y="406994"/>
                  </a:lnTo>
                  <a:lnTo>
                    <a:pt x="479328" y="415377"/>
                  </a:lnTo>
                  <a:lnTo>
                    <a:pt x="466910" y="430278"/>
                  </a:lnTo>
                  <a:lnTo>
                    <a:pt x="453251" y="452630"/>
                  </a:lnTo>
                  <a:lnTo>
                    <a:pt x="442696" y="476845"/>
                  </a:lnTo>
                  <a:lnTo>
                    <a:pt x="431209" y="501060"/>
                  </a:lnTo>
                  <a:lnTo>
                    <a:pt x="420654" y="524343"/>
                  </a:lnTo>
                  <a:lnTo>
                    <a:pt x="408236" y="544522"/>
                  </a:lnTo>
                  <a:lnTo>
                    <a:pt x="394577" y="561596"/>
                  </a:lnTo>
                  <a:lnTo>
                    <a:pt x="396750" y="565943"/>
                  </a:lnTo>
                  <a:lnTo>
                    <a:pt x="396750" y="569047"/>
                  </a:lnTo>
                  <a:lnTo>
                    <a:pt x="396750" y="571220"/>
                  </a:lnTo>
                  <a:lnTo>
                    <a:pt x="398923" y="571220"/>
                  </a:lnTo>
                  <a:lnTo>
                    <a:pt x="401096" y="571220"/>
                  </a:lnTo>
                  <a:lnTo>
                    <a:pt x="404200" y="573393"/>
                  </a:lnTo>
                  <a:lnTo>
                    <a:pt x="394887" y="581775"/>
                  </a:lnTo>
                  <a:lnTo>
                    <a:pt x="384332" y="586122"/>
                  </a:lnTo>
                  <a:lnTo>
                    <a:pt x="371914" y="593572"/>
                  </a:lnTo>
                  <a:lnTo>
                    <a:pt x="369741" y="596677"/>
                  </a:lnTo>
                  <a:lnTo>
                    <a:pt x="367568" y="602886"/>
                  </a:lnTo>
                  <a:lnTo>
                    <a:pt x="366636" y="605990"/>
                  </a:lnTo>
                  <a:lnTo>
                    <a:pt x="364463" y="610336"/>
                  </a:lnTo>
                  <a:lnTo>
                    <a:pt x="360427" y="613441"/>
                  </a:lnTo>
                  <a:lnTo>
                    <a:pt x="359496" y="611268"/>
                  </a:lnTo>
                  <a:lnTo>
                    <a:pt x="357323" y="610336"/>
                  </a:lnTo>
                  <a:lnTo>
                    <a:pt x="355150" y="608163"/>
                  </a:lnTo>
                  <a:lnTo>
                    <a:pt x="352045" y="605990"/>
                  </a:lnTo>
                  <a:lnTo>
                    <a:pt x="345836" y="611268"/>
                  </a:lnTo>
                  <a:lnTo>
                    <a:pt x="340559" y="617477"/>
                  </a:lnTo>
                  <a:lnTo>
                    <a:pt x="335281" y="622754"/>
                  </a:lnTo>
                  <a:lnTo>
                    <a:pt x="331246" y="625859"/>
                  </a:lnTo>
                  <a:lnTo>
                    <a:pt x="325968" y="640760"/>
                  </a:lnTo>
                  <a:lnTo>
                    <a:pt x="323795" y="652247"/>
                  </a:lnTo>
                  <a:lnTo>
                    <a:pt x="320690" y="660629"/>
                  </a:lnTo>
                  <a:lnTo>
                    <a:pt x="311377" y="670252"/>
                  </a:lnTo>
                  <a:lnTo>
                    <a:pt x="313550" y="692605"/>
                  </a:lnTo>
                  <a:lnTo>
                    <a:pt x="316655" y="709679"/>
                  </a:lnTo>
                  <a:lnTo>
                    <a:pt x="320690" y="724581"/>
                  </a:lnTo>
                  <a:lnTo>
                    <a:pt x="322864" y="742586"/>
                  </a:lnTo>
                  <a:lnTo>
                    <a:pt x="323795" y="764938"/>
                  </a:lnTo>
                  <a:lnTo>
                    <a:pt x="327831" y="764938"/>
                  </a:lnTo>
                  <a:lnTo>
                    <a:pt x="330004" y="767112"/>
                  </a:lnTo>
                  <a:lnTo>
                    <a:pt x="330935" y="767112"/>
                  </a:lnTo>
                  <a:lnTo>
                    <a:pt x="333108" y="767112"/>
                  </a:lnTo>
                  <a:lnTo>
                    <a:pt x="335281" y="769285"/>
                  </a:lnTo>
                  <a:lnTo>
                    <a:pt x="352977" y="764938"/>
                  </a:lnTo>
                  <a:lnTo>
                    <a:pt x="364463" y="759661"/>
                  </a:lnTo>
                  <a:lnTo>
                    <a:pt x="375018" y="752210"/>
                  </a:lnTo>
                  <a:lnTo>
                    <a:pt x="384332" y="742586"/>
                  </a:lnTo>
                  <a:lnTo>
                    <a:pt x="398923" y="735136"/>
                  </a:lnTo>
                  <a:lnTo>
                    <a:pt x="409478" y="762765"/>
                  </a:lnTo>
                  <a:lnTo>
                    <a:pt x="415687" y="786980"/>
                  </a:lnTo>
                  <a:lnTo>
                    <a:pt x="424069" y="809332"/>
                  </a:lnTo>
                  <a:lnTo>
                    <a:pt x="438660" y="829511"/>
                  </a:lnTo>
                  <a:lnTo>
                    <a:pt x="438660" y="833857"/>
                  </a:lnTo>
                  <a:lnTo>
                    <a:pt x="444869" y="833857"/>
                  </a:lnTo>
                  <a:lnTo>
                    <a:pt x="453251" y="818956"/>
                  </a:lnTo>
                  <a:lnTo>
                    <a:pt x="462564" y="807470"/>
                  </a:lnTo>
                  <a:lnTo>
                    <a:pt x="474051" y="796914"/>
                  </a:lnTo>
                  <a:lnTo>
                    <a:pt x="481191" y="784186"/>
                  </a:lnTo>
                  <a:lnTo>
                    <a:pt x="488331" y="767112"/>
                  </a:lnTo>
                  <a:lnTo>
                    <a:pt x="491436" y="744759"/>
                  </a:lnTo>
                  <a:lnTo>
                    <a:pt x="515340" y="735136"/>
                  </a:lnTo>
                  <a:lnTo>
                    <a:pt x="516271" y="734204"/>
                  </a:lnTo>
                  <a:lnTo>
                    <a:pt x="516271" y="729858"/>
                  </a:lnTo>
                  <a:lnTo>
                    <a:pt x="518444" y="727685"/>
                  </a:lnTo>
                  <a:lnTo>
                    <a:pt x="518444" y="726754"/>
                  </a:lnTo>
                  <a:lnTo>
                    <a:pt x="520618" y="724581"/>
                  </a:lnTo>
                  <a:lnTo>
                    <a:pt x="522791" y="722407"/>
                  </a:lnTo>
                  <a:lnTo>
                    <a:pt x="528068" y="720234"/>
                  </a:lnTo>
                  <a:lnTo>
                    <a:pt x="524032" y="704402"/>
                  </a:lnTo>
                  <a:lnTo>
                    <a:pt x="516892" y="690742"/>
                  </a:lnTo>
                  <a:lnTo>
                    <a:pt x="506337" y="680187"/>
                  </a:lnTo>
                  <a:lnTo>
                    <a:pt x="494850" y="670563"/>
                  </a:lnTo>
                  <a:lnTo>
                    <a:pt x="501059" y="645106"/>
                  </a:lnTo>
                  <a:lnTo>
                    <a:pt x="509441" y="622754"/>
                  </a:lnTo>
                  <a:lnTo>
                    <a:pt x="523101" y="603817"/>
                  </a:lnTo>
                  <a:lnTo>
                    <a:pt x="537692" y="587984"/>
                  </a:lnTo>
                  <a:lnTo>
                    <a:pt x="550110" y="570910"/>
                  </a:lnTo>
                  <a:lnTo>
                    <a:pt x="559423" y="550731"/>
                  </a:lnTo>
                  <a:lnTo>
                    <a:pt x="564701" y="524343"/>
                  </a:lnTo>
                  <a:lnTo>
                    <a:pt x="581465" y="523412"/>
                  </a:lnTo>
                  <a:lnTo>
                    <a:pt x="595125" y="521238"/>
                  </a:lnTo>
                  <a:lnTo>
                    <a:pt x="601334" y="526516"/>
                  </a:lnTo>
                  <a:lnTo>
                    <a:pt x="606611" y="531794"/>
                  </a:lnTo>
                  <a:lnTo>
                    <a:pt x="611889" y="537071"/>
                  </a:lnTo>
                  <a:lnTo>
                    <a:pt x="602575" y="554146"/>
                  </a:lnTo>
                  <a:lnTo>
                    <a:pt x="590157" y="569047"/>
                  </a:lnTo>
                  <a:lnTo>
                    <a:pt x="575566" y="583949"/>
                  </a:lnTo>
                  <a:lnTo>
                    <a:pt x="560976" y="596677"/>
                  </a:lnTo>
                  <a:lnTo>
                    <a:pt x="552593" y="615614"/>
                  </a:lnTo>
                  <a:lnTo>
                    <a:pt x="550420" y="628342"/>
                  </a:lnTo>
                  <a:lnTo>
                    <a:pt x="552593" y="643244"/>
                  </a:lnTo>
                  <a:lnTo>
                    <a:pt x="553525" y="655972"/>
                  </a:lnTo>
                  <a:lnTo>
                    <a:pt x="552593" y="667458"/>
                  </a:lnTo>
                  <a:lnTo>
                    <a:pt x="553525" y="682360"/>
                  </a:lnTo>
                  <a:lnTo>
                    <a:pt x="557561" y="690742"/>
                  </a:lnTo>
                  <a:lnTo>
                    <a:pt x="562838" y="698193"/>
                  </a:lnTo>
                  <a:lnTo>
                    <a:pt x="568116" y="705643"/>
                  </a:lnTo>
                  <a:lnTo>
                    <a:pt x="572152" y="715267"/>
                  </a:lnTo>
                  <a:lnTo>
                    <a:pt x="593883" y="712163"/>
                  </a:lnTo>
                  <a:lnTo>
                    <a:pt x="613751" y="705954"/>
                  </a:lnTo>
                  <a:lnTo>
                    <a:pt x="631447" y="697572"/>
                  </a:lnTo>
                  <a:lnTo>
                    <a:pt x="638587" y="697572"/>
                  </a:lnTo>
                  <a:lnTo>
                    <a:pt x="644796" y="698503"/>
                  </a:lnTo>
                  <a:lnTo>
                    <a:pt x="647900" y="700676"/>
                  </a:lnTo>
                  <a:lnTo>
                    <a:pt x="653178" y="702849"/>
                  </a:lnTo>
                  <a:lnTo>
                    <a:pt x="659387" y="705022"/>
                  </a:lnTo>
                  <a:lnTo>
                    <a:pt x="652246" y="715578"/>
                  </a:lnTo>
                  <a:lnTo>
                    <a:pt x="642933" y="719924"/>
                  </a:lnTo>
                  <a:lnTo>
                    <a:pt x="633620" y="717751"/>
                  </a:lnTo>
                  <a:lnTo>
                    <a:pt x="621202" y="715578"/>
                  </a:lnTo>
                  <a:lnTo>
                    <a:pt x="608784" y="715578"/>
                  </a:lnTo>
                  <a:lnTo>
                    <a:pt x="601644" y="719924"/>
                  </a:lnTo>
                  <a:lnTo>
                    <a:pt x="595435" y="723028"/>
                  </a:lnTo>
                  <a:lnTo>
                    <a:pt x="589226" y="727375"/>
                  </a:lnTo>
                  <a:lnTo>
                    <a:pt x="579913" y="728306"/>
                  </a:lnTo>
                  <a:lnTo>
                    <a:pt x="583017" y="745380"/>
                  </a:lnTo>
                  <a:lnTo>
                    <a:pt x="585190" y="755004"/>
                  </a:lnTo>
                  <a:lnTo>
                    <a:pt x="589226" y="762455"/>
                  </a:lnTo>
                  <a:lnTo>
                    <a:pt x="590157" y="773010"/>
                  </a:lnTo>
                  <a:lnTo>
                    <a:pt x="592331" y="790085"/>
                  </a:lnTo>
                  <a:lnTo>
                    <a:pt x="587053" y="787911"/>
                  </a:lnTo>
                  <a:lnTo>
                    <a:pt x="581775" y="785738"/>
                  </a:lnTo>
                  <a:lnTo>
                    <a:pt x="579602" y="784807"/>
                  </a:lnTo>
                  <a:lnTo>
                    <a:pt x="577429" y="780461"/>
                  </a:lnTo>
                  <a:lnTo>
                    <a:pt x="575256" y="777356"/>
                  </a:lnTo>
                  <a:lnTo>
                    <a:pt x="572152" y="773010"/>
                  </a:lnTo>
                  <a:lnTo>
                    <a:pt x="572152" y="769906"/>
                  </a:lnTo>
                  <a:lnTo>
                    <a:pt x="566874" y="770837"/>
                  </a:lnTo>
                  <a:lnTo>
                    <a:pt x="562838" y="773010"/>
                  </a:lnTo>
                  <a:lnTo>
                    <a:pt x="559734" y="777356"/>
                  </a:lnTo>
                  <a:lnTo>
                    <a:pt x="555698" y="778288"/>
                  </a:lnTo>
                  <a:lnTo>
                    <a:pt x="552593" y="782634"/>
                  </a:lnTo>
                  <a:lnTo>
                    <a:pt x="548558" y="808090"/>
                  </a:lnTo>
                  <a:lnTo>
                    <a:pt x="548558" y="839756"/>
                  </a:lnTo>
                  <a:lnTo>
                    <a:pt x="543280" y="841929"/>
                  </a:lnTo>
                  <a:lnTo>
                    <a:pt x="539244" y="841929"/>
                  </a:lnTo>
                  <a:lnTo>
                    <a:pt x="536140" y="842860"/>
                  </a:lnTo>
                  <a:lnTo>
                    <a:pt x="532104" y="847207"/>
                  </a:lnTo>
                  <a:lnTo>
                    <a:pt x="531173" y="849380"/>
                  </a:lnTo>
                  <a:lnTo>
                    <a:pt x="528999" y="854657"/>
                  </a:lnTo>
                  <a:lnTo>
                    <a:pt x="509131" y="850311"/>
                  </a:lnTo>
                  <a:lnTo>
                    <a:pt x="494540" y="849380"/>
                  </a:lnTo>
                  <a:lnTo>
                    <a:pt x="485227" y="852484"/>
                  </a:lnTo>
                  <a:lnTo>
                    <a:pt x="478086" y="856830"/>
                  </a:lnTo>
                  <a:lnTo>
                    <a:pt x="472809" y="862108"/>
                  </a:lnTo>
                  <a:lnTo>
                    <a:pt x="463495" y="867386"/>
                  </a:lnTo>
                  <a:lnTo>
                    <a:pt x="452940" y="871732"/>
                  </a:lnTo>
                  <a:lnTo>
                    <a:pt x="443627" y="871732"/>
                  </a:lnTo>
                  <a:lnTo>
                    <a:pt x="436487" y="865523"/>
                  </a:lnTo>
                  <a:lnTo>
                    <a:pt x="431209" y="862418"/>
                  </a:lnTo>
                  <a:lnTo>
                    <a:pt x="423138" y="862418"/>
                  </a:lnTo>
                  <a:lnTo>
                    <a:pt x="411651" y="867696"/>
                  </a:lnTo>
                  <a:lnTo>
                    <a:pt x="406373" y="864592"/>
                  </a:lnTo>
                  <a:lnTo>
                    <a:pt x="402338" y="862418"/>
                  </a:lnTo>
                  <a:lnTo>
                    <a:pt x="401406" y="860245"/>
                  </a:lnTo>
                  <a:lnTo>
                    <a:pt x="397371" y="858072"/>
                  </a:lnTo>
                  <a:lnTo>
                    <a:pt x="392093" y="854968"/>
                  </a:lnTo>
                  <a:lnTo>
                    <a:pt x="392093" y="842239"/>
                  </a:lnTo>
                  <a:lnTo>
                    <a:pt x="394266" y="825165"/>
                  </a:lnTo>
                  <a:lnTo>
                    <a:pt x="395197" y="807159"/>
                  </a:lnTo>
                  <a:lnTo>
                    <a:pt x="397371" y="793500"/>
                  </a:lnTo>
                  <a:lnTo>
                    <a:pt x="399544" y="786049"/>
                  </a:lnTo>
                  <a:lnTo>
                    <a:pt x="399544" y="777667"/>
                  </a:lnTo>
                  <a:lnTo>
                    <a:pt x="387126" y="780771"/>
                  </a:lnTo>
                  <a:lnTo>
                    <a:pt x="375639" y="785117"/>
                  </a:lnTo>
                  <a:lnTo>
                    <a:pt x="360117" y="786049"/>
                  </a:lnTo>
                  <a:lnTo>
                    <a:pt x="361048" y="803123"/>
                  </a:lnTo>
                  <a:lnTo>
                    <a:pt x="361048" y="823302"/>
                  </a:lnTo>
                  <a:lnTo>
                    <a:pt x="365084" y="845654"/>
                  </a:lnTo>
                  <a:lnTo>
                    <a:pt x="372224" y="864592"/>
                  </a:lnTo>
                  <a:lnTo>
                    <a:pt x="370051" y="865523"/>
                  </a:lnTo>
                  <a:lnTo>
                    <a:pt x="370051" y="867696"/>
                  </a:lnTo>
                  <a:lnTo>
                    <a:pt x="370051" y="869869"/>
                  </a:lnTo>
                  <a:lnTo>
                    <a:pt x="367878" y="872042"/>
                  </a:lnTo>
                  <a:lnTo>
                    <a:pt x="353287" y="877320"/>
                  </a:lnTo>
                  <a:lnTo>
                    <a:pt x="337765" y="882597"/>
                  </a:lnTo>
                  <a:lnTo>
                    <a:pt x="324105" y="887875"/>
                  </a:lnTo>
                  <a:lnTo>
                    <a:pt x="313550" y="895326"/>
                  </a:lnTo>
                  <a:lnTo>
                    <a:pt x="308273" y="906812"/>
                  </a:lnTo>
                  <a:lnTo>
                    <a:pt x="306099" y="917367"/>
                  </a:lnTo>
                  <a:lnTo>
                    <a:pt x="298959" y="928854"/>
                  </a:lnTo>
                  <a:lnTo>
                    <a:pt x="264500" y="939409"/>
                  </a:lnTo>
                  <a:lnTo>
                    <a:pt x="262327" y="943755"/>
                  </a:lnTo>
                  <a:lnTo>
                    <a:pt x="260154" y="946860"/>
                  </a:lnTo>
                  <a:lnTo>
                    <a:pt x="260154" y="951206"/>
                  </a:lnTo>
                  <a:lnTo>
                    <a:pt x="260154" y="954310"/>
                  </a:lnTo>
                  <a:lnTo>
                    <a:pt x="260154" y="958657"/>
                  </a:lnTo>
                  <a:lnTo>
                    <a:pt x="259222" y="961761"/>
                  </a:lnTo>
                  <a:lnTo>
                    <a:pt x="257049" y="963934"/>
                  </a:lnTo>
                  <a:lnTo>
                    <a:pt x="251771" y="966107"/>
                  </a:lnTo>
                  <a:lnTo>
                    <a:pt x="247736" y="967039"/>
                  </a:lnTo>
                  <a:lnTo>
                    <a:pt x="242458" y="969212"/>
                  </a:lnTo>
                  <a:lnTo>
                    <a:pt x="238422" y="973558"/>
                  </a:lnTo>
                  <a:lnTo>
                    <a:pt x="235318" y="971385"/>
                  </a:lnTo>
                  <a:lnTo>
                    <a:pt x="231282" y="969212"/>
                  </a:lnTo>
                  <a:lnTo>
                    <a:pt x="228178" y="969212"/>
                  </a:lnTo>
                  <a:lnTo>
                    <a:pt x="226004" y="967039"/>
                  </a:lnTo>
                  <a:lnTo>
                    <a:pt x="220727" y="966107"/>
                  </a:lnTo>
                  <a:lnTo>
                    <a:pt x="215449" y="966107"/>
                  </a:lnTo>
                  <a:lnTo>
                    <a:pt x="215449" y="986286"/>
                  </a:lnTo>
                  <a:lnTo>
                    <a:pt x="209240" y="986286"/>
                  </a:lnTo>
                  <a:lnTo>
                    <a:pt x="203963" y="986286"/>
                  </a:lnTo>
                  <a:lnTo>
                    <a:pt x="198685" y="988459"/>
                  </a:lnTo>
                  <a:lnTo>
                    <a:pt x="194650" y="989391"/>
                  </a:lnTo>
                  <a:lnTo>
                    <a:pt x="188441" y="989391"/>
                  </a:lnTo>
                  <a:lnTo>
                    <a:pt x="184405" y="991564"/>
                  </a:lnTo>
                  <a:lnTo>
                    <a:pt x="181300" y="991564"/>
                  </a:lnTo>
                  <a:lnTo>
                    <a:pt x="179127" y="993737"/>
                  </a:lnTo>
                  <a:lnTo>
                    <a:pt x="175091" y="995910"/>
                  </a:lnTo>
                  <a:lnTo>
                    <a:pt x="171987" y="996842"/>
                  </a:lnTo>
                  <a:lnTo>
                    <a:pt x="181300" y="1006465"/>
                  </a:lnTo>
                  <a:lnTo>
                    <a:pt x="193718" y="1013916"/>
                  </a:lnTo>
                  <a:lnTo>
                    <a:pt x="206136" y="1018262"/>
                  </a:lnTo>
                  <a:lnTo>
                    <a:pt x="218554" y="1021367"/>
                  </a:lnTo>
                  <a:lnTo>
                    <a:pt x="220727" y="1040304"/>
                  </a:lnTo>
                  <a:lnTo>
                    <a:pt x="222900" y="1056137"/>
                  </a:lnTo>
                  <a:lnTo>
                    <a:pt x="222900" y="1073211"/>
                  </a:lnTo>
                  <a:lnTo>
                    <a:pt x="218864" y="1088113"/>
                  </a:lnTo>
                  <a:lnTo>
                    <a:pt x="218864" y="1090286"/>
                  </a:lnTo>
                  <a:lnTo>
                    <a:pt x="218864" y="1091217"/>
                  </a:lnTo>
                  <a:lnTo>
                    <a:pt x="216691" y="1091217"/>
                  </a:lnTo>
                  <a:lnTo>
                    <a:pt x="216691" y="1093390"/>
                  </a:lnTo>
                  <a:lnTo>
                    <a:pt x="215760" y="1095563"/>
                  </a:lnTo>
                  <a:lnTo>
                    <a:pt x="202100" y="1100841"/>
                  </a:lnTo>
                  <a:lnTo>
                    <a:pt x="184405" y="1105187"/>
                  </a:lnTo>
                  <a:lnTo>
                    <a:pt x="166709" y="1105187"/>
                  </a:lnTo>
                  <a:lnTo>
                    <a:pt x="149945" y="1100841"/>
                  </a:lnTo>
                  <a:lnTo>
                    <a:pt x="135354" y="1095563"/>
                  </a:lnTo>
                  <a:lnTo>
                    <a:pt x="130077" y="1095563"/>
                  </a:lnTo>
                  <a:lnTo>
                    <a:pt x="126041" y="1097736"/>
                  </a:lnTo>
                  <a:lnTo>
                    <a:pt x="122936" y="1097736"/>
                  </a:lnTo>
                  <a:lnTo>
                    <a:pt x="120763" y="1097736"/>
                  </a:lnTo>
                  <a:lnTo>
                    <a:pt x="118590" y="1098668"/>
                  </a:lnTo>
                  <a:lnTo>
                    <a:pt x="116417" y="1103014"/>
                  </a:lnTo>
                  <a:lnTo>
                    <a:pt x="115796" y="1106739"/>
                  </a:lnTo>
                  <a:lnTo>
                    <a:pt x="111760" y="1119468"/>
                  </a:lnTo>
                  <a:lnTo>
                    <a:pt x="111760" y="1140578"/>
                  </a:lnTo>
                  <a:lnTo>
                    <a:pt x="111760" y="1163861"/>
                  </a:lnTo>
                  <a:lnTo>
                    <a:pt x="113934" y="1188076"/>
                  </a:lnTo>
                  <a:lnTo>
                    <a:pt x="116107" y="1208255"/>
                  </a:lnTo>
                  <a:lnTo>
                    <a:pt x="116107" y="1223157"/>
                  </a:lnTo>
                  <a:lnTo>
                    <a:pt x="119211" y="1223157"/>
                  </a:lnTo>
                  <a:lnTo>
                    <a:pt x="119211" y="1228434"/>
                  </a:lnTo>
                  <a:lnTo>
                    <a:pt x="126351" y="1228434"/>
                  </a:lnTo>
                  <a:lnTo>
                    <a:pt x="131629" y="1227503"/>
                  </a:lnTo>
                  <a:lnTo>
                    <a:pt x="135665" y="1227503"/>
                  </a:lnTo>
                  <a:lnTo>
                    <a:pt x="138769" y="1223157"/>
                  </a:lnTo>
                  <a:lnTo>
                    <a:pt x="144978" y="1225330"/>
                  </a:lnTo>
                  <a:lnTo>
                    <a:pt x="148083" y="1225330"/>
                  </a:lnTo>
                  <a:lnTo>
                    <a:pt x="152118" y="1227503"/>
                  </a:lnTo>
                  <a:lnTo>
                    <a:pt x="155223" y="1228434"/>
                  </a:lnTo>
                  <a:lnTo>
                    <a:pt x="157396" y="1230607"/>
                  </a:lnTo>
                  <a:lnTo>
                    <a:pt x="157396" y="1232780"/>
                  </a:lnTo>
                  <a:lnTo>
                    <a:pt x="157396" y="1234953"/>
                  </a:lnTo>
                  <a:lnTo>
                    <a:pt x="159569" y="1234953"/>
                  </a:lnTo>
                  <a:lnTo>
                    <a:pt x="159569" y="1235885"/>
                  </a:lnTo>
                  <a:lnTo>
                    <a:pt x="153360" y="1252959"/>
                  </a:lnTo>
                  <a:lnTo>
                    <a:pt x="142805" y="1265688"/>
                  </a:lnTo>
                  <a:lnTo>
                    <a:pt x="130387" y="1277174"/>
                  </a:lnTo>
                  <a:lnTo>
                    <a:pt x="116728" y="1287729"/>
                  </a:lnTo>
                  <a:lnTo>
                    <a:pt x="104310" y="1299216"/>
                  </a:lnTo>
                  <a:lnTo>
                    <a:pt x="94996" y="1314117"/>
                  </a:lnTo>
                  <a:lnTo>
                    <a:pt x="94065" y="1324672"/>
                  </a:lnTo>
                  <a:lnTo>
                    <a:pt x="94996" y="1337401"/>
                  </a:lnTo>
                  <a:lnTo>
                    <a:pt x="94996" y="1348887"/>
                  </a:lnTo>
                  <a:lnTo>
                    <a:pt x="91892" y="1357269"/>
                  </a:lnTo>
                  <a:lnTo>
                    <a:pt x="77301" y="1366893"/>
                  </a:lnTo>
                  <a:lnTo>
                    <a:pt x="62710" y="1374344"/>
                  </a:lnTo>
                  <a:lnTo>
                    <a:pt x="48119" y="1383967"/>
                  </a:lnTo>
                  <a:lnTo>
                    <a:pt x="35701" y="1394523"/>
                  </a:lnTo>
                  <a:lnTo>
                    <a:pt x="31666" y="1401973"/>
                  </a:lnTo>
                  <a:lnTo>
                    <a:pt x="24525" y="1415633"/>
                  </a:lnTo>
                  <a:lnTo>
                    <a:pt x="17385" y="1431466"/>
                  </a:lnTo>
                  <a:lnTo>
                    <a:pt x="10245" y="1450403"/>
                  </a:lnTo>
                  <a:lnTo>
                    <a:pt x="3104" y="1466236"/>
                  </a:lnTo>
                  <a:lnTo>
                    <a:pt x="0" y="1481137"/>
                  </a:lnTo>
                  <a:lnTo>
                    <a:pt x="0" y="1492623"/>
                  </a:lnTo>
                  <a:lnTo>
                    <a:pt x="3104" y="1500074"/>
                  </a:lnTo>
                  <a:lnTo>
                    <a:pt x="9313" y="1509698"/>
                  </a:lnTo>
                  <a:lnTo>
                    <a:pt x="12418" y="1518080"/>
                  </a:lnTo>
                  <a:lnTo>
                    <a:pt x="12418" y="1532981"/>
                  </a:lnTo>
                  <a:lnTo>
                    <a:pt x="10245" y="1542605"/>
                  </a:lnTo>
                  <a:lnTo>
                    <a:pt x="7140" y="1555334"/>
                  </a:lnTo>
                  <a:lnTo>
                    <a:pt x="3104" y="1570235"/>
                  </a:lnTo>
                  <a:lnTo>
                    <a:pt x="2173" y="1587309"/>
                  </a:lnTo>
                  <a:lnTo>
                    <a:pt x="5278" y="1597865"/>
                  </a:lnTo>
                  <a:lnTo>
                    <a:pt x="5278" y="1622079"/>
                  </a:lnTo>
                  <a:lnTo>
                    <a:pt x="14591" y="1633566"/>
                  </a:lnTo>
                  <a:lnTo>
                    <a:pt x="29182" y="1646294"/>
                  </a:lnTo>
                  <a:lnTo>
                    <a:pt x="45946" y="1659022"/>
                  </a:lnTo>
                  <a:lnTo>
                    <a:pt x="56501" y="1671751"/>
                  </a:lnTo>
                  <a:lnTo>
                    <a:pt x="65815" y="1695965"/>
                  </a:lnTo>
                  <a:lnTo>
                    <a:pt x="78232" y="1705589"/>
                  </a:lnTo>
                  <a:lnTo>
                    <a:pt x="92823" y="1713040"/>
                  </a:lnTo>
                  <a:lnTo>
                    <a:pt x="107414" y="1720491"/>
                  </a:lnTo>
                  <a:lnTo>
                    <a:pt x="122005" y="1727941"/>
                  </a:lnTo>
                  <a:lnTo>
                    <a:pt x="132560" y="1740670"/>
                  </a:lnTo>
                  <a:lnTo>
                    <a:pt x="139701" y="1738497"/>
                  </a:lnTo>
                  <a:lnTo>
                    <a:pt x="145910" y="1736323"/>
                  </a:lnTo>
                  <a:lnTo>
                    <a:pt x="149014" y="1733219"/>
                  </a:lnTo>
                  <a:lnTo>
                    <a:pt x="153050" y="1731046"/>
                  </a:lnTo>
                  <a:lnTo>
                    <a:pt x="161432" y="1733219"/>
                  </a:lnTo>
                  <a:lnTo>
                    <a:pt x="172918" y="1736323"/>
                  </a:lnTo>
                  <a:lnTo>
                    <a:pt x="185336" y="1736323"/>
                  </a:lnTo>
                  <a:lnTo>
                    <a:pt x="189372" y="1723595"/>
                  </a:lnTo>
                  <a:lnTo>
                    <a:pt x="224763" y="1731046"/>
                  </a:lnTo>
                  <a:lnTo>
                    <a:pt x="239354" y="1725768"/>
                  </a:lnTo>
                  <a:lnTo>
                    <a:pt x="257980" y="1718318"/>
                  </a:lnTo>
                  <a:lnTo>
                    <a:pt x="275676" y="1710867"/>
                  </a:lnTo>
                  <a:lnTo>
                    <a:pt x="290267" y="1713040"/>
                  </a:lnTo>
                  <a:lnTo>
                    <a:pt x="302685" y="1713971"/>
                  </a:lnTo>
                  <a:lnTo>
                    <a:pt x="316344" y="1716144"/>
                  </a:lnTo>
                  <a:lnTo>
                    <a:pt x="336213" y="1747810"/>
                  </a:lnTo>
                  <a:lnTo>
                    <a:pt x="343353" y="1747810"/>
                  </a:lnTo>
                  <a:lnTo>
                    <a:pt x="348631" y="1747810"/>
                  </a:lnTo>
                  <a:lnTo>
                    <a:pt x="353908" y="1745637"/>
                  </a:lnTo>
                  <a:lnTo>
                    <a:pt x="356081" y="1743464"/>
                  </a:lnTo>
                  <a:lnTo>
                    <a:pt x="360117" y="1740359"/>
                  </a:lnTo>
                  <a:lnTo>
                    <a:pt x="367257" y="1742532"/>
                  </a:lnTo>
                  <a:lnTo>
                    <a:pt x="372535" y="1742532"/>
                  </a:lnTo>
                  <a:lnTo>
                    <a:pt x="375639" y="1743464"/>
                  </a:lnTo>
                  <a:lnTo>
                    <a:pt x="379675" y="1747810"/>
                  </a:lnTo>
                  <a:lnTo>
                    <a:pt x="382780" y="1749983"/>
                  </a:lnTo>
                  <a:lnTo>
                    <a:pt x="388989" y="1753088"/>
                  </a:lnTo>
                  <a:lnTo>
                    <a:pt x="382780" y="1775440"/>
                  </a:lnTo>
                  <a:lnTo>
                    <a:pt x="377502" y="1795619"/>
                  </a:lnTo>
                  <a:lnTo>
                    <a:pt x="372224" y="1817971"/>
                  </a:lnTo>
                  <a:lnTo>
                    <a:pt x="388989" y="1835045"/>
                  </a:lnTo>
                  <a:lnTo>
                    <a:pt x="404511" y="1855224"/>
                  </a:lnTo>
                  <a:lnTo>
                    <a:pt x="421275" y="1877576"/>
                  </a:lnTo>
                  <a:lnTo>
                    <a:pt x="431830" y="1899928"/>
                  </a:lnTo>
                  <a:lnTo>
                    <a:pt x="435866" y="1917003"/>
                  </a:lnTo>
                  <a:lnTo>
                    <a:pt x="435866" y="1929731"/>
                  </a:lnTo>
                  <a:lnTo>
                    <a:pt x="438039" y="1942459"/>
                  </a:lnTo>
                  <a:lnTo>
                    <a:pt x="445179" y="1957361"/>
                  </a:lnTo>
                  <a:lnTo>
                    <a:pt x="438970" y="1972262"/>
                  </a:lnTo>
                  <a:lnTo>
                    <a:pt x="431830" y="1989337"/>
                  </a:lnTo>
                  <a:lnTo>
                    <a:pt x="421275" y="2009516"/>
                  </a:lnTo>
                  <a:lnTo>
                    <a:pt x="414135" y="2027522"/>
                  </a:lnTo>
                  <a:lnTo>
                    <a:pt x="410099" y="2048632"/>
                  </a:lnTo>
                  <a:lnTo>
                    <a:pt x="412272" y="2066638"/>
                  </a:lnTo>
                  <a:lnTo>
                    <a:pt x="419412" y="2081539"/>
                  </a:lnTo>
                  <a:lnTo>
                    <a:pt x="430899" y="2096441"/>
                  </a:lnTo>
                  <a:lnTo>
                    <a:pt x="441454" y="2113515"/>
                  </a:lnTo>
                  <a:lnTo>
                    <a:pt x="448594" y="2128416"/>
                  </a:lnTo>
                  <a:lnTo>
                    <a:pt x="448594" y="2133694"/>
                  </a:lnTo>
                  <a:lnTo>
                    <a:pt x="448594" y="2138972"/>
                  </a:lnTo>
                  <a:lnTo>
                    <a:pt x="446421" y="2143318"/>
                  </a:lnTo>
                  <a:lnTo>
                    <a:pt x="445490" y="2148595"/>
                  </a:lnTo>
                  <a:lnTo>
                    <a:pt x="445490" y="2151700"/>
                  </a:lnTo>
                  <a:lnTo>
                    <a:pt x="445490" y="2156046"/>
                  </a:lnTo>
                  <a:lnTo>
                    <a:pt x="452630" y="2159151"/>
                  </a:lnTo>
                  <a:lnTo>
                    <a:pt x="450457" y="2163497"/>
                  </a:lnTo>
                  <a:lnTo>
                    <a:pt x="448284" y="2166601"/>
                  </a:lnTo>
                  <a:lnTo>
                    <a:pt x="448284" y="2170948"/>
                  </a:lnTo>
                  <a:lnTo>
                    <a:pt x="446111" y="2176225"/>
                  </a:lnTo>
                  <a:lnTo>
                    <a:pt x="448284" y="2181503"/>
                  </a:lnTo>
                  <a:lnTo>
                    <a:pt x="450457" y="2181503"/>
                  </a:lnTo>
                  <a:lnTo>
                    <a:pt x="452630" y="2185849"/>
                  </a:lnTo>
                  <a:lnTo>
                    <a:pt x="455734" y="2186780"/>
                  </a:lnTo>
                  <a:lnTo>
                    <a:pt x="459770" y="2191127"/>
                  </a:lnTo>
                  <a:lnTo>
                    <a:pt x="459770" y="2193300"/>
                  </a:lnTo>
                  <a:lnTo>
                    <a:pt x="455734" y="2206028"/>
                  </a:lnTo>
                  <a:lnTo>
                    <a:pt x="465048" y="2224034"/>
                  </a:lnTo>
                  <a:lnTo>
                    <a:pt x="479639" y="2242971"/>
                  </a:lnTo>
                  <a:lnTo>
                    <a:pt x="494230" y="2260046"/>
                  </a:lnTo>
                  <a:lnTo>
                    <a:pt x="504785" y="2278051"/>
                  </a:lnTo>
                  <a:lnTo>
                    <a:pt x="506958" y="2290780"/>
                  </a:lnTo>
                  <a:lnTo>
                    <a:pt x="506958" y="2303508"/>
                  </a:lnTo>
                  <a:lnTo>
                    <a:pt x="506958" y="2314994"/>
                  </a:lnTo>
                  <a:lnTo>
                    <a:pt x="509131" y="2324618"/>
                  </a:lnTo>
                  <a:lnTo>
                    <a:pt x="512236" y="2327723"/>
                  </a:lnTo>
                  <a:lnTo>
                    <a:pt x="516271" y="2333000"/>
                  </a:lnTo>
                  <a:lnTo>
                    <a:pt x="519376" y="2335173"/>
                  </a:lnTo>
                  <a:lnTo>
                    <a:pt x="523411" y="2339520"/>
                  </a:lnTo>
                  <a:lnTo>
                    <a:pt x="528689" y="2342624"/>
                  </a:lnTo>
                  <a:lnTo>
                    <a:pt x="553835" y="2337347"/>
                  </a:lnTo>
                  <a:lnTo>
                    <a:pt x="582086" y="2332069"/>
                  </a:lnTo>
                  <a:lnTo>
                    <a:pt x="609095" y="2324618"/>
                  </a:lnTo>
                  <a:lnTo>
                    <a:pt x="636103" y="2317168"/>
                  </a:lnTo>
                  <a:lnTo>
                    <a:pt x="657834" y="2303508"/>
                  </a:lnTo>
                  <a:lnTo>
                    <a:pt x="675530" y="2287675"/>
                  </a:lnTo>
                  <a:lnTo>
                    <a:pt x="684843" y="2270601"/>
                  </a:lnTo>
                  <a:lnTo>
                    <a:pt x="691984" y="2253526"/>
                  </a:lnTo>
                  <a:lnTo>
                    <a:pt x="715888" y="2233347"/>
                  </a:lnTo>
                  <a:lnTo>
                    <a:pt x="718992" y="2218446"/>
                  </a:lnTo>
                  <a:lnTo>
                    <a:pt x="721165" y="2203544"/>
                  </a:lnTo>
                  <a:lnTo>
                    <a:pt x="723339" y="2188643"/>
                  </a:lnTo>
                  <a:lnTo>
                    <a:pt x="728616" y="2175915"/>
                  </a:lnTo>
                  <a:lnTo>
                    <a:pt x="748485" y="2171568"/>
                  </a:lnTo>
                  <a:lnTo>
                    <a:pt x="752520" y="2168464"/>
                  </a:lnTo>
                  <a:lnTo>
                    <a:pt x="753452" y="2164118"/>
                  </a:lnTo>
                  <a:lnTo>
                    <a:pt x="757488" y="2161013"/>
                  </a:lnTo>
                  <a:lnTo>
                    <a:pt x="759661" y="2158840"/>
                  </a:lnTo>
                  <a:lnTo>
                    <a:pt x="762765" y="2155736"/>
                  </a:lnTo>
                  <a:lnTo>
                    <a:pt x="768043" y="2151390"/>
                  </a:lnTo>
                  <a:lnTo>
                    <a:pt x="764938" y="2131211"/>
                  </a:lnTo>
                  <a:lnTo>
                    <a:pt x="757798" y="2114136"/>
                  </a:lnTo>
                  <a:lnTo>
                    <a:pt x="748485" y="2103581"/>
                  </a:lnTo>
                  <a:lnTo>
                    <a:pt x="757798" y="2084644"/>
                  </a:lnTo>
                  <a:lnTo>
                    <a:pt x="772389" y="2071915"/>
                  </a:lnTo>
                  <a:lnTo>
                    <a:pt x="790084" y="2062291"/>
                  </a:lnTo>
                  <a:lnTo>
                    <a:pt x="808711" y="2053909"/>
                  </a:lnTo>
                  <a:lnTo>
                    <a:pt x="824234" y="2042423"/>
                  </a:lnTo>
                  <a:lnTo>
                    <a:pt x="835720" y="2019140"/>
                  </a:lnTo>
                  <a:lnTo>
                    <a:pt x="837893" y="1996787"/>
                  </a:lnTo>
                  <a:lnTo>
                    <a:pt x="831684" y="1974435"/>
                  </a:lnTo>
                  <a:lnTo>
                    <a:pt x="824544" y="1952083"/>
                  </a:lnTo>
                  <a:lnTo>
                    <a:pt x="817404" y="1931904"/>
                  </a:lnTo>
                  <a:lnTo>
                    <a:pt x="810263" y="1909552"/>
                  </a:lnTo>
                  <a:lnTo>
                    <a:pt x="807159" y="1887200"/>
                  </a:lnTo>
                  <a:lnTo>
                    <a:pt x="812437" y="1862985"/>
                  </a:lnTo>
                  <a:lnTo>
                    <a:pt x="827027" y="1837529"/>
                  </a:lnTo>
                  <a:lnTo>
                    <a:pt x="845654" y="1815177"/>
                  </a:lnTo>
                  <a:lnTo>
                    <a:pt x="867385" y="1794066"/>
                  </a:lnTo>
                  <a:lnTo>
                    <a:pt x="890358" y="1776060"/>
                  </a:lnTo>
                  <a:lnTo>
                    <a:pt x="912090" y="1757123"/>
                  </a:lnTo>
                  <a:lnTo>
                    <a:pt x="931958" y="1736944"/>
                  </a:lnTo>
                  <a:lnTo>
                    <a:pt x="945618" y="1718938"/>
                  </a:lnTo>
                  <a:lnTo>
                    <a:pt x="958036" y="1696586"/>
                  </a:lnTo>
                  <a:lnTo>
                    <a:pt x="968591" y="1674234"/>
                  </a:lnTo>
                  <a:lnTo>
                    <a:pt x="975731" y="1655297"/>
                  </a:lnTo>
                  <a:lnTo>
                    <a:pt x="979767" y="1642569"/>
                  </a:lnTo>
                  <a:lnTo>
                    <a:pt x="979767" y="1631393"/>
                  </a:lnTo>
                  <a:lnTo>
                    <a:pt x="985044" y="1621769"/>
                  </a:lnTo>
                  <a:lnTo>
                    <a:pt x="985044" y="1618665"/>
                  </a:lnTo>
                  <a:lnTo>
                    <a:pt x="963313" y="1621769"/>
                  </a:lnTo>
                  <a:lnTo>
                    <a:pt x="939409" y="1627046"/>
                  </a:lnTo>
                  <a:lnTo>
                    <a:pt x="914263" y="1633255"/>
                  </a:lnTo>
                  <a:lnTo>
                    <a:pt x="895636" y="1641637"/>
                  </a:lnTo>
                  <a:lnTo>
                    <a:pt x="880114" y="1640706"/>
                  </a:lnTo>
                  <a:lnTo>
                    <a:pt x="874836" y="1634497"/>
                  </a:lnTo>
                  <a:lnTo>
                    <a:pt x="872663" y="1629220"/>
                  </a:lnTo>
                  <a:lnTo>
                    <a:pt x="872663" y="1623942"/>
                  </a:lnTo>
                  <a:lnTo>
                    <a:pt x="872663" y="1616491"/>
                  </a:lnTo>
                  <a:lnTo>
                    <a:pt x="868627" y="1611214"/>
                  </a:lnTo>
                  <a:lnTo>
                    <a:pt x="854036" y="1599727"/>
                  </a:lnTo>
                  <a:lnTo>
                    <a:pt x="836341" y="1589172"/>
                  </a:lnTo>
                  <a:lnTo>
                    <a:pt x="819577" y="1577686"/>
                  </a:lnTo>
                  <a:lnTo>
                    <a:pt x="809022" y="1564957"/>
                  </a:lnTo>
                  <a:lnTo>
                    <a:pt x="804986" y="1553471"/>
                  </a:lnTo>
                  <a:lnTo>
                    <a:pt x="802813" y="1545089"/>
                  </a:lnTo>
                  <a:lnTo>
                    <a:pt x="799708" y="1533602"/>
                  </a:lnTo>
                  <a:lnTo>
                    <a:pt x="797535" y="1530498"/>
                  </a:lnTo>
                  <a:lnTo>
                    <a:pt x="792258" y="1526152"/>
                  </a:lnTo>
                  <a:lnTo>
                    <a:pt x="786980" y="1523047"/>
                  </a:lnTo>
                  <a:lnTo>
                    <a:pt x="782944" y="1517770"/>
                  </a:lnTo>
                  <a:lnTo>
                    <a:pt x="779840" y="1513423"/>
                  </a:lnTo>
                  <a:lnTo>
                    <a:pt x="779840" y="1476480"/>
                  </a:lnTo>
                  <a:lnTo>
                    <a:pt x="777667" y="1471203"/>
                  </a:lnTo>
                  <a:lnTo>
                    <a:pt x="772389" y="1466856"/>
                  </a:lnTo>
                  <a:lnTo>
                    <a:pt x="768353" y="1463752"/>
                  </a:lnTo>
                  <a:lnTo>
                    <a:pt x="763076" y="1459406"/>
                  </a:lnTo>
                  <a:lnTo>
                    <a:pt x="759971" y="1456301"/>
                  </a:lnTo>
                  <a:lnTo>
                    <a:pt x="750658" y="1436122"/>
                  </a:lnTo>
                  <a:lnTo>
                    <a:pt x="743518" y="1415943"/>
                  </a:lnTo>
                  <a:lnTo>
                    <a:pt x="736377" y="1393591"/>
                  </a:lnTo>
                  <a:lnTo>
                    <a:pt x="724891" y="1374654"/>
                  </a:lnTo>
                  <a:lnTo>
                    <a:pt x="712473" y="1357580"/>
                  </a:lnTo>
                  <a:lnTo>
                    <a:pt x="712473" y="1350129"/>
                  </a:lnTo>
                  <a:lnTo>
                    <a:pt x="716509" y="1350129"/>
                  </a:lnTo>
                  <a:lnTo>
                    <a:pt x="719613" y="1357580"/>
                  </a:lnTo>
                  <a:lnTo>
                    <a:pt x="723649" y="1363788"/>
                  </a:lnTo>
                  <a:lnTo>
                    <a:pt x="726753" y="1366893"/>
                  </a:lnTo>
                  <a:lnTo>
                    <a:pt x="730789" y="1369066"/>
                  </a:lnTo>
                  <a:lnTo>
                    <a:pt x="733894" y="1371239"/>
                  </a:lnTo>
                  <a:lnTo>
                    <a:pt x="737930" y="1372170"/>
                  </a:lnTo>
                  <a:lnTo>
                    <a:pt x="738861" y="1376517"/>
                  </a:lnTo>
                  <a:lnTo>
                    <a:pt x="745070" y="1378690"/>
                  </a:lnTo>
                  <a:lnTo>
                    <a:pt x="755625" y="1386141"/>
                  </a:lnTo>
                  <a:lnTo>
                    <a:pt x="762765" y="1396696"/>
                  </a:lnTo>
                  <a:lnTo>
                    <a:pt x="768043" y="1409424"/>
                  </a:lnTo>
                  <a:lnTo>
                    <a:pt x="774252" y="1423084"/>
                  </a:lnTo>
                  <a:lnTo>
                    <a:pt x="779529" y="1435812"/>
                  </a:lnTo>
                  <a:lnTo>
                    <a:pt x="799398" y="1448540"/>
                  </a:lnTo>
                  <a:lnTo>
                    <a:pt x="804675" y="1459095"/>
                  </a:lnTo>
                  <a:lnTo>
                    <a:pt x="806848" y="1472755"/>
                  </a:lnTo>
                  <a:lnTo>
                    <a:pt x="809022" y="1485483"/>
                  </a:lnTo>
                  <a:lnTo>
                    <a:pt x="812126" y="1496038"/>
                  </a:lnTo>
                  <a:lnTo>
                    <a:pt x="824544" y="1510940"/>
                  </a:lnTo>
                  <a:lnTo>
                    <a:pt x="838204" y="1525841"/>
                  </a:lnTo>
                  <a:lnTo>
                    <a:pt x="850621" y="1542916"/>
                  </a:lnTo>
                  <a:lnTo>
                    <a:pt x="859935" y="1560922"/>
                  </a:lnTo>
                  <a:lnTo>
                    <a:pt x="860866" y="1572408"/>
                  </a:lnTo>
                  <a:lnTo>
                    <a:pt x="860866" y="1582963"/>
                  </a:lnTo>
                  <a:lnTo>
                    <a:pt x="863039" y="1594450"/>
                  </a:lnTo>
                  <a:lnTo>
                    <a:pt x="868317" y="1605005"/>
                  </a:lnTo>
                  <a:lnTo>
                    <a:pt x="870490" y="1609351"/>
                  </a:lnTo>
                  <a:lnTo>
                    <a:pt x="872663" y="1611524"/>
                  </a:lnTo>
                  <a:lnTo>
                    <a:pt x="874836" y="1612456"/>
                  </a:lnTo>
                  <a:lnTo>
                    <a:pt x="875767" y="1612456"/>
                  </a:lnTo>
                  <a:lnTo>
                    <a:pt x="879803" y="1614629"/>
                  </a:lnTo>
                  <a:lnTo>
                    <a:pt x="889117" y="1614629"/>
                  </a:lnTo>
                  <a:lnTo>
                    <a:pt x="901534" y="1611524"/>
                  </a:lnTo>
                  <a:lnTo>
                    <a:pt x="913952" y="1604074"/>
                  </a:lnTo>
                  <a:lnTo>
                    <a:pt x="928543" y="1597865"/>
                  </a:lnTo>
                  <a:lnTo>
                    <a:pt x="946239" y="1592587"/>
                  </a:lnTo>
                  <a:lnTo>
                    <a:pt x="963003" y="1589483"/>
                  </a:lnTo>
                  <a:lnTo>
                    <a:pt x="979767" y="1582032"/>
                  </a:lnTo>
                  <a:lnTo>
                    <a:pt x="992185" y="1572408"/>
                  </a:lnTo>
                  <a:lnTo>
                    <a:pt x="1002740" y="1560922"/>
                  </a:lnTo>
                  <a:lnTo>
                    <a:pt x="1016399" y="1553471"/>
                  </a:lnTo>
                  <a:lnTo>
                    <a:pt x="1039372" y="1553471"/>
                  </a:lnTo>
                  <a:lnTo>
                    <a:pt x="1039372" y="1544468"/>
                  </a:lnTo>
                  <a:lnTo>
                    <a:pt x="1057999" y="1531740"/>
                  </a:lnTo>
                  <a:lnTo>
                    <a:pt x="1075694" y="1520253"/>
                  </a:lnTo>
                  <a:lnTo>
                    <a:pt x="1075694" y="1500074"/>
                  </a:lnTo>
                  <a:lnTo>
                    <a:pt x="1089354" y="1494797"/>
                  </a:lnTo>
                  <a:lnTo>
                    <a:pt x="1095563" y="1487346"/>
                  </a:lnTo>
                  <a:lnTo>
                    <a:pt x="1101772" y="1477722"/>
                  </a:lnTo>
                  <a:lnTo>
                    <a:pt x="1108912" y="1468098"/>
                  </a:lnTo>
                  <a:lnTo>
                    <a:pt x="1087181" y="1450092"/>
                  </a:lnTo>
                  <a:lnTo>
                    <a:pt x="1060172" y="1435191"/>
                  </a:lnTo>
                  <a:lnTo>
                    <a:pt x="1057999" y="1420290"/>
                  </a:lnTo>
                  <a:lnTo>
                    <a:pt x="1055826" y="1401352"/>
                  </a:lnTo>
                  <a:lnTo>
                    <a:pt x="1035958" y="1416254"/>
                  </a:lnTo>
                  <a:lnTo>
                    <a:pt x="1019193" y="1435191"/>
                  </a:lnTo>
                  <a:lnTo>
                    <a:pt x="1008638" y="1435191"/>
                  </a:lnTo>
                  <a:lnTo>
                    <a:pt x="999325" y="1437364"/>
                  </a:lnTo>
                  <a:lnTo>
                    <a:pt x="992185" y="1438295"/>
                  </a:lnTo>
                  <a:lnTo>
                    <a:pt x="990011" y="1433018"/>
                  </a:lnTo>
                  <a:lnTo>
                    <a:pt x="989080" y="1427740"/>
                  </a:lnTo>
                  <a:lnTo>
                    <a:pt x="989080" y="1422463"/>
                  </a:lnTo>
                  <a:lnTo>
                    <a:pt x="986907" y="1416254"/>
                  </a:lnTo>
                  <a:lnTo>
                    <a:pt x="984734" y="1410976"/>
                  </a:lnTo>
                  <a:lnTo>
                    <a:pt x="979456" y="1408803"/>
                  </a:lnTo>
                  <a:lnTo>
                    <a:pt x="977283" y="1408803"/>
                  </a:lnTo>
                  <a:lnTo>
                    <a:pt x="975110" y="1408803"/>
                  </a:lnTo>
                  <a:lnTo>
                    <a:pt x="975110" y="1410976"/>
                  </a:lnTo>
                  <a:lnTo>
                    <a:pt x="974179" y="1413149"/>
                  </a:lnTo>
                  <a:lnTo>
                    <a:pt x="972006" y="1418427"/>
                  </a:lnTo>
                  <a:lnTo>
                    <a:pt x="964865" y="1407872"/>
                  </a:lnTo>
                  <a:lnTo>
                    <a:pt x="957725" y="1392970"/>
                  </a:lnTo>
                  <a:lnTo>
                    <a:pt x="948412" y="1375896"/>
                  </a:lnTo>
                  <a:lnTo>
                    <a:pt x="943134" y="1358821"/>
                  </a:lnTo>
                  <a:lnTo>
                    <a:pt x="939098" y="1343920"/>
                  </a:lnTo>
                  <a:lnTo>
                    <a:pt x="946239" y="1343920"/>
                  </a:lnTo>
                  <a:lnTo>
                    <a:pt x="950274" y="1343920"/>
                  </a:lnTo>
                  <a:lnTo>
                    <a:pt x="952448" y="1343920"/>
                  </a:lnTo>
                  <a:lnTo>
                    <a:pt x="953379" y="1343920"/>
                  </a:lnTo>
                  <a:lnTo>
                    <a:pt x="955552" y="1343920"/>
                  </a:lnTo>
                  <a:lnTo>
                    <a:pt x="967039" y="1353544"/>
                  </a:lnTo>
                  <a:lnTo>
                    <a:pt x="972316" y="1363167"/>
                  </a:lnTo>
                  <a:lnTo>
                    <a:pt x="975421" y="1373723"/>
                  </a:lnTo>
                  <a:lnTo>
                    <a:pt x="984734" y="1381173"/>
                  </a:lnTo>
                  <a:lnTo>
                    <a:pt x="997152" y="1388624"/>
                  </a:lnTo>
                  <a:lnTo>
                    <a:pt x="1008638" y="1393902"/>
                  </a:lnTo>
                  <a:lnTo>
                    <a:pt x="1019193" y="1401352"/>
                  </a:lnTo>
                  <a:lnTo>
                    <a:pt x="1031611" y="1401352"/>
                  </a:lnTo>
                  <a:lnTo>
                    <a:pt x="1040925" y="1400421"/>
                  </a:lnTo>
                  <a:lnTo>
                    <a:pt x="1048065" y="1398248"/>
                  </a:lnTo>
                  <a:lnTo>
                    <a:pt x="1059551" y="1393902"/>
                  </a:lnTo>
                  <a:lnTo>
                    <a:pt x="1066692" y="1407561"/>
                  </a:lnTo>
                  <a:lnTo>
                    <a:pt x="1071969" y="1418116"/>
                  </a:lnTo>
                  <a:lnTo>
                    <a:pt x="1102082" y="1420290"/>
                  </a:lnTo>
                  <a:lnTo>
                    <a:pt x="1133438" y="1422463"/>
                  </a:lnTo>
                  <a:lnTo>
                    <a:pt x="1164793" y="1422463"/>
                  </a:lnTo>
                  <a:lnTo>
                    <a:pt x="1194906" y="1418116"/>
                  </a:lnTo>
                  <a:lnTo>
                    <a:pt x="1206392" y="1429603"/>
                  </a:lnTo>
                  <a:lnTo>
                    <a:pt x="1218810" y="1437985"/>
                  </a:lnTo>
                  <a:lnTo>
                    <a:pt x="1231228" y="1447609"/>
                  </a:lnTo>
                  <a:lnTo>
                    <a:pt x="1238368" y="1458164"/>
                  </a:lnTo>
                  <a:lnTo>
                    <a:pt x="1235264" y="1471824"/>
                  </a:lnTo>
                  <a:lnTo>
                    <a:pt x="1238368" y="1474928"/>
                  </a:lnTo>
                  <a:lnTo>
                    <a:pt x="1242404" y="1479274"/>
                  </a:lnTo>
                  <a:lnTo>
                    <a:pt x="1247681" y="1482379"/>
                  </a:lnTo>
                  <a:lnTo>
                    <a:pt x="1251717" y="1486725"/>
                  </a:lnTo>
                  <a:lnTo>
                    <a:pt x="1262273" y="1487656"/>
                  </a:lnTo>
                  <a:lnTo>
                    <a:pt x="1271586" y="1487656"/>
                  </a:lnTo>
                  <a:lnTo>
                    <a:pt x="1284004" y="1486725"/>
                  </a:lnTo>
                  <a:lnTo>
                    <a:pt x="1288039" y="1524910"/>
                  </a:lnTo>
                  <a:lnTo>
                    <a:pt x="1296422" y="1556575"/>
                  </a:lnTo>
                  <a:lnTo>
                    <a:pt x="1308840" y="1586068"/>
                  </a:lnTo>
                  <a:lnTo>
                    <a:pt x="1327466" y="1613697"/>
                  </a:lnTo>
                  <a:lnTo>
                    <a:pt x="1327466" y="1615870"/>
                  </a:lnTo>
                  <a:lnTo>
                    <a:pt x="1325293" y="1618044"/>
                  </a:lnTo>
                  <a:lnTo>
                    <a:pt x="1323120" y="1621148"/>
                  </a:lnTo>
                  <a:lnTo>
                    <a:pt x="1322188" y="1625494"/>
                  </a:lnTo>
                  <a:lnTo>
                    <a:pt x="1323120" y="1628599"/>
                  </a:lnTo>
                  <a:lnTo>
                    <a:pt x="1329329" y="1645673"/>
                  </a:lnTo>
                  <a:lnTo>
                    <a:pt x="1339884" y="1665852"/>
                  </a:lnTo>
                  <a:lnTo>
                    <a:pt x="1351370" y="1678581"/>
                  </a:lnTo>
                  <a:lnTo>
                    <a:pt x="1352302" y="1680754"/>
                  </a:lnTo>
                  <a:lnTo>
                    <a:pt x="1354475" y="1680754"/>
                  </a:lnTo>
                  <a:lnTo>
                    <a:pt x="1356648" y="1682927"/>
                  </a:lnTo>
                  <a:lnTo>
                    <a:pt x="1358821" y="1682927"/>
                  </a:lnTo>
                  <a:lnTo>
                    <a:pt x="1378690" y="1658712"/>
                  </a:lnTo>
                  <a:lnTo>
                    <a:pt x="1391108" y="1633255"/>
                  </a:lnTo>
                  <a:lnTo>
                    <a:pt x="1400421" y="1601590"/>
                  </a:lnTo>
                  <a:lnTo>
                    <a:pt x="1403525" y="1564647"/>
                  </a:lnTo>
                  <a:lnTo>
                    <a:pt x="1415943" y="1557196"/>
                  </a:lnTo>
                  <a:lnTo>
                    <a:pt x="1425257" y="1547572"/>
                  </a:lnTo>
                  <a:lnTo>
                    <a:pt x="1434570" y="1540122"/>
                  </a:lnTo>
                  <a:lnTo>
                    <a:pt x="1451334" y="1540122"/>
                  </a:lnTo>
                  <a:lnTo>
                    <a:pt x="1463752" y="1507214"/>
                  </a:lnTo>
                  <a:lnTo>
                    <a:pt x="1470892" y="1501937"/>
                  </a:lnTo>
                  <a:lnTo>
                    <a:pt x="1478032" y="1499764"/>
                  </a:lnTo>
                  <a:lnTo>
                    <a:pt x="1485172" y="1499764"/>
                  </a:lnTo>
                  <a:lnTo>
                    <a:pt x="1488277" y="1497591"/>
                  </a:lnTo>
                  <a:lnTo>
                    <a:pt x="1493555" y="1490140"/>
                  </a:lnTo>
                  <a:lnTo>
                    <a:pt x="1497590" y="1475239"/>
                  </a:lnTo>
                  <a:lnTo>
                    <a:pt x="1512181" y="1475239"/>
                  </a:lnTo>
                  <a:lnTo>
                    <a:pt x="1526772" y="1477412"/>
                  </a:lnTo>
                  <a:lnTo>
                    <a:pt x="1543536" y="1475239"/>
                  </a:lnTo>
                  <a:lnTo>
                    <a:pt x="1544468" y="1473065"/>
                  </a:lnTo>
                  <a:lnTo>
                    <a:pt x="1546641" y="1472134"/>
                  </a:lnTo>
                  <a:lnTo>
                    <a:pt x="1548814" y="1467788"/>
                  </a:lnTo>
                  <a:lnTo>
                    <a:pt x="1550987" y="1465615"/>
                  </a:lnTo>
                  <a:lnTo>
                    <a:pt x="1554092" y="1462510"/>
                  </a:lnTo>
                  <a:lnTo>
                    <a:pt x="1565578" y="1480516"/>
                  </a:lnTo>
                  <a:lnTo>
                    <a:pt x="1573960" y="1495418"/>
                  </a:lnTo>
                  <a:lnTo>
                    <a:pt x="1585447" y="1509077"/>
                  </a:lnTo>
                  <a:lnTo>
                    <a:pt x="1592587" y="1523979"/>
                  </a:lnTo>
                  <a:lnTo>
                    <a:pt x="1597864" y="1541984"/>
                  </a:lnTo>
                  <a:lnTo>
                    <a:pt x="1597864" y="1564337"/>
                  </a:lnTo>
                  <a:lnTo>
                    <a:pt x="1600037" y="1566509"/>
                  </a:lnTo>
                  <a:lnTo>
                    <a:pt x="1600969" y="1566509"/>
                  </a:lnTo>
                  <a:lnTo>
                    <a:pt x="1600969" y="1567441"/>
                  </a:lnTo>
                  <a:lnTo>
                    <a:pt x="1603142" y="1567441"/>
                  </a:lnTo>
                  <a:lnTo>
                    <a:pt x="1610282" y="1567441"/>
                  </a:lnTo>
                  <a:lnTo>
                    <a:pt x="1617422" y="1566509"/>
                  </a:lnTo>
                  <a:lnTo>
                    <a:pt x="1621458" y="1564337"/>
                  </a:lnTo>
                  <a:lnTo>
                    <a:pt x="1626736" y="1559990"/>
                  </a:lnTo>
                  <a:lnTo>
                    <a:pt x="1629840" y="1556886"/>
                  </a:lnTo>
                  <a:lnTo>
                    <a:pt x="1641327" y="1569614"/>
                  </a:lnTo>
                  <a:lnTo>
                    <a:pt x="1648467" y="1586688"/>
                  </a:lnTo>
                  <a:lnTo>
                    <a:pt x="1650640" y="1606867"/>
                  </a:lnTo>
                  <a:lnTo>
                    <a:pt x="1650640" y="1629220"/>
                  </a:lnTo>
                  <a:lnTo>
                    <a:pt x="1650640" y="1649399"/>
                  </a:lnTo>
                  <a:lnTo>
                    <a:pt x="1650640" y="1668336"/>
                  </a:lnTo>
                  <a:lnTo>
                    <a:pt x="1653745" y="1683237"/>
                  </a:lnTo>
                  <a:lnTo>
                    <a:pt x="1653745" y="1686342"/>
                  </a:lnTo>
                  <a:lnTo>
                    <a:pt x="1663058" y="1683237"/>
                  </a:lnTo>
                  <a:lnTo>
                    <a:pt x="1663058" y="1686342"/>
                  </a:lnTo>
                  <a:lnTo>
                    <a:pt x="1672371" y="1699070"/>
                  </a:lnTo>
                  <a:lnTo>
                    <a:pt x="1677649" y="1713971"/>
                  </a:lnTo>
                  <a:lnTo>
                    <a:pt x="1682927" y="1728873"/>
                  </a:lnTo>
                  <a:lnTo>
                    <a:pt x="1686962" y="1745947"/>
                  </a:lnTo>
                  <a:lnTo>
                    <a:pt x="1693171" y="1760849"/>
                  </a:lnTo>
                  <a:lnTo>
                    <a:pt x="1702485" y="1768299"/>
                  </a:lnTo>
                  <a:lnTo>
                    <a:pt x="1704658" y="1770472"/>
                  </a:lnTo>
                  <a:lnTo>
                    <a:pt x="1715213" y="1775750"/>
                  </a:lnTo>
                  <a:lnTo>
                    <a:pt x="1726699" y="1785374"/>
                  </a:lnTo>
                  <a:lnTo>
                    <a:pt x="1737255" y="1785374"/>
                  </a:lnTo>
                  <a:lnTo>
                    <a:pt x="1736323" y="1758986"/>
                  </a:lnTo>
                  <a:lnTo>
                    <a:pt x="1729183" y="1733529"/>
                  </a:lnTo>
                  <a:lnTo>
                    <a:pt x="1717696" y="1711177"/>
                  </a:lnTo>
                  <a:lnTo>
                    <a:pt x="1703106" y="1696276"/>
                  </a:lnTo>
                  <a:lnTo>
                    <a:pt x="1700001" y="1694103"/>
                  </a:lnTo>
                  <a:lnTo>
                    <a:pt x="1695965" y="1694103"/>
                  </a:lnTo>
                  <a:lnTo>
                    <a:pt x="1692861" y="1694103"/>
                  </a:lnTo>
                  <a:lnTo>
                    <a:pt x="1688825" y="1694103"/>
                  </a:lnTo>
                  <a:lnTo>
                    <a:pt x="1687894" y="1691930"/>
                  </a:lnTo>
                  <a:lnTo>
                    <a:pt x="1681685" y="1681374"/>
                  </a:lnTo>
                  <a:lnTo>
                    <a:pt x="1680753" y="1671751"/>
                  </a:lnTo>
                  <a:lnTo>
                    <a:pt x="1676718" y="1664300"/>
                  </a:lnTo>
                  <a:lnTo>
                    <a:pt x="1667404" y="1659022"/>
                  </a:lnTo>
                  <a:lnTo>
                    <a:pt x="1676718" y="1634808"/>
                  </a:lnTo>
                  <a:lnTo>
                    <a:pt x="1683858" y="1605315"/>
                  </a:lnTo>
                  <a:lnTo>
                    <a:pt x="1700622" y="1618975"/>
                  </a:lnTo>
                  <a:lnTo>
                    <a:pt x="1716144" y="1631703"/>
                  </a:lnTo>
                  <a:lnTo>
                    <a:pt x="1730735" y="1644431"/>
                  </a:lnTo>
                  <a:lnTo>
                    <a:pt x="1742222" y="1659333"/>
                  </a:lnTo>
                  <a:lnTo>
                    <a:pt x="1747499" y="1679512"/>
                  </a:lnTo>
                  <a:lnTo>
                    <a:pt x="1754640" y="1679512"/>
                  </a:lnTo>
                  <a:lnTo>
                    <a:pt x="1815176" y="1629841"/>
                  </a:lnTo>
                  <a:lnTo>
                    <a:pt x="1813003" y="1600348"/>
                  </a:lnTo>
                  <a:lnTo>
                    <a:pt x="1807726" y="1576133"/>
                  </a:lnTo>
                  <a:lnTo>
                    <a:pt x="1796239" y="1558128"/>
                  </a:lnTo>
                  <a:lnTo>
                    <a:pt x="1783822" y="1541053"/>
                  </a:lnTo>
                  <a:lnTo>
                    <a:pt x="1767057" y="1525220"/>
                  </a:lnTo>
                  <a:lnTo>
                    <a:pt x="1769230" y="1510319"/>
                  </a:lnTo>
                  <a:lnTo>
                    <a:pt x="1774508" y="1500695"/>
                  </a:lnTo>
                  <a:lnTo>
                    <a:pt x="1780717" y="1495418"/>
                  </a:lnTo>
                  <a:lnTo>
                    <a:pt x="1787857" y="1489209"/>
                  </a:lnTo>
                  <a:lnTo>
                    <a:pt x="1794066" y="1480827"/>
                  </a:lnTo>
                  <a:lnTo>
                    <a:pt x="1800275" y="1480827"/>
                  </a:lnTo>
                  <a:lnTo>
                    <a:pt x="1805553" y="1481758"/>
                  </a:lnTo>
                  <a:lnTo>
                    <a:pt x="1807726" y="1481758"/>
                  </a:lnTo>
                  <a:lnTo>
                    <a:pt x="1810830" y="1483931"/>
                  </a:lnTo>
                  <a:lnTo>
                    <a:pt x="1813003" y="1488277"/>
                  </a:lnTo>
                  <a:lnTo>
                    <a:pt x="1816108" y="1493555"/>
                  </a:lnTo>
                  <a:lnTo>
                    <a:pt x="1818281" y="1496659"/>
                  </a:lnTo>
                  <a:lnTo>
                    <a:pt x="1816108" y="1501006"/>
                  </a:lnTo>
                  <a:lnTo>
                    <a:pt x="1815176" y="1504110"/>
                  </a:lnTo>
                  <a:lnTo>
                    <a:pt x="1811141" y="1506283"/>
                  </a:lnTo>
                  <a:lnTo>
                    <a:pt x="1808036" y="1506283"/>
                  </a:lnTo>
                  <a:lnTo>
                    <a:pt x="1804000" y="1508456"/>
                  </a:lnTo>
                  <a:lnTo>
                    <a:pt x="1804000" y="1518080"/>
                  </a:lnTo>
                  <a:lnTo>
                    <a:pt x="1804000" y="1523358"/>
                  </a:lnTo>
                  <a:lnTo>
                    <a:pt x="1806173" y="1528635"/>
                  </a:lnTo>
                  <a:lnTo>
                    <a:pt x="1808346" y="1533913"/>
                  </a:lnTo>
                  <a:lnTo>
                    <a:pt x="1811451" y="1532981"/>
                  </a:lnTo>
                  <a:lnTo>
                    <a:pt x="1813624" y="1532981"/>
                  </a:lnTo>
                  <a:lnTo>
                    <a:pt x="1815797" y="1532981"/>
                  </a:lnTo>
                  <a:lnTo>
                    <a:pt x="1816729" y="1530808"/>
                  </a:lnTo>
                  <a:lnTo>
                    <a:pt x="1818902" y="1530808"/>
                  </a:lnTo>
                  <a:lnTo>
                    <a:pt x="1826042" y="1526462"/>
                  </a:lnTo>
                  <a:lnTo>
                    <a:pt x="1830078" y="1523358"/>
                  </a:lnTo>
                  <a:lnTo>
                    <a:pt x="1831009" y="1521184"/>
                  </a:lnTo>
                  <a:lnTo>
                    <a:pt x="1835045" y="1518080"/>
                  </a:lnTo>
                  <a:lnTo>
                    <a:pt x="1838150" y="1513734"/>
                  </a:lnTo>
                  <a:lnTo>
                    <a:pt x="1837218" y="1508456"/>
                  </a:lnTo>
                  <a:lnTo>
                    <a:pt x="1837218" y="1503179"/>
                  </a:lnTo>
                  <a:lnTo>
                    <a:pt x="1835045" y="1501006"/>
                  </a:lnTo>
                  <a:lnTo>
                    <a:pt x="1835045" y="1498832"/>
                  </a:lnTo>
                  <a:lnTo>
                    <a:pt x="1835045" y="1495728"/>
                  </a:lnTo>
                  <a:lnTo>
                    <a:pt x="1835045" y="1491382"/>
                  </a:lnTo>
                  <a:lnTo>
                    <a:pt x="1835045" y="1483931"/>
                  </a:lnTo>
                  <a:lnTo>
                    <a:pt x="1862054" y="1478653"/>
                  </a:lnTo>
                  <a:lnTo>
                    <a:pt x="1891236" y="1469030"/>
                  </a:lnTo>
                  <a:lnTo>
                    <a:pt x="1916382" y="1458474"/>
                  </a:lnTo>
                  <a:lnTo>
                    <a:pt x="1940286" y="1443573"/>
                  </a:lnTo>
                  <a:lnTo>
                    <a:pt x="1958913" y="1423394"/>
                  </a:lnTo>
                  <a:lnTo>
                    <a:pt x="1967295" y="1408493"/>
                  </a:lnTo>
                  <a:lnTo>
                    <a:pt x="1974435" y="1394833"/>
                  </a:lnTo>
                  <a:lnTo>
                    <a:pt x="1981575" y="1379932"/>
                  </a:lnTo>
                  <a:lnTo>
                    <a:pt x="1993993" y="1371550"/>
                  </a:lnTo>
                  <a:lnTo>
                    <a:pt x="1993993" y="1351992"/>
                  </a:lnTo>
                  <a:lnTo>
                    <a:pt x="1993062" y="1329639"/>
                  </a:lnTo>
                  <a:lnTo>
                    <a:pt x="1989026" y="1309460"/>
                  </a:lnTo>
                  <a:lnTo>
                    <a:pt x="1981886" y="1289281"/>
                  </a:lnTo>
                  <a:lnTo>
                    <a:pt x="1973504" y="1274380"/>
                  </a:lnTo>
                  <a:lnTo>
                    <a:pt x="1958913" y="1264756"/>
                  </a:lnTo>
                  <a:lnTo>
                    <a:pt x="1964190" y="1252028"/>
                  </a:lnTo>
                  <a:lnTo>
                    <a:pt x="1969468" y="1244577"/>
                  </a:lnTo>
                  <a:lnTo>
                    <a:pt x="1976608" y="1237127"/>
                  </a:lnTo>
                  <a:lnTo>
                    <a:pt x="1983748" y="1227503"/>
                  </a:lnTo>
                  <a:lnTo>
                    <a:pt x="2003617" y="1227503"/>
                  </a:lnTo>
                  <a:lnTo>
                    <a:pt x="2003617" y="1214774"/>
                  </a:lnTo>
                  <a:lnTo>
                    <a:pt x="1998339" y="1214774"/>
                  </a:lnTo>
                  <a:lnTo>
                    <a:pt x="1987784" y="1209497"/>
                  </a:lnTo>
                  <a:lnTo>
                    <a:pt x="1978471" y="1209497"/>
                  </a:lnTo>
                  <a:lnTo>
                    <a:pt x="1969157" y="1212601"/>
                  </a:lnTo>
                  <a:lnTo>
                    <a:pt x="1958602" y="1218810"/>
                  </a:lnTo>
                  <a:lnTo>
                    <a:pt x="1954567" y="1212601"/>
                  </a:lnTo>
                  <a:lnTo>
                    <a:pt x="1951462" y="1209497"/>
                  </a:lnTo>
                  <a:lnTo>
                    <a:pt x="1947426" y="1205151"/>
                  </a:lnTo>
                  <a:lnTo>
                    <a:pt x="1942149" y="1202046"/>
                  </a:lnTo>
                  <a:lnTo>
                    <a:pt x="1935008" y="1197700"/>
                  </a:lnTo>
                  <a:lnTo>
                    <a:pt x="1942149" y="1184972"/>
                  </a:lnTo>
                  <a:lnTo>
                    <a:pt x="1954567" y="1174416"/>
                  </a:lnTo>
                  <a:lnTo>
                    <a:pt x="1966985" y="1164793"/>
                  </a:lnTo>
                  <a:lnTo>
                    <a:pt x="1978471" y="1153306"/>
                  </a:lnTo>
                  <a:lnTo>
                    <a:pt x="1983748" y="1155479"/>
                  </a:lnTo>
                  <a:lnTo>
                    <a:pt x="1987784" y="1155479"/>
                  </a:lnTo>
                  <a:lnTo>
                    <a:pt x="1990889" y="1157652"/>
                  </a:lnTo>
                  <a:lnTo>
                    <a:pt x="1993993" y="1157652"/>
                  </a:lnTo>
                  <a:lnTo>
                    <a:pt x="1990889" y="1165103"/>
                  </a:lnTo>
                  <a:lnTo>
                    <a:pt x="1988716" y="1168208"/>
                  </a:lnTo>
                  <a:lnTo>
                    <a:pt x="1987784" y="1174416"/>
                  </a:lnTo>
                  <a:lnTo>
                    <a:pt x="1985611" y="1177521"/>
                  </a:lnTo>
                  <a:lnTo>
                    <a:pt x="1983438" y="1182799"/>
                  </a:lnTo>
                  <a:lnTo>
                    <a:pt x="1983438" y="1187145"/>
                  </a:lnTo>
                  <a:lnTo>
                    <a:pt x="1995856" y="1181867"/>
                  </a:lnTo>
                  <a:lnTo>
                    <a:pt x="2010447" y="1175658"/>
                  </a:lnTo>
                  <a:lnTo>
                    <a:pt x="2022865" y="1172554"/>
                  </a:lnTo>
                  <a:lnTo>
                    <a:pt x="2034351" y="1174727"/>
                  </a:lnTo>
                  <a:lnTo>
                    <a:pt x="2043664" y="1174727"/>
                  </a:lnTo>
                  <a:lnTo>
                    <a:pt x="2039629" y="1182178"/>
                  </a:lnTo>
                  <a:lnTo>
                    <a:pt x="2037456" y="1187455"/>
                  </a:lnTo>
                  <a:lnTo>
                    <a:pt x="2034351" y="1192733"/>
                  </a:lnTo>
                  <a:lnTo>
                    <a:pt x="2030315" y="1198010"/>
                  </a:lnTo>
                  <a:lnTo>
                    <a:pt x="2034351" y="1204219"/>
                  </a:lnTo>
                  <a:lnTo>
                    <a:pt x="2037456" y="1205151"/>
                  </a:lnTo>
                  <a:lnTo>
                    <a:pt x="2039629" y="1207324"/>
                  </a:lnTo>
                  <a:lnTo>
                    <a:pt x="2041802" y="1207324"/>
                  </a:lnTo>
                  <a:lnTo>
                    <a:pt x="2044906" y="1207324"/>
                  </a:lnTo>
                  <a:lnTo>
                    <a:pt x="2048942" y="1207324"/>
                  </a:lnTo>
                  <a:lnTo>
                    <a:pt x="2054220" y="1207324"/>
                  </a:lnTo>
                  <a:lnTo>
                    <a:pt x="2054220" y="1218810"/>
                  </a:lnTo>
                  <a:lnTo>
                    <a:pt x="2052046" y="1233712"/>
                  </a:lnTo>
                  <a:lnTo>
                    <a:pt x="2052046" y="1246440"/>
                  </a:lnTo>
                  <a:lnTo>
                    <a:pt x="2054220" y="1254822"/>
                  </a:lnTo>
                  <a:lnTo>
                    <a:pt x="2054220" y="1264446"/>
                  </a:lnTo>
                  <a:lnTo>
                    <a:pt x="2078124" y="1261341"/>
                  </a:lnTo>
                  <a:lnTo>
                    <a:pt x="2092715" y="1255132"/>
                  </a:lnTo>
                  <a:lnTo>
                    <a:pt x="2099855" y="1247682"/>
                  </a:lnTo>
                  <a:lnTo>
                    <a:pt x="2102960" y="1239300"/>
                  </a:lnTo>
                  <a:lnTo>
                    <a:pt x="2100787" y="1226571"/>
                  </a:lnTo>
                  <a:lnTo>
                    <a:pt x="2097682" y="1215085"/>
                  </a:lnTo>
                  <a:lnTo>
                    <a:pt x="2090542" y="1202357"/>
                  </a:lnTo>
                  <a:lnTo>
                    <a:pt x="2085264" y="1189628"/>
                  </a:lnTo>
                  <a:lnTo>
                    <a:pt x="2078124" y="1178142"/>
                  </a:lnTo>
                  <a:lnTo>
                    <a:pt x="2074088" y="1167587"/>
                  </a:lnTo>
                  <a:lnTo>
                    <a:pt x="2078124" y="1165414"/>
                  </a:lnTo>
                  <a:lnTo>
                    <a:pt x="2081228" y="1165414"/>
                  </a:lnTo>
                  <a:lnTo>
                    <a:pt x="2083402" y="1165414"/>
                  </a:lnTo>
                  <a:lnTo>
                    <a:pt x="2085575" y="1163241"/>
                  </a:lnTo>
                  <a:lnTo>
                    <a:pt x="2087748" y="1163241"/>
                  </a:lnTo>
                  <a:lnTo>
                    <a:pt x="2098303" y="1155790"/>
                  </a:lnTo>
                  <a:lnTo>
                    <a:pt x="2105443" y="1145235"/>
                  </a:lnTo>
                  <a:lnTo>
                    <a:pt x="2110721" y="1133748"/>
                  </a:lnTo>
                  <a:lnTo>
                    <a:pt x="2117861" y="1123193"/>
                  </a:lnTo>
                  <a:lnTo>
                    <a:pt x="2127175" y="1113569"/>
                  </a:lnTo>
                  <a:lnTo>
                    <a:pt x="2137730" y="1111396"/>
                  </a:lnTo>
                  <a:lnTo>
                    <a:pt x="2149216" y="1111396"/>
                  </a:lnTo>
                  <a:lnTo>
                    <a:pt x="2161634" y="1113569"/>
                  </a:lnTo>
                  <a:lnTo>
                    <a:pt x="2174052" y="1110465"/>
                  </a:lnTo>
                  <a:lnTo>
                    <a:pt x="2178088" y="1106118"/>
                  </a:lnTo>
                  <a:lnTo>
                    <a:pt x="2185228" y="1096495"/>
                  </a:lnTo>
                  <a:lnTo>
                    <a:pt x="2195783" y="1083766"/>
                  </a:lnTo>
                  <a:lnTo>
                    <a:pt x="2208201" y="1071038"/>
                  </a:lnTo>
                  <a:lnTo>
                    <a:pt x="2219687" y="1056137"/>
                  </a:lnTo>
                  <a:lnTo>
                    <a:pt x="2230242" y="1043408"/>
                  </a:lnTo>
                  <a:lnTo>
                    <a:pt x="2239556" y="1031922"/>
                  </a:lnTo>
                  <a:lnTo>
                    <a:pt x="2243592" y="1028817"/>
                  </a:lnTo>
                  <a:lnTo>
                    <a:pt x="2250732" y="1011743"/>
                  </a:lnTo>
                  <a:lnTo>
                    <a:pt x="2256010" y="999015"/>
                  </a:lnTo>
                  <a:lnTo>
                    <a:pt x="2263150" y="986286"/>
                  </a:lnTo>
                  <a:lnTo>
                    <a:pt x="2273705" y="974800"/>
                  </a:lnTo>
                  <a:lnTo>
                    <a:pt x="2270600" y="962072"/>
                  </a:lnTo>
                  <a:lnTo>
                    <a:pt x="2266565" y="952448"/>
                  </a:lnTo>
                  <a:lnTo>
                    <a:pt x="2263460" y="942824"/>
                  </a:lnTo>
                  <a:lnTo>
                    <a:pt x="2263460" y="932269"/>
                  </a:lnTo>
                  <a:lnTo>
                    <a:pt x="2265633" y="922645"/>
                  </a:lnTo>
                  <a:lnTo>
                    <a:pt x="2270911" y="917367"/>
                  </a:lnTo>
                  <a:lnTo>
                    <a:pt x="2273084" y="912090"/>
                  </a:lnTo>
                  <a:lnTo>
                    <a:pt x="2270911" y="902466"/>
                  </a:lnTo>
                  <a:lnTo>
                    <a:pt x="2266875" y="887565"/>
                  </a:lnTo>
                  <a:lnTo>
                    <a:pt x="2263771" y="877941"/>
                  </a:lnTo>
                  <a:lnTo>
                    <a:pt x="2258493" y="870490"/>
                  </a:lnTo>
                  <a:lnTo>
                    <a:pt x="2251353" y="862108"/>
                  </a:lnTo>
                  <a:lnTo>
                    <a:pt x="2242039" y="862108"/>
                  </a:lnTo>
                  <a:lnTo>
                    <a:pt x="2236762" y="862108"/>
                  </a:lnTo>
                  <a:lnTo>
                    <a:pt x="2230553" y="863039"/>
                  </a:lnTo>
                  <a:lnTo>
                    <a:pt x="2227448" y="865213"/>
                  </a:lnTo>
                  <a:lnTo>
                    <a:pt x="2223413" y="869559"/>
                  </a:lnTo>
                  <a:lnTo>
                    <a:pt x="2216272" y="867386"/>
                  </a:lnTo>
                  <a:lnTo>
                    <a:pt x="2213168" y="865213"/>
                  </a:lnTo>
                  <a:lnTo>
                    <a:pt x="2209132" y="862108"/>
                  </a:lnTo>
                  <a:lnTo>
                    <a:pt x="2208201" y="857762"/>
                  </a:lnTo>
                  <a:lnTo>
                    <a:pt x="2206028" y="854657"/>
                  </a:lnTo>
                  <a:lnTo>
                    <a:pt x="2203854" y="848448"/>
                  </a:lnTo>
                  <a:lnTo>
                    <a:pt x="2188332" y="848448"/>
                  </a:lnTo>
                  <a:lnTo>
                    <a:pt x="2188332" y="837893"/>
                  </a:lnTo>
                  <a:lnTo>
                    <a:pt x="2200750" y="828269"/>
                  </a:lnTo>
                  <a:lnTo>
                    <a:pt x="2206028" y="820819"/>
                  </a:lnTo>
                  <a:lnTo>
                    <a:pt x="2211305" y="812437"/>
                  </a:lnTo>
                  <a:lnTo>
                    <a:pt x="2218446" y="804986"/>
                  </a:lnTo>
                  <a:lnTo>
                    <a:pt x="2247627" y="795362"/>
                  </a:lnTo>
                  <a:lnTo>
                    <a:pt x="2256941" y="785738"/>
                  </a:lnTo>
                  <a:lnTo>
                    <a:pt x="2264081" y="773010"/>
                  </a:lnTo>
                  <a:lnTo>
                    <a:pt x="2271221" y="760282"/>
                  </a:lnTo>
                  <a:lnTo>
                    <a:pt x="2278361" y="746622"/>
                  </a:lnTo>
                  <a:lnTo>
                    <a:pt x="2290779" y="736067"/>
                  </a:lnTo>
                  <a:lnTo>
                    <a:pt x="2305370" y="726443"/>
                  </a:lnTo>
                  <a:lnTo>
                    <a:pt x="2317788" y="713715"/>
                  </a:lnTo>
                  <a:lnTo>
                    <a:pt x="2354110" y="718993"/>
                  </a:lnTo>
                  <a:lnTo>
                    <a:pt x="2363424" y="730479"/>
                  </a:lnTo>
                  <a:lnTo>
                    <a:pt x="2375841" y="732652"/>
                  </a:lnTo>
                  <a:lnTo>
                    <a:pt x="2390432" y="726443"/>
                  </a:lnTo>
                  <a:lnTo>
                    <a:pt x="2407196" y="723339"/>
                  </a:lnTo>
                  <a:lnTo>
                    <a:pt x="2407196" y="743518"/>
                  </a:lnTo>
                  <a:lnTo>
                    <a:pt x="2422719" y="743518"/>
                  </a:lnTo>
                  <a:lnTo>
                    <a:pt x="2439483" y="741345"/>
                  </a:lnTo>
                  <a:lnTo>
                    <a:pt x="2451901" y="739171"/>
                  </a:lnTo>
                  <a:lnTo>
                    <a:pt x="2463387" y="733894"/>
                  </a:lnTo>
                  <a:lnTo>
                    <a:pt x="2463387" y="730789"/>
                  </a:lnTo>
                  <a:lnTo>
                    <a:pt x="2461214" y="726443"/>
                  </a:lnTo>
                  <a:lnTo>
                    <a:pt x="2459041" y="721166"/>
                  </a:lnTo>
                  <a:lnTo>
                    <a:pt x="2458110" y="718061"/>
                  </a:lnTo>
                  <a:lnTo>
                    <a:pt x="2458110" y="713715"/>
                  </a:lnTo>
                  <a:lnTo>
                    <a:pt x="2458110" y="710610"/>
                  </a:lnTo>
                  <a:lnTo>
                    <a:pt x="2463387" y="700987"/>
                  </a:lnTo>
                  <a:lnTo>
                    <a:pt x="2473942" y="688258"/>
                  </a:lnTo>
                  <a:lnTo>
                    <a:pt x="2485429" y="674599"/>
                  </a:lnTo>
                  <a:lnTo>
                    <a:pt x="2497847" y="664044"/>
                  </a:lnTo>
                  <a:lnTo>
                    <a:pt x="2507160" y="658766"/>
                  </a:lnTo>
                  <a:lnTo>
                    <a:pt x="2510265" y="656593"/>
                  </a:lnTo>
                  <a:lnTo>
                    <a:pt x="2515542" y="658766"/>
                  </a:lnTo>
                  <a:lnTo>
                    <a:pt x="2519578" y="659697"/>
                  </a:lnTo>
                  <a:lnTo>
                    <a:pt x="2524855" y="661871"/>
                  </a:lnTo>
                  <a:lnTo>
                    <a:pt x="2530133" y="666217"/>
                  </a:lnTo>
                  <a:lnTo>
                    <a:pt x="2530133" y="669321"/>
                  </a:lnTo>
                  <a:lnTo>
                    <a:pt x="2529202" y="673667"/>
                  </a:lnTo>
                  <a:lnTo>
                    <a:pt x="2529202" y="674599"/>
                  </a:lnTo>
                  <a:lnTo>
                    <a:pt x="2529202" y="676772"/>
                  </a:lnTo>
                  <a:lnTo>
                    <a:pt x="2527028" y="678945"/>
                  </a:lnTo>
                  <a:lnTo>
                    <a:pt x="2527028" y="684223"/>
                  </a:lnTo>
                  <a:lnTo>
                    <a:pt x="2529202" y="688569"/>
                  </a:lnTo>
                  <a:lnTo>
                    <a:pt x="2529202" y="689500"/>
                  </a:lnTo>
                  <a:lnTo>
                    <a:pt x="2530133" y="695709"/>
                  </a:lnTo>
                  <a:lnTo>
                    <a:pt x="2546897" y="688258"/>
                  </a:lnTo>
                  <a:lnTo>
                    <a:pt x="2559315" y="678635"/>
                  </a:lnTo>
                  <a:lnTo>
                    <a:pt x="2568628" y="665906"/>
                  </a:lnTo>
                  <a:lnTo>
                    <a:pt x="2577942" y="651005"/>
                  </a:lnTo>
                  <a:lnTo>
                    <a:pt x="2587255" y="637345"/>
                  </a:lnTo>
                  <a:lnTo>
                    <a:pt x="2588186" y="636414"/>
                  </a:lnTo>
                  <a:lnTo>
                    <a:pt x="2590359" y="634241"/>
                  </a:lnTo>
                  <a:lnTo>
                    <a:pt x="2593464" y="632068"/>
                  </a:lnTo>
                  <a:lnTo>
                    <a:pt x="2595637" y="634241"/>
                  </a:lnTo>
                  <a:lnTo>
                    <a:pt x="2595637" y="636414"/>
                  </a:lnTo>
                  <a:lnTo>
                    <a:pt x="2597810" y="636414"/>
                  </a:lnTo>
                  <a:lnTo>
                    <a:pt x="2597810" y="637345"/>
                  </a:lnTo>
                  <a:lnTo>
                    <a:pt x="2592533" y="651005"/>
                  </a:lnTo>
                  <a:lnTo>
                    <a:pt x="2588497" y="665906"/>
                  </a:lnTo>
                  <a:lnTo>
                    <a:pt x="2583219" y="678635"/>
                  </a:lnTo>
                  <a:lnTo>
                    <a:pt x="2570802" y="688258"/>
                  </a:lnTo>
                  <a:lnTo>
                    <a:pt x="2558384" y="696640"/>
                  </a:lnTo>
                  <a:lnTo>
                    <a:pt x="2546897" y="706264"/>
                  </a:lnTo>
                  <a:lnTo>
                    <a:pt x="2532306" y="728616"/>
                  </a:lnTo>
                  <a:lnTo>
                    <a:pt x="2517715" y="750968"/>
                  </a:lnTo>
                  <a:lnTo>
                    <a:pt x="2510575" y="758419"/>
                  </a:lnTo>
                  <a:lnTo>
                    <a:pt x="2500020" y="761524"/>
                  </a:lnTo>
                  <a:lnTo>
                    <a:pt x="2490706" y="765870"/>
                  </a:lnTo>
                  <a:lnTo>
                    <a:pt x="2483566" y="771147"/>
                  </a:lnTo>
                  <a:lnTo>
                    <a:pt x="2476426" y="786049"/>
                  </a:lnTo>
                  <a:lnTo>
                    <a:pt x="2478599" y="798777"/>
                  </a:lnTo>
                  <a:lnTo>
                    <a:pt x="2483877" y="808401"/>
                  </a:lnTo>
                  <a:lnTo>
                    <a:pt x="2480772" y="815852"/>
                  </a:lnTo>
                  <a:lnTo>
                    <a:pt x="2478599" y="821129"/>
                  </a:lnTo>
                  <a:lnTo>
                    <a:pt x="2473322" y="825475"/>
                  </a:lnTo>
                  <a:lnTo>
                    <a:pt x="2469286" y="828580"/>
                  </a:lnTo>
                  <a:lnTo>
                    <a:pt x="2464008" y="832926"/>
                  </a:lnTo>
                  <a:lnTo>
                    <a:pt x="2461835" y="865833"/>
                  </a:lnTo>
                  <a:lnTo>
                    <a:pt x="2464008" y="893463"/>
                  </a:lnTo>
                  <a:lnTo>
                    <a:pt x="2473322" y="917678"/>
                  </a:lnTo>
                  <a:lnTo>
                    <a:pt x="2487912" y="937857"/>
                  </a:lnTo>
                  <a:lnTo>
                    <a:pt x="2487912" y="943134"/>
                  </a:lnTo>
                  <a:lnTo>
                    <a:pt x="2494121" y="943134"/>
                  </a:lnTo>
                  <a:lnTo>
                    <a:pt x="2498157" y="922955"/>
                  </a:lnTo>
                  <a:lnTo>
                    <a:pt x="2510575" y="922955"/>
                  </a:lnTo>
                  <a:lnTo>
                    <a:pt x="2515852" y="904950"/>
                  </a:lnTo>
                  <a:lnTo>
                    <a:pt x="2522993" y="890048"/>
                  </a:lnTo>
                  <a:lnTo>
                    <a:pt x="2527028" y="890048"/>
                  </a:lnTo>
                  <a:lnTo>
                    <a:pt x="2529202" y="890048"/>
                  </a:lnTo>
                  <a:lnTo>
                    <a:pt x="2530133" y="890048"/>
                  </a:lnTo>
                  <a:lnTo>
                    <a:pt x="2534169" y="890048"/>
                  </a:lnTo>
                  <a:lnTo>
                    <a:pt x="2537273" y="890048"/>
                  </a:lnTo>
                  <a:lnTo>
                    <a:pt x="2539446" y="875147"/>
                  </a:lnTo>
                  <a:lnTo>
                    <a:pt x="2541620" y="867696"/>
                  </a:lnTo>
                  <a:lnTo>
                    <a:pt x="2546897" y="860245"/>
                  </a:lnTo>
                  <a:lnTo>
                    <a:pt x="2554037" y="848759"/>
                  </a:lnTo>
                  <a:lnTo>
                    <a:pt x="2566455" y="848759"/>
                  </a:lnTo>
                  <a:lnTo>
                    <a:pt x="2566455" y="840377"/>
                  </a:lnTo>
                  <a:lnTo>
                    <a:pt x="2566455" y="832926"/>
                  </a:lnTo>
                  <a:lnTo>
                    <a:pt x="2568628" y="827649"/>
                  </a:lnTo>
                  <a:lnTo>
                    <a:pt x="2570802" y="821440"/>
                  </a:lnTo>
                  <a:lnTo>
                    <a:pt x="2572975" y="820508"/>
                  </a:lnTo>
                  <a:lnTo>
                    <a:pt x="2573906" y="818335"/>
                  </a:lnTo>
                  <a:lnTo>
                    <a:pt x="2576079" y="818335"/>
                  </a:lnTo>
                  <a:lnTo>
                    <a:pt x="2578252" y="818335"/>
                  </a:lnTo>
                  <a:lnTo>
                    <a:pt x="2583530" y="818335"/>
                  </a:lnTo>
                  <a:lnTo>
                    <a:pt x="2580425" y="794120"/>
                  </a:lnTo>
                  <a:lnTo>
                    <a:pt x="2580425" y="766491"/>
                  </a:lnTo>
                  <a:lnTo>
                    <a:pt x="2581356" y="742276"/>
                  </a:lnTo>
                  <a:lnTo>
                    <a:pt x="2590670" y="719924"/>
                  </a:lnTo>
                  <a:lnTo>
                    <a:pt x="2595948" y="718993"/>
                  </a:lnTo>
                  <a:lnTo>
                    <a:pt x="2607434" y="716819"/>
                  </a:lnTo>
                  <a:lnTo>
                    <a:pt x="2619852" y="716819"/>
                  </a:lnTo>
                  <a:lnTo>
                    <a:pt x="2629165" y="716819"/>
                  </a:lnTo>
                  <a:lnTo>
                    <a:pt x="2634443" y="714646"/>
                  </a:lnTo>
                  <a:lnTo>
                    <a:pt x="2634443" y="707196"/>
                  </a:lnTo>
                  <a:lnTo>
                    <a:pt x="2639720" y="704091"/>
                  </a:lnTo>
                  <a:lnTo>
                    <a:pt x="2646861" y="699745"/>
                  </a:lnTo>
                  <a:lnTo>
                    <a:pt x="2656174" y="697572"/>
                  </a:lnTo>
                  <a:lnTo>
                    <a:pt x="2663314" y="696640"/>
                  </a:lnTo>
                  <a:lnTo>
                    <a:pt x="2666419" y="701918"/>
                  </a:lnTo>
                  <a:lnTo>
                    <a:pt x="2672628" y="707196"/>
                  </a:lnTo>
                  <a:lnTo>
                    <a:pt x="2677905" y="711542"/>
                  </a:lnTo>
                  <a:lnTo>
                    <a:pt x="2685045" y="709369"/>
                  </a:lnTo>
                  <a:lnTo>
                    <a:pt x="2692186" y="705022"/>
                  </a:lnTo>
                  <a:lnTo>
                    <a:pt x="2702741" y="701918"/>
                  </a:lnTo>
                  <a:lnTo>
                    <a:pt x="2717332" y="699745"/>
                  </a:lnTo>
                  <a:lnTo>
                    <a:pt x="2724472" y="689190"/>
                  </a:lnTo>
                  <a:lnTo>
                    <a:pt x="2728508" y="677703"/>
                  </a:lnTo>
                  <a:lnTo>
                    <a:pt x="2729439" y="662802"/>
                  </a:lnTo>
                  <a:lnTo>
                    <a:pt x="2744030" y="657524"/>
                  </a:lnTo>
                  <a:lnTo>
                    <a:pt x="2757690" y="652247"/>
                  </a:lnTo>
                  <a:lnTo>
                    <a:pt x="2768245" y="644796"/>
                  </a:lnTo>
                  <a:lnTo>
                    <a:pt x="2773522" y="629895"/>
                  </a:lnTo>
                  <a:lnTo>
                    <a:pt x="2782836" y="632068"/>
                  </a:lnTo>
                  <a:lnTo>
                    <a:pt x="2789976" y="632999"/>
                  </a:lnTo>
                  <a:lnTo>
                    <a:pt x="2795254" y="637345"/>
                  </a:lnTo>
                  <a:lnTo>
                    <a:pt x="2802394" y="642623"/>
                  </a:lnTo>
                  <a:lnTo>
                    <a:pt x="2807671" y="640450"/>
                  </a:lnTo>
                  <a:lnTo>
                    <a:pt x="2811707" y="640450"/>
                  </a:lnTo>
                  <a:lnTo>
                    <a:pt x="2813880" y="638277"/>
                  </a:lnTo>
                  <a:lnTo>
                    <a:pt x="2816985" y="638277"/>
                  </a:lnTo>
                  <a:lnTo>
                    <a:pt x="2811707" y="612820"/>
                  </a:lnTo>
                  <a:lnTo>
                    <a:pt x="2800221" y="590468"/>
                  </a:lnTo>
                  <a:lnTo>
                    <a:pt x="2789666" y="577740"/>
                  </a:lnTo>
                  <a:lnTo>
                    <a:pt x="2792770" y="572462"/>
                  </a:lnTo>
                  <a:lnTo>
                    <a:pt x="2794943" y="570289"/>
                  </a:lnTo>
                  <a:lnTo>
                    <a:pt x="2797116" y="568116"/>
                  </a:lnTo>
                  <a:lnTo>
                    <a:pt x="2799290" y="568116"/>
                  </a:lnTo>
                  <a:lnTo>
                    <a:pt x="2800221" y="568116"/>
                  </a:lnTo>
                  <a:lnTo>
                    <a:pt x="2802394" y="570289"/>
                  </a:lnTo>
                  <a:lnTo>
                    <a:pt x="2804567" y="570289"/>
                  </a:lnTo>
                  <a:lnTo>
                    <a:pt x="2806740" y="570289"/>
                  </a:lnTo>
                  <a:lnTo>
                    <a:pt x="2809845" y="570289"/>
                  </a:lnTo>
                  <a:lnTo>
                    <a:pt x="2813880" y="568116"/>
                  </a:lnTo>
                  <a:lnTo>
                    <a:pt x="2822263" y="560665"/>
                  </a:lnTo>
                  <a:lnTo>
                    <a:pt x="2826298" y="547937"/>
                  </a:lnTo>
                  <a:lnTo>
                    <a:pt x="2829403" y="533036"/>
                  </a:lnTo>
                  <a:lnTo>
                    <a:pt x="2829403" y="520307"/>
                  </a:lnTo>
                  <a:lnTo>
                    <a:pt x="2833439" y="525585"/>
                  </a:lnTo>
                  <a:lnTo>
                    <a:pt x="2838716" y="533036"/>
                  </a:lnTo>
                  <a:lnTo>
                    <a:pt x="2842752" y="540486"/>
                  </a:lnTo>
                  <a:lnTo>
                    <a:pt x="2845856" y="538313"/>
                  </a:lnTo>
                  <a:lnTo>
                    <a:pt x="2848029" y="538313"/>
                  </a:lnTo>
                  <a:lnTo>
                    <a:pt x="2850203" y="538313"/>
                  </a:lnTo>
                  <a:lnTo>
                    <a:pt x="2851134" y="536140"/>
                  </a:lnTo>
                  <a:lnTo>
                    <a:pt x="2853307" y="536140"/>
                  </a:lnTo>
                  <a:lnTo>
                    <a:pt x="2860447" y="536140"/>
                  </a:lnTo>
                  <a:lnTo>
                    <a:pt x="2864483" y="538313"/>
                  </a:lnTo>
                  <a:lnTo>
                    <a:pt x="2865414" y="540486"/>
                  </a:lnTo>
                  <a:lnTo>
                    <a:pt x="2869450" y="542659"/>
                  </a:lnTo>
                  <a:lnTo>
                    <a:pt x="2872555" y="543591"/>
                  </a:lnTo>
                  <a:lnTo>
                    <a:pt x="2872555" y="557250"/>
                  </a:lnTo>
                  <a:lnTo>
                    <a:pt x="2887146" y="560355"/>
                  </a:lnTo>
                  <a:lnTo>
                    <a:pt x="2898632" y="565632"/>
                  </a:lnTo>
                  <a:lnTo>
                    <a:pt x="2905772" y="577119"/>
                  </a:lnTo>
                  <a:lnTo>
                    <a:pt x="2912913" y="577119"/>
                  </a:lnTo>
                  <a:lnTo>
                    <a:pt x="2916017" y="577119"/>
                  </a:lnTo>
                  <a:lnTo>
                    <a:pt x="2920053" y="577119"/>
                  </a:lnTo>
                  <a:lnTo>
                    <a:pt x="2923158" y="574946"/>
                  </a:lnTo>
                  <a:lnTo>
                    <a:pt x="2925330" y="572773"/>
                  </a:lnTo>
                  <a:lnTo>
                    <a:pt x="2928435" y="567495"/>
                  </a:lnTo>
                  <a:lnTo>
                    <a:pt x="2930608" y="564390"/>
                  </a:lnTo>
                  <a:lnTo>
                    <a:pt x="2930608" y="562217"/>
                  </a:lnTo>
                  <a:lnTo>
                    <a:pt x="2928435" y="557871"/>
                  </a:lnTo>
                  <a:lnTo>
                    <a:pt x="2927503" y="556940"/>
                  </a:lnTo>
                  <a:lnTo>
                    <a:pt x="2925330" y="554767"/>
                  </a:lnTo>
                  <a:lnTo>
                    <a:pt x="2921295" y="552594"/>
                  </a:lnTo>
                  <a:lnTo>
                    <a:pt x="2923468" y="547316"/>
                  </a:lnTo>
                  <a:lnTo>
                    <a:pt x="2925641" y="542038"/>
                  </a:lnTo>
                  <a:lnTo>
                    <a:pt x="2927814" y="539865"/>
                  </a:lnTo>
                  <a:lnTo>
                    <a:pt x="2930919" y="535519"/>
                  </a:lnTo>
                  <a:lnTo>
                    <a:pt x="2933092" y="532415"/>
                  </a:lnTo>
                  <a:lnTo>
                    <a:pt x="2969414" y="532415"/>
                  </a:lnTo>
                  <a:lnTo>
                    <a:pt x="2965999" y="516271"/>
                  </a:lnTo>
                  <a:close/>
                  <a:moveTo>
                    <a:pt x="758729" y="1039993"/>
                  </a:moveTo>
                  <a:lnTo>
                    <a:pt x="776425" y="1034716"/>
                  </a:lnTo>
                  <a:lnTo>
                    <a:pt x="791016" y="1027265"/>
                  </a:lnTo>
                  <a:lnTo>
                    <a:pt x="791016" y="1030370"/>
                  </a:lnTo>
                  <a:lnTo>
                    <a:pt x="791016" y="1034716"/>
                  </a:lnTo>
                  <a:lnTo>
                    <a:pt x="791016" y="1039993"/>
                  </a:lnTo>
                  <a:lnTo>
                    <a:pt x="788843" y="1045271"/>
                  </a:lnTo>
                  <a:lnTo>
                    <a:pt x="785738" y="1050549"/>
                  </a:lnTo>
                  <a:lnTo>
                    <a:pt x="785738" y="1057999"/>
                  </a:lnTo>
                  <a:lnTo>
                    <a:pt x="774252" y="1057999"/>
                  </a:lnTo>
                  <a:lnTo>
                    <a:pt x="765870" y="1057068"/>
                  </a:lnTo>
                  <a:lnTo>
                    <a:pt x="758729" y="1054895"/>
                  </a:lnTo>
                  <a:lnTo>
                    <a:pt x="758729" y="1039993"/>
                  </a:lnTo>
                  <a:close/>
                  <a:moveTo>
                    <a:pt x="644175" y="1152064"/>
                  </a:moveTo>
                  <a:lnTo>
                    <a:pt x="645106" y="1151133"/>
                  </a:lnTo>
                  <a:lnTo>
                    <a:pt x="645106" y="1148960"/>
                  </a:lnTo>
                  <a:lnTo>
                    <a:pt x="647279" y="1148960"/>
                  </a:lnTo>
                  <a:lnTo>
                    <a:pt x="649453" y="1146787"/>
                  </a:lnTo>
                  <a:lnTo>
                    <a:pt x="651626" y="1144614"/>
                  </a:lnTo>
                  <a:lnTo>
                    <a:pt x="666217" y="1144614"/>
                  </a:lnTo>
                  <a:lnTo>
                    <a:pt x="662181" y="1148960"/>
                  </a:lnTo>
                  <a:lnTo>
                    <a:pt x="659076" y="1151133"/>
                  </a:lnTo>
                  <a:lnTo>
                    <a:pt x="655041" y="1152064"/>
                  </a:lnTo>
                  <a:lnTo>
                    <a:pt x="651936" y="1154238"/>
                  </a:lnTo>
                  <a:lnTo>
                    <a:pt x="645727" y="1156411"/>
                  </a:lnTo>
                  <a:lnTo>
                    <a:pt x="642623" y="1156411"/>
                  </a:lnTo>
                  <a:lnTo>
                    <a:pt x="644175" y="1152064"/>
                  </a:lnTo>
                  <a:close/>
                  <a:moveTo>
                    <a:pt x="765870" y="1265377"/>
                  </a:moveTo>
                  <a:lnTo>
                    <a:pt x="759661" y="1282452"/>
                  </a:lnTo>
                  <a:lnTo>
                    <a:pt x="752520" y="1300457"/>
                  </a:lnTo>
                  <a:lnTo>
                    <a:pt x="751589" y="1315359"/>
                  </a:lnTo>
                  <a:lnTo>
                    <a:pt x="737930" y="1319705"/>
                  </a:lnTo>
                  <a:lnTo>
                    <a:pt x="725512" y="1320636"/>
                  </a:lnTo>
                  <a:lnTo>
                    <a:pt x="714957" y="1315359"/>
                  </a:lnTo>
                  <a:lnTo>
                    <a:pt x="701297" y="1312254"/>
                  </a:lnTo>
                  <a:lnTo>
                    <a:pt x="696019" y="1312254"/>
                  </a:lnTo>
                  <a:lnTo>
                    <a:pt x="692915" y="1312254"/>
                  </a:lnTo>
                  <a:lnTo>
                    <a:pt x="688879" y="1313186"/>
                  </a:lnTo>
                  <a:lnTo>
                    <a:pt x="685775" y="1317532"/>
                  </a:lnTo>
                  <a:lnTo>
                    <a:pt x="683602" y="1319705"/>
                  </a:lnTo>
                  <a:lnTo>
                    <a:pt x="681428" y="1322810"/>
                  </a:lnTo>
                  <a:lnTo>
                    <a:pt x="678324" y="1324983"/>
                  </a:lnTo>
                  <a:lnTo>
                    <a:pt x="673046" y="1322810"/>
                  </a:lnTo>
                  <a:lnTo>
                    <a:pt x="661560" y="1320636"/>
                  </a:lnTo>
                  <a:lnTo>
                    <a:pt x="646969" y="1319705"/>
                  </a:lnTo>
                  <a:lnTo>
                    <a:pt x="632378" y="1315359"/>
                  </a:lnTo>
                  <a:lnTo>
                    <a:pt x="617787" y="1313186"/>
                  </a:lnTo>
                  <a:lnTo>
                    <a:pt x="610647" y="1312254"/>
                  </a:lnTo>
                  <a:lnTo>
                    <a:pt x="596056" y="1306046"/>
                  </a:lnTo>
                  <a:lnTo>
                    <a:pt x="581465" y="1298595"/>
                  </a:lnTo>
                  <a:lnTo>
                    <a:pt x="566874" y="1295490"/>
                  </a:lnTo>
                  <a:lnTo>
                    <a:pt x="551352" y="1298595"/>
                  </a:lnTo>
                  <a:lnTo>
                    <a:pt x="539865" y="1306046"/>
                  </a:lnTo>
                  <a:lnTo>
                    <a:pt x="536761" y="1315669"/>
                  </a:lnTo>
                  <a:lnTo>
                    <a:pt x="532725" y="1325293"/>
                  </a:lnTo>
                  <a:lnTo>
                    <a:pt x="530552" y="1335848"/>
                  </a:lnTo>
                  <a:lnTo>
                    <a:pt x="523411" y="1334917"/>
                  </a:lnTo>
                  <a:lnTo>
                    <a:pt x="510994" y="1330571"/>
                  </a:lnTo>
                  <a:lnTo>
                    <a:pt x="496403" y="1327466"/>
                  </a:lnTo>
                  <a:lnTo>
                    <a:pt x="485848" y="1323120"/>
                  </a:lnTo>
                  <a:lnTo>
                    <a:pt x="478707" y="1320016"/>
                  </a:lnTo>
                  <a:lnTo>
                    <a:pt x="474671" y="1305114"/>
                  </a:lnTo>
                  <a:lnTo>
                    <a:pt x="460081" y="1297664"/>
                  </a:lnTo>
                  <a:lnTo>
                    <a:pt x="445490" y="1295490"/>
                  </a:lnTo>
                  <a:lnTo>
                    <a:pt x="430899" y="1295490"/>
                  </a:lnTo>
                  <a:lnTo>
                    <a:pt x="418481" y="1291144"/>
                  </a:lnTo>
                  <a:lnTo>
                    <a:pt x="415376" y="1288040"/>
                  </a:lnTo>
                  <a:lnTo>
                    <a:pt x="413203" y="1285867"/>
                  </a:lnTo>
                  <a:lnTo>
                    <a:pt x="409167" y="1282762"/>
                  </a:lnTo>
                  <a:lnTo>
                    <a:pt x="408236" y="1278416"/>
                  </a:lnTo>
                  <a:lnTo>
                    <a:pt x="402027" y="1275311"/>
                  </a:lnTo>
                  <a:lnTo>
                    <a:pt x="406063" y="1256374"/>
                  </a:lnTo>
                  <a:lnTo>
                    <a:pt x="409167" y="1238368"/>
                  </a:lnTo>
                  <a:lnTo>
                    <a:pt x="415376" y="1221294"/>
                  </a:lnTo>
                  <a:lnTo>
                    <a:pt x="410720" y="1221294"/>
                  </a:lnTo>
                  <a:lnTo>
                    <a:pt x="401406" y="1219121"/>
                  </a:lnTo>
                  <a:lnTo>
                    <a:pt x="381538" y="1218189"/>
                  </a:lnTo>
                  <a:lnTo>
                    <a:pt x="358565" y="1218189"/>
                  </a:lnTo>
                  <a:lnTo>
                    <a:pt x="330314" y="1218189"/>
                  </a:lnTo>
                  <a:lnTo>
                    <a:pt x="305168" y="1219121"/>
                  </a:lnTo>
                  <a:lnTo>
                    <a:pt x="281264" y="1223467"/>
                  </a:lnTo>
                  <a:lnTo>
                    <a:pt x="265742" y="1226571"/>
                  </a:lnTo>
                  <a:lnTo>
                    <a:pt x="254255" y="1234022"/>
                  </a:lnTo>
                  <a:lnTo>
                    <a:pt x="239664" y="1243646"/>
                  </a:lnTo>
                  <a:lnTo>
                    <a:pt x="225073" y="1251097"/>
                  </a:lnTo>
                  <a:lnTo>
                    <a:pt x="174160" y="1243646"/>
                  </a:lnTo>
                  <a:lnTo>
                    <a:pt x="174160" y="1234022"/>
                  </a:lnTo>
                  <a:lnTo>
                    <a:pt x="180369" y="1233091"/>
                  </a:lnTo>
                  <a:lnTo>
                    <a:pt x="183473" y="1230918"/>
                  </a:lnTo>
                  <a:lnTo>
                    <a:pt x="187509" y="1228744"/>
                  </a:lnTo>
                  <a:lnTo>
                    <a:pt x="190614" y="1226571"/>
                  </a:lnTo>
                  <a:lnTo>
                    <a:pt x="192787" y="1226571"/>
                  </a:lnTo>
                  <a:lnTo>
                    <a:pt x="195891" y="1228744"/>
                  </a:lnTo>
                  <a:lnTo>
                    <a:pt x="199927" y="1230918"/>
                  </a:lnTo>
                  <a:lnTo>
                    <a:pt x="205205" y="1233091"/>
                  </a:lnTo>
                  <a:lnTo>
                    <a:pt x="208309" y="1233091"/>
                  </a:lnTo>
                  <a:lnTo>
                    <a:pt x="214518" y="1230918"/>
                  </a:lnTo>
                  <a:lnTo>
                    <a:pt x="219796" y="1225640"/>
                  </a:lnTo>
                  <a:lnTo>
                    <a:pt x="222900" y="1219431"/>
                  </a:lnTo>
                  <a:lnTo>
                    <a:pt x="226936" y="1216327"/>
                  </a:lnTo>
                  <a:lnTo>
                    <a:pt x="232213" y="1211980"/>
                  </a:lnTo>
                  <a:lnTo>
                    <a:pt x="244631" y="1211049"/>
                  </a:lnTo>
                  <a:lnTo>
                    <a:pt x="244631" y="1204840"/>
                  </a:lnTo>
                  <a:lnTo>
                    <a:pt x="244631" y="1202978"/>
                  </a:lnTo>
                  <a:lnTo>
                    <a:pt x="244631" y="1200804"/>
                  </a:lnTo>
                  <a:lnTo>
                    <a:pt x="244631" y="1196458"/>
                  </a:lnTo>
                  <a:lnTo>
                    <a:pt x="248667" y="1195527"/>
                  </a:lnTo>
                  <a:lnTo>
                    <a:pt x="250840" y="1193354"/>
                  </a:lnTo>
                  <a:lnTo>
                    <a:pt x="251771" y="1191181"/>
                  </a:lnTo>
                  <a:lnTo>
                    <a:pt x="253945" y="1191181"/>
                  </a:lnTo>
                  <a:lnTo>
                    <a:pt x="256118" y="1189007"/>
                  </a:lnTo>
                  <a:lnTo>
                    <a:pt x="261395" y="1189007"/>
                  </a:lnTo>
                  <a:lnTo>
                    <a:pt x="259222" y="1185903"/>
                  </a:lnTo>
                  <a:lnTo>
                    <a:pt x="256118" y="1181557"/>
                  </a:lnTo>
                  <a:lnTo>
                    <a:pt x="253945" y="1180625"/>
                  </a:lnTo>
                  <a:lnTo>
                    <a:pt x="251771" y="1178452"/>
                  </a:lnTo>
                  <a:lnTo>
                    <a:pt x="251771" y="1174106"/>
                  </a:lnTo>
                  <a:lnTo>
                    <a:pt x="253945" y="1173175"/>
                  </a:lnTo>
                  <a:lnTo>
                    <a:pt x="257980" y="1159515"/>
                  </a:lnTo>
                  <a:lnTo>
                    <a:pt x="263258" y="1148960"/>
                  </a:lnTo>
                  <a:lnTo>
                    <a:pt x="270398" y="1139336"/>
                  </a:lnTo>
                  <a:lnTo>
                    <a:pt x="290267" y="1139336"/>
                  </a:lnTo>
                  <a:lnTo>
                    <a:pt x="295544" y="1130954"/>
                  </a:lnTo>
                  <a:lnTo>
                    <a:pt x="297717" y="1119468"/>
                  </a:lnTo>
                  <a:lnTo>
                    <a:pt x="300822" y="1108912"/>
                  </a:lnTo>
                  <a:lnTo>
                    <a:pt x="310135" y="1101462"/>
                  </a:lnTo>
                  <a:lnTo>
                    <a:pt x="314171" y="1099289"/>
                  </a:lnTo>
                  <a:lnTo>
                    <a:pt x="315102" y="1099289"/>
                  </a:lnTo>
                  <a:lnTo>
                    <a:pt x="319138" y="1099289"/>
                  </a:lnTo>
                  <a:lnTo>
                    <a:pt x="321311" y="1101462"/>
                  </a:lnTo>
                  <a:lnTo>
                    <a:pt x="322243" y="1104566"/>
                  </a:lnTo>
                  <a:lnTo>
                    <a:pt x="324416" y="1108912"/>
                  </a:lnTo>
                  <a:lnTo>
                    <a:pt x="344284" y="1104566"/>
                  </a:lnTo>
                  <a:lnTo>
                    <a:pt x="361048" y="1094942"/>
                  </a:lnTo>
                  <a:lnTo>
                    <a:pt x="373466" y="1084387"/>
                  </a:lnTo>
                  <a:lnTo>
                    <a:pt x="388057" y="1089665"/>
                  </a:lnTo>
                  <a:lnTo>
                    <a:pt x="399544" y="1101151"/>
                  </a:lnTo>
                  <a:lnTo>
                    <a:pt x="406684" y="1113880"/>
                  </a:lnTo>
                  <a:lnTo>
                    <a:pt x="415066" y="1124435"/>
                  </a:lnTo>
                  <a:lnTo>
                    <a:pt x="424379" y="1135921"/>
                  </a:lnTo>
                  <a:lnTo>
                    <a:pt x="453561" y="1156100"/>
                  </a:lnTo>
                  <a:lnTo>
                    <a:pt x="480570" y="1176279"/>
                  </a:lnTo>
                  <a:lnTo>
                    <a:pt x="480570" y="1180625"/>
                  </a:lnTo>
                  <a:lnTo>
                    <a:pt x="480570" y="1183730"/>
                  </a:lnTo>
                  <a:lnTo>
                    <a:pt x="479639" y="1185903"/>
                  </a:lnTo>
                  <a:lnTo>
                    <a:pt x="479639" y="1188076"/>
                  </a:lnTo>
                  <a:lnTo>
                    <a:pt x="477466" y="1189007"/>
                  </a:lnTo>
                  <a:lnTo>
                    <a:pt x="470325" y="1196458"/>
                  </a:lnTo>
                  <a:lnTo>
                    <a:pt x="458839" y="1200804"/>
                  </a:lnTo>
                  <a:lnTo>
                    <a:pt x="444248" y="1202978"/>
                  </a:lnTo>
                  <a:lnTo>
                    <a:pt x="429657" y="1200804"/>
                  </a:lnTo>
                  <a:lnTo>
                    <a:pt x="435866" y="1213533"/>
                  </a:lnTo>
                  <a:lnTo>
                    <a:pt x="444248" y="1218810"/>
                  </a:lnTo>
                  <a:lnTo>
                    <a:pt x="455734" y="1223157"/>
                  </a:lnTo>
                  <a:lnTo>
                    <a:pt x="465048" y="1230607"/>
                  </a:lnTo>
                  <a:lnTo>
                    <a:pt x="473430" y="1230607"/>
                  </a:lnTo>
                  <a:lnTo>
                    <a:pt x="473430" y="1206082"/>
                  </a:lnTo>
                  <a:lnTo>
                    <a:pt x="484916" y="1206082"/>
                  </a:lnTo>
                  <a:lnTo>
                    <a:pt x="488021" y="1198631"/>
                  </a:lnTo>
                  <a:lnTo>
                    <a:pt x="492057" y="1193354"/>
                  </a:lnTo>
                  <a:lnTo>
                    <a:pt x="495161" y="1189007"/>
                  </a:lnTo>
                  <a:lnTo>
                    <a:pt x="500439" y="1185903"/>
                  </a:lnTo>
                  <a:lnTo>
                    <a:pt x="499507" y="1180625"/>
                  </a:lnTo>
                  <a:lnTo>
                    <a:pt x="497334" y="1176279"/>
                  </a:lnTo>
                  <a:lnTo>
                    <a:pt x="497334" y="1174106"/>
                  </a:lnTo>
                  <a:lnTo>
                    <a:pt x="495161" y="1171002"/>
                  </a:lnTo>
                  <a:lnTo>
                    <a:pt x="494230" y="1166655"/>
                  </a:lnTo>
                  <a:lnTo>
                    <a:pt x="494230" y="1161378"/>
                  </a:lnTo>
                  <a:lnTo>
                    <a:pt x="499507" y="1161378"/>
                  </a:lnTo>
                  <a:lnTo>
                    <a:pt x="504785" y="1163551"/>
                  </a:lnTo>
                  <a:lnTo>
                    <a:pt x="507889" y="1165724"/>
                  </a:lnTo>
                  <a:lnTo>
                    <a:pt x="510062" y="1165724"/>
                  </a:lnTo>
                  <a:lnTo>
                    <a:pt x="514098" y="1165724"/>
                  </a:lnTo>
                  <a:lnTo>
                    <a:pt x="517203" y="1165724"/>
                  </a:lnTo>
                  <a:lnTo>
                    <a:pt x="521238" y="1165724"/>
                  </a:lnTo>
                  <a:lnTo>
                    <a:pt x="521238" y="1161378"/>
                  </a:lnTo>
                  <a:lnTo>
                    <a:pt x="509752" y="1151754"/>
                  </a:lnTo>
                  <a:lnTo>
                    <a:pt x="499197" y="1144303"/>
                  </a:lnTo>
                  <a:lnTo>
                    <a:pt x="484606" y="1139026"/>
                  </a:lnTo>
                  <a:lnTo>
                    <a:pt x="484606" y="1128471"/>
                  </a:lnTo>
                  <a:lnTo>
                    <a:pt x="470015" y="1128471"/>
                  </a:lnTo>
                  <a:lnTo>
                    <a:pt x="457597" y="1109533"/>
                  </a:lnTo>
                  <a:lnTo>
                    <a:pt x="443937" y="1093701"/>
                  </a:lnTo>
                  <a:lnTo>
                    <a:pt x="429346" y="1078799"/>
                  </a:lnTo>
                  <a:lnTo>
                    <a:pt x="429346" y="1072590"/>
                  </a:lnTo>
                  <a:lnTo>
                    <a:pt x="429346" y="1069486"/>
                  </a:lnTo>
                  <a:lnTo>
                    <a:pt x="429346" y="1065140"/>
                  </a:lnTo>
                  <a:lnTo>
                    <a:pt x="429346" y="1064208"/>
                  </a:lnTo>
                  <a:lnTo>
                    <a:pt x="433382" y="1062035"/>
                  </a:lnTo>
                  <a:lnTo>
                    <a:pt x="436487" y="1057689"/>
                  </a:lnTo>
                  <a:lnTo>
                    <a:pt x="438660" y="1057689"/>
                  </a:lnTo>
                  <a:lnTo>
                    <a:pt x="438660" y="1056758"/>
                  </a:lnTo>
                  <a:lnTo>
                    <a:pt x="440833" y="1056758"/>
                  </a:lnTo>
                  <a:lnTo>
                    <a:pt x="443006" y="1056758"/>
                  </a:lnTo>
                  <a:lnTo>
                    <a:pt x="443937" y="1054584"/>
                  </a:lnTo>
                  <a:lnTo>
                    <a:pt x="446111" y="1057689"/>
                  </a:lnTo>
                  <a:lnTo>
                    <a:pt x="448284" y="1062035"/>
                  </a:lnTo>
                  <a:lnTo>
                    <a:pt x="448284" y="1065140"/>
                  </a:lnTo>
                  <a:lnTo>
                    <a:pt x="450457" y="1071349"/>
                  </a:lnTo>
                  <a:lnTo>
                    <a:pt x="465048" y="1067002"/>
                  </a:lnTo>
                  <a:lnTo>
                    <a:pt x="472188" y="1087181"/>
                  </a:lnTo>
                  <a:lnTo>
                    <a:pt x="479328" y="1098668"/>
                  </a:lnTo>
                  <a:lnTo>
                    <a:pt x="487710" y="1103945"/>
                  </a:lnTo>
                  <a:lnTo>
                    <a:pt x="497024" y="1106118"/>
                  </a:lnTo>
                  <a:lnTo>
                    <a:pt x="507579" y="1111396"/>
                  </a:lnTo>
                  <a:lnTo>
                    <a:pt x="521238" y="1121020"/>
                  </a:lnTo>
                  <a:lnTo>
                    <a:pt x="526516" y="1126297"/>
                  </a:lnTo>
                  <a:lnTo>
                    <a:pt x="526516" y="1133748"/>
                  </a:lnTo>
                  <a:lnTo>
                    <a:pt x="524343" y="1141199"/>
                  </a:lnTo>
                  <a:lnTo>
                    <a:pt x="522170" y="1150823"/>
                  </a:lnTo>
                  <a:lnTo>
                    <a:pt x="524343" y="1161378"/>
                  </a:lnTo>
                  <a:lnTo>
                    <a:pt x="528379" y="1165724"/>
                  </a:lnTo>
                  <a:lnTo>
                    <a:pt x="531483" y="1166655"/>
                  </a:lnTo>
                  <a:lnTo>
                    <a:pt x="536761" y="1171002"/>
                  </a:lnTo>
                  <a:lnTo>
                    <a:pt x="540797" y="1174106"/>
                  </a:lnTo>
                  <a:lnTo>
                    <a:pt x="543901" y="1176279"/>
                  </a:lnTo>
                  <a:lnTo>
                    <a:pt x="560665" y="1225951"/>
                  </a:lnTo>
                  <a:lnTo>
                    <a:pt x="564701" y="1225951"/>
                  </a:lnTo>
                  <a:lnTo>
                    <a:pt x="565632" y="1228124"/>
                  </a:lnTo>
                  <a:lnTo>
                    <a:pt x="567805" y="1228124"/>
                  </a:lnTo>
                  <a:lnTo>
                    <a:pt x="569978" y="1230297"/>
                  </a:lnTo>
                  <a:lnTo>
                    <a:pt x="575256" y="1228124"/>
                  </a:lnTo>
                  <a:lnTo>
                    <a:pt x="580534" y="1225951"/>
                  </a:lnTo>
                  <a:lnTo>
                    <a:pt x="582707" y="1225019"/>
                  </a:lnTo>
                  <a:lnTo>
                    <a:pt x="584880" y="1220673"/>
                  </a:lnTo>
                  <a:lnTo>
                    <a:pt x="584880" y="1218500"/>
                  </a:lnTo>
                  <a:lnTo>
                    <a:pt x="587053" y="1215395"/>
                  </a:lnTo>
                  <a:lnTo>
                    <a:pt x="587984" y="1211049"/>
                  </a:lnTo>
                  <a:lnTo>
                    <a:pt x="592020" y="1210118"/>
                  </a:lnTo>
                  <a:lnTo>
                    <a:pt x="597298" y="1205772"/>
                  </a:lnTo>
                  <a:lnTo>
                    <a:pt x="594193" y="1188697"/>
                  </a:lnTo>
                  <a:lnTo>
                    <a:pt x="587053" y="1172864"/>
                  </a:lnTo>
                  <a:lnTo>
                    <a:pt x="577740" y="1161378"/>
                  </a:lnTo>
                  <a:lnTo>
                    <a:pt x="577740" y="1156411"/>
                  </a:lnTo>
                  <a:lnTo>
                    <a:pt x="580844" y="1158584"/>
                  </a:lnTo>
                  <a:lnTo>
                    <a:pt x="580844" y="1159515"/>
                  </a:lnTo>
                  <a:lnTo>
                    <a:pt x="583017" y="1161688"/>
                  </a:lnTo>
                  <a:lnTo>
                    <a:pt x="585190" y="1166035"/>
                  </a:lnTo>
                  <a:lnTo>
                    <a:pt x="592331" y="1163861"/>
                  </a:lnTo>
                  <a:lnTo>
                    <a:pt x="595435" y="1163861"/>
                  </a:lnTo>
                  <a:lnTo>
                    <a:pt x="597608" y="1163861"/>
                  </a:lnTo>
                  <a:lnTo>
                    <a:pt x="599781" y="1161688"/>
                  </a:lnTo>
                  <a:lnTo>
                    <a:pt x="599781" y="1159515"/>
                  </a:lnTo>
                  <a:lnTo>
                    <a:pt x="599781" y="1158584"/>
                  </a:lnTo>
                  <a:lnTo>
                    <a:pt x="597608" y="1154238"/>
                  </a:lnTo>
                  <a:lnTo>
                    <a:pt x="597608" y="1148960"/>
                  </a:lnTo>
                  <a:lnTo>
                    <a:pt x="600713" y="1148960"/>
                  </a:lnTo>
                  <a:lnTo>
                    <a:pt x="600713" y="1144614"/>
                  </a:lnTo>
                  <a:lnTo>
                    <a:pt x="604748" y="1144614"/>
                  </a:lnTo>
                  <a:lnTo>
                    <a:pt x="607853" y="1144614"/>
                  </a:lnTo>
                  <a:lnTo>
                    <a:pt x="610026" y="1146787"/>
                  </a:lnTo>
                  <a:lnTo>
                    <a:pt x="612199" y="1146787"/>
                  </a:lnTo>
                  <a:lnTo>
                    <a:pt x="614372" y="1148960"/>
                  </a:lnTo>
                  <a:lnTo>
                    <a:pt x="619650" y="1151133"/>
                  </a:lnTo>
                  <a:lnTo>
                    <a:pt x="622754" y="1152064"/>
                  </a:lnTo>
                  <a:lnTo>
                    <a:pt x="624927" y="1154238"/>
                  </a:lnTo>
                  <a:lnTo>
                    <a:pt x="627100" y="1156411"/>
                  </a:lnTo>
                  <a:lnTo>
                    <a:pt x="630205" y="1158584"/>
                  </a:lnTo>
                  <a:lnTo>
                    <a:pt x="634241" y="1161688"/>
                  </a:lnTo>
                  <a:lnTo>
                    <a:pt x="632068" y="1166966"/>
                  </a:lnTo>
                  <a:lnTo>
                    <a:pt x="629894" y="1171312"/>
                  </a:lnTo>
                  <a:lnTo>
                    <a:pt x="629894" y="1174416"/>
                  </a:lnTo>
                  <a:lnTo>
                    <a:pt x="629894" y="1178763"/>
                  </a:lnTo>
                  <a:lnTo>
                    <a:pt x="629894" y="1181867"/>
                  </a:lnTo>
                  <a:lnTo>
                    <a:pt x="629894" y="1186213"/>
                  </a:lnTo>
                  <a:lnTo>
                    <a:pt x="629894" y="1189318"/>
                  </a:lnTo>
                  <a:lnTo>
                    <a:pt x="636103" y="1206392"/>
                  </a:lnTo>
                  <a:lnTo>
                    <a:pt x="648521" y="1223467"/>
                  </a:lnTo>
                  <a:lnTo>
                    <a:pt x="665285" y="1234022"/>
                  </a:lnTo>
                  <a:lnTo>
                    <a:pt x="680808" y="1238368"/>
                  </a:lnTo>
                  <a:lnTo>
                    <a:pt x="684843" y="1236195"/>
                  </a:lnTo>
                  <a:lnTo>
                    <a:pt x="687948" y="1233091"/>
                  </a:lnTo>
                  <a:lnTo>
                    <a:pt x="690121" y="1228744"/>
                  </a:lnTo>
                  <a:lnTo>
                    <a:pt x="695399" y="1226571"/>
                  </a:lnTo>
                  <a:lnTo>
                    <a:pt x="699434" y="1225640"/>
                  </a:lnTo>
                  <a:lnTo>
                    <a:pt x="704712" y="1226571"/>
                  </a:lnTo>
                  <a:lnTo>
                    <a:pt x="714025" y="1230918"/>
                  </a:lnTo>
                  <a:lnTo>
                    <a:pt x="721165" y="1234022"/>
                  </a:lnTo>
                  <a:lnTo>
                    <a:pt x="728306" y="1236195"/>
                  </a:lnTo>
                  <a:lnTo>
                    <a:pt x="735446" y="1234022"/>
                  </a:lnTo>
                  <a:lnTo>
                    <a:pt x="743828" y="1226571"/>
                  </a:lnTo>
                  <a:lnTo>
                    <a:pt x="750968" y="1226571"/>
                  </a:lnTo>
                  <a:lnTo>
                    <a:pt x="755004" y="1226571"/>
                  </a:lnTo>
                  <a:lnTo>
                    <a:pt x="758109" y="1226571"/>
                  </a:lnTo>
                  <a:lnTo>
                    <a:pt x="760282" y="1228744"/>
                  </a:lnTo>
                  <a:lnTo>
                    <a:pt x="762455" y="1230918"/>
                  </a:lnTo>
                  <a:lnTo>
                    <a:pt x="762455" y="1234022"/>
                  </a:lnTo>
                  <a:lnTo>
                    <a:pt x="764628" y="1238368"/>
                  </a:lnTo>
                  <a:lnTo>
                    <a:pt x="767732" y="1251097"/>
                  </a:lnTo>
                  <a:lnTo>
                    <a:pt x="765870" y="1265377"/>
                  </a:lnTo>
                  <a:close/>
                  <a:moveTo>
                    <a:pt x="845033" y="1136232"/>
                  </a:moveTo>
                  <a:lnTo>
                    <a:pt x="825165" y="1141509"/>
                  </a:lnTo>
                  <a:lnTo>
                    <a:pt x="803434" y="1143682"/>
                  </a:lnTo>
                  <a:lnTo>
                    <a:pt x="781702" y="1139336"/>
                  </a:lnTo>
                  <a:lnTo>
                    <a:pt x="773320" y="1136232"/>
                  </a:lnTo>
                  <a:lnTo>
                    <a:pt x="766180" y="1130954"/>
                  </a:lnTo>
                  <a:lnTo>
                    <a:pt x="756867" y="1124745"/>
                  </a:lnTo>
                  <a:lnTo>
                    <a:pt x="742276" y="1124745"/>
                  </a:lnTo>
                  <a:lnTo>
                    <a:pt x="727685" y="1126918"/>
                  </a:lnTo>
                  <a:lnTo>
                    <a:pt x="713094" y="1134369"/>
                  </a:lnTo>
                  <a:lnTo>
                    <a:pt x="700676" y="1139647"/>
                  </a:lnTo>
                  <a:lnTo>
                    <a:pt x="686085" y="1141820"/>
                  </a:lnTo>
                  <a:lnTo>
                    <a:pt x="671494" y="1136542"/>
                  </a:lnTo>
                  <a:lnTo>
                    <a:pt x="666217" y="1134369"/>
                  </a:lnTo>
                  <a:lnTo>
                    <a:pt x="662181" y="1132196"/>
                  </a:lnTo>
                  <a:lnTo>
                    <a:pt x="659076" y="1131265"/>
                  </a:lnTo>
                  <a:lnTo>
                    <a:pt x="656903" y="1126918"/>
                  </a:lnTo>
                  <a:lnTo>
                    <a:pt x="656903" y="1123814"/>
                  </a:lnTo>
                  <a:lnTo>
                    <a:pt x="654730" y="1116363"/>
                  </a:lnTo>
                  <a:lnTo>
                    <a:pt x="654730" y="1110154"/>
                  </a:lnTo>
                  <a:lnTo>
                    <a:pt x="658766" y="1099599"/>
                  </a:lnTo>
                  <a:lnTo>
                    <a:pt x="665906" y="1086871"/>
                  </a:lnTo>
                  <a:lnTo>
                    <a:pt x="674288" y="1071969"/>
                  </a:lnTo>
                  <a:lnTo>
                    <a:pt x="683602" y="1057068"/>
                  </a:lnTo>
                  <a:lnTo>
                    <a:pt x="690742" y="1043408"/>
                  </a:lnTo>
                  <a:lnTo>
                    <a:pt x="694778" y="1035026"/>
                  </a:lnTo>
                  <a:lnTo>
                    <a:pt x="703160" y="1037199"/>
                  </a:lnTo>
                  <a:lnTo>
                    <a:pt x="710300" y="1040304"/>
                  </a:lnTo>
                  <a:lnTo>
                    <a:pt x="715578" y="1042477"/>
                  </a:lnTo>
                  <a:lnTo>
                    <a:pt x="721786" y="1047755"/>
                  </a:lnTo>
                  <a:lnTo>
                    <a:pt x="724891" y="1049928"/>
                  </a:lnTo>
                  <a:lnTo>
                    <a:pt x="727064" y="1049928"/>
                  </a:lnTo>
                  <a:lnTo>
                    <a:pt x="729237" y="1049928"/>
                  </a:lnTo>
                  <a:lnTo>
                    <a:pt x="730168" y="1050859"/>
                  </a:lnTo>
                  <a:lnTo>
                    <a:pt x="717751" y="1055205"/>
                  </a:lnTo>
                  <a:lnTo>
                    <a:pt x="721786" y="1064829"/>
                  </a:lnTo>
                  <a:lnTo>
                    <a:pt x="728927" y="1072280"/>
                  </a:lnTo>
                  <a:lnTo>
                    <a:pt x="734204" y="1079731"/>
                  </a:lnTo>
                  <a:lnTo>
                    <a:pt x="743518" y="1080662"/>
                  </a:lnTo>
                  <a:lnTo>
                    <a:pt x="755935" y="1075384"/>
                  </a:lnTo>
                  <a:lnTo>
                    <a:pt x="765249" y="1067934"/>
                  </a:lnTo>
                  <a:lnTo>
                    <a:pt x="780771" y="1073211"/>
                  </a:lnTo>
                  <a:lnTo>
                    <a:pt x="800640" y="1084698"/>
                  </a:lnTo>
                  <a:lnTo>
                    <a:pt x="821439" y="1097426"/>
                  </a:lnTo>
                  <a:lnTo>
                    <a:pt x="836030" y="1110154"/>
                  </a:lnTo>
                  <a:lnTo>
                    <a:pt x="844413" y="1125056"/>
                  </a:lnTo>
                  <a:lnTo>
                    <a:pt x="850621" y="1125056"/>
                  </a:lnTo>
                  <a:lnTo>
                    <a:pt x="845033" y="1136232"/>
                  </a:lnTo>
                  <a:close/>
                  <a:moveTo>
                    <a:pt x="1025402" y="1146787"/>
                  </a:moveTo>
                  <a:lnTo>
                    <a:pt x="1022298" y="1146787"/>
                  </a:lnTo>
                  <a:lnTo>
                    <a:pt x="1018262" y="1146787"/>
                  </a:lnTo>
                  <a:lnTo>
                    <a:pt x="1015157" y="1146787"/>
                  </a:lnTo>
                  <a:lnTo>
                    <a:pt x="1011122" y="1144614"/>
                  </a:lnTo>
                  <a:lnTo>
                    <a:pt x="1008949" y="1161688"/>
                  </a:lnTo>
                  <a:lnTo>
                    <a:pt x="1011122" y="1173175"/>
                  </a:lnTo>
                  <a:lnTo>
                    <a:pt x="1016399" y="1183730"/>
                  </a:lnTo>
                  <a:lnTo>
                    <a:pt x="1020435" y="1196458"/>
                  </a:lnTo>
                  <a:lnTo>
                    <a:pt x="1022608" y="1217569"/>
                  </a:lnTo>
                  <a:lnTo>
                    <a:pt x="995600" y="1218500"/>
                  </a:lnTo>
                  <a:lnTo>
                    <a:pt x="976973" y="1215395"/>
                  </a:lnTo>
                  <a:lnTo>
                    <a:pt x="966418" y="1205772"/>
                  </a:lnTo>
                  <a:lnTo>
                    <a:pt x="962382" y="1188697"/>
                  </a:lnTo>
                  <a:lnTo>
                    <a:pt x="962382" y="1165414"/>
                  </a:lnTo>
                  <a:lnTo>
                    <a:pt x="974800" y="1165414"/>
                  </a:lnTo>
                  <a:lnTo>
                    <a:pt x="967660" y="1151754"/>
                  </a:lnTo>
                  <a:lnTo>
                    <a:pt x="955242" y="1138094"/>
                  </a:lnTo>
                  <a:lnTo>
                    <a:pt x="944686" y="1121020"/>
                  </a:lnTo>
                  <a:lnTo>
                    <a:pt x="933200" y="1103945"/>
                  </a:lnTo>
                  <a:lnTo>
                    <a:pt x="927922" y="1086871"/>
                  </a:lnTo>
                  <a:lnTo>
                    <a:pt x="931027" y="1071038"/>
                  </a:lnTo>
                  <a:lnTo>
                    <a:pt x="938167" y="1059552"/>
                  </a:lnTo>
                  <a:lnTo>
                    <a:pt x="949653" y="1049928"/>
                  </a:lnTo>
                  <a:lnTo>
                    <a:pt x="962071" y="1044650"/>
                  </a:lnTo>
                  <a:lnTo>
                    <a:pt x="974489" y="1039373"/>
                  </a:lnTo>
                  <a:lnTo>
                    <a:pt x="985976" y="1029749"/>
                  </a:lnTo>
                  <a:lnTo>
                    <a:pt x="995289" y="1029749"/>
                  </a:lnTo>
                  <a:lnTo>
                    <a:pt x="1000567" y="1031922"/>
                  </a:lnTo>
                  <a:lnTo>
                    <a:pt x="1005844" y="1031922"/>
                  </a:lnTo>
                  <a:lnTo>
                    <a:pt x="1011122" y="1034095"/>
                  </a:lnTo>
                  <a:lnTo>
                    <a:pt x="1008017" y="1049928"/>
                  </a:lnTo>
                  <a:lnTo>
                    <a:pt x="1000877" y="1063587"/>
                  </a:lnTo>
                  <a:lnTo>
                    <a:pt x="986286" y="1068865"/>
                  </a:lnTo>
                  <a:lnTo>
                    <a:pt x="966418" y="1071038"/>
                  </a:lnTo>
                  <a:lnTo>
                    <a:pt x="973558" y="1086871"/>
                  </a:lnTo>
                  <a:lnTo>
                    <a:pt x="985976" y="1101772"/>
                  </a:lnTo>
                  <a:lnTo>
                    <a:pt x="1001498" y="1111396"/>
                  </a:lnTo>
                  <a:lnTo>
                    <a:pt x="1000567" y="1115742"/>
                  </a:lnTo>
                  <a:lnTo>
                    <a:pt x="998394" y="1116674"/>
                  </a:lnTo>
                  <a:lnTo>
                    <a:pt x="996220" y="1116674"/>
                  </a:lnTo>
                  <a:lnTo>
                    <a:pt x="995289" y="1121020"/>
                  </a:lnTo>
                  <a:lnTo>
                    <a:pt x="1000567" y="1130644"/>
                  </a:lnTo>
                  <a:lnTo>
                    <a:pt x="1005844" y="1139026"/>
                  </a:lnTo>
                  <a:lnTo>
                    <a:pt x="1008017" y="1143372"/>
                  </a:lnTo>
                  <a:lnTo>
                    <a:pt x="1008949" y="1144303"/>
                  </a:lnTo>
                  <a:lnTo>
                    <a:pt x="1011122" y="1143372"/>
                  </a:lnTo>
                  <a:lnTo>
                    <a:pt x="1011122" y="1141199"/>
                  </a:lnTo>
                  <a:lnTo>
                    <a:pt x="1013295" y="1138094"/>
                  </a:lnTo>
                  <a:lnTo>
                    <a:pt x="1013295" y="1133748"/>
                  </a:lnTo>
                  <a:lnTo>
                    <a:pt x="1015468" y="1131575"/>
                  </a:lnTo>
                  <a:lnTo>
                    <a:pt x="1018573" y="1133748"/>
                  </a:lnTo>
                  <a:lnTo>
                    <a:pt x="1022608" y="1138094"/>
                  </a:lnTo>
                  <a:lnTo>
                    <a:pt x="1023540" y="1139026"/>
                  </a:lnTo>
                  <a:lnTo>
                    <a:pt x="1027575" y="1141199"/>
                  </a:lnTo>
                  <a:lnTo>
                    <a:pt x="1030680" y="1144303"/>
                  </a:lnTo>
                  <a:lnTo>
                    <a:pt x="1025402" y="1146787"/>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614" name="Google Shape;614;p38"/>
            <p:cNvSpPr/>
            <p:nvPr/>
          </p:nvSpPr>
          <p:spPr>
            <a:xfrm>
              <a:off x="3690211" y="4196454"/>
              <a:ext cx="74507" cy="99343"/>
            </a:xfrm>
            <a:custGeom>
              <a:rect b="b" l="l" r="r" t="t"/>
              <a:pathLst>
                <a:path extrusionOk="0" h="99342" w="74506">
                  <a:moveTo>
                    <a:pt x="60226" y="0"/>
                  </a:moveTo>
                  <a:lnTo>
                    <a:pt x="43462" y="0"/>
                  </a:lnTo>
                  <a:lnTo>
                    <a:pt x="23904" y="2173"/>
                  </a:lnTo>
                  <a:lnTo>
                    <a:pt x="4036" y="4346"/>
                  </a:lnTo>
                  <a:lnTo>
                    <a:pt x="4967" y="11797"/>
                  </a:lnTo>
                  <a:lnTo>
                    <a:pt x="7140" y="14901"/>
                  </a:lnTo>
                  <a:lnTo>
                    <a:pt x="11176" y="19248"/>
                  </a:lnTo>
                  <a:lnTo>
                    <a:pt x="14281" y="20179"/>
                  </a:lnTo>
                  <a:lnTo>
                    <a:pt x="18627" y="22352"/>
                  </a:lnTo>
                  <a:lnTo>
                    <a:pt x="23904" y="24525"/>
                  </a:lnTo>
                  <a:lnTo>
                    <a:pt x="18627" y="31976"/>
                  </a:lnTo>
                  <a:lnTo>
                    <a:pt x="11176" y="37253"/>
                  </a:lnTo>
                  <a:lnTo>
                    <a:pt x="4036" y="40358"/>
                  </a:lnTo>
                  <a:lnTo>
                    <a:pt x="0" y="74197"/>
                  </a:lnTo>
                  <a:lnTo>
                    <a:pt x="23904" y="77301"/>
                  </a:lnTo>
                  <a:lnTo>
                    <a:pt x="23904" y="89098"/>
                  </a:lnTo>
                  <a:lnTo>
                    <a:pt x="31045" y="92202"/>
                  </a:lnTo>
                  <a:lnTo>
                    <a:pt x="38495" y="98411"/>
                  </a:lnTo>
                  <a:lnTo>
                    <a:pt x="43462" y="101826"/>
                  </a:lnTo>
                  <a:lnTo>
                    <a:pt x="48740" y="99653"/>
                  </a:lnTo>
                  <a:lnTo>
                    <a:pt x="50913" y="96549"/>
                  </a:lnTo>
                  <a:lnTo>
                    <a:pt x="53086" y="94376"/>
                  </a:lnTo>
                  <a:lnTo>
                    <a:pt x="53086" y="92202"/>
                  </a:lnTo>
                  <a:lnTo>
                    <a:pt x="53086" y="89098"/>
                  </a:lnTo>
                  <a:lnTo>
                    <a:pt x="53086" y="84752"/>
                  </a:lnTo>
                  <a:lnTo>
                    <a:pt x="56191" y="81647"/>
                  </a:lnTo>
                  <a:lnTo>
                    <a:pt x="67677" y="84752"/>
                  </a:lnTo>
                  <a:lnTo>
                    <a:pt x="72644" y="77301"/>
                  </a:lnTo>
                  <a:lnTo>
                    <a:pt x="76991" y="77301"/>
                  </a:lnTo>
                  <a:lnTo>
                    <a:pt x="69540" y="37253"/>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615" name="Google Shape;615;p38"/>
            <p:cNvSpPr/>
            <p:nvPr/>
          </p:nvSpPr>
          <p:spPr>
            <a:xfrm>
              <a:off x="3753542" y="4135296"/>
              <a:ext cx="40358" cy="34149"/>
            </a:xfrm>
            <a:custGeom>
              <a:rect b="b" l="l" r="r" t="t"/>
              <a:pathLst>
                <a:path extrusionOk="0" h="34149" w="40357">
                  <a:moveTo>
                    <a:pt x="22042" y="36012"/>
                  </a:moveTo>
                  <a:lnTo>
                    <a:pt x="27009" y="31665"/>
                  </a:lnTo>
                  <a:lnTo>
                    <a:pt x="31355" y="29492"/>
                  </a:lnTo>
                  <a:lnTo>
                    <a:pt x="34460" y="28561"/>
                  </a:lnTo>
                  <a:lnTo>
                    <a:pt x="40668" y="24215"/>
                  </a:lnTo>
                  <a:lnTo>
                    <a:pt x="36633" y="0"/>
                  </a:lnTo>
                  <a:lnTo>
                    <a:pt x="23904" y="2173"/>
                  </a:lnTo>
                  <a:lnTo>
                    <a:pt x="16764" y="6209"/>
                  </a:lnTo>
                  <a:lnTo>
                    <a:pt x="9313" y="11486"/>
                  </a:lnTo>
                  <a:lnTo>
                    <a:pt x="0" y="16764"/>
                  </a:lnTo>
                  <a:lnTo>
                    <a:pt x="0" y="24215"/>
                  </a:lnTo>
                  <a:lnTo>
                    <a:pt x="2173" y="26388"/>
                  </a:lnTo>
                  <a:lnTo>
                    <a:pt x="2173" y="28561"/>
                  </a:lnTo>
                  <a:lnTo>
                    <a:pt x="4346" y="28561"/>
                  </a:lnTo>
                  <a:lnTo>
                    <a:pt x="4346" y="29492"/>
                  </a:lnTo>
                  <a:lnTo>
                    <a:pt x="4346" y="33839"/>
                  </a:lnTo>
                  <a:lnTo>
                    <a:pt x="9313" y="33839"/>
                  </a:lnTo>
                  <a:lnTo>
                    <a:pt x="11487" y="33839"/>
                  </a:lnTo>
                  <a:lnTo>
                    <a:pt x="13660" y="36012"/>
                  </a:lnTo>
                  <a:lnTo>
                    <a:pt x="14591" y="36012"/>
                  </a:lnTo>
                  <a:lnTo>
                    <a:pt x="16764" y="36943"/>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616" name="Google Shape;616;p38"/>
            <p:cNvSpPr/>
            <p:nvPr/>
          </p:nvSpPr>
          <p:spPr>
            <a:xfrm>
              <a:off x="3770306" y="4179690"/>
              <a:ext cx="55880" cy="96238"/>
            </a:xfrm>
            <a:custGeom>
              <a:rect b="b" l="l" r="r" t="t"/>
              <a:pathLst>
                <a:path extrusionOk="0" h="96238" w="55880">
                  <a:moveTo>
                    <a:pt x="54018" y="13660"/>
                  </a:moveTo>
                  <a:lnTo>
                    <a:pt x="53086" y="9624"/>
                  </a:lnTo>
                  <a:lnTo>
                    <a:pt x="43773" y="6209"/>
                  </a:lnTo>
                  <a:lnTo>
                    <a:pt x="31045" y="4346"/>
                  </a:lnTo>
                  <a:lnTo>
                    <a:pt x="16454" y="2173"/>
                  </a:lnTo>
                  <a:lnTo>
                    <a:pt x="3104" y="0"/>
                  </a:lnTo>
                  <a:lnTo>
                    <a:pt x="0" y="16764"/>
                  </a:lnTo>
                  <a:lnTo>
                    <a:pt x="2173" y="31665"/>
                  </a:lnTo>
                  <a:lnTo>
                    <a:pt x="3104" y="48740"/>
                  </a:lnTo>
                  <a:lnTo>
                    <a:pt x="7140" y="63331"/>
                  </a:lnTo>
                  <a:lnTo>
                    <a:pt x="7140" y="76059"/>
                  </a:lnTo>
                  <a:lnTo>
                    <a:pt x="3104" y="86614"/>
                  </a:lnTo>
                  <a:lnTo>
                    <a:pt x="7140" y="98411"/>
                  </a:lnTo>
                  <a:lnTo>
                    <a:pt x="14591" y="98411"/>
                  </a:lnTo>
                  <a:lnTo>
                    <a:pt x="19869" y="98411"/>
                  </a:lnTo>
                  <a:lnTo>
                    <a:pt x="23904" y="96238"/>
                  </a:lnTo>
                  <a:lnTo>
                    <a:pt x="27009" y="94065"/>
                  </a:lnTo>
                  <a:lnTo>
                    <a:pt x="31045" y="88788"/>
                  </a:lnTo>
                  <a:lnTo>
                    <a:pt x="32286" y="81337"/>
                  </a:lnTo>
                  <a:lnTo>
                    <a:pt x="34460" y="70782"/>
                  </a:lnTo>
                  <a:lnTo>
                    <a:pt x="32286" y="61468"/>
                  </a:lnTo>
                  <a:lnTo>
                    <a:pt x="34460" y="57122"/>
                  </a:lnTo>
                  <a:lnTo>
                    <a:pt x="38495" y="56191"/>
                  </a:lnTo>
                  <a:lnTo>
                    <a:pt x="39427" y="54018"/>
                  </a:lnTo>
                  <a:lnTo>
                    <a:pt x="43773" y="51844"/>
                  </a:lnTo>
                  <a:lnTo>
                    <a:pt x="46877" y="49671"/>
                  </a:lnTo>
                  <a:lnTo>
                    <a:pt x="50913" y="46567"/>
                  </a:lnTo>
                  <a:lnTo>
                    <a:pt x="53086" y="41289"/>
                  </a:lnTo>
                  <a:lnTo>
                    <a:pt x="54018" y="36943"/>
                  </a:lnTo>
                  <a:lnTo>
                    <a:pt x="56191" y="33839"/>
                  </a:lnTo>
                  <a:lnTo>
                    <a:pt x="56191" y="26388"/>
                  </a:lnTo>
                  <a:lnTo>
                    <a:pt x="54018" y="18937"/>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617" name="Google Shape;617;p38"/>
            <p:cNvSpPr/>
            <p:nvPr/>
          </p:nvSpPr>
          <p:spPr>
            <a:xfrm>
              <a:off x="3630606" y="4070724"/>
              <a:ext cx="21731" cy="27940"/>
            </a:xfrm>
            <a:custGeom>
              <a:rect b="b" l="l" r="r" t="t"/>
              <a:pathLst>
                <a:path extrusionOk="0" h="27940" w="21731">
                  <a:moveTo>
                    <a:pt x="22973" y="28561"/>
                  </a:moveTo>
                  <a:lnTo>
                    <a:pt x="22042" y="21110"/>
                  </a:lnTo>
                  <a:lnTo>
                    <a:pt x="17695" y="13660"/>
                  </a:lnTo>
                  <a:lnTo>
                    <a:pt x="14591" y="7451"/>
                  </a:lnTo>
                  <a:lnTo>
                    <a:pt x="7451" y="4346"/>
                  </a:lnTo>
                  <a:lnTo>
                    <a:pt x="0" y="0"/>
                  </a:lnTo>
                  <a:lnTo>
                    <a:pt x="1242" y="7451"/>
                  </a:lnTo>
                  <a:lnTo>
                    <a:pt x="3104" y="13660"/>
                  </a:lnTo>
                  <a:lnTo>
                    <a:pt x="5278" y="16764"/>
                  </a:lnTo>
                  <a:lnTo>
                    <a:pt x="7451" y="21110"/>
                  </a:lnTo>
                  <a:lnTo>
                    <a:pt x="12728" y="24215"/>
                  </a:lnTo>
                  <a:lnTo>
                    <a:pt x="12728" y="28561"/>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618" name="Google Shape;618;p38"/>
            <p:cNvSpPr/>
            <p:nvPr/>
          </p:nvSpPr>
          <p:spPr>
            <a:xfrm>
              <a:off x="3646438" y="4107667"/>
              <a:ext cx="86925" cy="68298"/>
            </a:xfrm>
            <a:custGeom>
              <a:rect b="b" l="l" r="r" t="t"/>
              <a:pathLst>
                <a:path extrusionOk="0" h="68298" w="86924">
                  <a:moveTo>
                    <a:pt x="50913" y="44394"/>
                  </a:moveTo>
                  <a:lnTo>
                    <a:pt x="54949" y="48740"/>
                  </a:lnTo>
                  <a:lnTo>
                    <a:pt x="54949" y="51844"/>
                  </a:lnTo>
                  <a:lnTo>
                    <a:pt x="54949" y="57122"/>
                  </a:lnTo>
                  <a:lnTo>
                    <a:pt x="56191" y="61468"/>
                  </a:lnTo>
                  <a:lnTo>
                    <a:pt x="60226" y="64573"/>
                  </a:lnTo>
                  <a:lnTo>
                    <a:pt x="62400" y="66746"/>
                  </a:lnTo>
                  <a:lnTo>
                    <a:pt x="63331" y="66746"/>
                  </a:lnTo>
                  <a:lnTo>
                    <a:pt x="63331" y="68919"/>
                  </a:lnTo>
                  <a:lnTo>
                    <a:pt x="67677" y="68919"/>
                  </a:lnTo>
                  <a:lnTo>
                    <a:pt x="70782" y="64573"/>
                  </a:lnTo>
                  <a:lnTo>
                    <a:pt x="74817" y="63641"/>
                  </a:lnTo>
                  <a:lnTo>
                    <a:pt x="80095" y="61468"/>
                  </a:lnTo>
                  <a:lnTo>
                    <a:pt x="82268" y="48740"/>
                  </a:lnTo>
                  <a:lnTo>
                    <a:pt x="84131" y="31665"/>
                  </a:lnTo>
                  <a:lnTo>
                    <a:pt x="87235" y="20179"/>
                  </a:lnTo>
                  <a:lnTo>
                    <a:pt x="87235" y="14901"/>
                  </a:lnTo>
                  <a:lnTo>
                    <a:pt x="87235" y="9624"/>
                  </a:lnTo>
                  <a:lnTo>
                    <a:pt x="85373" y="7451"/>
                  </a:lnTo>
                  <a:lnTo>
                    <a:pt x="84131" y="4346"/>
                  </a:lnTo>
                  <a:lnTo>
                    <a:pt x="82268" y="2173"/>
                  </a:lnTo>
                  <a:lnTo>
                    <a:pt x="80095" y="2173"/>
                  </a:lnTo>
                  <a:lnTo>
                    <a:pt x="77922" y="0"/>
                  </a:lnTo>
                  <a:lnTo>
                    <a:pt x="76991" y="0"/>
                  </a:lnTo>
                  <a:lnTo>
                    <a:pt x="70782" y="0"/>
                  </a:lnTo>
                  <a:lnTo>
                    <a:pt x="70782" y="11797"/>
                  </a:lnTo>
                  <a:lnTo>
                    <a:pt x="58053" y="11797"/>
                  </a:lnTo>
                  <a:lnTo>
                    <a:pt x="43773" y="13970"/>
                  </a:lnTo>
                  <a:lnTo>
                    <a:pt x="31045" y="14901"/>
                  </a:lnTo>
                  <a:lnTo>
                    <a:pt x="20800" y="11797"/>
                  </a:lnTo>
                  <a:lnTo>
                    <a:pt x="14591" y="13970"/>
                  </a:lnTo>
                  <a:lnTo>
                    <a:pt x="11487" y="13970"/>
                  </a:lnTo>
                  <a:lnTo>
                    <a:pt x="9313" y="13970"/>
                  </a:lnTo>
                  <a:lnTo>
                    <a:pt x="7140" y="13970"/>
                  </a:lnTo>
                  <a:lnTo>
                    <a:pt x="7140" y="14901"/>
                  </a:lnTo>
                  <a:lnTo>
                    <a:pt x="6209" y="17075"/>
                  </a:lnTo>
                  <a:lnTo>
                    <a:pt x="4036" y="20179"/>
                  </a:lnTo>
                  <a:lnTo>
                    <a:pt x="0" y="20179"/>
                  </a:lnTo>
                  <a:lnTo>
                    <a:pt x="7140" y="31665"/>
                  </a:lnTo>
                  <a:lnTo>
                    <a:pt x="16454" y="36943"/>
                  </a:lnTo>
                  <a:lnTo>
                    <a:pt x="26077" y="39116"/>
                  </a:lnTo>
                  <a:lnTo>
                    <a:pt x="34149" y="36943"/>
                  </a:lnTo>
                  <a:lnTo>
                    <a:pt x="43773" y="39116"/>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619" name="Google Shape;619;p38"/>
            <p:cNvSpPr/>
            <p:nvPr/>
          </p:nvSpPr>
          <p:spPr>
            <a:xfrm>
              <a:off x="3750438" y="4075070"/>
              <a:ext cx="235939" cy="102447"/>
            </a:xfrm>
            <a:custGeom>
              <a:rect b="b" l="l" r="r" t="t"/>
              <a:pathLst>
                <a:path extrusionOk="0" h="102447" w="235938">
                  <a:moveTo>
                    <a:pt x="97790" y="86614"/>
                  </a:moveTo>
                  <a:lnTo>
                    <a:pt x="97790" y="88787"/>
                  </a:lnTo>
                  <a:lnTo>
                    <a:pt x="97790" y="89719"/>
                  </a:lnTo>
                  <a:lnTo>
                    <a:pt x="99964" y="91892"/>
                  </a:lnTo>
                  <a:lnTo>
                    <a:pt x="103068" y="94065"/>
                  </a:lnTo>
                  <a:lnTo>
                    <a:pt x="107414" y="96238"/>
                  </a:lnTo>
                  <a:lnTo>
                    <a:pt x="110519" y="96238"/>
                  </a:lnTo>
                  <a:lnTo>
                    <a:pt x="112381" y="94065"/>
                  </a:lnTo>
                  <a:lnTo>
                    <a:pt x="114554" y="89719"/>
                  </a:lnTo>
                  <a:lnTo>
                    <a:pt x="116728" y="84441"/>
                  </a:lnTo>
                  <a:lnTo>
                    <a:pt x="119832" y="91892"/>
                  </a:lnTo>
                  <a:lnTo>
                    <a:pt x="122937" y="99343"/>
                  </a:lnTo>
                  <a:lnTo>
                    <a:pt x="126972" y="104620"/>
                  </a:lnTo>
                  <a:lnTo>
                    <a:pt x="136596" y="104620"/>
                  </a:lnTo>
                  <a:lnTo>
                    <a:pt x="137527" y="101516"/>
                  </a:lnTo>
                  <a:lnTo>
                    <a:pt x="139701" y="97170"/>
                  </a:lnTo>
                  <a:lnTo>
                    <a:pt x="143736" y="94065"/>
                  </a:lnTo>
                  <a:lnTo>
                    <a:pt x="143736" y="89719"/>
                  </a:lnTo>
                  <a:lnTo>
                    <a:pt x="146841" y="94065"/>
                  </a:lnTo>
                  <a:lnTo>
                    <a:pt x="149014" y="99343"/>
                  </a:lnTo>
                  <a:lnTo>
                    <a:pt x="152118" y="104620"/>
                  </a:lnTo>
                  <a:lnTo>
                    <a:pt x="158327" y="104620"/>
                  </a:lnTo>
                  <a:lnTo>
                    <a:pt x="163605" y="104620"/>
                  </a:lnTo>
                  <a:lnTo>
                    <a:pt x="166709" y="103689"/>
                  </a:lnTo>
                  <a:lnTo>
                    <a:pt x="172918" y="101516"/>
                  </a:lnTo>
                  <a:lnTo>
                    <a:pt x="178196" y="101516"/>
                  </a:lnTo>
                  <a:lnTo>
                    <a:pt x="183163" y="99343"/>
                  </a:lnTo>
                  <a:lnTo>
                    <a:pt x="185336" y="97170"/>
                  </a:lnTo>
                  <a:lnTo>
                    <a:pt x="188441" y="97170"/>
                  </a:lnTo>
                  <a:lnTo>
                    <a:pt x="190614" y="96238"/>
                  </a:lnTo>
                  <a:lnTo>
                    <a:pt x="192787" y="91892"/>
                  </a:lnTo>
                  <a:lnTo>
                    <a:pt x="195891" y="89719"/>
                  </a:lnTo>
                  <a:lnTo>
                    <a:pt x="199927" y="89719"/>
                  </a:lnTo>
                  <a:lnTo>
                    <a:pt x="209240" y="91892"/>
                  </a:lnTo>
                  <a:lnTo>
                    <a:pt x="221969" y="94065"/>
                  </a:lnTo>
                  <a:lnTo>
                    <a:pt x="232213" y="94065"/>
                  </a:lnTo>
                  <a:lnTo>
                    <a:pt x="236560" y="81337"/>
                  </a:lnTo>
                  <a:lnTo>
                    <a:pt x="236560" y="76991"/>
                  </a:lnTo>
                  <a:lnTo>
                    <a:pt x="236560" y="73886"/>
                  </a:lnTo>
                  <a:lnTo>
                    <a:pt x="236560" y="71713"/>
                  </a:lnTo>
                  <a:lnTo>
                    <a:pt x="234387" y="67677"/>
                  </a:lnTo>
                  <a:lnTo>
                    <a:pt x="232213" y="62400"/>
                  </a:lnTo>
                  <a:lnTo>
                    <a:pt x="232213" y="57122"/>
                  </a:lnTo>
                  <a:lnTo>
                    <a:pt x="209240" y="54949"/>
                  </a:lnTo>
                  <a:lnTo>
                    <a:pt x="181300" y="57122"/>
                  </a:lnTo>
                  <a:lnTo>
                    <a:pt x="156154" y="57122"/>
                  </a:lnTo>
                  <a:lnTo>
                    <a:pt x="130077" y="57122"/>
                  </a:lnTo>
                  <a:lnTo>
                    <a:pt x="107414" y="51844"/>
                  </a:lnTo>
                  <a:lnTo>
                    <a:pt x="87546" y="40047"/>
                  </a:lnTo>
                  <a:lnTo>
                    <a:pt x="87546" y="36943"/>
                  </a:lnTo>
                  <a:lnTo>
                    <a:pt x="87546" y="31665"/>
                  </a:lnTo>
                  <a:lnTo>
                    <a:pt x="87546" y="27319"/>
                  </a:lnTo>
                  <a:lnTo>
                    <a:pt x="85373" y="22042"/>
                  </a:lnTo>
                  <a:lnTo>
                    <a:pt x="83199" y="16764"/>
                  </a:lnTo>
                  <a:lnTo>
                    <a:pt x="83199" y="12418"/>
                  </a:lnTo>
                  <a:lnTo>
                    <a:pt x="65504" y="14591"/>
                  </a:lnTo>
                  <a:lnTo>
                    <a:pt x="54328" y="14591"/>
                  </a:lnTo>
                  <a:lnTo>
                    <a:pt x="46877" y="10555"/>
                  </a:lnTo>
                  <a:lnTo>
                    <a:pt x="43773" y="0"/>
                  </a:lnTo>
                  <a:lnTo>
                    <a:pt x="37564" y="0"/>
                  </a:lnTo>
                  <a:lnTo>
                    <a:pt x="34460" y="1863"/>
                  </a:lnTo>
                  <a:lnTo>
                    <a:pt x="30113" y="1863"/>
                  </a:lnTo>
                  <a:lnTo>
                    <a:pt x="27009" y="3104"/>
                  </a:lnTo>
                  <a:lnTo>
                    <a:pt x="16764" y="5278"/>
                  </a:lnTo>
                  <a:lnTo>
                    <a:pt x="7451" y="5278"/>
                  </a:lnTo>
                  <a:lnTo>
                    <a:pt x="0" y="7140"/>
                  </a:lnTo>
                  <a:lnTo>
                    <a:pt x="0" y="12418"/>
                  </a:lnTo>
                  <a:lnTo>
                    <a:pt x="2173" y="14591"/>
                  </a:lnTo>
                  <a:lnTo>
                    <a:pt x="2173" y="16764"/>
                  </a:lnTo>
                  <a:lnTo>
                    <a:pt x="2173" y="18006"/>
                  </a:lnTo>
                  <a:lnTo>
                    <a:pt x="3104" y="19869"/>
                  </a:lnTo>
                  <a:lnTo>
                    <a:pt x="17695" y="25146"/>
                  </a:lnTo>
                  <a:lnTo>
                    <a:pt x="34460" y="31665"/>
                  </a:lnTo>
                  <a:lnTo>
                    <a:pt x="52155" y="32597"/>
                  </a:lnTo>
                  <a:lnTo>
                    <a:pt x="52155" y="44394"/>
                  </a:lnTo>
                  <a:lnTo>
                    <a:pt x="56191" y="52776"/>
                  </a:lnTo>
                  <a:lnTo>
                    <a:pt x="59295" y="58985"/>
                  </a:lnTo>
                  <a:lnTo>
                    <a:pt x="61468" y="66435"/>
                  </a:lnTo>
                  <a:lnTo>
                    <a:pt x="59295" y="76991"/>
                  </a:lnTo>
                  <a:lnTo>
                    <a:pt x="61468" y="79164"/>
                  </a:lnTo>
                  <a:lnTo>
                    <a:pt x="65504" y="81337"/>
                  </a:lnTo>
                  <a:lnTo>
                    <a:pt x="66746" y="82268"/>
                  </a:lnTo>
                  <a:lnTo>
                    <a:pt x="70782" y="84441"/>
                  </a:lnTo>
                  <a:lnTo>
                    <a:pt x="72955" y="84441"/>
                  </a:lnTo>
                  <a:lnTo>
                    <a:pt x="73886" y="86614"/>
                  </a:lnTo>
                  <a:lnTo>
                    <a:pt x="80095" y="84441"/>
                  </a:lnTo>
                  <a:lnTo>
                    <a:pt x="83199" y="84441"/>
                  </a:lnTo>
                  <a:lnTo>
                    <a:pt x="88477" y="82268"/>
                  </a:lnTo>
                  <a:lnTo>
                    <a:pt x="92823" y="82268"/>
                  </a:lnTo>
                  <a:lnTo>
                    <a:pt x="94686" y="81337"/>
                  </a:lnTo>
                  <a:lnTo>
                    <a:pt x="95928" y="81337"/>
                  </a:lnTo>
                  <a:lnTo>
                    <a:pt x="97790" y="82268"/>
                  </a:lnTo>
                  <a:lnTo>
                    <a:pt x="97790" y="84441"/>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620" name="Google Shape;620;p38"/>
            <p:cNvSpPr/>
            <p:nvPr/>
          </p:nvSpPr>
          <p:spPr>
            <a:xfrm>
              <a:off x="6856448" y="5409987"/>
              <a:ext cx="24836" cy="58985"/>
            </a:xfrm>
            <a:custGeom>
              <a:rect b="b" l="l" r="r" t="t"/>
              <a:pathLst>
                <a:path extrusionOk="0" h="58984" w="24835">
                  <a:moveTo>
                    <a:pt x="5277" y="50913"/>
                  </a:moveTo>
                  <a:lnTo>
                    <a:pt x="12418" y="60227"/>
                  </a:lnTo>
                  <a:lnTo>
                    <a:pt x="27009" y="23283"/>
                  </a:lnTo>
                  <a:lnTo>
                    <a:pt x="27009" y="15833"/>
                  </a:lnTo>
                  <a:lnTo>
                    <a:pt x="27009" y="10555"/>
                  </a:lnTo>
                  <a:lnTo>
                    <a:pt x="25146" y="7451"/>
                  </a:lnTo>
                  <a:lnTo>
                    <a:pt x="22973" y="3104"/>
                  </a:lnTo>
                  <a:lnTo>
                    <a:pt x="19869" y="0"/>
                  </a:lnTo>
                  <a:lnTo>
                    <a:pt x="0" y="27630"/>
                  </a:lnTo>
                  <a:lnTo>
                    <a:pt x="2173" y="42531"/>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621" name="Google Shape;621;p38"/>
            <p:cNvSpPr/>
            <p:nvPr/>
          </p:nvSpPr>
          <p:spPr>
            <a:xfrm>
              <a:off x="6876316" y="5644063"/>
              <a:ext cx="68298" cy="65194"/>
            </a:xfrm>
            <a:custGeom>
              <a:rect b="b" l="l" r="r" t="t"/>
              <a:pathLst>
                <a:path extrusionOk="0" h="65193" w="68298">
                  <a:moveTo>
                    <a:pt x="43773" y="12418"/>
                  </a:moveTo>
                  <a:lnTo>
                    <a:pt x="31355" y="19868"/>
                  </a:lnTo>
                  <a:lnTo>
                    <a:pt x="17695" y="24215"/>
                  </a:lnTo>
                  <a:lnTo>
                    <a:pt x="3104" y="29492"/>
                  </a:lnTo>
                  <a:lnTo>
                    <a:pt x="3104" y="33838"/>
                  </a:lnTo>
                  <a:lnTo>
                    <a:pt x="2173" y="33838"/>
                  </a:lnTo>
                  <a:lnTo>
                    <a:pt x="2173" y="34770"/>
                  </a:lnTo>
                  <a:lnTo>
                    <a:pt x="0" y="36943"/>
                  </a:lnTo>
                  <a:lnTo>
                    <a:pt x="0" y="46567"/>
                  </a:lnTo>
                  <a:lnTo>
                    <a:pt x="7140" y="42221"/>
                  </a:lnTo>
                  <a:lnTo>
                    <a:pt x="14591" y="40979"/>
                  </a:lnTo>
                  <a:lnTo>
                    <a:pt x="21731" y="36943"/>
                  </a:lnTo>
                  <a:lnTo>
                    <a:pt x="27009" y="33838"/>
                  </a:lnTo>
                  <a:lnTo>
                    <a:pt x="31355" y="40979"/>
                  </a:lnTo>
                  <a:lnTo>
                    <a:pt x="32286" y="46567"/>
                  </a:lnTo>
                  <a:lnTo>
                    <a:pt x="34459" y="51844"/>
                  </a:lnTo>
                  <a:lnTo>
                    <a:pt x="36322" y="55880"/>
                  </a:lnTo>
                  <a:lnTo>
                    <a:pt x="41600" y="58985"/>
                  </a:lnTo>
                  <a:lnTo>
                    <a:pt x="46877" y="61158"/>
                  </a:lnTo>
                  <a:lnTo>
                    <a:pt x="46877" y="66435"/>
                  </a:lnTo>
                  <a:lnTo>
                    <a:pt x="56191" y="66435"/>
                  </a:lnTo>
                  <a:lnTo>
                    <a:pt x="56191" y="61158"/>
                  </a:lnTo>
                  <a:lnTo>
                    <a:pt x="56191" y="58985"/>
                  </a:lnTo>
                  <a:lnTo>
                    <a:pt x="56191" y="57122"/>
                  </a:lnTo>
                  <a:lnTo>
                    <a:pt x="58364" y="55880"/>
                  </a:lnTo>
                  <a:lnTo>
                    <a:pt x="56191" y="53707"/>
                  </a:lnTo>
                  <a:lnTo>
                    <a:pt x="54018" y="51844"/>
                  </a:lnTo>
                  <a:lnTo>
                    <a:pt x="53086" y="49671"/>
                  </a:lnTo>
                  <a:lnTo>
                    <a:pt x="53086" y="46567"/>
                  </a:lnTo>
                  <a:lnTo>
                    <a:pt x="54018" y="48429"/>
                  </a:lnTo>
                  <a:lnTo>
                    <a:pt x="56191" y="48429"/>
                  </a:lnTo>
                  <a:lnTo>
                    <a:pt x="58364" y="48429"/>
                  </a:lnTo>
                  <a:lnTo>
                    <a:pt x="58364" y="49671"/>
                  </a:lnTo>
                  <a:lnTo>
                    <a:pt x="60227" y="53707"/>
                  </a:lnTo>
                  <a:lnTo>
                    <a:pt x="63641" y="51844"/>
                  </a:lnTo>
                  <a:lnTo>
                    <a:pt x="65504" y="51844"/>
                  </a:lnTo>
                  <a:lnTo>
                    <a:pt x="65504" y="49671"/>
                  </a:lnTo>
                  <a:lnTo>
                    <a:pt x="67677" y="49671"/>
                  </a:lnTo>
                  <a:lnTo>
                    <a:pt x="67677" y="46567"/>
                  </a:lnTo>
                  <a:lnTo>
                    <a:pt x="68608" y="42221"/>
                  </a:lnTo>
                  <a:lnTo>
                    <a:pt x="70781" y="42221"/>
                  </a:lnTo>
                  <a:lnTo>
                    <a:pt x="70781" y="40979"/>
                  </a:lnTo>
                  <a:lnTo>
                    <a:pt x="68608" y="40979"/>
                  </a:lnTo>
                  <a:lnTo>
                    <a:pt x="67677" y="36943"/>
                  </a:lnTo>
                  <a:lnTo>
                    <a:pt x="67677" y="19868"/>
                  </a:lnTo>
                  <a:lnTo>
                    <a:pt x="61468" y="9313"/>
                  </a:lnTo>
                  <a:lnTo>
                    <a:pt x="53086" y="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622" name="Google Shape;622;p38"/>
            <p:cNvSpPr/>
            <p:nvPr/>
          </p:nvSpPr>
          <p:spPr>
            <a:xfrm>
              <a:off x="6851170" y="5514917"/>
              <a:ext cx="83820" cy="139701"/>
            </a:xfrm>
            <a:custGeom>
              <a:rect b="b" l="l" r="r" t="t"/>
              <a:pathLst>
                <a:path extrusionOk="0" h="139700" w="83820">
                  <a:moveTo>
                    <a:pt x="7450" y="76991"/>
                  </a:moveTo>
                  <a:lnTo>
                    <a:pt x="12728" y="90961"/>
                  </a:lnTo>
                  <a:lnTo>
                    <a:pt x="14591" y="91892"/>
                  </a:lnTo>
                  <a:lnTo>
                    <a:pt x="14591" y="94065"/>
                  </a:lnTo>
                  <a:lnTo>
                    <a:pt x="15833" y="96238"/>
                  </a:lnTo>
                  <a:lnTo>
                    <a:pt x="17695" y="98411"/>
                  </a:lnTo>
                  <a:lnTo>
                    <a:pt x="17695" y="91892"/>
                  </a:lnTo>
                  <a:lnTo>
                    <a:pt x="19868" y="86614"/>
                  </a:lnTo>
                  <a:lnTo>
                    <a:pt x="22042" y="81337"/>
                  </a:lnTo>
                  <a:lnTo>
                    <a:pt x="22042" y="73886"/>
                  </a:lnTo>
                  <a:lnTo>
                    <a:pt x="42841" y="83510"/>
                  </a:lnTo>
                  <a:lnTo>
                    <a:pt x="61468" y="98411"/>
                  </a:lnTo>
                  <a:lnTo>
                    <a:pt x="64572" y="98411"/>
                  </a:lnTo>
                  <a:lnTo>
                    <a:pt x="63641" y="101516"/>
                  </a:lnTo>
                  <a:lnTo>
                    <a:pt x="61468" y="103689"/>
                  </a:lnTo>
                  <a:lnTo>
                    <a:pt x="61468" y="105862"/>
                  </a:lnTo>
                  <a:lnTo>
                    <a:pt x="59605" y="106793"/>
                  </a:lnTo>
                  <a:lnTo>
                    <a:pt x="57432" y="111140"/>
                  </a:lnTo>
                  <a:lnTo>
                    <a:pt x="57432" y="114244"/>
                  </a:lnTo>
                  <a:lnTo>
                    <a:pt x="45015" y="114244"/>
                  </a:lnTo>
                  <a:lnTo>
                    <a:pt x="45015" y="101516"/>
                  </a:lnTo>
                  <a:lnTo>
                    <a:pt x="37564" y="101516"/>
                  </a:lnTo>
                  <a:lnTo>
                    <a:pt x="32286" y="103689"/>
                  </a:lnTo>
                  <a:lnTo>
                    <a:pt x="28250" y="103689"/>
                  </a:lnTo>
                  <a:lnTo>
                    <a:pt x="27319" y="105862"/>
                  </a:lnTo>
                  <a:lnTo>
                    <a:pt x="27319" y="106793"/>
                  </a:lnTo>
                  <a:lnTo>
                    <a:pt x="25146" y="111140"/>
                  </a:lnTo>
                  <a:lnTo>
                    <a:pt x="25146" y="116417"/>
                  </a:lnTo>
                  <a:lnTo>
                    <a:pt x="25146" y="121695"/>
                  </a:lnTo>
                  <a:lnTo>
                    <a:pt x="30423" y="123558"/>
                  </a:lnTo>
                  <a:lnTo>
                    <a:pt x="32286" y="123558"/>
                  </a:lnTo>
                  <a:lnTo>
                    <a:pt x="34459" y="125731"/>
                  </a:lnTo>
                  <a:lnTo>
                    <a:pt x="34459" y="127904"/>
                  </a:lnTo>
                  <a:lnTo>
                    <a:pt x="34459" y="129146"/>
                  </a:lnTo>
                  <a:lnTo>
                    <a:pt x="34459" y="131008"/>
                  </a:lnTo>
                  <a:lnTo>
                    <a:pt x="34459" y="134423"/>
                  </a:lnTo>
                  <a:lnTo>
                    <a:pt x="37564" y="138459"/>
                  </a:lnTo>
                  <a:lnTo>
                    <a:pt x="37564" y="141563"/>
                  </a:lnTo>
                  <a:lnTo>
                    <a:pt x="42841" y="138459"/>
                  </a:lnTo>
                  <a:lnTo>
                    <a:pt x="49050" y="136286"/>
                  </a:lnTo>
                  <a:lnTo>
                    <a:pt x="52155" y="131008"/>
                  </a:lnTo>
                  <a:lnTo>
                    <a:pt x="54328" y="125731"/>
                  </a:lnTo>
                  <a:lnTo>
                    <a:pt x="57432" y="118280"/>
                  </a:lnTo>
                  <a:lnTo>
                    <a:pt x="59605" y="120453"/>
                  </a:lnTo>
                  <a:lnTo>
                    <a:pt x="61468" y="120453"/>
                  </a:lnTo>
                  <a:lnTo>
                    <a:pt x="63641" y="120453"/>
                  </a:lnTo>
                  <a:lnTo>
                    <a:pt x="63641" y="121695"/>
                  </a:lnTo>
                  <a:lnTo>
                    <a:pt x="64572" y="125731"/>
                  </a:lnTo>
                  <a:lnTo>
                    <a:pt x="70781" y="123558"/>
                  </a:lnTo>
                  <a:lnTo>
                    <a:pt x="74196" y="123558"/>
                  </a:lnTo>
                  <a:lnTo>
                    <a:pt x="74196" y="121695"/>
                  </a:lnTo>
                  <a:lnTo>
                    <a:pt x="74196" y="120453"/>
                  </a:lnTo>
                  <a:lnTo>
                    <a:pt x="74196" y="118280"/>
                  </a:lnTo>
                  <a:lnTo>
                    <a:pt x="76059" y="118280"/>
                  </a:lnTo>
                  <a:lnTo>
                    <a:pt x="79164" y="116417"/>
                  </a:lnTo>
                  <a:lnTo>
                    <a:pt x="85373" y="114244"/>
                  </a:lnTo>
                  <a:lnTo>
                    <a:pt x="78232" y="101516"/>
                  </a:lnTo>
                  <a:lnTo>
                    <a:pt x="68919" y="91892"/>
                  </a:lnTo>
                  <a:lnTo>
                    <a:pt x="61468" y="83510"/>
                  </a:lnTo>
                  <a:lnTo>
                    <a:pt x="57432" y="69850"/>
                  </a:lnTo>
                  <a:lnTo>
                    <a:pt x="49982" y="68609"/>
                  </a:lnTo>
                  <a:lnTo>
                    <a:pt x="46877" y="66435"/>
                  </a:lnTo>
                  <a:lnTo>
                    <a:pt x="42841" y="64573"/>
                  </a:lnTo>
                  <a:lnTo>
                    <a:pt x="39737" y="64573"/>
                  </a:lnTo>
                  <a:lnTo>
                    <a:pt x="35391" y="64573"/>
                  </a:lnTo>
                  <a:lnTo>
                    <a:pt x="28250" y="64573"/>
                  </a:lnTo>
                  <a:lnTo>
                    <a:pt x="28250" y="61158"/>
                  </a:lnTo>
                  <a:lnTo>
                    <a:pt x="25146" y="61158"/>
                  </a:lnTo>
                  <a:lnTo>
                    <a:pt x="27319" y="42221"/>
                  </a:lnTo>
                  <a:lnTo>
                    <a:pt x="30423" y="31666"/>
                  </a:lnTo>
                  <a:lnTo>
                    <a:pt x="32286" y="18937"/>
                  </a:lnTo>
                  <a:lnTo>
                    <a:pt x="32286" y="0"/>
                  </a:lnTo>
                  <a:lnTo>
                    <a:pt x="25146" y="0"/>
                  </a:lnTo>
                  <a:lnTo>
                    <a:pt x="19868" y="0"/>
                  </a:lnTo>
                  <a:lnTo>
                    <a:pt x="14591" y="1863"/>
                  </a:lnTo>
                  <a:lnTo>
                    <a:pt x="8382" y="4036"/>
                  </a:lnTo>
                  <a:lnTo>
                    <a:pt x="1241" y="22042"/>
                  </a:lnTo>
                  <a:lnTo>
                    <a:pt x="0" y="40048"/>
                  </a:lnTo>
                  <a:lnTo>
                    <a:pt x="1241" y="61158"/>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623" name="Google Shape;623;p38"/>
            <p:cNvSpPr/>
            <p:nvPr/>
          </p:nvSpPr>
          <p:spPr>
            <a:xfrm>
              <a:off x="6849307" y="5908563"/>
              <a:ext cx="46567" cy="15522"/>
            </a:xfrm>
            <a:custGeom>
              <a:rect b="b" l="l" r="r" t="t"/>
              <a:pathLst>
                <a:path extrusionOk="0" h="15522" w="46566">
                  <a:moveTo>
                    <a:pt x="39427" y="12728"/>
                  </a:moveTo>
                  <a:lnTo>
                    <a:pt x="46878" y="12728"/>
                  </a:lnTo>
                  <a:lnTo>
                    <a:pt x="44704" y="9313"/>
                  </a:lnTo>
                  <a:lnTo>
                    <a:pt x="44704" y="5277"/>
                  </a:lnTo>
                  <a:lnTo>
                    <a:pt x="44704" y="3104"/>
                  </a:lnTo>
                  <a:lnTo>
                    <a:pt x="43773" y="3104"/>
                  </a:lnTo>
                  <a:lnTo>
                    <a:pt x="39427" y="0"/>
                  </a:lnTo>
                  <a:lnTo>
                    <a:pt x="30113" y="5277"/>
                  </a:lnTo>
                  <a:lnTo>
                    <a:pt x="21731" y="5277"/>
                  </a:lnTo>
                  <a:lnTo>
                    <a:pt x="12418" y="5277"/>
                  </a:lnTo>
                  <a:lnTo>
                    <a:pt x="3104" y="9313"/>
                  </a:lnTo>
                  <a:lnTo>
                    <a:pt x="1863" y="10555"/>
                  </a:lnTo>
                  <a:lnTo>
                    <a:pt x="0" y="10555"/>
                  </a:lnTo>
                  <a:lnTo>
                    <a:pt x="0" y="12728"/>
                  </a:lnTo>
                  <a:lnTo>
                    <a:pt x="12418" y="16764"/>
                  </a:lnTo>
                  <a:lnTo>
                    <a:pt x="27009" y="16764"/>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624" name="Google Shape;624;p38"/>
            <p:cNvSpPr/>
            <p:nvPr/>
          </p:nvSpPr>
          <p:spPr>
            <a:xfrm>
              <a:off x="6900220" y="5913840"/>
              <a:ext cx="55880" cy="31045"/>
            </a:xfrm>
            <a:custGeom>
              <a:rect b="b" l="l" r="r" t="t"/>
              <a:pathLst>
                <a:path extrusionOk="0" h="31044" w="55880">
                  <a:moveTo>
                    <a:pt x="5278" y="29492"/>
                  </a:moveTo>
                  <a:lnTo>
                    <a:pt x="7451" y="29492"/>
                  </a:lnTo>
                  <a:lnTo>
                    <a:pt x="8382" y="31666"/>
                  </a:lnTo>
                  <a:lnTo>
                    <a:pt x="12418" y="31666"/>
                  </a:lnTo>
                  <a:lnTo>
                    <a:pt x="25146" y="22042"/>
                  </a:lnTo>
                  <a:lnTo>
                    <a:pt x="39737" y="12728"/>
                  </a:lnTo>
                  <a:lnTo>
                    <a:pt x="52155" y="4036"/>
                  </a:lnTo>
                  <a:lnTo>
                    <a:pt x="56191" y="4036"/>
                  </a:lnTo>
                  <a:lnTo>
                    <a:pt x="56191" y="0"/>
                  </a:lnTo>
                  <a:lnTo>
                    <a:pt x="36322" y="0"/>
                  </a:lnTo>
                  <a:lnTo>
                    <a:pt x="17696" y="12728"/>
                  </a:lnTo>
                  <a:lnTo>
                    <a:pt x="0" y="24215"/>
                  </a:lnTo>
                  <a:lnTo>
                    <a:pt x="0" y="27319"/>
                  </a:lnTo>
                  <a:lnTo>
                    <a:pt x="3104" y="27319"/>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625" name="Google Shape;625;p38"/>
            <p:cNvSpPr/>
            <p:nvPr/>
          </p:nvSpPr>
          <p:spPr>
            <a:xfrm>
              <a:off x="6939958" y="5274633"/>
              <a:ext cx="15522" cy="12418"/>
            </a:xfrm>
            <a:custGeom>
              <a:rect b="b" l="l" r="r" t="t"/>
              <a:pathLst>
                <a:path extrusionOk="0" h="12417" w="15522">
                  <a:moveTo>
                    <a:pt x="16453" y="0"/>
                  </a:moveTo>
                  <a:lnTo>
                    <a:pt x="4036" y="0"/>
                  </a:lnTo>
                  <a:lnTo>
                    <a:pt x="4036" y="4346"/>
                  </a:lnTo>
                  <a:lnTo>
                    <a:pt x="0" y="4346"/>
                  </a:lnTo>
                  <a:lnTo>
                    <a:pt x="0" y="12728"/>
                  </a:lnTo>
                  <a:lnTo>
                    <a:pt x="16453" y="12728"/>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626" name="Google Shape;626;p38"/>
            <p:cNvSpPr/>
            <p:nvPr/>
          </p:nvSpPr>
          <p:spPr>
            <a:xfrm>
              <a:off x="6808639" y="5623884"/>
              <a:ext cx="40358" cy="46567"/>
            </a:xfrm>
            <a:custGeom>
              <a:rect b="b" l="l" r="r" t="t"/>
              <a:pathLst>
                <a:path extrusionOk="0" h="46566" w="40357">
                  <a:moveTo>
                    <a:pt x="21731" y="31666"/>
                  </a:moveTo>
                  <a:lnTo>
                    <a:pt x="29182" y="22042"/>
                  </a:lnTo>
                  <a:lnTo>
                    <a:pt x="40668" y="12728"/>
                  </a:lnTo>
                  <a:lnTo>
                    <a:pt x="38495" y="9313"/>
                  </a:lnTo>
                  <a:lnTo>
                    <a:pt x="38495" y="5278"/>
                  </a:lnTo>
                  <a:lnTo>
                    <a:pt x="38495" y="4036"/>
                  </a:lnTo>
                  <a:lnTo>
                    <a:pt x="36322" y="4036"/>
                  </a:lnTo>
                  <a:lnTo>
                    <a:pt x="35391" y="4036"/>
                  </a:lnTo>
                  <a:lnTo>
                    <a:pt x="31045" y="0"/>
                  </a:lnTo>
                  <a:lnTo>
                    <a:pt x="23905" y="16764"/>
                  </a:lnTo>
                  <a:lnTo>
                    <a:pt x="11487" y="29492"/>
                  </a:lnTo>
                  <a:lnTo>
                    <a:pt x="0" y="42221"/>
                  </a:lnTo>
                  <a:lnTo>
                    <a:pt x="0" y="46567"/>
                  </a:lnTo>
                  <a:lnTo>
                    <a:pt x="13349" y="39116"/>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627" name="Google Shape;627;p38"/>
            <p:cNvSpPr/>
            <p:nvPr/>
          </p:nvSpPr>
          <p:spPr>
            <a:xfrm>
              <a:off x="4168919" y="5514917"/>
              <a:ext cx="24836" cy="12418"/>
            </a:xfrm>
            <a:custGeom>
              <a:rect b="b" l="l" r="r" t="t"/>
              <a:pathLst>
                <a:path extrusionOk="0" h="12417" w="24835">
                  <a:moveTo>
                    <a:pt x="27009" y="4036"/>
                  </a:moveTo>
                  <a:lnTo>
                    <a:pt x="21731" y="1863"/>
                  </a:lnTo>
                  <a:lnTo>
                    <a:pt x="14591" y="1863"/>
                  </a:lnTo>
                  <a:lnTo>
                    <a:pt x="7140" y="0"/>
                  </a:lnTo>
                  <a:lnTo>
                    <a:pt x="0" y="0"/>
                  </a:lnTo>
                  <a:lnTo>
                    <a:pt x="0" y="12728"/>
                  </a:lnTo>
                  <a:lnTo>
                    <a:pt x="27009" y="12728"/>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628" name="Google Shape;628;p38"/>
            <p:cNvSpPr/>
            <p:nvPr/>
          </p:nvSpPr>
          <p:spPr>
            <a:xfrm>
              <a:off x="2808235" y="5420542"/>
              <a:ext cx="27940" cy="15522"/>
            </a:xfrm>
            <a:custGeom>
              <a:rect b="b" l="l" r="r" t="t"/>
              <a:pathLst>
                <a:path extrusionOk="0" h="15522" w="27940">
                  <a:moveTo>
                    <a:pt x="16764" y="2173"/>
                  </a:moveTo>
                  <a:lnTo>
                    <a:pt x="13660" y="2173"/>
                  </a:lnTo>
                  <a:lnTo>
                    <a:pt x="6209" y="2173"/>
                  </a:lnTo>
                  <a:lnTo>
                    <a:pt x="0" y="0"/>
                  </a:lnTo>
                  <a:lnTo>
                    <a:pt x="0" y="17075"/>
                  </a:lnTo>
                  <a:lnTo>
                    <a:pt x="7451" y="17075"/>
                  </a:lnTo>
                  <a:lnTo>
                    <a:pt x="13660" y="17075"/>
                  </a:lnTo>
                  <a:lnTo>
                    <a:pt x="18937" y="14901"/>
                  </a:lnTo>
                  <a:lnTo>
                    <a:pt x="24215" y="12728"/>
                  </a:lnTo>
                  <a:lnTo>
                    <a:pt x="28251" y="12728"/>
                  </a:lnTo>
                  <a:lnTo>
                    <a:pt x="28251" y="5278"/>
                  </a:lnTo>
                  <a:lnTo>
                    <a:pt x="22042" y="4346"/>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629" name="Google Shape;629;p38"/>
            <p:cNvSpPr/>
            <p:nvPr/>
          </p:nvSpPr>
          <p:spPr>
            <a:xfrm>
              <a:off x="4066782" y="5047076"/>
              <a:ext cx="12418" cy="15522"/>
            </a:xfrm>
            <a:custGeom>
              <a:rect b="b" l="l" r="r" t="t"/>
              <a:pathLst>
                <a:path extrusionOk="0" h="15522" w="12417">
                  <a:moveTo>
                    <a:pt x="6209" y="17075"/>
                  </a:moveTo>
                  <a:lnTo>
                    <a:pt x="7140" y="11487"/>
                  </a:lnTo>
                  <a:lnTo>
                    <a:pt x="7140" y="9624"/>
                  </a:lnTo>
                  <a:lnTo>
                    <a:pt x="9313" y="6209"/>
                  </a:lnTo>
                  <a:lnTo>
                    <a:pt x="11487" y="4346"/>
                  </a:lnTo>
                  <a:lnTo>
                    <a:pt x="12418" y="0"/>
                  </a:lnTo>
                  <a:lnTo>
                    <a:pt x="9313" y="0"/>
                  </a:lnTo>
                  <a:lnTo>
                    <a:pt x="7140" y="4346"/>
                  </a:lnTo>
                  <a:lnTo>
                    <a:pt x="4036" y="7451"/>
                  </a:lnTo>
                  <a:lnTo>
                    <a:pt x="2173" y="9624"/>
                  </a:lnTo>
                  <a:lnTo>
                    <a:pt x="0" y="11487"/>
                  </a:lnTo>
                  <a:lnTo>
                    <a:pt x="0" y="13660"/>
                  </a:lnTo>
                  <a:lnTo>
                    <a:pt x="2173" y="14901"/>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630" name="Google Shape;630;p38"/>
            <p:cNvSpPr/>
            <p:nvPr/>
          </p:nvSpPr>
          <p:spPr>
            <a:xfrm>
              <a:off x="4243736" y="5014168"/>
              <a:ext cx="18627" cy="37253"/>
            </a:xfrm>
            <a:custGeom>
              <a:rect b="b" l="l" r="r" t="t"/>
              <a:pathLst>
                <a:path extrusionOk="0" h="37253" w="18626">
                  <a:moveTo>
                    <a:pt x="3104" y="31976"/>
                  </a:moveTo>
                  <a:lnTo>
                    <a:pt x="3104" y="32907"/>
                  </a:lnTo>
                  <a:lnTo>
                    <a:pt x="3104" y="35080"/>
                  </a:lnTo>
                  <a:lnTo>
                    <a:pt x="5278" y="37253"/>
                  </a:lnTo>
                  <a:lnTo>
                    <a:pt x="12728" y="37253"/>
                  </a:lnTo>
                  <a:lnTo>
                    <a:pt x="14591" y="37253"/>
                  </a:lnTo>
                  <a:lnTo>
                    <a:pt x="14591" y="35080"/>
                  </a:lnTo>
                  <a:lnTo>
                    <a:pt x="15833" y="35080"/>
                  </a:lnTo>
                  <a:lnTo>
                    <a:pt x="17695" y="35080"/>
                  </a:lnTo>
                  <a:lnTo>
                    <a:pt x="19869" y="32907"/>
                  </a:lnTo>
                  <a:lnTo>
                    <a:pt x="17695" y="22352"/>
                  </a:lnTo>
                  <a:lnTo>
                    <a:pt x="15833" y="9624"/>
                  </a:lnTo>
                  <a:lnTo>
                    <a:pt x="12728" y="0"/>
                  </a:lnTo>
                  <a:lnTo>
                    <a:pt x="0" y="29803"/>
                  </a:lnTo>
                  <a:lnTo>
                    <a:pt x="1242" y="31976"/>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631" name="Google Shape;631;p38"/>
            <p:cNvSpPr/>
            <p:nvPr/>
          </p:nvSpPr>
          <p:spPr>
            <a:xfrm>
              <a:off x="6688807" y="5690630"/>
              <a:ext cx="149014" cy="161432"/>
            </a:xfrm>
            <a:custGeom>
              <a:rect b="b" l="l" r="r" t="t"/>
              <a:pathLst>
                <a:path extrusionOk="0" h="161431" w="149013">
                  <a:moveTo>
                    <a:pt x="11486" y="128835"/>
                  </a:moveTo>
                  <a:lnTo>
                    <a:pt x="23904" y="145910"/>
                  </a:lnTo>
                  <a:lnTo>
                    <a:pt x="36322" y="151187"/>
                  </a:lnTo>
                  <a:lnTo>
                    <a:pt x="49051" y="153360"/>
                  </a:lnTo>
                  <a:lnTo>
                    <a:pt x="62400" y="153360"/>
                  </a:lnTo>
                  <a:lnTo>
                    <a:pt x="72955" y="155533"/>
                  </a:lnTo>
                  <a:lnTo>
                    <a:pt x="84441" y="161742"/>
                  </a:lnTo>
                  <a:lnTo>
                    <a:pt x="90650" y="161742"/>
                  </a:lnTo>
                  <a:lnTo>
                    <a:pt x="96859" y="160811"/>
                  </a:lnTo>
                  <a:lnTo>
                    <a:pt x="102137" y="160811"/>
                  </a:lnTo>
                  <a:lnTo>
                    <a:pt x="107104" y="156465"/>
                  </a:lnTo>
                  <a:lnTo>
                    <a:pt x="116728" y="138459"/>
                  </a:lnTo>
                  <a:lnTo>
                    <a:pt x="121695" y="118280"/>
                  </a:lnTo>
                  <a:lnTo>
                    <a:pt x="131319" y="101516"/>
                  </a:lnTo>
                  <a:lnTo>
                    <a:pt x="133181" y="97170"/>
                  </a:lnTo>
                  <a:lnTo>
                    <a:pt x="134423" y="96238"/>
                  </a:lnTo>
                  <a:lnTo>
                    <a:pt x="136286" y="94065"/>
                  </a:lnTo>
                  <a:lnTo>
                    <a:pt x="138459" y="94065"/>
                  </a:lnTo>
                  <a:lnTo>
                    <a:pt x="141563" y="94065"/>
                  </a:lnTo>
                  <a:lnTo>
                    <a:pt x="147772" y="91892"/>
                  </a:lnTo>
                  <a:lnTo>
                    <a:pt x="140632" y="76991"/>
                  </a:lnTo>
                  <a:lnTo>
                    <a:pt x="133181" y="64262"/>
                  </a:lnTo>
                  <a:lnTo>
                    <a:pt x="126972" y="47498"/>
                  </a:lnTo>
                  <a:lnTo>
                    <a:pt x="134423" y="44394"/>
                  </a:lnTo>
                  <a:lnTo>
                    <a:pt x="140632" y="40047"/>
                  </a:lnTo>
                  <a:lnTo>
                    <a:pt x="145910" y="34770"/>
                  </a:lnTo>
                  <a:lnTo>
                    <a:pt x="150877" y="31666"/>
                  </a:lnTo>
                  <a:lnTo>
                    <a:pt x="145910" y="22042"/>
                  </a:lnTo>
                  <a:lnTo>
                    <a:pt x="134423" y="10555"/>
                  </a:lnTo>
                  <a:lnTo>
                    <a:pt x="121695" y="3104"/>
                  </a:lnTo>
                  <a:lnTo>
                    <a:pt x="111450" y="0"/>
                  </a:lnTo>
                  <a:lnTo>
                    <a:pt x="105241" y="9313"/>
                  </a:lnTo>
                  <a:lnTo>
                    <a:pt x="99963" y="17695"/>
                  </a:lnTo>
                  <a:lnTo>
                    <a:pt x="94686" y="27319"/>
                  </a:lnTo>
                  <a:lnTo>
                    <a:pt x="90650" y="40047"/>
                  </a:lnTo>
                  <a:lnTo>
                    <a:pt x="84441" y="40047"/>
                  </a:lnTo>
                  <a:lnTo>
                    <a:pt x="78232" y="40047"/>
                  </a:lnTo>
                  <a:lnTo>
                    <a:pt x="74817" y="40047"/>
                  </a:lnTo>
                  <a:lnTo>
                    <a:pt x="72955" y="42221"/>
                  </a:lnTo>
                  <a:lnTo>
                    <a:pt x="72955" y="44394"/>
                  </a:lnTo>
                  <a:lnTo>
                    <a:pt x="72955" y="46256"/>
                  </a:lnTo>
                  <a:lnTo>
                    <a:pt x="70782" y="47498"/>
                  </a:lnTo>
                  <a:lnTo>
                    <a:pt x="70782" y="49671"/>
                  </a:lnTo>
                  <a:lnTo>
                    <a:pt x="67677" y="53707"/>
                  </a:lnTo>
                  <a:lnTo>
                    <a:pt x="63641" y="57122"/>
                  </a:lnTo>
                  <a:lnTo>
                    <a:pt x="40668" y="60226"/>
                  </a:lnTo>
                  <a:lnTo>
                    <a:pt x="31355" y="75128"/>
                  </a:lnTo>
                  <a:lnTo>
                    <a:pt x="23904" y="79164"/>
                  </a:lnTo>
                  <a:lnTo>
                    <a:pt x="16764" y="76991"/>
                  </a:lnTo>
                  <a:lnTo>
                    <a:pt x="9313" y="76991"/>
                  </a:lnTo>
                  <a:lnTo>
                    <a:pt x="0" y="81337"/>
                  </a:lnTo>
                  <a:lnTo>
                    <a:pt x="2173" y="106793"/>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632" name="Google Shape;632;p38"/>
            <p:cNvSpPr/>
            <p:nvPr/>
          </p:nvSpPr>
          <p:spPr>
            <a:xfrm>
              <a:off x="6961689" y="5762343"/>
              <a:ext cx="15522" cy="46567"/>
            </a:xfrm>
            <a:custGeom>
              <a:rect b="b" l="l" r="r" t="t"/>
              <a:pathLst>
                <a:path extrusionOk="0" h="46566" w="15522">
                  <a:moveTo>
                    <a:pt x="7140" y="46567"/>
                  </a:moveTo>
                  <a:lnTo>
                    <a:pt x="11486" y="42531"/>
                  </a:lnTo>
                  <a:lnTo>
                    <a:pt x="12418" y="40358"/>
                  </a:lnTo>
                  <a:lnTo>
                    <a:pt x="12418" y="39116"/>
                  </a:lnTo>
                  <a:lnTo>
                    <a:pt x="12418" y="37253"/>
                  </a:lnTo>
                  <a:lnTo>
                    <a:pt x="12418" y="35080"/>
                  </a:lnTo>
                  <a:lnTo>
                    <a:pt x="12418" y="32907"/>
                  </a:lnTo>
                  <a:lnTo>
                    <a:pt x="14591" y="31976"/>
                  </a:lnTo>
                  <a:lnTo>
                    <a:pt x="17695" y="29803"/>
                  </a:lnTo>
                  <a:lnTo>
                    <a:pt x="17695" y="20179"/>
                  </a:lnTo>
                  <a:lnTo>
                    <a:pt x="17695" y="12728"/>
                  </a:lnTo>
                  <a:lnTo>
                    <a:pt x="16764" y="9624"/>
                  </a:lnTo>
                  <a:lnTo>
                    <a:pt x="12418" y="5278"/>
                  </a:lnTo>
                  <a:lnTo>
                    <a:pt x="9313" y="3415"/>
                  </a:lnTo>
                  <a:lnTo>
                    <a:pt x="2173" y="0"/>
                  </a:lnTo>
                  <a:lnTo>
                    <a:pt x="0" y="12728"/>
                  </a:lnTo>
                  <a:lnTo>
                    <a:pt x="0" y="25457"/>
                  </a:lnTo>
                  <a:lnTo>
                    <a:pt x="7140" y="37253"/>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633" name="Google Shape;633;p38"/>
            <p:cNvSpPr/>
            <p:nvPr/>
          </p:nvSpPr>
          <p:spPr>
            <a:xfrm>
              <a:off x="7269030" y="5852372"/>
              <a:ext cx="58985" cy="31045"/>
            </a:xfrm>
            <a:custGeom>
              <a:rect b="b" l="l" r="r" t="t"/>
              <a:pathLst>
                <a:path extrusionOk="0" h="31044" w="58984">
                  <a:moveTo>
                    <a:pt x="12418" y="28561"/>
                  </a:moveTo>
                  <a:lnTo>
                    <a:pt x="17695" y="29492"/>
                  </a:lnTo>
                  <a:lnTo>
                    <a:pt x="23904" y="31666"/>
                  </a:lnTo>
                  <a:lnTo>
                    <a:pt x="60537" y="21110"/>
                  </a:lnTo>
                  <a:lnTo>
                    <a:pt x="60537" y="931"/>
                  </a:lnTo>
                  <a:lnTo>
                    <a:pt x="59605" y="0"/>
                  </a:lnTo>
                  <a:lnTo>
                    <a:pt x="50913" y="0"/>
                  </a:lnTo>
                  <a:lnTo>
                    <a:pt x="38495" y="9624"/>
                  </a:lnTo>
                  <a:lnTo>
                    <a:pt x="21731" y="14901"/>
                  </a:lnTo>
                  <a:lnTo>
                    <a:pt x="0" y="17075"/>
                  </a:lnTo>
                  <a:lnTo>
                    <a:pt x="0" y="24215"/>
                  </a:lnTo>
                  <a:lnTo>
                    <a:pt x="5277" y="26388"/>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634" name="Google Shape;634;p38"/>
            <p:cNvSpPr/>
            <p:nvPr/>
          </p:nvSpPr>
          <p:spPr>
            <a:xfrm>
              <a:off x="7008566" y="5801459"/>
              <a:ext cx="291819" cy="152118"/>
            </a:xfrm>
            <a:custGeom>
              <a:rect b="b" l="l" r="r" t="t"/>
              <a:pathLst>
                <a:path extrusionOk="0" h="152118" w="291819">
                  <a:moveTo>
                    <a:pt x="207378" y="60537"/>
                  </a:moveTo>
                  <a:lnTo>
                    <a:pt x="192787" y="49982"/>
                  </a:lnTo>
                  <a:lnTo>
                    <a:pt x="175091" y="38185"/>
                  </a:lnTo>
                  <a:lnTo>
                    <a:pt x="153050" y="30734"/>
                  </a:lnTo>
                  <a:lnTo>
                    <a:pt x="135354" y="23283"/>
                  </a:lnTo>
                  <a:lnTo>
                    <a:pt x="120763" y="14901"/>
                  </a:lnTo>
                  <a:lnTo>
                    <a:pt x="102137" y="16143"/>
                  </a:lnTo>
                  <a:lnTo>
                    <a:pt x="89719" y="20179"/>
                  </a:lnTo>
                  <a:lnTo>
                    <a:pt x="80095" y="25456"/>
                  </a:lnTo>
                  <a:lnTo>
                    <a:pt x="70782" y="35080"/>
                  </a:lnTo>
                  <a:lnTo>
                    <a:pt x="70782" y="38185"/>
                  </a:lnTo>
                  <a:lnTo>
                    <a:pt x="67677" y="38185"/>
                  </a:lnTo>
                  <a:lnTo>
                    <a:pt x="67677" y="35080"/>
                  </a:lnTo>
                  <a:lnTo>
                    <a:pt x="60537" y="25456"/>
                  </a:lnTo>
                  <a:lnTo>
                    <a:pt x="55259" y="14901"/>
                  </a:lnTo>
                  <a:lnTo>
                    <a:pt x="50913" y="1242"/>
                  </a:lnTo>
                  <a:lnTo>
                    <a:pt x="36322" y="0"/>
                  </a:lnTo>
                  <a:lnTo>
                    <a:pt x="26078" y="0"/>
                  </a:lnTo>
                  <a:lnTo>
                    <a:pt x="14591" y="0"/>
                  </a:lnTo>
                  <a:lnTo>
                    <a:pt x="0" y="1242"/>
                  </a:lnTo>
                  <a:lnTo>
                    <a:pt x="0" y="10866"/>
                  </a:lnTo>
                  <a:lnTo>
                    <a:pt x="9313" y="14901"/>
                  </a:lnTo>
                  <a:lnTo>
                    <a:pt x="20800" y="20179"/>
                  </a:lnTo>
                  <a:lnTo>
                    <a:pt x="31355" y="22352"/>
                  </a:lnTo>
                  <a:lnTo>
                    <a:pt x="29182" y="25456"/>
                  </a:lnTo>
                  <a:lnTo>
                    <a:pt x="28250" y="27630"/>
                  </a:lnTo>
                  <a:lnTo>
                    <a:pt x="26078" y="29803"/>
                  </a:lnTo>
                  <a:lnTo>
                    <a:pt x="23904" y="29803"/>
                  </a:lnTo>
                  <a:lnTo>
                    <a:pt x="20800" y="30734"/>
                  </a:lnTo>
                  <a:lnTo>
                    <a:pt x="29182" y="42531"/>
                  </a:lnTo>
                  <a:lnTo>
                    <a:pt x="42842" y="49982"/>
                  </a:lnTo>
                  <a:lnTo>
                    <a:pt x="58364" y="53086"/>
                  </a:lnTo>
                  <a:lnTo>
                    <a:pt x="75128" y="58364"/>
                  </a:lnTo>
                  <a:lnTo>
                    <a:pt x="89719" y="62710"/>
                  </a:lnTo>
                  <a:lnTo>
                    <a:pt x="102137" y="72023"/>
                  </a:lnTo>
                  <a:lnTo>
                    <a:pt x="111450" y="87856"/>
                  </a:lnTo>
                  <a:lnTo>
                    <a:pt x="113623" y="92202"/>
                  </a:lnTo>
                  <a:lnTo>
                    <a:pt x="111450" y="95307"/>
                  </a:lnTo>
                  <a:lnTo>
                    <a:pt x="109277" y="99653"/>
                  </a:lnTo>
                  <a:lnTo>
                    <a:pt x="107414" y="102757"/>
                  </a:lnTo>
                  <a:lnTo>
                    <a:pt x="106172" y="109277"/>
                  </a:lnTo>
                  <a:lnTo>
                    <a:pt x="104310" y="116417"/>
                  </a:lnTo>
                  <a:lnTo>
                    <a:pt x="122005" y="114554"/>
                  </a:lnTo>
                  <a:lnTo>
                    <a:pt x="135354" y="116417"/>
                  </a:lnTo>
                  <a:lnTo>
                    <a:pt x="147772" y="119832"/>
                  </a:lnTo>
                  <a:lnTo>
                    <a:pt x="160500" y="126972"/>
                  </a:lnTo>
                  <a:lnTo>
                    <a:pt x="172918" y="123868"/>
                  </a:lnTo>
                  <a:lnTo>
                    <a:pt x="185336" y="116417"/>
                  </a:lnTo>
                  <a:lnTo>
                    <a:pt x="198996" y="112381"/>
                  </a:lnTo>
                  <a:lnTo>
                    <a:pt x="209241" y="112381"/>
                  </a:lnTo>
                  <a:lnTo>
                    <a:pt x="223831" y="119832"/>
                  </a:lnTo>
                  <a:lnTo>
                    <a:pt x="228178" y="123868"/>
                  </a:lnTo>
                  <a:lnTo>
                    <a:pt x="231282" y="129145"/>
                  </a:lnTo>
                  <a:lnTo>
                    <a:pt x="235318" y="136596"/>
                  </a:lnTo>
                  <a:lnTo>
                    <a:pt x="238423" y="139701"/>
                  </a:lnTo>
                  <a:lnTo>
                    <a:pt x="243700" y="144047"/>
                  </a:lnTo>
                  <a:lnTo>
                    <a:pt x="249909" y="146220"/>
                  </a:lnTo>
                  <a:lnTo>
                    <a:pt x="253013" y="147151"/>
                  </a:lnTo>
                  <a:lnTo>
                    <a:pt x="257360" y="147151"/>
                  </a:lnTo>
                  <a:lnTo>
                    <a:pt x="260464" y="147151"/>
                  </a:lnTo>
                  <a:lnTo>
                    <a:pt x="264500" y="149324"/>
                  </a:lnTo>
                  <a:lnTo>
                    <a:pt x="267604" y="152429"/>
                  </a:lnTo>
                  <a:lnTo>
                    <a:pt x="291819" y="152429"/>
                  </a:lnTo>
                  <a:lnTo>
                    <a:pt x="291819" y="144047"/>
                  </a:lnTo>
                  <a:lnTo>
                    <a:pt x="270709" y="132560"/>
                  </a:lnTo>
                  <a:lnTo>
                    <a:pt x="253013" y="117659"/>
                  </a:lnTo>
                  <a:lnTo>
                    <a:pt x="240595" y="99653"/>
                  </a:lnTo>
                  <a:lnTo>
                    <a:pt x="236560" y="97480"/>
                  </a:lnTo>
                  <a:lnTo>
                    <a:pt x="235318" y="97480"/>
                  </a:lnTo>
                  <a:lnTo>
                    <a:pt x="236560" y="95307"/>
                  </a:lnTo>
                  <a:lnTo>
                    <a:pt x="238423" y="94375"/>
                  </a:lnTo>
                  <a:lnTo>
                    <a:pt x="242768" y="94375"/>
                  </a:lnTo>
                  <a:lnTo>
                    <a:pt x="245873" y="92202"/>
                  </a:lnTo>
                  <a:lnTo>
                    <a:pt x="248046" y="92202"/>
                  </a:lnTo>
                  <a:lnTo>
                    <a:pt x="248046" y="82579"/>
                  </a:lnTo>
                  <a:lnTo>
                    <a:pt x="236560" y="80405"/>
                  </a:lnTo>
                  <a:lnTo>
                    <a:pt x="228178" y="77301"/>
                  </a:lnTo>
                  <a:lnTo>
                    <a:pt x="214518" y="75128"/>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635" name="Google Shape;635;p38"/>
            <p:cNvSpPr/>
            <p:nvPr/>
          </p:nvSpPr>
          <p:spPr>
            <a:xfrm>
              <a:off x="7300385" y="5823811"/>
              <a:ext cx="37253" cy="34149"/>
            </a:xfrm>
            <a:custGeom>
              <a:rect b="b" l="l" r="r" t="t"/>
              <a:pathLst>
                <a:path extrusionOk="0" h="34149" w="37253">
                  <a:moveTo>
                    <a:pt x="29182" y="29492"/>
                  </a:moveTo>
                  <a:lnTo>
                    <a:pt x="36322" y="36012"/>
                  </a:lnTo>
                  <a:lnTo>
                    <a:pt x="39426" y="36012"/>
                  </a:lnTo>
                  <a:lnTo>
                    <a:pt x="36322" y="22352"/>
                  </a:lnTo>
                  <a:lnTo>
                    <a:pt x="29182" y="10555"/>
                  </a:lnTo>
                  <a:lnTo>
                    <a:pt x="19558" y="0"/>
                  </a:lnTo>
                  <a:lnTo>
                    <a:pt x="0" y="0"/>
                  </a:lnTo>
                  <a:lnTo>
                    <a:pt x="7140" y="10555"/>
                  </a:lnTo>
                  <a:lnTo>
                    <a:pt x="17695" y="18006"/>
                  </a:lnTo>
                  <a:lnTo>
                    <a:pt x="27009" y="27630"/>
                  </a:lnTo>
                  <a:lnTo>
                    <a:pt x="28250" y="28561"/>
                  </a:lnTo>
                  <a:lnTo>
                    <a:pt x="29182" y="28561"/>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636" name="Google Shape;636;p38"/>
            <p:cNvSpPr/>
            <p:nvPr/>
          </p:nvSpPr>
          <p:spPr>
            <a:xfrm>
              <a:off x="7503417" y="6096693"/>
              <a:ext cx="43462" cy="34149"/>
            </a:xfrm>
            <a:custGeom>
              <a:rect b="b" l="l" r="r" t="t"/>
              <a:pathLst>
                <a:path extrusionOk="0" h="34149" w="43462">
                  <a:moveTo>
                    <a:pt x="14591" y="20179"/>
                  </a:moveTo>
                  <a:lnTo>
                    <a:pt x="23904" y="27630"/>
                  </a:lnTo>
                  <a:lnTo>
                    <a:pt x="33218" y="35080"/>
                  </a:lnTo>
                  <a:lnTo>
                    <a:pt x="45946" y="35080"/>
                  </a:lnTo>
                  <a:lnTo>
                    <a:pt x="45946" y="24525"/>
                  </a:lnTo>
                  <a:lnTo>
                    <a:pt x="26078" y="12728"/>
                  </a:lnTo>
                  <a:lnTo>
                    <a:pt x="9313" y="0"/>
                  </a:lnTo>
                  <a:lnTo>
                    <a:pt x="0" y="0"/>
                  </a:lnTo>
                  <a:lnTo>
                    <a:pt x="7140" y="10866"/>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637" name="Google Shape;637;p38"/>
            <p:cNvSpPr/>
            <p:nvPr/>
          </p:nvSpPr>
          <p:spPr>
            <a:xfrm>
              <a:off x="7529494" y="6010079"/>
              <a:ext cx="18627" cy="31045"/>
            </a:xfrm>
            <a:custGeom>
              <a:rect b="b" l="l" r="r" t="t"/>
              <a:pathLst>
                <a:path extrusionOk="0" h="31044" w="18626">
                  <a:moveTo>
                    <a:pt x="5277" y="24215"/>
                  </a:moveTo>
                  <a:lnTo>
                    <a:pt x="7140" y="32907"/>
                  </a:lnTo>
                  <a:lnTo>
                    <a:pt x="19868" y="32907"/>
                  </a:lnTo>
                  <a:lnTo>
                    <a:pt x="17695" y="27630"/>
                  </a:lnTo>
                  <a:lnTo>
                    <a:pt x="15522" y="24215"/>
                  </a:lnTo>
                  <a:lnTo>
                    <a:pt x="14591" y="20179"/>
                  </a:lnTo>
                  <a:lnTo>
                    <a:pt x="12418" y="16764"/>
                  </a:lnTo>
                  <a:lnTo>
                    <a:pt x="12418" y="10555"/>
                  </a:lnTo>
                  <a:lnTo>
                    <a:pt x="10244" y="5278"/>
                  </a:lnTo>
                  <a:lnTo>
                    <a:pt x="8382" y="3104"/>
                  </a:lnTo>
                  <a:lnTo>
                    <a:pt x="7140" y="3104"/>
                  </a:lnTo>
                  <a:lnTo>
                    <a:pt x="5277" y="3104"/>
                  </a:lnTo>
                  <a:lnTo>
                    <a:pt x="5277" y="2173"/>
                  </a:lnTo>
                  <a:lnTo>
                    <a:pt x="3104" y="0"/>
                  </a:lnTo>
                  <a:lnTo>
                    <a:pt x="0" y="0"/>
                  </a:lnTo>
                  <a:lnTo>
                    <a:pt x="0" y="10555"/>
                  </a:lnTo>
                  <a:lnTo>
                    <a:pt x="931" y="18006"/>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638" name="Google Shape;638;p38"/>
            <p:cNvSpPr/>
            <p:nvPr/>
          </p:nvSpPr>
          <p:spPr>
            <a:xfrm>
              <a:off x="7059479" y="5873482"/>
              <a:ext cx="12418" cy="18627"/>
            </a:xfrm>
            <a:custGeom>
              <a:rect b="b" l="l" r="r" t="t"/>
              <a:pathLst>
                <a:path extrusionOk="0" h="18626" w="12417">
                  <a:moveTo>
                    <a:pt x="0" y="20179"/>
                  </a:moveTo>
                  <a:lnTo>
                    <a:pt x="2173" y="18006"/>
                  </a:lnTo>
                  <a:lnTo>
                    <a:pt x="4346" y="15833"/>
                  </a:lnTo>
                  <a:lnTo>
                    <a:pt x="13660" y="10555"/>
                  </a:lnTo>
                  <a:lnTo>
                    <a:pt x="13660" y="3104"/>
                  </a:lnTo>
                  <a:lnTo>
                    <a:pt x="0" y="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639" name="Google Shape;639;p38"/>
            <p:cNvSpPr/>
            <p:nvPr/>
          </p:nvSpPr>
          <p:spPr>
            <a:xfrm>
              <a:off x="6836579" y="5928431"/>
              <a:ext cx="24836" cy="15522"/>
            </a:xfrm>
            <a:custGeom>
              <a:rect b="b" l="l" r="r" t="t"/>
              <a:pathLst>
                <a:path extrusionOk="0" h="15522" w="24835">
                  <a:moveTo>
                    <a:pt x="7451" y="9624"/>
                  </a:moveTo>
                  <a:lnTo>
                    <a:pt x="12728" y="12728"/>
                  </a:lnTo>
                  <a:lnTo>
                    <a:pt x="17696" y="14901"/>
                  </a:lnTo>
                  <a:lnTo>
                    <a:pt x="22973" y="17075"/>
                  </a:lnTo>
                  <a:lnTo>
                    <a:pt x="22973" y="12728"/>
                  </a:lnTo>
                  <a:lnTo>
                    <a:pt x="27319" y="12728"/>
                  </a:lnTo>
                  <a:lnTo>
                    <a:pt x="27319" y="5588"/>
                  </a:lnTo>
                  <a:lnTo>
                    <a:pt x="22042" y="4346"/>
                  </a:lnTo>
                  <a:lnTo>
                    <a:pt x="17696" y="2173"/>
                  </a:lnTo>
                  <a:lnTo>
                    <a:pt x="12728" y="2173"/>
                  </a:lnTo>
                  <a:lnTo>
                    <a:pt x="7451" y="2173"/>
                  </a:lnTo>
                  <a:lnTo>
                    <a:pt x="0" y="0"/>
                  </a:lnTo>
                  <a:lnTo>
                    <a:pt x="3104" y="5588"/>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640" name="Google Shape;640;p38"/>
            <p:cNvSpPr/>
            <p:nvPr/>
          </p:nvSpPr>
          <p:spPr>
            <a:xfrm>
              <a:off x="6939958" y="5836539"/>
              <a:ext cx="18627" cy="9313"/>
            </a:xfrm>
            <a:custGeom>
              <a:rect b="b" l="l" r="r" t="t"/>
              <a:pathLst>
                <a:path extrusionOk="0" h="9313" w="18626">
                  <a:moveTo>
                    <a:pt x="0" y="0"/>
                  </a:moveTo>
                  <a:lnTo>
                    <a:pt x="0" y="10555"/>
                  </a:lnTo>
                  <a:lnTo>
                    <a:pt x="19558" y="10555"/>
                  </a:lnTo>
                  <a:lnTo>
                    <a:pt x="19558" y="3104"/>
                  </a:lnTo>
                  <a:lnTo>
                    <a:pt x="18627" y="2173"/>
                  </a:lnTo>
                  <a:lnTo>
                    <a:pt x="16453" y="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641" name="Google Shape;641;p38"/>
            <p:cNvSpPr/>
            <p:nvPr/>
          </p:nvSpPr>
          <p:spPr>
            <a:xfrm>
              <a:off x="6803361" y="5908563"/>
              <a:ext cx="34149" cy="15522"/>
            </a:xfrm>
            <a:custGeom>
              <a:rect b="b" l="l" r="r" t="t"/>
              <a:pathLst>
                <a:path extrusionOk="0" h="15522" w="34149">
                  <a:moveTo>
                    <a:pt x="34459" y="9313"/>
                  </a:moveTo>
                  <a:lnTo>
                    <a:pt x="31355" y="5277"/>
                  </a:lnTo>
                  <a:lnTo>
                    <a:pt x="27009" y="3104"/>
                  </a:lnTo>
                  <a:lnTo>
                    <a:pt x="23904" y="2173"/>
                  </a:lnTo>
                  <a:lnTo>
                    <a:pt x="16764" y="0"/>
                  </a:lnTo>
                  <a:lnTo>
                    <a:pt x="12418" y="3104"/>
                  </a:lnTo>
                  <a:lnTo>
                    <a:pt x="11486" y="5277"/>
                  </a:lnTo>
                  <a:lnTo>
                    <a:pt x="5277" y="7451"/>
                  </a:lnTo>
                  <a:lnTo>
                    <a:pt x="0" y="9313"/>
                  </a:lnTo>
                  <a:lnTo>
                    <a:pt x="0" y="16764"/>
                  </a:lnTo>
                  <a:lnTo>
                    <a:pt x="12418" y="16764"/>
                  </a:lnTo>
                  <a:lnTo>
                    <a:pt x="23904" y="16764"/>
                  </a:lnTo>
                  <a:lnTo>
                    <a:pt x="33218" y="12728"/>
                  </a:lnTo>
                  <a:lnTo>
                    <a:pt x="36322" y="12728"/>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642" name="Google Shape;642;p38"/>
            <p:cNvSpPr/>
            <p:nvPr/>
          </p:nvSpPr>
          <p:spPr>
            <a:xfrm>
              <a:off x="2868772" y="5437617"/>
              <a:ext cx="34149" cy="12418"/>
            </a:xfrm>
            <a:custGeom>
              <a:rect b="b" l="l" r="r" t="t"/>
              <a:pathLst>
                <a:path extrusionOk="0" h="12417" w="34149">
                  <a:moveTo>
                    <a:pt x="34459" y="8382"/>
                  </a:moveTo>
                  <a:lnTo>
                    <a:pt x="34459" y="5278"/>
                  </a:lnTo>
                  <a:lnTo>
                    <a:pt x="19869" y="0"/>
                  </a:lnTo>
                  <a:lnTo>
                    <a:pt x="14591" y="2173"/>
                  </a:lnTo>
                  <a:lnTo>
                    <a:pt x="10555" y="3104"/>
                  </a:lnTo>
                  <a:lnTo>
                    <a:pt x="5278" y="3104"/>
                  </a:lnTo>
                  <a:lnTo>
                    <a:pt x="0" y="5278"/>
                  </a:lnTo>
                  <a:lnTo>
                    <a:pt x="0" y="12728"/>
                  </a:lnTo>
                  <a:lnTo>
                    <a:pt x="9313" y="12728"/>
                  </a:lnTo>
                  <a:lnTo>
                    <a:pt x="19869" y="12728"/>
                  </a:lnTo>
                  <a:lnTo>
                    <a:pt x="31355" y="8382"/>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643" name="Google Shape;643;p38"/>
            <p:cNvSpPr/>
            <p:nvPr/>
          </p:nvSpPr>
          <p:spPr>
            <a:xfrm>
              <a:off x="6993044" y="5054526"/>
              <a:ext cx="229730" cy="266983"/>
            </a:xfrm>
            <a:custGeom>
              <a:rect b="b" l="l" r="r" t="t"/>
              <a:pathLst>
                <a:path extrusionOk="0" h="266983" w="229729">
                  <a:moveTo>
                    <a:pt x="7140" y="247425"/>
                  </a:moveTo>
                  <a:lnTo>
                    <a:pt x="8382" y="254876"/>
                  </a:lnTo>
                  <a:lnTo>
                    <a:pt x="10245" y="269777"/>
                  </a:lnTo>
                  <a:lnTo>
                    <a:pt x="22663" y="269777"/>
                  </a:lnTo>
                  <a:lnTo>
                    <a:pt x="27009" y="262327"/>
                  </a:lnTo>
                  <a:lnTo>
                    <a:pt x="30113" y="254876"/>
                  </a:lnTo>
                  <a:lnTo>
                    <a:pt x="36322" y="249599"/>
                  </a:lnTo>
                  <a:lnTo>
                    <a:pt x="34149" y="240285"/>
                  </a:lnTo>
                  <a:lnTo>
                    <a:pt x="34149" y="235008"/>
                  </a:lnTo>
                  <a:lnTo>
                    <a:pt x="34149" y="231593"/>
                  </a:lnTo>
                  <a:lnTo>
                    <a:pt x="30113" y="229730"/>
                  </a:lnTo>
                  <a:lnTo>
                    <a:pt x="27009" y="224452"/>
                  </a:lnTo>
                  <a:lnTo>
                    <a:pt x="27009" y="220106"/>
                  </a:lnTo>
                  <a:lnTo>
                    <a:pt x="34149" y="222279"/>
                  </a:lnTo>
                  <a:lnTo>
                    <a:pt x="37253" y="224452"/>
                  </a:lnTo>
                  <a:lnTo>
                    <a:pt x="41600" y="224452"/>
                  </a:lnTo>
                  <a:lnTo>
                    <a:pt x="41600" y="225384"/>
                  </a:lnTo>
                  <a:lnTo>
                    <a:pt x="41600" y="229730"/>
                  </a:lnTo>
                  <a:lnTo>
                    <a:pt x="41600" y="231593"/>
                  </a:lnTo>
                  <a:lnTo>
                    <a:pt x="41600" y="236870"/>
                  </a:lnTo>
                  <a:lnTo>
                    <a:pt x="43773" y="240285"/>
                  </a:lnTo>
                  <a:lnTo>
                    <a:pt x="48740" y="239043"/>
                  </a:lnTo>
                  <a:lnTo>
                    <a:pt x="54018" y="239043"/>
                  </a:lnTo>
                  <a:lnTo>
                    <a:pt x="56191" y="236870"/>
                  </a:lnTo>
                  <a:lnTo>
                    <a:pt x="58364" y="235008"/>
                  </a:lnTo>
                  <a:lnTo>
                    <a:pt x="59295" y="235008"/>
                  </a:lnTo>
                  <a:lnTo>
                    <a:pt x="61468" y="232834"/>
                  </a:lnTo>
                  <a:lnTo>
                    <a:pt x="65504" y="232834"/>
                  </a:lnTo>
                  <a:lnTo>
                    <a:pt x="70782" y="232834"/>
                  </a:lnTo>
                  <a:lnTo>
                    <a:pt x="72955" y="229730"/>
                  </a:lnTo>
                  <a:lnTo>
                    <a:pt x="73886" y="224452"/>
                  </a:lnTo>
                  <a:lnTo>
                    <a:pt x="73886" y="220106"/>
                  </a:lnTo>
                  <a:lnTo>
                    <a:pt x="76059" y="212655"/>
                  </a:lnTo>
                  <a:lnTo>
                    <a:pt x="81026" y="220106"/>
                  </a:lnTo>
                  <a:lnTo>
                    <a:pt x="86304" y="229730"/>
                  </a:lnTo>
                  <a:lnTo>
                    <a:pt x="112381" y="217933"/>
                  </a:lnTo>
                  <a:lnTo>
                    <a:pt x="139390" y="205205"/>
                  </a:lnTo>
                  <a:lnTo>
                    <a:pt x="163294" y="192476"/>
                  </a:lnTo>
                  <a:lnTo>
                    <a:pt x="165468" y="170435"/>
                  </a:lnTo>
                  <a:lnTo>
                    <a:pt x="168572" y="152429"/>
                  </a:lnTo>
                  <a:lnTo>
                    <a:pt x="172918" y="138459"/>
                  </a:lnTo>
                  <a:lnTo>
                    <a:pt x="173850" y="125731"/>
                  </a:lnTo>
                  <a:lnTo>
                    <a:pt x="173850" y="113313"/>
                  </a:lnTo>
                  <a:lnTo>
                    <a:pt x="172918" y="96238"/>
                  </a:lnTo>
                  <a:lnTo>
                    <a:pt x="166709" y="73886"/>
                  </a:lnTo>
                  <a:lnTo>
                    <a:pt x="170745" y="72955"/>
                  </a:lnTo>
                  <a:lnTo>
                    <a:pt x="172918" y="68609"/>
                  </a:lnTo>
                  <a:lnTo>
                    <a:pt x="176023" y="66746"/>
                  </a:lnTo>
                  <a:lnTo>
                    <a:pt x="180059" y="65504"/>
                  </a:lnTo>
                  <a:lnTo>
                    <a:pt x="183163" y="66746"/>
                  </a:lnTo>
                  <a:lnTo>
                    <a:pt x="186267" y="68609"/>
                  </a:lnTo>
                  <a:lnTo>
                    <a:pt x="190614" y="73886"/>
                  </a:lnTo>
                  <a:lnTo>
                    <a:pt x="200858" y="68609"/>
                  </a:lnTo>
                  <a:lnTo>
                    <a:pt x="208309" y="61468"/>
                  </a:lnTo>
                  <a:lnTo>
                    <a:pt x="217622" y="54018"/>
                  </a:lnTo>
                  <a:lnTo>
                    <a:pt x="230040" y="50603"/>
                  </a:lnTo>
                  <a:lnTo>
                    <a:pt x="230040" y="44394"/>
                  </a:lnTo>
                  <a:lnTo>
                    <a:pt x="230040" y="41289"/>
                  </a:lnTo>
                  <a:lnTo>
                    <a:pt x="229109" y="36943"/>
                  </a:lnTo>
                  <a:lnTo>
                    <a:pt x="226936" y="33839"/>
                  </a:lnTo>
                  <a:lnTo>
                    <a:pt x="219796" y="28561"/>
                  </a:lnTo>
                  <a:lnTo>
                    <a:pt x="212345" y="24215"/>
                  </a:lnTo>
                  <a:lnTo>
                    <a:pt x="200858" y="21110"/>
                  </a:lnTo>
                  <a:lnTo>
                    <a:pt x="192476" y="13660"/>
                  </a:lnTo>
                  <a:lnTo>
                    <a:pt x="183163" y="0"/>
                  </a:lnTo>
                  <a:lnTo>
                    <a:pt x="173850" y="9624"/>
                  </a:lnTo>
                  <a:lnTo>
                    <a:pt x="170745" y="24215"/>
                  </a:lnTo>
                  <a:lnTo>
                    <a:pt x="170745" y="43462"/>
                  </a:lnTo>
                  <a:lnTo>
                    <a:pt x="166709" y="43462"/>
                  </a:lnTo>
                  <a:lnTo>
                    <a:pt x="163294" y="44394"/>
                  </a:lnTo>
                  <a:lnTo>
                    <a:pt x="158327" y="44394"/>
                  </a:lnTo>
                  <a:lnTo>
                    <a:pt x="150877" y="46567"/>
                  </a:lnTo>
                  <a:lnTo>
                    <a:pt x="150877" y="48740"/>
                  </a:lnTo>
                  <a:lnTo>
                    <a:pt x="150877" y="50603"/>
                  </a:lnTo>
                  <a:lnTo>
                    <a:pt x="149014" y="51844"/>
                  </a:lnTo>
                  <a:lnTo>
                    <a:pt x="146841" y="54018"/>
                  </a:lnTo>
                  <a:lnTo>
                    <a:pt x="146841" y="63331"/>
                  </a:lnTo>
                  <a:lnTo>
                    <a:pt x="146841" y="70782"/>
                  </a:lnTo>
                  <a:lnTo>
                    <a:pt x="149014" y="73886"/>
                  </a:lnTo>
                  <a:lnTo>
                    <a:pt x="150877" y="78232"/>
                  </a:lnTo>
                  <a:lnTo>
                    <a:pt x="156154" y="81337"/>
                  </a:lnTo>
                  <a:lnTo>
                    <a:pt x="163294" y="81337"/>
                  </a:lnTo>
                  <a:lnTo>
                    <a:pt x="152118" y="98411"/>
                  </a:lnTo>
                  <a:lnTo>
                    <a:pt x="146841" y="111140"/>
                  </a:lnTo>
                  <a:lnTo>
                    <a:pt x="143737" y="125731"/>
                  </a:lnTo>
                  <a:lnTo>
                    <a:pt x="139390" y="138459"/>
                  </a:lnTo>
                  <a:lnTo>
                    <a:pt x="130077" y="150256"/>
                  </a:lnTo>
                  <a:lnTo>
                    <a:pt x="115486" y="162984"/>
                  </a:lnTo>
                  <a:lnTo>
                    <a:pt x="114555" y="165157"/>
                  </a:lnTo>
                  <a:lnTo>
                    <a:pt x="112381" y="165157"/>
                  </a:lnTo>
                  <a:lnTo>
                    <a:pt x="110208" y="165157"/>
                  </a:lnTo>
                  <a:lnTo>
                    <a:pt x="108346" y="162984"/>
                  </a:lnTo>
                  <a:lnTo>
                    <a:pt x="107104" y="159880"/>
                  </a:lnTo>
                  <a:lnTo>
                    <a:pt x="100895" y="162984"/>
                  </a:lnTo>
                  <a:lnTo>
                    <a:pt x="97790" y="168262"/>
                  </a:lnTo>
                  <a:lnTo>
                    <a:pt x="95617" y="172297"/>
                  </a:lnTo>
                  <a:lnTo>
                    <a:pt x="93754" y="177886"/>
                  </a:lnTo>
                  <a:lnTo>
                    <a:pt x="90650" y="183163"/>
                  </a:lnTo>
                  <a:lnTo>
                    <a:pt x="86304" y="188441"/>
                  </a:lnTo>
                  <a:lnTo>
                    <a:pt x="83200" y="188441"/>
                  </a:lnTo>
                  <a:lnTo>
                    <a:pt x="80095" y="188441"/>
                  </a:lnTo>
                  <a:lnTo>
                    <a:pt x="73886" y="187199"/>
                  </a:lnTo>
                  <a:lnTo>
                    <a:pt x="66435" y="187199"/>
                  </a:lnTo>
                  <a:lnTo>
                    <a:pt x="59295" y="188441"/>
                  </a:lnTo>
                  <a:lnTo>
                    <a:pt x="39426" y="197754"/>
                  </a:lnTo>
                  <a:lnTo>
                    <a:pt x="22663" y="212655"/>
                  </a:lnTo>
                  <a:lnTo>
                    <a:pt x="10245" y="229730"/>
                  </a:lnTo>
                  <a:lnTo>
                    <a:pt x="0" y="229730"/>
                  </a:lnTo>
                  <a:lnTo>
                    <a:pt x="3104" y="240285"/>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644" name="Google Shape;644;p38"/>
            <p:cNvSpPr/>
            <p:nvPr/>
          </p:nvSpPr>
          <p:spPr>
            <a:xfrm>
              <a:off x="6968829" y="5832193"/>
              <a:ext cx="43462" cy="18627"/>
            </a:xfrm>
            <a:custGeom>
              <a:rect b="b" l="l" r="r" t="t"/>
              <a:pathLst>
                <a:path extrusionOk="0" h="18626" w="43462">
                  <a:moveTo>
                    <a:pt x="0" y="0"/>
                  </a:moveTo>
                  <a:lnTo>
                    <a:pt x="0" y="11797"/>
                  </a:lnTo>
                  <a:lnTo>
                    <a:pt x="16764" y="11797"/>
                  </a:lnTo>
                  <a:lnTo>
                    <a:pt x="29182" y="13970"/>
                  </a:lnTo>
                  <a:lnTo>
                    <a:pt x="39737" y="20179"/>
                  </a:lnTo>
                  <a:lnTo>
                    <a:pt x="43773" y="20179"/>
                  </a:lnTo>
                  <a:lnTo>
                    <a:pt x="41910" y="14901"/>
                  </a:lnTo>
                  <a:lnTo>
                    <a:pt x="41910" y="11797"/>
                  </a:lnTo>
                  <a:lnTo>
                    <a:pt x="39737" y="7451"/>
                  </a:lnTo>
                  <a:lnTo>
                    <a:pt x="39737" y="4346"/>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645" name="Google Shape;645;p38"/>
            <p:cNvSpPr/>
            <p:nvPr/>
          </p:nvSpPr>
          <p:spPr>
            <a:xfrm>
              <a:off x="6983420" y="5324304"/>
              <a:ext cx="15522" cy="24836"/>
            </a:xfrm>
            <a:custGeom>
              <a:rect b="b" l="l" r="r" t="t"/>
              <a:pathLst>
                <a:path extrusionOk="0" h="24835" w="15522">
                  <a:moveTo>
                    <a:pt x="10555" y="22352"/>
                  </a:moveTo>
                  <a:lnTo>
                    <a:pt x="14591" y="17075"/>
                  </a:lnTo>
                  <a:lnTo>
                    <a:pt x="16764" y="11797"/>
                  </a:lnTo>
                  <a:lnTo>
                    <a:pt x="16764" y="7451"/>
                  </a:lnTo>
                  <a:lnTo>
                    <a:pt x="14591" y="4346"/>
                  </a:lnTo>
                  <a:lnTo>
                    <a:pt x="14591" y="2173"/>
                  </a:lnTo>
                  <a:lnTo>
                    <a:pt x="12728" y="2173"/>
                  </a:lnTo>
                  <a:lnTo>
                    <a:pt x="9624" y="0"/>
                  </a:lnTo>
                  <a:lnTo>
                    <a:pt x="7451" y="6519"/>
                  </a:lnTo>
                  <a:lnTo>
                    <a:pt x="5277" y="9624"/>
                  </a:lnTo>
                  <a:lnTo>
                    <a:pt x="3415" y="13660"/>
                  </a:lnTo>
                  <a:lnTo>
                    <a:pt x="0" y="14901"/>
                  </a:lnTo>
                  <a:lnTo>
                    <a:pt x="0" y="27630"/>
                  </a:lnTo>
                  <a:lnTo>
                    <a:pt x="9624" y="2763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646" name="Google Shape;646;p38"/>
            <p:cNvSpPr/>
            <p:nvPr/>
          </p:nvSpPr>
          <p:spPr>
            <a:xfrm>
              <a:off x="6832543" y="5765758"/>
              <a:ext cx="99343" cy="108656"/>
            </a:xfrm>
            <a:custGeom>
              <a:rect b="b" l="l" r="r" t="t"/>
              <a:pathLst>
                <a:path extrusionOk="0" h="108656" w="99342">
                  <a:moveTo>
                    <a:pt x="63641" y="107725"/>
                  </a:moveTo>
                  <a:lnTo>
                    <a:pt x="67677" y="107725"/>
                  </a:lnTo>
                  <a:lnTo>
                    <a:pt x="63641" y="88787"/>
                  </a:lnTo>
                  <a:lnTo>
                    <a:pt x="60537" y="78232"/>
                  </a:lnTo>
                  <a:lnTo>
                    <a:pt x="53086" y="66435"/>
                  </a:lnTo>
                  <a:lnTo>
                    <a:pt x="46877" y="53707"/>
                  </a:lnTo>
                  <a:lnTo>
                    <a:pt x="54017" y="50603"/>
                  </a:lnTo>
                  <a:lnTo>
                    <a:pt x="61468" y="46567"/>
                  </a:lnTo>
                  <a:lnTo>
                    <a:pt x="67677" y="43152"/>
                  </a:lnTo>
                  <a:lnTo>
                    <a:pt x="70781" y="43152"/>
                  </a:lnTo>
                  <a:lnTo>
                    <a:pt x="70781" y="33838"/>
                  </a:lnTo>
                  <a:lnTo>
                    <a:pt x="50913" y="39116"/>
                  </a:lnTo>
                  <a:lnTo>
                    <a:pt x="31355" y="46567"/>
                  </a:lnTo>
                  <a:lnTo>
                    <a:pt x="29182" y="43152"/>
                  </a:lnTo>
                  <a:lnTo>
                    <a:pt x="27009" y="40979"/>
                  </a:lnTo>
                  <a:lnTo>
                    <a:pt x="27009" y="39116"/>
                  </a:lnTo>
                  <a:lnTo>
                    <a:pt x="23904" y="36943"/>
                  </a:lnTo>
                  <a:lnTo>
                    <a:pt x="23904" y="26388"/>
                  </a:lnTo>
                  <a:lnTo>
                    <a:pt x="43773" y="24215"/>
                  </a:lnTo>
                  <a:lnTo>
                    <a:pt x="60537" y="24215"/>
                  </a:lnTo>
                  <a:lnTo>
                    <a:pt x="80095" y="26388"/>
                  </a:lnTo>
                  <a:lnTo>
                    <a:pt x="85373" y="21110"/>
                  </a:lnTo>
                  <a:lnTo>
                    <a:pt x="90650" y="14591"/>
                  </a:lnTo>
                  <a:lnTo>
                    <a:pt x="96859" y="9313"/>
                  </a:lnTo>
                  <a:lnTo>
                    <a:pt x="96859" y="7140"/>
                  </a:lnTo>
                  <a:lnTo>
                    <a:pt x="97790" y="7140"/>
                  </a:lnTo>
                  <a:lnTo>
                    <a:pt x="99963" y="6209"/>
                  </a:lnTo>
                  <a:lnTo>
                    <a:pt x="96859" y="6209"/>
                  </a:lnTo>
                  <a:lnTo>
                    <a:pt x="96859" y="4036"/>
                  </a:lnTo>
                  <a:lnTo>
                    <a:pt x="94686" y="4036"/>
                  </a:lnTo>
                  <a:lnTo>
                    <a:pt x="94686" y="1863"/>
                  </a:lnTo>
                  <a:lnTo>
                    <a:pt x="94686" y="0"/>
                  </a:lnTo>
                  <a:lnTo>
                    <a:pt x="92823" y="0"/>
                  </a:lnTo>
                  <a:lnTo>
                    <a:pt x="90650" y="0"/>
                  </a:lnTo>
                  <a:lnTo>
                    <a:pt x="80095" y="6209"/>
                  </a:lnTo>
                  <a:lnTo>
                    <a:pt x="68608" y="9313"/>
                  </a:lnTo>
                  <a:lnTo>
                    <a:pt x="60537" y="11486"/>
                  </a:lnTo>
                  <a:lnTo>
                    <a:pt x="49050" y="11486"/>
                  </a:lnTo>
                  <a:lnTo>
                    <a:pt x="31355" y="6209"/>
                  </a:lnTo>
                  <a:lnTo>
                    <a:pt x="27009" y="11486"/>
                  </a:lnTo>
                  <a:lnTo>
                    <a:pt x="19868" y="22042"/>
                  </a:lnTo>
                  <a:lnTo>
                    <a:pt x="12418" y="35701"/>
                  </a:lnTo>
                  <a:lnTo>
                    <a:pt x="5277" y="50603"/>
                  </a:lnTo>
                  <a:lnTo>
                    <a:pt x="0" y="61158"/>
                  </a:lnTo>
                  <a:lnTo>
                    <a:pt x="0" y="70782"/>
                  </a:lnTo>
                  <a:lnTo>
                    <a:pt x="4036" y="80405"/>
                  </a:lnTo>
                  <a:lnTo>
                    <a:pt x="7140" y="86614"/>
                  </a:lnTo>
                  <a:lnTo>
                    <a:pt x="9313" y="94065"/>
                  </a:lnTo>
                  <a:lnTo>
                    <a:pt x="7140" y="107725"/>
                  </a:lnTo>
                  <a:lnTo>
                    <a:pt x="9313" y="107725"/>
                  </a:lnTo>
                  <a:lnTo>
                    <a:pt x="9313" y="108966"/>
                  </a:lnTo>
                  <a:lnTo>
                    <a:pt x="11486" y="108966"/>
                  </a:lnTo>
                  <a:lnTo>
                    <a:pt x="11486" y="110829"/>
                  </a:lnTo>
                  <a:lnTo>
                    <a:pt x="27009" y="110829"/>
                  </a:lnTo>
                  <a:lnTo>
                    <a:pt x="27009" y="70782"/>
                  </a:lnTo>
                  <a:lnTo>
                    <a:pt x="36322" y="83510"/>
                  </a:lnTo>
                  <a:lnTo>
                    <a:pt x="45946" y="96238"/>
                  </a:lnTo>
                  <a:lnTo>
                    <a:pt x="56191" y="107725"/>
                  </a:lnTo>
                  <a:lnTo>
                    <a:pt x="58364" y="107725"/>
                  </a:lnTo>
                  <a:lnTo>
                    <a:pt x="58364" y="108966"/>
                  </a:lnTo>
                  <a:lnTo>
                    <a:pt x="60537" y="108966"/>
                  </a:lnTo>
                  <a:lnTo>
                    <a:pt x="63641" y="110829"/>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647" name="Google Shape;647;p38"/>
            <p:cNvSpPr/>
            <p:nvPr/>
          </p:nvSpPr>
          <p:spPr>
            <a:xfrm>
              <a:off x="7352229" y="5852372"/>
              <a:ext cx="21731" cy="34149"/>
            </a:xfrm>
            <a:custGeom>
              <a:rect b="b" l="l" r="r" t="t"/>
              <a:pathLst>
                <a:path extrusionOk="0" h="34149" w="21731">
                  <a:moveTo>
                    <a:pt x="18937" y="18937"/>
                  </a:moveTo>
                  <a:lnTo>
                    <a:pt x="11487" y="7451"/>
                  </a:lnTo>
                  <a:lnTo>
                    <a:pt x="0" y="0"/>
                  </a:lnTo>
                  <a:lnTo>
                    <a:pt x="2173" y="13660"/>
                  </a:lnTo>
                  <a:lnTo>
                    <a:pt x="4346" y="22352"/>
                  </a:lnTo>
                  <a:lnTo>
                    <a:pt x="7451" y="31666"/>
                  </a:lnTo>
                  <a:lnTo>
                    <a:pt x="20800" y="36943"/>
                  </a:lnTo>
                  <a:lnTo>
                    <a:pt x="20800" y="31666"/>
                  </a:lnTo>
                  <a:lnTo>
                    <a:pt x="24215" y="31666"/>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648" name="Google Shape;648;p38"/>
            <p:cNvSpPr/>
            <p:nvPr/>
          </p:nvSpPr>
          <p:spPr>
            <a:xfrm>
              <a:off x="6269084" y="5666105"/>
              <a:ext cx="24836" cy="55880"/>
            </a:xfrm>
            <a:custGeom>
              <a:rect b="b" l="l" r="r" t="t"/>
              <a:pathLst>
                <a:path extrusionOk="0" h="55880" w="24835">
                  <a:moveTo>
                    <a:pt x="23904" y="41289"/>
                  </a:moveTo>
                  <a:lnTo>
                    <a:pt x="23904" y="39116"/>
                  </a:lnTo>
                  <a:lnTo>
                    <a:pt x="23904" y="20179"/>
                  </a:lnTo>
                  <a:lnTo>
                    <a:pt x="17695" y="7451"/>
                  </a:lnTo>
                  <a:lnTo>
                    <a:pt x="7140" y="0"/>
                  </a:lnTo>
                  <a:lnTo>
                    <a:pt x="4967" y="5278"/>
                  </a:lnTo>
                  <a:lnTo>
                    <a:pt x="4036" y="9624"/>
                  </a:lnTo>
                  <a:lnTo>
                    <a:pt x="1863" y="11797"/>
                  </a:lnTo>
                  <a:lnTo>
                    <a:pt x="0" y="14901"/>
                  </a:lnTo>
                  <a:lnTo>
                    <a:pt x="0" y="36943"/>
                  </a:lnTo>
                  <a:lnTo>
                    <a:pt x="7140" y="51844"/>
                  </a:lnTo>
                  <a:lnTo>
                    <a:pt x="9313" y="54018"/>
                  </a:lnTo>
                  <a:lnTo>
                    <a:pt x="10244" y="54018"/>
                  </a:lnTo>
                  <a:lnTo>
                    <a:pt x="12418" y="56191"/>
                  </a:lnTo>
                  <a:lnTo>
                    <a:pt x="14591" y="56191"/>
                  </a:lnTo>
                  <a:lnTo>
                    <a:pt x="17695" y="54018"/>
                  </a:lnTo>
                  <a:lnTo>
                    <a:pt x="19558" y="49671"/>
                  </a:lnTo>
                  <a:lnTo>
                    <a:pt x="23904" y="48740"/>
                  </a:lnTo>
                  <a:lnTo>
                    <a:pt x="27009" y="48740"/>
                  </a:lnTo>
                  <a:lnTo>
                    <a:pt x="27009" y="44394"/>
                  </a:lnTo>
                  <a:lnTo>
                    <a:pt x="27009" y="42221"/>
                  </a:lnTo>
                  <a:lnTo>
                    <a:pt x="24836" y="41289"/>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649" name="Google Shape;649;p38"/>
            <p:cNvSpPr/>
            <p:nvPr/>
          </p:nvSpPr>
          <p:spPr>
            <a:xfrm>
              <a:off x="6752448" y="5941160"/>
              <a:ext cx="599160" cy="468773"/>
            </a:xfrm>
            <a:custGeom>
              <a:rect b="b" l="l" r="r" t="t"/>
              <a:pathLst>
                <a:path extrusionOk="0" h="468773" w="599160">
                  <a:moveTo>
                    <a:pt x="587363" y="227557"/>
                  </a:moveTo>
                  <a:lnTo>
                    <a:pt x="578050" y="214828"/>
                  </a:lnTo>
                  <a:lnTo>
                    <a:pt x="567495" y="202100"/>
                  </a:lnTo>
                  <a:lnTo>
                    <a:pt x="560355" y="183163"/>
                  </a:lnTo>
                  <a:lnTo>
                    <a:pt x="540486" y="183163"/>
                  </a:lnTo>
                  <a:lnTo>
                    <a:pt x="536450" y="165157"/>
                  </a:lnTo>
                  <a:lnTo>
                    <a:pt x="526826" y="151498"/>
                  </a:lnTo>
                  <a:lnTo>
                    <a:pt x="523722" y="146220"/>
                  </a:lnTo>
                  <a:lnTo>
                    <a:pt x="520617" y="143115"/>
                  </a:lnTo>
                  <a:lnTo>
                    <a:pt x="514408" y="140942"/>
                  </a:lnTo>
                  <a:lnTo>
                    <a:pt x="509131" y="138769"/>
                  </a:lnTo>
                  <a:lnTo>
                    <a:pt x="499818" y="138769"/>
                  </a:lnTo>
                  <a:lnTo>
                    <a:pt x="496713" y="129145"/>
                  </a:lnTo>
                  <a:lnTo>
                    <a:pt x="492677" y="116417"/>
                  </a:lnTo>
                  <a:lnTo>
                    <a:pt x="487400" y="98411"/>
                  </a:lnTo>
                  <a:lnTo>
                    <a:pt x="484295" y="83820"/>
                  </a:lnTo>
                  <a:lnTo>
                    <a:pt x="479949" y="71092"/>
                  </a:lnTo>
                  <a:lnTo>
                    <a:pt x="479949" y="64573"/>
                  </a:lnTo>
                  <a:lnTo>
                    <a:pt x="476845" y="63641"/>
                  </a:lnTo>
                  <a:lnTo>
                    <a:pt x="472809" y="63641"/>
                  </a:lnTo>
                  <a:lnTo>
                    <a:pt x="467531" y="61468"/>
                  </a:lnTo>
                  <a:lnTo>
                    <a:pt x="463496" y="61468"/>
                  </a:lnTo>
                  <a:lnTo>
                    <a:pt x="458218" y="59295"/>
                  </a:lnTo>
                  <a:lnTo>
                    <a:pt x="456045" y="57122"/>
                  </a:lnTo>
                  <a:lnTo>
                    <a:pt x="452940" y="49982"/>
                  </a:lnTo>
                  <a:lnTo>
                    <a:pt x="448905" y="37253"/>
                  </a:lnTo>
                  <a:lnTo>
                    <a:pt x="443627" y="22352"/>
                  </a:lnTo>
                  <a:lnTo>
                    <a:pt x="441454" y="9624"/>
                  </a:lnTo>
                  <a:lnTo>
                    <a:pt x="440523" y="0"/>
                  </a:lnTo>
                  <a:lnTo>
                    <a:pt x="436487" y="0"/>
                  </a:lnTo>
                  <a:lnTo>
                    <a:pt x="431209" y="19247"/>
                  </a:lnTo>
                  <a:lnTo>
                    <a:pt x="426863" y="42531"/>
                  </a:lnTo>
                  <a:lnTo>
                    <a:pt x="425931" y="66746"/>
                  </a:lnTo>
                  <a:lnTo>
                    <a:pt x="420654" y="91271"/>
                  </a:lnTo>
                  <a:lnTo>
                    <a:pt x="411341" y="105862"/>
                  </a:lnTo>
                  <a:lnTo>
                    <a:pt x="398923" y="105862"/>
                  </a:lnTo>
                  <a:lnTo>
                    <a:pt x="382159" y="100584"/>
                  </a:lnTo>
                  <a:lnTo>
                    <a:pt x="365395" y="91271"/>
                  </a:lnTo>
                  <a:lnTo>
                    <a:pt x="348941" y="81647"/>
                  </a:lnTo>
                  <a:lnTo>
                    <a:pt x="336213" y="74196"/>
                  </a:lnTo>
                  <a:lnTo>
                    <a:pt x="343663" y="49982"/>
                  </a:lnTo>
                  <a:lnTo>
                    <a:pt x="356081" y="33838"/>
                  </a:lnTo>
                  <a:lnTo>
                    <a:pt x="356081" y="24525"/>
                  </a:lnTo>
                  <a:lnTo>
                    <a:pt x="338386" y="26698"/>
                  </a:lnTo>
                  <a:lnTo>
                    <a:pt x="321622" y="26698"/>
                  </a:lnTo>
                  <a:lnTo>
                    <a:pt x="306099" y="24525"/>
                  </a:lnTo>
                  <a:lnTo>
                    <a:pt x="291509" y="17075"/>
                  </a:lnTo>
                  <a:lnTo>
                    <a:pt x="276917" y="17075"/>
                  </a:lnTo>
                  <a:lnTo>
                    <a:pt x="277849" y="19247"/>
                  </a:lnTo>
                  <a:lnTo>
                    <a:pt x="280022" y="20179"/>
                  </a:lnTo>
                  <a:lnTo>
                    <a:pt x="280022" y="22352"/>
                  </a:lnTo>
                  <a:lnTo>
                    <a:pt x="284368" y="24525"/>
                  </a:lnTo>
                  <a:lnTo>
                    <a:pt x="274745" y="33838"/>
                  </a:lnTo>
                  <a:lnTo>
                    <a:pt x="265431" y="37253"/>
                  </a:lnTo>
                  <a:lnTo>
                    <a:pt x="256118" y="42531"/>
                  </a:lnTo>
                  <a:lnTo>
                    <a:pt x="248977" y="48740"/>
                  </a:lnTo>
                  <a:lnTo>
                    <a:pt x="243700" y="57122"/>
                  </a:lnTo>
                  <a:lnTo>
                    <a:pt x="240595" y="74196"/>
                  </a:lnTo>
                  <a:lnTo>
                    <a:pt x="234387" y="72023"/>
                  </a:lnTo>
                  <a:lnTo>
                    <a:pt x="230972" y="71092"/>
                  </a:lnTo>
                  <a:lnTo>
                    <a:pt x="226005" y="71092"/>
                  </a:lnTo>
                  <a:lnTo>
                    <a:pt x="220727" y="68919"/>
                  </a:lnTo>
                  <a:lnTo>
                    <a:pt x="218554" y="63641"/>
                  </a:lnTo>
                  <a:lnTo>
                    <a:pt x="218554" y="59295"/>
                  </a:lnTo>
                  <a:lnTo>
                    <a:pt x="218554" y="56191"/>
                  </a:lnTo>
                  <a:lnTo>
                    <a:pt x="216381" y="54017"/>
                  </a:lnTo>
                  <a:lnTo>
                    <a:pt x="209241" y="49982"/>
                  </a:lnTo>
                  <a:lnTo>
                    <a:pt x="198685" y="56191"/>
                  </a:lnTo>
                  <a:lnTo>
                    <a:pt x="187509" y="63641"/>
                  </a:lnTo>
                  <a:lnTo>
                    <a:pt x="176954" y="72023"/>
                  </a:lnTo>
                  <a:lnTo>
                    <a:pt x="167641" y="81647"/>
                  </a:lnTo>
                  <a:lnTo>
                    <a:pt x="160190" y="85683"/>
                  </a:lnTo>
                  <a:lnTo>
                    <a:pt x="160190" y="98411"/>
                  </a:lnTo>
                  <a:lnTo>
                    <a:pt x="145599" y="103689"/>
                  </a:lnTo>
                  <a:lnTo>
                    <a:pt x="134112" y="114554"/>
                  </a:lnTo>
                  <a:lnTo>
                    <a:pt x="126041" y="129145"/>
                  </a:lnTo>
                  <a:lnTo>
                    <a:pt x="120763" y="143115"/>
                  </a:lnTo>
                  <a:lnTo>
                    <a:pt x="106172" y="146220"/>
                  </a:lnTo>
                  <a:lnTo>
                    <a:pt x="89409" y="150256"/>
                  </a:lnTo>
                  <a:lnTo>
                    <a:pt x="70782" y="153671"/>
                  </a:lnTo>
                  <a:lnTo>
                    <a:pt x="56191" y="155533"/>
                  </a:lnTo>
                  <a:lnTo>
                    <a:pt x="47809" y="155533"/>
                  </a:lnTo>
                  <a:lnTo>
                    <a:pt x="34149" y="161121"/>
                  </a:lnTo>
                  <a:lnTo>
                    <a:pt x="23904" y="170435"/>
                  </a:lnTo>
                  <a:lnTo>
                    <a:pt x="16454" y="180990"/>
                  </a:lnTo>
                  <a:lnTo>
                    <a:pt x="9313" y="192787"/>
                  </a:lnTo>
                  <a:lnTo>
                    <a:pt x="0" y="203342"/>
                  </a:lnTo>
                  <a:lnTo>
                    <a:pt x="4036" y="216070"/>
                  </a:lnTo>
                  <a:lnTo>
                    <a:pt x="7140" y="227557"/>
                  </a:lnTo>
                  <a:lnTo>
                    <a:pt x="16454" y="237180"/>
                  </a:lnTo>
                  <a:lnTo>
                    <a:pt x="14591" y="240285"/>
                  </a:lnTo>
                  <a:lnTo>
                    <a:pt x="13349" y="242458"/>
                  </a:lnTo>
                  <a:lnTo>
                    <a:pt x="11176" y="244631"/>
                  </a:lnTo>
                  <a:lnTo>
                    <a:pt x="9313" y="242458"/>
                  </a:lnTo>
                  <a:lnTo>
                    <a:pt x="7140" y="242458"/>
                  </a:lnTo>
                  <a:lnTo>
                    <a:pt x="4036" y="240285"/>
                  </a:lnTo>
                  <a:lnTo>
                    <a:pt x="0" y="240285"/>
                  </a:lnTo>
                  <a:lnTo>
                    <a:pt x="4036" y="253013"/>
                  </a:lnTo>
                  <a:lnTo>
                    <a:pt x="9313" y="270088"/>
                  </a:lnTo>
                  <a:lnTo>
                    <a:pt x="18627" y="289025"/>
                  </a:lnTo>
                  <a:lnTo>
                    <a:pt x="25767" y="309204"/>
                  </a:lnTo>
                  <a:lnTo>
                    <a:pt x="33218" y="327210"/>
                  </a:lnTo>
                  <a:lnTo>
                    <a:pt x="34149" y="346147"/>
                  </a:lnTo>
                  <a:lnTo>
                    <a:pt x="33218" y="361980"/>
                  </a:lnTo>
                  <a:lnTo>
                    <a:pt x="23904" y="375639"/>
                  </a:lnTo>
                  <a:lnTo>
                    <a:pt x="27009" y="381227"/>
                  </a:lnTo>
                  <a:lnTo>
                    <a:pt x="33218" y="386505"/>
                  </a:lnTo>
                  <a:lnTo>
                    <a:pt x="36322" y="391782"/>
                  </a:lnTo>
                  <a:lnTo>
                    <a:pt x="40358" y="398923"/>
                  </a:lnTo>
                  <a:lnTo>
                    <a:pt x="54949" y="398923"/>
                  </a:lnTo>
                  <a:lnTo>
                    <a:pt x="67677" y="397991"/>
                  </a:lnTo>
                  <a:lnTo>
                    <a:pt x="77922" y="391782"/>
                  </a:lnTo>
                  <a:lnTo>
                    <a:pt x="91582" y="386505"/>
                  </a:lnTo>
                  <a:lnTo>
                    <a:pt x="103999" y="383090"/>
                  </a:lnTo>
                  <a:lnTo>
                    <a:pt x="121695" y="381227"/>
                  </a:lnTo>
                  <a:lnTo>
                    <a:pt x="138459" y="383090"/>
                  </a:lnTo>
                  <a:lnTo>
                    <a:pt x="156154" y="383090"/>
                  </a:lnTo>
                  <a:lnTo>
                    <a:pt x="163294" y="358875"/>
                  </a:lnTo>
                  <a:lnTo>
                    <a:pt x="176954" y="354529"/>
                  </a:lnTo>
                  <a:lnTo>
                    <a:pt x="194649" y="351425"/>
                  </a:lnTo>
                  <a:lnTo>
                    <a:pt x="214518" y="347078"/>
                  </a:lnTo>
                  <a:lnTo>
                    <a:pt x="234387" y="346147"/>
                  </a:lnTo>
                  <a:lnTo>
                    <a:pt x="255186" y="343974"/>
                  </a:lnTo>
                  <a:lnTo>
                    <a:pt x="269777" y="346147"/>
                  </a:lnTo>
                  <a:lnTo>
                    <a:pt x="280022" y="349252"/>
                  </a:lnTo>
                  <a:lnTo>
                    <a:pt x="296786" y="351425"/>
                  </a:lnTo>
                  <a:lnTo>
                    <a:pt x="309204" y="358875"/>
                  </a:lnTo>
                  <a:lnTo>
                    <a:pt x="318517" y="368499"/>
                  </a:lnTo>
                  <a:lnTo>
                    <a:pt x="325968" y="379054"/>
                  </a:lnTo>
                  <a:lnTo>
                    <a:pt x="331245" y="390541"/>
                  </a:lnTo>
                  <a:lnTo>
                    <a:pt x="345837" y="384332"/>
                  </a:lnTo>
                  <a:lnTo>
                    <a:pt x="355150" y="379054"/>
                  </a:lnTo>
                  <a:lnTo>
                    <a:pt x="363532" y="369431"/>
                  </a:lnTo>
                  <a:lnTo>
                    <a:pt x="363532" y="375639"/>
                  </a:lnTo>
                  <a:lnTo>
                    <a:pt x="367568" y="375639"/>
                  </a:lnTo>
                  <a:lnTo>
                    <a:pt x="363532" y="381227"/>
                  </a:lnTo>
                  <a:lnTo>
                    <a:pt x="358254" y="386505"/>
                  </a:lnTo>
                  <a:lnTo>
                    <a:pt x="350804" y="390541"/>
                  </a:lnTo>
                  <a:lnTo>
                    <a:pt x="350804" y="393645"/>
                  </a:lnTo>
                  <a:lnTo>
                    <a:pt x="356081" y="393645"/>
                  </a:lnTo>
                  <a:lnTo>
                    <a:pt x="356081" y="398923"/>
                  </a:lnTo>
                  <a:lnTo>
                    <a:pt x="358254" y="398923"/>
                  </a:lnTo>
                  <a:lnTo>
                    <a:pt x="360427" y="398923"/>
                  </a:lnTo>
                  <a:lnTo>
                    <a:pt x="362290" y="397991"/>
                  </a:lnTo>
                  <a:lnTo>
                    <a:pt x="362290" y="395818"/>
                  </a:lnTo>
                  <a:lnTo>
                    <a:pt x="363532" y="393645"/>
                  </a:lnTo>
                  <a:lnTo>
                    <a:pt x="369741" y="395818"/>
                  </a:lnTo>
                  <a:lnTo>
                    <a:pt x="370672" y="397991"/>
                  </a:lnTo>
                  <a:lnTo>
                    <a:pt x="372845" y="398923"/>
                  </a:lnTo>
                  <a:lnTo>
                    <a:pt x="372845" y="401096"/>
                  </a:lnTo>
                  <a:lnTo>
                    <a:pt x="372845" y="403269"/>
                  </a:lnTo>
                  <a:lnTo>
                    <a:pt x="370672" y="405442"/>
                  </a:lnTo>
                  <a:lnTo>
                    <a:pt x="370672" y="406373"/>
                  </a:lnTo>
                  <a:lnTo>
                    <a:pt x="372845" y="408547"/>
                  </a:lnTo>
                  <a:lnTo>
                    <a:pt x="376881" y="410720"/>
                  </a:lnTo>
                  <a:lnTo>
                    <a:pt x="379986" y="413824"/>
                  </a:lnTo>
                  <a:lnTo>
                    <a:pt x="385263" y="415997"/>
                  </a:lnTo>
                  <a:lnTo>
                    <a:pt x="391472" y="418170"/>
                  </a:lnTo>
                  <a:lnTo>
                    <a:pt x="396750" y="419102"/>
                  </a:lnTo>
                  <a:lnTo>
                    <a:pt x="403890" y="456355"/>
                  </a:lnTo>
                  <a:lnTo>
                    <a:pt x="420654" y="458218"/>
                  </a:lnTo>
                  <a:lnTo>
                    <a:pt x="434314" y="460391"/>
                  </a:lnTo>
                  <a:lnTo>
                    <a:pt x="447663" y="462564"/>
                  </a:lnTo>
                  <a:lnTo>
                    <a:pt x="458218" y="458218"/>
                  </a:lnTo>
                  <a:lnTo>
                    <a:pt x="467531" y="451078"/>
                  </a:lnTo>
                  <a:lnTo>
                    <a:pt x="479949" y="462564"/>
                  </a:lnTo>
                  <a:lnTo>
                    <a:pt x="491436" y="470946"/>
                  </a:lnTo>
                  <a:lnTo>
                    <a:pt x="499818" y="467842"/>
                  </a:lnTo>
                  <a:lnTo>
                    <a:pt x="513477" y="462564"/>
                  </a:lnTo>
                  <a:lnTo>
                    <a:pt x="525895" y="456355"/>
                  </a:lnTo>
                  <a:lnTo>
                    <a:pt x="536450" y="451078"/>
                  </a:lnTo>
                  <a:lnTo>
                    <a:pt x="545764" y="441454"/>
                  </a:lnTo>
                  <a:lnTo>
                    <a:pt x="551041" y="428726"/>
                  </a:lnTo>
                  <a:lnTo>
                    <a:pt x="555077" y="412893"/>
                  </a:lnTo>
                  <a:lnTo>
                    <a:pt x="560355" y="397991"/>
                  </a:lnTo>
                  <a:lnTo>
                    <a:pt x="563459" y="383090"/>
                  </a:lnTo>
                  <a:lnTo>
                    <a:pt x="574945" y="358875"/>
                  </a:lnTo>
                  <a:lnTo>
                    <a:pt x="584259" y="336523"/>
                  </a:lnTo>
                  <a:lnTo>
                    <a:pt x="592641" y="316655"/>
                  </a:lnTo>
                  <a:lnTo>
                    <a:pt x="598850" y="294303"/>
                  </a:lnTo>
                  <a:lnTo>
                    <a:pt x="599781" y="271950"/>
                  </a:lnTo>
                  <a:lnTo>
                    <a:pt x="596677" y="244631"/>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650" name="Google Shape;650;p38"/>
            <p:cNvSpPr/>
            <p:nvPr/>
          </p:nvSpPr>
          <p:spPr>
            <a:xfrm>
              <a:off x="7376444" y="5893661"/>
              <a:ext cx="15522" cy="9313"/>
            </a:xfrm>
            <a:custGeom>
              <a:rect b="b" l="l" r="r" t="t"/>
              <a:pathLst>
                <a:path extrusionOk="0" h="9313" w="15522">
                  <a:moveTo>
                    <a:pt x="9313" y="5278"/>
                  </a:moveTo>
                  <a:lnTo>
                    <a:pt x="9313" y="3104"/>
                  </a:lnTo>
                  <a:lnTo>
                    <a:pt x="7140" y="2173"/>
                  </a:lnTo>
                  <a:lnTo>
                    <a:pt x="4967" y="2173"/>
                  </a:lnTo>
                  <a:lnTo>
                    <a:pt x="3104" y="0"/>
                  </a:lnTo>
                  <a:lnTo>
                    <a:pt x="0" y="0"/>
                  </a:lnTo>
                  <a:lnTo>
                    <a:pt x="3104" y="3104"/>
                  </a:lnTo>
                  <a:lnTo>
                    <a:pt x="4967" y="5278"/>
                  </a:lnTo>
                  <a:lnTo>
                    <a:pt x="7140" y="7451"/>
                  </a:lnTo>
                  <a:lnTo>
                    <a:pt x="10245" y="9624"/>
                  </a:lnTo>
                  <a:lnTo>
                    <a:pt x="16454" y="10555"/>
                  </a:lnTo>
                  <a:lnTo>
                    <a:pt x="16454" y="7451"/>
                  </a:lnTo>
                  <a:lnTo>
                    <a:pt x="12418" y="7451"/>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651" name="Google Shape;651;p38"/>
            <p:cNvSpPr/>
            <p:nvPr/>
          </p:nvSpPr>
          <p:spPr>
            <a:xfrm>
              <a:off x="2900127" y="5457796"/>
              <a:ext cx="55880" cy="37253"/>
            </a:xfrm>
            <a:custGeom>
              <a:rect b="b" l="l" r="r" t="t"/>
              <a:pathLst>
                <a:path extrusionOk="0" h="37253" w="55880">
                  <a:moveTo>
                    <a:pt x="29182" y="5278"/>
                  </a:moveTo>
                  <a:lnTo>
                    <a:pt x="12418" y="0"/>
                  </a:lnTo>
                  <a:lnTo>
                    <a:pt x="10245" y="1863"/>
                  </a:lnTo>
                  <a:lnTo>
                    <a:pt x="8072" y="1863"/>
                  </a:lnTo>
                  <a:lnTo>
                    <a:pt x="8072" y="3104"/>
                  </a:lnTo>
                  <a:lnTo>
                    <a:pt x="7140" y="3104"/>
                  </a:lnTo>
                  <a:lnTo>
                    <a:pt x="3104" y="5278"/>
                  </a:lnTo>
                  <a:lnTo>
                    <a:pt x="3104" y="18006"/>
                  </a:lnTo>
                  <a:lnTo>
                    <a:pt x="3104" y="27319"/>
                  </a:lnTo>
                  <a:lnTo>
                    <a:pt x="0" y="36943"/>
                  </a:lnTo>
                  <a:lnTo>
                    <a:pt x="3104" y="36943"/>
                  </a:lnTo>
                  <a:lnTo>
                    <a:pt x="3104" y="40047"/>
                  </a:lnTo>
                  <a:lnTo>
                    <a:pt x="15522" y="36943"/>
                  </a:lnTo>
                  <a:lnTo>
                    <a:pt x="27009" y="34770"/>
                  </a:lnTo>
                  <a:lnTo>
                    <a:pt x="39427" y="32597"/>
                  </a:lnTo>
                  <a:lnTo>
                    <a:pt x="51844" y="24215"/>
                  </a:lnTo>
                  <a:lnTo>
                    <a:pt x="56191" y="24215"/>
                  </a:lnTo>
                  <a:lnTo>
                    <a:pt x="56191" y="19868"/>
                  </a:lnTo>
                  <a:lnTo>
                    <a:pt x="41600" y="12418"/>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652" name="Google Shape;652;p38"/>
            <p:cNvSpPr/>
            <p:nvPr/>
          </p:nvSpPr>
          <p:spPr>
            <a:xfrm>
              <a:off x="6488880" y="5710498"/>
              <a:ext cx="301132" cy="207999"/>
            </a:xfrm>
            <a:custGeom>
              <a:rect b="b" l="l" r="r" t="t"/>
              <a:pathLst>
                <a:path extrusionOk="0" h="207998" w="301132">
                  <a:moveTo>
                    <a:pt x="284368" y="210793"/>
                  </a:moveTo>
                  <a:lnTo>
                    <a:pt x="294613" y="207378"/>
                  </a:lnTo>
                  <a:lnTo>
                    <a:pt x="297718" y="205515"/>
                  </a:lnTo>
                  <a:lnTo>
                    <a:pt x="299891" y="205515"/>
                  </a:lnTo>
                  <a:lnTo>
                    <a:pt x="302064" y="203342"/>
                  </a:lnTo>
                  <a:lnTo>
                    <a:pt x="303926" y="203342"/>
                  </a:lnTo>
                  <a:lnTo>
                    <a:pt x="287473" y="195891"/>
                  </a:lnTo>
                  <a:lnTo>
                    <a:pt x="269777" y="186267"/>
                  </a:lnTo>
                  <a:lnTo>
                    <a:pt x="250840" y="178817"/>
                  </a:lnTo>
                  <a:lnTo>
                    <a:pt x="234387" y="173539"/>
                  </a:lnTo>
                  <a:lnTo>
                    <a:pt x="226936" y="175712"/>
                  </a:lnTo>
                  <a:lnTo>
                    <a:pt x="219796" y="178817"/>
                  </a:lnTo>
                  <a:lnTo>
                    <a:pt x="211413" y="183163"/>
                  </a:lnTo>
                  <a:lnTo>
                    <a:pt x="199927" y="183163"/>
                  </a:lnTo>
                  <a:lnTo>
                    <a:pt x="190614" y="177886"/>
                  </a:lnTo>
                  <a:lnTo>
                    <a:pt x="184094" y="171366"/>
                  </a:lnTo>
                  <a:lnTo>
                    <a:pt x="174781" y="168262"/>
                  </a:lnTo>
                  <a:lnTo>
                    <a:pt x="160190" y="166089"/>
                  </a:lnTo>
                  <a:lnTo>
                    <a:pt x="160190" y="144047"/>
                  </a:lnTo>
                  <a:lnTo>
                    <a:pt x="163294" y="126041"/>
                  </a:lnTo>
                  <a:lnTo>
                    <a:pt x="145599" y="111140"/>
                  </a:lnTo>
                  <a:lnTo>
                    <a:pt x="133181" y="92202"/>
                  </a:lnTo>
                  <a:lnTo>
                    <a:pt x="121695" y="76370"/>
                  </a:lnTo>
                  <a:lnTo>
                    <a:pt x="109277" y="61468"/>
                  </a:lnTo>
                  <a:lnTo>
                    <a:pt x="101826" y="54018"/>
                  </a:lnTo>
                  <a:lnTo>
                    <a:pt x="99964" y="54018"/>
                  </a:lnTo>
                  <a:lnTo>
                    <a:pt x="99964" y="51844"/>
                  </a:lnTo>
                  <a:lnTo>
                    <a:pt x="94686" y="47809"/>
                  </a:lnTo>
                  <a:lnTo>
                    <a:pt x="76991" y="39116"/>
                  </a:lnTo>
                  <a:lnTo>
                    <a:pt x="62400" y="29803"/>
                  </a:lnTo>
                  <a:lnTo>
                    <a:pt x="47809" y="20179"/>
                  </a:lnTo>
                  <a:lnTo>
                    <a:pt x="34149" y="4346"/>
                  </a:lnTo>
                  <a:lnTo>
                    <a:pt x="0" y="0"/>
                  </a:lnTo>
                  <a:lnTo>
                    <a:pt x="4967" y="17075"/>
                  </a:lnTo>
                  <a:lnTo>
                    <a:pt x="16454" y="27630"/>
                  </a:lnTo>
                  <a:lnTo>
                    <a:pt x="29182" y="39116"/>
                  </a:lnTo>
                  <a:lnTo>
                    <a:pt x="40358" y="47809"/>
                  </a:lnTo>
                  <a:lnTo>
                    <a:pt x="50913" y="61468"/>
                  </a:lnTo>
                  <a:lnTo>
                    <a:pt x="62400" y="77301"/>
                  </a:lnTo>
                  <a:lnTo>
                    <a:pt x="72644" y="98411"/>
                  </a:lnTo>
                  <a:lnTo>
                    <a:pt x="85373" y="118590"/>
                  </a:lnTo>
                  <a:lnTo>
                    <a:pt x="97790" y="136596"/>
                  </a:lnTo>
                  <a:lnTo>
                    <a:pt x="114555" y="153671"/>
                  </a:lnTo>
                  <a:lnTo>
                    <a:pt x="133181" y="164226"/>
                  </a:lnTo>
                  <a:lnTo>
                    <a:pt x="155223" y="170435"/>
                  </a:lnTo>
                  <a:lnTo>
                    <a:pt x="153050" y="173539"/>
                  </a:lnTo>
                  <a:lnTo>
                    <a:pt x="150877" y="175712"/>
                  </a:lnTo>
                  <a:lnTo>
                    <a:pt x="147772" y="178817"/>
                  </a:lnTo>
                  <a:lnTo>
                    <a:pt x="155223" y="183163"/>
                  </a:lnTo>
                  <a:lnTo>
                    <a:pt x="170745" y="190614"/>
                  </a:lnTo>
                  <a:lnTo>
                    <a:pt x="190614" y="195891"/>
                  </a:lnTo>
                  <a:lnTo>
                    <a:pt x="216691" y="201169"/>
                  </a:lnTo>
                  <a:lnTo>
                    <a:pt x="240595" y="207378"/>
                  </a:lnTo>
                  <a:lnTo>
                    <a:pt x="263569" y="210793"/>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653" name="Google Shape;653;p38"/>
            <p:cNvSpPr/>
            <p:nvPr/>
          </p:nvSpPr>
          <p:spPr>
            <a:xfrm>
              <a:off x="7403453" y="5901112"/>
              <a:ext cx="24836" cy="21731"/>
            </a:xfrm>
            <a:custGeom>
              <a:rect b="b" l="l" r="r" t="t"/>
              <a:pathLst>
                <a:path extrusionOk="0" h="21731" w="24835">
                  <a:moveTo>
                    <a:pt x="26078" y="24215"/>
                  </a:moveTo>
                  <a:lnTo>
                    <a:pt x="21731" y="18006"/>
                  </a:lnTo>
                  <a:lnTo>
                    <a:pt x="19869" y="12728"/>
                  </a:lnTo>
                  <a:lnTo>
                    <a:pt x="16454" y="9624"/>
                  </a:lnTo>
                  <a:lnTo>
                    <a:pt x="11487" y="5278"/>
                  </a:lnTo>
                  <a:lnTo>
                    <a:pt x="7140" y="3104"/>
                  </a:lnTo>
                  <a:lnTo>
                    <a:pt x="0" y="0"/>
                  </a:lnTo>
                  <a:lnTo>
                    <a:pt x="4036" y="7451"/>
                  </a:lnTo>
                  <a:lnTo>
                    <a:pt x="7140" y="12728"/>
                  </a:lnTo>
                  <a:lnTo>
                    <a:pt x="11487" y="16764"/>
                  </a:lnTo>
                  <a:lnTo>
                    <a:pt x="16454" y="20179"/>
                  </a:lnTo>
                  <a:lnTo>
                    <a:pt x="19869" y="24215"/>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654" name="Google Shape;654;p38"/>
            <p:cNvSpPr/>
            <p:nvPr/>
          </p:nvSpPr>
          <p:spPr>
            <a:xfrm>
              <a:off x="7568921" y="6290411"/>
              <a:ext cx="93134" cy="145910"/>
            </a:xfrm>
            <a:custGeom>
              <a:rect b="b" l="l" r="r" t="t"/>
              <a:pathLst>
                <a:path extrusionOk="0" h="145909" w="93133">
                  <a:moveTo>
                    <a:pt x="89719" y="63641"/>
                  </a:moveTo>
                  <a:lnTo>
                    <a:pt x="87546" y="66746"/>
                  </a:lnTo>
                  <a:lnTo>
                    <a:pt x="83510" y="69850"/>
                  </a:lnTo>
                  <a:lnTo>
                    <a:pt x="80406" y="69850"/>
                  </a:lnTo>
                  <a:lnTo>
                    <a:pt x="78232" y="69850"/>
                  </a:lnTo>
                  <a:lnTo>
                    <a:pt x="75128" y="69850"/>
                  </a:lnTo>
                  <a:lnTo>
                    <a:pt x="68919" y="69850"/>
                  </a:lnTo>
                  <a:lnTo>
                    <a:pt x="63641" y="69850"/>
                  </a:lnTo>
                  <a:lnTo>
                    <a:pt x="53086" y="48740"/>
                  </a:lnTo>
                  <a:lnTo>
                    <a:pt x="38495" y="31976"/>
                  </a:lnTo>
                  <a:lnTo>
                    <a:pt x="23904" y="17075"/>
                  </a:lnTo>
                  <a:lnTo>
                    <a:pt x="7451" y="0"/>
                  </a:lnTo>
                  <a:lnTo>
                    <a:pt x="0" y="0"/>
                  </a:lnTo>
                  <a:lnTo>
                    <a:pt x="4346" y="11797"/>
                  </a:lnTo>
                  <a:lnTo>
                    <a:pt x="9313" y="26388"/>
                  </a:lnTo>
                  <a:lnTo>
                    <a:pt x="17695" y="42531"/>
                  </a:lnTo>
                  <a:lnTo>
                    <a:pt x="29182" y="61468"/>
                  </a:lnTo>
                  <a:lnTo>
                    <a:pt x="36633" y="74196"/>
                  </a:lnTo>
                  <a:lnTo>
                    <a:pt x="43773" y="81647"/>
                  </a:lnTo>
                  <a:lnTo>
                    <a:pt x="38495" y="86925"/>
                  </a:lnTo>
                  <a:lnTo>
                    <a:pt x="32286" y="92202"/>
                  </a:lnTo>
                  <a:lnTo>
                    <a:pt x="27319" y="96238"/>
                  </a:lnTo>
                  <a:lnTo>
                    <a:pt x="23904" y="101826"/>
                  </a:lnTo>
                  <a:lnTo>
                    <a:pt x="22042" y="103689"/>
                  </a:lnTo>
                  <a:lnTo>
                    <a:pt x="22042" y="105862"/>
                  </a:lnTo>
                  <a:lnTo>
                    <a:pt x="23904" y="107104"/>
                  </a:lnTo>
                  <a:lnTo>
                    <a:pt x="27319" y="108966"/>
                  </a:lnTo>
                  <a:lnTo>
                    <a:pt x="31355" y="111140"/>
                  </a:lnTo>
                  <a:lnTo>
                    <a:pt x="34459" y="113313"/>
                  </a:lnTo>
                  <a:lnTo>
                    <a:pt x="38495" y="114244"/>
                  </a:lnTo>
                  <a:lnTo>
                    <a:pt x="41910" y="116417"/>
                  </a:lnTo>
                  <a:lnTo>
                    <a:pt x="43773" y="118590"/>
                  </a:lnTo>
                  <a:lnTo>
                    <a:pt x="43773" y="121695"/>
                  </a:lnTo>
                  <a:lnTo>
                    <a:pt x="43773" y="126041"/>
                  </a:lnTo>
                  <a:lnTo>
                    <a:pt x="41910" y="129145"/>
                  </a:lnTo>
                  <a:lnTo>
                    <a:pt x="41910" y="135665"/>
                  </a:lnTo>
                  <a:lnTo>
                    <a:pt x="41910" y="138769"/>
                  </a:lnTo>
                  <a:lnTo>
                    <a:pt x="43773" y="142805"/>
                  </a:lnTo>
                  <a:lnTo>
                    <a:pt x="43773" y="148083"/>
                  </a:lnTo>
                  <a:lnTo>
                    <a:pt x="54328" y="136596"/>
                  </a:lnTo>
                  <a:lnTo>
                    <a:pt x="63641" y="126041"/>
                  </a:lnTo>
                  <a:lnTo>
                    <a:pt x="75128" y="114244"/>
                  </a:lnTo>
                  <a:lnTo>
                    <a:pt x="75128" y="101826"/>
                  </a:lnTo>
                  <a:lnTo>
                    <a:pt x="87546" y="101826"/>
                  </a:lnTo>
                  <a:lnTo>
                    <a:pt x="89719" y="98411"/>
                  </a:lnTo>
                  <a:lnTo>
                    <a:pt x="90650" y="92202"/>
                  </a:lnTo>
                  <a:lnTo>
                    <a:pt x="92823" y="86925"/>
                  </a:lnTo>
                  <a:lnTo>
                    <a:pt x="94996" y="81647"/>
                  </a:lnTo>
                  <a:lnTo>
                    <a:pt x="94996" y="57122"/>
                  </a:lnTo>
                  <a:lnTo>
                    <a:pt x="90650" y="57122"/>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655" name="Google Shape;655;p38"/>
            <p:cNvSpPr/>
            <p:nvPr/>
          </p:nvSpPr>
          <p:spPr>
            <a:xfrm>
              <a:off x="7483548" y="6426076"/>
              <a:ext cx="117969" cy="136596"/>
            </a:xfrm>
            <a:custGeom>
              <a:rect b="b" l="l" r="r" t="t"/>
              <a:pathLst>
                <a:path extrusionOk="0" h="136596" w="117969">
                  <a:moveTo>
                    <a:pt x="116728" y="7140"/>
                  </a:moveTo>
                  <a:lnTo>
                    <a:pt x="116728" y="3104"/>
                  </a:lnTo>
                  <a:lnTo>
                    <a:pt x="114555" y="3104"/>
                  </a:lnTo>
                  <a:lnTo>
                    <a:pt x="112692" y="3104"/>
                  </a:lnTo>
                  <a:lnTo>
                    <a:pt x="112692" y="5278"/>
                  </a:lnTo>
                  <a:lnTo>
                    <a:pt x="110519" y="8382"/>
                  </a:lnTo>
                  <a:lnTo>
                    <a:pt x="109277" y="10555"/>
                  </a:lnTo>
                  <a:lnTo>
                    <a:pt x="109277" y="12418"/>
                  </a:lnTo>
                  <a:lnTo>
                    <a:pt x="105241" y="8382"/>
                  </a:lnTo>
                  <a:lnTo>
                    <a:pt x="103068" y="7140"/>
                  </a:lnTo>
                  <a:lnTo>
                    <a:pt x="102137" y="5278"/>
                  </a:lnTo>
                  <a:lnTo>
                    <a:pt x="99963" y="3104"/>
                  </a:lnTo>
                  <a:lnTo>
                    <a:pt x="95928" y="931"/>
                  </a:lnTo>
                  <a:lnTo>
                    <a:pt x="92823" y="0"/>
                  </a:lnTo>
                  <a:lnTo>
                    <a:pt x="87546" y="8382"/>
                  </a:lnTo>
                  <a:lnTo>
                    <a:pt x="80406" y="23283"/>
                  </a:lnTo>
                  <a:lnTo>
                    <a:pt x="70782" y="37874"/>
                  </a:lnTo>
                  <a:lnTo>
                    <a:pt x="63641" y="52776"/>
                  </a:lnTo>
                  <a:lnTo>
                    <a:pt x="54328" y="65504"/>
                  </a:lnTo>
                  <a:lnTo>
                    <a:pt x="49051" y="71713"/>
                  </a:lnTo>
                  <a:lnTo>
                    <a:pt x="38495" y="75128"/>
                  </a:lnTo>
                  <a:lnTo>
                    <a:pt x="27009" y="76991"/>
                  </a:lnTo>
                  <a:lnTo>
                    <a:pt x="16764" y="80406"/>
                  </a:lnTo>
                  <a:lnTo>
                    <a:pt x="12418" y="84441"/>
                  </a:lnTo>
                  <a:lnTo>
                    <a:pt x="10555" y="89719"/>
                  </a:lnTo>
                  <a:lnTo>
                    <a:pt x="9313" y="94997"/>
                  </a:lnTo>
                  <a:lnTo>
                    <a:pt x="7451" y="99343"/>
                  </a:lnTo>
                  <a:lnTo>
                    <a:pt x="5277" y="104620"/>
                  </a:lnTo>
                  <a:lnTo>
                    <a:pt x="0" y="108967"/>
                  </a:lnTo>
                  <a:lnTo>
                    <a:pt x="7451" y="119522"/>
                  </a:lnTo>
                  <a:lnTo>
                    <a:pt x="14591" y="124799"/>
                  </a:lnTo>
                  <a:lnTo>
                    <a:pt x="23904" y="131008"/>
                  </a:lnTo>
                  <a:lnTo>
                    <a:pt x="32286" y="137528"/>
                  </a:lnTo>
                  <a:lnTo>
                    <a:pt x="39737" y="137528"/>
                  </a:lnTo>
                  <a:lnTo>
                    <a:pt x="45946" y="132250"/>
                  </a:lnTo>
                  <a:lnTo>
                    <a:pt x="51224" y="128835"/>
                  </a:lnTo>
                  <a:lnTo>
                    <a:pt x="56191" y="124799"/>
                  </a:lnTo>
                  <a:lnTo>
                    <a:pt x="61468" y="121695"/>
                  </a:lnTo>
                  <a:lnTo>
                    <a:pt x="65814" y="117349"/>
                  </a:lnTo>
                  <a:lnTo>
                    <a:pt x="67677" y="109898"/>
                  </a:lnTo>
                  <a:lnTo>
                    <a:pt x="67677" y="104620"/>
                  </a:lnTo>
                  <a:lnTo>
                    <a:pt x="68919" y="99343"/>
                  </a:lnTo>
                  <a:lnTo>
                    <a:pt x="68919" y="94065"/>
                  </a:lnTo>
                  <a:lnTo>
                    <a:pt x="72955" y="87856"/>
                  </a:lnTo>
                  <a:lnTo>
                    <a:pt x="76059" y="86614"/>
                  </a:lnTo>
                  <a:lnTo>
                    <a:pt x="82268" y="82268"/>
                  </a:lnTo>
                  <a:lnTo>
                    <a:pt x="87546" y="80406"/>
                  </a:lnTo>
                  <a:lnTo>
                    <a:pt x="92823" y="79164"/>
                  </a:lnTo>
                  <a:lnTo>
                    <a:pt x="98101" y="75128"/>
                  </a:lnTo>
                  <a:lnTo>
                    <a:pt x="99963" y="71713"/>
                  </a:lnTo>
                  <a:lnTo>
                    <a:pt x="95928" y="60227"/>
                  </a:lnTo>
                  <a:lnTo>
                    <a:pt x="107414" y="42221"/>
                  </a:lnTo>
                  <a:lnTo>
                    <a:pt x="119832" y="27319"/>
                  </a:lnTo>
                  <a:lnTo>
                    <a:pt x="119832" y="22042"/>
                  </a:lnTo>
                  <a:lnTo>
                    <a:pt x="119832" y="15833"/>
                  </a:lnTo>
                  <a:lnTo>
                    <a:pt x="117659" y="10555"/>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656" name="Google Shape;656;p38"/>
            <p:cNvSpPr/>
            <p:nvPr/>
          </p:nvSpPr>
          <p:spPr>
            <a:xfrm>
              <a:off x="7696203" y="6032431"/>
              <a:ext cx="18627" cy="27940"/>
            </a:xfrm>
            <a:custGeom>
              <a:rect b="b" l="l" r="r" t="t"/>
              <a:pathLst>
                <a:path extrusionOk="0" h="27940" w="18626">
                  <a:moveTo>
                    <a:pt x="19558" y="30424"/>
                  </a:moveTo>
                  <a:lnTo>
                    <a:pt x="18627" y="23283"/>
                  </a:lnTo>
                  <a:lnTo>
                    <a:pt x="16454" y="16764"/>
                  </a:lnTo>
                  <a:lnTo>
                    <a:pt x="12418" y="10555"/>
                  </a:lnTo>
                  <a:lnTo>
                    <a:pt x="11486" y="7140"/>
                  </a:lnTo>
                  <a:lnTo>
                    <a:pt x="9313" y="5278"/>
                  </a:lnTo>
                  <a:lnTo>
                    <a:pt x="9313" y="3104"/>
                  </a:lnTo>
                  <a:lnTo>
                    <a:pt x="7140" y="1863"/>
                  </a:lnTo>
                  <a:lnTo>
                    <a:pt x="4036" y="0"/>
                  </a:lnTo>
                  <a:lnTo>
                    <a:pt x="0" y="0"/>
                  </a:lnTo>
                  <a:lnTo>
                    <a:pt x="1863" y="5278"/>
                  </a:lnTo>
                  <a:lnTo>
                    <a:pt x="4036" y="10555"/>
                  </a:lnTo>
                  <a:lnTo>
                    <a:pt x="4967" y="14591"/>
                  </a:lnTo>
                  <a:lnTo>
                    <a:pt x="7140" y="19869"/>
                  </a:lnTo>
                  <a:lnTo>
                    <a:pt x="12418" y="23283"/>
                  </a:lnTo>
                  <a:lnTo>
                    <a:pt x="12418" y="30424"/>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657" name="Google Shape;657;p38"/>
            <p:cNvSpPr/>
            <p:nvPr/>
          </p:nvSpPr>
          <p:spPr>
            <a:xfrm>
              <a:off x="7436671" y="5917876"/>
              <a:ext cx="18627" cy="21731"/>
            </a:xfrm>
            <a:custGeom>
              <a:rect b="b" l="l" r="r" t="t"/>
              <a:pathLst>
                <a:path extrusionOk="0" h="21731" w="18626">
                  <a:moveTo>
                    <a:pt x="12418" y="23283"/>
                  </a:moveTo>
                  <a:lnTo>
                    <a:pt x="19869" y="23283"/>
                  </a:lnTo>
                  <a:lnTo>
                    <a:pt x="12418" y="0"/>
                  </a:lnTo>
                  <a:lnTo>
                    <a:pt x="0" y="0"/>
                  </a:lnTo>
                  <a:lnTo>
                    <a:pt x="931" y="5277"/>
                  </a:lnTo>
                  <a:lnTo>
                    <a:pt x="3104" y="8692"/>
                  </a:lnTo>
                  <a:lnTo>
                    <a:pt x="5277" y="12728"/>
                  </a:lnTo>
                  <a:lnTo>
                    <a:pt x="7451" y="16143"/>
                  </a:lnTo>
                  <a:lnTo>
                    <a:pt x="12418" y="20179"/>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658" name="Google Shape;658;p38"/>
            <p:cNvSpPr/>
            <p:nvPr/>
          </p:nvSpPr>
          <p:spPr>
            <a:xfrm>
              <a:off x="7423321" y="5928431"/>
              <a:ext cx="18627" cy="15522"/>
            </a:xfrm>
            <a:custGeom>
              <a:rect b="b" l="l" r="r" t="t"/>
              <a:pathLst>
                <a:path extrusionOk="0" h="15522" w="18626">
                  <a:moveTo>
                    <a:pt x="13349" y="4346"/>
                  </a:moveTo>
                  <a:lnTo>
                    <a:pt x="9313" y="0"/>
                  </a:lnTo>
                  <a:lnTo>
                    <a:pt x="6209" y="4346"/>
                  </a:lnTo>
                  <a:lnTo>
                    <a:pt x="4036" y="4346"/>
                  </a:lnTo>
                  <a:lnTo>
                    <a:pt x="1863" y="4346"/>
                  </a:lnTo>
                  <a:lnTo>
                    <a:pt x="1863" y="5588"/>
                  </a:lnTo>
                  <a:lnTo>
                    <a:pt x="1863" y="9624"/>
                  </a:lnTo>
                  <a:lnTo>
                    <a:pt x="0" y="12728"/>
                  </a:lnTo>
                  <a:lnTo>
                    <a:pt x="6209" y="14901"/>
                  </a:lnTo>
                  <a:lnTo>
                    <a:pt x="7140" y="14901"/>
                  </a:lnTo>
                  <a:lnTo>
                    <a:pt x="9313" y="14901"/>
                  </a:lnTo>
                  <a:lnTo>
                    <a:pt x="11176" y="17075"/>
                  </a:lnTo>
                  <a:lnTo>
                    <a:pt x="13349" y="17075"/>
                  </a:lnTo>
                  <a:lnTo>
                    <a:pt x="20800" y="17075"/>
                  </a:lnTo>
                  <a:lnTo>
                    <a:pt x="20800" y="9624"/>
                  </a:lnTo>
                  <a:lnTo>
                    <a:pt x="16454" y="7451"/>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659" name="Google Shape;659;p38"/>
            <p:cNvSpPr/>
            <p:nvPr/>
          </p:nvSpPr>
          <p:spPr>
            <a:xfrm>
              <a:off x="7449089" y="5945506"/>
              <a:ext cx="12418" cy="12418"/>
            </a:xfrm>
            <a:custGeom>
              <a:rect b="b" l="l" r="r" t="t"/>
              <a:pathLst>
                <a:path extrusionOk="0" h="12417" w="12417">
                  <a:moveTo>
                    <a:pt x="0" y="3104"/>
                  </a:moveTo>
                  <a:lnTo>
                    <a:pt x="0" y="5278"/>
                  </a:lnTo>
                  <a:lnTo>
                    <a:pt x="2173" y="5278"/>
                  </a:lnTo>
                  <a:lnTo>
                    <a:pt x="2173" y="7451"/>
                  </a:lnTo>
                  <a:lnTo>
                    <a:pt x="3104" y="8382"/>
                  </a:lnTo>
                  <a:lnTo>
                    <a:pt x="3104" y="12728"/>
                  </a:lnTo>
                  <a:lnTo>
                    <a:pt x="14591" y="12728"/>
                  </a:lnTo>
                  <a:lnTo>
                    <a:pt x="14591" y="5278"/>
                  </a:lnTo>
                  <a:lnTo>
                    <a:pt x="0" y="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660" name="Google Shape;660;p38"/>
            <p:cNvSpPr/>
            <p:nvPr/>
          </p:nvSpPr>
          <p:spPr>
            <a:xfrm>
              <a:off x="7229293" y="6429180"/>
              <a:ext cx="52776" cy="68298"/>
            </a:xfrm>
            <a:custGeom>
              <a:rect b="b" l="l" r="r" t="t"/>
              <a:pathLst>
                <a:path extrusionOk="0" h="68298" w="52775">
                  <a:moveTo>
                    <a:pt x="46877" y="0"/>
                  </a:moveTo>
                  <a:lnTo>
                    <a:pt x="37564" y="9313"/>
                  </a:lnTo>
                  <a:lnTo>
                    <a:pt x="27319" y="11487"/>
                  </a:lnTo>
                  <a:lnTo>
                    <a:pt x="14591" y="4036"/>
                  </a:lnTo>
                  <a:lnTo>
                    <a:pt x="0" y="4036"/>
                  </a:lnTo>
                  <a:lnTo>
                    <a:pt x="7451" y="24215"/>
                  </a:lnTo>
                  <a:lnTo>
                    <a:pt x="14591" y="46567"/>
                  </a:lnTo>
                  <a:lnTo>
                    <a:pt x="19869" y="68609"/>
                  </a:lnTo>
                  <a:lnTo>
                    <a:pt x="32286" y="62400"/>
                  </a:lnTo>
                  <a:lnTo>
                    <a:pt x="41910" y="57122"/>
                  </a:lnTo>
                  <a:lnTo>
                    <a:pt x="49982" y="47498"/>
                  </a:lnTo>
                  <a:lnTo>
                    <a:pt x="54328" y="31666"/>
                  </a:lnTo>
                  <a:lnTo>
                    <a:pt x="52155" y="14902"/>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661" name="Google Shape;661;p38"/>
            <p:cNvSpPr/>
            <p:nvPr/>
          </p:nvSpPr>
          <p:spPr>
            <a:xfrm>
              <a:off x="4103104" y="5644063"/>
              <a:ext cx="9313" cy="12418"/>
            </a:xfrm>
            <a:custGeom>
              <a:rect b="b" l="l" r="r" t="t"/>
              <a:pathLst>
                <a:path extrusionOk="0" h="12417" w="9313">
                  <a:moveTo>
                    <a:pt x="2173" y="5278"/>
                  </a:moveTo>
                  <a:lnTo>
                    <a:pt x="2173" y="7140"/>
                  </a:lnTo>
                  <a:lnTo>
                    <a:pt x="2173" y="9313"/>
                  </a:lnTo>
                  <a:lnTo>
                    <a:pt x="4346" y="11487"/>
                  </a:lnTo>
                  <a:lnTo>
                    <a:pt x="5278" y="11487"/>
                  </a:lnTo>
                  <a:lnTo>
                    <a:pt x="9624" y="12418"/>
                  </a:lnTo>
                  <a:lnTo>
                    <a:pt x="9624" y="5278"/>
                  </a:lnTo>
                  <a:lnTo>
                    <a:pt x="0" y="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662" name="Google Shape;662;p38"/>
            <p:cNvSpPr/>
            <p:nvPr/>
          </p:nvSpPr>
          <p:spPr>
            <a:xfrm>
              <a:off x="4008418" y="5514917"/>
              <a:ext cx="34149" cy="18627"/>
            </a:xfrm>
            <a:custGeom>
              <a:rect b="b" l="l" r="r" t="t"/>
              <a:pathLst>
                <a:path extrusionOk="0" h="18626" w="34149">
                  <a:moveTo>
                    <a:pt x="21731" y="5278"/>
                  </a:moveTo>
                  <a:lnTo>
                    <a:pt x="16764" y="1863"/>
                  </a:lnTo>
                  <a:lnTo>
                    <a:pt x="7140" y="0"/>
                  </a:lnTo>
                  <a:lnTo>
                    <a:pt x="6209" y="1863"/>
                  </a:lnTo>
                  <a:lnTo>
                    <a:pt x="4036" y="1863"/>
                  </a:lnTo>
                  <a:lnTo>
                    <a:pt x="2173" y="4036"/>
                  </a:lnTo>
                  <a:lnTo>
                    <a:pt x="0" y="4036"/>
                  </a:lnTo>
                  <a:lnTo>
                    <a:pt x="0" y="16764"/>
                  </a:lnTo>
                  <a:lnTo>
                    <a:pt x="6209" y="18937"/>
                  </a:lnTo>
                  <a:lnTo>
                    <a:pt x="13660" y="18937"/>
                  </a:lnTo>
                  <a:lnTo>
                    <a:pt x="16764" y="19869"/>
                  </a:lnTo>
                  <a:lnTo>
                    <a:pt x="21731" y="18937"/>
                  </a:lnTo>
                  <a:lnTo>
                    <a:pt x="28251" y="16764"/>
                  </a:lnTo>
                  <a:lnTo>
                    <a:pt x="35391" y="16764"/>
                  </a:lnTo>
                  <a:lnTo>
                    <a:pt x="35391" y="12728"/>
                  </a:lnTo>
                  <a:lnTo>
                    <a:pt x="29182" y="9313"/>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663" name="Google Shape;663;p38"/>
            <p:cNvSpPr/>
            <p:nvPr/>
          </p:nvSpPr>
          <p:spPr>
            <a:xfrm>
              <a:off x="3912490" y="5445999"/>
              <a:ext cx="155223" cy="58985"/>
            </a:xfrm>
            <a:custGeom>
              <a:rect b="b" l="l" r="r" t="t"/>
              <a:pathLst>
                <a:path extrusionOk="0" h="58984" w="155222">
                  <a:moveTo>
                    <a:pt x="156465" y="44394"/>
                  </a:moveTo>
                  <a:lnTo>
                    <a:pt x="134423" y="33838"/>
                  </a:lnTo>
                  <a:lnTo>
                    <a:pt x="114554" y="24215"/>
                  </a:lnTo>
                  <a:lnTo>
                    <a:pt x="94996" y="14901"/>
                  </a:lnTo>
                  <a:lnTo>
                    <a:pt x="68919" y="6519"/>
                  </a:lnTo>
                  <a:lnTo>
                    <a:pt x="39737" y="0"/>
                  </a:lnTo>
                  <a:lnTo>
                    <a:pt x="36633" y="2173"/>
                  </a:lnTo>
                  <a:lnTo>
                    <a:pt x="32286" y="2173"/>
                  </a:lnTo>
                  <a:lnTo>
                    <a:pt x="29182" y="4346"/>
                  </a:lnTo>
                  <a:lnTo>
                    <a:pt x="23904" y="4346"/>
                  </a:lnTo>
                  <a:lnTo>
                    <a:pt x="17695" y="9624"/>
                  </a:lnTo>
                  <a:lnTo>
                    <a:pt x="12418" y="13660"/>
                  </a:lnTo>
                  <a:lnTo>
                    <a:pt x="7451" y="21110"/>
                  </a:lnTo>
                  <a:lnTo>
                    <a:pt x="0" y="21110"/>
                  </a:lnTo>
                  <a:lnTo>
                    <a:pt x="3104" y="22352"/>
                  </a:lnTo>
                  <a:lnTo>
                    <a:pt x="10555" y="26388"/>
                  </a:lnTo>
                  <a:lnTo>
                    <a:pt x="16764" y="28561"/>
                  </a:lnTo>
                  <a:lnTo>
                    <a:pt x="22042" y="22352"/>
                  </a:lnTo>
                  <a:lnTo>
                    <a:pt x="25146" y="17075"/>
                  </a:lnTo>
                  <a:lnTo>
                    <a:pt x="31355" y="11797"/>
                  </a:lnTo>
                  <a:lnTo>
                    <a:pt x="58364" y="24215"/>
                  </a:lnTo>
                  <a:lnTo>
                    <a:pt x="83510" y="36943"/>
                  </a:lnTo>
                  <a:lnTo>
                    <a:pt x="110519" y="44394"/>
                  </a:lnTo>
                  <a:lnTo>
                    <a:pt x="112692" y="48740"/>
                  </a:lnTo>
                  <a:lnTo>
                    <a:pt x="112692" y="50913"/>
                  </a:lnTo>
                  <a:lnTo>
                    <a:pt x="112692" y="51844"/>
                  </a:lnTo>
                  <a:lnTo>
                    <a:pt x="112692" y="54017"/>
                  </a:lnTo>
                  <a:lnTo>
                    <a:pt x="112692" y="58364"/>
                  </a:lnTo>
                  <a:lnTo>
                    <a:pt x="110519" y="61468"/>
                  </a:lnTo>
                  <a:lnTo>
                    <a:pt x="124178" y="59295"/>
                  </a:lnTo>
                  <a:lnTo>
                    <a:pt x="136596" y="56191"/>
                  </a:lnTo>
                  <a:lnTo>
                    <a:pt x="146841" y="51844"/>
                  </a:lnTo>
                  <a:lnTo>
                    <a:pt x="156465" y="51844"/>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664" name="Google Shape;664;p38"/>
            <p:cNvSpPr/>
            <p:nvPr/>
          </p:nvSpPr>
          <p:spPr>
            <a:xfrm>
              <a:off x="4008418" y="5417438"/>
              <a:ext cx="12418" cy="24836"/>
            </a:xfrm>
            <a:custGeom>
              <a:rect b="b" l="l" r="r" t="t"/>
              <a:pathLst>
                <a:path extrusionOk="0" h="24835" w="12417">
                  <a:moveTo>
                    <a:pt x="6209" y="3104"/>
                  </a:moveTo>
                  <a:lnTo>
                    <a:pt x="0" y="0"/>
                  </a:lnTo>
                  <a:lnTo>
                    <a:pt x="0" y="7451"/>
                  </a:lnTo>
                  <a:lnTo>
                    <a:pt x="0" y="10555"/>
                  </a:lnTo>
                  <a:lnTo>
                    <a:pt x="2173" y="14901"/>
                  </a:lnTo>
                  <a:lnTo>
                    <a:pt x="4036" y="18006"/>
                  </a:lnTo>
                  <a:lnTo>
                    <a:pt x="6209" y="20179"/>
                  </a:lnTo>
                  <a:lnTo>
                    <a:pt x="7140" y="25457"/>
                  </a:lnTo>
                  <a:lnTo>
                    <a:pt x="14591" y="25457"/>
                  </a:lnTo>
                  <a:lnTo>
                    <a:pt x="14591" y="15833"/>
                  </a:lnTo>
                  <a:lnTo>
                    <a:pt x="13660" y="10555"/>
                  </a:lnTo>
                  <a:lnTo>
                    <a:pt x="9313" y="7451"/>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665" name="Google Shape;665;p38"/>
            <p:cNvSpPr/>
            <p:nvPr/>
          </p:nvSpPr>
          <p:spPr>
            <a:xfrm>
              <a:off x="4000036" y="5393223"/>
              <a:ext cx="27940" cy="15522"/>
            </a:xfrm>
            <a:custGeom>
              <a:rect b="b" l="l" r="r" t="t"/>
              <a:pathLst>
                <a:path extrusionOk="0" h="15522" w="27940">
                  <a:moveTo>
                    <a:pt x="29182" y="16764"/>
                  </a:moveTo>
                  <a:lnTo>
                    <a:pt x="29182" y="12728"/>
                  </a:lnTo>
                  <a:lnTo>
                    <a:pt x="30113" y="10555"/>
                  </a:lnTo>
                  <a:lnTo>
                    <a:pt x="30113" y="9313"/>
                  </a:lnTo>
                  <a:lnTo>
                    <a:pt x="29182" y="7451"/>
                  </a:lnTo>
                  <a:lnTo>
                    <a:pt x="29182" y="5277"/>
                  </a:lnTo>
                  <a:lnTo>
                    <a:pt x="25146" y="3104"/>
                  </a:lnTo>
                  <a:lnTo>
                    <a:pt x="22973" y="0"/>
                  </a:lnTo>
                  <a:lnTo>
                    <a:pt x="0" y="0"/>
                  </a:lnTo>
                  <a:lnTo>
                    <a:pt x="0" y="3104"/>
                  </a:lnTo>
                  <a:lnTo>
                    <a:pt x="931" y="7451"/>
                  </a:lnTo>
                  <a:lnTo>
                    <a:pt x="5278" y="9313"/>
                  </a:lnTo>
                  <a:lnTo>
                    <a:pt x="8382" y="9313"/>
                  </a:lnTo>
                  <a:lnTo>
                    <a:pt x="12418" y="10555"/>
                  </a:lnTo>
                  <a:lnTo>
                    <a:pt x="17695" y="10555"/>
                  </a:lnTo>
                  <a:lnTo>
                    <a:pt x="22973" y="12728"/>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666" name="Google Shape;666;p38"/>
            <p:cNvSpPr/>
            <p:nvPr/>
          </p:nvSpPr>
          <p:spPr>
            <a:xfrm>
              <a:off x="5743810" y="6002628"/>
              <a:ext cx="99343" cy="207999"/>
            </a:xfrm>
            <a:custGeom>
              <a:rect b="b" l="l" r="r" t="t"/>
              <a:pathLst>
                <a:path extrusionOk="0" h="207998" w="99342">
                  <a:moveTo>
                    <a:pt x="92823" y="0"/>
                  </a:moveTo>
                  <a:lnTo>
                    <a:pt x="83510" y="5278"/>
                  </a:lnTo>
                  <a:lnTo>
                    <a:pt x="72023" y="14901"/>
                  </a:lnTo>
                  <a:lnTo>
                    <a:pt x="59606" y="27630"/>
                  </a:lnTo>
                  <a:lnTo>
                    <a:pt x="49051" y="40358"/>
                  </a:lnTo>
                  <a:lnTo>
                    <a:pt x="37564" y="51844"/>
                  </a:lnTo>
                  <a:lnTo>
                    <a:pt x="32286" y="60226"/>
                  </a:lnTo>
                  <a:lnTo>
                    <a:pt x="12728" y="60226"/>
                  </a:lnTo>
                  <a:lnTo>
                    <a:pt x="12728" y="75128"/>
                  </a:lnTo>
                  <a:lnTo>
                    <a:pt x="14591" y="90029"/>
                  </a:lnTo>
                  <a:lnTo>
                    <a:pt x="15833" y="104931"/>
                  </a:lnTo>
                  <a:lnTo>
                    <a:pt x="15833" y="114244"/>
                  </a:lnTo>
                  <a:lnTo>
                    <a:pt x="10555" y="129145"/>
                  </a:lnTo>
                  <a:lnTo>
                    <a:pt x="5278" y="144047"/>
                  </a:lnTo>
                  <a:lnTo>
                    <a:pt x="0" y="156775"/>
                  </a:lnTo>
                  <a:lnTo>
                    <a:pt x="1242" y="171366"/>
                  </a:lnTo>
                  <a:lnTo>
                    <a:pt x="8382" y="186267"/>
                  </a:lnTo>
                  <a:lnTo>
                    <a:pt x="10555" y="193718"/>
                  </a:lnTo>
                  <a:lnTo>
                    <a:pt x="14591" y="198996"/>
                  </a:lnTo>
                  <a:lnTo>
                    <a:pt x="19869" y="203342"/>
                  </a:lnTo>
                  <a:lnTo>
                    <a:pt x="25146" y="205205"/>
                  </a:lnTo>
                  <a:lnTo>
                    <a:pt x="32286" y="206446"/>
                  </a:lnTo>
                  <a:lnTo>
                    <a:pt x="32286" y="210482"/>
                  </a:lnTo>
                  <a:lnTo>
                    <a:pt x="45015" y="201169"/>
                  </a:lnTo>
                  <a:lnTo>
                    <a:pt x="52155" y="190614"/>
                  </a:lnTo>
                  <a:lnTo>
                    <a:pt x="54328" y="176644"/>
                  </a:lnTo>
                  <a:lnTo>
                    <a:pt x="56501" y="160811"/>
                  </a:lnTo>
                  <a:lnTo>
                    <a:pt x="59606" y="141874"/>
                  </a:lnTo>
                  <a:lnTo>
                    <a:pt x="66746" y="126972"/>
                  </a:lnTo>
                  <a:lnTo>
                    <a:pt x="76059" y="108966"/>
                  </a:lnTo>
                  <a:lnTo>
                    <a:pt x="86614" y="90029"/>
                  </a:lnTo>
                  <a:lnTo>
                    <a:pt x="95928" y="69850"/>
                  </a:lnTo>
                  <a:lnTo>
                    <a:pt x="101205" y="49671"/>
                  </a:lnTo>
                  <a:lnTo>
                    <a:pt x="101205" y="27630"/>
                  </a:lnTo>
                  <a:lnTo>
                    <a:pt x="92823" y="7451"/>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667" name="Google Shape;667;p38"/>
            <p:cNvSpPr/>
            <p:nvPr/>
          </p:nvSpPr>
          <p:spPr>
            <a:xfrm>
              <a:off x="4236596" y="6662015"/>
              <a:ext cx="74507" cy="31045"/>
            </a:xfrm>
            <a:custGeom>
              <a:rect b="b" l="l" r="r" t="t"/>
              <a:pathLst>
                <a:path extrusionOk="0" h="31044" w="74506">
                  <a:moveTo>
                    <a:pt x="46877" y="3104"/>
                  </a:moveTo>
                  <a:lnTo>
                    <a:pt x="32286" y="0"/>
                  </a:lnTo>
                  <a:lnTo>
                    <a:pt x="21731" y="5278"/>
                  </a:lnTo>
                  <a:lnTo>
                    <a:pt x="10245" y="10555"/>
                  </a:lnTo>
                  <a:lnTo>
                    <a:pt x="0" y="14591"/>
                  </a:lnTo>
                  <a:lnTo>
                    <a:pt x="0" y="31666"/>
                  </a:lnTo>
                  <a:lnTo>
                    <a:pt x="12418" y="27319"/>
                  </a:lnTo>
                  <a:lnTo>
                    <a:pt x="21731" y="25457"/>
                  </a:lnTo>
                  <a:lnTo>
                    <a:pt x="30113" y="20179"/>
                  </a:lnTo>
                  <a:lnTo>
                    <a:pt x="39427" y="10555"/>
                  </a:lnTo>
                  <a:lnTo>
                    <a:pt x="42531" y="10555"/>
                  </a:lnTo>
                  <a:lnTo>
                    <a:pt x="41600" y="14591"/>
                  </a:lnTo>
                  <a:lnTo>
                    <a:pt x="39427" y="16764"/>
                  </a:lnTo>
                  <a:lnTo>
                    <a:pt x="39427" y="18006"/>
                  </a:lnTo>
                  <a:lnTo>
                    <a:pt x="37564" y="20179"/>
                  </a:lnTo>
                  <a:lnTo>
                    <a:pt x="34460" y="22042"/>
                  </a:lnTo>
                  <a:lnTo>
                    <a:pt x="32286" y="24215"/>
                  </a:lnTo>
                  <a:lnTo>
                    <a:pt x="32286" y="31666"/>
                  </a:lnTo>
                  <a:lnTo>
                    <a:pt x="46877" y="27319"/>
                  </a:lnTo>
                  <a:lnTo>
                    <a:pt x="59295" y="22042"/>
                  </a:lnTo>
                  <a:lnTo>
                    <a:pt x="71713" y="14591"/>
                  </a:lnTo>
                  <a:lnTo>
                    <a:pt x="76059" y="14591"/>
                  </a:lnTo>
                  <a:lnTo>
                    <a:pt x="63641" y="9313"/>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668" name="Google Shape;668;p38"/>
            <p:cNvSpPr/>
            <p:nvPr/>
          </p:nvSpPr>
          <p:spPr>
            <a:xfrm>
              <a:off x="4403305" y="5779417"/>
              <a:ext cx="34149" cy="31045"/>
            </a:xfrm>
            <a:custGeom>
              <a:rect b="b" l="l" r="r" t="t"/>
              <a:pathLst>
                <a:path extrusionOk="0" h="31044" w="34149">
                  <a:moveTo>
                    <a:pt x="27009" y="23283"/>
                  </a:moveTo>
                  <a:lnTo>
                    <a:pt x="26078" y="22042"/>
                  </a:lnTo>
                  <a:lnTo>
                    <a:pt x="23904" y="22042"/>
                  </a:lnTo>
                  <a:lnTo>
                    <a:pt x="19558" y="22042"/>
                  </a:lnTo>
                  <a:lnTo>
                    <a:pt x="16454" y="20179"/>
                  </a:lnTo>
                  <a:lnTo>
                    <a:pt x="16454" y="0"/>
                  </a:lnTo>
                  <a:lnTo>
                    <a:pt x="12418" y="0"/>
                  </a:lnTo>
                  <a:lnTo>
                    <a:pt x="4967" y="12728"/>
                  </a:lnTo>
                  <a:lnTo>
                    <a:pt x="0" y="12728"/>
                  </a:lnTo>
                  <a:lnTo>
                    <a:pt x="0" y="15833"/>
                  </a:lnTo>
                  <a:lnTo>
                    <a:pt x="11487" y="20179"/>
                  </a:lnTo>
                  <a:lnTo>
                    <a:pt x="21731" y="25457"/>
                  </a:lnTo>
                  <a:lnTo>
                    <a:pt x="29182" y="30734"/>
                  </a:lnTo>
                  <a:lnTo>
                    <a:pt x="33218" y="32907"/>
                  </a:lnTo>
                  <a:lnTo>
                    <a:pt x="34149" y="30734"/>
                  </a:lnTo>
                  <a:lnTo>
                    <a:pt x="34149" y="29492"/>
                  </a:lnTo>
                  <a:lnTo>
                    <a:pt x="36322" y="27319"/>
                  </a:lnTo>
                  <a:lnTo>
                    <a:pt x="36322" y="23283"/>
                  </a:lnTo>
                  <a:lnTo>
                    <a:pt x="29182" y="23283"/>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669" name="Google Shape;669;p38"/>
            <p:cNvSpPr/>
            <p:nvPr/>
          </p:nvSpPr>
          <p:spPr>
            <a:xfrm>
              <a:off x="4237527" y="6453395"/>
              <a:ext cx="12418" cy="18627"/>
            </a:xfrm>
            <a:custGeom>
              <a:rect b="b" l="l" r="r" t="t"/>
              <a:pathLst>
                <a:path extrusionOk="0" h="18626" w="12417">
                  <a:moveTo>
                    <a:pt x="4346" y="15833"/>
                  </a:moveTo>
                  <a:lnTo>
                    <a:pt x="6209" y="20179"/>
                  </a:lnTo>
                  <a:lnTo>
                    <a:pt x="14591" y="20179"/>
                  </a:lnTo>
                  <a:lnTo>
                    <a:pt x="13660" y="14901"/>
                  </a:lnTo>
                  <a:lnTo>
                    <a:pt x="13660" y="10555"/>
                  </a:lnTo>
                  <a:lnTo>
                    <a:pt x="11487" y="7451"/>
                  </a:lnTo>
                  <a:lnTo>
                    <a:pt x="9313" y="5277"/>
                  </a:lnTo>
                  <a:lnTo>
                    <a:pt x="6209" y="3104"/>
                  </a:lnTo>
                  <a:lnTo>
                    <a:pt x="2173" y="0"/>
                  </a:lnTo>
                  <a:lnTo>
                    <a:pt x="2173" y="5277"/>
                  </a:lnTo>
                  <a:lnTo>
                    <a:pt x="0" y="8382"/>
                  </a:lnTo>
                  <a:lnTo>
                    <a:pt x="2173" y="10555"/>
                  </a:lnTo>
                  <a:lnTo>
                    <a:pt x="2173" y="12728"/>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670" name="Google Shape;670;p38"/>
            <p:cNvSpPr/>
            <p:nvPr/>
          </p:nvSpPr>
          <p:spPr>
            <a:xfrm>
              <a:off x="4152155" y="6693680"/>
              <a:ext cx="58985" cy="52776"/>
            </a:xfrm>
            <a:custGeom>
              <a:rect b="b" l="l" r="r" t="t"/>
              <a:pathLst>
                <a:path extrusionOk="0" h="52775" w="58984">
                  <a:moveTo>
                    <a:pt x="29182" y="22352"/>
                  </a:moveTo>
                  <a:lnTo>
                    <a:pt x="14591" y="8382"/>
                  </a:lnTo>
                  <a:lnTo>
                    <a:pt x="0" y="0"/>
                  </a:lnTo>
                  <a:lnTo>
                    <a:pt x="0" y="15833"/>
                  </a:lnTo>
                  <a:lnTo>
                    <a:pt x="4036" y="34770"/>
                  </a:lnTo>
                  <a:lnTo>
                    <a:pt x="7451" y="49671"/>
                  </a:lnTo>
                  <a:lnTo>
                    <a:pt x="14591" y="51844"/>
                  </a:lnTo>
                  <a:lnTo>
                    <a:pt x="27009" y="54949"/>
                  </a:lnTo>
                  <a:lnTo>
                    <a:pt x="41600" y="54949"/>
                  </a:lnTo>
                  <a:lnTo>
                    <a:pt x="50913" y="52776"/>
                  </a:lnTo>
                  <a:lnTo>
                    <a:pt x="60537" y="52776"/>
                  </a:lnTo>
                  <a:lnTo>
                    <a:pt x="60537" y="44394"/>
                  </a:lnTo>
                  <a:lnTo>
                    <a:pt x="43773" y="3477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671" name="Google Shape;671;p38"/>
            <p:cNvSpPr/>
            <p:nvPr/>
          </p:nvSpPr>
          <p:spPr>
            <a:xfrm>
              <a:off x="4063677" y="5497843"/>
              <a:ext cx="86925" cy="34149"/>
            </a:xfrm>
            <a:custGeom>
              <a:rect b="b" l="l" r="r" t="t"/>
              <a:pathLst>
                <a:path extrusionOk="0" h="34149" w="86924">
                  <a:moveTo>
                    <a:pt x="88477" y="17075"/>
                  </a:moveTo>
                  <a:lnTo>
                    <a:pt x="70782" y="11797"/>
                  </a:lnTo>
                  <a:lnTo>
                    <a:pt x="56191" y="6519"/>
                  </a:lnTo>
                  <a:lnTo>
                    <a:pt x="37564" y="2173"/>
                  </a:lnTo>
                  <a:lnTo>
                    <a:pt x="15522" y="0"/>
                  </a:lnTo>
                  <a:lnTo>
                    <a:pt x="17695" y="6519"/>
                  </a:lnTo>
                  <a:lnTo>
                    <a:pt x="19869" y="9624"/>
                  </a:lnTo>
                  <a:lnTo>
                    <a:pt x="21731" y="11797"/>
                  </a:lnTo>
                  <a:lnTo>
                    <a:pt x="24836" y="14902"/>
                  </a:lnTo>
                  <a:lnTo>
                    <a:pt x="29182" y="17075"/>
                  </a:lnTo>
                  <a:lnTo>
                    <a:pt x="22973" y="18937"/>
                  </a:lnTo>
                  <a:lnTo>
                    <a:pt x="15522" y="21110"/>
                  </a:lnTo>
                  <a:lnTo>
                    <a:pt x="9313" y="21110"/>
                  </a:lnTo>
                  <a:lnTo>
                    <a:pt x="0" y="21110"/>
                  </a:lnTo>
                  <a:lnTo>
                    <a:pt x="5278" y="33839"/>
                  </a:lnTo>
                  <a:lnTo>
                    <a:pt x="15522" y="33839"/>
                  </a:lnTo>
                  <a:lnTo>
                    <a:pt x="30113" y="36012"/>
                  </a:lnTo>
                  <a:lnTo>
                    <a:pt x="43773" y="36943"/>
                  </a:lnTo>
                  <a:lnTo>
                    <a:pt x="49050" y="36943"/>
                  </a:lnTo>
                  <a:lnTo>
                    <a:pt x="52155" y="26388"/>
                  </a:lnTo>
                  <a:lnTo>
                    <a:pt x="54018" y="24525"/>
                  </a:lnTo>
                  <a:lnTo>
                    <a:pt x="56191" y="26388"/>
                  </a:lnTo>
                  <a:lnTo>
                    <a:pt x="58364" y="28561"/>
                  </a:lnTo>
                  <a:lnTo>
                    <a:pt x="59295" y="29803"/>
                  </a:lnTo>
                  <a:lnTo>
                    <a:pt x="59295" y="31666"/>
                  </a:lnTo>
                  <a:lnTo>
                    <a:pt x="59295" y="33839"/>
                  </a:lnTo>
                  <a:lnTo>
                    <a:pt x="65504" y="33839"/>
                  </a:lnTo>
                  <a:lnTo>
                    <a:pt x="68609" y="31666"/>
                  </a:lnTo>
                  <a:lnTo>
                    <a:pt x="72955" y="29803"/>
                  </a:lnTo>
                  <a:lnTo>
                    <a:pt x="77922" y="28561"/>
                  </a:lnTo>
                  <a:lnTo>
                    <a:pt x="81337" y="26388"/>
                  </a:lnTo>
                  <a:lnTo>
                    <a:pt x="88477" y="26388"/>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672" name="Google Shape;672;p38"/>
            <p:cNvSpPr/>
            <p:nvPr/>
          </p:nvSpPr>
          <p:spPr>
            <a:xfrm>
              <a:off x="4215796" y="5526404"/>
              <a:ext cx="34149" cy="12418"/>
            </a:xfrm>
            <a:custGeom>
              <a:rect b="b" l="l" r="r" t="t"/>
              <a:pathLst>
                <a:path extrusionOk="0" h="12417" w="34149">
                  <a:moveTo>
                    <a:pt x="27940" y="12728"/>
                  </a:moveTo>
                  <a:lnTo>
                    <a:pt x="31045" y="10555"/>
                  </a:lnTo>
                  <a:lnTo>
                    <a:pt x="33218" y="7451"/>
                  </a:lnTo>
                  <a:lnTo>
                    <a:pt x="36322" y="5278"/>
                  </a:lnTo>
                  <a:lnTo>
                    <a:pt x="27940" y="1242"/>
                  </a:lnTo>
                  <a:lnTo>
                    <a:pt x="20800" y="0"/>
                  </a:lnTo>
                  <a:lnTo>
                    <a:pt x="13349" y="0"/>
                  </a:lnTo>
                  <a:lnTo>
                    <a:pt x="0" y="1242"/>
                  </a:lnTo>
                  <a:lnTo>
                    <a:pt x="0" y="12728"/>
                  </a:lnTo>
                  <a:lnTo>
                    <a:pt x="6209" y="10555"/>
                  </a:lnTo>
                  <a:lnTo>
                    <a:pt x="11487" y="10555"/>
                  </a:lnTo>
                  <a:lnTo>
                    <a:pt x="16454" y="10555"/>
                  </a:lnTo>
                  <a:lnTo>
                    <a:pt x="21731" y="12728"/>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673" name="Google Shape;673;p38"/>
            <p:cNvSpPr/>
            <p:nvPr/>
          </p:nvSpPr>
          <p:spPr>
            <a:xfrm>
              <a:off x="4066782" y="5047076"/>
              <a:ext cx="12418" cy="15522"/>
            </a:xfrm>
            <a:custGeom>
              <a:rect b="b" l="l" r="r" t="t"/>
              <a:pathLst>
                <a:path extrusionOk="0" h="15522" w="12417">
                  <a:moveTo>
                    <a:pt x="6209" y="17075"/>
                  </a:moveTo>
                  <a:lnTo>
                    <a:pt x="7140" y="11487"/>
                  </a:lnTo>
                  <a:lnTo>
                    <a:pt x="7140" y="9624"/>
                  </a:lnTo>
                  <a:lnTo>
                    <a:pt x="9313" y="6209"/>
                  </a:lnTo>
                  <a:lnTo>
                    <a:pt x="11487" y="4346"/>
                  </a:lnTo>
                  <a:lnTo>
                    <a:pt x="12418" y="0"/>
                  </a:lnTo>
                  <a:lnTo>
                    <a:pt x="9313" y="0"/>
                  </a:lnTo>
                  <a:lnTo>
                    <a:pt x="7140" y="4346"/>
                  </a:lnTo>
                  <a:lnTo>
                    <a:pt x="4036" y="7451"/>
                  </a:lnTo>
                  <a:lnTo>
                    <a:pt x="2173" y="9624"/>
                  </a:lnTo>
                  <a:lnTo>
                    <a:pt x="0" y="11487"/>
                  </a:lnTo>
                  <a:lnTo>
                    <a:pt x="0" y="13660"/>
                  </a:lnTo>
                  <a:lnTo>
                    <a:pt x="2173" y="14901"/>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674" name="Google Shape;674;p38"/>
            <p:cNvSpPr/>
            <p:nvPr/>
          </p:nvSpPr>
          <p:spPr>
            <a:xfrm>
              <a:off x="3707286" y="4372477"/>
              <a:ext cx="55880" cy="43462"/>
            </a:xfrm>
            <a:custGeom>
              <a:rect b="b" l="l" r="r" t="t"/>
              <a:pathLst>
                <a:path extrusionOk="0" h="43462" w="55880">
                  <a:moveTo>
                    <a:pt x="16764" y="37564"/>
                  </a:moveTo>
                  <a:lnTo>
                    <a:pt x="23904" y="45015"/>
                  </a:lnTo>
                  <a:lnTo>
                    <a:pt x="32286" y="45015"/>
                  </a:lnTo>
                  <a:lnTo>
                    <a:pt x="38495" y="44083"/>
                  </a:lnTo>
                  <a:lnTo>
                    <a:pt x="43773" y="44083"/>
                  </a:lnTo>
                  <a:lnTo>
                    <a:pt x="46877" y="41910"/>
                  </a:lnTo>
                  <a:lnTo>
                    <a:pt x="51224" y="36633"/>
                  </a:lnTo>
                  <a:lnTo>
                    <a:pt x="56191" y="36633"/>
                  </a:lnTo>
                  <a:lnTo>
                    <a:pt x="41600" y="22973"/>
                  </a:lnTo>
                  <a:lnTo>
                    <a:pt x="27009" y="10245"/>
                  </a:lnTo>
                  <a:lnTo>
                    <a:pt x="10555" y="0"/>
                  </a:lnTo>
                  <a:lnTo>
                    <a:pt x="12418" y="7140"/>
                  </a:lnTo>
                  <a:lnTo>
                    <a:pt x="12418" y="10245"/>
                  </a:lnTo>
                  <a:lnTo>
                    <a:pt x="14591" y="12418"/>
                  </a:lnTo>
                  <a:lnTo>
                    <a:pt x="16764" y="15522"/>
                  </a:lnTo>
                  <a:lnTo>
                    <a:pt x="0" y="25146"/>
                  </a:lnTo>
                  <a:lnTo>
                    <a:pt x="0" y="29182"/>
                  </a:lnTo>
                  <a:lnTo>
                    <a:pt x="9313" y="32286"/>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675" name="Google Shape;675;p38"/>
            <p:cNvSpPr/>
            <p:nvPr/>
          </p:nvSpPr>
          <p:spPr>
            <a:xfrm>
              <a:off x="3927081" y="4626422"/>
              <a:ext cx="24836" cy="21731"/>
            </a:xfrm>
            <a:custGeom>
              <a:rect b="b" l="l" r="r" t="t"/>
              <a:pathLst>
                <a:path extrusionOk="0" h="21731" w="24835">
                  <a:moveTo>
                    <a:pt x="24215" y="4346"/>
                  </a:moveTo>
                  <a:lnTo>
                    <a:pt x="19869" y="0"/>
                  </a:lnTo>
                  <a:lnTo>
                    <a:pt x="14591" y="6519"/>
                  </a:lnTo>
                  <a:lnTo>
                    <a:pt x="7451" y="9624"/>
                  </a:lnTo>
                  <a:lnTo>
                    <a:pt x="0" y="12728"/>
                  </a:lnTo>
                  <a:lnTo>
                    <a:pt x="0" y="17075"/>
                  </a:lnTo>
                  <a:lnTo>
                    <a:pt x="4346" y="17075"/>
                  </a:lnTo>
                  <a:lnTo>
                    <a:pt x="9624" y="20179"/>
                  </a:lnTo>
                  <a:lnTo>
                    <a:pt x="16764" y="22042"/>
                  </a:lnTo>
                  <a:lnTo>
                    <a:pt x="24215" y="24215"/>
                  </a:lnTo>
                  <a:lnTo>
                    <a:pt x="24215" y="20179"/>
                  </a:lnTo>
                  <a:lnTo>
                    <a:pt x="27319" y="20179"/>
                  </a:lnTo>
                  <a:lnTo>
                    <a:pt x="27319" y="14901"/>
                  </a:lnTo>
                  <a:lnTo>
                    <a:pt x="27319" y="11797"/>
                  </a:lnTo>
                  <a:lnTo>
                    <a:pt x="26077" y="7451"/>
                  </a:lnTo>
                  <a:lnTo>
                    <a:pt x="26077" y="6519"/>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676" name="Google Shape;676;p38"/>
            <p:cNvSpPr/>
            <p:nvPr/>
          </p:nvSpPr>
          <p:spPr>
            <a:xfrm>
              <a:off x="3587454" y="4223153"/>
              <a:ext cx="37253" cy="31045"/>
            </a:xfrm>
            <a:custGeom>
              <a:rect b="b" l="l" r="r" t="t"/>
              <a:pathLst>
                <a:path extrusionOk="0" h="31044" w="37253">
                  <a:moveTo>
                    <a:pt x="19869" y="33528"/>
                  </a:moveTo>
                  <a:lnTo>
                    <a:pt x="25146" y="31665"/>
                  </a:lnTo>
                  <a:lnTo>
                    <a:pt x="30424" y="31665"/>
                  </a:lnTo>
                  <a:lnTo>
                    <a:pt x="34460" y="29492"/>
                  </a:lnTo>
                  <a:lnTo>
                    <a:pt x="39737" y="29492"/>
                  </a:lnTo>
                  <a:lnTo>
                    <a:pt x="39737" y="22042"/>
                  </a:lnTo>
                  <a:lnTo>
                    <a:pt x="37564" y="16764"/>
                  </a:lnTo>
                  <a:lnTo>
                    <a:pt x="37564" y="12728"/>
                  </a:lnTo>
                  <a:lnTo>
                    <a:pt x="36633" y="7451"/>
                  </a:lnTo>
                  <a:lnTo>
                    <a:pt x="30424" y="4346"/>
                  </a:lnTo>
                  <a:lnTo>
                    <a:pt x="22973" y="2173"/>
                  </a:lnTo>
                  <a:lnTo>
                    <a:pt x="15833" y="0"/>
                  </a:lnTo>
                  <a:lnTo>
                    <a:pt x="7451" y="0"/>
                  </a:lnTo>
                  <a:lnTo>
                    <a:pt x="0" y="16764"/>
                  </a:lnTo>
                  <a:lnTo>
                    <a:pt x="10555" y="24215"/>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677" name="Google Shape;677;p38"/>
            <p:cNvSpPr/>
            <p:nvPr/>
          </p:nvSpPr>
          <p:spPr>
            <a:xfrm>
              <a:off x="2717274" y="4696893"/>
              <a:ext cx="18627" cy="9313"/>
            </a:xfrm>
            <a:custGeom>
              <a:rect b="b" l="l" r="r" t="t"/>
              <a:pathLst>
                <a:path extrusionOk="0" h="9313" w="18626">
                  <a:moveTo>
                    <a:pt x="4346" y="3104"/>
                  </a:moveTo>
                  <a:lnTo>
                    <a:pt x="7451" y="5278"/>
                  </a:lnTo>
                  <a:lnTo>
                    <a:pt x="11486" y="8382"/>
                  </a:lnTo>
                  <a:lnTo>
                    <a:pt x="16764" y="10555"/>
                  </a:lnTo>
                  <a:lnTo>
                    <a:pt x="16764" y="7451"/>
                  </a:lnTo>
                  <a:lnTo>
                    <a:pt x="20800" y="7451"/>
                  </a:lnTo>
                  <a:lnTo>
                    <a:pt x="20800" y="0"/>
                  </a:lnTo>
                  <a:lnTo>
                    <a:pt x="0" y="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678" name="Google Shape;678;p38"/>
            <p:cNvSpPr/>
            <p:nvPr/>
          </p:nvSpPr>
          <p:spPr>
            <a:xfrm>
              <a:off x="2917512" y="4768295"/>
              <a:ext cx="31045" cy="34149"/>
            </a:xfrm>
            <a:custGeom>
              <a:rect b="b" l="l" r="r" t="t"/>
              <a:pathLst>
                <a:path extrusionOk="0" h="34149" w="31044">
                  <a:moveTo>
                    <a:pt x="21731" y="3104"/>
                  </a:moveTo>
                  <a:lnTo>
                    <a:pt x="16764" y="5278"/>
                  </a:lnTo>
                  <a:lnTo>
                    <a:pt x="13349" y="7451"/>
                  </a:lnTo>
                  <a:lnTo>
                    <a:pt x="0" y="12728"/>
                  </a:lnTo>
                  <a:lnTo>
                    <a:pt x="2173" y="18006"/>
                  </a:lnTo>
                  <a:lnTo>
                    <a:pt x="2173" y="23283"/>
                  </a:lnTo>
                  <a:lnTo>
                    <a:pt x="4036" y="29492"/>
                  </a:lnTo>
                  <a:lnTo>
                    <a:pt x="6209" y="32597"/>
                  </a:lnTo>
                  <a:lnTo>
                    <a:pt x="9313" y="36943"/>
                  </a:lnTo>
                  <a:lnTo>
                    <a:pt x="11487" y="34770"/>
                  </a:lnTo>
                  <a:lnTo>
                    <a:pt x="18627" y="30424"/>
                  </a:lnTo>
                  <a:lnTo>
                    <a:pt x="26077" y="25146"/>
                  </a:lnTo>
                  <a:lnTo>
                    <a:pt x="31355" y="15833"/>
                  </a:lnTo>
                  <a:lnTo>
                    <a:pt x="31355" y="8382"/>
                  </a:lnTo>
                  <a:lnTo>
                    <a:pt x="26077" y="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679" name="Google Shape;679;p38"/>
            <p:cNvSpPr/>
            <p:nvPr/>
          </p:nvSpPr>
          <p:spPr>
            <a:xfrm>
              <a:off x="3423849" y="4239917"/>
              <a:ext cx="245252" cy="170745"/>
            </a:xfrm>
            <a:custGeom>
              <a:rect b="b" l="l" r="r" t="t"/>
              <a:pathLst>
                <a:path extrusionOk="0" h="170745" w="245252">
                  <a:moveTo>
                    <a:pt x="7451" y="86304"/>
                  </a:moveTo>
                  <a:lnTo>
                    <a:pt x="12418" y="96859"/>
                  </a:lnTo>
                  <a:lnTo>
                    <a:pt x="14591" y="108346"/>
                  </a:lnTo>
                  <a:lnTo>
                    <a:pt x="30424" y="108346"/>
                  </a:lnTo>
                  <a:lnTo>
                    <a:pt x="43773" y="108346"/>
                  </a:lnTo>
                  <a:lnTo>
                    <a:pt x="49982" y="108346"/>
                  </a:lnTo>
                  <a:lnTo>
                    <a:pt x="63641" y="110519"/>
                  </a:lnTo>
                  <a:lnTo>
                    <a:pt x="70782" y="111450"/>
                  </a:lnTo>
                  <a:lnTo>
                    <a:pt x="76059" y="115486"/>
                  </a:lnTo>
                  <a:lnTo>
                    <a:pt x="83510" y="120763"/>
                  </a:lnTo>
                  <a:lnTo>
                    <a:pt x="83510" y="125110"/>
                  </a:lnTo>
                  <a:lnTo>
                    <a:pt x="66746" y="126041"/>
                  </a:lnTo>
                  <a:lnTo>
                    <a:pt x="49982" y="128214"/>
                  </a:lnTo>
                  <a:lnTo>
                    <a:pt x="36633" y="132560"/>
                  </a:lnTo>
                  <a:lnTo>
                    <a:pt x="27009" y="140942"/>
                  </a:lnTo>
                  <a:lnTo>
                    <a:pt x="22973" y="140942"/>
                  </a:lnTo>
                  <a:lnTo>
                    <a:pt x="29182" y="152429"/>
                  </a:lnTo>
                  <a:lnTo>
                    <a:pt x="37564" y="157706"/>
                  </a:lnTo>
                  <a:lnTo>
                    <a:pt x="46877" y="159880"/>
                  </a:lnTo>
                  <a:lnTo>
                    <a:pt x="57432" y="161742"/>
                  </a:lnTo>
                  <a:lnTo>
                    <a:pt x="70782" y="164847"/>
                  </a:lnTo>
                  <a:lnTo>
                    <a:pt x="95928" y="172297"/>
                  </a:lnTo>
                  <a:lnTo>
                    <a:pt x="117659" y="172297"/>
                  </a:lnTo>
                  <a:lnTo>
                    <a:pt x="137527" y="169193"/>
                  </a:lnTo>
                  <a:lnTo>
                    <a:pt x="157396" y="162984"/>
                  </a:lnTo>
                  <a:lnTo>
                    <a:pt x="178196" y="159880"/>
                  </a:lnTo>
                  <a:lnTo>
                    <a:pt x="195891" y="161742"/>
                  </a:lnTo>
                  <a:lnTo>
                    <a:pt x="214828" y="169193"/>
                  </a:lnTo>
                  <a:lnTo>
                    <a:pt x="225073" y="169193"/>
                  </a:lnTo>
                  <a:lnTo>
                    <a:pt x="234387" y="167020"/>
                  </a:lnTo>
                  <a:lnTo>
                    <a:pt x="244010" y="164847"/>
                  </a:lnTo>
                  <a:lnTo>
                    <a:pt x="241837" y="159880"/>
                  </a:lnTo>
                  <a:lnTo>
                    <a:pt x="241837" y="157706"/>
                  </a:lnTo>
                  <a:lnTo>
                    <a:pt x="241837" y="154602"/>
                  </a:lnTo>
                  <a:lnTo>
                    <a:pt x="239664" y="154602"/>
                  </a:lnTo>
                  <a:lnTo>
                    <a:pt x="237491" y="152429"/>
                  </a:lnTo>
                  <a:lnTo>
                    <a:pt x="234387" y="148083"/>
                  </a:lnTo>
                  <a:lnTo>
                    <a:pt x="234387" y="140942"/>
                  </a:lnTo>
                  <a:lnTo>
                    <a:pt x="237491" y="142805"/>
                  </a:lnTo>
                  <a:lnTo>
                    <a:pt x="239664" y="144978"/>
                  </a:lnTo>
                  <a:lnTo>
                    <a:pt x="241837" y="147151"/>
                  </a:lnTo>
                  <a:lnTo>
                    <a:pt x="244010" y="148083"/>
                  </a:lnTo>
                  <a:lnTo>
                    <a:pt x="247115" y="148083"/>
                  </a:lnTo>
                  <a:lnTo>
                    <a:pt x="244942" y="132560"/>
                  </a:lnTo>
                  <a:lnTo>
                    <a:pt x="239664" y="122937"/>
                  </a:lnTo>
                  <a:lnTo>
                    <a:pt x="230351" y="115486"/>
                  </a:lnTo>
                  <a:lnTo>
                    <a:pt x="219796" y="113623"/>
                  </a:lnTo>
                  <a:lnTo>
                    <a:pt x="203342" y="111450"/>
                  </a:lnTo>
                  <a:lnTo>
                    <a:pt x="198064" y="83199"/>
                  </a:lnTo>
                  <a:lnTo>
                    <a:pt x="192787" y="54638"/>
                  </a:lnTo>
                  <a:lnTo>
                    <a:pt x="185647" y="32597"/>
                  </a:lnTo>
                  <a:lnTo>
                    <a:pt x="171987" y="14901"/>
                  </a:lnTo>
                  <a:lnTo>
                    <a:pt x="150256" y="0"/>
                  </a:lnTo>
                  <a:lnTo>
                    <a:pt x="144978" y="10555"/>
                  </a:lnTo>
                  <a:lnTo>
                    <a:pt x="143736" y="22042"/>
                  </a:lnTo>
                  <a:lnTo>
                    <a:pt x="150256" y="32597"/>
                  </a:lnTo>
                  <a:lnTo>
                    <a:pt x="150256" y="40048"/>
                  </a:lnTo>
                  <a:lnTo>
                    <a:pt x="150256" y="46256"/>
                  </a:lnTo>
                  <a:lnTo>
                    <a:pt x="149014" y="51534"/>
                  </a:lnTo>
                  <a:lnTo>
                    <a:pt x="146841" y="56812"/>
                  </a:lnTo>
                  <a:lnTo>
                    <a:pt x="141874" y="49361"/>
                  </a:lnTo>
                  <a:lnTo>
                    <a:pt x="134423" y="38806"/>
                  </a:lnTo>
                  <a:lnTo>
                    <a:pt x="127283" y="24215"/>
                  </a:lnTo>
                  <a:lnTo>
                    <a:pt x="122005" y="25457"/>
                  </a:lnTo>
                  <a:lnTo>
                    <a:pt x="115796" y="25457"/>
                  </a:lnTo>
                  <a:lnTo>
                    <a:pt x="114555" y="27319"/>
                  </a:lnTo>
                  <a:lnTo>
                    <a:pt x="110519" y="29492"/>
                  </a:lnTo>
                  <a:lnTo>
                    <a:pt x="108346" y="31666"/>
                  </a:lnTo>
                  <a:lnTo>
                    <a:pt x="107414" y="36943"/>
                  </a:lnTo>
                  <a:lnTo>
                    <a:pt x="103068" y="32597"/>
                  </a:lnTo>
                  <a:lnTo>
                    <a:pt x="99964" y="31666"/>
                  </a:lnTo>
                  <a:lnTo>
                    <a:pt x="98101" y="27319"/>
                  </a:lnTo>
                  <a:lnTo>
                    <a:pt x="95928" y="24215"/>
                  </a:lnTo>
                  <a:lnTo>
                    <a:pt x="93755" y="22042"/>
                  </a:lnTo>
                  <a:lnTo>
                    <a:pt x="90650" y="20179"/>
                  </a:lnTo>
                  <a:lnTo>
                    <a:pt x="83510" y="20179"/>
                  </a:lnTo>
                  <a:lnTo>
                    <a:pt x="72023" y="20179"/>
                  </a:lnTo>
                  <a:lnTo>
                    <a:pt x="59295" y="20179"/>
                  </a:lnTo>
                  <a:lnTo>
                    <a:pt x="49982" y="20179"/>
                  </a:lnTo>
                  <a:lnTo>
                    <a:pt x="49982" y="16764"/>
                  </a:lnTo>
                  <a:lnTo>
                    <a:pt x="49050" y="14901"/>
                  </a:lnTo>
                  <a:lnTo>
                    <a:pt x="49050" y="12728"/>
                  </a:lnTo>
                  <a:lnTo>
                    <a:pt x="49982" y="12728"/>
                  </a:lnTo>
                  <a:lnTo>
                    <a:pt x="49982" y="10555"/>
                  </a:lnTo>
                  <a:lnTo>
                    <a:pt x="49982" y="7451"/>
                  </a:lnTo>
                  <a:lnTo>
                    <a:pt x="46877" y="7451"/>
                  </a:lnTo>
                  <a:lnTo>
                    <a:pt x="34459" y="5278"/>
                  </a:lnTo>
                  <a:lnTo>
                    <a:pt x="22973" y="12728"/>
                  </a:lnTo>
                  <a:lnTo>
                    <a:pt x="14591" y="24215"/>
                  </a:lnTo>
                  <a:lnTo>
                    <a:pt x="7451" y="36943"/>
                  </a:lnTo>
                  <a:lnTo>
                    <a:pt x="0" y="47498"/>
                  </a:lnTo>
                  <a:lnTo>
                    <a:pt x="0" y="66125"/>
                  </a:lnTo>
                  <a:lnTo>
                    <a:pt x="3104" y="7668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680" name="Google Shape;680;p38"/>
            <p:cNvSpPr/>
            <p:nvPr/>
          </p:nvSpPr>
          <p:spPr>
            <a:xfrm>
              <a:off x="2687161" y="4573956"/>
              <a:ext cx="37253" cy="27940"/>
            </a:xfrm>
            <a:custGeom>
              <a:rect b="b" l="l" r="r" t="t"/>
              <a:pathLst>
                <a:path extrusionOk="0" h="27940" w="37253">
                  <a:moveTo>
                    <a:pt x="32286" y="23283"/>
                  </a:moveTo>
                  <a:lnTo>
                    <a:pt x="36322" y="23283"/>
                  </a:lnTo>
                  <a:lnTo>
                    <a:pt x="39737" y="19869"/>
                  </a:lnTo>
                  <a:lnTo>
                    <a:pt x="30113" y="8382"/>
                  </a:lnTo>
                  <a:lnTo>
                    <a:pt x="17695" y="3104"/>
                  </a:lnTo>
                  <a:lnTo>
                    <a:pt x="0" y="0"/>
                  </a:lnTo>
                  <a:lnTo>
                    <a:pt x="0" y="7451"/>
                  </a:lnTo>
                  <a:lnTo>
                    <a:pt x="0" y="10555"/>
                  </a:lnTo>
                  <a:lnTo>
                    <a:pt x="3104" y="14901"/>
                  </a:lnTo>
                  <a:lnTo>
                    <a:pt x="5278" y="15833"/>
                  </a:lnTo>
                  <a:lnTo>
                    <a:pt x="10555" y="18006"/>
                  </a:lnTo>
                  <a:lnTo>
                    <a:pt x="14591" y="22042"/>
                  </a:lnTo>
                  <a:lnTo>
                    <a:pt x="19869" y="25146"/>
                  </a:lnTo>
                  <a:lnTo>
                    <a:pt x="22973" y="29492"/>
                  </a:lnTo>
                  <a:lnTo>
                    <a:pt x="29182" y="27319"/>
                  </a:lnTo>
                  <a:lnTo>
                    <a:pt x="30113" y="25146"/>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681" name="Google Shape;681;p38"/>
            <p:cNvSpPr/>
            <p:nvPr/>
          </p:nvSpPr>
          <p:spPr>
            <a:xfrm>
              <a:off x="3878341" y="4529873"/>
              <a:ext cx="93134" cy="86925"/>
            </a:xfrm>
            <a:custGeom>
              <a:rect b="b" l="l" r="r" t="t"/>
              <a:pathLst>
                <a:path extrusionOk="0" h="86924" w="93133">
                  <a:moveTo>
                    <a:pt x="60226" y="29492"/>
                  </a:moveTo>
                  <a:lnTo>
                    <a:pt x="39427" y="29492"/>
                  </a:lnTo>
                  <a:lnTo>
                    <a:pt x="39427" y="22042"/>
                  </a:lnTo>
                  <a:lnTo>
                    <a:pt x="39427" y="15833"/>
                  </a:lnTo>
                  <a:lnTo>
                    <a:pt x="38495" y="12728"/>
                  </a:lnTo>
                  <a:lnTo>
                    <a:pt x="36322" y="8382"/>
                  </a:lnTo>
                  <a:lnTo>
                    <a:pt x="36322" y="0"/>
                  </a:lnTo>
                  <a:lnTo>
                    <a:pt x="24836" y="10555"/>
                  </a:lnTo>
                  <a:lnTo>
                    <a:pt x="17695" y="25146"/>
                  </a:lnTo>
                  <a:lnTo>
                    <a:pt x="10245" y="40048"/>
                  </a:lnTo>
                  <a:lnTo>
                    <a:pt x="0" y="52465"/>
                  </a:lnTo>
                  <a:lnTo>
                    <a:pt x="3104" y="56812"/>
                  </a:lnTo>
                  <a:lnTo>
                    <a:pt x="7140" y="58985"/>
                  </a:lnTo>
                  <a:lnTo>
                    <a:pt x="9313" y="58985"/>
                  </a:lnTo>
                  <a:lnTo>
                    <a:pt x="12418" y="59916"/>
                  </a:lnTo>
                  <a:lnTo>
                    <a:pt x="16454" y="59916"/>
                  </a:lnTo>
                  <a:lnTo>
                    <a:pt x="19558" y="62089"/>
                  </a:lnTo>
                  <a:lnTo>
                    <a:pt x="24836" y="63952"/>
                  </a:lnTo>
                  <a:lnTo>
                    <a:pt x="27009" y="69229"/>
                  </a:lnTo>
                  <a:lnTo>
                    <a:pt x="29182" y="73576"/>
                  </a:lnTo>
                  <a:lnTo>
                    <a:pt x="31045" y="76680"/>
                  </a:lnTo>
                  <a:lnTo>
                    <a:pt x="29182" y="81026"/>
                  </a:lnTo>
                  <a:lnTo>
                    <a:pt x="29182" y="84131"/>
                  </a:lnTo>
                  <a:lnTo>
                    <a:pt x="29182" y="89408"/>
                  </a:lnTo>
                  <a:lnTo>
                    <a:pt x="43773" y="84131"/>
                  </a:lnTo>
                  <a:lnTo>
                    <a:pt x="54018" y="74507"/>
                  </a:lnTo>
                  <a:lnTo>
                    <a:pt x="60226" y="59916"/>
                  </a:lnTo>
                  <a:lnTo>
                    <a:pt x="65504" y="63952"/>
                  </a:lnTo>
                  <a:lnTo>
                    <a:pt x="68608" y="66125"/>
                  </a:lnTo>
                  <a:lnTo>
                    <a:pt x="72955" y="69229"/>
                  </a:lnTo>
                  <a:lnTo>
                    <a:pt x="72955" y="71403"/>
                  </a:lnTo>
                  <a:lnTo>
                    <a:pt x="72955" y="74507"/>
                  </a:lnTo>
                  <a:lnTo>
                    <a:pt x="72955" y="81026"/>
                  </a:lnTo>
                  <a:lnTo>
                    <a:pt x="72955" y="86304"/>
                  </a:lnTo>
                  <a:lnTo>
                    <a:pt x="77922" y="84131"/>
                  </a:lnTo>
                  <a:lnTo>
                    <a:pt x="83199" y="84131"/>
                  </a:lnTo>
                  <a:lnTo>
                    <a:pt x="85373" y="84131"/>
                  </a:lnTo>
                  <a:lnTo>
                    <a:pt x="87546" y="81958"/>
                  </a:lnTo>
                  <a:lnTo>
                    <a:pt x="89408" y="81026"/>
                  </a:lnTo>
                  <a:lnTo>
                    <a:pt x="92513" y="76680"/>
                  </a:lnTo>
                  <a:lnTo>
                    <a:pt x="94686" y="74507"/>
                  </a:lnTo>
                  <a:lnTo>
                    <a:pt x="94686" y="73576"/>
                  </a:lnTo>
                  <a:lnTo>
                    <a:pt x="95617" y="71403"/>
                  </a:lnTo>
                  <a:lnTo>
                    <a:pt x="95617" y="69229"/>
                  </a:lnTo>
                  <a:lnTo>
                    <a:pt x="77922" y="49361"/>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682" name="Google Shape;682;p38"/>
            <p:cNvSpPr/>
            <p:nvPr/>
          </p:nvSpPr>
          <p:spPr>
            <a:xfrm>
              <a:off x="4263915" y="4941524"/>
              <a:ext cx="93134" cy="111760"/>
            </a:xfrm>
            <a:custGeom>
              <a:rect b="b" l="l" r="r" t="t"/>
              <a:pathLst>
                <a:path extrusionOk="0" h="111760" w="93133">
                  <a:moveTo>
                    <a:pt x="54018" y="51534"/>
                  </a:moveTo>
                  <a:lnTo>
                    <a:pt x="53086" y="39116"/>
                  </a:lnTo>
                  <a:lnTo>
                    <a:pt x="50913" y="28561"/>
                  </a:lnTo>
                  <a:lnTo>
                    <a:pt x="50913" y="14901"/>
                  </a:lnTo>
                  <a:lnTo>
                    <a:pt x="50913" y="0"/>
                  </a:lnTo>
                  <a:lnTo>
                    <a:pt x="39427" y="0"/>
                  </a:lnTo>
                  <a:lnTo>
                    <a:pt x="29182" y="24215"/>
                  </a:lnTo>
                  <a:lnTo>
                    <a:pt x="21731" y="48430"/>
                  </a:lnTo>
                  <a:lnTo>
                    <a:pt x="10245" y="70471"/>
                  </a:lnTo>
                  <a:lnTo>
                    <a:pt x="0" y="85062"/>
                  </a:lnTo>
                  <a:lnTo>
                    <a:pt x="4036" y="88477"/>
                  </a:lnTo>
                  <a:lnTo>
                    <a:pt x="9313" y="90340"/>
                  </a:lnTo>
                  <a:lnTo>
                    <a:pt x="14591" y="90340"/>
                  </a:lnTo>
                  <a:lnTo>
                    <a:pt x="19558" y="92513"/>
                  </a:lnTo>
                  <a:lnTo>
                    <a:pt x="23904" y="92513"/>
                  </a:lnTo>
                  <a:lnTo>
                    <a:pt x="27009" y="92513"/>
                  </a:lnTo>
                  <a:lnTo>
                    <a:pt x="36322" y="92513"/>
                  </a:lnTo>
                  <a:lnTo>
                    <a:pt x="41600" y="92513"/>
                  </a:lnTo>
                  <a:lnTo>
                    <a:pt x="45635" y="94686"/>
                  </a:lnTo>
                  <a:lnTo>
                    <a:pt x="46877" y="95617"/>
                  </a:lnTo>
                  <a:lnTo>
                    <a:pt x="46877" y="97790"/>
                  </a:lnTo>
                  <a:lnTo>
                    <a:pt x="46877" y="103068"/>
                  </a:lnTo>
                  <a:lnTo>
                    <a:pt x="46877" y="108346"/>
                  </a:lnTo>
                  <a:lnTo>
                    <a:pt x="56191" y="103068"/>
                  </a:lnTo>
                  <a:lnTo>
                    <a:pt x="63331" y="95617"/>
                  </a:lnTo>
                  <a:lnTo>
                    <a:pt x="70782" y="88477"/>
                  </a:lnTo>
                  <a:lnTo>
                    <a:pt x="74817" y="88477"/>
                  </a:lnTo>
                  <a:lnTo>
                    <a:pt x="74817" y="92513"/>
                  </a:lnTo>
                  <a:lnTo>
                    <a:pt x="74817" y="95617"/>
                  </a:lnTo>
                  <a:lnTo>
                    <a:pt x="72955" y="97790"/>
                  </a:lnTo>
                  <a:lnTo>
                    <a:pt x="72955" y="99964"/>
                  </a:lnTo>
                  <a:lnTo>
                    <a:pt x="70782" y="100895"/>
                  </a:lnTo>
                  <a:lnTo>
                    <a:pt x="70782" y="108346"/>
                  </a:lnTo>
                  <a:lnTo>
                    <a:pt x="74817" y="107104"/>
                  </a:lnTo>
                  <a:lnTo>
                    <a:pt x="76059" y="107104"/>
                  </a:lnTo>
                  <a:lnTo>
                    <a:pt x="76059" y="105241"/>
                  </a:lnTo>
                  <a:lnTo>
                    <a:pt x="77922" y="105241"/>
                  </a:lnTo>
                  <a:lnTo>
                    <a:pt x="80095" y="100895"/>
                  </a:lnTo>
                  <a:lnTo>
                    <a:pt x="80095" y="103068"/>
                  </a:lnTo>
                  <a:lnTo>
                    <a:pt x="82268" y="105241"/>
                  </a:lnTo>
                  <a:lnTo>
                    <a:pt x="82268" y="107104"/>
                  </a:lnTo>
                  <a:lnTo>
                    <a:pt x="82268" y="108346"/>
                  </a:lnTo>
                  <a:lnTo>
                    <a:pt x="83200" y="112381"/>
                  </a:lnTo>
                  <a:lnTo>
                    <a:pt x="87546" y="112381"/>
                  </a:lnTo>
                  <a:lnTo>
                    <a:pt x="89408" y="99964"/>
                  </a:lnTo>
                  <a:lnTo>
                    <a:pt x="92513" y="87235"/>
                  </a:lnTo>
                  <a:lnTo>
                    <a:pt x="94686" y="75749"/>
                  </a:lnTo>
                  <a:lnTo>
                    <a:pt x="92513" y="73576"/>
                  </a:lnTo>
                  <a:lnTo>
                    <a:pt x="90650" y="73576"/>
                  </a:lnTo>
                  <a:lnTo>
                    <a:pt x="89408" y="73576"/>
                  </a:lnTo>
                  <a:lnTo>
                    <a:pt x="87546" y="73576"/>
                  </a:lnTo>
                  <a:lnTo>
                    <a:pt x="85373" y="73576"/>
                  </a:lnTo>
                  <a:lnTo>
                    <a:pt x="83200" y="72644"/>
                  </a:lnTo>
                  <a:lnTo>
                    <a:pt x="74817" y="72644"/>
                  </a:lnTo>
                  <a:lnTo>
                    <a:pt x="74817" y="51534"/>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683" name="Google Shape;683;p38"/>
            <p:cNvSpPr/>
            <p:nvPr/>
          </p:nvSpPr>
          <p:spPr>
            <a:xfrm>
              <a:off x="4034496" y="4432083"/>
              <a:ext cx="27940" cy="40358"/>
            </a:xfrm>
            <a:custGeom>
              <a:rect b="b" l="l" r="r" t="t"/>
              <a:pathLst>
                <a:path extrusionOk="0" h="40357" w="27940">
                  <a:moveTo>
                    <a:pt x="4346" y="42221"/>
                  </a:moveTo>
                  <a:lnTo>
                    <a:pt x="12418" y="40979"/>
                  </a:lnTo>
                  <a:lnTo>
                    <a:pt x="18937" y="40979"/>
                  </a:lnTo>
                  <a:lnTo>
                    <a:pt x="23904" y="39116"/>
                  </a:lnTo>
                  <a:lnTo>
                    <a:pt x="29182" y="36943"/>
                  </a:lnTo>
                  <a:lnTo>
                    <a:pt x="27009" y="29492"/>
                  </a:lnTo>
                  <a:lnTo>
                    <a:pt x="26077" y="24215"/>
                  </a:lnTo>
                  <a:lnTo>
                    <a:pt x="23904" y="18937"/>
                  </a:lnTo>
                  <a:lnTo>
                    <a:pt x="19869" y="12728"/>
                  </a:lnTo>
                  <a:lnTo>
                    <a:pt x="18937" y="9624"/>
                  </a:lnTo>
                  <a:lnTo>
                    <a:pt x="18937" y="7451"/>
                  </a:lnTo>
                  <a:lnTo>
                    <a:pt x="18937" y="5278"/>
                  </a:lnTo>
                  <a:lnTo>
                    <a:pt x="16764" y="4346"/>
                  </a:lnTo>
                  <a:lnTo>
                    <a:pt x="14591" y="4346"/>
                  </a:lnTo>
                  <a:lnTo>
                    <a:pt x="12418" y="2173"/>
                  </a:lnTo>
                  <a:lnTo>
                    <a:pt x="9313" y="0"/>
                  </a:lnTo>
                  <a:lnTo>
                    <a:pt x="5278" y="5278"/>
                  </a:lnTo>
                  <a:lnTo>
                    <a:pt x="4346" y="9624"/>
                  </a:lnTo>
                  <a:lnTo>
                    <a:pt x="0" y="12728"/>
                  </a:lnTo>
                  <a:lnTo>
                    <a:pt x="0" y="24215"/>
                  </a:lnTo>
                  <a:lnTo>
                    <a:pt x="2173" y="33839"/>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684" name="Google Shape;684;p38"/>
            <p:cNvSpPr/>
            <p:nvPr/>
          </p:nvSpPr>
          <p:spPr>
            <a:xfrm>
              <a:off x="3958436" y="4877572"/>
              <a:ext cx="15522" cy="9313"/>
            </a:xfrm>
            <a:custGeom>
              <a:rect b="b" l="l" r="r" t="t"/>
              <a:pathLst>
                <a:path extrusionOk="0" h="9313" w="15522">
                  <a:moveTo>
                    <a:pt x="0" y="11487"/>
                  </a:moveTo>
                  <a:lnTo>
                    <a:pt x="5278" y="11487"/>
                  </a:lnTo>
                  <a:lnTo>
                    <a:pt x="7451" y="9313"/>
                  </a:lnTo>
                  <a:lnTo>
                    <a:pt x="9313" y="9313"/>
                  </a:lnTo>
                  <a:lnTo>
                    <a:pt x="10555" y="9313"/>
                  </a:lnTo>
                  <a:lnTo>
                    <a:pt x="12418" y="7451"/>
                  </a:lnTo>
                  <a:lnTo>
                    <a:pt x="15522" y="7451"/>
                  </a:lnTo>
                  <a:lnTo>
                    <a:pt x="15522" y="0"/>
                  </a:lnTo>
                  <a:lnTo>
                    <a:pt x="0" y="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685" name="Google Shape;685;p38"/>
            <p:cNvSpPr/>
            <p:nvPr/>
          </p:nvSpPr>
          <p:spPr>
            <a:xfrm>
              <a:off x="4347115" y="4401659"/>
              <a:ext cx="40358" cy="34149"/>
            </a:xfrm>
            <a:custGeom>
              <a:rect b="b" l="l" r="r" t="t"/>
              <a:pathLst>
                <a:path extrusionOk="0" h="34149" w="40357">
                  <a:moveTo>
                    <a:pt x="13660" y="25457"/>
                  </a:moveTo>
                  <a:lnTo>
                    <a:pt x="18937" y="30424"/>
                  </a:lnTo>
                  <a:lnTo>
                    <a:pt x="23904" y="35701"/>
                  </a:lnTo>
                  <a:lnTo>
                    <a:pt x="27009" y="34770"/>
                  </a:lnTo>
                  <a:lnTo>
                    <a:pt x="29182" y="32597"/>
                  </a:lnTo>
                  <a:lnTo>
                    <a:pt x="31355" y="32597"/>
                  </a:lnTo>
                  <a:lnTo>
                    <a:pt x="33528" y="32597"/>
                  </a:lnTo>
                  <a:lnTo>
                    <a:pt x="33528" y="30424"/>
                  </a:lnTo>
                  <a:lnTo>
                    <a:pt x="36633" y="27319"/>
                  </a:lnTo>
                  <a:lnTo>
                    <a:pt x="36633" y="25457"/>
                  </a:lnTo>
                  <a:lnTo>
                    <a:pt x="38495" y="25457"/>
                  </a:lnTo>
                  <a:lnTo>
                    <a:pt x="38495" y="23283"/>
                  </a:lnTo>
                  <a:lnTo>
                    <a:pt x="40668" y="20179"/>
                  </a:lnTo>
                  <a:lnTo>
                    <a:pt x="34459" y="14901"/>
                  </a:lnTo>
                  <a:lnTo>
                    <a:pt x="29182" y="10555"/>
                  </a:lnTo>
                  <a:lnTo>
                    <a:pt x="26077" y="7451"/>
                  </a:lnTo>
                  <a:lnTo>
                    <a:pt x="18937" y="3104"/>
                  </a:lnTo>
                  <a:lnTo>
                    <a:pt x="11487" y="0"/>
                  </a:lnTo>
                  <a:lnTo>
                    <a:pt x="9313" y="1242"/>
                  </a:lnTo>
                  <a:lnTo>
                    <a:pt x="7451" y="3104"/>
                  </a:lnTo>
                  <a:lnTo>
                    <a:pt x="4346" y="3104"/>
                  </a:lnTo>
                  <a:lnTo>
                    <a:pt x="0" y="15833"/>
                  </a:lnTo>
                  <a:lnTo>
                    <a:pt x="6209" y="20179"/>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686" name="Google Shape;686;p38"/>
            <p:cNvSpPr/>
            <p:nvPr/>
          </p:nvSpPr>
          <p:spPr>
            <a:xfrm>
              <a:off x="4024251" y="4593825"/>
              <a:ext cx="12418" cy="15522"/>
            </a:xfrm>
            <a:custGeom>
              <a:rect b="b" l="l" r="r" t="t"/>
              <a:pathLst>
                <a:path extrusionOk="0" h="15522" w="12417">
                  <a:moveTo>
                    <a:pt x="4967" y="17075"/>
                  </a:moveTo>
                  <a:lnTo>
                    <a:pt x="7140" y="14901"/>
                  </a:lnTo>
                  <a:lnTo>
                    <a:pt x="8072" y="14901"/>
                  </a:lnTo>
                  <a:lnTo>
                    <a:pt x="10245" y="12728"/>
                  </a:lnTo>
                  <a:lnTo>
                    <a:pt x="12418" y="10555"/>
                  </a:lnTo>
                  <a:lnTo>
                    <a:pt x="14591" y="9624"/>
                  </a:lnTo>
                  <a:lnTo>
                    <a:pt x="14591" y="7451"/>
                  </a:lnTo>
                  <a:lnTo>
                    <a:pt x="14591" y="5278"/>
                  </a:lnTo>
                  <a:lnTo>
                    <a:pt x="10245" y="5278"/>
                  </a:lnTo>
                  <a:lnTo>
                    <a:pt x="8072" y="3415"/>
                  </a:lnTo>
                  <a:lnTo>
                    <a:pt x="7140" y="2173"/>
                  </a:lnTo>
                  <a:lnTo>
                    <a:pt x="3104" y="0"/>
                  </a:lnTo>
                  <a:lnTo>
                    <a:pt x="931" y="5278"/>
                  </a:lnTo>
                  <a:lnTo>
                    <a:pt x="0" y="7451"/>
                  </a:lnTo>
                  <a:lnTo>
                    <a:pt x="0" y="10555"/>
                  </a:lnTo>
                  <a:lnTo>
                    <a:pt x="0" y="17075"/>
                  </a:lnTo>
                  <a:lnTo>
                    <a:pt x="3104" y="17075"/>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687" name="Google Shape;687;p38"/>
            <p:cNvSpPr/>
            <p:nvPr/>
          </p:nvSpPr>
          <p:spPr>
            <a:xfrm>
              <a:off x="3970854" y="4639150"/>
              <a:ext cx="21731" cy="27940"/>
            </a:xfrm>
            <a:custGeom>
              <a:rect b="b" l="l" r="r" t="t"/>
              <a:pathLst>
                <a:path extrusionOk="0" h="27940" w="21731">
                  <a:moveTo>
                    <a:pt x="2173" y="13660"/>
                  </a:moveTo>
                  <a:lnTo>
                    <a:pt x="2173" y="14591"/>
                  </a:lnTo>
                  <a:lnTo>
                    <a:pt x="2173" y="16764"/>
                  </a:lnTo>
                  <a:lnTo>
                    <a:pt x="0" y="21110"/>
                  </a:lnTo>
                  <a:lnTo>
                    <a:pt x="2173" y="22042"/>
                  </a:lnTo>
                  <a:lnTo>
                    <a:pt x="2173" y="24215"/>
                  </a:lnTo>
                  <a:lnTo>
                    <a:pt x="3104" y="24215"/>
                  </a:lnTo>
                  <a:lnTo>
                    <a:pt x="3104" y="28251"/>
                  </a:lnTo>
                  <a:lnTo>
                    <a:pt x="9624" y="28251"/>
                  </a:lnTo>
                  <a:lnTo>
                    <a:pt x="14591" y="26388"/>
                  </a:lnTo>
                  <a:lnTo>
                    <a:pt x="16764" y="26388"/>
                  </a:lnTo>
                  <a:lnTo>
                    <a:pt x="19869" y="24215"/>
                  </a:lnTo>
                  <a:lnTo>
                    <a:pt x="24215" y="24215"/>
                  </a:lnTo>
                  <a:lnTo>
                    <a:pt x="22042" y="16764"/>
                  </a:lnTo>
                  <a:lnTo>
                    <a:pt x="17695" y="9313"/>
                  </a:lnTo>
                  <a:lnTo>
                    <a:pt x="12728" y="4346"/>
                  </a:lnTo>
                  <a:lnTo>
                    <a:pt x="7451" y="0"/>
                  </a:lnTo>
                  <a:lnTo>
                    <a:pt x="3104" y="11487"/>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688" name="Google Shape;688;p38"/>
            <p:cNvSpPr/>
            <p:nvPr/>
          </p:nvSpPr>
          <p:spPr>
            <a:xfrm>
              <a:off x="7159753" y="4855531"/>
              <a:ext cx="43462" cy="189372"/>
            </a:xfrm>
            <a:custGeom>
              <a:rect b="b" l="l" r="r" t="t"/>
              <a:pathLst>
                <a:path extrusionOk="0" h="189371" w="43462">
                  <a:moveTo>
                    <a:pt x="44704" y="130077"/>
                  </a:moveTo>
                  <a:lnTo>
                    <a:pt x="39427" y="108035"/>
                  </a:lnTo>
                  <a:lnTo>
                    <a:pt x="30113" y="88167"/>
                  </a:lnTo>
                  <a:lnTo>
                    <a:pt x="24836" y="70471"/>
                  </a:lnTo>
                  <a:lnTo>
                    <a:pt x="21731" y="51534"/>
                  </a:lnTo>
                  <a:lnTo>
                    <a:pt x="21731" y="35701"/>
                  </a:lnTo>
                  <a:lnTo>
                    <a:pt x="21731" y="18937"/>
                  </a:lnTo>
                  <a:lnTo>
                    <a:pt x="15522" y="6209"/>
                  </a:lnTo>
                  <a:lnTo>
                    <a:pt x="15522" y="4036"/>
                  </a:lnTo>
                  <a:lnTo>
                    <a:pt x="14591" y="4036"/>
                  </a:lnTo>
                  <a:lnTo>
                    <a:pt x="14591" y="2173"/>
                  </a:lnTo>
                  <a:lnTo>
                    <a:pt x="12418" y="0"/>
                  </a:lnTo>
                  <a:lnTo>
                    <a:pt x="10245" y="7451"/>
                  </a:lnTo>
                  <a:lnTo>
                    <a:pt x="9313" y="13660"/>
                  </a:lnTo>
                  <a:lnTo>
                    <a:pt x="7140" y="16764"/>
                  </a:lnTo>
                  <a:lnTo>
                    <a:pt x="5278" y="21110"/>
                  </a:lnTo>
                  <a:lnTo>
                    <a:pt x="3104" y="24215"/>
                  </a:lnTo>
                  <a:lnTo>
                    <a:pt x="0" y="29492"/>
                  </a:lnTo>
                  <a:lnTo>
                    <a:pt x="0" y="70471"/>
                  </a:lnTo>
                  <a:lnTo>
                    <a:pt x="3104" y="85993"/>
                  </a:lnTo>
                  <a:lnTo>
                    <a:pt x="3104" y="110208"/>
                  </a:lnTo>
                  <a:lnTo>
                    <a:pt x="3104" y="136596"/>
                  </a:lnTo>
                  <a:lnTo>
                    <a:pt x="3104" y="159569"/>
                  </a:lnTo>
                  <a:lnTo>
                    <a:pt x="5278" y="180679"/>
                  </a:lnTo>
                  <a:lnTo>
                    <a:pt x="9313" y="191235"/>
                  </a:lnTo>
                  <a:lnTo>
                    <a:pt x="12418" y="189061"/>
                  </a:lnTo>
                  <a:lnTo>
                    <a:pt x="14591" y="189061"/>
                  </a:lnTo>
                  <a:lnTo>
                    <a:pt x="19869" y="186888"/>
                  </a:lnTo>
                  <a:lnTo>
                    <a:pt x="22973" y="186888"/>
                  </a:lnTo>
                  <a:lnTo>
                    <a:pt x="29182" y="186888"/>
                  </a:lnTo>
                  <a:lnTo>
                    <a:pt x="24836" y="169193"/>
                  </a:lnTo>
                  <a:lnTo>
                    <a:pt x="22973" y="156465"/>
                  </a:lnTo>
                  <a:lnTo>
                    <a:pt x="19869" y="143736"/>
                  </a:lnTo>
                  <a:lnTo>
                    <a:pt x="19869" y="126972"/>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689" name="Google Shape;689;p38"/>
            <p:cNvSpPr/>
            <p:nvPr/>
          </p:nvSpPr>
          <p:spPr>
            <a:xfrm>
              <a:off x="3223922" y="4869190"/>
              <a:ext cx="34149" cy="43462"/>
            </a:xfrm>
            <a:custGeom>
              <a:rect b="b" l="l" r="r" t="t"/>
              <a:pathLst>
                <a:path extrusionOk="0" h="43462" w="34149">
                  <a:moveTo>
                    <a:pt x="29182" y="17695"/>
                  </a:moveTo>
                  <a:lnTo>
                    <a:pt x="27009" y="3104"/>
                  </a:lnTo>
                  <a:lnTo>
                    <a:pt x="19558" y="3104"/>
                  </a:lnTo>
                  <a:lnTo>
                    <a:pt x="14591" y="3104"/>
                  </a:lnTo>
                  <a:lnTo>
                    <a:pt x="10245" y="931"/>
                  </a:lnTo>
                  <a:lnTo>
                    <a:pt x="7140" y="0"/>
                  </a:lnTo>
                  <a:lnTo>
                    <a:pt x="0" y="0"/>
                  </a:lnTo>
                  <a:lnTo>
                    <a:pt x="0" y="5278"/>
                  </a:lnTo>
                  <a:lnTo>
                    <a:pt x="0" y="8382"/>
                  </a:lnTo>
                  <a:lnTo>
                    <a:pt x="931" y="12728"/>
                  </a:lnTo>
                  <a:lnTo>
                    <a:pt x="3104" y="15833"/>
                  </a:lnTo>
                  <a:lnTo>
                    <a:pt x="7140" y="22042"/>
                  </a:lnTo>
                  <a:lnTo>
                    <a:pt x="10245" y="27319"/>
                  </a:lnTo>
                  <a:lnTo>
                    <a:pt x="14591" y="30424"/>
                  </a:lnTo>
                  <a:lnTo>
                    <a:pt x="19558" y="34770"/>
                  </a:lnTo>
                  <a:lnTo>
                    <a:pt x="22973" y="37874"/>
                  </a:lnTo>
                  <a:lnTo>
                    <a:pt x="27009" y="44083"/>
                  </a:lnTo>
                  <a:lnTo>
                    <a:pt x="34149" y="44083"/>
                  </a:lnTo>
                  <a:lnTo>
                    <a:pt x="32286" y="29492"/>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690" name="Google Shape;690;p38"/>
            <p:cNvSpPr/>
            <p:nvPr/>
          </p:nvSpPr>
          <p:spPr>
            <a:xfrm>
              <a:off x="5439263" y="4744081"/>
              <a:ext cx="18627" cy="18627"/>
            </a:xfrm>
            <a:custGeom>
              <a:rect b="b" l="l" r="r" t="t"/>
              <a:pathLst>
                <a:path extrusionOk="0" h="18626" w="18626">
                  <a:moveTo>
                    <a:pt x="931" y="3104"/>
                  </a:moveTo>
                  <a:lnTo>
                    <a:pt x="0" y="7451"/>
                  </a:lnTo>
                  <a:lnTo>
                    <a:pt x="0" y="9624"/>
                  </a:lnTo>
                  <a:lnTo>
                    <a:pt x="0" y="12728"/>
                  </a:lnTo>
                  <a:lnTo>
                    <a:pt x="0" y="16764"/>
                  </a:lnTo>
                  <a:lnTo>
                    <a:pt x="931" y="16764"/>
                  </a:lnTo>
                  <a:lnTo>
                    <a:pt x="3104" y="18006"/>
                  </a:lnTo>
                  <a:lnTo>
                    <a:pt x="5278" y="18006"/>
                  </a:lnTo>
                  <a:lnTo>
                    <a:pt x="8382" y="20179"/>
                  </a:lnTo>
                  <a:lnTo>
                    <a:pt x="10555" y="16764"/>
                  </a:lnTo>
                  <a:lnTo>
                    <a:pt x="14591" y="14901"/>
                  </a:lnTo>
                  <a:lnTo>
                    <a:pt x="15522" y="12728"/>
                  </a:lnTo>
                  <a:lnTo>
                    <a:pt x="19869" y="12728"/>
                  </a:lnTo>
                  <a:lnTo>
                    <a:pt x="19869" y="7451"/>
                  </a:lnTo>
                  <a:lnTo>
                    <a:pt x="5278" y="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691" name="Google Shape;691;p38"/>
            <p:cNvSpPr/>
            <p:nvPr/>
          </p:nvSpPr>
          <p:spPr>
            <a:xfrm>
              <a:off x="5039098" y="4734767"/>
              <a:ext cx="111760" cy="217312"/>
            </a:xfrm>
            <a:custGeom>
              <a:rect b="b" l="l" r="r" t="t"/>
              <a:pathLst>
                <a:path extrusionOk="0" h="217312" w="111760">
                  <a:moveTo>
                    <a:pt x="103068" y="141874"/>
                  </a:moveTo>
                  <a:lnTo>
                    <a:pt x="93755" y="122937"/>
                  </a:lnTo>
                  <a:lnTo>
                    <a:pt x="83510" y="106173"/>
                  </a:lnTo>
                  <a:lnTo>
                    <a:pt x="70782" y="92513"/>
                  </a:lnTo>
                  <a:lnTo>
                    <a:pt x="61468" y="78853"/>
                  </a:lnTo>
                  <a:lnTo>
                    <a:pt x="52155" y="70471"/>
                  </a:lnTo>
                  <a:lnTo>
                    <a:pt x="56191" y="63021"/>
                  </a:lnTo>
                  <a:lnTo>
                    <a:pt x="61468" y="53397"/>
                  </a:lnTo>
                  <a:lnTo>
                    <a:pt x="64573" y="41910"/>
                  </a:lnTo>
                  <a:lnTo>
                    <a:pt x="59295" y="29492"/>
                  </a:lnTo>
                  <a:lnTo>
                    <a:pt x="59295" y="22042"/>
                  </a:lnTo>
                  <a:lnTo>
                    <a:pt x="54328" y="22042"/>
                  </a:lnTo>
                  <a:lnTo>
                    <a:pt x="49982" y="24215"/>
                  </a:lnTo>
                  <a:lnTo>
                    <a:pt x="49051" y="26078"/>
                  </a:lnTo>
                  <a:lnTo>
                    <a:pt x="44704" y="29492"/>
                  </a:lnTo>
                  <a:lnTo>
                    <a:pt x="35391" y="29492"/>
                  </a:lnTo>
                  <a:lnTo>
                    <a:pt x="39737" y="24215"/>
                  </a:lnTo>
                  <a:lnTo>
                    <a:pt x="42842" y="18937"/>
                  </a:lnTo>
                  <a:lnTo>
                    <a:pt x="44704" y="12418"/>
                  </a:lnTo>
                  <a:lnTo>
                    <a:pt x="49051" y="5278"/>
                  </a:lnTo>
                  <a:lnTo>
                    <a:pt x="34460" y="2173"/>
                  </a:lnTo>
                  <a:lnTo>
                    <a:pt x="15522" y="0"/>
                  </a:lnTo>
                  <a:lnTo>
                    <a:pt x="14591" y="16764"/>
                  </a:lnTo>
                  <a:lnTo>
                    <a:pt x="8382" y="27319"/>
                  </a:lnTo>
                  <a:lnTo>
                    <a:pt x="3104" y="36633"/>
                  </a:lnTo>
                  <a:lnTo>
                    <a:pt x="0" y="46257"/>
                  </a:lnTo>
                  <a:lnTo>
                    <a:pt x="931" y="58674"/>
                  </a:lnTo>
                  <a:lnTo>
                    <a:pt x="5278" y="75438"/>
                  </a:lnTo>
                  <a:lnTo>
                    <a:pt x="8382" y="93444"/>
                  </a:lnTo>
                  <a:lnTo>
                    <a:pt x="10555" y="92513"/>
                  </a:lnTo>
                  <a:lnTo>
                    <a:pt x="12418" y="90340"/>
                  </a:lnTo>
                  <a:lnTo>
                    <a:pt x="14591" y="90340"/>
                  </a:lnTo>
                  <a:lnTo>
                    <a:pt x="14591" y="88167"/>
                  </a:lnTo>
                  <a:lnTo>
                    <a:pt x="14591" y="85994"/>
                  </a:lnTo>
                  <a:lnTo>
                    <a:pt x="15522" y="82889"/>
                  </a:lnTo>
                  <a:lnTo>
                    <a:pt x="19869" y="82889"/>
                  </a:lnTo>
                  <a:lnTo>
                    <a:pt x="19869" y="85994"/>
                  </a:lnTo>
                  <a:lnTo>
                    <a:pt x="19869" y="88167"/>
                  </a:lnTo>
                  <a:lnTo>
                    <a:pt x="17695" y="90340"/>
                  </a:lnTo>
                  <a:lnTo>
                    <a:pt x="17695" y="92513"/>
                  </a:lnTo>
                  <a:lnTo>
                    <a:pt x="15522" y="93444"/>
                  </a:lnTo>
                  <a:lnTo>
                    <a:pt x="17695" y="97480"/>
                  </a:lnTo>
                  <a:lnTo>
                    <a:pt x="17695" y="100895"/>
                  </a:lnTo>
                  <a:lnTo>
                    <a:pt x="17695" y="102758"/>
                  </a:lnTo>
                  <a:lnTo>
                    <a:pt x="19869" y="104931"/>
                  </a:lnTo>
                  <a:lnTo>
                    <a:pt x="19869" y="106173"/>
                  </a:lnTo>
                  <a:lnTo>
                    <a:pt x="22973" y="106173"/>
                  </a:lnTo>
                  <a:lnTo>
                    <a:pt x="27009" y="108035"/>
                  </a:lnTo>
                  <a:lnTo>
                    <a:pt x="30113" y="108035"/>
                  </a:lnTo>
                  <a:lnTo>
                    <a:pt x="32286" y="108035"/>
                  </a:lnTo>
                  <a:lnTo>
                    <a:pt x="35391" y="110208"/>
                  </a:lnTo>
                  <a:lnTo>
                    <a:pt x="39737" y="112381"/>
                  </a:lnTo>
                  <a:lnTo>
                    <a:pt x="41600" y="112381"/>
                  </a:lnTo>
                  <a:lnTo>
                    <a:pt x="41600" y="113313"/>
                  </a:lnTo>
                  <a:lnTo>
                    <a:pt x="42842" y="113313"/>
                  </a:lnTo>
                  <a:lnTo>
                    <a:pt x="44704" y="117659"/>
                  </a:lnTo>
                  <a:lnTo>
                    <a:pt x="44704" y="119832"/>
                  </a:lnTo>
                  <a:lnTo>
                    <a:pt x="46877" y="120763"/>
                  </a:lnTo>
                  <a:lnTo>
                    <a:pt x="46877" y="122937"/>
                  </a:lnTo>
                  <a:lnTo>
                    <a:pt x="49051" y="126972"/>
                  </a:lnTo>
                  <a:lnTo>
                    <a:pt x="42842" y="130077"/>
                  </a:lnTo>
                  <a:lnTo>
                    <a:pt x="35391" y="134423"/>
                  </a:lnTo>
                  <a:lnTo>
                    <a:pt x="32286" y="137528"/>
                  </a:lnTo>
                  <a:lnTo>
                    <a:pt x="27009" y="142805"/>
                  </a:lnTo>
                  <a:lnTo>
                    <a:pt x="25146" y="150256"/>
                  </a:lnTo>
                  <a:lnTo>
                    <a:pt x="22973" y="154292"/>
                  </a:lnTo>
                  <a:lnTo>
                    <a:pt x="22973" y="156465"/>
                  </a:lnTo>
                  <a:lnTo>
                    <a:pt x="25146" y="157396"/>
                  </a:lnTo>
                  <a:lnTo>
                    <a:pt x="25146" y="159569"/>
                  </a:lnTo>
                  <a:lnTo>
                    <a:pt x="29182" y="163915"/>
                  </a:lnTo>
                  <a:lnTo>
                    <a:pt x="15522" y="167020"/>
                  </a:lnTo>
                  <a:lnTo>
                    <a:pt x="17695" y="172297"/>
                  </a:lnTo>
                  <a:lnTo>
                    <a:pt x="17695" y="176333"/>
                  </a:lnTo>
                  <a:lnTo>
                    <a:pt x="19869" y="178506"/>
                  </a:lnTo>
                  <a:lnTo>
                    <a:pt x="19869" y="179438"/>
                  </a:lnTo>
                  <a:lnTo>
                    <a:pt x="22973" y="181611"/>
                  </a:lnTo>
                  <a:lnTo>
                    <a:pt x="27009" y="181611"/>
                  </a:lnTo>
                  <a:lnTo>
                    <a:pt x="32286" y="181611"/>
                  </a:lnTo>
                  <a:lnTo>
                    <a:pt x="22973" y="198375"/>
                  </a:lnTo>
                  <a:lnTo>
                    <a:pt x="12418" y="214208"/>
                  </a:lnTo>
                  <a:lnTo>
                    <a:pt x="12418" y="218554"/>
                  </a:lnTo>
                  <a:lnTo>
                    <a:pt x="29182" y="216381"/>
                  </a:lnTo>
                  <a:lnTo>
                    <a:pt x="49051" y="211103"/>
                  </a:lnTo>
                  <a:lnTo>
                    <a:pt x="70782" y="205826"/>
                  </a:lnTo>
                  <a:lnTo>
                    <a:pt x="88477" y="198375"/>
                  </a:lnTo>
                  <a:lnTo>
                    <a:pt x="99964" y="191235"/>
                  </a:lnTo>
                  <a:lnTo>
                    <a:pt x="108346" y="183784"/>
                  </a:lnTo>
                  <a:lnTo>
                    <a:pt x="112692" y="171056"/>
                  </a:lnTo>
                  <a:lnTo>
                    <a:pt x="110519" y="157396"/>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692" name="Google Shape;692;p38"/>
            <p:cNvSpPr/>
            <p:nvPr/>
          </p:nvSpPr>
          <p:spPr>
            <a:xfrm>
              <a:off x="5278762" y="4812379"/>
              <a:ext cx="24836" cy="34149"/>
            </a:xfrm>
            <a:custGeom>
              <a:rect b="b" l="l" r="r" t="t"/>
              <a:pathLst>
                <a:path extrusionOk="0" h="34149" w="24835">
                  <a:moveTo>
                    <a:pt x="23904" y="10555"/>
                  </a:moveTo>
                  <a:lnTo>
                    <a:pt x="23904" y="7451"/>
                  </a:lnTo>
                  <a:lnTo>
                    <a:pt x="22042" y="5278"/>
                  </a:lnTo>
                  <a:lnTo>
                    <a:pt x="19869" y="3104"/>
                  </a:lnTo>
                  <a:lnTo>
                    <a:pt x="16764" y="0"/>
                  </a:lnTo>
                  <a:lnTo>
                    <a:pt x="9313" y="10555"/>
                  </a:lnTo>
                  <a:lnTo>
                    <a:pt x="2173" y="14901"/>
                  </a:lnTo>
                  <a:lnTo>
                    <a:pt x="0" y="15833"/>
                  </a:lnTo>
                  <a:lnTo>
                    <a:pt x="0" y="18006"/>
                  </a:lnTo>
                  <a:lnTo>
                    <a:pt x="3104" y="23283"/>
                  </a:lnTo>
                  <a:lnTo>
                    <a:pt x="9313" y="35701"/>
                  </a:lnTo>
                  <a:lnTo>
                    <a:pt x="12418" y="35701"/>
                  </a:lnTo>
                  <a:lnTo>
                    <a:pt x="14591" y="34770"/>
                  </a:lnTo>
                  <a:lnTo>
                    <a:pt x="16764" y="34770"/>
                  </a:lnTo>
                  <a:lnTo>
                    <a:pt x="17695" y="34770"/>
                  </a:lnTo>
                  <a:lnTo>
                    <a:pt x="19869" y="32597"/>
                  </a:lnTo>
                  <a:lnTo>
                    <a:pt x="22042" y="30424"/>
                  </a:lnTo>
                  <a:lnTo>
                    <a:pt x="22042" y="28561"/>
                  </a:lnTo>
                  <a:lnTo>
                    <a:pt x="22042" y="27319"/>
                  </a:lnTo>
                  <a:lnTo>
                    <a:pt x="22042" y="25146"/>
                  </a:lnTo>
                  <a:lnTo>
                    <a:pt x="23904" y="23283"/>
                  </a:lnTo>
                  <a:lnTo>
                    <a:pt x="25146" y="19869"/>
                  </a:lnTo>
                  <a:lnTo>
                    <a:pt x="23904" y="14901"/>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693" name="Google Shape;693;p38"/>
            <p:cNvSpPr/>
            <p:nvPr/>
          </p:nvSpPr>
          <p:spPr>
            <a:xfrm>
              <a:off x="7689063" y="4320943"/>
              <a:ext cx="49671" cy="27940"/>
            </a:xfrm>
            <a:custGeom>
              <a:rect b="b" l="l" r="r" t="t"/>
              <a:pathLst>
                <a:path extrusionOk="0" h="27940" w="49671">
                  <a:moveTo>
                    <a:pt x="49051" y="12418"/>
                  </a:moveTo>
                  <a:lnTo>
                    <a:pt x="44704" y="10555"/>
                  </a:lnTo>
                  <a:lnTo>
                    <a:pt x="43773" y="10555"/>
                  </a:lnTo>
                  <a:lnTo>
                    <a:pt x="41600" y="10555"/>
                  </a:lnTo>
                  <a:lnTo>
                    <a:pt x="37564" y="10555"/>
                  </a:lnTo>
                  <a:lnTo>
                    <a:pt x="36322" y="10555"/>
                  </a:lnTo>
                  <a:lnTo>
                    <a:pt x="34460" y="9313"/>
                  </a:lnTo>
                  <a:lnTo>
                    <a:pt x="30113" y="9313"/>
                  </a:lnTo>
                  <a:lnTo>
                    <a:pt x="27009" y="5278"/>
                  </a:lnTo>
                  <a:lnTo>
                    <a:pt x="22973" y="0"/>
                  </a:lnTo>
                  <a:lnTo>
                    <a:pt x="15522" y="3104"/>
                  </a:lnTo>
                  <a:lnTo>
                    <a:pt x="10555" y="7451"/>
                  </a:lnTo>
                  <a:lnTo>
                    <a:pt x="5278" y="10555"/>
                  </a:lnTo>
                  <a:lnTo>
                    <a:pt x="0" y="15833"/>
                  </a:lnTo>
                  <a:lnTo>
                    <a:pt x="0" y="30424"/>
                  </a:lnTo>
                  <a:lnTo>
                    <a:pt x="36322" y="27319"/>
                  </a:lnTo>
                  <a:lnTo>
                    <a:pt x="43773" y="22042"/>
                  </a:lnTo>
                  <a:lnTo>
                    <a:pt x="50913" y="15833"/>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694" name="Google Shape;694;p38"/>
            <p:cNvSpPr/>
            <p:nvPr/>
          </p:nvSpPr>
          <p:spPr>
            <a:xfrm>
              <a:off x="5774854" y="4394519"/>
              <a:ext cx="15522" cy="9313"/>
            </a:xfrm>
            <a:custGeom>
              <a:rect b="b" l="l" r="r" t="t"/>
              <a:pathLst>
                <a:path extrusionOk="0" h="9313" w="15522">
                  <a:moveTo>
                    <a:pt x="0" y="931"/>
                  </a:moveTo>
                  <a:lnTo>
                    <a:pt x="2173" y="3104"/>
                  </a:lnTo>
                  <a:lnTo>
                    <a:pt x="2173" y="5278"/>
                  </a:lnTo>
                  <a:lnTo>
                    <a:pt x="4036" y="8382"/>
                  </a:lnTo>
                  <a:lnTo>
                    <a:pt x="4036" y="10245"/>
                  </a:lnTo>
                  <a:lnTo>
                    <a:pt x="7140" y="10245"/>
                  </a:lnTo>
                  <a:lnTo>
                    <a:pt x="9313" y="10245"/>
                  </a:lnTo>
                  <a:lnTo>
                    <a:pt x="13349" y="7140"/>
                  </a:lnTo>
                  <a:lnTo>
                    <a:pt x="16764" y="7140"/>
                  </a:lnTo>
                  <a:lnTo>
                    <a:pt x="16764" y="0"/>
                  </a:lnTo>
                  <a:lnTo>
                    <a:pt x="0" y="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695" name="Google Shape;695;p38"/>
            <p:cNvSpPr/>
            <p:nvPr/>
          </p:nvSpPr>
          <p:spPr>
            <a:xfrm>
              <a:off x="7132744" y="4215702"/>
              <a:ext cx="55880" cy="21731"/>
            </a:xfrm>
            <a:custGeom>
              <a:rect b="b" l="l" r="r" t="t"/>
              <a:pathLst>
                <a:path extrusionOk="0" h="21731" w="55880">
                  <a:moveTo>
                    <a:pt x="51844" y="7451"/>
                  </a:moveTo>
                  <a:lnTo>
                    <a:pt x="36322" y="4346"/>
                  </a:lnTo>
                  <a:lnTo>
                    <a:pt x="19558" y="0"/>
                  </a:lnTo>
                  <a:lnTo>
                    <a:pt x="0" y="0"/>
                  </a:lnTo>
                  <a:lnTo>
                    <a:pt x="0" y="7451"/>
                  </a:lnTo>
                  <a:lnTo>
                    <a:pt x="931" y="13660"/>
                  </a:lnTo>
                  <a:lnTo>
                    <a:pt x="931" y="18937"/>
                  </a:lnTo>
                  <a:lnTo>
                    <a:pt x="3104" y="24215"/>
                  </a:lnTo>
                  <a:lnTo>
                    <a:pt x="56191" y="24215"/>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696" name="Google Shape;696;p38"/>
            <p:cNvSpPr/>
            <p:nvPr/>
          </p:nvSpPr>
          <p:spPr>
            <a:xfrm>
              <a:off x="5371586" y="4771400"/>
              <a:ext cx="18627" cy="27940"/>
            </a:xfrm>
            <a:custGeom>
              <a:rect b="b" l="l" r="r" t="t"/>
              <a:pathLst>
                <a:path extrusionOk="0" h="27940" w="18626">
                  <a:moveTo>
                    <a:pt x="16454" y="2173"/>
                  </a:moveTo>
                  <a:lnTo>
                    <a:pt x="14591" y="2173"/>
                  </a:lnTo>
                  <a:lnTo>
                    <a:pt x="12418" y="2173"/>
                  </a:lnTo>
                  <a:lnTo>
                    <a:pt x="7140" y="0"/>
                  </a:lnTo>
                  <a:lnTo>
                    <a:pt x="7140" y="5278"/>
                  </a:lnTo>
                  <a:lnTo>
                    <a:pt x="5278" y="9624"/>
                  </a:lnTo>
                  <a:lnTo>
                    <a:pt x="3104" y="12728"/>
                  </a:lnTo>
                  <a:lnTo>
                    <a:pt x="0" y="16764"/>
                  </a:lnTo>
                  <a:lnTo>
                    <a:pt x="1863" y="20179"/>
                  </a:lnTo>
                  <a:lnTo>
                    <a:pt x="1863" y="22042"/>
                  </a:lnTo>
                  <a:lnTo>
                    <a:pt x="1863" y="24215"/>
                  </a:lnTo>
                  <a:lnTo>
                    <a:pt x="3104" y="24215"/>
                  </a:lnTo>
                  <a:lnTo>
                    <a:pt x="3104" y="29492"/>
                  </a:lnTo>
                  <a:lnTo>
                    <a:pt x="9313" y="26388"/>
                  </a:lnTo>
                  <a:lnTo>
                    <a:pt x="12418" y="20179"/>
                  </a:lnTo>
                  <a:lnTo>
                    <a:pt x="14591" y="14901"/>
                  </a:lnTo>
                  <a:lnTo>
                    <a:pt x="16454" y="9624"/>
                  </a:lnTo>
                  <a:lnTo>
                    <a:pt x="19868" y="4346"/>
                  </a:lnTo>
                  <a:lnTo>
                    <a:pt x="17695" y="4346"/>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697" name="Google Shape;697;p38"/>
            <p:cNvSpPr/>
            <p:nvPr/>
          </p:nvSpPr>
          <p:spPr>
            <a:xfrm>
              <a:off x="4983839" y="4840940"/>
              <a:ext cx="52776" cy="80716"/>
            </a:xfrm>
            <a:custGeom>
              <a:rect b="b" l="l" r="r" t="t"/>
              <a:pathLst>
                <a:path extrusionOk="0" h="80715" w="52775">
                  <a:moveTo>
                    <a:pt x="34460" y="1863"/>
                  </a:moveTo>
                  <a:lnTo>
                    <a:pt x="23904" y="7140"/>
                  </a:lnTo>
                  <a:lnTo>
                    <a:pt x="14591" y="14591"/>
                  </a:lnTo>
                  <a:lnTo>
                    <a:pt x="4346" y="23904"/>
                  </a:lnTo>
                  <a:lnTo>
                    <a:pt x="5278" y="42841"/>
                  </a:lnTo>
                  <a:lnTo>
                    <a:pt x="5278" y="58674"/>
                  </a:lnTo>
                  <a:lnTo>
                    <a:pt x="0" y="72334"/>
                  </a:lnTo>
                  <a:lnTo>
                    <a:pt x="0" y="80716"/>
                  </a:lnTo>
                  <a:lnTo>
                    <a:pt x="19869" y="79785"/>
                  </a:lnTo>
                  <a:lnTo>
                    <a:pt x="33528" y="75438"/>
                  </a:lnTo>
                  <a:lnTo>
                    <a:pt x="48119" y="67988"/>
                  </a:lnTo>
                  <a:lnTo>
                    <a:pt x="53086" y="44083"/>
                  </a:lnTo>
                  <a:lnTo>
                    <a:pt x="55259" y="22042"/>
                  </a:lnTo>
                  <a:lnTo>
                    <a:pt x="51224" y="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698" name="Google Shape;698;p38"/>
            <p:cNvSpPr/>
            <p:nvPr/>
          </p:nvSpPr>
          <p:spPr>
            <a:xfrm>
              <a:off x="4217969" y="4962635"/>
              <a:ext cx="31045" cy="18627"/>
            </a:xfrm>
            <a:custGeom>
              <a:rect b="b" l="l" r="r" t="t"/>
              <a:pathLst>
                <a:path extrusionOk="0" h="18626" w="31044">
                  <a:moveTo>
                    <a:pt x="0" y="0"/>
                  </a:moveTo>
                  <a:lnTo>
                    <a:pt x="4036" y="5278"/>
                  </a:lnTo>
                  <a:lnTo>
                    <a:pt x="6209" y="8382"/>
                  </a:lnTo>
                  <a:lnTo>
                    <a:pt x="7140" y="12728"/>
                  </a:lnTo>
                  <a:lnTo>
                    <a:pt x="9313" y="14591"/>
                  </a:lnTo>
                  <a:lnTo>
                    <a:pt x="13660" y="19869"/>
                  </a:lnTo>
                  <a:lnTo>
                    <a:pt x="18627" y="18006"/>
                  </a:lnTo>
                  <a:lnTo>
                    <a:pt x="21731" y="18006"/>
                  </a:lnTo>
                  <a:lnTo>
                    <a:pt x="26077" y="18006"/>
                  </a:lnTo>
                  <a:lnTo>
                    <a:pt x="29182" y="15833"/>
                  </a:lnTo>
                  <a:lnTo>
                    <a:pt x="33218" y="15833"/>
                  </a:lnTo>
                  <a:lnTo>
                    <a:pt x="33218" y="7451"/>
                  </a:lnTo>
                  <a:lnTo>
                    <a:pt x="21731" y="3104"/>
                  </a:lnTo>
                  <a:lnTo>
                    <a:pt x="13660" y="931"/>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699" name="Google Shape;699;p38"/>
            <p:cNvSpPr/>
            <p:nvPr/>
          </p:nvSpPr>
          <p:spPr>
            <a:xfrm>
              <a:off x="4778634" y="4498518"/>
              <a:ext cx="158327" cy="117969"/>
            </a:xfrm>
            <a:custGeom>
              <a:rect b="b" l="l" r="r" t="t"/>
              <a:pathLst>
                <a:path extrusionOk="0" h="117969" w="158327">
                  <a:moveTo>
                    <a:pt x="156154" y="29182"/>
                  </a:moveTo>
                  <a:lnTo>
                    <a:pt x="156154" y="23904"/>
                  </a:lnTo>
                  <a:lnTo>
                    <a:pt x="156154" y="16764"/>
                  </a:lnTo>
                  <a:lnTo>
                    <a:pt x="154292" y="12418"/>
                  </a:lnTo>
                  <a:lnTo>
                    <a:pt x="154292" y="9313"/>
                  </a:lnTo>
                  <a:lnTo>
                    <a:pt x="153050" y="7140"/>
                  </a:lnTo>
                  <a:lnTo>
                    <a:pt x="151187" y="4036"/>
                  </a:lnTo>
                  <a:lnTo>
                    <a:pt x="149014" y="0"/>
                  </a:lnTo>
                  <a:lnTo>
                    <a:pt x="134423" y="1863"/>
                  </a:lnTo>
                  <a:lnTo>
                    <a:pt x="126972" y="7140"/>
                  </a:lnTo>
                  <a:lnTo>
                    <a:pt x="119832" y="12418"/>
                  </a:lnTo>
                  <a:lnTo>
                    <a:pt x="114554" y="18937"/>
                  </a:lnTo>
                  <a:lnTo>
                    <a:pt x="105241" y="23904"/>
                  </a:lnTo>
                  <a:lnTo>
                    <a:pt x="102137" y="23904"/>
                  </a:lnTo>
                  <a:lnTo>
                    <a:pt x="99964" y="23904"/>
                  </a:lnTo>
                  <a:lnTo>
                    <a:pt x="97790" y="23904"/>
                  </a:lnTo>
                  <a:lnTo>
                    <a:pt x="97790" y="22042"/>
                  </a:lnTo>
                  <a:lnTo>
                    <a:pt x="94686" y="19869"/>
                  </a:lnTo>
                  <a:lnTo>
                    <a:pt x="92823" y="14591"/>
                  </a:lnTo>
                  <a:lnTo>
                    <a:pt x="78232" y="19869"/>
                  </a:lnTo>
                  <a:lnTo>
                    <a:pt x="67677" y="27319"/>
                  </a:lnTo>
                  <a:lnTo>
                    <a:pt x="56191" y="36633"/>
                  </a:lnTo>
                  <a:lnTo>
                    <a:pt x="53086" y="29182"/>
                  </a:lnTo>
                  <a:lnTo>
                    <a:pt x="49050" y="26077"/>
                  </a:lnTo>
                  <a:lnTo>
                    <a:pt x="45946" y="19869"/>
                  </a:lnTo>
                  <a:lnTo>
                    <a:pt x="39427" y="14591"/>
                  </a:lnTo>
                  <a:lnTo>
                    <a:pt x="24836" y="18937"/>
                  </a:lnTo>
                  <a:lnTo>
                    <a:pt x="16764" y="22042"/>
                  </a:lnTo>
                  <a:lnTo>
                    <a:pt x="9313" y="29182"/>
                  </a:lnTo>
                  <a:lnTo>
                    <a:pt x="0" y="36633"/>
                  </a:lnTo>
                  <a:lnTo>
                    <a:pt x="5278" y="47188"/>
                  </a:lnTo>
                  <a:lnTo>
                    <a:pt x="32286" y="47188"/>
                  </a:lnTo>
                  <a:lnTo>
                    <a:pt x="32286" y="60847"/>
                  </a:lnTo>
                  <a:lnTo>
                    <a:pt x="27009" y="60847"/>
                  </a:lnTo>
                  <a:lnTo>
                    <a:pt x="21731" y="60847"/>
                  </a:lnTo>
                  <a:lnTo>
                    <a:pt x="19868" y="61779"/>
                  </a:lnTo>
                  <a:lnTo>
                    <a:pt x="17695" y="61779"/>
                  </a:lnTo>
                  <a:lnTo>
                    <a:pt x="16764" y="63952"/>
                  </a:lnTo>
                  <a:lnTo>
                    <a:pt x="12418" y="68298"/>
                  </a:lnTo>
                  <a:lnTo>
                    <a:pt x="9313" y="68298"/>
                  </a:lnTo>
                  <a:lnTo>
                    <a:pt x="14591" y="71403"/>
                  </a:lnTo>
                  <a:lnTo>
                    <a:pt x="19868" y="75438"/>
                  </a:lnTo>
                  <a:lnTo>
                    <a:pt x="27009" y="76680"/>
                  </a:lnTo>
                  <a:lnTo>
                    <a:pt x="32286" y="80716"/>
                  </a:lnTo>
                  <a:lnTo>
                    <a:pt x="31355" y="83820"/>
                  </a:lnTo>
                  <a:lnTo>
                    <a:pt x="31355" y="85993"/>
                  </a:lnTo>
                  <a:lnTo>
                    <a:pt x="29182" y="88167"/>
                  </a:lnTo>
                  <a:lnTo>
                    <a:pt x="27009" y="90340"/>
                  </a:lnTo>
                  <a:lnTo>
                    <a:pt x="24836" y="91271"/>
                  </a:lnTo>
                  <a:lnTo>
                    <a:pt x="29182" y="95307"/>
                  </a:lnTo>
                  <a:lnTo>
                    <a:pt x="38495" y="100584"/>
                  </a:lnTo>
                  <a:lnTo>
                    <a:pt x="49050" y="105862"/>
                  </a:lnTo>
                  <a:lnTo>
                    <a:pt x="61468" y="113313"/>
                  </a:lnTo>
                  <a:lnTo>
                    <a:pt x="70782" y="117659"/>
                  </a:lnTo>
                  <a:lnTo>
                    <a:pt x="76059" y="120763"/>
                  </a:lnTo>
                  <a:lnTo>
                    <a:pt x="94686" y="105862"/>
                  </a:lnTo>
                  <a:lnTo>
                    <a:pt x="116728" y="95307"/>
                  </a:lnTo>
                  <a:lnTo>
                    <a:pt x="139701" y="85993"/>
                  </a:lnTo>
                  <a:lnTo>
                    <a:pt x="160501" y="75438"/>
                  </a:lnTo>
                  <a:lnTo>
                    <a:pt x="160501" y="60847"/>
                  </a:lnTo>
                  <a:lnTo>
                    <a:pt x="158327" y="44083"/>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grpSp>
      <p:sp>
        <p:nvSpPr>
          <p:cNvPr id="700" name="Google Shape;700;p38"/>
          <p:cNvSpPr txBox="1"/>
          <p:nvPr/>
        </p:nvSpPr>
        <p:spPr>
          <a:xfrm>
            <a:off x="2196709" y="133436"/>
            <a:ext cx="9195600" cy="708000"/>
          </a:xfrm>
          <a:prstGeom prst="rect">
            <a:avLst/>
          </a:prstGeom>
          <a:noFill/>
          <a:ln>
            <a:noFill/>
          </a:ln>
        </p:spPr>
        <p:txBody>
          <a:bodyPr anchorCtr="0" anchor="ctr" bIns="45700" lIns="91425" spcFirstLastPara="1" rIns="91425" wrap="square" tIns="45700">
            <a:spAutoFit/>
          </a:bodyPr>
          <a:lstStyle/>
          <a:p>
            <a:pPr indent="0" lvl="0" marL="0" marR="0" rtl="1" algn="ctr">
              <a:spcBef>
                <a:spcPts val="0"/>
              </a:spcBef>
              <a:spcAft>
                <a:spcPts val="0"/>
              </a:spcAft>
              <a:buNone/>
            </a:pPr>
            <a:r>
              <a:rPr b="1" lang="en-US" sz="4000">
                <a:solidFill>
                  <a:schemeClr val="dk2"/>
                </a:solidFill>
                <a:latin typeface="Cambria"/>
                <a:ea typeface="Cambria"/>
                <a:cs typeface="Cambria"/>
                <a:sym typeface="Cambria"/>
              </a:rPr>
              <a:t>Conclusion</a:t>
            </a:r>
            <a:endParaRPr b="1" sz="4000">
              <a:solidFill>
                <a:schemeClr val="dk2"/>
              </a:solidFill>
              <a:latin typeface="Cambria"/>
              <a:ea typeface="Cambria"/>
              <a:cs typeface="Cambria"/>
              <a:sym typeface="Cambria"/>
            </a:endParaRPr>
          </a:p>
        </p:txBody>
      </p:sp>
      <p:grpSp>
        <p:nvGrpSpPr>
          <p:cNvPr id="701" name="Google Shape;701;p38"/>
          <p:cNvGrpSpPr/>
          <p:nvPr/>
        </p:nvGrpSpPr>
        <p:grpSpPr>
          <a:xfrm>
            <a:off x="-44878" y="1600315"/>
            <a:ext cx="6547393" cy="3842461"/>
            <a:chOff x="187879" y="1937591"/>
            <a:chExt cx="6547393" cy="3842461"/>
          </a:xfrm>
        </p:grpSpPr>
        <p:grpSp>
          <p:nvGrpSpPr>
            <p:cNvPr id="702" name="Google Shape;702;p38"/>
            <p:cNvGrpSpPr/>
            <p:nvPr/>
          </p:nvGrpSpPr>
          <p:grpSpPr>
            <a:xfrm>
              <a:off x="934463" y="2069998"/>
              <a:ext cx="5379924" cy="2785185"/>
              <a:chOff x="934463" y="2069998"/>
              <a:chExt cx="5379924" cy="2785185"/>
            </a:xfrm>
          </p:grpSpPr>
          <p:grpSp>
            <p:nvGrpSpPr>
              <p:cNvPr id="703" name="Google Shape;703;p38"/>
              <p:cNvGrpSpPr/>
              <p:nvPr/>
            </p:nvGrpSpPr>
            <p:grpSpPr>
              <a:xfrm>
                <a:off x="2437937" y="2069998"/>
                <a:ext cx="2267920" cy="2266883"/>
                <a:chOff x="1510528" y="1366070"/>
                <a:chExt cx="3433641" cy="3432072"/>
              </a:xfrm>
            </p:grpSpPr>
            <p:sp>
              <p:nvSpPr>
                <p:cNvPr id="704" name="Google Shape;704;p38"/>
                <p:cNvSpPr/>
                <p:nvPr/>
              </p:nvSpPr>
              <p:spPr>
                <a:xfrm>
                  <a:off x="1510528" y="1366070"/>
                  <a:ext cx="3432072" cy="3432072"/>
                </a:xfrm>
                <a:custGeom>
                  <a:rect b="b" l="l" r="r" t="t"/>
                  <a:pathLst>
                    <a:path extrusionOk="0" h="3057525" w="3057525">
                      <a:moveTo>
                        <a:pt x="3057049" y="1532096"/>
                      </a:moveTo>
                      <a:cubicBezTo>
                        <a:pt x="3057049" y="2374304"/>
                        <a:pt x="2374304" y="3057049"/>
                        <a:pt x="1532096" y="3057049"/>
                      </a:cubicBezTo>
                      <a:cubicBezTo>
                        <a:pt x="689888" y="3057049"/>
                        <a:pt x="7144" y="2374304"/>
                        <a:pt x="7144" y="1532096"/>
                      </a:cubicBezTo>
                      <a:cubicBezTo>
                        <a:pt x="7144" y="689888"/>
                        <a:pt x="689888" y="7144"/>
                        <a:pt x="1532096" y="7144"/>
                      </a:cubicBezTo>
                      <a:cubicBezTo>
                        <a:pt x="2374304" y="7144"/>
                        <a:pt x="3057049" y="689888"/>
                        <a:pt x="3057049" y="1532096"/>
                      </a:cubicBezTo>
                      <a:close/>
                    </a:path>
                  </a:pathLst>
                </a:custGeom>
                <a:solidFill>
                  <a:srgbClr val="C2E7FD"/>
                </a:solidFill>
                <a:ln>
                  <a:noFill/>
                </a:ln>
                <a:effectLst>
                  <a:outerShdw blurRad="63500" sx="102000" rotWithShape="0" algn="ctr" sy="102000">
                    <a:srgbClr val="000000">
                      <a:alpha val="4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705" name="Google Shape;705;p38"/>
                <p:cNvSpPr/>
                <p:nvPr/>
              </p:nvSpPr>
              <p:spPr>
                <a:xfrm>
                  <a:off x="1529854" y="1388027"/>
                  <a:ext cx="3414315" cy="3340024"/>
                </a:xfrm>
                <a:custGeom>
                  <a:rect b="b" l="l" r="r" t="t"/>
                  <a:pathLst>
                    <a:path extrusionOk="0" h="2962327" w="3028217">
                      <a:moveTo>
                        <a:pt x="2863236" y="2049564"/>
                      </a:moveTo>
                      <a:cubicBezTo>
                        <a:pt x="2854902" y="2049564"/>
                        <a:pt x="2847996" y="2053612"/>
                        <a:pt x="2844662" y="2065518"/>
                      </a:cubicBezTo>
                      <a:cubicBezTo>
                        <a:pt x="2840852" y="2080758"/>
                        <a:pt x="2821802" y="2104571"/>
                        <a:pt x="2847519" y="2116953"/>
                      </a:cubicBezTo>
                      <a:cubicBezTo>
                        <a:pt x="2878000" y="2131241"/>
                        <a:pt x="2877047" y="2098856"/>
                        <a:pt x="2887525" y="2084568"/>
                      </a:cubicBezTo>
                      <a:cubicBezTo>
                        <a:pt x="2888477" y="2083616"/>
                        <a:pt x="2889430" y="2080758"/>
                        <a:pt x="2890382" y="2078853"/>
                      </a:cubicBezTo>
                      <a:cubicBezTo>
                        <a:pt x="2895144" y="2071233"/>
                        <a:pt x="2896097" y="2064566"/>
                        <a:pt x="2890382" y="2057898"/>
                      </a:cubicBezTo>
                      <a:cubicBezTo>
                        <a:pt x="2881334" y="2053612"/>
                        <a:pt x="2871571" y="2049564"/>
                        <a:pt x="2863236" y="2049564"/>
                      </a:cubicBezTo>
                      <a:close/>
                      <a:moveTo>
                        <a:pt x="2453184" y="1703568"/>
                      </a:moveTo>
                      <a:cubicBezTo>
                        <a:pt x="2446516" y="1700711"/>
                        <a:pt x="2442706" y="1708331"/>
                        <a:pt x="2444611" y="1714046"/>
                      </a:cubicBezTo>
                      <a:cubicBezTo>
                        <a:pt x="2448421" y="1725476"/>
                        <a:pt x="2452231" y="1738811"/>
                        <a:pt x="2467471" y="1740716"/>
                      </a:cubicBezTo>
                      <a:cubicBezTo>
                        <a:pt x="2475091" y="1741668"/>
                        <a:pt x="2480806" y="1736906"/>
                        <a:pt x="2482711" y="1728333"/>
                      </a:cubicBezTo>
                      <a:cubicBezTo>
                        <a:pt x="2473186" y="1720713"/>
                        <a:pt x="2463661" y="1710236"/>
                        <a:pt x="2453184" y="1703568"/>
                      </a:cubicBezTo>
                      <a:close/>
                      <a:moveTo>
                        <a:pt x="802501" y="1583553"/>
                      </a:moveTo>
                      <a:cubicBezTo>
                        <a:pt x="805359" y="1585458"/>
                        <a:pt x="811074" y="1586410"/>
                        <a:pt x="812026" y="1589268"/>
                      </a:cubicBezTo>
                      <a:cubicBezTo>
                        <a:pt x="814884" y="1596888"/>
                        <a:pt x="807264" y="1597840"/>
                        <a:pt x="802501" y="1599745"/>
                      </a:cubicBezTo>
                      <a:cubicBezTo>
                        <a:pt x="797739" y="1601650"/>
                        <a:pt x="792976" y="1598793"/>
                        <a:pt x="792024" y="1594030"/>
                      </a:cubicBezTo>
                      <a:cubicBezTo>
                        <a:pt x="788214" y="1586410"/>
                        <a:pt x="794881" y="1585458"/>
                        <a:pt x="802501" y="1583553"/>
                      </a:cubicBezTo>
                      <a:close/>
                      <a:moveTo>
                        <a:pt x="573901" y="1577838"/>
                      </a:moveTo>
                      <a:cubicBezTo>
                        <a:pt x="581521" y="1579743"/>
                        <a:pt x="588189" y="1582600"/>
                        <a:pt x="592951" y="1589268"/>
                      </a:cubicBezTo>
                      <a:cubicBezTo>
                        <a:pt x="592951" y="1594982"/>
                        <a:pt x="589141" y="1596888"/>
                        <a:pt x="584379" y="1596888"/>
                      </a:cubicBezTo>
                      <a:cubicBezTo>
                        <a:pt x="575806" y="1597840"/>
                        <a:pt x="568186" y="1595935"/>
                        <a:pt x="565329" y="1587363"/>
                      </a:cubicBezTo>
                      <a:cubicBezTo>
                        <a:pt x="562471" y="1580695"/>
                        <a:pt x="568186" y="1576885"/>
                        <a:pt x="573901" y="1577838"/>
                      </a:cubicBezTo>
                      <a:close/>
                      <a:moveTo>
                        <a:pt x="698678" y="1550216"/>
                      </a:moveTo>
                      <a:cubicBezTo>
                        <a:pt x="729158" y="1545453"/>
                        <a:pt x="746303" y="1560693"/>
                        <a:pt x="763448" y="1592126"/>
                      </a:cubicBezTo>
                      <a:cubicBezTo>
                        <a:pt x="731063" y="1576886"/>
                        <a:pt x="706298" y="1611176"/>
                        <a:pt x="678676" y="1592126"/>
                      </a:cubicBezTo>
                      <a:cubicBezTo>
                        <a:pt x="675818" y="1573076"/>
                        <a:pt x="667246" y="1551168"/>
                        <a:pt x="698678" y="1550216"/>
                      </a:cubicBezTo>
                      <a:close/>
                      <a:moveTo>
                        <a:pt x="492939" y="1460681"/>
                      </a:moveTo>
                      <a:cubicBezTo>
                        <a:pt x="518656" y="1456871"/>
                        <a:pt x="541516" y="1464491"/>
                        <a:pt x="562471" y="1479731"/>
                      </a:cubicBezTo>
                      <a:cubicBezTo>
                        <a:pt x="590094" y="1499733"/>
                        <a:pt x="618669" y="1515926"/>
                        <a:pt x="646291" y="1537833"/>
                      </a:cubicBezTo>
                      <a:cubicBezTo>
                        <a:pt x="620574" y="1545453"/>
                        <a:pt x="593904" y="1560693"/>
                        <a:pt x="577711" y="1525451"/>
                      </a:cubicBezTo>
                      <a:cubicBezTo>
                        <a:pt x="567234" y="1503543"/>
                        <a:pt x="541516" y="1503543"/>
                        <a:pt x="527229" y="1487351"/>
                      </a:cubicBezTo>
                      <a:lnTo>
                        <a:pt x="525032" y="1486533"/>
                      </a:lnTo>
                      <a:lnTo>
                        <a:pt x="527229" y="1488303"/>
                      </a:lnTo>
                      <a:cubicBezTo>
                        <a:pt x="502464" y="1486398"/>
                        <a:pt x="475794" y="1465443"/>
                        <a:pt x="451029" y="1494971"/>
                      </a:cubicBezTo>
                      <a:cubicBezTo>
                        <a:pt x="453886" y="1467348"/>
                        <a:pt x="471984" y="1461633"/>
                        <a:pt x="492939" y="1460681"/>
                      </a:cubicBezTo>
                      <a:close/>
                      <a:moveTo>
                        <a:pt x="592475" y="1413889"/>
                      </a:moveTo>
                      <a:cubicBezTo>
                        <a:pt x="594380" y="1414008"/>
                        <a:pt x="596285" y="1414485"/>
                        <a:pt x="596761" y="1414961"/>
                      </a:cubicBezTo>
                      <a:cubicBezTo>
                        <a:pt x="605334" y="1423533"/>
                        <a:pt x="603428" y="1433058"/>
                        <a:pt x="595809" y="1447346"/>
                      </a:cubicBezTo>
                      <a:cubicBezTo>
                        <a:pt x="589141" y="1434011"/>
                        <a:pt x="579616" y="1426391"/>
                        <a:pt x="588189" y="1414961"/>
                      </a:cubicBezTo>
                      <a:cubicBezTo>
                        <a:pt x="588665" y="1414009"/>
                        <a:pt x="590570" y="1413770"/>
                        <a:pt x="592475" y="1413889"/>
                      </a:cubicBezTo>
                      <a:close/>
                      <a:moveTo>
                        <a:pt x="2633206" y="1174931"/>
                      </a:moveTo>
                      <a:cubicBezTo>
                        <a:pt x="2646541" y="1176836"/>
                        <a:pt x="2659876" y="1178741"/>
                        <a:pt x="2673211" y="1180646"/>
                      </a:cubicBezTo>
                      <a:cubicBezTo>
                        <a:pt x="2657018" y="1197791"/>
                        <a:pt x="2645588" y="1186361"/>
                        <a:pt x="2633206" y="1174931"/>
                      </a:cubicBezTo>
                      <a:close/>
                      <a:moveTo>
                        <a:pt x="2477948" y="1095873"/>
                      </a:moveTo>
                      <a:cubicBezTo>
                        <a:pt x="2477948" y="1101588"/>
                        <a:pt x="2478901" y="1106350"/>
                        <a:pt x="2484616" y="1110160"/>
                      </a:cubicBezTo>
                      <a:cubicBezTo>
                        <a:pt x="2478901" y="1119685"/>
                        <a:pt x="2464613" y="1121590"/>
                        <a:pt x="2464613" y="1135878"/>
                      </a:cubicBezTo>
                      <a:cubicBezTo>
                        <a:pt x="2464613" y="1153023"/>
                        <a:pt x="2454136" y="1151118"/>
                        <a:pt x="2444611" y="1144450"/>
                      </a:cubicBezTo>
                      <a:cubicBezTo>
                        <a:pt x="2434133" y="1136830"/>
                        <a:pt x="2413178" y="1133020"/>
                        <a:pt x="2415083" y="1119685"/>
                      </a:cubicBezTo>
                      <a:cubicBezTo>
                        <a:pt x="2417941" y="1101588"/>
                        <a:pt x="2436038" y="1116828"/>
                        <a:pt x="2446516" y="1114923"/>
                      </a:cubicBezTo>
                      <a:cubicBezTo>
                        <a:pt x="2458898" y="1112065"/>
                        <a:pt x="2470329" y="1106350"/>
                        <a:pt x="2477948" y="1095873"/>
                      </a:cubicBezTo>
                      <a:close/>
                      <a:moveTo>
                        <a:pt x="2344599" y="1039676"/>
                      </a:moveTo>
                      <a:cubicBezTo>
                        <a:pt x="2358886" y="1039676"/>
                        <a:pt x="2352219" y="1056821"/>
                        <a:pt x="2355076" y="1066346"/>
                      </a:cubicBezTo>
                      <a:cubicBezTo>
                        <a:pt x="2354124" y="1077776"/>
                        <a:pt x="2356981" y="1093016"/>
                        <a:pt x="2341741" y="1092063"/>
                      </a:cubicBezTo>
                      <a:cubicBezTo>
                        <a:pt x="2328406" y="1091111"/>
                        <a:pt x="2329359" y="1075871"/>
                        <a:pt x="2328406" y="1065393"/>
                      </a:cubicBezTo>
                      <a:cubicBezTo>
                        <a:pt x="2327454" y="1053011"/>
                        <a:pt x="2331264" y="1039676"/>
                        <a:pt x="2344599" y="1039676"/>
                      </a:cubicBezTo>
                      <a:close/>
                      <a:moveTo>
                        <a:pt x="699631" y="966334"/>
                      </a:moveTo>
                      <a:cubicBezTo>
                        <a:pt x="671056" y="960619"/>
                        <a:pt x="648196" y="971096"/>
                        <a:pt x="616764" y="992051"/>
                      </a:cubicBezTo>
                      <a:cubicBezTo>
                        <a:pt x="652959" y="990146"/>
                        <a:pt x="677724" y="983478"/>
                        <a:pt x="699631" y="966334"/>
                      </a:cubicBezTo>
                      <a:close/>
                      <a:moveTo>
                        <a:pt x="2786559" y="938711"/>
                      </a:moveTo>
                      <a:cubicBezTo>
                        <a:pt x="2796084" y="944426"/>
                        <a:pt x="2804656" y="939663"/>
                        <a:pt x="2814181" y="938711"/>
                      </a:cubicBezTo>
                      <a:cubicBezTo>
                        <a:pt x="2814181" y="940616"/>
                        <a:pt x="2814181" y="943473"/>
                        <a:pt x="2814181" y="945378"/>
                      </a:cubicBezTo>
                      <a:cubicBezTo>
                        <a:pt x="2803704" y="949188"/>
                        <a:pt x="2791321" y="959666"/>
                        <a:pt x="2786559" y="938711"/>
                      </a:cubicBezTo>
                      <a:close/>
                      <a:moveTo>
                        <a:pt x="737731" y="935019"/>
                      </a:moveTo>
                      <a:cubicBezTo>
                        <a:pt x="726540" y="936091"/>
                        <a:pt x="714872" y="940139"/>
                        <a:pt x="702489" y="951093"/>
                      </a:cubicBezTo>
                      <a:cubicBezTo>
                        <a:pt x="731064" y="951093"/>
                        <a:pt x="753924" y="958713"/>
                        <a:pt x="770116" y="936805"/>
                      </a:cubicBezTo>
                      <a:cubicBezTo>
                        <a:pt x="759639" y="935853"/>
                        <a:pt x="748923" y="933948"/>
                        <a:pt x="737731" y="935019"/>
                      </a:cubicBezTo>
                      <a:close/>
                      <a:moveTo>
                        <a:pt x="619383" y="880251"/>
                      </a:moveTo>
                      <a:cubicBezTo>
                        <a:pt x="616526" y="879417"/>
                        <a:pt x="612477" y="880608"/>
                        <a:pt x="608191" y="882513"/>
                      </a:cubicBezTo>
                      <a:cubicBezTo>
                        <a:pt x="589141" y="887276"/>
                        <a:pt x="539611" y="951093"/>
                        <a:pt x="541516" y="968238"/>
                      </a:cubicBezTo>
                      <a:cubicBezTo>
                        <a:pt x="543421" y="979668"/>
                        <a:pt x="550089" y="980621"/>
                        <a:pt x="558661" y="975858"/>
                      </a:cubicBezTo>
                      <a:cubicBezTo>
                        <a:pt x="569139" y="970143"/>
                        <a:pt x="576759" y="960618"/>
                        <a:pt x="578664" y="949188"/>
                      </a:cubicBezTo>
                      <a:cubicBezTo>
                        <a:pt x="582474" y="920613"/>
                        <a:pt x="601524" y="904421"/>
                        <a:pt x="623431" y="890133"/>
                      </a:cubicBezTo>
                      <a:cubicBezTo>
                        <a:pt x="623907" y="883942"/>
                        <a:pt x="622241" y="881084"/>
                        <a:pt x="619383" y="880251"/>
                      </a:cubicBezTo>
                      <a:close/>
                      <a:moveTo>
                        <a:pt x="659626" y="872036"/>
                      </a:moveTo>
                      <a:cubicBezTo>
                        <a:pt x="653911" y="870131"/>
                        <a:pt x="645339" y="876798"/>
                        <a:pt x="647244" y="879656"/>
                      </a:cubicBezTo>
                      <a:cubicBezTo>
                        <a:pt x="657721" y="901563"/>
                        <a:pt x="632956" y="928233"/>
                        <a:pt x="657721" y="950141"/>
                      </a:cubicBezTo>
                      <a:cubicBezTo>
                        <a:pt x="667246" y="936806"/>
                        <a:pt x="676771" y="926328"/>
                        <a:pt x="683439" y="913946"/>
                      </a:cubicBezTo>
                      <a:cubicBezTo>
                        <a:pt x="691059" y="897753"/>
                        <a:pt x="704394" y="924423"/>
                        <a:pt x="711061" y="910136"/>
                      </a:cubicBezTo>
                      <a:cubicBezTo>
                        <a:pt x="713919" y="903468"/>
                        <a:pt x="713919" y="896801"/>
                        <a:pt x="709156" y="891086"/>
                      </a:cubicBezTo>
                      <a:cubicBezTo>
                        <a:pt x="696774" y="875846"/>
                        <a:pt x="676771" y="876798"/>
                        <a:pt x="659626" y="872036"/>
                      </a:cubicBezTo>
                      <a:close/>
                      <a:moveTo>
                        <a:pt x="620410" y="803828"/>
                      </a:moveTo>
                      <a:cubicBezTo>
                        <a:pt x="614918" y="803575"/>
                        <a:pt x="609144" y="804646"/>
                        <a:pt x="603429" y="807266"/>
                      </a:cubicBezTo>
                      <a:cubicBezTo>
                        <a:pt x="579616" y="817743"/>
                        <a:pt x="555804" y="830126"/>
                        <a:pt x="532944" y="841556"/>
                      </a:cubicBezTo>
                      <a:cubicBezTo>
                        <a:pt x="530086" y="850128"/>
                        <a:pt x="536754" y="852033"/>
                        <a:pt x="541516" y="855843"/>
                      </a:cubicBezTo>
                      <a:cubicBezTo>
                        <a:pt x="561519" y="852986"/>
                        <a:pt x="579616" y="838698"/>
                        <a:pt x="602476" y="859653"/>
                      </a:cubicBezTo>
                      <a:cubicBezTo>
                        <a:pt x="617716" y="874893"/>
                        <a:pt x="654864" y="853938"/>
                        <a:pt x="652959" y="835841"/>
                      </a:cubicBezTo>
                      <a:cubicBezTo>
                        <a:pt x="650815" y="817267"/>
                        <a:pt x="636885" y="804587"/>
                        <a:pt x="620410" y="803828"/>
                      </a:cubicBezTo>
                      <a:close/>
                      <a:moveTo>
                        <a:pt x="2051228" y="690108"/>
                      </a:moveTo>
                      <a:cubicBezTo>
                        <a:pt x="2066468" y="695823"/>
                        <a:pt x="2079803" y="697728"/>
                        <a:pt x="2074088" y="722493"/>
                      </a:cubicBezTo>
                      <a:cubicBezTo>
                        <a:pt x="2066468" y="753925"/>
                        <a:pt x="2053133" y="773928"/>
                        <a:pt x="2021701" y="782500"/>
                      </a:cubicBezTo>
                      <a:cubicBezTo>
                        <a:pt x="2009318" y="785358"/>
                        <a:pt x="1997888" y="785358"/>
                        <a:pt x="2000746" y="772023"/>
                      </a:cubicBezTo>
                      <a:cubicBezTo>
                        <a:pt x="2006461" y="745353"/>
                        <a:pt x="2008366" y="714873"/>
                        <a:pt x="2036941" y="698680"/>
                      </a:cubicBezTo>
                      <a:cubicBezTo>
                        <a:pt x="2040751" y="694870"/>
                        <a:pt x="2045513" y="692965"/>
                        <a:pt x="2051228" y="690108"/>
                      </a:cubicBezTo>
                      <a:close/>
                      <a:moveTo>
                        <a:pt x="2111236" y="608669"/>
                      </a:moveTo>
                      <a:cubicBezTo>
                        <a:pt x="2115046" y="609621"/>
                        <a:pt x="2116951" y="613431"/>
                        <a:pt x="2113141" y="623433"/>
                      </a:cubicBezTo>
                      <a:cubicBezTo>
                        <a:pt x="2113141" y="624385"/>
                        <a:pt x="2112189" y="625338"/>
                        <a:pt x="2111236" y="626290"/>
                      </a:cubicBezTo>
                      <a:cubicBezTo>
                        <a:pt x="2147431" y="643435"/>
                        <a:pt x="2126476" y="692013"/>
                        <a:pt x="2159814" y="711063"/>
                      </a:cubicBezTo>
                      <a:cubicBezTo>
                        <a:pt x="2178864" y="721540"/>
                        <a:pt x="2174101" y="752020"/>
                        <a:pt x="2199819" y="758688"/>
                      </a:cubicBezTo>
                      <a:cubicBezTo>
                        <a:pt x="2206486" y="760593"/>
                        <a:pt x="2189341" y="798693"/>
                        <a:pt x="2176959" y="800598"/>
                      </a:cubicBezTo>
                      <a:cubicBezTo>
                        <a:pt x="2149336" y="805360"/>
                        <a:pt x="2120761" y="810123"/>
                        <a:pt x="2092186" y="814885"/>
                      </a:cubicBezTo>
                      <a:cubicBezTo>
                        <a:pt x="2089329" y="799645"/>
                        <a:pt x="2128381" y="789168"/>
                        <a:pt x="2092186" y="777738"/>
                      </a:cubicBezTo>
                      <a:cubicBezTo>
                        <a:pt x="2098854" y="765355"/>
                        <a:pt x="2098854" y="749163"/>
                        <a:pt x="2111236" y="740590"/>
                      </a:cubicBezTo>
                      <a:cubicBezTo>
                        <a:pt x="2127429" y="729160"/>
                        <a:pt x="2118856" y="712015"/>
                        <a:pt x="2110284" y="710110"/>
                      </a:cubicBezTo>
                      <a:cubicBezTo>
                        <a:pt x="2086471" y="705348"/>
                        <a:pt x="2087424" y="682488"/>
                        <a:pt x="2076946" y="669153"/>
                      </a:cubicBezTo>
                      <a:cubicBezTo>
                        <a:pt x="2062659" y="651055"/>
                        <a:pt x="2076946" y="617718"/>
                        <a:pt x="2097901" y="611050"/>
                      </a:cubicBezTo>
                      <a:cubicBezTo>
                        <a:pt x="2101711" y="609621"/>
                        <a:pt x="2107426" y="607716"/>
                        <a:pt x="2111236" y="608669"/>
                      </a:cubicBezTo>
                      <a:close/>
                      <a:moveTo>
                        <a:pt x="927279" y="479605"/>
                      </a:moveTo>
                      <a:cubicBezTo>
                        <a:pt x="932041" y="477700"/>
                        <a:pt x="935851" y="480558"/>
                        <a:pt x="933946" y="486273"/>
                      </a:cubicBezTo>
                      <a:cubicBezTo>
                        <a:pt x="932041" y="490083"/>
                        <a:pt x="929184" y="492941"/>
                        <a:pt x="929184" y="493893"/>
                      </a:cubicBezTo>
                      <a:cubicBezTo>
                        <a:pt x="919659" y="493893"/>
                        <a:pt x="917754" y="491035"/>
                        <a:pt x="919659" y="488178"/>
                      </a:cubicBezTo>
                      <a:cubicBezTo>
                        <a:pt x="921564" y="484368"/>
                        <a:pt x="924421" y="480558"/>
                        <a:pt x="927279" y="479605"/>
                      </a:cubicBezTo>
                      <a:close/>
                      <a:moveTo>
                        <a:pt x="1938089" y="417931"/>
                      </a:moveTo>
                      <a:cubicBezTo>
                        <a:pt x="1948537" y="420431"/>
                        <a:pt x="1955503" y="431504"/>
                        <a:pt x="1959789" y="441505"/>
                      </a:cubicBezTo>
                      <a:cubicBezTo>
                        <a:pt x="1967409" y="457698"/>
                        <a:pt x="1952169" y="461508"/>
                        <a:pt x="1940739" y="466270"/>
                      </a:cubicBezTo>
                      <a:cubicBezTo>
                        <a:pt x="1909306" y="478653"/>
                        <a:pt x="1880731" y="501513"/>
                        <a:pt x="1842631" y="480558"/>
                      </a:cubicBezTo>
                      <a:cubicBezTo>
                        <a:pt x="1829296" y="472938"/>
                        <a:pt x="1832154" y="467223"/>
                        <a:pt x="1832154" y="458650"/>
                      </a:cubicBezTo>
                      <a:cubicBezTo>
                        <a:pt x="1828344" y="450078"/>
                        <a:pt x="1835964" y="442458"/>
                        <a:pt x="1833106" y="431980"/>
                      </a:cubicBezTo>
                      <a:cubicBezTo>
                        <a:pt x="1828344" y="420550"/>
                        <a:pt x="1835011" y="416740"/>
                        <a:pt x="1845489" y="423408"/>
                      </a:cubicBezTo>
                      <a:cubicBezTo>
                        <a:pt x="1847394" y="430075"/>
                        <a:pt x="1849299" y="439600"/>
                        <a:pt x="1857871" y="432933"/>
                      </a:cubicBezTo>
                      <a:cubicBezTo>
                        <a:pt x="1878826" y="418645"/>
                        <a:pt x="1903591" y="426265"/>
                        <a:pt x="1926451" y="418645"/>
                      </a:cubicBezTo>
                      <a:cubicBezTo>
                        <a:pt x="1930737" y="417216"/>
                        <a:pt x="1934607" y="417097"/>
                        <a:pt x="1938089" y="417931"/>
                      </a:cubicBezTo>
                      <a:close/>
                      <a:moveTo>
                        <a:pt x="904419" y="389118"/>
                      </a:moveTo>
                      <a:cubicBezTo>
                        <a:pt x="915849" y="404358"/>
                        <a:pt x="928231" y="418646"/>
                        <a:pt x="938709" y="433886"/>
                      </a:cubicBezTo>
                      <a:cubicBezTo>
                        <a:pt x="940614" y="436743"/>
                        <a:pt x="940614" y="441505"/>
                        <a:pt x="942519" y="446268"/>
                      </a:cubicBezTo>
                      <a:cubicBezTo>
                        <a:pt x="938709" y="447221"/>
                        <a:pt x="932041" y="450078"/>
                        <a:pt x="931089" y="449125"/>
                      </a:cubicBezTo>
                      <a:cubicBezTo>
                        <a:pt x="912991" y="426266"/>
                        <a:pt x="896799" y="440553"/>
                        <a:pt x="878701" y="449125"/>
                      </a:cubicBezTo>
                      <a:cubicBezTo>
                        <a:pt x="871081" y="452936"/>
                        <a:pt x="863461" y="446268"/>
                        <a:pt x="856794" y="443411"/>
                      </a:cubicBezTo>
                      <a:cubicBezTo>
                        <a:pt x="835839" y="424361"/>
                        <a:pt x="864414" y="422455"/>
                        <a:pt x="867271" y="412930"/>
                      </a:cubicBezTo>
                      <a:cubicBezTo>
                        <a:pt x="878701" y="402453"/>
                        <a:pt x="887274" y="388166"/>
                        <a:pt x="904419" y="389118"/>
                      </a:cubicBezTo>
                      <a:close/>
                      <a:moveTo>
                        <a:pt x="1062534" y="340541"/>
                      </a:moveTo>
                      <a:cubicBezTo>
                        <a:pt x="1073011" y="340541"/>
                        <a:pt x="1082536" y="340541"/>
                        <a:pt x="1083489" y="353876"/>
                      </a:cubicBezTo>
                      <a:cubicBezTo>
                        <a:pt x="1073964" y="356733"/>
                        <a:pt x="1066344" y="373878"/>
                        <a:pt x="1053961" y="360543"/>
                      </a:cubicBezTo>
                      <a:cubicBezTo>
                        <a:pt x="1045389" y="351018"/>
                        <a:pt x="1054914" y="345303"/>
                        <a:pt x="1062534" y="340541"/>
                      </a:cubicBezTo>
                      <a:close/>
                      <a:moveTo>
                        <a:pt x="2471113" y="336025"/>
                      </a:moveTo>
                      <a:cubicBezTo>
                        <a:pt x="2489315" y="339763"/>
                        <a:pt x="2505689" y="355066"/>
                        <a:pt x="2521763" y="370068"/>
                      </a:cubicBezTo>
                      <a:cubicBezTo>
                        <a:pt x="2652256" y="491988"/>
                        <a:pt x="2764651" y="627243"/>
                        <a:pt x="2848471" y="785358"/>
                      </a:cubicBezTo>
                      <a:cubicBezTo>
                        <a:pt x="2875141" y="835841"/>
                        <a:pt x="2898953" y="887276"/>
                        <a:pt x="2920861" y="940616"/>
                      </a:cubicBezTo>
                      <a:cubicBezTo>
                        <a:pt x="2925623" y="952046"/>
                        <a:pt x="2938006" y="963476"/>
                        <a:pt x="2926576" y="977763"/>
                      </a:cubicBezTo>
                      <a:cubicBezTo>
                        <a:pt x="2893238" y="978716"/>
                        <a:pt x="2872283" y="955856"/>
                        <a:pt x="2847518" y="938711"/>
                      </a:cubicBezTo>
                      <a:cubicBezTo>
                        <a:pt x="2844661" y="919661"/>
                        <a:pt x="2858948" y="906326"/>
                        <a:pt x="2864663" y="890133"/>
                      </a:cubicBezTo>
                      <a:cubicBezTo>
                        <a:pt x="2846566" y="892991"/>
                        <a:pt x="2829421" y="903468"/>
                        <a:pt x="2810371" y="908231"/>
                      </a:cubicBezTo>
                      <a:cubicBezTo>
                        <a:pt x="2792273" y="911088"/>
                        <a:pt x="2774176" y="912041"/>
                        <a:pt x="2757031" y="904421"/>
                      </a:cubicBezTo>
                      <a:cubicBezTo>
                        <a:pt x="2741791" y="897753"/>
                        <a:pt x="2733218" y="902516"/>
                        <a:pt x="2728456" y="916803"/>
                      </a:cubicBezTo>
                      <a:cubicBezTo>
                        <a:pt x="2724646" y="935853"/>
                        <a:pt x="2713216" y="952998"/>
                        <a:pt x="2707501" y="971096"/>
                      </a:cubicBezTo>
                      <a:cubicBezTo>
                        <a:pt x="2702738" y="984431"/>
                        <a:pt x="2699881" y="997766"/>
                        <a:pt x="2706548" y="1011101"/>
                      </a:cubicBezTo>
                      <a:cubicBezTo>
                        <a:pt x="2712263" y="1021578"/>
                        <a:pt x="2722741" y="1031103"/>
                        <a:pt x="2712263" y="1044438"/>
                      </a:cubicBezTo>
                      <a:cubicBezTo>
                        <a:pt x="2722979" y="1032294"/>
                        <a:pt x="2735302" y="1023900"/>
                        <a:pt x="2750438" y="1026892"/>
                      </a:cubicBezTo>
                      <a:lnTo>
                        <a:pt x="2757317" y="1029909"/>
                      </a:lnTo>
                      <a:lnTo>
                        <a:pt x="2760842" y="1028246"/>
                      </a:lnTo>
                      <a:cubicBezTo>
                        <a:pt x="2768462" y="1021578"/>
                        <a:pt x="2775130" y="1013006"/>
                        <a:pt x="2785607" y="1010148"/>
                      </a:cubicBezTo>
                      <a:cubicBezTo>
                        <a:pt x="2791798" y="1008243"/>
                        <a:pt x="2798228" y="1006814"/>
                        <a:pt x="2804538" y="1006457"/>
                      </a:cubicBezTo>
                      <a:cubicBezTo>
                        <a:pt x="2810848" y="1006100"/>
                        <a:pt x="2817040" y="1006814"/>
                        <a:pt x="2822755" y="1009196"/>
                      </a:cubicBezTo>
                      <a:cubicBezTo>
                        <a:pt x="2859902" y="1023483"/>
                        <a:pt x="2898955" y="1027293"/>
                        <a:pt x="2938959" y="1031103"/>
                      </a:cubicBezTo>
                      <a:cubicBezTo>
                        <a:pt x="2955152" y="1033008"/>
                        <a:pt x="2957057" y="1047296"/>
                        <a:pt x="2959915" y="1058726"/>
                      </a:cubicBezTo>
                      <a:cubicBezTo>
                        <a:pt x="2990394" y="1159691"/>
                        <a:pt x="3010397" y="1262561"/>
                        <a:pt x="3021827" y="1368288"/>
                      </a:cubicBezTo>
                      <a:cubicBezTo>
                        <a:pt x="3029447" y="1433058"/>
                        <a:pt x="3025637" y="1497828"/>
                        <a:pt x="3027542" y="1562598"/>
                      </a:cubicBezTo>
                      <a:cubicBezTo>
                        <a:pt x="3027542" y="1573076"/>
                        <a:pt x="3031352" y="1585458"/>
                        <a:pt x="3020874" y="1594983"/>
                      </a:cubicBezTo>
                      <a:cubicBezTo>
                        <a:pt x="2992299" y="1573076"/>
                        <a:pt x="2963724" y="1551168"/>
                        <a:pt x="2958009" y="1512116"/>
                      </a:cubicBezTo>
                      <a:cubicBezTo>
                        <a:pt x="2954199" y="1483541"/>
                        <a:pt x="2933244" y="1467348"/>
                        <a:pt x="2918005" y="1446393"/>
                      </a:cubicBezTo>
                      <a:cubicBezTo>
                        <a:pt x="2898955" y="1421628"/>
                        <a:pt x="2888477" y="1390196"/>
                        <a:pt x="2860855" y="1371146"/>
                      </a:cubicBezTo>
                      <a:cubicBezTo>
                        <a:pt x="2846567" y="1368288"/>
                        <a:pt x="2836089" y="1359716"/>
                        <a:pt x="2831327" y="1343523"/>
                      </a:cubicBezTo>
                      <a:cubicBezTo>
                        <a:pt x="2835137" y="1360668"/>
                        <a:pt x="2849424" y="1368288"/>
                        <a:pt x="2856092" y="1380671"/>
                      </a:cubicBezTo>
                      <a:cubicBezTo>
                        <a:pt x="2882762" y="1424486"/>
                        <a:pt x="2896097" y="1474968"/>
                        <a:pt x="2930387" y="1514021"/>
                      </a:cubicBezTo>
                      <a:cubicBezTo>
                        <a:pt x="2938007" y="1522593"/>
                        <a:pt x="2938959" y="1534976"/>
                        <a:pt x="2939912" y="1546406"/>
                      </a:cubicBezTo>
                      <a:cubicBezTo>
                        <a:pt x="2941817" y="1566408"/>
                        <a:pt x="2950390" y="1582601"/>
                        <a:pt x="2962772" y="1597841"/>
                      </a:cubicBezTo>
                      <a:cubicBezTo>
                        <a:pt x="2983727" y="1622606"/>
                        <a:pt x="2993252" y="1652133"/>
                        <a:pt x="2999919" y="1683566"/>
                      </a:cubicBezTo>
                      <a:cubicBezTo>
                        <a:pt x="3023732" y="1698806"/>
                        <a:pt x="3015159" y="1721666"/>
                        <a:pt x="3012302" y="1740716"/>
                      </a:cubicBezTo>
                      <a:cubicBezTo>
                        <a:pt x="2988490" y="1885496"/>
                        <a:pt x="2951342" y="2026466"/>
                        <a:pt x="2886572" y="2158864"/>
                      </a:cubicBezTo>
                      <a:cubicBezTo>
                        <a:pt x="2872284" y="2188391"/>
                        <a:pt x="2858949" y="2218871"/>
                        <a:pt x="2841805" y="2246493"/>
                      </a:cubicBezTo>
                      <a:cubicBezTo>
                        <a:pt x="2837042" y="2255066"/>
                        <a:pt x="2835137" y="2266496"/>
                        <a:pt x="2821802" y="2266496"/>
                      </a:cubicBezTo>
                      <a:cubicBezTo>
                        <a:pt x="2812277" y="2260781"/>
                        <a:pt x="2812277" y="2249351"/>
                        <a:pt x="2808467" y="2240778"/>
                      </a:cubicBezTo>
                      <a:cubicBezTo>
                        <a:pt x="2794180" y="2222681"/>
                        <a:pt x="2796084" y="2198868"/>
                        <a:pt x="2785607" y="2172198"/>
                      </a:cubicBezTo>
                      <a:cubicBezTo>
                        <a:pt x="2795132" y="2196011"/>
                        <a:pt x="2791322" y="2217918"/>
                        <a:pt x="2805609" y="2234111"/>
                      </a:cubicBezTo>
                      <a:cubicBezTo>
                        <a:pt x="2812277" y="2246493"/>
                        <a:pt x="2811324" y="2261733"/>
                        <a:pt x="2821802" y="2273164"/>
                      </a:cubicBezTo>
                      <a:cubicBezTo>
                        <a:pt x="2795132" y="2339839"/>
                        <a:pt x="2750364" y="2394131"/>
                        <a:pt x="2708455" y="2451281"/>
                      </a:cubicBezTo>
                      <a:cubicBezTo>
                        <a:pt x="2661782" y="2514146"/>
                        <a:pt x="2606537" y="2568439"/>
                        <a:pt x="2551292" y="2622731"/>
                      </a:cubicBezTo>
                      <a:cubicBezTo>
                        <a:pt x="2527480" y="2646543"/>
                        <a:pt x="2502714" y="2666546"/>
                        <a:pt x="2476997" y="2687501"/>
                      </a:cubicBezTo>
                      <a:cubicBezTo>
                        <a:pt x="2465567" y="2677976"/>
                        <a:pt x="2476997" y="2661783"/>
                        <a:pt x="2463662" y="2655116"/>
                      </a:cubicBezTo>
                      <a:cubicBezTo>
                        <a:pt x="2469377" y="2608443"/>
                        <a:pt x="2446517" y="2570343"/>
                        <a:pt x="2425562" y="2533196"/>
                      </a:cubicBezTo>
                      <a:cubicBezTo>
                        <a:pt x="2392224" y="2475093"/>
                        <a:pt x="2414132" y="2424611"/>
                        <a:pt x="2439849" y="2375081"/>
                      </a:cubicBezTo>
                      <a:cubicBezTo>
                        <a:pt x="2453184" y="2349364"/>
                        <a:pt x="2458899" y="2330314"/>
                        <a:pt x="2449374" y="2301739"/>
                      </a:cubicBezTo>
                      <a:cubicBezTo>
                        <a:pt x="2439849" y="2272211"/>
                        <a:pt x="2442707" y="2240778"/>
                        <a:pt x="2430324" y="2210298"/>
                      </a:cubicBezTo>
                      <a:cubicBezTo>
                        <a:pt x="2420799" y="2187439"/>
                        <a:pt x="2416989" y="2160768"/>
                        <a:pt x="2396987" y="2144576"/>
                      </a:cubicBezTo>
                      <a:cubicBezTo>
                        <a:pt x="2352219" y="2107428"/>
                        <a:pt x="2357934" y="2060756"/>
                        <a:pt x="2370317" y="2012178"/>
                      </a:cubicBezTo>
                      <a:cubicBezTo>
                        <a:pt x="2372222" y="2005511"/>
                        <a:pt x="2374127" y="1998843"/>
                        <a:pt x="2374127" y="1992176"/>
                      </a:cubicBezTo>
                      <a:cubicBezTo>
                        <a:pt x="2376984" y="1954076"/>
                        <a:pt x="2356982" y="1935978"/>
                        <a:pt x="2319834" y="1944551"/>
                      </a:cubicBezTo>
                      <a:cubicBezTo>
                        <a:pt x="2303642" y="1948361"/>
                        <a:pt x="2292212" y="1948361"/>
                        <a:pt x="2282687" y="1931216"/>
                      </a:cubicBezTo>
                      <a:cubicBezTo>
                        <a:pt x="2263637" y="1897878"/>
                        <a:pt x="2235062" y="1889306"/>
                        <a:pt x="2200772" y="1905498"/>
                      </a:cubicBezTo>
                      <a:cubicBezTo>
                        <a:pt x="2186484" y="1912166"/>
                        <a:pt x="2171244" y="1918833"/>
                        <a:pt x="2157909" y="1926453"/>
                      </a:cubicBezTo>
                      <a:cubicBezTo>
                        <a:pt x="2140764" y="1935978"/>
                        <a:pt x="2124572" y="1938836"/>
                        <a:pt x="2106474" y="1931216"/>
                      </a:cubicBezTo>
                      <a:cubicBezTo>
                        <a:pt x="2083614" y="1921691"/>
                        <a:pt x="2059802" y="1925501"/>
                        <a:pt x="2040752" y="1937883"/>
                      </a:cubicBezTo>
                      <a:cubicBezTo>
                        <a:pt x="2012177" y="1956933"/>
                        <a:pt x="1991222" y="1941693"/>
                        <a:pt x="1974077" y="1924548"/>
                      </a:cubicBezTo>
                      <a:cubicBezTo>
                        <a:pt x="1956932" y="1907403"/>
                        <a:pt x="1938834" y="1892163"/>
                        <a:pt x="1919784" y="1877876"/>
                      </a:cubicBezTo>
                      <a:cubicBezTo>
                        <a:pt x="1909307" y="1870256"/>
                        <a:pt x="1899782" y="1861683"/>
                        <a:pt x="1896924" y="1849301"/>
                      </a:cubicBezTo>
                      <a:cubicBezTo>
                        <a:pt x="1889304" y="1812153"/>
                        <a:pt x="1862634" y="1789293"/>
                        <a:pt x="1839774" y="1762623"/>
                      </a:cubicBezTo>
                      <a:cubicBezTo>
                        <a:pt x="1827392" y="1748336"/>
                        <a:pt x="1815962" y="1694043"/>
                        <a:pt x="1822629" y="1676898"/>
                      </a:cubicBezTo>
                      <a:cubicBezTo>
                        <a:pt x="1840727" y="1632131"/>
                        <a:pt x="1846442" y="1585458"/>
                        <a:pt x="1829297" y="1537833"/>
                      </a:cubicBezTo>
                      <a:cubicBezTo>
                        <a:pt x="1826439" y="1530213"/>
                        <a:pt x="1823582" y="1522593"/>
                        <a:pt x="1828344" y="1514973"/>
                      </a:cubicBezTo>
                      <a:cubicBezTo>
                        <a:pt x="1854062" y="1466396"/>
                        <a:pt x="1875017" y="1416866"/>
                        <a:pt x="1909307" y="1373051"/>
                      </a:cubicBezTo>
                      <a:cubicBezTo>
                        <a:pt x="1915022" y="1366383"/>
                        <a:pt x="1923594" y="1365431"/>
                        <a:pt x="1929309" y="1361621"/>
                      </a:cubicBezTo>
                      <a:cubicBezTo>
                        <a:pt x="1954074" y="1345428"/>
                        <a:pt x="1976934" y="1330188"/>
                        <a:pt x="1977887" y="1293041"/>
                      </a:cubicBezTo>
                      <a:cubicBezTo>
                        <a:pt x="1978839" y="1267323"/>
                        <a:pt x="1992174" y="1239701"/>
                        <a:pt x="2019797" y="1227318"/>
                      </a:cubicBezTo>
                      <a:cubicBezTo>
                        <a:pt x="2040752" y="1217793"/>
                        <a:pt x="2050277" y="1201601"/>
                        <a:pt x="2051229" y="1178741"/>
                      </a:cubicBezTo>
                      <a:cubicBezTo>
                        <a:pt x="2058849" y="1162548"/>
                        <a:pt x="2071232" y="1167311"/>
                        <a:pt x="2083614" y="1172073"/>
                      </a:cubicBezTo>
                      <a:cubicBezTo>
                        <a:pt x="2111237" y="1181598"/>
                        <a:pt x="2136002" y="1178741"/>
                        <a:pt x="2161719" y="1162548"/>
                      </a:cubicBezTo>
                      <a:cubicBezTo>
                        <a:pt x="2193152" y="1142546"/>
                        <a:pt x="2229347" y="1134926"/>
                        <a:pt x="2266494" y="1136831"/>
                      </a:cubicBezTo>
                      <a:cubicBezTo>
                        <a:pt x="2288402" y="1137783"/>
                        <a:pt x="2310309" y="1137783"/>
                        <a:pt x="2331264" y="1133021"/>
                      </a:cubicBezTo>
                      <a:cubicBezTo>
                        <a:pt x="2370317" y="1123496"/>
                        <a:pt x="2397939" y="1138736"/>
                        <a:pt x="2387462" y="1197791"/>
                      </a:cubicBezTo>
                      <a:cubicBezTo>
                        <a:pt x="2384604" y="1213983"/>
                        <a:pt x="2384604" y="1228271"/>
                        <a:pt x="2400797" y="1229223"/>
                      </a:cubicBezTo>
                      <a:cubicBezTo>
                        <a:pt x="2447469" y="1231128"/>
                        <a:pt x="2477949" y="1266371"/>
                        <a:pt x="2517002" y="1283516"/>
                      </a:cubicBezTo>
                      <a:cubicBezTo>
                        <a:pt x="2538909" y="1293041"/>
                        <a:pt x="2550339" y="1296851"/>
                        <a:pt x="2556055" y="1266371"/>
                      </a:cubicBezTo>
                      <a:cubicBezTo>
                        <a:pt x="2561769" y="1236843"/>
                        <a:pt x="2589392" y="1227318"/>
                        <a:pt x="2617967" y="1241606"/>
                      </a:cubicBezTo>
                      <a:cubicBezTo>
                        <a:pt x="2644637" y="1254941"/>
                        <a:pt x="2673212" y="1262561"/>
                        <a:pt x="2701787" y="1271133"/>
                      </a:cubicBezTo>
                      <a:cubicBezTo>
                        <a:pt x="2743697" y="1283516"/>
                        <a:pt x="2782749" y="1259703"/>
                        <a:pt x="2823707" y="1270181"/>
                      </a:cubicBezTo>
                      <a:cubicBezTo>
                        <a:pt x="2833232" y="1272086"/>
                        <a:pt x="2840852" y="1262561"/>
                        <a:pt x="2842757" y="1253988"/>
                      </a:cubicBezTo>
                      <a:cubicBezTo>
                        <a:pt x="2847519" y="1233033"/>
                        <a:pt x="2856092" y="1212078"/>
                        <a:pt x="2857997" y="1191123"/>
                      </a:cubicBezTo>
                      <a:cubicBezTo>
                        <a:pt x="2861807" y="1157786"/>
                        <a:pt x="2857044" y="1154928"/>
                        <a:pt x="2824659" y="1163501"/>
                      </a:cubicBezTo>
                      <a:cubicBezTo>
                        <a:pt x="2807514" y="1168263"/>
                        <a:pt x="2793227" y="1167311"/>
                        <a:pt x="2781797" y="1153023"/>
                      </a:cubicBezTo>
                      <a:lnTo>
                        <a:pt x="2778142" y="1149005"/>
                      </a:lnTo>
                      <a:lnTo>
                        <a:pt x="2758579" y="1157637"/>
                      </a:lnTo>
                      <a:cubicBezTo>
                        <a:pt x="2730182" y="1164691"/>
                        <a:pt x="2706072" y="1153261"/>
                        <a:pt x="2684641" y="1122543"/>
                      </a:cubicBezTo>
                      <a:cubicBezTo>
                        <a:pt x="2676068" y="1110161"/>
                        <a:pt x="2672258" y="1095873"/>
                        <a:pt x="2664638" y="1083491"/>
                      </a:cubicBezTo>
                      <a:cubicBezTo>
                        <a:pt x="2658923" y="1073966"/>
                        <a:pt x="2664638" y="1054916"/>
                        <a:pt x="2646541" y="1054916"/>
                      </a:cubicBezTo>
                      <a:cubicBezTo>
                        <a:pt x="2631301" y="1055868"/>
                        <a:pt x="2616061" y="1061583"/>
                        <a:pt x="2610346" y="1080633"/>
                      </a:cubicBezTo>
                      <a:lnTo>
                        <a:pt x="2609202" y="1082346"/>
                      </a:lnTo>
                      <a:lnTo>
                        <a:pt x="2613204" y="1086348"/>
                      </a:lnTo>
                      <a:cubicBezTo>
                        <a:pt x="2619871" y="1093968"/>
                        <a:pt x="2626539" y="1101588"/>
                        <a:pt x="2632254" y="1108255"/>
                      </a:cubicBezTo>
                      <a:cubicBezTo>
                        <a:pt x="2619871" y="1117780"/>
                        <a:pt x="2617014" y="1133020"/>
                        <a:pt x="2609394" y="1145403"/>
                      </a:cubicBezTo>
                      <a:cubicBezTo>
                        <a:pt x="2602726" y="1154928"/>
                        <a:pt x="2586534" y="1142545"/>
                        <a:pt x="2584629" y="1132068"/>
                      </a:cubicBezTo>
                      <a:cubicBezTo>
                        <a:pt x="2581771" y="1117780"/>
                        <a:pt x="2574151" y="1106350"/>
                        <a:pt x="2566055" y="1095397"/>
                      </a:cubicBezTo>
                      <a:lnTo>
                        <a:pt x="2558490" y="1083461"/>
                      </a:lnTo>
                      <a:lnTo>
                        <a:pt x="2545576" y="1071108"/>
                      </a:lnTo>
                      <a:cubicBezTo>
                        <a:pt x="2541766" y="1068251"/>
                        <a:pt x="2537003" y="1065393"/>
                        <a:pt x="2536051" y="1061583"/>
                      </a:cubicBezTo>
                      <a:cubicBezTo>
                        <a:pt x="2522716" y="1003481"/>
                        <a:pt x="2462708" y="991098"/>
                        <a:pt x="2429371" y="952046"/>
                      </a:cubicBezTo>
                      <a:cubicBezTo>
                        <a:pt x="2426513" y="949188"/>
                        <a:pt x="2421751" y="947283"/>
                        <a:pt x="2417941" y="944426"/>
                      </a:cubicBezTo>
                      <a:cubicBezTo>
                        <a:pt x="2416036" y="943473"/>
                        <a:pt x="2413178" y="943473"/>
                        <a:pt x="2407463" y="947283"/>
                      </a:cubicBezTo>
                      <a:cubicBezTo>
                        <a:pt x="2425561" y="973001"/>
                        <a:pt x="2440801" y="998718"/>
                        <a:pt x="2469376" y="1014911"/>
                      </a:cubicBezTo>
                      <a:cubicBezTo>
                        <a:pt x="2483663" y="1023483"/>
                        <a:pt x="2500808" y="1028246"/>
                        <a:pt x="2509381" y="1044438"/>
                      </a:cubicBezTo>
                      <a:cubicBezTo>
                        <a:pt x="2510333" y="1049201"/>
                        <a:pt x="2508428" y="1053963"/>
                        <a:pt x="2504618" y="1057773"/>
                      </a:cubicBezTo>
                      <a:cubicBezTo>
                        <a:pt x="2500808" y="1066346"/>
                        <a:pt x="2479853" y="1059678"/>
                        <a:pt x="2488426" y="1077776"/>
                      </a:cubicBezTo>
                      <a:cubicBezTo>
                        <a:pt x="2485568" y="1082538"/>
                        <a:pt x="2481758" y="1084443"/>
                        <a:pt x="2476996" y="1084443"/>
                      </a:cubicBezTo>
                      <a:cubicBezTo>
                        <a:pt x="2437943" y="1050153"/>
                        <a:pt x="2385556" y="1032056"/>
                        <a:pt x="2356028" y="985383"/>
                      </a:cubicBezTo>
                      <a:cubicBezTo>
                        <a:pt x="2346503" y="970143"/>
                        <a:pt x="2333168" y="968238"/>
                        <a:pt x="2317928" y="978716"/>
                      </a:cubicBezTo>
                      <a:cubicBezTo>
                        <a:pt x="2310308" y="984431"/>
                        <a:pt x="2301736" y="994908"/>
                        <a:pt x="2295068" y="993003"/>
                      </a:cubicBezTo>
                      <a:cubicBezTo>
                        <a:pt x="2237918" y="978716"/>
                        <a:pt x="2232203" y="1040628"/>
                        <a:pt x="2196008" y="1057773"/>
                      </a:cubicBezTo>
                      <a:cubicBezTo>
                        <a:pt x="2185531" y="1062536"/>
                        <a:pt x="2183626" y="1075871"/>
                        <a:pt x="2181721" y="1087301"/>
                      </a:cubicBezTo>
                      <a:cubicBezTo>
                        <a:pt x="2172196" y="1130163"/>
                        <a:pt x="2149336" y="1152071"/>
                        <a:pt x="2105521" y="1157786"/>
                      </a:cubicBezTo>
                      <a:cubicBezTo>
                        <a:pt x="2088376" y="1159691"/>
                        <a:pt x="2069326" y="1179693"/>
                        <a:pt x="2053133" y="1155881"/>
                      </a:cubicBezTo>
                      <a:cubicBezTo>
                        <a:pt x="2052181" y="1145403"/>
                        <a:pt x="2048371" y="1137783"/>
                        <a:pt x="2036941" y="1136831"/>
                      </a:cubicBezTo>
                      <a:cubicBezTo>
                        <a:pt x="2026463" y="1135878"/>
                        <a:pt x="2010271" y="1148261"/>
                        <a:pt x="2008366" y="1131116"/>
                      </a:cubicBezTo>
                      <a:cubicBezTo>
                        <a:pt x="2005508" y="1113018"/>
                        <a:pt x="1993126" y="1094921"/>
                        <a:pt x="2001698" y="1074918"/>
                      </a:cubicBezTo>
                      <a:cubicBezTo>
                        <a:pt x="2011223" y="1051106"/>
                        <a:pt x="2015986" y="1027293"/>
                        <a:pt x="2008366" y="1001576"/>
                      </a:cubicBezTo>
                      <a:cubicBezTo>
                        <a:pt x="2002651" y="979668"/>
                        <a:pt x="2021701" y="978716"/>
                        <a:pt x="2035988" y="977763"/>
                      </a:cubicBezTo>
                      <a:cubicBezTo>
                        <a:pt x="2059801" y="974906"/>
                        <a:pt x="2083613" y="981573"/>
                        <a:pt x="2107426" y="983478"/>
                      </a:cubicBezTo>
                      <a:cubicBezTo>
                        <a:pt x="2120761" y="984431"/>
                        <a:pt x="2139811" y="992051"/>
                        <a:pt x="2148383" y="975858"/>
                      </a:cubicBezTo>
                      <a:cubicBezTo>
                        <a:pt x="2157908" y="956808"/>
                        <a:pt x="2162671" y="934901"/>
                        <a:pt x="2150288" y="913946"/>
                      </a:cubicBezTo>
                      <a:cubicBezTo>
                        <a:pt x="2140763" y="897753"/>
                        <a:pt x="2131238" y="882513"/>
                        <a:pt x="2112188" y="876798"/>
                      </a:cubicBezTo>
                      <a:cubicBezTo>
                        <a:pt x="2105521" y="874893"/>
                        <a:pt x="2094091" y="873941"/>
                        <a:pt x="2096948" y="862511"/>
                      </a:cubicBezTo>
                      <a:cubicBezTo>
                        <a:pt x="2098853" y="852033"/>
                        <a:pt x="2109331" y="852033"/>
                        <a:pt x="2118856" y="849176"/>
                      </a:cubicBezTo>
                      <a:cubicBezTo>
                        <a:pt x="2149336" y="838698"/>
                        <a:pt x="2177911" y="830126"/>
                        <a:pt x="2206486" y="810123"/>
                      </a:cubicBezTo>
                      <a:cubicBezTo>
                        <a:pt x="2241728" y="785358"/>
                        <a:pt x="2258873" y="735828"/>
                        <a:pt x="2308403" y="731066"/>
                      </a:cubicBezTo>
                      <a:cubicBezTo>
                        <a:pt x="2322691" y="729161"/>
                        <a:pt x="2323643" y="718683"/>
                        <a:pt x="2321738" y="708206"/>
                      </a:cubicBezTo>
                      <a:cubicBezTo>
                        <a:pt x="2319833" y="698681"/>
                        <a:pt x="2314118" y="689156"/>
                        <a:pt x="2311261" y="679631"/>
                      </a:cubicBezTo>
                      <a:cubicBezTo>
                        <a:pt x="2307451" y="666296"/>
                        <a:pt x="2305546" y="652008"/>
                        <a:pt x="2320786" y="643436"/>
                      </a:cubicBezTo>
                      <a:cubicBezTo>
                        <a:pt x="2326501" y="640578"/>
                        <a:pt x="2334121" y="632958"/>
                        <a:pt x="2338883" y="638673"/>
                      </a:cubicBezTo>
                      <a:cubicBezTo>
                        <a:pt x="2346503" y="649151"/>
                        <a:pt x="2353171" y="662486"/>
                        <a:pt x="2343646" y="675821"/>
                      </a:cubicBezTo>
                      <a:cubicBezTo>
                        <a:pt x="2337931" y="685346"/>
                        <a:pt x="2342693" y="692966"/>
                        <a:pt x="2348408" y="699633"/>
                      </a:cubicBezTo>
                      <a:cubicBezTo>
                        <a:pt x="2356028" y="708206"/>
                        <a:pt x="2364601" y="711063"/>
                        <a:pt x="2376031" y="706301"/>
                      </a:cubicBezTo>
                      <a:cubicBezTo>
                        <a:pt x="2378888" y="705348"/>
                        <a:pt x="2381746" y="704396"/>
                        <a:pt x="2385556" y="704396"/>
                      </a:cubicBezTo>
                      <a:cubicBezTo>
                        <a:pt x="2409368" y="712968"/>
                        <a:pt x="2432228" y="712016"/>
                        <a:pt x="2454136" y="698681"/>
                      </a:cubicBezTo>
                      <a:cubicBezTo>
                        <a:pt x="2460803" y="694871"/>
                        <a:pt x="2469376" y="692966"/>
                        <a:pt x="2476996" y="692013"/>
                      </a:cubicBezTo>
                      <a:cubicBezTo>
                        <a:pt x="2517001" y="689156"/>
                        <a:pt x="2517001" y="689156"/>
                        <a:pt x="2517953" y="648198"/>
                      </a:cubicBezTo>
                      <a:cubicBezTo>
                        <a:pt x="2525573" y="626291"/>
                        <a:pt x="2540813" y="618671"/>
                        <a:pt x="2563673" y="626291"/>
                      </a:cubicBezTo>
                      <a:cubicBezTo>
                        <a:pt x="2558911" y="610098"/>
                        <a:pt x="2545576" y="599621"/>
                        <a:pt x="2554148" y="585333"/>
                      </a:cubicBezTo>
                      <a:lnTo>
                        <a:pt x="2572928" y="573708"/>
                      </a:lnTo>
                      <a:lnTo>
                        <a:pt x="2586098" y="571735"/>
                      </a:lnTo>
                      <a:lnTo>
                        <a:pt x="2586726" y="571671"/>
                      </a:lnTo>
                      <a:cubicBezTo>
                        <a:pt x="2599630" y="572653"/>
                        <a:pt x="2613203" y="578189"/>
                        <a:pt x="2624633" y="568188"/>
                      </a:cubicBezTo>
                      <a:cubicBezTo>
                        <a:pt x="2626538" y="566283"/>
                        <a:pt x="2628443" y="565331"/>
                        <a:pt x="2630348" y="563426"/>
                      </a:cubicBezTo>
                      <a:cubicBezTo>
                        <a:pt x="2634158" y="561521"/>
                        <a:pt x="2634158" y="568188"/>
                        <a:pt x="2633206" y="563426"/>
                      </a:cubicBezTo>
                      <a:cubicBezTo>
                        <a:pt x="2632253" y="557711"/>
                        <a:pt x="2629396" y="564378"/>
                        <a:pt x="2626538" y="563426"/>
                      </a:cubicBezTo>
                      <a:cubicBezTo>
                        <a:pt x="2615584" y="567236"/>
                        <a:pt x="2604392" y="569141"/>
                        <a:pt x="2593082" y="570689"/>
                      </a:cubicBezTo>
                      <a:lnTo>
                        <a:pt x="2586098" y="571735"/>
                      </a:lnTo>
                      <a:lnTo>
                        <a:pt x="2574151" y="572951"/>
                      </a:lnTo>
                      <a:lnTo>
                        <a:pt x="2572928" y="573708"/>
                      </a:lnTo>
                      <a:lnTo>
                        <a:pt x="2558911" y="575808"/>
                      </a:lnTo>
                      <a:cubicBezTo>
                        <a:pt x="2533193" y="580571"/>
                        <a:pt x="2516048" y="563426"/>
                        <a:pt x="2506523" y="541518"/>
                      </a:cubicBezTo>
                      <a:cubicBezTo>
                        <a:pt x="2496998" y="519611"/>
                        <a:pt x="2487473" y="498656"/>
                        <a:pt x="2512238" y="480558"/>
                      </a:cubicBezTo>
                      <a:cubicBezTo>
                        <a:pt x="2520811" y="474843"/>
                        <a:pt x="2527478" y="467223"/>
                        <a:pt x="2533193" y="458651"/>
                      </a:cubicBezTo>
                      <a:cubicBezTo>
                        <a:pt x="2537003" y="452936"/>
                        <a:pt x="2541766" y="446268"/>
                        <a:pt x="2534146" y="440553"/>
                      </a:cubicBezTo>
                      <a:cubicBezTo>
                        <a:pt x="2526526" y="434838"/>
                        <a:pt x="2515096" y="437696"/>
                        <a:pt x="2513191" y="445316"/>
                      </a:cubicBezTo>
                      <a:cubicBezTo>
                        <a:pt x="2506523" y="474843"/>
                        <a:pt x="2482711" y="489131"/>
                        <a:pt x="2464613" y="509133"/>
                      </a:cubicBezTo>
                      <a:cubicBezTo>
                        <a:pt x="2452231" y="523421"/>
                        <a:pt x="2455088" y="538661"/>
                        <a:pt x="2467471" y="551996"/>
                      </a:cubicBezTo>
                      <a:cubicBezTo>
                        <a:pt x="2481758" y="567236"/>
                        <a:pt x="2481758" y="582476"/>
                        <a:pt x="2468423" y="597716"/>
                      </a:cubicBezTo>
                      <a:cubicBezTo>
                        <a:pt x="2457946" y="610098"/>
                        <a:pt x="2455088" y="623433"/>
                        <a:pt x="2453183" y="638673"/>
                      </a:cubicBezTo>
                      <a:cubicBezTo>
                        <a:pt x="2451278" y="657723"/>
                        <a:pt x="2442706" y="671058"/>
                        <a:pt x="2423656" y="676773"/>
                      </a:cubicBezTo>
                      <a:cubicBezTo>
                        <a:pt x="2413178" y="682488"/>
                        <a:pt x="2402701" y="690108"/>
                        <a:pt x="2389366" y="683441"/>
                      </a:cubicBezTo>
                      <a:cubicBezTo>
                        <a:pt x="2381746" y="676773"/>
                        <a:pt x="2376983" y="670106"/>
                        <a:pt x="2383651" y="659628"/>
                      </a:cubicBezTo>
                      <a:cubicBezTo>
                        <a:pt x="2377936" y="649151"/>
                        <a:pt x="2372221" y="638673"/>
                        <a:pt x="2367458" y="627243"/>
                      </a:cubicBezTo>
                      <a:cubicBezTo>
                        <a:pt x="2348408" y="585333"/>
                        <a:pt x="2348408" y="584381"/>
                        <a:pt x="2308403" y="612003"/>
                      </a:cubicBezTo>
                      <a:cubicBezTo>
                        <a:pt x="2273161" y="616766"/>
                        <a:pt x="2265541" y="608193"/>
                        <a:pt x="2270303" y="571046"/>
                      </a:cubicBezTo>
                      <a:cubicBezTo>
                        <a:pt x="2271256" y="560568"/>
                        <a:pt x="2287448" y="545328"/>
                        <a:pt x="2260778" y="543423"/>
                      </a:cubicBezTo>
                      <a:cubicBezTo>
                        <a:pt x="2255063" y="542471"/>
                        <a:pt x="2255063" y="530088"/>
                        <a:pt x="2259826" y="522468"/>
                      </a:cubicBezTo>
                      <a:cubicBezTo>
                        <a:pt x="2313166" y="486273"/>
                        <a:pt x="2361743" y="445316"/>
                        <a:pt x="2390318" y="385308"/>
                      </a:cubicBezTo>
                      <a:cubicBezTo>
                        <a:pt x="2396986" y="372926"/>
                        <a:pt x="2403653" y="362448"/>
                        <a:pt x="2416988" y="357686"/>
                      </a:cubicBezTo>
                      <a:cubicBezTo>
                        <a:pt x="2416988" y="355781"/>
                        <a:pt x="2416988" y="353876"/>
                        <a:pt x="2417941" y="351971"/>
                      </a:cubicBezTo>
                      <a:cubicBezTo>
                        <a:pt x="2419846" y="352923"/>
                        <a:pt x="2423656" y="354828"/>
                        <a:pt x="2424608" y="353876"/>
                      </a:cubicBezTo>
                      <a:cubicBezTo>
                        <a:pt x="2434371" y="344351"/>
                        <a:pt x="2443539" y="338934"/>
                        <a:pt x="2452245" y="336582"/>
                      </a:cubicBezTo>
                      <a:cubicBezTo>
                        <a:pt x="2458775" y="334818"/>
                        <a:pt x="2465045" y="334779"/>
                        <a:pt x="2471113" y="336025"/>
                      </a:cubicBezTo>
                      <a:close/>
                      <a:moveTo>
                        <a:pt x="761544" y="194808"/>
                      </a:moveTo>
                      <a:cubicBezTo>
                        <a:pt x="773926" y="196713"/>
                        <a:pt x="774879" y="206238"/>
                        <a:pt x="773926" y="216716"/>
                      </a:cubicBezTo>
                      <a:cubicBezTo>
                        <a:pt x="755829" y="237671"/>
                        <a:pt x="760591" y="257673"/>
                        <a:pt x="773926" y="278628"/>
                      </a:cubicBezTo>
                      <a:cubicBezTo>
                        <a:pt x="748209" y="302441"/>
                        <a:pt x="720586" y="315776"/>
                        <a:pt x="687249" y="293868"/>
                      </a:cubicBezTo>
                      <a:cubicBezTo>
                        <a:pt x="682486" y="291011"/>
                        <a:pt x="675819" y="292916"/>
                        <a:pt x="671056" y="292916"/>
                      </a:cubicBezTo>
                      <a:cubicBezTo>
                        <a:pt x="660579" y="294821"/>
                        <a:pt x="650101" y="296726"/>
                        <a:pt x="640576" y="298631"/>
                      </a:cubicBezTo>
                      <a:cubicBezTo>
                        <a:pt x="627241" y="300536"/>
                        <a:pt x="613906" y="302441"/>
                        <a:pt x="603429" y="291011"/>
                      </a:cubicBezTo>
                      <a:cubicBezTo>
                        <a:pt x="636766" y="258626"/>
                        <a:pt x="678676" y="239576"/>
                        <a:pt x="715824" y="211953"/>
                      </a:cubicBezTo>
                      <a:cubicBezTo>
                        <a:pt x="719634" y="209096"/>
                        <a:pt x="724396" y="211953"/>
                        <a:pt x="727254" y="215763"/>
                      </a:cubicBezTo>
                      <a:cubicBezTo>
                        <a:pt x="746304" y="220526"/>
                        <a:pt x="741541" y="187188"/>
                        <a:pt x="761544" y="194808"/>
                      </a:cubicBezTo>
                      <a:close/>
                      <a:moveTo>
                        <a:pt x="873343" y="184331"/>
                      </a:moveTo>
                      <a:cubicBezTo>
                        <a:pt x="879653" y="185283"/>
                        <a:pt x="886320" y="188617"/>
                        <a:pt x="891083" y="191951"/>
                      </a:cubicBezTo>
                      <a:cubicBezTo>
                        <a:pt x="904418" y="200523"/>
                        <a:pt x="892988" y="209096"/>
                        <a:pt x="888226" y="217668"/>
                      </a:cubicBezTo>
                      <a:lnTo>
                        <a:pt x="879241" y="234820"/>
                      </a:lnTo>
                      <a:lnTo>
                        <a:pt x="895370" y="235036"/>
                      </a:lnTo>
                      <a:cubicBezTo>
                        <a:pt x="907514" y="238206"/>
                        <a:pt x="906800" y="249815"/>
                        <a:pt x="899656" y="266246"/>
                      </a:cubicBezTo>
                      <a:cubicBezTo>
                        <a:pt x="894893" y="277676"/>
                        <a:pt x="884416" y="289106"/>
                        <a:pt x="892988" y="303393"/>
                      </a:cubicBezTo>
                      <a:cubicBezTo>
                        <a:pt x="897751" y="310061"/>
                        <a:pt x="901561" y="309108"/>
                        <a:pt x="905371" y="303393"/>
                      </a:cubicBezTo>
                      <a:cubicBezTo>
                        <a:pt x="923468" y="307203"/>
                        <a:pt x="923468" y="307203"/>
                        <a:pt x="915848" y="337683"/>
                      </a:cubicBezTo>
                      <a:cubicBezTo>
                        <a:pt x="926326" y="330063"/>
                        <a:pt x="936803" y="329111"/>
                        <a:pt x="946328" y="324348"/>
                      </a:cubicBezTo>
                      <a:lnTo>
                        <a:pt x="973409" y="303804"/>
                      </a:lnTo>
                      <a:lnTo>
                        <a:pt x="975260" y="292796"/>
                      </a:lnTo>
                      <a:cubicBezTo>
                        <a:pt x="974903" y="288629"/>
                        <a:pt x="972522" y="284819"/>
                        <a:pt x="965378" y="281485"/>
                      </a:cubicBezTo>
                      <a:cubicBezTo>
                        <a:pt x="944423" y="270055"/>
                        <a:pt x="942518" y="249100"/>
                        <a:pt x="962521" y="233860"/>
                      </a:cubicBezTo>
                      <a:cubicBezTo>
                        <a:pt x="977761" y="221478"/>
                        <a:pt x="993953" y="208143"/>
                        <a:pt x="1013956" y="203380"/>
                      </a:cubicBezTo>
                      <a:cubicBezTo>
                        <a:pt x="1018718" y="201475"/>
                        <a:pt x="1023481" y="200046"/>
                        <a:pt x="1028243" y="200165"/>
                      </a:cubicBezTo>
                      <a:cubicBezTo>
                        <a:pt x="1033006" y="200284"/>
                        <a:pt x="1037768" y="201951"/>
                        <a:pt x="1042531" y="206238"/>
                      </a:cubicBezTo>
                      <a:cubicBezTo>
                        <a:pt x="1037768" y="220525"/>
                        <a:pt x="1018718" y="221478"/>
                        <a:pt x="1016813" y="234813"/>
                      </a:cubicBezTo>
                      <a:cubicBezTo>
                        <a:pt x="1029196" y="212905"/>
                        <a:pt x="1052056" y="208143"/>
                        <a:pt x="1075868" y="204333"/>
                      </a:cubicBezTo>
                      <a:cubicBezTo>
                        <a:pt x="1082536" y="204333"/>
                        <a:pt x="1089203" y="204333"/>
                        <a:pt x="1095871" y="204333"/>
                      </a:cubicBezTo>
                      <a:cubicBezTo>
                        <a:pt x="1106348" y="211953"/>
                        <a:pt x="1099681" y="223383"/>
                        <a:pt x="1099681" y="232908"/>
                      </a:cubicBezTo>
                      <a:cubicBezTo>
                        <a:pt x="1112063" y="235765"/>
                        <a:pt x="1123493" y="229098"/>
                        <a:pt x="1133971" y="231003"/>
                      </a:cubicBezTo>
                      <a:cubicBezTo>
                        <a:pt x="1140638" y="231003"/>
                        <a:pt x="1146353" y="233860"/>
                        <a:pt x="1151116" y="238623"/>
                      </a:cubicBezTo>
                      <a:cubicBezTo>
                        <a:pt x="1162546" y="262435"/>
                        <a:pt x="1192073" y="265293"/>
                        <a:pt x="1205408" y="287200"/>
                      </a:cubicBezTo>
                      <a:cubicBezTo>
                        <a:pt x="1219696" y="305298"/>
                        <a:pt x="1210171" y="320538"/>
                        <a:pt x="1198741" y="334825"/>
                      </a:cubicBezTo>
                      <a:cubicBezTo>
                        <a:pt x="1205408" y="359590"/>
                        <a:pt x="1234936" y="358638"/>
                        <a:pt x="1248271" y="377688"/>
                      </a:cubicBezTo>
                      <a:cubicBezTo>
                        <a:pt x="1257796" y="391023"/>
                        <a:pt x="1257796" y="393880"/>
                        <a:pt x="1246366" y="402453"/>
                      </a:cubicBezTo>
                      <a:cubicBezTo>
                        <a:pt x="1226363" y="415788"/>
                        <a:pt x="1207313" y="445315"/>
                        <a:pt x="1187311" y="402453"/>
                      </a:cubicBezTo>
                      <a:cubicBezTo>
                        <a:pt x="1184453" y="396738"/>
                        <a:pt x="1176833" y="390070"/>
                        <a:pt x="1171118" y="396738"/>
                      </a:cubicBezTo>
                      <a:cubicBezTo>
                        <a:pt x="1161593" y="407215"/>
                        <a:pt x="1163498" y="418645"/>
                        <a:pt x="1171118" y="431028"/>
                      </a:cubicBezTo>
                      <a:cubicBezTo>
                        <a:pt x="1186358" y="457698"/>
                        <a:pt x="1180643" y="471033"/>
                        <a:pt x="1151116" y="479605"/>
                      </a:cubicBezTo>
                      <a:cubicBezTo>
                        <a:pt x="1147306" y="475795"/>
                        <a:pt x="1141591" y="474843"/>
                        <a:pt x="1136828" y="476748"/>
                      </a:cubicBezTo>
                      <a:cubicBezTo>
                        <a:pt x="1132066" y="478653"/>
                        <a:pt x="1134923" y="483415"/>
                        <a:pt x="1136828" y="487225"/>
                      </a:cubicBezTo>
                      <a:cubicBezTo>
                        <a:pt x="1135876" y="500560"/>
                        <a:pt x="1128256" y="503418"/>
                        <a:pt x="1118731" y="497703"/>
                      </a:cubicBezTo>
                      <a:cubicBezTo>
                        <a:pt x="1098728" y="487225"/>
                        <a:pt x="1074916" y="482463"/>
                        <a:pt x="1066343" y="455793"/>
                      </a:cubicBezTo>
                      <a:cubicBezTo>
                        <a:pt x="1058723" y="432933"/>
                        <a:pt x="1039673" y="427218"/>
                        <a:pt x="1016813" y="433885"/>
                      </a:cubicBezTo>
                      <a:cubicBezTo>
                        <a:pt x="1008241" y="436743"/>
                        <a:pt x="999668" y="438648"/>
                        <a:pt x="996811" y="428170"/>
                      </a:cubicBezTo>
                      <a:cubicBezTo>
                        <a:pt x="993001" y="415788"/>
                        <a:pt x="1007288" y="411025"/>
                        <a:pt x="1013003" y="411978"/>
                      </a:cubicBezTo>
                      <a:cubicBezTo>
                        <a:pt x="1055866" y="420550"/>
                        <a:pt x="1078726" y="386260"/>
                        <a:pt x="1109206" y="369115"/>
                      </a:cubicBezTo>
                      <a:cubicBezTo>
                        <a:pt x="1117778" y="343398"/>
                        <a:pt x="1089203" y="330063"/>
                        <a:pt x="1089203" y="307203"/>
                      </a:cubicBezTo>
                      <a:cubicBezTo>
                        <a:pt x="1085393" y="301488"/>
                        <a:pt x="1081583" y="296725"/>
                        <a:pt x="1077773" y="291010"/>
                      </a:cubicBezTo>
                      <a:cubicBezTo>
                        <a:pt x="1057771" y="307203"/>
                        <a:pt x="1036816" y="290058"/>
                        <a:pt x="1016813" y="292915"/>
                      </a:cubicBezTo>
                      <a:cubicBezTo>
                        <a:pt x="1012050" y="293391"/>
                        <a:pt x="1008717" y="294106"/>
                        <a:pt x="1007169" y="296011"/>
                      </a:cubicBezTo>
                      <a:lnTo>
                        <a:pt x="1007866" y="302667"/>
                      </a:lnTo>
                      <a:lnTo>
                        <a:pt x="1009193" y="303393"/>
                      </a:lnTo>
                      <a:cubicBezTo>
                        <a:pt x="1013003" y="324348"/>
                        <a:pt x="986333" y="363401"/>
                        <a:pt x="962521" y="370068"/>
                      </a:cubicBezTo>
                      <a:cubicBezTo>
                        <a:pt x="943471" y="375783"/>
                        <a:pt x="924421" y="377688"/>
                        <a:pt x="905371" y="371973"/>
                      </a:cubicBezTo>
                      <a:cubicBezTo>
                        <a:pt x="896798" y="389118"/>
                        <a:pt x="879653" y="396738"/>
                        <a:pt x="868223" y="410073"/>
                      </a:cubicBezTo>
                      <a:cubicBezTo>
                        <a:pt x="859651" y="419598"/>
                        <a:pt x="849173" y="424361"/>
                        <a:pt x="836791" y="426266"/>
                      </a:cubicBezTo>
                      <a:cubicBezTo>
                        <a:pt x="830123" y="425313"/>
                        <a:pt x="820598" y="421503"/>
                        <a:pt x="816788" y="424361"/>
                      </a:cubicBezTo>
                      <a:cubicBezTo>
                        <a:pt x="772973" y="455793"/>
                        <a:pt x="714871" y="464366"/>
                        <a:pt x="677723" y="507228"/>
                      </a:cubicBezTo>
                      <a:cubicBezTo>
                        <a:pt x="667246" y="519611"/>
                        <a:pt x="646291" y="531993"/>
                        <a:pt x="668198" y="553901"/>
                      </a:cubicBezTo>
                      <a:cubicBezTo>
                        <a:pt x="672961" y="558663"/>
                        <a:pt x="665341" y="574856"/>
                        <a:pt x="662483" y="586286"/>
                      </a:cubicBezTo>
                      <a:cubicBezTo>
                        <a:pt x="685343" y="585333"/>
                        <a:pt x="702488" y="596763"/>
                        <a:pt x="716776" y="612956"/>
                      </a:cubicBezTo>
                      <a:cubicBezTo>
                        <a:pt x="731063" y="630101"/>
                        <a:pt x="747256" y="644388"/>
                        <a:pt x="771068" y="645341"/>
                      </a:cubicBezTo>
                      <a:cubicBezTo>
                        <a:pt x="789166" y="646293"/>
                        <a:pt x="788213" y="653913"/>
                        <a:pt x="782498" y="667248"/>
                      </a:cubicBezTo>
                      <a:cubicBezTo>
                        <a:pt x="774878" y="685346"/>
                        <a:pt x="766306" y="702491"/>
                        <a:pt x="772973" y="726303"/>
                      </a:cubicBezTo>
                      <a:cubicBezTo>
                        <a:pt x="779641" y="752973"/>
                        <a:pt x="789166" y="747258"/>
                        <a:pt x="805358" y="736781"/>
                      </a:cubicBezTo>
                      <a:cubicBezTo>
                        <a:pt x="823456" y="725351"/>
                        <a:pt x="826313" y="706301"/>
                        <a:pt x="828218" y="689156"/>
                      </a:cubicBezTo>
                      <a:cubicBezTo>
                        <a:pt x="831076" y="669153"/>
                        <a:pt x="841553" y="660581"/>
                        <a:pt x="858698" y="652961"/>
                      </a:cubicBezTo>
                      <a:cubicBezTo>
                        <a:pt x="901561" y="638673"/>
                        <a:pt x="911086" y="619623"/>
                        <a:pt x="901561" y="573903"/>
                      </a:cubicBezTo>
                      <a:cubicBezTo>
                        <a:pt x="900608" y="569141"/>
                        <a:pt x="899656" y="563426"/>
                        <a:pt x="904418" y="561521"/>
                      </a:cubicBezTo>
                      <a:cubicBezTo>
                        <a:pt x="937756" y="550091"/>
                        <a:pt x="937756" y="514848"/>
                        <a:pt x="953948" y="491988"/>
                      </a:cubicBezTo>
                      <a:cubicBezTo>
                        <a:pt x="957758" y="486273"/>
                        <a:pt x="961568" y="480558"/>
                        <a:pt x="968236" y="478653"/>
                      </a:cubicBezTo>
                      <a:cubicBezTo>
                        <a:pt x="991096" y="471986"/>
                        <a:pt x="1037768" y="491036"/>
                        <a:pt x="1049198" y="512943"/>
                      </a:cubicBezTo>
                      <a:cubicBezTo>
                        <a:pt x="1061581" y="517706"/>
                        <a:pt x="1074916" y="522468"/>
                        <a:pt x="1063486" y="539613"/>
                      </a:cubicBezTo>
                      <a:cubicBezTo>
                        <a:pt x="1048246" y="555806"/>
                        <a:pt x="1052056" y="572951"/>
                        <a:pt x="1067296" y="583428"/>
                      </a:cubicBezTo>
                      <a:cubicBezTo>
                        <a:pt x="1084441" y="593906"/>
                        <a:pt x="1099681" y="578666"/>
                        <a:pt x="1112063" y="568188"/>
                      </a:cubicBezTo>
                      <a:cubicBezTo>
                        <a:pt x="1139686" y="545328"/>
                        <a:pt x="1138733" y="544376"/>
                        <a:pt x="1146353" y="580571"/>
                      </a:cubicBezTo>
                      <a:cubicBezTo>
                        <a:pt x="1149211" y="592953"/>
                        <a:pt x="1154926" y="606288"/>
                        <a:pt x="1151116" y="616766"/>
                      </a:cubicBezTo>
                      <a:cubicBezTo>
                        <a:pt x="1138733" y="656771"/>
                        <a:pt x="1163498" y="672011"/>
                        <a:pt x="1193026" y="684393"/>
                      </a:cubicBezTo>
                      <a:cubicBezTo>
                        <a:pt x="1193026" y="693918"/>
                        <a:pt x="1188501" y="696537"/>
                        <a:pt x="1182905" y="697847"/>
                      </a:cubicBezTo>
                      <a:lnTo>
                        <a:pt x="1179024" y="699159"/>
                      </a:lnTo>
                      <a:lnTo>
                        <a:pt x="1177845" y="699023"/>
                      </a:lnTo>
                      <a:cubicBezTo>
                        <a:pt x="1174214" y="699455"/>
                        <a:pt x="1170404" y="700824"/>
                        <a:pt x="1166356" y="703443"/>
                      </a:cubicBezTo>
                      <a:lnTo>
                        <a:pt x="1179024" y="699159"/>
                      </a:lnTo>
                      <a:lnTo>
                        <a:pt x="1188263" y="700229"/>
                      </a:lnTo>
                      <a:cubicBezTo>
                        <a:pt x="1194931" y="702491"/>
                        <a:pt x="1201122" y="707253"/>
                        <a:pt x="1207313" y="712016"/>
                      </a:cubicBezTo>
                      <a:cubicBezTo>
                        <a:pt x="1210647" y="727732"/>
                        <a:pt x="1209694" y="741781"/>
                        <a:pt x="1205051" y="754402"/>
                      </a:cubicBezTo>
                      <a:lnTo>
                        <a:pt x="1180854" y="787924"/>
                      </a:lnTo>
                      <a:lnTo>
                        <a:pt x="1187073" y="807504"/>
                      </a:lnTo>
                      <a:cubicBezTo>
                        <a:pt x="1190883" y="812504"/>
                        <a:pt x="1196836" y="815362"/>
                        <a:pt x="1206361" y="814886"/>
                      </a:cubicBezTo>
                      <a:cubicBezTo>
                        <a:pt x="1214934" y="814886"/>
                        <a:pt x="1223506" y="816791"/>
                        <a:pt x="1213981" y="828221"/>
                      </a:cubicBezTo>
                      <a:cubicBezTo>
                        <a:pt x="1208266" y="850128"/>
                        <a:pt x="1205409" y="874893"/>
                        <a:pt x="1172071" y="862511"/>
                      </a:cubicBezTo>
                      <a:cubicBezTo>
                        <a:pt x="1153021" y="859653"/>
                        <a:pt x="1123494" y="872036"/>
                        <a:pt x="1115874" y="854891"/>
                      </a:cubicBezTo>
                      <a:cubicBezTo>
                        <a:pt x="1109206" y="839651"/>
                        <a:pt x="1133971" y="821553"/>
                        <a:pt x="1148259" y="807266"/>
                      </a:cubicBezTo>
                      <a:cubicBezTo>
                        <a:pt x="1157784" y="799646"/>
                        <a:pt x="1159689" y="785358"/>
                        <a:pt x="1173024" y="780596"/>
                      </a:cubicBezTo>
                      <a:lnTo>
                        <a:pt x="1173125" y="780684"/>
                      </a:lnTo>
                      <a:lnTo>
                        <a:pt x="1174333" y="770475"/>
                      </a:lnTo>
                      <a:cubicBezTo>
                        <a:pt x="1173023" y="767975"/>
                        <a:pt x="1169689" y="766784"/>
                        <a:pt x="1163498" y="767261"/>
                      </a:cubicBezTo>
                      <a:cubicBezTo>
                        <a:pt x="1147306" y="769166"/>
                        <a:pt x="1137781" y="780596"/>
                        <a:pt x="1124446" y="787263"/>
                      </a:cubicBezTo>
                      <a:cubicBezTo>
                        <a:pt x="1097776" y="793931"/>
                        <a:pt x="1070153" y="791073"/>
                        <a:pt x="1043483" y="789168"/>
                      </a:cubicBezTo>
                      <a:cubicBezTo>
                        <a:pt x="1026338" y="788216"/>
                        <a:pt x="1010146" y="786311"/>
                        <a:pt x="993953" y="794883"/>
                      </a:cubicBezTo>
                      <a:cubicBezTo>
                        <a:pt x="987286" y="810123"/>
                        <a:pt x="971093" y="808218"/>
                        <a:pt x="959663" y="814886"/>
                      </a:cubicBezTo>
                      <a:cubicBezTo>
                        <a:pt x="951091" y="825363"/>
                        <a:pt x="939661" y="831078"/>
                        <a:pt x="929183" y="839651"/>
                      </a:cubicBezTo>
                      <a:lnTo>
                        <a:pt x="925100" y="843462"/>
                      </a:lnTo>
                      <a:lnTo>
                        <a:pt x="915848" y="851081"/>
                      </a:lnTo>
                      <a:cubicBezTo>
                        <a:pt x="915848" y="851081"/>
                        <a:pt x="912991" y="851081"/>
                        <a:pt x="912991" y="851081"/>
                      </a:cubicBezTo>
                      <a:cubicBezTo>
                        <a:pt x="912991" y="851081"/>
                        <a:pt x="914896" y="852986"/>
                        <a:pt x="914896" y="852986"/>
                      </a:cubicBezTo>
                      <a:lnTo>
                        <a:pt x="925100" y="843462"/>
                      </a:lnTo>
                      <a:lnTo>
                        <a:pt x="932041" y="837746"/>
                      </a:lnTo>
                      <a:cubicBezTo>
                        <a:pt x="942518" y="824411"/>
                        <a:pt x="959663" y="826316"/>
                        <a:pt x="972998" y="820601"/>
                      </a:cubicBezTo>
                      <a:cubicBezTo>
                        <a:pt x="979666" y="818696"/>
                        <a:pt x="986333" y="814886"/>
                        <a:pt x="992048" y="814886"/>
                      </a:cubicBezTo>
                      <a:cubicBezTo>
                        <a:pt x="1003478" y="813933"/>
                        <a:pt x="1017766" y="809171"/>
                        <a:pt x="1023481" y="819648"/>
                      </a:cubicBezTo>
                      <a:cubicBezTo>
                        <a:pt x="1032053" y="834888"/>
                        <a:pt x="1013003" y="835841"/>
                        <a:pt x="1005383" y="842508"/>
                      </a:cubicBezTo>
                      <a:cubicBezTo>
                        <a:pt x="1003478" y="844413"/>
                        <a:pt x="1005383" y="851081"/>
                        <a:pt x="1006336" y="854891"/>
                      </a:cubicBezTo>
                      <a:cubicBezTo>
                        <a:pt x="997763" y="866321"/>
                        <a:pt x="1011098" y="877751"/>
                        <a:pt x="1005383" y="889181"/>
                      </a:cubicBezTo>
                      <a:cubicBezTo>
                        <a:pt x="1001573" y="899658"/>
                        <a:pt x="992048" y="903468"/>
                        <a:pt x="984428" y="910136"/>
                      </a:cubicBezTo>
                      <a:cubicBezTo>
                        <a:pt x="974903" y="918708"/>
                        <a:pt x="961568" y="909183"/>
                        <a:pt x="952043" y="916803"/>
                      </a:cubicBezTo>
                      <a:cubicBezTo>
                        <a:pt x="937756" y="931091"/>
                        <a:pt x="916801" y="932043"/>
                        <a:pt x="899656" y="938711"/>
                      </a:cubicBezTo>
                      <a:cubicBezTo>
                        <a:pt x="876796" y="947283"/>
                        <a:pt x="858698" y="959666"/>
                        <a:pt x="855841" y="985383"/>
                      </a:cubicBezTo>
                      <a:cubicBezTo>
                        <a:pt x="853936" y="1001576"/>
                        <a:pt x="839648" y="1003481"/>
                        <a:pt x="831076" y="1003481"/>
                      </a:cubicBezTo>
                      <a:cubicBezTo>
                        <a:pt x="779641" y="1006338"/>
                        <a:pt x="763448" y="1048248"/>
                        <a:pt x="738683" y="1081586"/>
                      </a:cubicBezTo>
                      <a:cubicBezTo>
                        <a:pt x="708203" y="1076823"/>
                        <a:pt x="712013" y="1097778"/>
                        <a:pt x="711061" y="1115876"/>
                      </a:cubicBezTo>
                      <a:cubicBezTo>
                        <a:pt x="707251" y="1144451"/>
                        <a:pt x="692011" y="1163501"/>
                        <a:pt x="666293" y="1175883"/>
                      </a:cubicBezTo>
                      <a:cubicBezTo>
                        <a:pt x="636766" y="1191123"/>
                        <a:pt x="610096" y="1209221"/>
                        <a:pt x="585331" y="1230176"/>
                      </a:cubicBezTo>
                      <a:cubicBezTo>
                        <a:pt x="565328" y="1247320"/>
                        <a:pt x="557708" y="1270181"/>
                        <a:pt x="559613" y="1297803"/>
                      </a:cubicBezTo>
                      <a:cubicBezTo>
                        <a:pt x="561518" y="1327331"/>
                        <a:pt x="564376" y="1356858"/>
                        <a:pt x="557708" y="1386386"/>
                      </a:cubicBezTo>
                      <a:cubicBezTo>
                        <a:pt x="555803" y="1394958"/>
                        <a:pt x="551993" y="1406388"/>
                        <a:pt x="542468" y="1407341"/>
                      </a:cubicBezTo>
                      <a:cubicBezTo>
                        <a:pt x="530086" y="1409246"/>
                        <a:pt x="531038" y="1394958"/>
                        <a:pt x="528181" y="1387338"/>
                      </a:cubicBezTo>
                      <a:cubicBezTo>
                        <a:pt x="522466" y="1365431"/>
                        <a:pt x="516751" y="1344476"/>
                        <a:pt x="519608" y="1320663"/>
                      </a:cubicBezTo>
                      <a:cubicBezTo>
                        <a:pt x="521513" y="1300661"/>
                        <a:pt x="522466" y="1280658"/>
                        <a:pt x="488176" y="1283516"/>
                      </a:cubicBezTo>
                      <a:cubicBezTo>
                        <a:pt x="470078" y="1285421"/>
                        <a:pt x="452933" y="1262561"/>
                        <a:pt x="429121" y="1267323"/>
                      </a:cubicBezTo>
                      <a:cubicBezTo>
                        <a:pt x="422453" y="1268276"/>
                        <a:pt x="411023" y="1265418"/>
                        <a:pt x="409118" y="1268276"/>
                      </a:cubicBezTo>
                      <a:cubicBezTo>
                        <a:pt x="391973" y="1307328"/>
                        <a:pt x="364351" y="1288278"/>
                        <a:pt x="336728" y="1284468"/>
                      </a:cubicBezTo>
                      <a:cubicBezTo>
                        <a:pt x="279578" y="1275896"/>
                        <a:pt x="228143" y="1315901"/>
                        <a:pt x="215761" y="1373051"/>
                      </a:cubicBezTo>
                      <a:cubicBezTo>
                        <a:pt x="210998" y="1396863"/>
                        <a:pt x="193853" y="1415913"/>
                        <a:pt x="189091" y="1441631"/>
                      </a:cubicBezTo>
                      <a:cubicBezTo>
                        <a:pt x="182423" y="1476873"/>
                        <a:pt x="183376" y="1511163"/>
                        <a:pt x="196711" y="1544501"/>
                      </a:cubicBezTo>
                      <a:cubicBezTo>
                        <a:pt x="204331" y="1564503"/>
                        <a:pt x="219571" y="1574028"/>
                        <a:pt x="244336" y="1573076"/>
                      </a:cubicBezTo>
                      <a:cubicBezTo>
                        <a:pt x="284341" y="1571171"/>
                        <a:pt x="310058" y="1555931"/>
                        <a:pt x="320536" y="1514973"/>
                      </a:cubicBezTo>
                      <a:cubicBezTo>
                        <a:pt x="324346" y="1500686"/>
                        <a:pt x="374828" y="1487351"/>
                        <a:pt x="387211" y="1494971"/>
                      </a:cubicBezTo>
                      <a:cubicBezTo>
                        <a:pt x="396736" y="1500686"/>
                        <a:pt x="392926" y="1507353"/>
                        <a:pt x="389116" y="1515926"/>
                      </a:cubicBezTo>
                      <a:cubicBezTo>
                        <a:pt x="372923" y="1552121"/>
                        <a:pt x="358636" y="1589268"/>
                        <a:pt x="340538" y="1624511"/>
                      </a:cubicBezTo>
                      <a:cubicBezTo>
                        <a:pt x="329108" y="1646418"/>
                        <a:pt x="340538" y="1644513"/>
                        <a:pt x="354826" y="1644513"/>
                      </a:cubicBezTo>
                      <a:cubicBezTo>
                        <a:pt x="372923" y="1644513"/>
                        <a:pt x="391973" y="1642608"/>
                        <a:pt x="410071" y="1645466"/>
                      </a:cubicBezTo>
                      <a:cubicBezTo>
                        <a:pt x="432931" y="1649276"/>
                        <a:pt x="449123" y="1658801"/>
                        <a:pt x="439598" y="1687376"/>
                      </a:cubicBezTo>
                      <a:cubicBezTo>
                        <a:pt x="433883" y="1705473"/>
                        <a:pt x="432931" y="1725476"/>
                        <a:pt x="426263" y="1743573"/>
                      </a:cubicBezTo>
                      <a:cubicBezTo>
                        <a:pt x="414833" y="1774053"/>
                        <a:pt x="432931" y="1793103"/>
                        <a:pt x="450076" y="1813106"/>
                      </a:cubicBezTo>
                      <a:cubicBezTo>
                        <a:pt x="466268" y="1832156"/>
                        <a:pt x="483413" y="1819773"/>
                        <a:pt x="499606" y="1812153"/>
                      </a:cubicBezTo>
                      <a:cubicBezTo>
                        <a:pt x="512941" y="1806438"/>
                        <a:pt x="528181" y="1806438"/>
                        <a:pt x="536753" y="1818821"/>
                      </a:cubicBezTo>
                      <a:cubicBezTo>
                        <a:pt x="554851" y="1843586"/>
                        <a:pt x="571996" y="1829298"/>
                        <a:pt x="577711" y="1813106"/>
                      </a:cubicBezTo>
                      <a:cubicBezTo>
                        <a:pt x="591998" y="1771196"/>
                        <a:pt x="630098" y="1768338"/>
                        <a:pt x="661531" y="1754051"/>
                      </a:cubicBezTo>
                      <a:cubicBezTo>
                        <a:pt x="671056" y="1754051"/>
                        <a:pt x="673913" y="1755956"/>
                        <a:pt x="672008" y="1763576"/>
                      </a:cubicBezTo>
                      <a:cubicBezTo>
                        <a:pt x="676771" y="1783578"/>
                        <a:pt x="689153" y="1777863"/>
                        <a:pt x="695821" y="1768338"/>
                      </a:cubicBezTo>
                      <a:cubicBezTo>
                        <a:pt x="713918" y="1745478"/>
                        <a:pt x="729158" y="1761671"/>
                        <a:pt x="741541" y="1772148"/>
                      </a:cubicBezTo>
                      <a:cubicBezTo>
                        <a:pt x="769163" y="1795008"/>
                        <a:pt x="799643" y="1798818"/>
                        <a:pt x="832028" y="1788341"/>
                      </a:cubicBezTo>
                      <a:cubicBezTo>
                        <a:pt x="845363" y="1783578"/>
                        <a:pt x="854888" y="1779768"/>
                        <a:pt x="865366" y="1796913"/>
                      </a:cubicBezTo>
                      <a:cubicBezTo>
                        <a:pt x="875843" y="1814058"/>
                        <a:pt x="896798" y="1823583"/>
                        <a:pt x="910133" y="1838823"/>
                      </a:cubicBezTo>
                      <a:cubicBezTo>
                        <a:pt x="947281" y="1881686"/>
                        <a:pt x="990143" y="1906451"/>
                        <a:pt x="1047293" y="1918833"/>
                      </a:cubicBezTo>
                      <a:cubicBezTo>
                        <a:pt x="1093966" y="1928358"/>
                        <a:pt x="1124446" y="1995986"/>
                        <a:pt x="1116826" y="2036943"/>
                      </a:cubicBezTo>
                      <a:cubicBezTo>
                        <a:pt x="1113968" y="2044563"/>
                        <a:pt x="1111111" y="2051231"/>
                        <a:pt x="1106348" y="2056946"/>
                      </a:cubicBezTo>
                      <a:cubicBezTo>
                        <a:pt x="1092061" y="2071233"/>
                        <a:pt x="1112063" y="2086473"/>
                        <a:pt x="1104443" y="2099808"/>
                      </a:cubicBezTo>
                      <a:cubicBezTo>
                        <a:pt x="1110158" y="2107428"/>
                        <a:pt x="1117778" y="2102666"/>
                        <a:pt x="1124446" y="2102666"/>
                      </a:cubicBezTo>
                      <a:cubicBezTo>
                        <a:pt x="1147306" y="2095046"/>
                        <a:pt x="1161593" y="2062661"/>
                        <a:pt x="1193026" y="2077901"/>
                      </a:cubicBezTo>
                      <a:cubicBezTo>
                        <a:pt x="1225411" y="2087426"/>
                        <a:pt x="1244461" y="2125526"/>
                        <a:pt x="1280656" y="2123621"/>
                      </a:cubicBezTo>
                      <a:cubicBezTo>
                        <a:pt x="1325423" y="2121716"/>
                        <a:pt x="1360666" y="2136956"/>
                        <a:pt x="1387336" y="2172198"/>
                      </a:cubicBezTo>
                      <a:cubicBezTo>
                        <a:pt x="1398766" y="2187438"/>
                        <a:pt x="1427341" y="2172198"/>
                        <a:pt x="1434008" y="2199821"/>
                      </a:cubicBezTo>
                      <a:cubicBezTo>
                        <a:pt x="1440676" y="2228396"/>
                        <a:pt x="1444486" y="2256018"/>
                        <a:pt x="1430198" y="2282688"/>
                      </a:cubicBezTo>
                      <a:cubicBezTo>
                        <a:pt x="1413053" y="2315073"/>
                        <a:pt x="1388288" y="2341743"/>
                        <a:pt x="1370191" y="2373176"/>
                      </a:cubicBezTo>
                      <a:cubicBezTo>
                        <a:pt x="1359713" y="2391273"/>
                        <a:pt x="1356856" y="2406513"/>
                        <a:pt x="1358761" y="2423658"/>
                      </a:cubicBezTo>
                      <a:cubicBezTo>
                        <a:pt x="1366381" y="2486523"/>
                        <a:pt x="1352093" y="2544626"/>
                        <a:pt x="1327328" y="2600823"/>
                      </a:cubicBezTo>
                      <a:cubicBezTo>
                        <a:pt x="1321613" y="2612253"/>
                        <a:pt x="1313041" y="2629398"/>
                        <a:pt x="1293991" y="2626541"/>
                      </a:cubicBezTo>
                      <a:cubicBezTo>
                        <a:pt x="1261606" y="2622731"/>
                        <a:pt x="1241603" y="2647496"/>
                        <a:pt x="1218743" y="2661783"/>
                      </a:cubicBezTo>
                      <a:cubicBezTo>
                        <a:pt x="1203503" y="2671308"/>
                        <a:pt x="1187311" y="2690358"/>
                        <a:pt x="1193026" y="2710361"/>
                      </a:cubicBezTo>
                      <a:cubicBezTo>
                        <a:pt x="1205408" y="2757033"/>
                        <a:pt x="1178738" y="2793228"/>
                        <a:pt x="1164451" y="2832281"/>
                      </a:cubicBezTo>
                      <a:cubicBezTo>
                        <a:pt x="1154926" y="2859903"/>
                        <a:pt x="1136828" y="2884668"/>
                        <a:pt x="1122541" y="2910386"/>
                      </a:cubicBezTo>
                      <a:cubicBezTo>
                        <a:pt x="1116826" y="2920863"/>
                        <a:pt x="1109206" y="2929436"/>
                        <a:pt x="1095871" y="2929436"/>
                      </a:cubicBezTo>
                      <a:cubicBezTo>
                        <a:pt x="1085393" y="2920863"/>
                        <a:pt x="1072058" y="2930388"/>
                        <a:pt x="1061581" y="2922768"/>
                      </a:cubicBezTo>
                      <a:cubicBezTo>
                        <a:pt x="1053961" y="2919911"/>
                        <a:pt x="1044436" y="2911338"/>
                        <a:pt x="1047293" y="2929436"/>
                      </a:cubicBezTo>
                      <a:cubicBezTo>
                        <a:pt x="1052056" y="2938961"/>
                        <a:pt x="1062533" y="2944676"/>
                        <a:pt x="1061581" y="2956106"/>
                      </a:cubicBezTo>
                      <a:cubicBezTo>
                        <a:pt x="1055866" y="2964678"/>
                        <a:pt x="1048246" y="2962773"/>
                        <a:pt x="1040626" y="2959916"/>
                      </a:cubicBezTo>
                      <a:cubicBezTo>
                        <a:pt x="952043" y="2929436"/>
                        <a:pt x="865366" y="2895146"/>
                        <a:pt x="783451" y="2850378"/>
                      </a:cubicBezTo>
                      <a:cubicBezTo>
                        <a:pt x="762496" y="2838948"/>
                        <a:pt x="762496" y="2820851"/>
                        <a:pt x="752971" y="2805611"/>
                      </a:cubicBezTo>
                      <a:cubicBezTo>
                        <a:pt x="730111" y="2799896"/>
                        <a:pt x="738683" y="2779893"/>
                        <a:pt x="737731" y="2765606"/>
                      </a:cubicBezTo>
                      <a:cubicBezTo>
                        <a:pt x="736778" y="2697978"/>
                        <a:pt x="732968" y="2631303"/>
                        <a:pt x="721538" y="2564628"/>
                      </a:cubicBezTo>
                      <a:cubicBezTo>
                        <a:pt x="715823" y="2532243"/>
                        <a:pt x="700583" y="2503668"/>
                        <a:pt x="670103" y="2492238"/>
                      </a:cubicBezTo>
                      <a:cubicBezTo>
                        <a:pt x="596761" y="2464616"/>
                        <a:pt x="568186" y="2400798"/>
                        <a:pt x="539611" y="2337933"/>
                      </a:cubicBezTo>
                      <a:cubicBezTo>
                        <a:pt x="520561" y="2296976"/>
                        <a:pt x="502463" y="2256971"/>
                        <a:pt x="473888" y="2221728"/>
                      </a:cubicBezTo>
                      <a:cubicBezTo>
                        <a:pt x="456743" y="2200773"/>
                        <a:pt x="450076" y="2174103"/>
                        <a:pt x="468173" y="2148386"/>
                      </a:cubicBezTo>
                      <a:cubicBezTo>
                        <a:pt x="473888" y="2140766"/>
                        <a:pt x="477698" y="2133146"/>
                        <a:pt x="471983" y="2122668"/>
                      </a:cubicBezTo>
                      <a:cubicBezTo>
                        <a:pt x="452933" y="2083616"/>
                        <a:pt x="471983" y="2052183"/>
                        <a:pt x="493891" y="2021703"/>
                      </a:cubicBezTo>
                      <a:cubicBezTo>
                        <a:pt x="518656" y="1987413"/>
                        <a:pt x="546278" y="1955028"/>
                        <a:pt x="538658" y="1907403"/>
                      </a:cubicBezTo>
                      <a:cubicBezTo>
                        <a:pt x="535801" y="1889306"/>
                        <a:pt x="531991" y="1871208"/>
                        <a:pt x="524371" y="1854063"/>
                      </a:cubicBezTo>
                      <a:cubicBezTo>
                        <a:pt x="517703" y="1837871"/>
                        <a:pt x="507226" y="1834061"/>
                        <a:pt x="499606" y="1853111"/>
                      </a:cubicBezTo>
                      <a:cubicBezTo>
                        <a:pt x="489128" y="1876923"/>
                        <a:pt x="475793" y="1875018"/>
                        <a:pt x="459601" y="1860731"/>
                      </a:cubicBezTo>
                      <a:cubicBezTo>
                        <a:pt x="443408" y="1847396"/>
                        <a:pt x="425311" y="1838823"/>
                        <a:pt x="408166" y="1827393"/>
                      </a:cubicBezTo>
                      <a:cubicBezTo>
                        <a:pt x="375781" y="1806438"/>
                        <a:pt x="371971" y="1771196"/>
                        <a:pt x="354826" y="1742621"/>
                      </a:cubicBezTo>
                      <a:cubicBezTo>
                        <a:pt x="346253" y="1729286"/>
                        <a:pt x="337681" y="1720713"/>
                        <a:pt x="322441" y="1715951"/>
                      </a:cubicBezTo>
                      <a:cubicBezTo>
                        <a:pt x="289103" y="1705473"/>
                        <a:pt x="255766" y="1691186"/>
                        <a:pt x="234811" y="1658801"/>
                      </a:cubicBezTo>
                      <a:cubicBezTo>
                        <a:pt x="228143" y="1649276"/>
                        <a:pt x="218618" y="1639751"/>
                        <a:pt x="206236" y="1644513"/>
                      </a:cubicBezTo>
                      <a:cubicBezTo>
                        <a:pt x="170993" y="1656896"/>
                        <a:pt x="143371" y="1639751"/>
                        <a:pt x="116701" y="1622606"/>
                      </a:cubicBezTo>
                      <a:cubicBezTo>
                        <a:pt x="85268" y="1603556"/>
                        <a:pt x="54788" y="1583553"/>
                        <a:pt x="28118" y="1557836"/>
                      </a:cubicBezTo>
                      <a:cubicBezTo>
                        <a:pt x="11926" y="1541643"/>
                        <a:pt x="1448" y="1523546"/>
                        <a:pt x="12878" y="1499733"/>
                      </a:cubicBezTo>
                      <a:cubicBezTo>
                        <a:pt x="20498" y="1482588"/>
                        <a:pt x="16688" y="1463538"/>
                        <a:pt x="10021" y="1446393"/>
                      </a:cubicBezTo>
                      <a:cubicBezTo>
                        <a:pt x="6211" y="1434963"/>
                        <a:pt x="-1409" y="1423533"/>
                        <a:pt x="5258" y="1410198"/>
                      </a:cubicBezTo>
                      <a:cubicBezTo>
                        <a:pt x="-12839" y="1304471"/>
                        <a:pt x="19546" y="1205411"/>
                        <a:pt x="45263" y="1105398"/>
                      </a:cubicBezTo>
                      <a:cubicBezTo>
                        <a:pt x="94793" y="912993"/>
                        <a:pt x="185281" y="739638"/>
                        <a:pt x="304343" y="581523"/>
                      </a:cubicBezTo>
                      <a:cubicBezTo>
                        <a:pt x="374828" y="487226"/>
                        <a:pt x="458648" y="405311"/>
                        <a:pt x="548183" y="329111"/>
                      </a:cubicBezTo>
                      <a:cubicBezTo>
                        <a:pt x="568186" y="311966"/>
                        <a:pt x="591046" y="303393"/>
                        <a:pt x="617716" y="317681"/>
                      </a:cubicBezTo>
                      <a:cubicBezTo>
                        <a:pt x="628193" y="324348"/>
                        <a:pt x="628193" y="314823"/>
                        <a:pt x="631051" y="309108"/>
                      </a:cubicBezTo>
                      <a:cubicBezTo>
                        <a:pt x="652006" y="308156"/>
                        <a:pt x="669151" y="289106"/>
                        <a:pt x="692011" y="299583"/>
                      </a:cubicBezTo>
                      <a:cubicBezTo>
                        <a:pt x="712013" y="311966"/>
                        <a:pt x="732968" y="317681"/>
                        <a:pt x="756781" y="316728"/>
                      </a:cubicBezTo>
                      <a:cubicBezTo>
                        <a:pt x="764401" y="317681"/>
                        <a:pt x="772973" y="320538"/>
                        <a:pt x="780593" y="315776"/>
                      </a:cubicBezTo>
                      <a:cubicBezTo>
                        <a:pt x="786308" y="312918"/>
                        <a:pt x="792023" y="311966"/>
                        <a:pt x="797738" y="314823"/>
                      </a:cubicBezTo>
                      <a:cubicBezTo>
                        <a:pt x="808216" y="327206"/>
                        <a:pt x="819646" y="321491"/>
                        <a:pt x="831076" y="316728"/>
                      </a:cubicBezTo>
                      <a:cubicBezTo>
                        <a:pt x="837743" y="304346"/>
                        <a:pt x="858698" y="297678"/>
                        <a:pt x="841553" y="277676"/>
                      </a:cubicBezTo>
                      <a:cubicBezTo>
                        <a:pt x="834886" y="270056"/>
                        <a:pt x="846316" y="263388"/>
                        <a:pt x="852031" y="259578"/>
                      </a:cubicBezTo>
                      <a:cubicBezTo>
                        <a:pt x="857269" y="255768"/>
                        <a:pt x="862508" y="252434"/>
                        <a:pt x="867152" y="248624"/>
                      </a:cubicBezTo>
                      <a:lnTo>
                        <a:pt x="876026" y="238011"/>
                      </a:lnTo>
                      <a:lnTo>
                        <a:pt x="858921" y="241392"/>
                      </a:lnTo>
                      <a:cubicBezTo>
                        <a:pt x="840303" y="244874"/>
                        <a:pt x="823694" y="244338"/>
                        <a:pt x="821551" y="210048"/>
                      </a:cubicBezTo>
                      <a:cubicBezTo>
                        <a:pt x="833933" y="208143"/>
                        <a:pt x="848221" y="208143"/>
                        <a:pt x="857746" y="190998"/>
                      </a:cubicBezTo>
                      <a:cubicBezTo>
                        <a:pt x="861079" y="184807"/>
                        <a:pt x="867032" y="183378"/>
                        <a:pt x="873343" y="184331"/>
                      </a:cubicBezTo>
                      <a:close/>
                      <a:moveTo>
                        <a:pt x="798215" y="181949"/>
                      </a:moveTo>
                      <a:cubicBezTo>
                        <a:pt x="801310" y="182187"/>
                        <a:pt x="803930" y="183378"/>
                        <a:pt x="805359" y="187188"/>
                      </a:cubicBezTo>
                      <a:cubicBezTo>
                        <a:pt x="808216" y="194808"/>
                        <a:pt x="800596" y="194808"/>
                        <a:pt x="795834" y="196713"/>
                      </a:cubicBezTo>
                      <a:cubicBezTo>
                        <a:pt x="790119" y="193856"/>
                        <a:pt x="788214" y="189093"/>
                        <a:pt x="788214" y="182426"/>
                      </a:cubicBezTo>
                      <a:cubicBezTo>
                        <a:pt x="791547" y="182426"/>
                        <a:pt x="795119" y="181711"/>
                        <a:pt x="798215" y="181949"/>
                      </a:cubicBezTo>
                      <a:close/>
                      <a:moveTo>
                        <a:pt x="938708" y="121466"/>
                      </a:moveTo>
                      <a:cubicBezTo>
                        <a:pt x="943471" y="128133"/>
                        <a:pt x="953948" y="130038"/>
                        <a:pt x="952043" y="141468"/>
                      </a:cubicBezTo>
                      <a:lnTo>
                        <a:pt x="951037" y="142501"/>
                      </a:lnTo>
                      <a:lnTo>
                        <a:pt x="953949" y="140516"/>
                      </a:lnTo>
                      <a:cubicBezTo>
                        <a:pt x="952996" y="143373"/>
                        <a:pt x="952996" y="146231"/>
                        <a:pt x="952996" y="148136"/>
                      </a:cubicBezTo>
                      <a:cubicBezTo>
                        <a:pt x="952996" y="154803"/>
                        <a:pt x="952996" y="161471"/>
                        <a:pt x="952996" y="169091"/>
                      </a:cubicBezTo>
                      <a:cubicBezTo>
                        <a:pt x="949662" y="166709"/>
                        <a:pt x="947281" y="162899"/>
                        <a:pt x="944424" y="159804"/>
                      </a:cubicBezTo>
                      <a:lnTo>
                        <a:pt x="933131" y="154863"/>
                      </a:lnTo>
                      <a:lnTo>
                        <a:pt x="931088" y="155756"/>
                      </a:lnTo>
                      <a:cubicBezTo>
                        <a:pt x="931088" y="155756"/>
                        <a:pt x="930136" y="155756"/>
                        <a:pt x="930136" y="155756"/>
                      </a:cubicBezTo>
                      <a:cubicBezTo>
                        <a:pt x="925373" y="152898"/>
                        <a:pt x="906323" y="162423"/>
                        <a:pt x="918706" y="144326"/>
                      </a:cubicBezTo>
                      <a:cubicBezTo>
                        <a:pt x="923468" y="137658"/>
                        <a:pt x="931088" y="131943"/>
                        <a:pt x="931088" y="122418"/>
                      </a:cubicBezTo>
                      <a:cubicBezTo>
                        <a:pt x="934898" y="118608"/>
                        <a:pt x="936803" y="118608"/>
                        <a:pt x="938708" y="121466"/>
                      </a:cubicBezTo>
                      <a:close/>
                      <a:moveTo>
                        <a:pt x="925373" y="107178"/>
                      </a:moveTo>
                      <a:cubicBezTo>
                        <a:pt x="930136" y="111940"/>
                        <a:pt x="934898" y="116703"/>
                        <a:pt x="938708" y="121465"/>
                      </a:cubicBezTo>
                      <a:lnTo>
                        <a:pt x="935851" y="121465"/>
                      </a:lnTo>
                      <a:cubicBezTo>
                        <a:pt x="935851" y="121465"/>
                        <a:pt x="932993" y="121465"/>
                        <a:pt x="932993" y="121465"/>
                      </a:cubicBezTo>
                      <a:cubicBezTo>
                        <a:pt x="923468" y="125275"/>
                        <a:pt x="912991" y="131943"/>
                        <a:pt x="901561" y="123370"/>
                      </a:cubicBezTo>
                      <a:cubicBezTo>
                        <a:pt x="904418" y="109083"/>
                        <a:pt x="915848" y="109083"/>
                        <a:pt x="925373" y="107178"/>
                      </a:cubicBezTo>
                      <a:close/>
                      <a:moveTo>
                        <a:pt x="1021576" y="71936"/>
                      </a:moveTo>
                      <a:cubicBezTo>
                        <a:pt x="1037768" y="75746"/>
                        <a:pt x="1038721" y="87176"/>
                        <a:pt x="1031101" y="97653"/>
                      </a:cubicBezTo>
                      <a:cubicBezTo>
                        <a:pt x="1019671" y="115751"/>
                        <a:pt x="1011098" y="95748"/>
                        <a:pt x="1000621" y="92891"/>
                      </a:cubicBezTo>
                      <a:cubicBezTo>
                        <a:pt x="1002526" y="88128"/>
                        <a:pt x="1005383" y="83366"/>
                        <a:pt x="1007288" y="79556"/>
                      </a:cubicBezTo>
                      <a:cubicBezTo>
                        <a:pt x="1012051" y="76698"/>
                        <a:pt x="1016813" y="74793"/>
                        <a:pt x="1021576" y="71936"/>
                      </a:cubicBezTo>
                      <a:close/>
                      <a:moveTo>
                        <a:pt x="1113849" y="40265"/>
                      </a:moveTo>
                      <a:cubicBezTo>
                        <a:pt x="1128732" y="39074"/>
                        <a:pt x="1143972" y="42885"/>
                        <a:pt x="1159689" y="51933"/>
                      </a:cubicBezTo>
                      <a:cubicBezTo>
                        <a:pt x="1175881" y="68126"/>
                        <a:pt x="1166356" y="76698"/>
                        <a:pt x="1151116" y="84318"/>
                      </a:cubicBezTo>
                      <a:cubicBezTo>
                        <a:pt x="1137781" y="90986"/>
                        <a:pt x="1123494" y="86223"/>
                        <a:pt x="1111111" y="92891"/>
                      </a:cubicBezTo>
                      <a:cubicBezTo>
                        <a:pt x="1083489" y="98606"/>
                        <a:pt x="1067296" y="90033"/>
                        <a:pt x="1070153" y="58601"/>
                      </a:cubicBezTo>
                      <a:cubicBezTo>
                        <a:pt x="1084441" y="47647"/>
                        <a:pt x="1098967" y="41456"/>
                        <a:pt x="1113849" y="40265"/>
                      </a:cubicBezTo>
                      <a:close/>
                      <a:moveTo>
                        <a:pt x="1400760" y="96"/>
                      </a:moveTo>
                      <a:cubicBezTo>
                        <a:pt x="1426031" y="498"/>
                        <a:pt x="1451392" y="2164"/>
                        <a:pt x="1476871" y="5260"/>
                      </a:cubicBezTo>
                      <a:cubicBezTo>
                        <a:pt x="1521639" y="13833"/>
                        <a:pt x="1566406" y="14785"/>
                        <a:pt x="1611174" y="9070"/>
                      </a:cubicBezTo>
                      <a:cubicBezTo>
                        <a:pt x="1614984" y="7165"/>
                        <a:pt x="1619746" y="9070"/>
                        <a:pt x="1619746" y="17643"/>
                      </a:cubicBezTo>
                      <a:cubicBezTo>
                        <a:pt x="1631176" y="13833"/>
                        <a:pt x="1639748" y="20500"/>
                        <a:pt x="1646416" y="28120"/>
                      </a:cubicBezTo>
                      <a:cubicBezTo>
                        <a:pt x="1652131" y="36693"/>
                        <a:pt x="1659751" y="35740"/>
                        <a:pt x="1667371" y="31930"/>
                      </a:cubicBezTo>
                      <a:cubicBezTo>
                        <a:pt x="1693088" y="18119"/>
                        <a:pt x="1717377" y="11690"/>
                        <a:pt x="1742261" y="11690"/>
                      </a:cubicBezTo>
                      <a:cubicBezTo>
                        <a:pt x="1767145" y="11690"/>
                        <a:pt x="1792624" y="18119"/>
                        <a:pt x="1820723" y="30025"/>
                      </a:cubicBezTo>
                      <a:cubicBezTo>
                        <a:pt x="1845488" y="40503"/>
                        <a:pt x="1874063" y="40503"/>
                        <a:pt x="1901686" y="45265"/>
                      </a:cubicBezTo>
                      <a:cubicBezTo>
                        <a:pt x="1905496" y="54790"/>
                        <a:pt x="1888351" y="56695"/>
                        <a:pt x="1894066" y="69078"/>
                      </a:cubicBezTo>
                      <a:cubicBezTo>
                        <a:pt x="1913116" y="57648"/>
                        <a:pt x="1934071" y="52885"/>
                        <a:pt x="1955978" y="55743"/>
                      </a:cubicBezTo>
                      <a:cubicBezTo>
                        <a:pt x="1961693" y="62410"/>
                        <a:pt x="1959788" y="69078"/>
                        <a:pt x="1954073" y="71935"/>
                      </a:cubicBezTo>
                      <a:cubicBezTo>
                        <a:pt x="1939786" y="78603"/>
                        <a:pt x="1939786" y="91938"/>
                        <a:pt x="1935976" y="103368"/>
                      </a:cubicBezTo>
                      <a:cubicBezTo>
                        <a:pt x="1904543" y="124323"/>
                        <a:pt x="1914068" y="142420"/>
                        <a:pt x="1949311" y="161470"/>
                      </a:cubicBezTo>
                      <a:cubicBezTo>
                        <a:pt x="1923593" y="162423"/>
                        <a:pt x="1905496" y="153850"/>
                        <a:pt x="1894066" y="171948"/>
                      </a:cubicBezTo>
                      <a:cubicBezTo>
                        <a:pt x="1899781" y="177663"/>
                        <a:pt x="1909306" y="175758"/>
                        <a:pt x="1913116" y="183378"/>
                      </a:cubicBezTo>
                      <a:cubicBezTo>
                        <a:pt x="1917878" y="187188"/>
                        <a:pt x="1922641" y="195760"/>
                        <a:pt x="1907401" y="196713"/>
                      </a:cubicBezTo>
                      <a:cubicBezTo>
                        <a:pt x="1907401" y="221478"/>
                        <a:pt x="1903591" y="242433"/>
                        <a:pt x="1873111" y="245290"/>
                      </a:cubicBezTo>
                      <a:cubicBezTo>
                        <a:pt x="1842631" y="244338"/>
                        <a:pt x="1879778" y="263388"/>
                        <a:pt x="1866443" y="267198"/>
                      </a:cubicBezTo>
                      <a:cubicBezTo>
                        <a:pt x="1860728" y="271008"/>
                        <a:pt x="1855013" y="271960"/>
                        <a:pt x="1851203" y="270055"/>
                      </a:cubicBezTo>
                      <a:cubicBezTo>
                        <a:pt x="1860728" y="280533"/>
                        <a:pt x="1876921" y="291963"/>
                        <a:pt x="1866443" y="313870"/>
                      </a:cubicBezTo>
                      <a:cubicBezTo>
                        <a:pt x="1859776" y="319585"/>
                        <a:pt x="1852156" y="321490"/>
                        <a:pt x="1843583" y="319585"/>
                      </a:cubicBezTo>
                      <a:cubicBezTo>
                        <a:pt x="1833106" y="315775"/>
                        <a:pt x="1827391" y="307203"/>
                        <a:pt x="1819771" y="300535"/>
                      </a:cubicBezTo>
                      <a:cubicBezTo>
                        <a:pt x="1811198" y="310060"/>
                        <a:pt x="1800721" y="314823"/>
                        <a:pt x="1788338" y="313870"/>
                      </a:cubicBezTo>
                      <a:cubicBezTo>
                        <a:pt x="1791196" y="322443"/>
                        <a:pt x="1796911" y="313870"/>
                        <a:pt x="1800721" y="315775"/>
                      </a:cubicBezTo>
                      <a:cubicBezTo>
                        <a:pt x="1808341" y="314823"/>
                        <a:pt x="1815961" y="312918"/>
                        <a:pt x="1823581" y="314823"/>
                      </a:cubicBezTo>
                      <a:cubicBezTo>
                        <a:pt x="1826438" y="315775"/>
                        <a:pt x="1830248" y="316728"/>
                        <a:pt x="1833106" y="317680"/>
                      </a:cubicBezTo>
                      <a:cubicBezTo>
                        <a:pt x="1838821" y="322443"/>
                        <a:pt x="1842631" y="327205"/>
                        <a:pt x="1838821" y="334825"/>
                      </a:cubicBezTo>
                      <a:cubicBezTo>
                        <a:pt x="1800721" y="354828"/>
                        <a:pt x="1760716" y="371020"/>
                        <a:pt x="1715948" y="370068"/>
                      </a:cubicBezTo>
                      <a:cubicBezTo>
                        <a:pt x="1707376" y="370068"/>
                        <a:pt x="1695946" y="372925"/>
                        <a:pt x="1691183" y="379593"/>
                      </a:cubicBezTo>
                      <a:cubicBezTo>
                        <a:pt x="1662608" y="411025"/>
                        <a:pt x="1627366" y="425313"/>
                        <a:pt x="1586408" y="430075"/>
                      </a:cubicBezTo>
                      <a:cubicBezTo>
                        <a:pt x="1564501" y="432933"/>
                        <a:pt x="1554976" y="450078"/>
                        <a:pt x="1542593" y="468175"/>
                      </a:cubicBezTo>
                      <a:cubicBezTo>
                        <a:pt x="1522591" y="497703"/>
                        <a:pt x="1501636" y="527230"/>
                        <a:pt x="1480681" y="555805"/>
                      </a:cubicBezTo>
                      <a:cubicBezTo>
                        <a:pt x="1475918" y="562473"/>
                        <a:pt x="1469251" y="562473"/>
                        <a:pt x="1462583" y="562473"/>
                      </a:cubicBezTo>
                      <a:cubicBezTo>
                        <a:pt x="1419721" y="558663"/>
                        <a:pt x="1380668" y="507228"/>
                        <a:pt x="1385431" y="462460"/>
                      </a:cubicBezTo>
                      <a:cubicBezTo>
                        <a:pt x="1388288" y="441505"/>
                        <a:pt x="1374001" y="421503"/>
                        <a:pt x="1379716" y="398643"/>
                      </a:cubicBezTo>
                      <a:cubicBezTo>
                        <a:pt x="1387336" y="363400"/>
                        <a:pt x="1418768" y="354828"/>
                        <a:pt x="1441628" y="335778"/>
                      </a:cubicBezTo>
                      <a:cubicBezTo>
                        <a:pt x="1443533" y="331015"/>
                        <a:pt x="1445438" y="325300"/>
                        <a:pt x="1449248" y="321490"/>
                      </a:cubicBezTo>
                      <a:cubicBezTo>
                        <a:pt x="1454011" y="314823"/>
                        <a:pt x="1454963" y="306250"/>
                        <a:pt x="1461631" y="300535"/>
                      </a:cubicBezTo>
                      <a:cubicBezTo>
                        <a:pt x="1451153" y="280533"/>
                        <a:pt x="1439723" y="265293"/>
                        <a:pt x="1412101" y="280533"/>
                      </a:cubicBezTo>
                      <a:cubicBezTo>
                        <a:pt x="1425436" y="259578"/>
                        <a:pt x="1438771" y="241480"/>
                        <a:pt x="1434961" y="215763"/>
                      </a:cubicBezTo>
                      <a:cubicBezTo>
                        <a:pt x="1430198" y="178615"/>
                        <a:pt x="1409243" y="158613"/>
                        <a:pt x="1371143" y="160518"/>
                      </a:cubicBezTo>
                      <a:cubicBezTo>
                        <a:pt x="1357808" y="161470"/>
                        <a:pt x="1343521" y="159565"/>
                        <a:pt x="1331138" y="162423"/>
                      </a:cubicBezTo>
                      <a:cubicBezTo>
                        <a:pt x="1317803" y="165280"/>
                        <a:pt x="1310183" y="161470"/>
                        <a:pt x="1303516" y="150040"/>
                      </a:cubicBezTo>
                      <a:cubicBezTo>
                        <a:pt x="1296848" y="136705"/>
                        <a:pt x="1300658" y="131943"/>
                        <a:pt x="1313993" y="130038"/>
                      </a:cubicBezTo>
                      <a:cubicBezTo>
                        <a:pt x="1321613" y="129085"/>
                        <a:pt x="1316851" y="124323"/>
                        <a:pt x="1313041" y="121465"/>
                      </a:cubicBezTo>
                      <a:cubicBezTo>
                        <a:pt x="1283513" y="99558"/>
                        <a:pt x="1311136" y="99558"/>
                        <a:pt x="1323518" y="96700"/>
                      </a:cubicBezTo>
                      <a:cubicBezTo>
                        <a:pt x="1344473" y="92890"/>
                        <a:pt x="1365428" y="88128"/>
                        <a:pt x="1387336" y="88128"/>
                      </a:cubicBezTo>
                      <a:cubicBezTo>
                        <a:pt x="1399718" y="88128"/>
                        <a:pt x="1414006" y="81460"/>
                        <a:pt x="1394003" y="68125"/>
                      </a:cubicBezTo>
                      <a:cubicBezTo>
                        <a:pt x="1402576" y="42408"/>
                        <a:pt x="1427341" y="49075"/>
                        <a:pt x="1445438" y="41455"/>
                      </a:cubicBezTo>
                      <a:lnTo>
                        <a:pt x="1471104" y="35589"/>
                      </a:lnTo>
                      <a:lnTo>
                        <a:pt x="1469608" y="35026"/>
                      </a:lnTo>
                      <a:cubicBezTo>
                        <a:pt x="1465441" y="34550"/>
                        <a:pt x="1461155" y="34788"/>
                        <a:pt x="1456869" y="34788"/>
                      </a:cubicBezTo>
                      <a:cubicBezTo>
                        <a:pt x="1424484" y="38598"/>
                        <a:pt x="1396861" y="56695"/>
                        <a:pt x="1365429" y="60505"/>
                      </a:cubicBezTo>
                      <a:cubicBezTo>
                        <a:pt x="1307326" y="66220"/>
                        <a:pt x="1264464" y="112893"/>
                        <a:pt x="1208266" y="122418"/>
                      </a:cubicBezTo>
                      <a:cubicBezTo>
                        <a:pt x="1196836" y="130038"/>
                        <a:pt x="1186359" y="129085"/>
                        <a:pt x="1175881" y="122418"/>
                      </a:cubicBezTo>
                      <a:cubicBezTo>
                        <a:pt x="1178739" y="129085"/>
                        <a:pt x="1197789" y="127180"/>
                        <a:pt x="1187311" y="142420"/>
                      </a:cubicBezTo>
                      <a:cubicBezTo>
                        <a:pt x="1185406" y="144325"/>
                        <a:pt x="1182549" y="146230"/>
                        <a:pt x="1180644" y="149088"/>
                      </a:cubicBezTo>
                      <a:cubicBezTo>
                        <a:pt x="1173262" y="152183"/>
                        <a:pt x="1165939" y="153434"/>
                        <a:pt x="1158647" y="153642"/>
                      </a:cubicBezTo>
                      <a:lnTo>
                        <a:pt x="1143520" y="152466"/>
                      </a:lnTo>
                      <a:lnTo>
                        <a:pt x="1148259" y="153731"/>
                      </a:lnTo>
                      <a:cubicBezTo>
                        <a:pt x="1153498" y="157422"/>
                        <a:pt x="1155879" y="163851"/>
                        <a:pt x="1152069" y="175758"/>
                      </a:cubicBezTo>
                      <a:cubicBezTo>
                        <a:pt x="1112064" y="198618"/>
                        <a:pt x="1069201" y="175758"/>
                        <a:pt x="1029196" y="182425"/>
                      </a:cubicBezTo>
                      <a:cubicBezTo>
                        <a:pt x="1020624" y="171948"/>
                        <a:pt x="980619" y="182425"/>
                        <a:pt x="1006336" y="148135"/>
                      </a:cubicBezTo>
                      <a:cubicBezTo>
                        <a:pt x="1011099" y="141468"/>
                        <a:pt x="1003479" y="136705"/>
                        <a:pt x="995859" y="134800"/>
                      </a:cubicBezTo>
                      <a:cubicBezTo>
                        <a:pt x="984429" y="131943"/>
                        <a:pt x="981571" y="125275"/>
                        <a:pt x="987286" y="114798"/>
                      </a:cubicBezTo>
                      <a:cubicBezTo>
                        <a:pt x="1010146" y="115750"/>
                        <a:pt x="1027291" y="130990"/>
                        <a:pt x="1049199" y="134800"/>
                      </a:cubicBezTo>
                      <a:cubicBezTo>
                        <a:pt x="1053009" y="140515"/>
                        <a:pt x="1055866" y="147183"/>
                        <a:pt x="1064439" y="149088"/>
                      </a:cubicBezTo>
                      <a:cubicBezTo>
                        <a:pt x="1074916" y="150993"/>
                        <a:pt x="1085394" y="150278"/>
                        <a:pt x="1095871" y="149326"/>
                      </a:cubicBezTo>
                      <a:lnTo>
                        <a:pt x="1106484" y="148924"/>
                      </a:lnTo>
                      <a:lnTo>
                        <a:pt x="1093014" y="149088"/>
                      </a:lnTo>
                      <a:cubicBezTo>
                        <a:pt x="1081584" y="144325"/>
                        <a:pt x="1067296" y="146230"/>
                        <a:pt x="1062534" y="131943"/>
                      </a:cubicBezTo>
                      <a:cubicBezTo>
                        <a:pt x="1083489" y="115750"/>
                        <a:pt x="1102539" y="93843"/>
                        <a:pt x="1133971" y="110988"/>
                      </a:cubicBezTo>
                      <a:cubicBezTo>
                        <a:pt x="1150164" y="112893"/>
                        <a:pt x="1147306" y="91938"/>
                        <a:pt x="1158736" y="88128"/>
                      </a:cubicBezTo>
                      <a:cubicBezTo>
                        <a:pt x="1164451" y="84318"/>
                        <a:pt x="1172071" y="81460"/>
                        <a:pt x="1173024" y="73840"/>
                      </a:cubicBezTo>
                      <a:cubicBezTo>
                        <a:pt x="1176834" y="44313"/>
                        <a:pt x="1193979" y="46218"/>
                        <a:pt x="1214934" y="54790"/>
                      </a:cubicBezTo>
                      <a:cubicBezTo>
                        <a:pt x="1234936" y="51933"/>
                        <a:pt x="1254939" y="44313"/>
                        <a:pt x="1275894" y="44313"/>
                      </a:cubicBezTo>
                      <a:cubicBezTo>
                        <a:pt x="1253986" y="44313"/>
                        <a:pt x="1233031" y="51933"/>
                        <a:pt x="1211124" y="51933"/>
                      </a:cubicBezTo>
                      <a:cubicBezTo>
                        <a:pt x="1199694" y="46218"/>
                        <a:pt x="1184454" y="50028"/>
                        <a:pt x="1174929" y="39550"/>
                      </a:cubicBezTo>
                      <a:cubicBezTo>
                        <a:pt x="1174929" y="34788"/>
                        <a:pt x="1174929" y="30978"/>
                        <a:pt x="1174929" y="26215"/>
                      </a:cubicBezTo>
                      <a:cubicBezTo>
                        <a:pt x="1249938" y="9070"/>
                        <a:pt x="1324947" y="-1110"/>
                        <a:pt x="1400760" y="96"/>
                      </a:cubicBezTo>
                      <a:close/>
                    </a:path>
                  </a:pathLst>
                </a:custGeom>
                <a:solidFill>
                  <a:srgbClr val="86D2FB"/>
                </a:solidFill>
                <a:ln>
                  <a:noFill/>
                </a:ln>
                <a:effectLst>
                  <a:outerShdw blurRad="50800" rotWithShape="0" algn="tl" dir="2700000" dist="38100">
                    <a:srgbClr val="000000">
                      <a:alpha val="4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grpSp>
          <p:grpSp>
            <p:nvGrpSpPr>
              <p:cNvPr id="706" name="Google Shape;706;p38"/>
              <p:cNvGrpSpPr/>
              <p:nvPr/>
            </p:nvGrpSpPr>
            <p:grpSpPr>
              <a:xfrm>
                <a:off x="4704297" y="3001126"/>
                <a:ext cx="1610090" cy="1301528"/>
                <a:chOff x="8851691" y="3742138"/>
                <a:chExt cx="2513802" cy="2032049"/>
              </a:xfrm>
            </p:grpSpPr>
            <p:sp>
              <p:nvSpPr>
                <p:cNvPr id="707" name="Google Shape;707;p38"/>
                <p:cNvSpPr/>
                <p:nvPr/>
              </p:nvSpPr>
              <p:spPr>
                <a:xfrm>
                  <a:off x="8851691" y="3742138"/>
                  <a:ext cx="2499785" cy="2032049"/>
                </a:xfrm>
                <a:custGeom>
                  <a:rect b="b" l="l" r="r" t="t"/>
                  <a:pathLst>
                    <a:path extrusionOk="0" h="3114252" w="3831088">
                      <a:moveTo>
                        <a:pt x="3817888" y="722004"/>
                      </a:moveTo>
                      <a:cubicBezTo>
                        <a:pt x="3782528" y="565714"/>
                        <a:pt x="3521574" y="325976"/>
                        <a:pt x="3452269" y="280008"/>
                      </a:cubicBezTo>
                      <a:cubicBezTo>
                        <a:pt x="3124839" y="63607"/>
                        <a:pt x="2569693" y="-14184"/>
                        <a:pt x="2264893" y="2082"/>
                      </a:cubicBezTo>
                      <a:cubicBezTo>
                        <a:pt x="2037176" y="14104"/>
                        <a:pt x="1734498" y="94724"/>
                        <a:pt x="1600132" y="195852"/>
                      </a:cubicBezTo>
                      <a:cubicBezTo>
                        <a:pt x="1465765" y="296981"/>
                        <a:pt x="1179352" y="499238"/>
                        <a:pt x="1027306" y="642091"/>
                      </a:cubicBezTo>
                      <a:cubicBezTo>
                        <a:pt x="875259" y="784944"/>
                        <a:pt x="615719" y="1020439"/>
                        <a:pt x="513884" y="1130054"/>
                      </a:cubicBezTo>
                      <a:cubicBezTo>
                        <a:pt x="419827" y="1231182"/>
                        <a:pt x="105127" y="1612359"/>
                        <a:pt x="66231" y="1725510"/>
                      </a:cubicBezTo>
                      <a:cubicBezTo>
                        <a:pt x="20263" y="1859169"/>
                        <a:pt x="-32776" y="2005558"/>
                        <a:pt x="25921" y="2132146"/>
                      </a:cubicBezTo>
                      <a:cubicBezTo>
                        <a:pt x="168774" y="2511201"/>
                        <a:pt x="751501" y="2843581"/>
                        <a:pt x="907790" y="2922787"/>
                      </a:cubicBezTo>
                      <a:cubicBezTo>
                        <a:pt x="1086002" y="3012600"/>
                        <a:pt x="1487688" y="3140602"/>
                        <a:pt x="1745106" y="3109486"/>
                      </a:cubicBezTo>
                      <a:cubicBezTo>
                        <a:pt x="1995453" y="3079076"/>
                        <a:pt x="2046370" y="3016843"/>
                        <a:pt x="2197710" y="2873283"/>
                      </a:cubicBezTo>
                      <a:cubicBezTo>
                        <a:pt x="2349049" y="2729723"/>
                        <a:pt x="2399967" y="2662540"/>
                        <a:pt x="2551306" y="2477255"/>
                      </a:cubicBezTo>
                      <a:cubicBezTo>
                        <a:pt x="2702645" y="2291971"/>
                        <a:pt x="2904902" y="2089714"/>
                        <a:pt x="3064728" y="1989293"/>
                      </a:cubicBezTo>
                      <a:cubicBezTo>
                        <a:pt x="3224553" y="1888164"/>
                        <a:pt x="3471363" y="1666106"/>
                        <a:pt x="3629068" y="1458898"/>
                      </a:cubicBezTo>
                      <a:cubicBezTo>
                        <a:pt x="3755654" y="1293415"/>
                        <a:pt x="3817888" y="1005588"/>
                        <a:pt x="3817888" y="1005588"/>
                      </a:cubicBezTo>
                      <a:cubicBezTo>
                        <a:pt x="3817888" y="1005588"/>
                        <a:pt x="3847589" y="852127"/>
                        <a:pt x="3817888" y="722004"/>
                      </a:cubicBezTo>
                      <a:close/>
                    </a:path>
                  </a:pathLst>
                </a:custGeom>
                <a:solidFill>
                  <a:schemeClr val="accent5"/>
                </a:solidFill>
                <a:ln>
                  <a:noFill/>
                </a:ln>
                <a:effectLst>
                  <a:outerShdw blurRad="50800" rotWithShape="0" algn="tl" dir="2700000" dist="38100">
                    <a:srgbClr val="000000">
                      <a:alpha val="4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708" name="Google Shape;708;p38"/>
                <p:cNvSpPr/>
                <p:nvPr/>
              </p:nvSpPr>
              <p:spPr>
                <a:xfrm>
                  <a:off x="8851691" y="4222145"/>
                  <a:ext cx="1228201" cy="1228543"/>
                </a:xfrm>
                <a:custGeom>
                  <a:rect b="b" l="l" r="r" t="t"/>
                  <a:pathLst>
                    <a:path extrusionOk="0" h="1882825" w="1882301">
                      <a:moveTo>
                        <a:pt x="1040743" y="1158660"/>
                      </a:moveTo>
                      <a:cubicBezTo>
                        <a:pt x="1044986" y="1153710"/>
                        <a:pt x="1503246" y="603514"/>
                        <a:pt x="1544970" y="517237"/>
                      </a:cubicBezTo>
                      <a:cubicBezTo>
                        <a:pt x="1584573" y="435202"/>
                        <a:pt x="1839162" y="70998"/>
                        <a:pt x="1882302" y="8765"/>
                      </a:cubicBezTo>
                      <a:cubicBezTo>
                        <a:pt x="1718233" y="-28716"/>
                        <a:pt x="1580330" y="61098"/>
                        <a:pt x="1492638" y="143839"/>
                      </a:cubicBezTo>
                      <a:lnTo>
                        <a:pt x="1486981" y="149497"/>
                      </a:lnTo>
                      <a:lnTo>
                        <a:pt x="1482030" y="143132"/>
                      </a:lnTo>
                      <a:cubicBezTo>
                        <a:pt x="1443135" y="87971"/>
                        <a:pt x="1063373" y="29981"/>
                        <a:pt x="915569" y="12301"/>
                      </a:cubicBezTo>
                      <a:cubicBezTo>
                        <a:pt x="769888" y="147375"/>
                        <a:pt x="593796" y="310029"/>
                        <a:pt x="513884" y="395600"/>
                      </a:cubicBezTo>
                      <a:cubicBezTo>
                        <a:pt x="419827" y="496728"/>
                        <a:pt x="105127" y="877905"/>
                        <a:pt x="66231" y="991056"/>
                      </a:cubicBezTo>
                      <a:cubicBezTo>
                        <a:pt x="20263" y="1124715"/>
                        <a:pt x="-32776" y="1271104"/>
                        <a:pt x="25921" y="1397692"/>
                      </a:cubicBezTo>
                      <a:cubicBezTo>
                        <a:pt x="84618" y="1524279"/>
                        <a:pt x="257173" y="1655817"/>
                        <a:pt x="375274" y="1727950"/>
                      </a:cubicBezTo>
                      <a:cubicBezTo>
                        <a:pt x="455894" y="1777454"/>
                        <a:pt x="563388" y="1831908"/>
                        <a:pt x="673710" y="1882826"/>
                      </a:cubicBezTo>
                      <a:cubicBezTo>
                        <a:pt x="702704" y="1725122"/>
                        <a:pt x="896475" y="1331216"/>
                        <a:pt x="937492" y="1276762"/>
                      </a:cubicBezTo>
                      <a:cubicBezTo>
                        <a:pt x="979923" y="1220186"/>
                        <a:pt x="1040035" y="1159368"/>
                        <a:pt x="1040743" y="1158660"/>
                      </a:cubicBezTo>
                      <a:close/>
                    </a:path>
                  </a:pathLst>
                </a:custGeom>
                <a:solidFill>
                  <a:srgbClr val="F2F2F2"/>
                </a:solidFill>
                <a:ln>
                  <a:noFill/>
                </a:ln>
                <a:effectLst>
                  <a:outerShdw blurRad="50800" rotWithShape="0" algn="tl" dir="2700000" dist="38100">
                    <a:srgbClr val="000000">
                      <a:alpha val="4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709" name="Google Shape;709;p38"/>
                <p:cNvSpPr/>
                <p:nvPr/>
              </p:nvSpPr>
              <p:spPr>
                <a:xfrm>
                  <a:off x="9295730" y="4230177"/>
                  <a:ext cx="1385713" cy="1393016"/>
                </a:xfrm>
                <a:custGeom>
                  <a:rect b="b" l="l" r="r" t="t"/>
                  <a:pathLst>
                    <a:path extrusionOk="0" h="2134891" w="2123698">
                      <a:moveTo>
                        <a:pt x="1260924" y="313286"/>
                      </a:moveTo>
                      <a:lnTo>
                        <a:pt x="1253852" y="310458"/>
                      </a:lnTo>
                      <a:lnTo>
                        <a:pt x="1256681" y="303386"/>
                      </a:lnTo>
                      <a:cubicBezTo>
                        <a:pt x="1258095" y="300557"/>
                        <a:pt x="1259510" y="297021"/>
                        <a:pt x="1261631" y="292071"/>
                      </a:cubicBezTo>
                      <a:cubicBezTo>
                        <a:pt x="1278604" y="253175"/>
                        <a:pt x="1324571" y="148510"/>
                        <a:pt x="1292041" y="71426"/>
                      </a:cubicBezTo>
                      <a:cubicBezTo>
                        <a:pt x="1278604" y="39603"/>
                        <a:pt x="1253145" y="15558"/>
                        <a:pt x="1216371" y="0"/>
                      </a:cubicBezTo>
                      <a:cubicBezTo>
                        <a:pt x="1183840" y="46675"/>
                        <a:pt x="916521" y="428559"/>
                        <a:pt x="877626" y="510593"/>
                      </a:cubicBezTo>
                      <a:cubicBezTo>
                        <a:pt x="835194" y="598992"/>
                        <a:pt x="389663" y="1132922"/>
                        <a:pt x="371276" y="1155553"/>
                      </a:cubicBezTo>
                      <a:cubicBezTo>
                        <a:pt x="370568" y="1156967"/>
                        <a:pt x="310457" y="1216371"/>
                        <a:pt x="268733" y="1272239"/>
                      </a:cubicBezTo>
                      <a:cubicBezTo>
                        <a:pt x="228423" y="1325986"/>
                        <a:pt x="35360" y="1718478"/>
                        <a:pt x="7072" y="1874060"/>
                      </a:cubicBezTo>
                      <a:lnTo>
                        <a:pt x="0" y="1872646"/>
                      </a:lnTo>
                      <a:cubicBezTo>
                        <a:pt x="169018" y="1950437"/>
                        <a:pt x="342988" y="2020449"/>
                        <a:pt x="438459" y="2050151"/>
                      </a:cubicBezTo>
                      <a:cubicBezTo>
                        <a:pt x="606771" y="2103191"/>
                        <a:pt x="894599" y="2166838"/>
                        <a:pt x="1079883" y="2116627"/>
                      </a:cubicBezTo>
                      <a:cubicBezTo>
                        <a:pt x="1168989" y="2092583"/>
                        <a:pt x="1310427" y="1991454"/>
                        <a:pt x="1440551" y="1869110"/>
                      </a:cubicBezTo>
                      <a:cubicBezTo>
                        <a:pt x="1695140" y="1628664"/>
                        <a:pt x="1879010" y="1207885"/>
                        <a:pt x="2023985" y="988655"/>
                      </a:cubicBezTo>
                      <a:cubicBezTo>
                        <a:pt x="2050859" y="947638"/>
                        <a:pt x="2084803" y="903792"/>
                        <a:pt x="2123699" y="858532"/>
                      </a:cubicBezTo>
                      <a:cubicBezTo>
                        <a:pt x="2034593" y="741138"/>
                        <a:pt x="1751716" y="490792"/>
                        <a:pt x="1260924" y="313286"/>
                      </a:cubicBezTo>
                      <a:close/>
                    </a:path>
                  </a:pathLst>
                </a:custGeom>
                <a:solidFill>
                  <a:srgbClr val="F2F2F2"/>
                </a:solidFill>
                <a:ln>
                  <a:noFill/>
                </a:ln>
                <a:effectLst>
                  <a:outerShdw blurRad="50800" rotWithShape="0" algn="tl" dir="2700000" dist="38100">
                    <a:srgbClr val="000000">
                      <a:alpha val="4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710" name="Google Shape;710;p38"/>
                <p:cNvSpPr/>
                <p:nvPr/>
              </p:nvSpPr>
              <p:spPr>
                <a:xfrm>
                  <a:off x="9450699" y="4367989"/>
                  <a:ext cx="532220" cy="690569"/>
                </a:xfrm>
                <a:custGeom>
                  <a:rect b="b" l="l" r="r" t="t"/>
                  <a:pathLst>
                    <a:path extrusionOk="0" h="1058343" w="815663">
                      <a:moveTo>
                        <a:pt x="123323" y="935292"/>
                      </a:moveTo>
                      <a:cubicBezTo>
                        <a:pt x="127566" y="930342"/>
                        <a:pt x="585826" y="380146"/>
                        <a:pt x="627551" y="293869"/>
                      </a:cubicBezTo>
                      <a:cubicBezTo>
                        <a:pt x="648766" y="249316"/>
                        <a:pt x="735044" y="119899"/>
                        <a:pt x="815664" y="1798"/>
                      </a:cubicBezTo>
                      <a:cubicBezTo>
                        <a:pt x="696149" y="-19418"/>
                        <a:pt x="464189" y="148894"/>
                        <a:pt x="263346" y="411970"/>
                      </a:cubicBezTo>
                      <a:cubicBezTo>
                        <a:pt x="58968" y="679289"/>
                        <a:pt x="-42160" y="952972"/>
                        <a:pt x="16536" y="1058344"/>
                      </a:cubicBezTo>
                      <a:cubicBezTo>
                        <a:pt x="17951" y="1056222"/>
                        <a:pt x="19365" y="1054808"/>
                        <a:pt x="20072" y="1053393"/>
                      </a:cubicBezTo>
                      <a:cubicBezTo>
                        <a:pt x="62504" y="996111"/>
                        <a:pt x="122615" y="935999"/>
                        <a:pt x="123323" y="935292"/>
                      </a:cubicBezTo>
                      <a:close/>
                    </a:path>
                  </a:pathLst>
                </a:custGeom>
                <a:solidFill>
                  <a:srgbClr val="BFBFBF"/>
                </a:solidFill>
                <a:ln>
                  <a:noFill/>
                </a:ln>
                <a:effectLst>
                  <a:outerShdw blurRad="50800" rotWithShape="0" algn="tl" dir="2700000" dist="38100">
                    <a:srgbClr val="000000">
                      <a:alpha val="4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711" name="Google Shape;711;p38"/>
                <p:cNvSpPr/>
                <p:nvPr/>
              </p:nvSpPr>
              <p:spPr>
                <a:xfrm>
                  <a:off x="9467038" y="4371471"/>
                  <a:ext cx="566500" cy="715977"/>
                </a:xfrm>
                <a:custGeom>
                  <a:rect b="b" l="l" r="r" t="t"/>
                  <a:pathLst>
                    <a:path extrusionOk="0" h="1097283" w="868199">
                      <a:moveTo>
                        <a:pt x="14144" y="1079176"/>
                      </a:moveTo>
                      <a:cubicBezTo>
                        <a:pt x="115272" y="1156260"/>
                        <a:pt x="379762" y="980169"/>
                        <a:pt x="604650" y="685270"/>
                      </a:cubicBezTo>
                      <a:cubicBezTo>
                        <a:pt x="829536" y="390370"/>
                        <a:pt x="929958" y="89106"/>
                        <a:pt x="828829" y="12022"/>
                      </a:cubicBezTo>
                      <a:cubicBezTo>
                        <a:pt x="821757" y="6365"/>
                        <a:pt x="813979" y="2829"/>
                        <a:pt x="805493" y="0"/>
                      </a:cubicBezTo>
                      <a:cubicBezTo>
                        <a:pt x="724165" y="118808"/>
                        <a:pt x="636473" y="250346"/>
                        <a:pt x="615258" y="294899"/>
                      </a:cubicBezTo>
                      <a:cubicBezTo>
                        <a:pt x="572826" y="383298"/>
                        <a:pt x="127295" y="917229"/>
                        <a:pt x="108908" y="939859"/>
                      </a:cubicBezTo>
                      <a:cubicBezTo>
                        <a:pt x="108200" y="941273"/>
                        <a:pt x="48089" y="1000677"/>
                        <a:pt x="6365" y="1056546"/>
                      </a:cubicBezTo>
                      <a:cubicBezTo>
                        <a:pt x="4243" y="1058667"/>
                        <a:pt x="2121" y="1062203"/>
                        <a:pt x="0" y="1065739"/>
                      </a:cubicBezTo>
                      <a:cubicBezTo>
                        <a:pt x="4243" y="1070690"/>
                        <a:pt x="8486" y="1075640"/>
                        <a:pt x="14144" y="1079176"/>
                      </a:cubicBezTo>
                      <a:close/>
                    </a:path>
                  </a:pathLst>
                </a:custGeom>
                <a:solidFill>
                  <a:srgbClr val="BFBFBF"/>
                </a:solidFill>
                <a:ln>
                  <a:noFill/>
                </a:ln>
                <a:effectLst>
                  <a:outerShdw blurRad="50800" rotWithShape="0" algn="tl" dir="2700000" dist="38100">
                    <a:srgbClr val="000000">
                      <a:alpha val="4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712" name="Google Shape;712;p38"/>
                <p:cNvSpPr/>
                <p:nvPr/>
              </p:nvSpPr>
              <p:spPr>
                <a:xfrm>
                  <a:off x="9458264" y="3742138"/>
                  <a:ext cx="1907228" cy="1040989"/>
                </a:xfrm>
                <a:custGeom>
                  <a:rect b="b" l="l" r="r" t="t"/>
                  <a:pathLst>
                    <a:path extrusionOk="0" h="1595386" w="2922955">
                      <a:moveTo>
                        <a:pt x="2888882" y="722004"/>
                      </a:moveTo>
                      <a:cubicBezTo>
                        <a:pt x="2853522" y="565714"/>
                        <a:pt x="2592568" y="325976"/>
                        <a:pt x="2523264" y="280008"/>
                      </a:cubicBezTo>
                      <a:cubicBezTo>
                        <a:pt x="2195833" y="63607"/>
                        <a:pt x="1640687" y="-14184"/>
                        <a:pt x="1335887" y="2082"/>
                      </a:cubicBezTo>
                      <a:cubicBezTo>
                        <a:pt x="1108170" y="14104"/>
                        <a:pt x="805493" y="94724"/>
                        <a:pt x="671126" y="195852"/>
                      </a:cubicBezTo>
                      <a:cubicBezTo>
                        <a:pt x="536759" y="296981"/>
                        <a:pt x="250346" y="499238"/>
                        <a:pt x="98300" y="642091"/>
                      </a:cubicBezTo>
                      <a:cubicBezTo>
                        <a:pt x="68597" y="669671"/>
                        <a:pt x="35360" y="701495"/>
                        <a:pt x="0" y="734026"/>
                      </a:cubicBezTo>
                      <a:cubicBezTo>
                        <a:pt x="85570" y="744634"/>
                        <a:pt x="492206" y="799795"/>
                        <a:pt x="559389" y="863442"/>
                      </a:cubicBezTo>
                      <a:cubicBezTo>
                        <a:pt x="652031" y="777872"/>
                        <a:pt x="796299" y="688058"/>
                        <a:pt x="967440" y="732612"/>
                      </a:cubicBezTo>
                      <a:lnTo>
                        <a:pt x="968147" y="732612"/>
                      </a:lnTo>
                      <a:cubicBezTo>
                        <a:pt x="1011992" y="749584"/>
                        <a:pt x="1041695" y="777165"/>
                        <a:pt x="1057253" y="813939"/>
                      </a:cubicBezTo>
                      <a:cubicBezTo>
                        <a:pt x="1091906" y="896680"/>
                        <a:pt x="1044523" y="1004881"/>
                        <a:pt x="1026136" y="1045898"/>
                      </a:cubicBezTo>
                      <a:cubicBezTo>
                        <a:pt x="1025429" y="1047312"/>
                        <a:pt x="1024722" y="1048727"/>
                        <a:pt x="1024722" y="1050141"/>
                      </a:cubicBezTo>
                      <a:cubicBezTo>
                        <a:pt x="1510563" y="1226939"/>
                        <a:pt x="1792733" y="1476578"/>
                        <a:pt x="1884668" y="1595386"/>
                      </a:cubicBezTo>
                      <a:cubicBezTo>
                        <a:pt x="2068538" y="1384643"/>
                        <a:pt x="2355658" y="1155513"/>
                        <a:pt x="2581960" y="1103888"/>
                      </a:cubicBezTo>
                      <a:cubicBezTo>
                        <a:pt x="3009105" y="1004881"/>
                        <a:pt x="2930606" y="906581"/>
                        <a:pt x="2888882" y="722004"/>
                      </a:cubicBezTo>
                      <a:close/>
                    </a:path>
                  </a:pathLst>
                </a:custGeom>
                <a:solidFill>
                  <a:srgbClr val="F2F2F2"/>
                </a:solidFill>
                <a:ln>
                  <a:noFill/>
                </a:ln>
                <a:effectLst>
                  <a:outerShdw blurRad="50800" rotWithShape="0" algn="tl" dir="2700000" dist="38100">
                    <a:srgbClr val="000000">
                      <a:alpha val="4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713" name="Google Shape;713;p38"/>
                <p:cNvSpPr/>
                <p:nvPr/>
              </p:nvSpPr>
              <p:spPr>
                <a:xfrm>
                  <a:off x="9291574" y="5451032"/>
                  <a:ext cx="4614" cy="1845"/>
                </a:xfrm>
                <a:custGeom>
                  <a:rect b="b" l="l" r="r" t="t"/>
                  <a:pathLst>
                    <a:path extrusionOk="0" h="2828" w="7071">
                      <a:moveTo>
                        <a:pt x="0" y="1414"/>
                      </a:moveTo>
                      <a:lnTo>
                        <a:pt x="7072" y="2829"/>
                      </a:lnTo>
                      <a:cubicBezTo>
                        <a:pt x="4950" y="2121"/>
                        <a:pt x="2829" y="707"/>
                        <a:pt x="707" y="0"/>
                      </a:cubicBezTo>
                      <a:cubicBezTo>
                        <a:pt x="0" y="707"/>
                        <a:pt x="0" y="1414"/>
                        <a:pt x="0" y="1414"/>
                      </a:cubicBezTo>
                      <a:close/>
                    </a:path>
                  </a:pathLst>
                </a:custGeom>
                <a:solidFill>
                  <a:srgbClr val="ED1C24"/>
                </a:solidFill>
                <a:ln>
                  <a:noFill/>
                </a:ln>
                <a:effectLst>
                  <a:outerShdw blurRad="50800" rotWithShape="0" algn="tl" dir="2700000" dist="38100">
                    <a:srgbClr val="000000">
                      <a:alpha val="4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714" name="Google Shape;714;p38"/>
                <p:cNvSpPr/>
                <p:nvPr/>
              </p:nvSpPr>
              <p:spPr>
                <a:xfrm>
                  <a:off x="9435995" y="4483345"/>
                  <a:ext cx="533382" cy="580335"/>
                </a:xfrm>
                <a:custGeom>
                  <a:rect b="b" l="l" r="r" t="t"/>
                  <a:pathLst>
                    <a:path extrusionOk="0" h="889403" w="817443">
                      <a:moveTo>
                        <a:pt x="676189" y="114374"/>
                      </a:moveTo>
                      <a:cubicBezTo>
                        <a:pt x="754202" y="177542"/>
                        <a:pt x="697694" y="376641"/>
                        <a:pt x="549977" y="559076"/>
                      </a:cubicBezTo>
                      <a:cubicBezTo>
                        <a:pt x="402259" y="741511"/>
                        <a:pt x="219268" y="838196"/>
                        <a:pt x="141255" y="775029"/>
                      </a:cubicBezTo>
                      <a:cubicBezTo>
                        <a:pt x="63242" y="711862"/>
                        <a:pt x="119749" y="512762"/>
                        <a:pt x="267467" y="330328"/>
                      </a:cubicBezTo>
                      <a:cubicBezTo>
                        <a:pt x="415185" y="147893"/>
                        <a:pt x="598176" y="51207"/>
                        <a:pt x="676189" y="114374"/>
                      </a:cubicBezTo>
                      <a:close/>
                    </a:path>
                  </a:pathLst>
                </a:custGeom>
                <a:solidFill>
                  <a:schemeClr val="accent4"/>
                </a:solidFill>
                <a:ln>
                  <a:noFill/>
                </a:ln>
                <a:effectLst>
                  <a:outerShdw blurRad="50800" rotWithShape="0" algn="tl" dir="2700000" dist="38100">
                    <a:srgbClr val="000000">
                      <a:alpha val="4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grpSp>
          <p:grpSp>
            <p:nvGrpSpPr>
              <p:cNvPr id="715" name="Google Shape;715;p38"/>
              <p:cNvGrpSpPr/>
              <p:nvPr/>
            </p:nvGrpSpPr>
            <p:grpSpPr>
              <a:xfrm>
                <a:off x="934463" y="3373050"/>
                <a:ext cx="4079637" cy="1482133"/>
                <a:chOff x="-61219" y="4060626"/>
                <a:chExt cx="5272892" cy="1482133"/>
              </a:xfrm>
            </p:grpSpPr>
            <p:sp>
              <p:nvSpPr>
                <p:cNvPr id="716" name="Google Shape;716;p38"/>
                <p:cNvSpPr/>
                <p:nvPr/>
              </p:nvSpPr>
              <p:spPr>
                <a:xfrm>
                  <a:off x="-61219" y="4060626"/>
                  <a:ext cx="5269261" cy="1479381"/>
                </a:xfrm>
                <a:custGeom>
                  <a:rect b="b" l="l" r="r" t="t"/>
                  <a:pathLst>
                    <a:path extrusionOk="0" h="2311533" w="8233220">
                      <a:moveTo>
                        <a:pt x="6596504" y="791467"/>
                      </a:moveTo>
                      <a:lnTo>
                        <a:pt x="6608971" y="791467"/>
                      </a:lnTo>
                      <a:cubicBezTo>
                        <a:pt x="6761347" y="795161"/>
                        <a:pt x="6871705" y="862114"/>
                        <a:pt x="6947431" y="996482"/>
                      </a:cubicBezTo>
                      <a:cubicBezTo>
                        <a:pt x="7010690" y="1109148"/>
                        <a:pt x="7039318" y="1252289"/>
                        <a:pt x="7064714" y="1378807"/>
                      </a:cubicBezTo>
                      <a:cubicBezTo>
                        <a:pt x="7096574" y="1538571"/>
                        <a:pt x="7124279" y="1677095"/>
                        <a:pt x="7204623" y="1690947"/>
                      </a:cubicBezTo>
                      <a:cubicBezTo>
                        <a:pt x="7592027" y="1757900"/>
                        <a:pt x="8176135" y="1193648"/>
                        <a:pt x="8182137" y="1188106"/>
                      </a:cubicBezTo>
                      <a:cubicBezTo>
                        <a:pt x="8194143" y="1176563"/>
                        <a:pt x="8213075" y="1176563"/>
                        <a:pt x="8224619" y="1188568"/>
                      </a:cubicBezTo>
                      <a:cubicBezTo>
                        <a:pt x="8236163" y="1200573"/>
                        <a:pt x="8236163" y="1219505"/>
                        <a:pt x="8224157" y="1231049"/>
                      </a:cubicBezTo>
                      <a:cubicBezTo>
                        <a:pt x="8222771" y="1232434"/>
                        <a:pt x="8070857" y="1379731"/>
                        <a:pt x="7870921" y="1516407"/>
                      </a:cubicBezTo>
                      <a:cubicBezTo>
                        <a:pt x="7598953" y="1702029"/>
                        <a:pt x="7371313" y="1780988"/>
                        <a:pt x="7194465" y="1750512"/>
                      </a:cubicBezTo>
                      <a:cubicBezTo>
                        <a:pt x="7073487" y="1729734"/>
                        <a:pt x="7042089" y="1572740"/>
                        <a:pt x="7006073" y="1391274"/>
                      </a:cubicBezTo>
                      <a:cubicBezTo>
                        <a:pt x="6956204" y="1141932"/>
                        <a:pt x="6899871" y="858882"/>
                        <a:pt x="6608048" y="851956"/>
                      </a:cubicBezTo>
                      <a:lnTo>
                        <a:pt x="6596966" y="851956"/>
                      </a:lnTo>
                      <a:cubicBezTo>
                        <a:pt x="6260353" y="851956"/>
                        <a:pt x="5928820" y="1201035"/>
                        <a:pt x="5708105" y="1432370"/>
                      </a:cubicBezTo>
                      <a:cubicBezTo>
                        <a:pt x="5659161" y="1483624"/>
                        <a:pt x="5617141" y="1527951"/>
                        <a:pt x="5579740" y="1563967"/>
                      </a:cubicBezTo>
                      <a:cubicBezTo>
                        <a:pt x="5533104" y="1608295"/>
                        <a:pt x="5476310" y="1671092"/>
                        <a:pt x="5409818" y="1743124"/>
                      </a:cubicBezTo>
                      <a:cubicBezTo>
                        <a:pt x="5297152" y="1866410"/>
                        <a:pt x="5156781" y="2019710"/>
                        <a:pt x="5020566" y="2133761"/>
                      </a:cubicBezTo>
                      <a:cubicBezTo>
                        <a:pt x="4877425" y="2252891"/>
                        <a:pt x="4760142" y="2311533"/>
                        <a:pt x="4663175" y="2311533"/>
                      </a:cubicBezTo>
                      <a:cubicBezTo>
                        <a:pt x="4648399" y="2311533"/>
                        <a:pt x="4634085" y="2310147"/>
                        <a:pt x="4620233" y="2307377"/>
                      </a:cubicBezTo>
                      <a:cubicBezTo>
                        <a:pt x="4484942" y="2280596"/>
                        <a:pt x="4438306" y="2126835"/>
                        <a:pt x="4388437" y="1963839"/>
                      </a:cubicBezTo>
                      <a:cubicBezTo>
                        <a:pt x="4342263" y="1812848"/>
                        <a:pt x="4290547" y="1642002"/>
                        <a:pt x="4162644" y="1554270"/>
                      </a:cubicBezTo>
                      <a:cubicBezTo>
                        <a:pt x="4082299" y="1498861"/>
                        <a:pt x="3866203" y="1454995"/>
                        <a:pt x="3294561" y="1559350"/>
                      </a:cubicBezTo>
                      <a:cubicBezTo>
                        <a:pt x="2907157" y="1629996"/>
                        <a:pt x="2512364" y="1739892"/>
                        <a:pt x="2343828" y="1786528"/>
                      </a:cubicBezTo>
                      <a:lnTo>
                        <a:pt x="2325491" y="1784300"/>
                      </a:lnTo>
                      <a:lnTo>
                        <a:pt x="2109232" y="1832398"/>
                      </a:lnTo>
                      <a:cubicBezTo>
                        <a:pt x="1851120" y="1880350"/>
                        <a:pt x="1570371" y="1905531"/>
                        <a:pt x="1300337" y="1905531"/>
                      </a:cubicBezTo>
                      <a:cubicBezTo>
                        <a:pt x="1195562" y="1905531"/>
                        <a:pt x="1092692" y="1901721"/>
                        <a:pt x="992679" y="1894101"/>
                      </a:cubicBezTo>
                      <a:cubicBezTo>
                        <a:pt x="708834" y="1871241"/>
                        <a:pt x="212582" y="1795041"/>
                        <a:pt x="73517" y="1534056"/>
                      </a:cubicBezTo>
                      <a:cubicBezTo>
                        <a:pt x="50895" y="1491194"/>
                        <a:pt x="32500" y="1449641"/>
                        <a:pt x="18346" y="1409249"/>
                      </a:cubicBezTo>
                      <a:cubicBezTo>
                        <a:pt x="-82841" y="1041767"/>
                        <a:pt x="143780" y="203852"/>
                        <a:pt x="3061632" y="0"/>
                      </a:cubicBezTo>
                      <a:lnTo>
                        <a:pt x="3067609" y="36849"/>
                      </a:lnTo>
                      <a:cubicBezTo>
                        <a:pt x="1323731" y="155109"/>
                        <a:pt x="-65902" y="600623"/>
                        <a:pt x="72490" y="1393860"/>
                      </a:cubicBezTo>
                      <a:cubicBezTo>
                        <a:pt x="85483" y="1430531"/>
                        <a:pt x="102330" y="1468334"/>
                        <a:pt x="123047" y="1507386"/>
                      </a:cubicBezTo>
                      <a:cubicBezTo>
                        <a:pt x="324024" y="1884576"/>
                        <a:pt x="1512745" y="1939821"/>
                        <a:pt x="2344277" y="1721699"/>
                      </a:cubicBezTo>
                      <a:lnTo>
                        <a:pt x="2344884" y="1724044"/>
                      </a:lnTo>
                      <a:lnTo>
                        <a:pt x="2401387" y="1708402"/>
                      </a:lnTo>
                      <a:cubicBezTo>
                        <a:pt x="2596078" y="1654837"/>
                        <a:pt x="2942077" y="1562870"/>
                        <a:pt x="3283480" y="1500247"/>
                      </a:cubicBezTo>
                      <a:cubicBezTo>
                        <a:pt x="3765542" y="1412515"/>
                        <a:pt x="4063829" y="1413900"/>
                        <a:pt x="4196351" y="1504402"/>
                      </a:cubicBezTo>
                      <a:cubicBezTo>
                        <a:pt x="4341339" y="1604139"/>
                        <a:pt x="4396748" y="1785605"/>
                        <a:pt x="4445693" y="1946292"/>
                      </a:cubicBezTo>
                      <a:cubicBezTo>
                        <a:pt x="4491868" y="2097744"/>
                        <a:pt x="4531578" y="2228418"/>
                        <a:pt x="4631315" y="2248273"/>
                      </a:cubicBezTo>
                      <a:cubicBezTo>
                        <a:pt x="4829403" y="2287522"/>
                        <a:pt x="5151702" y="1935210"/>
                        <a:pt x="5365028" y="1702491"/>
                      </a:cubicBezTo>
                      <a:cubicBezTo>
                        <a:pt x="5431982" y="1629073"/>
                        <a:pt x="5489700" y="1566276"/>
                        <a:pt x="5537721" y="1520101"/>
                      </a:cubicBezTo>
                      <a:cubicBezTo>
                        <a:pt x="5574200" y="1485470"/>
                        <a:pt x="5615757" y="1441605"/>
                        <a:pt x="5664240" y="1390813"/>
                      </a:cubicBezTo>
                      <a:cubicBezTo>
                        <a:pt x="5891419" y="1151628"/>
                        <a:pt x="6234034" y="791467"/>
                        <a:pt x="6596504" y="791467"/>
                      </a:cubicBezTo>
                      <a:close/>
                    </a:path>
                  </a:pathLst>
                </a:custGeom>
                <a:solidFill>
                  <a:srgbClr val="6C73A2"/>
                </a:solidFill>
                <a:ln>
                  <a:noFill/>
                </a:ln>
                <a:effectLst>
                  <a:outerShdw blurRad="50800" rotWithShape="0" algn="tl" dir="2700000" dist="38100">
                    <a:srgbClr val="000000">
                      <a:alpha val="4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717" name="Google Shape;717;p38"/>
                <p:cNvSpPr/>
                <p:nvPr/>
              </p:nvSpPr>
              <p:spPr>
                <a:xfrm>
                  <a:off x="48949" y="4587648"/>
                  <a:ext cx="5162724" cy="955111"/>
                </a:xfrm>
                <a:custGeom>
                  <a:rect b="b" l="l" r="r" t="t"/>
                  <a:pathLst>
                    <a:path extrusionOk="0" h="1492361" w="8066757">
                      <a:moveTo>
                        <a:pt x="6429118" y="0"/>
                      </a:moveTo>
                      <a:cubicBezTo>
                        <a:pt x="6431426" y="0"/>
                        <a:pt x="6434197" y="0"/>
                        <a:pt x="6436506" y="0"/>
                      </a:cubicBezTo>
                      <a:cubicBezTo>
                        <a:pt x="6575030" y="1847"/>
                        <a:pt x="6676152" y="63259"/>
                        <a:pt x="6746799" y="187930"/>
                      </a:cubicBezTo>
                      <a:cubicBezTo>
                        <a:pt x="6806826" y="294132"/>
                        <a:pt x="6836377" y="433579"/>
                        <a:pt x="6862235" y="556403"/>
                      </a:cubicBezTo>
                      <a:cubicBezTo>
                        <a:pt x="6899175" y="731405"/>
                        <a:pt x="6931035" y="882396"/>
                        <a:pt x="7031696" y="899942"/>
                      </a:cubicBezTo>
                      <a:cubicBezTo>
                        <a:pt x="7425565" y="970127"/>
                        <a:pt x="8033683" y="382325"/>
                        <a:pt x="8039686" y="376323"/>
                      </a:cubicBezTo>
                      <a:cubicBezTo>
                        <a:pt x="8046151" y="370320"/>
                        <a:pt x="8056309" y="370320"/>
                        <a:pt x="8062311" y="376784"/>
                      </a:cubicBezTo>
                      <a:cubicBezTo>
                        <a:pt x="8068314" y="383249"/>
                        <a:pt x="8068314" y="393407"/>
                        <a:pt x="8061849" y="399410"/>
                      </a:cubicBezTo>
                      <a:cubicBezTo>
                        <a:pt x="8060465" y="400795"/>
                        <a:pt x="7904857" y="552248"/>
                        <a:pt x="7701227" y="692157"/>
                      </a:cubicBezTo>
                      <a:cubicBezTo>
                        <a:pt x="7426026" y="881934"/>
                        <a:pt x="7198848" y="962278"/>
                        <a:pt x="7025693" y="931340"/>
                      </a:cubicBezTo>
                      <a:cubicBezTo>
                        <a:pt x="6903330" y="909638"/>
                        <a:pt x="6869623" y="748489"/>
                        <a:pt x="6830375" y="562406"/>
                      </a:cubicBezTo>
                      <a:cubicBezTo>
                        <a:pt x="6778198" y="315372"/>
                        <a:pt x="6719556" y="35555"/>
                        <a:pt x="6436044" y="31860"/>
                      </a:cubicBezTo>
                      <a:cubicBezTo>
                        <a:pt x="6433735" y="31860"/>
                        <a:pt x="6431426" y="31860"/>
                        <a:pt x="6429118" y="31860"/>
                      </a:cubicBezTo>
                      <a:cubicBezTo>
                        <a:pt x="6085579" y="31860"/>
                        <a:pt x="5752199" y="382787"/>
                        <a:pt x="5531023" y="615507"/>
                      </a:cubicBezTo>
                      <a:cubicBezTo>
                        <a:pt x="5482078" y="667222"/>
                        <a:pt x="5439597" y="711550"/>
                        <a:pt x="5402196" y="747566"/>
                      </a:cubicBezTo>
                      <a:cubicBezTo>
                        <a:pt x="5356021" y="791432"/>
                        <a:pt x="5299226" y="853306"/>
                        <a:pt x="5233659" y="924877"/>
                      </a:cubicBezTo>
                      <a:cubicBezTo>
                        <a:pt x="5012021" y="1167293"/>
                        <a:pt x="4712809" y="1492361"/>
                        <a:pt x="4491172" y="1492361"/>
                      </a:cubicBezTo>
                      <a:cubicBezTo>
                        <a:pt x="4477319" y="1492361"/>
                        <a:pt x="4463467" y="1490976"/>
                        <a:pt x="4450538" y="1488205"/>
                      </a:cubicBezTo>
                      <a:cubicBezTo>
                        <a:pt x="4313861" y="1460501"/>
                        <a:pt x="4264455" y="1303507"/>
                        <a:pt x="4212278" y="1137279"/>
                      </a:cubicBezTo>
                      <a:cubicBezTo>
                        <a:pt x="4162871" y="980286"/>
                        <a:pt x="4112079" y="817751"/>
                        <a:pt x="3986946" y="732328"/>
                      </a:cubicBezTo>
                      <a:cubicBezTo>
                        <a:pt x="3867815" y="651061"/>
                        <a:pt x="3577839" y="652446"/>
                        <a:pt x="3125329" y="736022"/>
                      </a:cubicBezTo>
                      <a:cubicBezTo>
                        <a:pt x="2755470" y="804823"/>
                        <a:pt x="2366681" y="912871"/>
                        <a:pt x="2179674" y="964586"/>
                      </a:cubicBezTo>
                      <a:lnTo>
                        <a:pt x="2167669" y="967818"/>
                      </a:lnTo>
                      <a:lnTo>
                        <a:pt x="2162920" y="967219"/>
                      </a:lnTo>
                      <a:lnTo>
                        <a:pt x="1937103" y="1017532"/>
                      </a:lnTo>
                      <a:cubicBezTo>
                        <a:pt x="1679214" y="1065753"/>
                        <a:pt x="1399893" y="1091470"/>
                        <a:pt x="1131288" y="1091470"/>
                      </a:cubicBezTo>
                      <a:cubicBezTo>
                        <a:pt x="1026513" y="1091470"/>
                        <a:pt x="923643" y="1087660"/>
                        <a:pt x="824583" y="1080040"/>
                      </a:cubicBezTo>
                      <a:cubicBezTo>
                        <a:pt x="460966" y="1051465"/>
                        <a:pt x="188432" y="973598"/>
                        <a:pt x="32698" y="856486"/>
                      </a:cubicBezTo>
                      <a:lnTo>
                        <a:pt x="0" y="826785"/>
                      </a:lnTo>
                      <a:cubicBezTo>
                        <a:pt x="251503" y="1005647"/>
                        <a:pt x="542995" y="1021892"/>
                        <a:pt x="826488" y="1051465"/>
                      </a:cubicBezTo>
                      <a:cubicBezTo>
                        <a:pt x="1154386" y="1077183"/>
                        <a:pt x="1520860" y="1058966"/>
                        <a:pt x="1856393" y="1002843"/>
                      </a:cubicBezTo>
                      <a:lnTo>
                        <a:pt x="2155932" y="939216"/>
                      </a:lnTo>
                      <a:lnTo>
                        <a:pt x="2158895" y="936882"/>
                      </a:lnTo>
                      <a:lnTo>
                        <a:pt x="2170900" y="933649"/>
                      </a:lnTo>
                      <a:cubicBezTo>
                        <a:pt x="2358370" y="881473"/>
                        <a:pt x="2748082" y="773424"/>
                        <a:pt x="3119788" y="704624"/>
                      </a:cubicBezTo>
                      <a:cubicBezTo>
                        <a:pt x="3581072" y="619201"/>
                        <a:pt x="3878897" y="620124"/>
                        <a:pt x="4005416" y="706009"/>
                      </a:cubicBezTo>
                      <a:cubicBezTo>
                        <a:pt x="4139784" y="797434"/>
                        <a:pt x="4194732" y="972898"/>
                        <a:pt x="4243215" y="1128044"/>
                      </a:cubicBezTo>
                      <a:cubicBezTo>
                        <a:pt x="4294468" y="1291964"/>
                        <a:pt x="4338796" y="1433258"/>
                        <a:pt x="4457003" y="1456807"/>
                      </a:cubicBezTo>
                      <a:cubicBezTo>
                        <a:pt x="4547505" y="1474815"/>
                        <a:pt x="4666635" y="1421253"/>
                        <a:pt x="4821782" y="1291964"/>
                      </a:cubicBezTo>
                      <a:cubicBezTo>
                        <a:pt x="4957073" y="1179297"/>
                        <a:pt x="5097444" y="1026460"/>
                        <a:pt x="5210110" y="903636"/>
                      </a:cubicBezTo>
                      <a:cubicBezTo>
                        <a:pt x="5276140" y="832065"/>
                        <a:pt x="5332934" y="769730"/>
                        <a:pt x="5380032" y="724940"/>
                      </a:cubicBezTo>
                      <a:cubicBezTo>
                        <a:pt x="5416971" y="689848"/>
                        <a:pt x="5458991" y="645520"/>
                        <a:pt x="5507935" y="593804"/>
                      </a:cubicBezTo>
                      <a:cubicBezTo>
                        <a:pt x="5732806" y="356930"/>
                        <a:pt x="6071727" y="0"/>
                        <a:pt x="6429118" y="0"/>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grpSp>
        </p:grpSp>
        <p:grpSp>
          <p:nvGrpSpPr>
            <p:cNvPr id="718" name="Google Shape;718;p38"/>
            <p:cNvGrpSpPr/>
            <p:nvPr/>
          </p:nvGrpSpPr>
          <p:grpSpPr>
            <a:xfrm>
              <a:off x="187879" y="1937591"/>
              <a:ext cx="6547393" cy="3842461"/>
              <a:chOff x="2687161" y="3731096"/>
              <a:chExt cx="5158677" cy="3027467"/>
            </a:xfrm>
          </p:grpSpPr>
          <p:sp>
            <p:nvSpPr>
              <p:cNvPr id="719" name="Google Shape;719;p38"/>
              <p:cNvSpPr/>
              <p:nvPr/>
            </p:nvSpPr>
            <p:spPr>
              <a:xfrm>
                <a:off x="2725967" y="4290519"/>
                <a:ext cx="1906136" cy="2468044"/>
              </a:xfrm>
              <a:custGeom>
                <a:rect b="b" l="l" r="r" t="t"/>
                <a:pathLst>
                  <a:path extrusionOk="0" h="2468044" w="1906136">
                    <a:moveTo>
                      <a:pt x="1901480" y="1594450"/>
                    </a:moveTo>
                    <a:lnTo>
                      <a:pt x="1898376" y="1588241"/>
                    </a:lnTo>
                    <a:lnTo>
                      <a:pt x="1892167" y="1582963"/>
                    </a:lnTo>
                    <a:lnTo>
                      <a:pt x="1886889" y="1575513"/>
                    </a:lnTo>
                    <a:lnTo>
                      <a:pt x="1879749" y="1577686"/>
                    </a:lnTo>
                    <a:lnTo>
                      <a:pt x="1870436" y="1577686"/>
                    </a:lnTo>
                    <a:lnTo>
                      <a:pt x="1862054" y="1575513"/>
                    </a:lnTo>
                    <a:lnTo>
                      <a:pt x="1855845" y="1568062"/>
                    </a:lnTo>
                    <a:lnTo>
                      <a:pt x="1854913" y="1558748"/>
                    </a:lnTo>
                    <a:lnTo>
                      <a:pt x="1850878" y="1548193"/>
                    </a:lnTo>
                    <a:lnTo>
                      <a:pt x="1845600" y="1542916"/>
                    </a:lnTo>
                    <a:lnTo>
                      <a:pt x="1789410" y="1538569"/>
                    </a:lnTo>
                    <a:lnTo>
                      <a:pt x="1785374" y="1537638"/>
                    </a:lnTo>
                    <a:lnTo>
                      <a:pt x="1782269" y="1535465"/>
                    </a:lnTo>
                    <a:lnTo>
                      <a:pt x="1778233" y="1533292"/>
                    </a:lnTo>
                    <a:lnTo>
                      <a:pt x="1777302" y="1533292"/>
                    </a:lnTo>
                    <a:lnTo>
                      <a:pt x="1771093" y="1531119"/>
                    </a:lnTo>
                    <a:lnTo>
                      <a:pt x="1767989" y="1533292"/>
                    </a:lnTo>
                    <a:lnTo>
                      <a:pt x="1762711" y="1535465"/>
                    </a:lnTo>
                    <a:lnTo>
                      <a:pt x="1758675" y="1522737"/>
                    </a:lnTo>
                    <a:lnTo>
                      <a:pt x="1736944" y="1515286"/>
                    </a:lnTo>
                    <a:lnTo>
                      <a:pt x="1713971" y="1515286"/>
                    </a:lnTo>
                    <a:lnTo>
                      <a:pt x="1717075" y="1509077"/>
                    </a:lnTo>
                    <a:lnTo>
                      <a:pt x="1721111" y="1505973"/>
                    </a:lnTo>
                    <a:lnTo>
                      <a:pt x="1724216" y="1500695"/>
                    </a:lnTo>
                    <a:lnTo>
                      <a:pt x="1728252" y="1496349"/>
                    </a:lnTo>
                    <a:lnTo>
                      <a:pt x="1729183" y="1488898"/>
                    </a:lnTo>
                    <a:lnTo>
                      <a:pt x="1704037" y="1476170"/>
                    </a:lnTo>
                    <a:lnTo>
                      <a:pt x="1682306" y="1459406"/>
                    </a:lnTo>
                    <a:lnTo>
                      <a:pt x="1662437" y="1439537"/>
                    </a:lnTo>
                    <a:lnTo>
                      <a:pt x="1645673" y="1417496"/>
                    </a:lnTo>
                    <a:lnTo>
                      <a:pt x="1621769" y="1415322"/>
                    </a:lnTo>
                    <a:lnTo>
                      <a:pt x="1604073" y="1414391"/>
                    </a:lnTo>
                    <a:lnTo>
                      <a:pt x="1582342" y="1412218"/>
                    </a:lnTo>
                    <a:lnTo>
                      <a:pt x="1578306" y="1400732"/>
                    </a:lnTo>
                    <a:lnTo>
                      <a:pt x="1571166" y="1393281"/>
                    </a:lnTo>
                    <a:lnTo>
                      <a:pt x="1562784" y="1392350"/>
                    </a:lnTo>
                    <a:lnTo>
                      <a:pt x="1549124" y="1388003"/>
                    </a:lnTo>
                    <a:lnTo>
                      <a:pt x="1549124" y="1377448"/>
                    </a:lnTo>
                    <a:lnTo>
                      <a:pt x="1536707" y="1371239"/>
                    </a:lnTo>
                    <a:lnTo>
                      <a:pt x="1529566" y="1365962"/>
                    </a:lnTo>
                    <a:lnTo>
                      <a:pt x="1522426" y="1360684"/>
                    </a:lnTo>
                    <a:lnTo>
                      <a:pt x="1510008" y="1356338"/>
                    </a:lnTo>
                    <a:lnTo>
                      <a:pt x="1512181" y="1353233"/>
                    </a:lnTo>
                    <a:lnTo>
                      <a:pt x="1512181" y="1351060"/>
                    </a:lnTo>
                    <a:lnTo>
                      <a:pt x="1514354" y="1350129"/>
                    </a:lnTo>
                    <a:lnTo>
                      <a:pt x="1514354" y="1347956"/>
                    </a:lnTo>
                    <a:lnTo>
                      <a:pt x="1514354" y="1343609"/>
                    </a:lnTo>
                    <a:lnTo>
                      <a:pt x="1488277" y="1345783"/>
                    </a:lnTo>
                    <a:lnTo>
                      <a:pt x="1463131" y="1347956"/>
                    </a:lnTo>
                    <a:lnTo>
                      <a:pt x="1441400" y="1345783"/>
                    </a:lnTo>
                    <a:lnTo>
                      <a:pt x="1419668" y="1338332"/>
                    </a:lnTo>
                    <a:lnTo>
                      <a:pt x="1402904" y="1323741"/>
                    </a:lnTo>
                    <a:lnTo>
                      <a:pt x="1399800" y="1325914"/>
                    </a:lnTo>
                    <a:lnTo>
                      <a:pt x="1395764" y="1328087"/>
                    </a:lnTo>
                    <a:lnTo>
                      <a:pt x="1393591" y="1329019"/>
                    </a:lnTo>
                    <a:lnTo>
                      <a:pt x="1392660" y="1331192"/>
                    </a:lnTo>
                    <a:lnTo>
                      <a:pt x="1390487" y="1333365"/>
                    </a:lnTo>
                    <a:lnTo>
                      <a:pt x="1386451" y="1336469"/>
                    </a:lnTo>
                    <a:lnTo>
                      <a:pt x="1386451" y="1340815"/>
                    </a:lnTo>
                    <a:lnTo>
                      <a:pt x="1383346" y="1338642"/>
                    </a:lnTo>
                    <a:lnTo>
                      <a:pt x="1381173" y="1336469"/>
                    </a:lnTo>
                    <a:lnTo>
                      <a:pt x="1379000" y="1336469"/>
                    </a:lnTo>
                    <a:lnTo>
                      <a:pt x="1379000" y="1335538"/>
                    </a:lnTo>
                    <a:lnTo>
                      <a:pt x="1381173" y="1335538"/>
                    </a:lnTo>
                    <a:lnTo>
                      <a:pt x="1381173" y="1331192"/>
                    </a:lnTo>
                    <a:lnTo>
                      <a:pt x="1383346" y="1328087"/>
                    </a:lnTo>
                    <a:lnTo>
                      <a:pt x="1378069" y="1328087"/>
                    </a:lnTo>
                    <a:lnTo>
                      <a:pt x="1374033" y="1325914"/>
                    </a:lnTo>
                    <a:lnTo>
                      <a:pt x="1371860" y="1325914"/>
                    </a:lnTo>
                    <a:lnTo>
                      <a:pt x="1368755" y="1325914"/>
                    </a:lnTo>
                    <a:lnTo>
                      <a:pt x="1366582" y="1325914"/>
                    </a:lnTo>
                    <a:lnTo>
                      <a:pt x="1363478" y="1328087"/>
                    </a:lnTo>
                    <a:lnTo>
                      <a:pt x="1343609" y="1331192"/>
                    </a:lnTo>
                    <a:lnTo>
                      <a:pt x="1329950" y="1338642"/>
                    </a:lnTo>
                    <a:lnTo>
                      <a:pt x="1319395" y="1347956"/>
                    </a:lnTo>
                    <a:lnTo>
                      <a:pt x="1310081" y="1358511"/>
                    </a:lnTo>
                    <a:lnTo>
                      <a:pt x="1302941" y="1373102"/>
                    </a:lnTo>
                    <a:lnTo>
                      <a:pt x="1296111" y="1371550"/>
                    </a:lnTo>
                    <a:lnTo>
                      <a:pt x="1290833" y="1370618"/>
                    </a:lnTo>
                    <a:lnTo>
                      <a:pt x="1288660" y="1370618"/>
                    </a:lnTo>
                    <a:lnTo>
                      <a:pt x="1286798" y="1368445"/>
                    </a:lnTo>
                    <a:lnTo>
                      <a:pt x="1283693" y="1364099"/>
                    </a:lnTo>
                    <a:lnTo>
                      <a:pt x="1281520" y="1360994"/>
                    </a:lnTo>
                    <a:lnTo>
                      <a:pt x="1264756" y="1360994"/>
                    </a:lnTo>
                    <a:lnTo>
                      <a:pt x="1255443" y="1364099"/>
                    </a:lnTo>
                    <a:lnTo>
                      <a:pt x="1248302" y="1373412"/>
                    </a:lnTo>
                    <a:lnTo>
                      <a:pt x="1234643" y="1370308"/>
                    </a:lnTo>
                    <a:lnTo>
                      <a:pt x="1223156" y="1364099"/>
                    </a:lnTo>
                    <a:lnTo>
                      <a:pt x="1216016" y="1356648"/>
                    </a:lnTo>
                    <a:lnTo>
                      <a:pt x="1210739" y="1350439"/>
                    </a:lnTo>
                    <a:lnTo>
                      <a:pt x="1201425" y="1341126"/>
                    </a:lnTo>
                    <a:lnTo>
                      <a:pt x="1201425" y="1326535"/>
                    </a:lnTo>
                    <a:lnTo>
                      <a:pt x="1205461" y="1311944"/>
                    </a:lnTo>
                    <a:lnTo>
                      <a:pt x="1208565" y="1300457"/>
                    </a:lnTo>
                    <a:lnTo>
                      <a:pt x="1206392" y="1284625"/>
                    </a:lnTo>
                    <a:lnTo>
                      <a:pt x="1199252" y="1273138"/>
                    </a:lnTo>
                    <a:lnTo>
                      <a:pt x="1190870" y="1267861"/>
                    </a:lnTo>
                    <a:lnTo>
                      <a:pt x="1177210" y="1265688"/>
                    </a:lnTo>
                    <a:lnTo>
                      <a:pt x="1162619" y="1265688"/>
                    </a:lnTo>
                    <a:lnTo>
                      <a:pt x="1147097" y="1267861"/>
                    </a:lnTo>
                    <a:lnTo>
                      <a:pt x="1128470" y="1267861"/>
                    </a:lnTo>
                    <a:lnTo>
                      <a:pt x="1134679" y="1255132"/>
                    </a:lnTo>
                    <a:lnTo>
                      <a:pt x="1139957" y="1238368"/>
                    </a:lnTo>
                    <a:lnTo>
                      <a:pt x="1145234" y="1220362"/>
                    </a:lnTo>
                    <a:lnTo>
                      <a:pt x="1150512" y="1206703"/>
                    </a:lnTo>
                    <a:lnTo>
                      <a:pt x="1157652" y="1199252"/>
                    </a:lnTo>
                    <a:lnTo>
                      <a:pt x="1157652" y="1183420"/>
                    </a:lnTo>
                    <a:lnTo>
                      <a:pt x="1152375" y="1184351"/>
                    </a:lnTo>
                    <a:lnTo>
                      <a:pt x="1148339" y="1184351"/>
                    </a:lnTo>
                    <a:lnTo>
                      <a:pt x="1147097" y="1184351"/>
                    </a:lnTo>
                    <a:lnTo>
                      <a:pt x="1147097" y="1186524"/>
                    </a:lnTo>
                    <a:lnTo>
                      <a:pt x="1144924" y="1186524"/>
                    </a:lnTo>
                    <a:lnTo>
                      <a:pt x="1144924" y="1184351"/>
                    </a:lnTo>
                    <a:lnTo>
                      <a:pt x="1142751" y="1183420"/>
                    </a:lnTo>
                    <a:lnTo>
                      <a:pt x="1141820" y="1179073"/>
                    </a:lnTo>
                    <a:lnTo>
                      <a:pt x="1125055" y="1181246"/>
                    </a:lnTo>
                    <a:lnTo>
                      <a:pt x="1113569" y="1186524"/>
                    </a:lnTo>
                    <a:lnTo>
                      <a:pt x="1105187" y="1195837"/>
                    </a:lnTo>
                    <a:lnTo>
                      <a:pt x="1103014" y="1198942"/>
                    </a:lnTo>
                    <a:lnTo>
                      <a:pt x="1100841" y="1205151"/>
                    </a:lnTo>
                    <a:lnTo>
                      <a:pt x="1098668" y="1210428"/>
                    </a:lnTo>
                    <a:lnTo>
                      <a:pt x="1097736" y="1215706"/>
                    </a:lnTo>
                    <a:lnTo>
                      <a:pt x="1093700" y="1220052"/>
                    </a:lnTo>
                    <a:lnTo>
                      <a:pt x="1093700" y="1220983"/>
                    </a:lnTo>
                    <a:lnTo>
                      <a:pt x="1091527" y="1220983"/>
                    </a:lnTo>
                    <a:lnTo>
                      <a:pt x="1090596" y="1220983"/>
                    </a:lnTo>
                    <a:lnTo>
                      <a:pt x="1086560" y="1220983"/>
                    </a:lnTo>
                    <a:lnTo>
                      <a:pt x="1084387" y="1220983"/>
                    </a:lnTo>
                    <a:lnTo>
                      <a:pt x="1081283" y="1223157"/>
                    </a:lnTo>
                    <a:lnTo>
                      <a:pt x="1066692" y="1230607"/>
                    </a:lnTo>
                    <a:lnTo>
                      <a:pt x="1057378" y="1234953"/>
                    </a:lnTo>
                    <a:lnTo>
                      <a:pt x="1052101" y="1232780"/>
                    </a:lnTo>
                    <a:lnTo>
                      <a:pt x="1048065" y="1230607"/>
                    </a:lnTo>
                    <a:lnTo>
                      <a:pt x="1044960" y="1227503"/>
                    </a:lnTo>
                    <a:lnTo>
                      <a:pt x="1037820" y="1225330"/>
                    </a:lnTo>
                    <a:lnTo>
                      <a:pt x="1025402" y="1223157"/>
                    </a:lnTo>
                    <a:lnTo>
                      <a:pt x="1013916" y="1201115"/>
                    </a:lnTo>
                    <a:lnTo>
                      <a:pt x="1006776" y="1183109"/>
                    </a:lnTo>
                    <a:lnTo>
                      <a:pt x="1005844" y="1164172"/>
                    </a:lnTo>
                    <a:lnTo>
                      <a:pt x="1005844" y="1146166"/>
                    </a:lnTo>
                    <a:lnTo>
                      <a:pt x="1012985" y="1121951"/>
                    </a:lnTo>
                    <a:lnTo>
                      <a:pt x="1016089" y="1111396"/>
                    </a:lnTo>
                    <a:lnTo>
                      <a:pt x="1016089" y="1102083"/>
                    </a:lnTo>
                    <a:lnTo>
                      <a:pt x="1013916" y="1094632"/>
                    </a:lnTo>
                    <a:lnTo>
                      <a:pt x="1017952" y="1085319"/>
                    </a:lnTo>
                    <a:lnTo>
                      <a:pt x="1025092" y="1074764"/>
                    </a:lnTo>
                    <a:lnTo>
                      <a:pt x="1035647" y="1067313"/>
                    </a:lnTo>
                    <a:lnTo>
                      <a:pt x="1048065" y="1061104"/>
                    </a:lnTo>
                    <a:lnTo>
                      <a:pt x="1059551" y="1057999"/>
                    </a:lnTo>
                    <a:lnTo>
                      <a:pt x="1076316" y="1055826"/>
                    </a:lnTo>
                    <a:lnTo>
                      <a:pt x="1091838" y="1055826"/>
                    </a:lnTo>
                    <a:lnTo>
                      <a:pt x="1108602" y="1060173"/>
                    </a:lnTo>
                    <a:lnTo>
                      <a:pt x="1121020" y="1065450"/>
                    </a:lnTo>
                    <a:lnTo>
                      <a:pt x="1137784" y="1065450"/>
                    </a:lnTo>
                    <a:lnTo>
                      <a:pt x="1134679" y="1060173"/>
                    </a:lnTo>
                    <a:lnTo>
                      <a:pt x="1132506" y="1055826"/>
                    </a:lnTo>
                    <a:lnTo>
                      <a:pt x="1130333" y="1052722"/>
                    </a:lnTo>
                    <a:lnTo>
                      <a:pt x="1127229" y="1047444"/>
                    </a:lnTo>
                    <a:lnTo>
                      <a:pt x="1125055" y="1041235"/>
                    </a:lnTo>
                    <a:lnTo>
                      <a:pt x="1128160" y="1041235"/>
                    </a:lnTo>
                    <a:lnTo>
                      <a:pt x="1128160" y="1038131"/>
                    </a:lnTo>
                    <a:lnTo>
                      <a:pt x="1149891" y="1041235"/>
                    </a:lnTo>
                    <a:lnTo>
                      <a:pt x="1168518" y="1048686"/>
                    </a:lnTo>
                    <a:lnTo>
                      <a:pt x="1184040" y="1056137"/>
                    </a:lnTo>
                    <a:lnTo>
                      <a:pt x="1197700" y="1058310"/>
                    </a:lnTo>
                    <a:lnTo>
                      <a:pt x="1208255" y="1067623"/>
                    </a:lnTo>
                    <a:lnTo>
                      <a:pt x="1219741" y="1083456"/>
                    </a:lnTo>
                    <a:lnTo>
                      <a:pt x="1230297" y="1105498"/>
                    </a:lnTo>
                    <a:lnTo>
                      <a:pt x="1239610" y="1126608"/>
                    </a:lnTo>
                    <a:lnTo>
                      <a:pt x="1244888" y="1142441"/>
                    </a:lnTo>
                    <a:lnTo>
                      <a:pt x="1257305" y="1146787"/>
                    </a:lnTo>
                    <a:lnTo>
                      <a:pt x="1257305" y="1142441"/>
                    </a:lnTo>
                    <a:lnTo>
                      <a:pt x="1261341" y="1142441"/>
                    </a:lnTo>
                    <a:lnTo>
                      <a:pt x="1257305" y="1124435"/>
                    </a:lnTo>
                    <a:lnTo>
                      <a:pt x="1250165" y="1104566"/>
                    </a:lnTo>
                    <a:lnTo>
                      <a:pt x="1243025" y="1083456"/>
                    </a:lnTo>
                    <a:lnTo>
                      <a:pt x="1237747" y="1063587"/>
                    </a:lnTo>
                    <a:lnTo>
                      <a:pt x="1235574" y="1045581"/>
                    </a:lnTo>
                    <a:lnTo>
                      <a:pt x="1241783" y="1030991"/>
                    </a:lnTo>
                    <a:lnTo>
                      <a:pt x="1247061" y="1012053"/>
                    </a:lnTo>
                    <a:lnTo>
                      <a:pt x="1257616" y="997462"/>
                    </a:lnTo>
                    <a:lnTo>
                      <a:pt x="1274380" y="986907"/>
                    </a:lnTo>
                    <a:lnTo>
                      <a:pt x="1291144" y="975421"/>
                    </a:lnTo>
                    <a:lnTo>
                      <a:pt x="1306666" y="967039"/>
                    </a:lnTo>
                    <a:lnTo>
                      <a:pt x="1321257" y="957725"/>
                    </a:lnTo>
                    <a:lnTo>
                      <a:pt x="1321257" y="952448"/>
                    </a:lnTo>
                    <a:lnTo>
                      <a:pt x="1318153" y="940961"/>
                    </a:lnTo>
                    <a:lnTo>
                      <a:pt x="1314117" y="928233"/>
                    </a:lnTo>
                    <a:lnTo>
                      <a:pt x="1311012" y="917678"/>
                    </a:lnTo>
                    <a:lnTo>
                      <a:pt x="1308839" y="913332"/>
                    </a:lnTo>
                    <a:lnTo>
                      <a:pt x="1308839" y="904018"/>
                    </a:lnTo>
                    <a:lnTo>
                      <a:pt x="1314117" y="908364"/>
                    </a:lnTo>
                    <a:lnTo>
                      <a:pt x="1316290" y="910538"/>
                    </a:lnTo>
                    <a:lnTo>
                      <a:pt x="1320326" y="911469"/>
                    </a:lnTo>
                    <a:lnTo>
                      <a:pt x="1321257" y="913642"/>
                    </a:lnTo>
                    <a:lnTo>
                      <a:pt x="1325293" y="917988"/>
                    </a:lnTo>
                    <a:lnTo>
                      <a:pt x="1337711" y="886633"/>
                    </a:lnTo>
                    <a:lnTo>
                      <a:pt x="1348266" y="857141"/>
                    </a:lnTo>
                    <a:lnTo>
                      <a:pt x="1362857" y="854968"/>
                    </a:lnTo>
                    <a:lnTo>
                      <a:pt x="1376517" y="852795"/>
                    </a:lnTo>
                    <a:lnTo>
                      <a:pt x="1391108" y="849690"/>
                    </a:lnTo>
                    <a:lnTo>
                      <a:pt x="1401663" y="840377"/>
                    </a:lnTo>
                    <a:lnTo>
                      <a:pt x="1408803" y="840377"/>
                    </a:lnTo>
                    <a:lnTo>
                      <a:pt x="1405698" y="837272"/>
                    </a:lnTo>
                    <a:lnTo>
                      <a:pt x="1398558" y="835099"/>
                    </a:lnTo>
                    <a:lnTo>
                      <a:pt x="1392349" y="832926"/>
                    </a:lnTo>
                    <a:lnTo>
                      <a:pt x="1398558" y="814920"/>
                    </a:lnTo>
                    <a:lnTo>
                      <a:pt x="1406940" y="802192"/>
                    </a:lnTo>
                    <a:lnTo>
                      <a:pt x="1420600" y="792879"/>
                    </a:lnTo>
                    <a:lnTo>
                      <a:pt x="1435191" y="785428"/>
                    </a:lnTo>
                    <a:lnTo>
                      <a:pt x="1448850" y="780150"/>
                    </a:lnTo>
                    <a:lnTo>
                      <a:pt x="1465615" y="772700"/>
                    </a:lnTo>
                    <a:lnTo>
                      <a:pt x="1478032" y="763386"/>
                    </a:lnTo>
                    <a:lnTo>
                      <a:pt x="1478032" y="761213"/>
                    </a:lnTo>
                    <a:lnTo>
                      <a:pt x="1478032" y="759040"/>
                    </a:lnTo>
                    <a:lnTo>
                      <a:pt x="1480205" y="759040"/>
                    </a:lnTo>
                    <a:lnTo>
                      <a:pt x="1482379" y="759040"/>
                    </a:lnTo>
                    <a:lnTo>
                      <a:pt x="1482379" y="763386"/>
                    </a:lnTo>
                    <a:lnTo>
                      <a:pt x="1489519" y="766491"/>
                    </a:lnTo>
                    <a:lnTo>
                      <a:pt x="1482379" y="775804"/>
                    </a:lnTo>
                    <a:lnTo>
                      <a:pt x="1475238" y="781082"/>
                    </a:lnTo>
                    <a:lnTo>
                      <a:pt x="1465925" y="787291"/>
                    </a:lnTo>
                    <a:lnTo>
                      <a:pt x="1465925" y="803123"/>
                    </a:lnTo>
                    <a:lnTo>
                      <a:pt x="1484552" y="795673"/>
                    </a:lnTo>
                    <a:lnTo>
                      <a:pt x="1499143" y="785117"/>
                    </a:lnTo>
                    <a:lnTo>
                      <a:pt x="1509698" y="772389"/>
                    </a:lnTo>
                    <a:lnTo>
                      <a:pt x="1511871" y="770216"/>
                    </a:lnTo>
                    <a:lnTo>
                      <a:pt x="1511871" y="768043"/>
                    </a:lnTo>
                    <a:lnTo>
                      <a:pt x="1514044" y="768043"/>
                    </a:lnTo>
                    <a:lnTo>
                      <a:pt x="1514044" y="765870"/>
                    </a:lnTo>
                    <a:lnTo>
                      <a:pt x="1514044" y="762765"/>
                    </a:lnTo>
                    <a:lnTo>
                      <a:pt x="1504731" y="751279"/>
                    </a:lnTo>
                    <a:lnTo>
                      <a:pt x="1497590" y="740724"/>
                    </a:lnTo>
                    <a:lnTo>
                      <a:pt x="1488277" y="730169"/>
                    </a:lnTo>
                    <a:lnTo>
                      <a:pt x="1473686" y="722718"/>
                    </a:lnTo>
                    <a:lnTo>
                      <a:pt x="1475859" y="711231"/>
                    </a:lnTo>
                    <a:lnTo>
                      <a:pt x="1478032" y="703781"/>
                    </a:lnTo>
                    <a:lnTo>
                      <a:pt x="1481137" y="696330"/>
                    </a:lnTo>
                    <a:lnTo>
                      <a:pt x="1486414" y="687017"/>
                    </a:lnTo>
                    <a:lnTo>
                      <a:pt x="1483310" y="683912"/>
                    </a:lnTo>
                    <a:lnTo>
                      <a:pt x="1479274" y="681739"/>
                    </a:lnTo>
                    <a:lnTo>
                      <a:pt x="1476170" y="679566"/>
                    </a:lnTo>
                    <a:lnTo>
                      <a:pt x="1473996" y="678635"/>
                    </a:lnTo>
                    <a:lnTo>
                      <a:pt x="1471823" y="674288"/>
                    </a:lnTo>
                    <a:lnTo>
                      <a:pt x="1470892" y="671184"/>
                    </a:lnTo>
                    <a:lnTo>
                      <a:pt x="1446988" y="676461"/>
                    </a:lnTo>
                    <a:lnTo>
                      <a:pt x="1425257" y="685775"/>
                    </a:lnTo>
                    <a:lnTo>
                      <a:pt x="1407561" y="698503"/>
                    </a:lnTo>
                    <a:lnTo>
                      <a:pt x="1403525" y="698503"/>
                    </a:lnTo>
                    <a:lnTo>
                      <a:pt x="1418116" y="681739"/>
                    </a:lnTo>
                    <a:lnTo>
                      <a:pt x="1437985" y="672426"/>
                    </a:lnTo>
                    <a:lnTo>
                      <a:pt x="1459716" y="664975"/>
                    </a:lnTo>
                    <a:lnTo>
                      <a:pt x="1485793" y="661870"/>
                    </a:lnTo>
                    <a:lnTo>
                      <a:pt x="1510940" y="657524"/>
                    </a:lnTo>
                    <a:lnTo>
                      <a:pt x="1537017" y="654420"/>
                    </a:lnTo>
                    <a:lnTo>
                      <a:pt x="1562163" y="649142"/>
                    </a:lnTo>
                    <a:lnTo>
                      <a:pt x="1583894" y="639829"/>
                    </a:lnTo>
                    <a:lnTo>
                      <a:pt x="1603763" y="625238"/>
                    </a:lnTo>
                    <a:lnTo>
                      <a:pt x="1603763" y="622133"/>
                    </a:lnTo>
                    <a:lnTo>
                      <a:pt x="1603763" y="619960"/>
                    </a:lnTo>
                    <a:lnTo>
                      <a:pt x="1603763" y="615614"/>
                    </a:lnTo>
                    <a:lnTo>
                      <a:pt x="1601590" y="614683"/>
                    </a:lnTo>
                    <a:lnTo>
                      <a:pt x="1601590" y="610336"/>
                    </a:lnTo>
                    <a:lnTo>
                      <a:pt x="1601590" y="607232"/>
                    </a:lnTo>
                    <a:lnTo>
                      <a:pt x="1603763" y="601023"/>
                    </a:lnTo>
                    <a:lnTo>
                      <a:pt x="1601590" y="595746"/>
                    </a:lnTo>
                    <a:lnTo>
                      <a:pt x="1601590" y="590468"/>
                    </a:lnTo>
                    <a:lnTo>
                      <a:pt x="1600658" y="586122"/>
                    </a:lnTo>
                    <a:lnTo>
                      <a:pt x="1600658" y="580844"/>
                    </a:lnTo>
                    <a:lnTo>
                      <a:pt x="1581721" y="580844"/>
                    </a:lnTo>
                    <a:lnTo>
                      <a:pt x="1579548" y="566253"/>
                    </a:lnTo>
                    <a:lnTo>
                      <a:pt x="1572408" y="556940"/>
                    </a:lnTo>
                    <a:lnTo>
                      <a:pt x="1565268" y="549489"/>
                    </a:lnTo>
                    <a:lnTo>
                      <a:pt x="1552850" y="546385"/>
                    </a:lnTo>
                    <a:lnTo>
                      <a:pt x="1543536" y="556940"/>
                    </a:lnTo>
                    <a:lnTo>
                      <a:pt x="1532981" y="566253"/>
                    </a:lnTo>
                    <a:lnTo>
                      <a:pt x="1521495" y="577740"/>
                    </a:lnTo>
                    <a:lnTo>
                      <a:pt x="1518390" y="577740"/>
                    </a:lnTo>
                    <a:lnTo>
                      <a:pt x="1530808" y="558803"/>
                    </a:lnTo>
                    <a:lnTo>
                      <a:pt x="1542295" y="536761"/>
                    </a:lnTo>
                    <a:lnTo>
                      <a:pt x="1528635" y="526206"/>
                    </a:lnTo>
                    <a:lnTo>
                      <a:pt x="1525531" y="516892"/>
                    </a:lnTo>
                    <a:lnTo>
                      <a:pt x="1527704" y="506337"/>
                    </a:lnTo>
                    <a:lnTo>
                      <a:pt x="1527704" y="494851"/>
                    </a:lnTo>
                    <a:lnTo>
                      <a:pt x="1521495" y="480260"/>
                    </a:lnTo>
                    <a:lnTo>
                      <a:pt x="1520563" y="478087"/>
                    </a:lnTo>
                    <a:lnTo>
                      <a:pt x="1516528" y="478087"/>
                    </a:lnTo>
                    <a:lnTo>
                      <a:pt x="1514354" y="478087"/>
                    </a:lnTo>
                    <a:lnTo>
                      <a:pt x="1511250" y="478087"/>
                    </a:lnTo>
                    <a:lnTo>
                      <a:pt x="1507214" y="478087"/>
                    </a:lnTo>
                    <a:lnTo>
                      <a:pt x="1506283" y="477155"/>
                    </a:lnTo>
                    <a:lnTo>
                      <a:pt x="1504110" y="472809"/>
                    </a:lnTo>
                    <a:lnTo>
                      <a:pt x="1501937" y="469705"/>
                    </a:lnTo>
                    <a:lnTo>
                      <a:pt x="1504110" y="465358"/>
                    </a:lnTo>
                    <a:lnTo>
                      <a:pt x="1504110" y="462254"/>
                    </a:lnTo>
                    <a:lnTo>
                      <a:pt x="1506283" y="460081"/>
                    </a:lnTo>
                    <a:lnTo>
                      <a:pt x="1506283" y="455734"/>
                    </a:lnTo>
                    <a:lnTo>
                      <a:pt x="1506283" y="452630"/>
                    </a:lnTo>
                    <a:lnTo>
                      <a:pt x="1500074" y="443317"/>
                    </a:lnTo>
                    <a:lnTo>
                      <a:pt x="1492934" y="435866"/>
                    </a:lnTo>
                    <a:lnTo>
                      <a:pt x="1485793" y="428415"/>
                    </a:lnTo>
                    <a:lnTo>
                      <a:pt x="1480516" y="420964"/>
                    </a:lnTo>
                    <a:lnTo>
                      <a:pt x="1478343" y="408236"/>
                    </a:lnTo>
                    <a:lnTo>
                      <a:pt x="1463752" y="419723"/>
                    </a:lnTo>
                    <a:lnTo>
                      <a:pt x="1455370" y="434314"/>
                    </a:lnTo>
                    <a:lnTo>
                      <a:pt x="1443883" y="447973"/>
                    </a:lnTo>
                    <a:lnTo>
                      <a:pt x="1429292" y="459460"/>
                    </a:lnTo>
                    <a:lnTo>
                      <a:pt x="1428361" y="455114"/>
                    </a:lnTo>
                    <a:lnTo>
                      <a:pt x="1422152" y="454182"/>
                    </a:lnTo>
                    <a:lnTo>
                      <a:pt x="1419048" y="449836"/>
                    </a:lnTo>
                    <a:lnTo>
                      <a:pt x="1415012" y="447663"/>
                    </a:lnTo>
                    <a:lnTo>
                      <a:pt x="1411907" y="444558"/>
                    </a:lnTo>
                    <a:lnTo>
                      <a:pt x="1409734" y="442385"/>
                    </a:lnTo>
                    <a:lnTo>
                      <a:pt x="1406630" y="431830"/>
                    </a:lnTo>
                    <a:lnTo>
                      <a:pt x="1404457" y="417239"/>
                    </a:lnTo>
                    <a:lnTo>
                      <a:pt x="1400421" y="400475"/>
                    </a:lnTo>
                    <a:lnTo>
                      <a:pt x="1399490" y="391162"/>
                    </a:lnTo>
                    <a:lnTo>
                      <a:pt x="1395454" y="388057"/>
                    </a:lnTo>
                    <a:lnTo>
                      <a:pt x="1390176" y="385884"/>
                    </a:lnTo>
                    <a:lnTo>
                      <a:pt x="1384899" y="383711"/>
                    </a:lnTo>
                    <a:lnTo>
                      <a:pt x="1378690" y="383711"/>
                    </a:lnTo>
                    <a:lnTo>
                      <a:pt x="1375585" y="382780"/>
                    </a:lnTo>
                    <a:lnTo>
                      <a:pt x="1370308" y="378433"/>
                    </a:lnTo>
                    <a:lnTo>
                      <a:pt x="1364099" y="369120"/>
                    </a:lnTo>
                    <a:lnTo>
                      <a:pt x="1358821" y="356392"/>
                    </a:lnTo>
                    <a:lnTo>
                      <a:pt x="1353544" y="347078"/>
                    </a:lnTo>
                    <a:lnTo>
                      <a:pt x="1329639" y="351425"/>
                    </a:lnTo>
                    <a:lnTo>
                      <a:pt x="1307908" y="351425"/>
                    </a:lnTo>
                    <a:lnTo>
                      <a:pt x="1282762" y="347078"/>
                    </a:lnTo>
                    <a:lnTo>
                      <a:pt x="1282762" y="351425"/>
                    </a:lnTo>
                    <a:lnTo>
                      <a:pt x="1278726" y="351425"/>
                    </a:lnTo>
                    <a:lnTo>
                      <a:pt x="1280899" y="369431"/>
                    </a:lnTo>
                    <a:lnTo>
                      <a:pt x="1286177" y="388368"/>
                    </a:lnTo>
                    <a:lnTo>
                      <a:pt x="1290213" y="405132"/>
                    </a:lnTo>
                    <a:lnTo>
                      <a:pt x="1293317" y="420964"/>
                    </a:lnTo>
                    <a:lnTo>
                      <a:pt x="1290213" y="435555"/>
                    </a:lnTo>
                    <a:lnTo>
                      <a:pt x="1283072" y="448284"/>
                    </a:lnTo>
                    <a:lnTo>
                      <a:pt x="1285246" y="454493"/>
                    </a:lnTo>
                    <a:lnTo>
                      <a:pt x="1288350" y="457597"/>
                    </a:lnTo>
                    <a:lnTo>
                      <a:pt x="1292386" y="459770"/>
                    </a:lnTo>
                    <a:lnTo>
                      <a:pt x="1295490" y="461943"/>
                    </a:lnTo>
                    <a:lnTo>
                      <a:pt x="1302630" y="465048"/>
                    </a:lnTo>
                    <a:lnTo>
                      <a:pt x="1302630" y="481812"/>
                    </a:lnTo>
                    <a:lnTo>
                      <a:pt x="1304804" y="498576"/>
                    </a:lnTo>
                    <a:lnTo>
                      <a:pt x="1302630" y="509131"/>
                    </a:lnTo>
                    <a:lnTo>
                      <a:pt x="1297353" y="528068"/>
                    </a:lnTo>
                    <a:lnTo>
                      <a:pt x="1288040" y="542659"/>
                    </a:lnTo>
                    <a:lnTo>
                      <a:pt x="1273449" y="553214"/>
                    </a:lnTo>
                    <a:lnTo>
                      <a:pt x="1258858" y="560665"/>
                    </a:lnTo>
                    <a:lnTo>
                      <a:pt x="1264135" y="577429"/>
                    </a:lnTo>
                    <a:lnTo>
                      <a:pt x="1268171" y="595435"/>
                    </a:lnTo>
                    <a:lnTo>
                      <a:pt x="1270344" y="610026"/>
                    </a:lnTo>
                    <a:lnTo>
                      <a:pt x="1270344" y="621513"/>
                    </a:lnTo>
                    <a:lnTo>
                      <a:pt x="1268171" y="624617"/>
                    </a:lnTo>
                    <a:lnTo>
                      <a:pt x="1268171" y="626790"/>
                    </a:lnTo>
                    <a:lnTo>
                      <a:pt x="1268171" y="628963"/>
                    </a:lnTo>
                    <a:lnTo>
                      <a:pt x="1265998" y="628963"/>
                    </a:lnTo>
                    <a:lnTo>
                      <a:pt x="1262893" y="629895"/>
                    </a:lnTo>
                    <a:lnTo>
                      <a:pt x="1260720" y="629895"/>
                    </a:lnTo>
                    <a:lnTo>
                      <a:pt x="1258547" y="632068"/>
                    </a:lnTo>
                    <a:lnTo>
                      <a:pt x="1256374" y="632068"/>
                    </a:lnTo>
                    <a:lnTo>
                      <a:pt x="1253270" y="634241"/>
                    </a:lnTo>
                    <a:lnTo>
                      <a:pt x="1242714" y="617477"/>
                    </a:lnTo>
                    <a:lnTo>
                      <a:pt x="1233401" y="604748"/>
                    </a:lnTo>
                    <a:lnTo>
                      <a:pt x="1229365" y="593262"/>
                    </a:lnTo>
                    <a:lnTo>
                      <a:pt x="1228434" y="582707"/>
                    </a:lnTo>
                    <a:lnTo>
                      <a:pt x="1226261" y="571220"/>
                    </a:lnTo>
                    <a:lnTo>
                      <a:pt x="1222225" y="556629"/>
                    </a:lnTo>
                    <a:lnTo>
                      <a:pt x="1219121" y="536761"/>
                    </a:lnTo>
                    <a:lnTo>
                      <a:pt x="1189939" y="529310"/>
                    </a:lnTo>
                    <a:lnTo>
                      <a:pt x="1185903" y="529310"/>
                    </a:lnTo>
                    <a:lnTo>
                      <a:pt x="1184972" y="531483"/>
                    </a:lnTo>
                    <a:lnTo>
                      <a:pt x="1180936" y="533656"/>
                    </a:lnTo>
                    <a:lnTo>
                      <a:pt x="1178763" y="535829"/>
                    </a:lnTo>
                    <a:lnTo>
                      <a:pt x="1175658" y="535829"/>
                    </a:lnTo>
                    <a:lnTo>
                      <a:pt x="1171622" y="536761"/>
                    </a:lnTo>
                    <a:lnTo>
                      <a:pt x="1168518" y="535829"/>
                    </a:lnTo>
                    <a:lnTo>
                      <a:pt x="1163240" y="533656"/>
                    </a:lnTo>
                    <a:lnTo>
                      <a:pt x="1150202" y="527137"/>
                    </a:lnTo>
                    <a:lnTo>
                      <a:pt x="1139646" y="515650"/>
                    </a:lnTo>
                    <a:lnTo>
                      <a:pt x="1127229" y="502922"/>
                    </a:lnTo>
                    <a:lnTo>
                      <a:pt x="1113569" y="493609"/>
                    </a:lnTo>
                    <a:lnTo>
                      <a:pt x="1101151" y="488331"/>
                    </a:lnTo>
                    <a:lnTo>
                      <a:pt x="1088733" y="490504"/>
                    </a:lnTo>
                    <a:lnTo>
                      <a:pt x="1083456" y="488331"/>
                    </a:lnTo>
                    <a:lnTo>
                      <a:pt x="1077247" y="488331"/>
                    </a:lnTo>
                    <a:lnTo>
                      <a:pt x="1076316" y="486158"/>
                    </a:lnTo>
                    <a:lnTo>
                      <a:pt x="1076316" y="485227"/>
                    </a:lnTo>
                    <a:lnTo>
                      <a:pt x="1076316" y="483054"/>
                    </a:lnTo>
                    <a:lnTo>
                      <a:pt x="1076316" y="480881"/>
                    </a:lnTo>
                    <a:lnTo>
                      <a:pt x="1076316" y="477776"/>
                    </a:lnTo>
                    <a:lnTo>
                      <a:pt x="1076316" y="473430"/>
                    </a:lnTo>
                    <a:lnTo>
                      <a:pt x="1072280" y="470325"/>
                    </a:lnTo>
                    <a:lnTo>
                      <a:pt x="1072280" y="461012"/>
                    </a:lnTo>
                    <a:lnTo>
                      <a:pt x="1052411" y="461012"/>
                    </a:lnTo>
                    <a:lnTo>
                      <a:pt x="1052411" y="441143"/>
                    </a:lnTo>
                    <a:lnTo>
                      <a:pt x="1048375" y="421275"/>
                    </a:lnTo>
                    <a:lnTo>
                      <a:pt x="1042166" y="406684"/>
                    </a:lnTo>
                    <a:lnTo>
                      <a:pt x="1042166" y="382469"/>
                    </a:lnTo>
                    <a:lnTo>
                      <a:pt x="1048375" y="365705"/>
                    </a:lnTo>
                    <a:lnTo>
                      <a:pt x="1057689" y="355150"/>
                    </a:lnTo>
                    <a:lnTo>
                      <a:pt x="1072280" y="345837"/>
                    </a:lnTo>
                    <a:lnTo>
                      <a:pt x="1089044" y="340559"/>
                    </a:lnTo>
                    <a:lnTo>
                      <a:pt x="1089044" y="335282"/>
                    </a:lnTo>
                    <a:lnTo>
                      <a:pt x="1086871" y="329073"/>
                    </a:lnTo>
                    <a:lnTo>
                      <a:pt x="1086871" y="325968"/>
                    </a:lnTo>
                    <a:lnTo>
                      <a:pt x="1084698" y="323795"/>
                    </a:lnTo>
                    <a:lnTo>
                      <a:pt x="1083766" y="320691"/>
                    </a:lnTo>
                    <a:lnTo>
                      <a:pt x="1081593" y="316344"/>
                    </a:lnTo>
                    <a:lnTo>
                      <a:pt x="1072280" y="316344"/>
                    </a:lnTo>
                    <a:lnTo>
                      <a:pt x="1072280" y="313240"/>
                    </a:lnTo>
                    <a:lnTo>
                      <a:pt x="1079420" y="314171"/>
                    </a:lnTo>
                    <a:lnTo>
                      <a:pt x="1083456" y="316344"/>
                    </a:lnTo>
                    <a:lnTo>
                      <a:pt x="1088733" y="318517"/>
                    </a:lnTo>
                    <a:lnTo>
                      <a:pt x="1094011" y="320691"/>
                    </a:lnTo>
                    <a:lnTo>
                      <a:pt x="1101151" y="320691"/>
                    </a:lnTo>
                    <a:lnTo>
                      <a:pt x="1105187" y="307031"/>
                    </a:lnTo>
                    <a:lnTo>
                      <a:pt x="1108291" y="298649"/>
                    </a:lnTo>
                    <a:lnTo>
                      <a:pt x="1115432" y="291198"/>
                    </a:lnTo>
                    <a:lnTo>
                      <a:pt x="1124745" y="283748"/>
                    </a:lnTo>
                    <a:lnTo>
                      <a:pt x="1126918" y="279401"/>
                    </a:lnTo>
                    <a:lnTo>
                      <a:pt x="1130023" y="276297"/>
                    </a:lnTo>
                    <a:lnTo>
                      <a:pt x="1132196" y="271951"/>
                    </a:lnTo>
                    <a:lnTo>
                      <a:pt x="1132196" y="266673"/>
                    </a:lnTo>
                    <a:lnTo>
                      <a:pt x="1130023" y="261395"/>
                    </a:lnTo>
                    <a:lnTo>
                      <a:pt x="1127849" y="259222"/>
                    </a:lnTo>
                    <a:lnTo>
                      <a:pt x="1126918" y="257049"/>
                    </a:lnTo>
                    <a:lnTo>
                      <a:pt x="1124745" y="254876"/>
                    </a:lnTo>
                    <a:lnTo>
                      <a:pt x="1120709" y="251772"/>
                    </a:lnTo>
                    <a:lnTo>
                      <a:pt x="1117605" y="251772"/>
                    </a:lnTo>
                    <a:lnTo>
                      <a:pt x="1117605" y="247736"/>
                    </a:lnTo>
                    <a:lnTo>
                      <a:pt x="1135300" y="252082"/>
                    </a:lnTo>
                    <a:lnTo>
                      <a:pt x="1147718" y="259533"/>
                    </a:lnTo>
                    <a:lnTo>
                      <a:pt x="1157031" y="259533"/>
                    </a:lnTo>
                    <a:lnTo>
                      <a:pt x="1159205" y="241527"/>
                    </a:lnTo>
                    <a:lnTo>
                      <a:pt x="1161378" y="230040"/>
                    </a:lnTo>
                    <a:lnTo>
                      <a:pt x="1157342" y="219485"/>
                    </a:lnTo>
                    <a:lnTo>
                      <a:pt x="1157342" y="215139"/>
                    </a:lnTo>
                    <a:lnTo>
                      <a:pt x="1208255" y="212034"/>
                    </a:lnTo>
                    <a:lnTo>
                      <a:pt x="1208255" y="205826"/>
                    </a:lnTo>
                    <a:lnTo>
                      <a:pt x="1206082" y="202721"/>
                    </a:lnTo>
                    <a:lnTo>
                      <a:pt x="1206082" y="200548"/>
                    </a:lnTo>
                    <a:lnTo>
                      <a:pt x="1205151" y="198375"/>
                    </a:lnTo>
                    <a:lnTo>
                      <a:pt x="1202977" y="197444"/>
                    </a:lnTo>
                    <a:lnTo>
                      <a:pt x="1200804" y="195270"/>
                    </a:lnTo>
                    <a:lnTo>
                      <a:pt x="1200804" y="190924"/>
                    </a:lnTo>
                    <a:lnTo>
                      <a:pt x="1206082" y="193097"/>
                    </a:lnTo>
                    <a:lnTo>
                      <a:pt x="1210118" y="195270"/>
                    </a:lnTo>
                    <a:lnTo>
                      <a:pt x="1213222" y="197444"/>
                    </a:lnTo>
                    <a:lnTo>
                      <a:pt x="1217258" y="198375"/>
                    </a:lnTo>
                    <a:lnTo>
                      <a:pt x="1224398" y="198375"/>
                    </a:lnTo>
                    <a:lnTo>
                      <a:pt x="1226571" y="187820"/>
                    </a:lnTo>
                    <a:lnTo>
                      <a:pt x="1229676" y="173229"/>
                    </a:lnTo>
                    <a:lnTo>
                      <a:pt x="1233711" y="154292"/>
                    </a:lnTo>
                    <a:lnTo>
                      <a:pt x="1234643" y="138459"/>
                    </a:lnTo>
                    <a:lnTo>
                      <a:pt x="1236816" y="125731"/>
                    </a:lnTo>
                    <a:lnTo>
                      <a:pt x="1236816" y="118280"/>
                    </a:lnTo>
                    <a:lnTo>
                      <a:pt x="1236816" y="103689"/>
                    </a:lnTo>
                    <a:lnTo>
                      <a:pt x="1229676" y="97480"/>
                    </a:lnTo>
                    <a:lnTo>
                      <a:pt x="1220362" y="99653"/>
                    </a:lnTo>
                    <a:lnTo>
                      <a:pt x="1211980" y="103999"/>
                    </a:lnTo>
                    <a:lnTo>
                      <a:pt x="1204840" y="103999"/>
                    </a:lnTo>
                    <a:lnTo>
                      <a:pt x="1202667" y="99653"/>
                    </a:lnTo>
                    <a:lnTo>
                      <a:pt x="1198631" y="97480"/>
                    </a:lnTo>
                    <a:lnTo>
                      <a:pt x="1197700" y="94376"/>
                    </a:lnTo>
                    <a:lnTo>
                      <a:pt x="1193664" y="90029"/>
                    </a:lnTo>
                    <a:lnTo>
                      <a:pt x="1191491" y="86925"/>
                    </a:lnTo>
                    <a:lnTo>
                      <a:pt x="1188386" y="84752"/>
                    </a:lnTo>
                    <a:lnTo>
                      <a:pt x="1184351" y="82579"/>
                    </a:lnTo>
                    <a:lnTo>
                      <a:pt x="1181246" y="82579"/>
                    </a:lnTo>
                    <a:lnTo>
                      <a:pt x="1177210" y="86925"/>
                    </a:lnTo>
                    <a:lnTo>
                      <a:pt x="1166655" y="96238"/>
                    </a:lnTo>
                    <a:lnTo>
                      <a:pt x="1162619" y="108966"/>
                    </a:lnTo>
                    <a:lnTo>
                      <a:pt x="1162619" y="121695"/>
                    </a:lnTo>
                    <a:lnTo>
                      <a:pt x="1164793" y="134423"/>
                    </a:lnTo>
                    <a:lnTo>
                      <a:pt x="1164793" y="147151"/>
                    </a:lnTo>
                    <a:lnTo>
                      <a:pt x="1157652" y="163915"/>
                    </a:lnTo>
                    <a:lnTo>
                      <a:pt x="1148339" y="178506"/>
                    </a:lnTo>
                    <a:lnTo>
                      <a:pt x="1143061" y="176333"/>
                    </a:lnTo>
                    <a:lnTo>
                      <a:pt x="1139957" y="175402"/>
                    </a:lnTo>
                    <a:lnTo>
                      <a:pt x="1137784" y="173229"/>
                    </a:lnTo>
                    <a:lnTo>
                      <a:pt x="1135611" y="171056"/>
                    </a:lnTo>
                    <a:lnTo>
                      <a:pt x="1132506" y="167951"/>
                    </a:lnTo>
                    <a:lnTo>
                      <a:pt x="1134679" y="161742"/>
                    </a:lnTo>
                    <a:lnTo>
                      <a:pt x="1134679" y="153360"/>
                    </a:lnTo>
                    <a:lnTo>
                      <a:pt x="1135611" y="140632"/>
                    </a:lnTo>
                    <a:lnTo>
                      <a:pt x="1137784" y="126041"/>
                    </a:lnTo>
                    <a:lnTo>
                      <a:pt x="1137784" y="114244"/>
                    </a:lnTo>
                    <a:lnTo>
                      <a:pt x="1128470" y="118590"/>
                    </a:lnTo>
                    <a:lnTo>
                      <a:pt x="1123193" y="123868"/>
                    </a:lnTo>
                    <a:lnTo>
                      <a:pt x="1117915" y="129145"/>
                    </a:lnTo>
                    <a:lnTo>
                      <a:pt x="1112638" y="134423"/>
                    </a:lnTo>
                    <a:lnTo>
                      <a:pt x="1101151" y="134423"/>
                    </a:lnTo>
                    <a:lnTo>
                      <a:pt x="1098047" y="119832"/>
                    </a:lnTo>
                    <a:lnTo>
                      <a:pt x="1098047" y="103999"/>
                    </a:lnTo>
                    <a:lnTo>
                      <a:pt x="1071969" y="103999"/>
                    </a:lnTo>
                    <a:lnTo>
                      <a:pt x="1076005" y="96549"/>
                    </a:lnTo>
                    <a:lnTo>
                      <a:pt x="1076936" y="90340"/>
                    </a:lnTo>
                    <a:lnTo>
                      <a:pt x="1079110" y="85062"/>
                    </a:lnTo>
                    <a:lnTo>
                      <a:pt x="1083145" y="81958"/>
                    </a:lnTo>
                    <a:lnTo>
                      <a:pt x="1088423" y="77611"/>
                    </a:lnTo>
                    <a:lnTo>
                      <a:pt x="1088423" y="70161"/>
                    </a:lnTo>
                    <a:lnTo>
                      <a:pt x="1088423" y="62710"/>
                    </a:lnTo>
                    <a:lnTo>
                      <a:pt x="1086250" y="59606"/>
                    </a:lnTo>
                    <a:lnTo>
                      <a:pt x="1083145" y="55259"/>
                    </a:lnTo>
                    <a:lnTo>
                      <a:pt x="1079110" y="52155"/>
                    </a:lnTo>
                    <a:lnTo>
                      <a:pt x="1071969" y="49982"/>
                    </a:lnTo>
                    <a:lnTo>
                      <a:pt x="1074142" y="42531"/>
                    </a:lnTo>
                    <a:lnTo>
                      <a:pt x="1076316" y="39427"/>
                    </a:lnTo>
                    <a:lnTo>
                      <a:pt x="1077247" y="35080"/>
                    </a:lnTo>
                    <a:lnTo>
                      <a:pt x="1079420" y="29803"/>
                    </a:lnTo>
                    <a:lnTo>
                      <a:pt x="1081593" y="25457"/>
                    </a:lnTo>
                    <a:lnTo>
                      <a:pt x="1079420" y="22352"/>
                    </a:lnTo>
                    <a:lnTo>
                      <a:pt x="1076316" y="18006"/>
                    </a:lnTo>
                    <a:lnTo>
                      <a:pt x="1074142" y="17075"/>
                    </a:lnTo>
                    <a:lnTo>
                      <a:pt x="1071969" y="14901"/>
                    </a:lnTo>
                    <a:lnTo>
                      <a:pt x="1069796" y="12728"/>
                    </a:lnTo>
                    <a:lnTo>
                      <a:pt x="1069796" y="7451"/>
                    </a:lnTo>
                    <a:lnTo>
                      <a:pt x="1068865" y="0"/>
                    </a:lnTo>
                    <a:lnTo>
                      <a:pt x="1057378" y="2173"/>
                    </a:lnTo>
                    <a:lnTo>
                      <a:pt x="1046823" y="5278"/>
                    </a:lnTo>
                    <a:lnTo>
                      <a:pt x="1037510" y="9624"/>
                    </a:lnTo>
                    <a:lnTo>
                      <a:pt x="1025092" y="29492"/>
                    </a:lnTo>
                    <a:lnTo>
                      <a:pt x="1021056" y="47498"/>
                    </a:lnTo>
                    <a:lnTo>
                      <a:pt x="1023229" y="66435"/>
                    </a:lnTo>
                    <a:lnTo>
                      <a:pt x="1032543" y="82268"/>
                    </a:lnTo>
                    <a:lnTo>
                      <a:pt x="1044960" y="96859"/>
                    </a:lnTo>
                    <a:lnTo>
                      <a:pt x="1047134" y="104310"/>
                    </a:lnTo>
                    <a:lnTo>
                      <a:pt x="1044960" y="118901"/>
                    </a:lnTo>
                    <a:lnTo>
                      <a:pt x="1044960" y="135665"/>
                    </a:lnTo>
                    <a:lnTo>
                      <a:pt x="1044960" y="150256"/>
                    </a:lnTo>
                    <a:lnTo>
                      <a:pt x="1032543" y="150256"/>
                    </a:lnTo>
                    <a:lnTo>
                      <a:pt x="1032543" y="153360"/>
                    </a:lnTo>
                    <a:lnTo>
                      <a:pt x="1030369" y="159569"/>
                    </a:lnTo>
                    <a:lnTo>
                      <a:pt x="1030369" y="162674"/>
                    </a:lnTo>
                    <a:lnTo>
                      <a:pt x="1028196" y="170124"/>
                    </a:lnTo>
                    <a:lnTo>
                      <a:pt x="1019814" y="153360"/>
                    </a:lnTo>
                    <a:lnTo>
                      <a:pt x="1012674" y="137528"/>
                    </a:lnTo>
                    <a:lnTo>
                      <a:pt x="988770" y="137528"/>
                    </a:lnTo>
                    <a:lnTo>
                      <a:pt x="988770" y="150256"/>
                    </a:lnTo>
                    <a:lnTo>
                      <a:pt x="986597" y="152429"/>
                    </a:lnTo>
                    <a:lnTo>
                      <a:pt x="984424" y="153360"/>
                    </a:lnTo>
                    <a:lnTo>
                      <a:pt x="983492" y="155533"/>
                    </a:lnTo>
                    <a:lnTo>
                      <a:pt x="981319" y="157706"/>
                    </a:lnTo>
                    <a:lnTo>
                      <a:pt x="962692" y="157706"/>
                    </a:lnTo>
                    <a:lnTo>
                      <a:pt x="950275" y="155533"/>
                    </a:lnTo>
                    <a:lnTo>
                      <a:pt x="937857" y="153360"/>
                    </a:lnTo>
                    <a:lnTo>
                      <a:pt x="925439" y="150256"/>
                    </a:lnTo>
                    <a:lnTo>
                      <a:pt x="905570" y="150256"/>
                    </a:lnTo>
                    <a:lnTo>
                      <a:pt x="901535" y="142805"/>
                    </a:lnTo>
                    <a:lnTo>
                      <a:pt x="898430" y="139701"/>
                    </a:lnTo>
                    <a:lnTo>
                      <a:pt x="894394" y="133492"/>
                    </a:lnTo>
                    <a:lnTo>
                      <a:pt x="889117" y="130387"/>
                    </a:lnTo>
                    <a:lnTo>
                      <a:pt x="889117" y="117659"/>
                    </a:lnTo>
                    <a:lnTo>
                      <a:pt x="842239" y="122937"/>
                    </a:lnTo>
                    <a:lnTo>
                      <a:pt x="842239" y="126041"/>
                    </a:lnTo>
                    <a:lnTo>
                      <a:pt x="838204" y="126041"/>
                    </a:lnTo>
                    <a:lnTo>
                      <a:pt x="838204" y="132250"/>
                    </a:lnTo>
                    <a:lnTo>
                      <a:pt x="840377" y="135354"/>
                    </a:lnTo>
                    <a:lnTo>
                      <a:pt x="842550" y="139701"/>
                    </a:lnTo>
                    <a:lnTo>
                      <a:pt x="843481" y="140632"/>
                    </a:lnTo>
                    <a:lnTo>
                      <a:pt x="845654" y="145910"/>
                    </a:lnTo>
                    <a:lnTo>
                      <a:pt x="877941" y="145910"/>
                    </a:lnTo>
                    <a:lnTo>
                      <a:pt x="877941" y="150256"/>
                    </a:lnTo>
                    <a:lnTo>
                      <a:pt x="870800" y="152429"/>
                    </a:lnTo>
                    <a:lnTo>
                      <a:pt x="865523" y="153360"/>
                    </a:lnTo>
                    <a:lnTo>
                      <a:pt x="858383" y="153360"/>
                    </a:lnTo>
                    <a:lnTo>
                      <a:pt x="849069" y="153360"/>
                    </a:lnTo>
                    <a:lnTo>
                      <a:pt x="849069" y="189993"/>
                    </a:lnTo>
                    <a:lnTo>
                      <a:pt x="840687" y="179438"/>
                    </a:lnTo>
                    <a:lnTo>
                      <a:pt x="831374" y="167951"/>
                    </a:lnTo>
                    <a:lnTo>
                      <a:pt x="822060" y="157396"/>
                    </a:lnTo>
                    <a:lnTo>
                      <a:pt x="813678" y="155223"/>
                    </a:lnTo>
                    <a:lnTo>
                      <a:pt x="799087" y="155223"/>
                    </a:lnTo>
                    <a:lnTo>
                      <a:pt x="782323" y="155223"/>
                    </a:lnTo>
                    <a:lnTo>
                      <a:pt x="765559" y="153050"/>
                    </a:lnTo>
                    <a:lnTo>
                      <a:pt x="753141" y="153050"/>
                    </a:lnTo>
                    <a:lnTo>
                      <a:pt x="755315" y="149945"/>
                    </a:lnTo>
                    <a:lnTo>
                      <a:pt x="756246" y="147772"/>
                    </a:lnTo>
                    <a:lnTo>
                      <a:pt x="756246" y="145599"/>
                    </a:lnTo>
                    <a:lnTo>
                      <a:pt x="758419" y="144668"/>
                    </a:lnTo>
                    <a:lnTo>
                      <a:pt x="762455" y="142495"/>
                    </a:lnTo>
                    <a:lnTo>
                      <a:pt x="765559" y="140321"/>
                    </a:lnTo>
                    <a:lnTo>
                      <a:pt x="763386" y="137217"/>
                    </a:lnTo>
                    <a:lnTo>
                      <a:pt x="760282" y="129766"/>
                    </a:lnTo>
                    <a:lnTo>
                      <a:pt x="756246" y="124489"/>
                    </a:lnTo>
                    <a:lnTo>
                      <a:pt x="753141" y="120143"/>
                    </a:lnTo>
                    <a:lnTo>
                      <a:pt x="749106" y="117038"/>
                    </a:lnTo>
                    <a:lnTo>
                      <a:pt x="746001" y="117038"/>
                    </a:lnTo>
                    <a:lnTo>
                      <a:pt x="742897" y="117969"/>
                    </a:lnTo>
                    <a:lnTo>
                      <a:pt x="736688" y="120143"/>
                    </a:lnTo>
                    <a:lnTo>
                      <a:pt x="733583" y="122316"/>
                    </a:lnTo>
                    <a:lnTo>
                      <a:pt x="728306" y="122316"/>
                    </a:lnTo>
                    <a:lnTo>
                      <a:pt x="722097" y="122316"/>
                    </a:lnTo>
                    <a:lnTo>
                      <a:pt x="706575" y="110829"/>
                    </a:lnTo>
                    <a:lnTo>
                      <a:pt x="689811" y="98101"/>
                    </a:lnTo>
                    <a:lnTo>
                      <a:pt x="673046" y="85373"/>
                    </a:lnTo>
                    <a:lnTo>
                      <a:pt x="653178" y="80095"/>
                    </a:lnTo>
                    <a:lnTo>
                      <a:pt x="649142" y="81026"/>
                    </a:lnTo>
                    <a:lnTo>
                      <a:pt x="643865" y="83199"/>
                    </a:lnTo>
                    <a:lnTo>
                      <a:pt x="640760" y="87546"/>
                    </a:lnTo>
                    <a:lnTo>
                      <a:pt x="635482" y="90650"/>
                    </a:lnTo>
                    <a:lnTo>
                      <a:pt x="629274" y="92823"/>
                    </a:lnTo>
                    <a:lnTo>
                      <a:pt x="628342" y="88477"/>
                    </a:lnTo>
                    <a:lnTo>
                      <a:pt x="626169" y="85373"/>
                    </a:lnTo>
                    <a:lnTo>
                      <a:pt x="622133" y="80095"/>
                    </a:lnTo>
                    <a:lnTo>
                      <a:pt x="621202" y="80095"/>
                    </a:lnTo>
                    <a:lnTo>
                      <a:pt x="617166" y="80095"/>
                    </a:lnTo>
                    <a:lnTo>
                      <a:pt x="614993" y="81026"/>
                    </a:lnTo>
                    <a:lnTo>
                      <a:pt x="611889" y="83199"/>
                    </a:lnTo>
                    <a:lnTo>
                      <a:pt x="609715" y="85373"/>
                    </a:lnTo>
                    <a:lnTo>
                      <a:pt x="606611" y="88477"/>
                    </a:lnTo>
                    <a:lnTo>
                      <a:pt x="592951" y="85373"/>
                    </a:lnTo>
                    <a:lnTo>
                      <a:pt x="584569" y="77922"/>
                    </a:lnTo>
                    <a:lnTo>
                      <a:pt x="578360" y="68609"/>
                    </a:lnTo>
                    <a:lnTo>
                      <a:pt x="573083" y="55880"/>
                    </a:lnTo>
                    <a:lnTo>
                      <a:pt x="569978" y="58985"/>
                    </a:lnTo>
                    <a:lnTo>
                      <a:pt x="565943" y="65194"/>
                    </a:lnTo>
                    <a:lnTo>
                      <a:pt x="563770" y="70471"/>
                    </a:lnTo>
                    <a:lnTo>
                      <a:pt x="562838" y="75749"/>
                    </a:lnTo>
                    <a:lnTo>
                      <a:pt x="546074" y="77922"/>
                    </a:lnTo>
                    <a:lnTo>
                      <a:pt x="533656" y="77922"/>
                    </a:lnTo>
                    <a:lnTo>
                      <a:pt x="521238" y="80095"/>
                    </a:lnTo>
                    <a:lnTo>
                      <a:pt x="511925" y="85373"/>
                    </a:lnTo>
                    <a:lnTo>
                      <a:pt x="502612" y="95928"/>
                    </a:lnTo>
                    <a:lnTo>
                      <a:pt x="482743" y="92823"/>
                    </a:lnTo>
                    <a:lnTo>
                      <a:pt x="482743" y="85373"/>
                    </a:lnTo>
                    <a:lnTo>
                      <a:pt x="504474" y="76059"/>
                    </a:lnTo>
                    <a:lnTo>
                      <a:pt x="524343" y="63331"/>
                    </a:lnTo>
                    <a:lnTo>
                      <a:pt x="542970" y="48740"/>
                    </a:lnTo>
                    <a:lnTo>
                      <a:pt x="549179" y="48740"/>
                    </a:lnTo>
                    <a:lnTo>
                      <a:pt x="546074" y="46567"/>
                    </a:lnTo>
                    <a:lnTo>
                      <a:pt x="542970" y="44394"/>
                    </a:lnTo>
                    <a:lnTo>
                      <a:pt x="536761" y="43462"/>
                    </a:lnTo>
                    <a:lnTo>
                      <a:pt x="533656" y="41289"/>
                    </a:lnTo>
                    <a:lnTo>
                      <a:pt x="516892" y="44394"/>
                    </a:lnTo>
                    <a:lnTo>
                      <a:pt x="504474" y="50603"/>
                    </a:lnTo>
                    <a:lnTo>
                      <a:pt x="492988" y="58985"/>
                    </a:lnTo>
                    <a:lnTo>
                      <a:pt x="482433" y="66435"/>
                    </a:lnTo>
                    <a:lnTo>
                      <a:pt x="470015" y="73886"/>
                    </a:lnTo>
                    <a:lnTo>
                      <a:pt x="455424" y="78232"/>
                    </a:lnTo>
                    <a:lnTo>
                      <a:pt x="433693" y="80405"/>
                    </a:lnTo>
                    <a:lnTo>
                      <a:pt x="436797" y="88788"/>
                    </a:lnTo>
                    <a:lnTo>
                      <a:pt x="443006" y="96238"/>
                    </a:lnTo>
                    <a:lnTo>
                      <a:pt x="448284" y="103689"/>
                    </a:lnTo>
                    <a:lnTo>
                      <a:pt x="453561" y="109898"/>
                    </a:lnTo>
                    <a:lnTo>
                      <a:pt x="453561" y="117349"/>
                    </a:lnTo>
                    <a:lnTo>
                      <a:pt x="429657" y="113002"/>
                    </a:lnTo>
                    <a:lnTo>
                      <a:pt x="409788" y="102447"/>
                    </a:lnTo>
                    <a:lnTo>
                      <a:pt x="392093" y="90961"/>
                    </a:lnTo>
                    <a:lnTo>
                      <a:pt x="373466" y="78232"/>
                    </a:lnTo>
                    <a:lnTo>
                      <a:pt x="353598" y="68919"/>
                    </a:lnTo>
                    <a:lnTo>
                      <a:pt x="322243" y="73265"/>
                    </a:lnTo>
                    <a:lnTo>
                      <a:pt x="307652" y="68919"/>
                    </a:lnTo>
                    <a:lnTo>
                      <a:pt x="293061" y="61468"/>
                    </a:lnTo>
                    <a:lnTo>
                      <a:pt x="277539" y="56191"/>
                    </a:lnTo>
                    <a:lnTo>
                      <a:pt x="266052" y="51844"/>
                    </a:lnTo>
                    <a:lnTo>
                      <a:pt x="262948" y="51844"/>
                    </a:lnTo>
                    <a:lnTo>
                      <a:pt x="256739" y="54018"/>
                    </a:lnTo>
                    <a:lnTo>
                      <a:pt x="253634" y="56191"/>
                    </a:lnTo>
                    <a:lnTo>
                      <a:pt x="249598" y="56191"/>
                    </a:lnTo>
                    <a:lnTo>
                      <a:pt x="244321" y="58364"/>
                    </a:lnTo>
                    <a:lnTo>
                      <a:pt x="239043" y="56191"/>
                    </a:lnTo>
                    <a:lnTo>
                      <a:pt x="233766" y="54018"/>
                    </a:lnTo>
                    <a:lnTo>
                      <a:pt x="229730" y="50913"/>
                    </a:lnTo>
                    <a:lnTo>
                      <a:pt x="226625" y="46567"/>
                    </a:lnTo>
                    <a:lnTo>
                      <a:pt x="221348" y="41289"/>
                    </a:lnTo>
                    <a:lnTo>
                      <a:pt x="217312" y="38185"/>
                    </a:lnTo>
                    <a:lnTo>
                      <a:pt x="214208" y="36012"/>
                    </a:lnTo>
                    <a:lnTo>
                      <a:pt x="210172" y="36012"/>
                    </a:lnTo>
                    <a:lnTo>
                      <a:pt x="207067" y="36012"/>
                    </a:lnTo>
                    <a:lnTo>
                      <a:pt x="203032" y="38185"/>
                    </a:lnTo>
                    <a:lnTo>
                      <a:pt x="199927" y="39116"/>
                    </a:lnTo>
                    <a:lnTo>
                      <a:pt x="195891" y="39116"/>
                    </a:lnTo>
                    <a:lnTo>
                      <a:pt x="190614" y="39116"/>
                    </a:lnTo>
                    <a:lnTo>
                      <a:pt x="186578" y="36012"/>
                    </a:lnTo>
                    <a:lnTo>
                      <a:pt x="183473" y="31665"/>
                    </a:lnTo>
                    <a:lnTo>
                      <a:pt x="181300" y="30734"/>
                    </a:lnTo>
                    <a:lnTo>
                      <a:pt x="181300" y="26388"/>
                    </a:lnTo>
                    <a:lnTo>
                      <a:pt x="179127" y="24215"/>
                    </a:lnTo>
                    <a:lnTo>
                      <a:pt x="179127" y="21110"/>
                    </a:lnTo>
                    <a:lnTo>
                      <a:pt x="176023" y="18937"/>
                    </a:lnTo>
                    <a:lnTo>
                      <a:pt x="170745" y="15833"/>
                    </a:lnTo>
                    <a:lnTo>
                      <a:pt x="153981" y="26388"/>
                    </a:lnTo>
                    <a:lnTo>
                      <a:pt x="137217" y="33839"/>
                    </a:lnTo>
                    <a:lnTo>
                      <a:pt x="117348" y="39116"/>
                    </a:lnTo>
                    <a:lnTo>
                      <a:pt x="99653" y="48430"/>
                    </a:lnTo>
                    <a:lnTo>
                      <a:pt x="85993" y="58985"/>
                    </a:lnTo>
                    <a:lnTo>
                      <a:pt x="82889" y="70471"/>
                    </a:lnTo>
                    <a:lnTo>
                      <a:pt x="78853" y="83199"/>
                    </a:lnTo>
                    <a:lnTo>
                      <a:pt x="73576" y="95928"/>
                    </a:lnTo>
                    <a:lnTo>
                      <a:pt x="56812" y="105241"/>
                    </a:lnTo>
                    <a:lnTo>
                      <a:pt x="36012" y="107414"/>
                    </a:lnTo>
                    <a:lnTo>
                      <a:pt x="14281" y="105241"/>
                    </a:lnTo>
                    <a:lnTo>
                      <a:pt x="12107" y="110519"/>
                    </a:lnTo>
                    <a:lnTo>
                      <a:pt x="9934" y="116728"/>
                    </a:lnTo>
                    <a:lnTo>
                      <a:pt x="6830" y="122005"/>
                    </a:lnTo>
                    <a:lnTo>
                      <a:pt x="15212" y="138769"/>
                    </a:lnTo>
                    <a:lnTo>
                      <a:pt x="29803" y="149324"/>
                    </a:lnTo>
                    <a:lnTo>
                      <a:pt x="46567" y="159880"/>
                    </a:lnTo>
                    <a:lnTo>
                      <a:pt x="61158" y="171366"/>
                    </a:lnTo>
                    <a:lnTo>
                      <a:pt x="73576" y="185957"/>
                    </a:lnTo>
                    <a:lnTo>
                      <a:pt x="77611" y="191235"/>
                    </a:lnTo>
                    <a:lnTo>
                      <a:pt x="78543" y="196512"/>
                    </a:lnTo>
                    <a:lnTo>
                      <a:pt x="80716" y="202721"/>
                    </a:lnTo>
                    <a:lnTo>
                      <a:pt x="82889" y="207999"/>
                    </a:lnTo>
                    <a:lnTo>
                      <a:pt x="85993" y="213276"/>
                    </a:lnTo>
                    <a:lnTo>
                      <a:pt x="85993" y="220727"/>
                    </a:lnTo>
                    <a:lnTo>
                      <a:pt x="73576" y="226005"/>
                    </a:lnTo>
                    <a:lnTo>
                      <a:pt x="70471" y="220727"/>
                    </a:lnTo>
                    <a:lnTo>
                      <a:pt x="64262" y="215449"/>
                    </a:lnTo>
                    <a:lnTo>
                      <a:pt x="58985" y="211103"/>
                    </a:lnTo>
                    <a:lnTo>
                      <a:pt x="53707" y="205826"/>
                    </a:lnTo>
                    <a:lnTo>
                      <a:pt x="49671" y="205826"/>
                    </a:lnTo>
                    <a:lnTo>
                      <a:pt x="48740" y="205826"/>
                    </a:lnTo>
                    <a:lnTo>
                      <a:pt x="46567" y="207999"/>
                    </a:lnTo>
                    <a:lnTo>
                      <a:pt x="44394" y="207999"/>
                    </a:lnTo>
                    <a:lnTo>
                      <a:pt x="43462" y="210172"/>
                    </a:lnTo>
                    <a:lnTo>
                      <a:pt x="26698" y="210172"/>
                    </a:lnTo>
                    <a:lnTo>
                      <a:pt x="28871" y="213276"/>
                    </a:lnTo>
                    <a:lnTo>
                      <a:pt x="28871" y="215449"/>
                    </a:lnTo>
                    <a:lnTo>
                      <a:pt x="29803" y="217623"/>
                    </a:lnTo>
                    <a:lnTo>
                      <a:pt x="26698" y="220727"/>
                    </a:lnTo>
                    <a:lnTo>
                      <a:pt x="22663" y="225073"/>
                    </a:lnTo>
                    <a:lnTo>
                      <a:pt x="19558" y="225073"/>
                    </a:lnTo>
                    <a:lnTo>
                      <a:pt x="15522" y="226005"/>
                    </a:lnTo>
                    <a:lnTo>
                      <a:pt x="10245" y="228178"/>
                    </a:lnTo>
                    <a:lnTo>
                      <a:pt x="7140" y="230351"/>
                    </a:lnTo>
                    <a:lnTo>
                      <a:pt x="0" y="230351"/>
                    </a:lnTo>
                    <a:lnTo>
                      <a:pt x="3104" y="257670"/>
                    </a:lnTo>
                    <a:lnTo>
                      <a:pt x="17695" y="265121"/>
                    </a:lnTo>
                    <a:lnTo>
                      <a:pt x="36322" y="268225"/>
                    </a:lnTo>
                    <a:lnTo>
                      <a:pt x="51844" y="274434"/>
                    </a:lnTo>
                    <a:lnTo>
                      <a:pt x="63331" y="277539"/>
                    </a:lnTo>
                    <a:lnTo>
                      <a:pt x="68609" y="277539"/>
                    </a:lnTo>
                    <a:lnTo>
                      <a:pt x="71713" y="275365"/>
                    </a:lnTo>
                    <a:lnTo>
                      <a:pt x="75749" y="274434"/>
                    </a:lnTo>
                    <a:lnTo>
                      <a:pt x="77922" y="272261"/>
                    </a:lnTo>
                    <a:lnTo>
                      <a:pt x="78853" y="270088"/>
                    </a:lnTo>
                    <a:lnTo>
                      <a:pt x="82889" y="266983"/>
                    </a:lnTo>
                    <a:lnTo>
                      <a:pt x="97790" y="266983"/>
                    </a:lnTo>
                    <a:lnTo>
                      <a:pt x="95617" y="267915"/>
                    </a:lnTo>
                    <a:lnTo>
                      <a:pt x="95617" y="270088"/>
                    </a:lnTo>
                    <a:lnTo>
                      <a:pt x="95617" y="272261"/>
                    </a:lnTo>
                    <a:lnTo>
                      <a:pt x="93444" y="272261"/>
                    </a:lnTo>
                    <a:lnTo>
                      <a:pt x="91271" y="274434"/>
                    </a:lnTo>
                    <a:lnTo>
                      <a:pt x="91271" y="292440"/>
                    </a:lnTo>
                    <a:lnTo>
                      <a:pt x="85993" y="303926"/>
                    </a:lnTo>
                    <a:lnTo>
                      <a:pt x="78853" y="311377"/>
                    </a:lnTo>
                    <a:lnTo>
                      <a:pt x="68298" y="316655"/>
                    </a:lnTo>
                    <a:lnTo>
                      <a:pt x="56812" y="319759"/>
                    </a:lnTo>
                    <a:lnTo>
                      <a:pt x="44394" y="327210"/>
                    </a:lnTo>
                    <a:lnTo>
                      <a:pt x="37253" y="336523"/>
                    </a:lnTo>
                    <a:lnTo>
                      <a:pt x="31976" y="347078"/>
                    </a:lnTo>
                    <a:lnTo>
                      <a:pt x="26698" y="360738"/>
                    </a:lnTo>
                    <a:lnTo>
                      <a:pt x="20489" y="371293"/>
                    </a:lnTo>
                    <a:lnTo>
                      <a:pt x="31976" y="391162"/>
                    </a:lnTo>
                    <a:lnTo>
                      <a:pt x="46567" y="410099"/>
                    </a:lnTo>
                    <a:lnTo>
                      <a:pt x="64262" y="422827"/>
                    </a:lnTo>
                    <a:lnTo>
                      <a:pt x="66435" y="425000"/>
                    </a:lnTo>
                    <a:lnTo>
                      <a:pt x="69540" y="425000"/>
                    </a:lnTo>
                    <a:lnTo>
                      <a:pt x="71713" y="425000"/>
                    </a:lnTo>
                    <a:lnTo>
                      <a:pt x="73886" y="422827"/>
                    </a:lnTo>
                    <a:lnTo>
                      <a:pt x="76991" y="419723"/>
                    </a:lnTo>
                    <a:lnTo>
                      <a:pt x="81026" y="430278"/>
                    </a:lnTo>
                    <a:lnTo>
                      <a:pt x="86304" y="444869"/>
                    </a:lnTo>
                    <a:lnTo>
                      <a:pt x="88477" y="455424"/>
                    </a:lnTo>
                    <a:lnTo>
                      <a:pt x="93755" y="455424"/>
                    </a:lnTo>
                    <a:lnTo>
                      <a:pt x="97790" y="455734"/>
                    </a:lnTo>
                    <a:lnTo>
                      <a:pt x="98722" y="455734"/>
                    </a:lnTo>
                    <a:lnTo>
                      <a:pt x="100895" y="453561"/>
                    </a:lnTo>
                    <a:lnTo>
                      <a:pt x="103068" y="451388"/>
                    </a:lnTo>
                    <a:lnTo>
                      <a:pt x="105241" y="449215"/>
                    </a:lnTo>
                    <a:lnTo>
                      <a:pt x="108346" y="451388"/>
                    </a:lnTo>
                    <a:lnTo>
                      <a:pt x="110208" y="451388"/>
                    </a:lnTo>
                    <a:lnTo>
                      <a:pt x="112381" y="453561"/>
                    </a:lnTo>
                    <a:lnTo>
                      <a:pt x="112381" y="456666"/>
                    </a:lnTo>
                    <a:lnTo>
                      <a:pt x="112381" y="461012"/>
                    </a:lnTo>
                    <a:lnTo>
                      <a:pt x="124799" y="456666"/>
                    </a:lnTo>
                    <a:lnTo>
                      <a:pt x="134113" y="453561"/>
                    </a:lnTo>
                    <a:lnTo>
                      <a:pt x="147772" y="449215"/>
                    </a:lnTo>
                    <a:lnTo>
                      <a:pt x="144668" y="471257"/>
                    </a:lnTo>
                    <a:lnTo>
                      <a:pt x="135354" y="488021"/>
                    </a:lnTo>
                    <a:lnTo>
                      <a:pt x="122937" y="502612"/>
                    </a:lnTo>
                    <a:lnTo>
                      <a:pt x="106172" y="515340"/>
                    </a:lnTo>
                    <a:lnTo>
                      <a:pt x="88477" y="527137"/>
                    </a:lnTo>
                    <a:lnTo>
                      <a:pt x="69850" y="537692"/>
                    </a:lnTo>
                    <a:lnTo>
                      <a:pt x="54328" y="549179"/>
                    </a:lnTo>
                    <a:lnTo>
                      <a:pt x="41910" y="561907"/>
                    </a:lnTo>
                    <a:lnTo>
                      <a:pt x="37874" y="561907"/>
                    </a:lnTo>
                    <a:lnTo>
                      <a:pt x="37874" y="565011"/>
                    </a:lnTo>
                    <a:lnTo>
                      <a:pt x="48430" y="561907"/>
                    </a:lnTo>
                    <a:lnTo>
                      <a:pt x="65194" y="554456"/>
                    </a:lnTo>
                    <a:lnTo>
                      <a:pt x="86925" y="543901"/>
                    </a:lnTo>
                    <a:lnTo>
                      <a:pt x="108656" y="530241"/>
                    </a:lnTo>
                    <a:lnTo>
                      <a:pt x="130387" y="515650"/>
                    </a:lnTo>
                    <a:lnTo>
                      <a:pt x="152118" y="502922"/>
                    </a:lnTo>
                    <a:lnTo>
                      <a:pt x="169814" y="492367"/>
                    </a:lnTo>
                    <a:lnTo>
                      <a:pt x="184405" y="480881"/>
                    </a:lnTo>
                    <a:lnTo>
                      <a:pt x="191545" y="473430"/>
                    </a:lnTo>
                    <a:lnTo>
                      <a:pt x="203032" y="456666"/>
                    </a:lnTo>
                    <a:lnTo>
                      <a:pt x="210172" y="438660"/>
                    </a:lnTo>
                    <a:lnTo>
                      <a:pt x="215449" y="421896"/>
                    </a:lnTo>
                    <a:lnTo>
                      <a:pt x="222590" y="406063"/>
                    </a:lnTo>
                    <a:lnTo>
                      <a:pt x="234076" y="391472"/>
                    </a:lnTo>
                    <a:lnTo>
                      <a:pt x="247736" y="379986"/>
                    </a:lnTo>
                    <a:lnTo>
                      <a:pt x="247736" y="376881"/>
                    </a:lnTo>
                    <a:lnTo>
                      <a:pt x="257049" y="376881"/>
                    </a:lnTo>
                    <a:lnTo>
                      <a:pt x="247736" y="392714"/>
                    </a:lnTo>
                    <a:lnTo>
                      <a:pt x="237181" y="407305"/>
                    </a:lnTo>
                    <a:lnTo>
                      <a:pt x="230040" y="424069"/>
                    </a:lnTo>
                    <a:lnTo>
                      <a:pt x="224763" y="440833"/>
                    </a:lnTo>
                    <a:lnTo>
                      <a:pt x="246494" y="435555"/>
                    </a:lnTo>
                    <a:lnTo>
                      <a:pt x="262016" y="426242"/>
                    </a:lnTo>
                    <a:lnTo>
                      <a:pt x="280643" y="416929"/>
                    </a:lnTo>
                    <a:lnTo>
                      <a:pt x="280643" y="392714"/>
                    </a:lnTo>
                    <a:lnTo>
                      <a:pt x="297407" y="394887"/>
                    </a:lnTo>
                    <a:lnTo>
                      <a:pt x="307962" y="400165"/>
                    </a:lnTo>
                    <a:lnTo>
                      <a:pt x="317276" y="407615"/>
                    </a:lnTo>
                    <a:lnTo>
                      <a:pt x="327831" y="413824"/>
                    </a:lnTo>
                    <a:lnTo>
                      <a:pt x="361048" y="413824"/>
                    </a:lnTo>
                    <a:lnTo>
                      <a:pt x="376571" y="422206"/>
                    </a:lnTo>
                    <a:lnTo>
                      <a:pt x="393335" y="436797"/>
                    </a:lnTo>
                    <a:lnTo>
                      <a:pt x="407926" y="449526"/>
                    </a:lnTo>
                    <a:lnTo>
                      <a:pt x="427794" y="458839"/>
                    </a:lnTo>
                    <a:lnTo>
                      <a:pt x="451699" y="464117"/>
                    </a:lnTo>
                    <a:lnTo>
                      <a:pt x="471567" y="473430"/>
                    </a:lnTo>
                    <a:lnTo>
                      <a:pt x="486158" y="486158"/>
                    </a:lnTo>
                    <a:lnTo>
                      <a:pt x="498576" y="502922"/>
                    </a:lnTo>
                    <a:lnTo>
                      <a:pt x="507889" y="519686"/>
                    </a:lnTo>
                    <a:lnTo>
                      <a:pt x="519376" y="536450"/>
                    </a:lnTo>
                    <a:lnTo>
                      <a:pt x="531794" y="550110"/>
                    </a:lnTo>
                    <a:lnTo>
                      <a:pt x="527758" y="574325"/>
                    </a:lnTo>
                    <a:lnTo>
                      <a:pt x="539244" y="579602"/>
                    </a:lnTo>
                    <a:lnTo>
                      <a:pt x="546385" y="588916"/>
                    </a:lnTo>
                    <a:lnTo>
                      <a:pt x="551662" y="600402"/>
                    </a:lnTo>
                    <a:lnTo>
                      <a:pt x="554767" y="613131"/>
                    </a:lnTo>
                    <a:lnTo>
                      <a:pt x="560976" y="625859"/>
                    </a:lnTo>
                    <a:lnTo>
                      <a:pt x="568116" y="637345"/>
                    </a:lnTo>
                    <a:lnTo>
                      <a:pt x="576498" y="645727"/>
                    </a:lnTo>
                    <a:lnTo>
                      <a:pt x="591089" y="651005"/>
                    </a:lnTo>
                    <a:lnTo>
                      <a:pt x="587984" y="653178"/>
                    </a:lnTo>
                    <a:lnTo>
                      <a:pt x="583949" y="653178"/>
                    </a:lnTo>
                    <a:lnTo>
                      <a:pt x="580844" y="653178"/>
                    </a:lnTo>
                    <a:lnTo>
                      <a:pt x="576808" y="651005"/>
                    </a:lnTo>
                    <a:lnTo>
                      <a:pt x="568426" y="651005"/>
                    </a:lnTo>
                    <a:lnTo>
                      <a:pt x="576808" y="669942"/>
                    </a:lnTo>
                    <a:lnTo>
                      <a:pt x="588295" y="686706"/>
                    </a:lnTo>
                    <a:lnTo>
                      <a:pt x="600713" y="702539"/>
                    </a:lnTo>
                    <a:lnTo>
                      <a:pt x="604748" y="704712"/>
                    </a:lnTo>
                    <a:lnTo>
                      <a:pt x="605680" y="704712"/>
                    </a:lnTo>
                    <a:lnTo>
                      <a:pt x="605680" y="706885"/>
                    </a:lnTo>
                    <a:lnTo>
                      <a:pt x="607853" y="706885"/>
                    </a:lnTo>
                    <a:lnTo>
                      <a:pt x="613130" y="706885"/>
                    </a:lnTo>
                    <a:lnTo>
                      <a:pt x="619339" y="706885"/>
                    </a:lnTo>
                    <a:lnTo>
                      <a:pt x="620271" y="704712"/>
                    </a:lnTo>
                    <a:lnTo>
                      <a:pt x="624306" y="702539"/>
                    </a:lnTo>
                    <a:lnTo>
                      <a:pt x="626480" y="701608"/>
                    </a:lnTo>
                    <a:lnTo>
                      <a:pt x="626480" y="699434"/>
                    </a:lnTo>
                    <a:lnTo>
                      <a:pt x="627411" y="699434"/>
                    </a:lnTo>
                    <a:lnTo>
                      <a:pt x="627411" y="695088"/>
                    </a:lnTo>
                    <a:lnTo>
                      <a:pt x="622133" y="687638"/>
                    </a:lnTo>
                    <a:lnTo>
                      <a:pt x="614993" y="682360"/>
                    </a:lnTo>
                    <a:lnTo>
                      <a:pt x="607853" y="677082"/>
                    </a:lnTo>
                    <a:lnTo>
                      <a:pt x="600713" y="671805"/>
                    </a:lnTo>
                    <a:lnTo>
                      <a:pt x="600713" y="662491"/>
                    </a:lnTo>
                    <a:lnTo>
                      <a:pt x="617477" y="673047"/>
                    </a:lnTo>
                    <a:lnTo>
                      <a:pt x="632068" y="687638"/>
                    </a:lnTo>
                    <a:lnTo>
                      <a:pt x="644485" y="702228"/>
                    </a:lnTo>
                    <a:lnTo>
                      <a:pt x="644485" y="723339"/>
                    </a:lnTo>
                    <a:lnTo>
                      <a:pt x="642312" y="718992"/>
                    </a:lnTo>
                    <a:lnTo>
                      <a:pt x="639208" y="715888"/>
                    </a:lnTo>
                    <a:lnTo>
                      <a:pt x="637035" y="711542"/>
                    </a:lnTo>
                    <a:lnTo>
                      <a:pt x="633930" y="709369"/>
                    </a:lnTo>
                    <a:lnTo>
                      <a:pt x="629894" y="709369"/>
                    </a:lnTo>
                    <a:lnTo>
                      <a:pt x="626790" y="709369"/>
                    </a:lnTo>
                    <a:lnTo>
                      <a:pt x="622754" y="709369"/>
                    </a:lnTo>
                    <a:lnTo>
                      <a:pt x="617477" y="711542"/>
                    </a:lnTo>
                    <a:lnTo>
                      <a:pt x="615304" y="723028"/>
                    </a:lnTo>
                    <a:lnTo>
                      <a:pt x="613130" y="741034"/>
                    </a:lnTo>
                    <a:lnTo>
                      <a:pt x="613130" y="763076"/>
                    </a:lnTo>
                    <a:lnTo>
                      <a:pt x="613130" y="787291"/>
                    </a:lnTo>
                    <a:lnTo>
                      <a:pt x="613130" y="807159"/>
                    </a:lnTo>
                    <a:lnTo>
                      <a:pt x="612199" y="821750"/>
                    </a:lnTo>
                    <a:lnTo>
                      <a:pt x="612199" y="829201"/>
                    </a:lnTo>
                    <a:lnTo>
                      <a:pt x="613130" y="859624"/>
                    </a:lnTo>
                    <a:lnTo>
                      <a:pt x="617166" y="881666"/>
                    </a:lnTo>
                    <a:lnTo>
                      <a:pt x="622444" y="898430"/>
                    </a:lnTo>
                    <a:lnTo>
                      <a:pt x="629584" y="911158"/>
                    </a:lnTo>
                    <a:lnTo>
                      <a:pt x="641071" y="922645"/>
                    </a:lnTo>
                    <a:lnTo>
                      <a:pt x="651626" y="935373"/>
                    </a:lnTo>
                    <a:lnTo>
                      <a:pt x="664043" y="953379"/>
                    </a:lnTo>
                    <a:lnTo>
                      <a:pt x="669321" y="964866"/>
                    </a:lnTo>
                    <a:lnTo>
                      <a:pt x="673357" y="975421"/>
                    </a:lnTo>
                    <a:lnTo>
                      <a:pt x="680497" y="984734"/>
                    </a:lnTo>
                    <a:lnTo>
                      <a:pt x="691052" y="992185"/>
                    </a:lnTo>
                    <a:lnTo>
                      <a:pt x="704712" y="997462"/>
                    </a:lnTo>
                    <a:lnTo>
                      <a:pt x="715267" y="1003671"/>
                    </a:lnTo>
                    <a:lnTo>
                      <a:pt x="724580" y="1014226"/>
                    </a:lnTo>
                    <a:lnTo>
                      <a:pt x="731721" y="1026955"/>
                    </a:lnTo>
                    <a:lnTo>
                      <a:pt x="734825" y="1041546"/>
                    </a:lnTo>
                    <a:lnTo>
                      <a:pt x="741034" y="1054274"/>
                    </a:lnTo>
                    <a:lnTo>
                      <a:pt x="747243" y="1065761"/>
                    </a:lnTo>
                    <a:lnTo>
                      <a:pt x="760903" y="1075074"/>
                    </a:lnTo>
                    <a:lnTo>
                      <a:pt x="758729" y="1076005"/>
                    </a:lnTo>
                    <a:lnTo>
                      <a:pt x="758729" y="1078178"/>
                    </a:lnTo>
                    <a:lnTo>
                      <a:pt x="758729" y="1080351"/>
                    </a:lnTo>
                    <a:lnTo>
                      <a:pt x="756556" y="1080351"/>
                    </a:lnTo>
                    <a:lnTo>
                      <a:pt x="754383" y="1080351"/>
                    </a:lnTo>
                    <a:lnTo>
                      <a:pt x="751279" y="1082525"/>
                    </a:lnTo>
                    <a:lnTo>
                      <a:pt x="760592" y="1095253"/>
                    </a:lnTo>
                    <a:lnTo>
                      <a:pt x="771147" y="1102704"/>
                    </a:lnTo>
                    <a:lnTo>
                      <a:pt x="782634" y="1110154"/>
                    </a:lnTo>
                    <a:lnTo>
                      <a:pt x="791016" y="1119468"/>
                    </a:lnTo>
                    <a:lnTo>
                      <a:pt x="797225" y="1130023"/>
                    </a:lnTo>
                    <a:lnTo>
                      <a:pt x="800329" y="1142751"/>
                    </a:lnTo>
                    <a:lnTo>
                      <a:pt x="804365" y="1155479"/>
                    </a:lnTo>
                    <a:lnTo>
                      <a:pt x="809643" y="1155479"/>
                    </a:lnTo>
                    <a:lnTo>
                      <a:pt x="811816" y="1155479"/>
                    </a:lnTo>
                    <a:lnTo>
                      <a:pt x="812747" y="1155479"/>
                    </a:lnTo>
                    <a:lnTo>
                      <a:pt x="814920" y="1155479"/>
                    </a:lnTo>
                    <a:lnTo>
                      <a:pt x="817093" y="1155479"/>
                    </a:lnTo>
                    <a:lnTo>
                      <a:pt x="820198" y="1155479"/>
                    </a:lnTo>
                    <a:lnTo>
                      <a:pt x="822371" y="1159826"/>
                    </a:lnTo>
                    <a:lnTo>
                      <a:pt x="822371" y="1162930"/>
                    </a:lnTo>
                    <a:lnTo>
                      <a:pt x="824544" y="1169139"/>
                    </a:lnTo>
                    <a:lnTo>
                      <a:pt x="824544" y="1176590"/>
                    </a:lnTo>
                    <a:lnTo>
                      <a:pt x="827648" y="1174417"/>
                    </a:lnTo>
                    <a:lnTo>
                      <a:pt x="827648" y="1172243"/>
                    </a:lnTo>
                    <a:lnTo>
                      <a:pt x="829822" y="1170070"/>
                    </a:lnTo>
                    <a:lnTo>
                      <a:pt x="831995" y="1166966"/>
                    </a:lnTo>
                    <a:lnTo>
                      <a:pt x="831995" y="1159515"/>
                    </a:lnTo>
                    <a:lnTo>
                      <a:pt x="827959" y="1148960"/>
                    </a:lnTo>
                    <a:lnTo>
                      <a:pt x="819577" y="1132196"/>
                    </a:lnTo>
                    <a:lnTo>
                      <a:pt x="808090" y="1113259"/>
                    </a:lnTo>
                    <a:lnTo>
                      <a:pt x="797535" y="1095253"/>
                    </a:lnTo>
                    <a:lnTo>
                      <a:pt x="783876" y="1076316"/>
                    </a:lnTo>
                    <a:lnTo>
                      <a:pt x="773320" y="1061725"/>
                    </a:lnTo>
                    <a:lnTo>
                      <a:pt x="761834" y="1048996"/>
                    </a:lnTo>
                    <a:lnTo>
                      <a:pt x="756556" y="1041546"/>
                    </a:lnTo>
                    <a:lnTo>
                      <a:pt x="756556" y="1021677"/>
                    </a:lnTo>
                    <a:lnTo>
                      <a:pt x="760592" y="1023850"/>
                    </a:lnTo>
                    <a:lnTo>
                      <a:pt x="763697" y="1026955"/>
                    </a:lnTo>
                    <a:lnTo>
                      <a:pt x="767732" y="1031301"/>
                    </a:lnTo>
                    <a:lnTo>
                      <a:pt x="776114" y="1036578"/>
                    </a:lnTo>
                    <a:lnTo>
                      <a:pt x="782323" y="1048065"/>
                    </a:lnTo>
                    <a:lnTo>
                      <a:pt x="785428" y="1058620"/>
                    </a:lnTo>
                    <a:lnTo>
                      <a:pt x="789464" y="1069175"/>
                    </a:lnTo>
                    <a:lnTo>
                      <a:pt x="796604" y="1078489"/>
                    </a:lnTo>
                    <a:lnTo>
                      <a:pt x="797535" y="1080662"/>
                    </a:lnTo>
                    <a:lnTo>
                      <a:pt x="803744" y="1082835"/>
                    </a:lnTo>
                    <a:lnTo>
                      <a:pt x="806849" y="1082835"/>
                    </a:lnTo>
                    <a:lnTo>
                      <a:pt x="812126" y="1083766"/>
                    </a:lnTo>
                    <a:lnTo>
                      <a:pt x="816162" y="1085939"/>
                    </a:lnTo>
                    <a:lnTo>
                      <a:pt x="833857" y="1112327"/>
                    </a:lnTo>
                    <a:lnTo>
                      <a:pt x="852484" y="1137473"/>
                    </a:lnTo>
                    <a:lnTo>
                      <a:pt x="870179" y="1161688"/>
                    </a:lnTo>
                    <a:lnTo>
                      <a:pt x="890048" y="1183730"/>
                    </a:lnTo>
                    <a:lnTo>
                      <a:pt x="882908" y="1206703"/>
                    </a:lnTo>
                    <a:lnTo>
                      <a:pt x="886944" y="1211049"/>
                    </a:lnTo>
                    <a:lnTo>
                      <a:pt x="894084" y="1218500"/>
                    </a:lnTo>
                    <a:lnTo>
                      <a:pt x="901224" y="1227813"/>
                    </a:lnTo>
                    <a:lnTo>
                      <a:pt x="910537" y="1235264"/>
                    </a:lnTo>
                    <a:lnTo>
                      <a:pt x="915815" y="1242715"/>
                    </a:lnTo>
                    <a:lnTo>
                      <a:pt x="918919" y="1243646"/>
                    </a:lnTo>
                    <a:lnTo>
                      <a:pt x="939719" y="1240541"/>
                    </a:lnTo>
                    <a:lnTo>
                      <a:pt x="940651" y="1242715"/>
                    </a:lnTo>
                    <a:lnTo>
                      <a:pt x="944686" y="1245819"/>
                    </a:lnTo>
                    <a:lnTo>
                      <a:pt x="947791" y="1250165"/>
                    </a:lnTo>
                    <a:lnTo>
                      <a:pt x="951827" y="1253270"/>
                    </a:lnTo>
                    <a:lnTo>
                      <a:pt x="954931" y="1256374"/>
                    </a:lnTo>
                    <a:lnTo>
                      <a:pt x="978835" y="1260720"/>
                    </a:lnTo>
                    <a:lnTo>
                      <a:pt x="981940" y="1262894"/>
                    </a:lnTo>
                    <a:lnTo>
                      <a:pt x="985976" y="1265998"/>
                    </a:lnTo>
                    <a:lnTo>
                      <a:pt x="991253" y="1271276"/>
                    </a:lnTo>
                    <a:lnTo>
                      <a:pt x="995289" y="1275622"/>
                    </a:lnTo>
                    <a:lnTo>
                      <a:pt x="998394" y="1278726"/>
                    </a:lnTo>
                    <a:lnTo>
                      <a:pt x="1002429" y="1280899"/>
                    </a:lnTo>
                    <a:lnTo>
                      <a:pt x="1010811" y="1283073"/>
                    </a:lnTo>
                    <a:lnTo>
                      <a:pt x="1017952" y="1278726"/>
                    </a:lnTo>
                    <a:lnTo>
                      <a:pt x="1024161" y="1275622"/>
                    </a:lnTo>
                    <a:lnTo>
                      <a:pt x="1031301" y="1271276"/>
                    </a:lnTo>
                    <a:lnTo>
                      <a:pt x="1041856" y="1271276"/>
                    </a:lnTo>
                    <a:lnTo>
                      <a:pt x="1058620" y="1278726"/>
                    </a:lnTo>
                    <a:lnTo>
                      <a:pt x="1069175" y="1288040"/>
                    </a:lnTo>
                    <a:lnTo>
                      <a:pt x="1081593" y="1297353"/>
                    </a:lnTo>
                    <a:lnTo>
                      <a:pt x="1102393" y="1304804"/>
                    </a:lnTo>
                    <a:lnTo>
                      <a:pt x="1117915" y="1310081"/>
                    </a:lnTo>
                    <a:lnTo>
                      <a:pt x="1132506" y="1314428"/>
                    </a:lnTo>
                    <a:lnTo>
                      <a:pt x="1141820" y="1317532"/>
                    </a:lnTo>
                    <a:lnTo>
                      <a:pt x="1151133" y="1326845"/>
                    </a:lnTo>
                    <a:lnTo>
                      <a:pt x="1159515" y="1339574"/>
                    </a:lnTo>
                    <a:lnTo>
                      <a:pt x="1168828" y="1361615"/>
                    </a:lnTo>
                    <a:lnTo>
                      <a:pt x="1180315" y="1364720"/>
                    </a:lnTo>
                    <a:lnTo>
                      <a:pt x="1195837" y="1372171"/>
                    </a:lnTo>
                    <a:lnTo>
                      <a:pt x="1212601" y="1381484"/>
                    </a:lnTo>
                    <a:lnTo>
                      <a:pt x="1229365" y="1390797"/>
                    </a:lnTo>
                    <a:lnTo>
                      <a:pt x="1238679" y="1398248"/>
                    </a:lnTo>
                    <a:lnTo>
                      <a:pt x="1241783" y="1396075"/>
                    </a:lnTo>
                    <a:lnTo>
                      <a:pt x="1243956" y="1396075"/>
                    </a:lnTo>
                    <a:lnTo>
                      <a:pt x="1244888" y="1396075"/>
                    </a:lnTo>
                    <a:lnTo>
                      <a:pt x="1247061" y="1393902"/>
                    </a:lnTo>
                    <a:lnTo>
                      <a:pt x="1249234" y="1393902"/>
                    </a:lnTo>
                    <a:lnTo>
                      <a:pt x="1251407" y="1390797"/>
                    </a:lnTo>
                    <a:lnTo>
                      <a:pt x="1251407" y="1388624"/>
                    </a:lnTo>
                    <a:lnTo>
                      <a:pt x="1251407" y="1385520"/>
                    </a:lnTo>
                    <a:lnTo>
                      <a:pt x="1249234" y="1381173"/>
                    </a:lnTo>
                    <a:lnTo>
                      <a:pt x="1252338" y="1379000"/>
                    </a:lnTo>
                    <a:lnTo>
                      <a:pt x="1254511" y="1378069"/>
                    </a:lnTo>
                    <a:lnTo>
                      <a:pt x="1256684" y="1375896"/>
                    </a:lnTo>
                    <a:lnTo>
                      <a:pt x="1258858" y="1373723"/>
                    </a:lnTo>
                    <a:lnTo>
                      <a:pt x="1265998" y="1373723"/>
                    </a:lnTo>
                    <a:lnTo>
                      <a:pt x="1273138" y="1385209"/>
                    </a:lnTo>
                    <a:lnTo>
                      <a:pt x="1280278" y="1395764"/>
                    </a:lnTo>
                    <a:lnTo>
                      <a:pt x="1285556" y="1405078"/>
                    </a:lnTo>
                    <a:lnTo>
                      <a:pt x="1287729" y="1419669"/>
                    </a:lnTo>
                    <a:lnTo>
                      <a:pt x="1287729" y="1434260"/>
                    </a:lnTo>
                    <a:lnTo>
                      <a:pt x="1288660" y="1444815"/>
                    </a:lnTo>
                    <a:lnTo>
                      <a:pt x="1276243" y="1459406"/>
                    </a:lnTo>
                    <a:lnTo>
                      <a:pt x="1261652" y="1472134"/>
                    </a:lnTo>
                    <a:lnTo>
                      <a:pt x="1249234" y="1485794"/>
                    </a:lnTo>
                    <a:lnTo>
                      <a:pt x="1242094" y="1501626"/>
                    </a:lnTo>
                    <a:lnTo>
                      <a:pt x="1236816" y="1518390"/>
                    </a:lnTo>
                    <a:lnTo>
                      <a:pt x="1229676" y="1535155"/>
                    </a:lnTo>
                    <a:lnTo>
                      <a:pt x="1234953" y="1537328"/>
                    </a:lnTo>
                    <a:lnTo>
                      <a:pt x="1240231" y="1537328"/>
                    </a:lnTo>
                    <a:lnTo>
                      <a:pt x="1245508" y="1538259"/>
                    </a:lnTo>
                    <a:lnTo>
                      <a:pt x="1254822" y="1538259"/>
                    </a:lnTo>
                    <a:lnTo>
                      <a:pt x="1254822" y="1542605"/>
                    </a:lnTo>
                    <a:lnTo>
                      <a:pt x="1245508" y="1547883"/>
                    </a:lnTo>
                    <a:lnTo>
                      <a:pt x="1239300" y="1553160"/>
                    </a:lnTo>
                    <a:lnTo>
                      <a:pt x="1229986" y="1558438"/>
                    </a:lnTo>
                    <a:lnTo>
                      <a:pt x="1229986" y="1565889"/>
                    </a:lnTo>
                    <a:lnTo>
                      <a:pt x="1229986" y="1573339"/>
                    </a:lnTo>
                    <a:lnTo>
                      <a:pt x="1229986" y="1579548"/>
                    </a:lnTo>
                    <a:lnTo>
                      <a:pt x="1225950" y="1586999"/>
                    </a:lnTo>
                    <a:lnTo>
                      <a:pt x="1229986" y="1590104"/>
                    </a:lnTo>
                    <a:lnTo>
                      <a:pt x="1233091" y="1594450"/>
                    </a:lnTo>
                    <a:lnTo>
                      <a:pt x="1237126" y="1595381"/>
                    </a:lnTo>
                    <a:lnTo>
                      <a:pt x="1242404" y="1595381"/>
                    </a:lnTo>
                    <a:lnTo>
                      <a:pt x="1245508" y="1599727"/>
                    </a:lnTo>
                    <a:lnTo>
                      <a:pt x="1256995" y="1610283"/>
                    </a:lnTo>
                    <a:lnTo>
                      <a:pt x="1264135" y="1624873"/>
                    </a:lnTo>
                    <a:lnTo>
                      <a:pt x="1269413" y="1643811"/>
                    </a:lnTo>
                    <a:lnTo>
                      <a:pt x="1274690" y="1659643"/>
                    </a:lnTo>
                    <a:lnTo>
                      <a:pt x="1281831" y="1676407"/>
                    </a:lnTo>
                    <a:lnTo>
                      <a:pt x="1302630" y="1705900"/>
                    </a:lnTo>
                    <a:lnTo>
                      <a:pt x="1327777" y="1733219"/>
                    </a:lnTo>
                    <a:lnTo>
                      <a:pt x="1359132" y="1754329"/>
                    </a:lnTo>
                    <a:lnTo>
                      <a:pt x="1395454" y="1767989"/>
                    </a:lnTo>
                    <a:lnTo>
                      <a:pt x="1391418" y="1797481"/>
                    </a:lnTo>
                    <a:lnTo>
                      <a:pt x="1389245" y="1829147"/>
                    </a:lnTo>
                    <a:lnTo>
                      <a:pt x="1388314" y="1861744"/>
                    </a:lnTo>
                    <a:lnTo>
                      <a:pt x="1382105" y="1893409"/>
                    </a:lnTo>
                    <a:lnTo>
                      <a:pt x="1371549" y="1941839"/>
                    </a:lnTo>
                    <a:lnTo>
                      <a:pt x="1362236" y="1991199"/>
                    </a:lnTo>
                    <a:lnTo>
                      <a:pt x="1351681" y="2036214"/>
                    </a:lnTo>
                    <a:lnTo>
                      <a:pt x="1339263" y="2080297"/>
                    </a:lnTo>
                    <a:lnTo>
                      <a:pt x="1337090" y="2091784"/>
                    </a:lnTo>
                    <a:lnTo>
                      <a:pt x="1340194" y="2104512"/>
                    </a:lnTo>
                    <a:lnTo>
                      <a:pt x="1342368" y="2111963"/>
                    </a:lnTo>
                    <a:lnTo>
                      <a:pt x="1329950" y="2188643"/>
                    </a:lnTo>
                    <a:lnTo>
                      <a:pt x="1329950" y="2192989"/>
                    </a:lnTo>
                    <a:lnTo>
                      <a:pt x="1337090" y="2190816"/>
                    </a:lnTo>
                    <a:lnTo>
                      <a:pt x="1340194" y="2186470"/>
                    </a:lnTo>
                    <a:lnTo>
                      <a:pt x="1342368" y="2183365"/>
                    </a:lnTo>
                    <a:lnTo>
                      <a:pt x="1345472" y="2179019"/>
                    </a:lnTo>
                    <a:lnTo>
                      <a:pt x="1349508" y="2175915"/>
                    </a:lnTo>
                    <a:lnTo>
                      <a:pt x="1349508" y="2179019"/>
                    </a:lnTo>
                    <a:lnTo>
                      <a:pt x="1354785" y="2179019"/>
                    </a:lnTo>
                    <a:lnTo>
                      <a:pt x="1345472" y="2215652"/>
                    </a:lnTo>
                    <a:lnTo>
                      <a:pt x="1334917" y="2215652"/>
                    </a:lnTo>
                    <a:lnTo>
                      <a:pt x="1327777" y="2234589"/>
                    </a:lnTo>
                    <a:lnTo>
                      <a:pt x="1320636" y="2256631"/>
                    </a:lnTo>
                    <a:lnTo>
                      <a:pt x="1315359" y="2279604"/>
                    </a:lnTo>
                    <a:lnTo>
                      <a:pt x="1313186" y="2305992"/>
                    </a:lnTo>
                    <a:lnTo>
                      <a:pt x="1311012" y="2333311"/>
                    </a:lnTo>
                    <a:lnTo>
                      <a:pt x="1315048" y="2357525"/>
                    </a:lnTo>
                    <a:lnTo>
                      <a:pt x="1322189" y="2380499"/>
                    </a:lnTo>
                    <a:lnTo>
                      <a:pt x="1332744" y="2401609"/>
                    </a:lnTo>
                    <a:lnTo>
                      <a:pt x="1349508" y="2416200"/>
                    </a:lnTo>
                    <a:lnTo>
                      <a:pt x="1369376" y="2426755"/>
                    </a:lnTo>
                    <a:lnTo>
                      <a:pt x="1369376" y="2434206"/>
                    </a:lnTo>
                    <a:lnTo>
                      <a:pt x="1354785" y="2424892"/>
                    </a:lnTo>
                    <a:lnTo>
                      <a:pt x="1342368" y="2414337"/>
                    </a:lnTo>
                    <a:lnTo>
                      <a:pt x="1329950" y="2401609"/>
                    </a:lnTo>
                    <a:lnTo>
                      <a:pt x="1325914" y="2401609"/>
                    </a:lnTo>
                    <a:lnTo>
                      <a:pt x="1332123" y="2416200"/>
                    </a:lnTo>
                    <a:lnTo>
                      <a:pt x="1342678" y="2430791"/>
                    </a:lnTo>
                    <a:lnTo>
                      <a:pt x="1357269" y="2445382"/>
                    </a:lnTo>
                    <a:lnTo>
                      <a:pt x="1374033" y="2458110"/>
                    </a:lnTo>
                    <a:lnTo>
                      <a:pt x="1389555" y="2466492"/>
                    </a:lnTo>
                    <a:lnTo>
                      <a:pt x="1406319" y="2470838"/>
                    </a:lnTo>
                    <a:lnTo>
                      <a:pt x="1423083" y="2466492"/>
                    </a:lnTo>
                    <a:lnTo>
                      <a:pt x="1426188" y="2465561"/>
                    </a:lnTo>
                    <a:lnTo>
                      <a:pt x="1428361" y="2463388"/>
                    </a:lnTo>
                    <a:lnTo>
                      <a:pt x="1430534" y="2463388"/>
                    </a:lnTo>
                    <a:lnTo>
                      <a:pt x="1430534" y="2461214"/>
                    </a:lnTo>
                    <a:lnTo>
                      <a:pt x="1432707" y="2460283"/>
                    </a:lnTo>
                    <a:lnTo>
                      <a:pt x="1435812" y="2458110"/>
                    </a:lnTo>
                    <a:lnTo>
                      <a:pt x="1432707" y="2453764"/>
                    </a:lnTo>
                    <a:lnTo>
                      <a:pt x="1432707" y="2452832"/>
                    </a:lnTo>
                    <a:lnTo>
                      <a:pt x="1432707" y="2452832"/>
                    </a:lnTo>
                    <a:lnTo>
                      <a:pt x="1432707" y="2450659"/>
                    </a:lnTo>
                    <a:lnTo>
                      <a:pt x="1428671" y="2450659"/>
                    </a:lnTo>
                    <a:lnTo>
                      <a:pt x="1427740" y="2450659"/>
                    </a:lnTo>
                    <a:lnTo>
                      <a:pt x="1421531" y="2450659"/>
                    </a:lnTo>
                    <a:lnTo>
                      <a:pt x="1420600" y="2439173"/>
                    </a:lnTo>
                    <a:lnTo>
                      <a:pt x="1418427" y="2426444"/>
                    </a:lnTo>
                    <a:lnTo>
                      <a:pt x="1416254" y="2415889"/>
                    </a:lnTo>
                    <a:lnTo>
                      <a:pt x="1413149" y="2406576"/>
                    </a:lnTo>
                    <a:lnTo>
                      <a:pt x="1410976" y="2404403"/>
                    </a:lnTo>
                    <a:lnTo>
                      <a:pt x="1410976" y="2402230"/>
                    </a:lnTo>
                    <a:lnTo>
                      <a:pt x="1408803" y="2402230"/>
                    </a:lnTo>
                    <a:lnTo>
                      <a:pt x="1405698" y="2401298"/>
                    </a:lnTo>
                    <a:lnTo>
                      <a:pt x="1396385" y="2414027"/>
                    </a:lnTo>
                    <a:lnTo>
                      <a:pt x="1384899" y="2426755"/>
                    </a:lnTo>
                    <a:lnTo>
                      <a:pt x="1384899" y="2431101"/>
                    </a:lnTo>
                    <a:lnTo>
                      <a:pt x="1381794" y="2431101"/>
                    </a:lnTo>
                    <a:lnTo>
                      <a:pt x="1381794" y="2424892"/>
                    </a:lnTo>
                    <a:lnTo>
                      <a:pt x="1381794" y="2421788"/>
                    </a:lnTo>
                    <a:lnTo>
                      <a:pt x="1383967" y="2417442"/>
                    </a:lnTo>
                    <a:lnTo>
                      <a:pt x="1384899" y="2414337"/>
                    </a:lnTo>
                    <a:lnTo>
                      <a:pt x="1394212" y="2402851"/>
                    </a:lnTo>
                    <a:lnTo>
                      <a:pt x="1406630" y="2392295"/>
                    </a:lnTo>
                    <a:lnTo>
                      <a:pt x="1420289" y="2384845"/>
                    </a:lnTo>
                    <a:lnTo>
                      <a:pt x="1428671" y="2382672"/>
                    </a:lnTo>
                    <a:lnTo>
                      <a:pt x="1427740" y="2373358"/>
                    </a:lnTo>
                    <a:lnTo>
                      <a:pt x="1423704" y="2368081"/>
                    </a:lnTo>
                    <a:lnTo>
                      <a:pt x="1418427" y="2362803"/>
                    </a:lnTo>
                    <a:lnTo>
                      <a:pt x="1413149" y="2357525"/>
                    </a:lnTo>
                    <a:lnTo>
                      <a:pt x="1418427" y="2340761"/>
                    </a:lnTo>
                    <a:lnTo>
                      <a:pt x="1427740" y="2322756"/>
                    </a:lnTo>
                    <a:lnTo>
                      <a:pt x="1440158" y="2303818"/>
                    </a:lnTo>
                    <a:lnTo>
                      <a:pt x="1454749" y="2289227"/>
                    </a:lnTo>
                    <a:lnTo>
                      <a:pt x="1469340" y="2281777"/>
                    </a:lnTo>
                    <a:lnTo>
                      <a:pt x="1472444" y="2269048"/>
                    </a:lnTo>
                    <a:lnTo>
                      <a:pt x="1467167" y="2264702"/>
                    </a:lnTo>
                    <a:lnTo>
                      <a:pt x="1461889" y="2261598"/>
                    </a:lnTo>
                    <a:lnTo>
                      <a:pt x="1455680" y="2258493"/>
                    </a:lnTo>
                    <a:lnTo>
                      <a:pt x="1452576" y="2252284"/>
                    </a:lnTo>
                    <a:lnTo>
                      <a:pt x="1448540" y="2244834"/>
                    </a:lnTo>
                    <a:lnTo>
                      <a:pt x="1448540" y="2243902"/>
                    </a:lnTo>
                    <a:lnTo>
                      <a:pt x="1447609" y="2241729"/>
                    </a:lnTo>
                    <a:lnTo>
                      <a:pt x="1448540" y="2239556"/>
                    </a:lnTo>
                    <a:lnTo>
                      <a:pt x="1448540" y="2237383"/>
                    </a:lnTo>
                    <a:lnTo>
                      <a:pt x="1448540" y="2234279"/>
                    </a:lnTo>
                    <a:lnTo>
                      <a:pt x="1448540" y="2229001"/>
                    </a:lnTo>
                    <a:lnTo>
                      <a:pt x="1454749" y="2229001"/>
                    </a:lnTo>
                    <a:lnTo>
                      <a:pt x="1460026" y="2226828"/>
                    </a:lnTo>
                    <a:lnTo>
                      <a:pt x="1462200" y="2226828"/>
                    </a:lnTo>
                    <a:lnTo>
                      <a:pt x="1465304" y="2224655"/>
                    </a:lnTo>
                    <a:lnTo>
                      <a:pt x="1469340" y="2214100"/>
                    </a:lnTo>
                    <a:lnTo>
                      <a:pt x="1472444" y="2202613"/>
                    </a:lnTo>
                    <a:lnTo>
                      <a:pt x="1477722" y="2192058"/>
                    </a:lnTo>
                    <a:lnTo>
                      <a:pt x="1479895" y="2185849"/>
                    </a:lnTo>
                    <a:lnTo>
                      <a:pt x="1483931" y="2184918"/>
                    </a:lnTo>
                    <a:lnTo>
                      <a:pt x="1489208" y="2182745"/>
                    </a:lnTo>
                    <a:lnTo>
                      <a:pt x="1494486" y="2180571"/>
                    </a:lnTo>
                    <a:lnTo>
                      <a:pt x="1501626" y="2178398"/>
                    </a:lnTo>
                    <a:lnTo>
                      <a:pt x="1498522" y="2173121"/>
                    </a:lnTo>
                    <a:lnTo>
                      <a:pt x="1496349" y="2170016"/>
                    </a:lnTo>
                    <a:lnTo>
                      <a:pt x="1492313" y="2165670"/>
                    </a:lnTo>
                    <a:lnTo>
                      <a:pt x="1489208" y="2163497"/>
                    </a:lnTo>
                    <a:lnTo>
                      <a:pt x="1485173" y="2162566"/>
                    </a:lnTo>
                    <a:lnTo>
                      <a:pt x="1479895" y="2158219"/>
                    </a:lnTo>
                    <a:lnTo>
                      <a:pt x="1472755" y="2155115"/>
                    </a:lnTo>
                    <a:lnTo>
                      <a:pt x="1472755" y="2147664"/>
                    </a:lnTo>
                    <a:lnTo>
                      <a:pt x="1487346" y="2145491"/>
                    </a:lnTo>
                    <a:lnTo>
                      <a:pt x="1501937" y="2145491"/>
                    </a:lnTo>
                    <a:lnTo>
                      <a:pt x="1513423" y="2143318"/>
                    </a:lnTo>
                    <a:lnTo>
                      <a:pt x="1521805" y="2143318"/>
                    </a:lnTo>
                    <a:lnTo>
                      <a:pt x="1520874" y="2135867"/>
                    </a:lnTo>
                    <a:lnTo>
                      <a:pt x="1520874" y="2132763"/>
                    </a:lnTo>
                    <a:lnTo>
                      <a:pt x="1520874" y="2129037"/>
                    </a:lnTo>
                    <a:lnTo>
                      <a:pt x="1520874" y="2128106"/>
                    </a:lnTo>
                    <a:lnTo>
                      <a:pt x="1521805" y="2123760"/>
                    </a:lnTo>
                    <a:lnTo>
                      <a:pt x="1521805" y="2116309"/>
                    </a:lnTo>
                    <a:lnTo>
                      <a:pt x="1521805" y="2108858"/>
                    </a:lnTo>
                    <a:lnTo>
                      <a:pt x="1523978" y="2103581"/>
                    </a:lnTo>
                    <a:lnTo>
                      <a:pt x="1526151" y="2099235"/>
                    </a:lnTo>
                    <a:lnTo>
                      <a:pt x="1553160" y="2091784"/>
                    </a:lnTo>
                    <a:lnTo>
                      <a:pt x="1585447" y="2090853"/>
                    </a:lnTo>
                    <a:lnTo>
                      <a:pt x="1587620" y="2076262"/>
                    </a:lnTo>
                    <a:lnTo>
                      <a:pt x="1589793" y="2062602"/>
                    </a:lnTo>
                    <a:lnTo>
                      <a:pt x="1587620" y="2052047"/>
                    </a:lnTo>
                    <a:lnTo>
                      <a:pt x="1582342" y="2041492"/>
                    </a:lnTo>
                    <a:lnTo>
                      <a:pt x="1569924" y="2034041"/>
                    </a:lnTo>
                    <a:lnTo>
                      <a:pt x="1569924" y="2026590"/>
                    </a:lnTo>
                    <a:lnTo>
                      <a:pt x="1592897" y="2031868"/>
                    </a:lnTo>
                    <a:lnTo>
                      <a:pt x="1618975" y="2037145"/>
                    </a:lnTo>
                    <a:lnTo>
                      <a:pt x="1631393" y="2022554"/>
                    </a:lnTo>
                    <a:lnTo>
                      <a:pt x="1642879" y="2009826"/>
                    </a:lnTo>
                    <a:lnTo>
                      <a:pt x="1653434" y="1995235"/>
                    </a:lnTo>
                    <a:lnTo>
                      <a:pt x="1662747" y="1973194"/>
                    </a:lnTo>
                    <a:lnTo>
                      <a:pt x="1663679" y="1973194"/>
                    </a:lnTo>
                    <a:lnTo>
                      <a:pt x="1665852" y="1971020"/>
                    </a:lnTo>
                    <a:lnTo>
                      <a:pt x="1668025" y="1971020"/>
                    </a:lnTo>
                    <a:lnTo>
                      <a:pt x="1670198" y="1968847"/>
                    </a:lnTo>
                    <a:lnTo>
                      <a:pt x="1671130" y="1973194"/>
                    </a:lnTo>
                    <a:lnTo>
                      <a:pt x="1673303" y="1978471"/>
                    </a:lnTo>
                    <a:lnTo>
                      <a:pt x="1673303" y="1982817"/>
                    </a:lnTo>
                    <a:lnTo>
                      <a:pt x="1673303" y="1990268"/>
                    </a:lnTo>
                    <a:lnTo>
                      <a:pt x="1678580" y="1990268"/>
                    </a:lnTo>
                    <a:lnTo>
                      <a:pt x="1685721" y="1969158"/>
                    </a:lnTo>
                    <a:lnTo>
                      <a:pt x="1692861" y="1953325"/>
                    </a:lnTo>
                    <a:lnTo>
                      <a:pt x="1700001" y="1936561"/>
                    </a:lnTo>
                    <a:lnTo>
                      <a:pt x="1704037" y="1916692"/>
                    </a:lnTo>
                    <a:lnTo>
                      <a:pt x="1706210" y="1892478"/>
                    </a:lnTo>
                    <a:lnTo>
                      <a:pt x="1718628" y="1892478"/>
                    </a:lnTo>
                    <a:lnTo>
                      <a:pt x="1716455" y="1887200"/>
                    </a:lnTo>
                    <a:lnTo>
                      <a:pt x="1714282" y="1881923"/>
                    </a:lnTo>
                    <a:lnTo>
                      <a:pt x="1714282" y="1877576"/>
                    </a:lnTo>
                    <a:lnTo>
                      <a:pt x="1714282" y="1874472"/>
                    </a:lnTo>
                    <a:lnTo>
                      <a:pt x="1718317" y="1868263"/>
                    </a:lnTo>
                    <a:lnTo>
                      <a:pt x="1727631" y="1857708"/>
                    </a:lnTo>
                    <a:lnTo>
                      <a:pt x="1742222" y="1852430"/>
                    </a:lnTo>
                    <a:lnTo>
                      <a:pt x="1757744" y="1848084"/>
                    </a:lnTo>
                    <a:lnTo>
                      <a:pt x="1774508" y="1847153"/>
                    </a:lnTo>
                    <a:lnTo>
                      <a:pt x="1791272" y="1844979"/>
                    </a:lnTo>
                    <a:lnTo>
                      <a:pt x="1801827" y="1840633"/>
                    </a:lnTo>
                    <a:lnTo>
                      <a:pt x="1807105" y="1833183"/>
                    </a:lnTo>
                    <a:lnTo>
                      <a:pt x="1816418" y="1820454"/>
                    </a:lnTo>
                    <a:lnTo>
                      <a:pt x="1825732" y="1803690"/>
                    </a:lnTo>
                    <a:lnTo>
                      <a:pt x="1835045" y="1787857"/>
                    </a:lnTo>
                    <a:lnTo>
                      <a:pt x="1842185" y="1773267"/>
                    </a:lnTo>
                    <a:lnTo>
                      <a:pt x="1845290" y="1763953"/>
                    </a:lnTo>
                    <a:lnTo>
                      <a:pt x="1847463" y="1749362"/>
                    </a:lnTo>
                    <a:lnTo>
                      <a:pt x="1843427" y="1732598"/>
                    </a:lnTo>
                    <a:lnTo>
                      <a:pt x="1842496" y="1718007"/>
                    </a:lnTo>
                    <a:lnTo>
                      <a:pt x="1842496" y="1707452"/>
                    </a:lnTo>
                    <a:lnTo>
                      <a:pt x="1850878" y="1690688"/>
                    </a:lnTo>
                    <a:lnTo>
                      <a:pt x="1863296" y="1668646"/>
                    </a:lnTo>
                    <a:lnTo>
                      <a:pt x="1877887" y="1646605"/>
                    </a:lnTo>
                    <a:lnTo>
                      <a:pt x="1892477" y="1626736"/>
                    </a:lnTo>
                    <a:lnTo>
                      <a:pt x="1906137" y="1609972"/>
                    </a:lnTo>
                    <a:lnTo>
                      <a:pt x="1903964" y="1601590"/>
                    </a:lnTo>
                    <a:lnTo>
                      <a:pt x="1901480" y="1594450"/>
                    </a:lnTo>
                    <a:close/>
                    <a:moveTo>
                      <a:pt x="1340815" y="768043"/>
                    </a:moveTo>
                    <a:lnTo>
                      <a:pt x="1342988" y="765870"/>
                    </a:lnTo>
                    <a:lnTo>
                      <a:pt x="1345162" y="763697"/>
                    </a:lnTo>
                    <a:lnTo>
                      <a:pt x="1348266" y="760592"/>
                    </a:lnTo>
                    <a:lnTo>
                      <a:pt x="1350439" y="756246"/>
                    </a:lnTo>
                    <a:lnTo>
                      <a:pt x="1353544" y="756246"/>
                    </a:lnTo>
                    <a:lnTo>
                      <a:pt x="1352612" y="760592"/>
                    </a:lnTo>
                    <a:lnTo>
                      <a:pt x="1350439" y="762765"/>
                    </a:lnTo>
                    <a:lnTo>
                      <a:pt x="1348266" y="765870"/>
                    </a:lnTo>
                    <a:lnTo>
                      <a:pt x="1348266" y="768043"/>
                    </a:lnTo>
                    <a:lnTo>
                      <a:pt x="1347335" y="773320"/>
                    </a:lnTo>
                    <a:lnTo>
                      <a:pt x="1343299" y="771147"/>
                    </a:lnTo>
                    <a:lnTo>
                      <a:pt x="1341126" y="770216"/>
                    </a:lnTo>
                    <a:lnTo>
                      <a:pt x="1341126" y="768043"/>
                    </a:lnTo>
                    <a:close/>
                    <a:moveTo>
                      <a:pt x="1108602" y="713094"/>
                    </a:moveTo>
                    <a:lnTo>
                      <a:pt x="1117915" y="701608"/>
                    </a:lnTo>
                    <a:lnTo>
                      <a:pt x="1126297" y="688879"/>
                    </a:lnTo>
                    <a:lnTo>
                      <a:pt x="1144924" y="691052"/>
                    </a:lnTo>
                    <a:lnTo>
                      <a:pt x="1159515" y="698503"/>
                    </a:lnTo>
                    <a:lnTo>
                      <a:pt x="1167897" y="705954"/>
                    </a:lnTo>
                    <a:lnTo>
                      <a:pt x="1175037" y="716509"/>
                    </a:lnTo>
                    <a:lnTo>
                      <a:pt x="1181246" y="727995"/>
                    </a:lnTo>
                    <a:lnTo>
                      <a:pt x="1189628" y="736377"/>
                    </a:lnTo>
                    <a:lnTo>
                      <a:pt x="1203288" y="746001"/>
                    </a:lnTo>
                    <a:lnTo>
                      <a:pt x="1211670" y="749106"/>
                    </a:lnTo>
                    <a:lnTo>
                      <a:pt x="1218810" y="749106"/>
                    </a:lnTo>
                    <a:lnTo>
                      <a:pt x="1228124" y="751279"/>
                    </a:lnTo>
                    <a:lnTo>
                      <a:pt x="1237437" y="756556"/>
                    </a:lnTo>
                    <a:lnTo>
                      <a:pt x="1237437" y="766180"/>
                    </a:lnTo>
                    <a:lnTo>
                      <a:pt x="1235264" y="771458"/>
                    </a:lnTo>
                    <a:lnTo>
                      <a:pt x="1235264" y="775804"/>
                    </a:lnTo>
                    <a:lnTo>
                      <a:pt x="1233091" y="777977"/>
                    </a:lnTo>
                    <a:lnTo>
                      <a:pt x="1232159" y="778909"/>
                    </a:lnTo>
                    <a:lnTo>
                      <a:pt x="1229986" y="778909"/>
                    </a:lnTo>
                    <a:lnTo>
                      <a:pt x="1227813" y="778909"/>
                    </a:lnTo>
                    <a:lnTo>
                      <a:pt x="1225640" y="781082"/>
                    </a:lnTo>
                    <a:lnTo>
                      <a:pt x="1224709" y="783255"/>
                    </a:lnTo>
                    <a:lnTo>
                      <a:pt x="1222535" y="785428"/>
                    </a:lnTo>
                    <a:lnTo>
                      <a:pt x="1218500" y="795983"/>
                    </a:lnTo>
                    <a:lnTo>
                      <a:pt x="1220673" y="805607"/>
                    </a:lnTo>
                    <a:lnTo>
                      <a:pt x="1222846" y="810884"/>
                    </a:lnTo>
                    <a:lnTo>
                      <a:pt x="1222846" y="818335"/>
                    </a:lnTo>
                    <a:lnTo>
                      <a:pt x="1217568" y="827959"/>
                    </a:lnTo>
                    <a:lnTo>
                      <a:pt x="1218500" y="831063"/>
                    </a:lnTo>
                    <a:lnTo>
                      <a:pt x="1218500" y="833237"/>
                    </a:lnTo>
                    <a:lnTo>
                      <a:pt x="1218500" y="835410"/>
                    </a:lnTo>
                    <a:lnTo>
                      <a:pt x="1220673" y="837583"/>
                    </a:lnTo>
                    <a:lnTo>
                      <a:pt x="1222846" y="838514"/>
                    </a:lnTo>
                    <a:lnTo>
                      <a:pt x="1225950" y="837583"/>
                    </a:lnTo>
                    <a:lnTo>
                      <a:pt x="1237437" y="833237"/>
                    </a:lnTo>
                    <a:lnTo>
                      <a:pt x="1252959" y="825786"/>
                    </a:lnTo>
                    <a:lnTo>
                      <a:pt x="1269723" y="815231"/>
                    </a:lnTo>
                    <a:lnTo>
                      <a:pt x="1288350" y="805607"/>
                    </a:lnTo>
                    <a:lnTo>
                      <a:pt x="1302941" y="794120"/>
                    </a:lnTo>
                    <a:lnTo>
                      <a:pt x="1315359" y="786670"/>
                    </a:lnTo>
                    <a:lnTo>
                      <a:pt x="1322499" y="781392"/>
                    </a:lnTo>
                    <a:lnTo>
                      <a:pt x="1325603" y="783565"/>
                    </a:lnTo>
                    <a:lnTo>
                      <a:pt x="1327777" y="783565"/>
                    </a:lnTo>
                    <a:lnTo>
                      <a:pt x="1329950" y="783565"/>
                    </a:lnTo>
                    <a:lnTo>
                      <a:pt x="1332123" y="785738"/>
                    </a:lnTo>
                    <a:lnTo>
                      <a:pt x="1332123" y="786670"/>
                    </a:lnTo>
                    <a:lnTo>
                      <a:pt x="1333054" y="791016"/>
                    </a:lnTo>
                    <a:lnTo>
                      <a:pt x="1337090" y="791016"/>
                    </a:lnTo>
                    <a:lnTo>
                      <a:pt x="1329950" y="801571"/>
                    </a:lnTo>
                    <a:lnTo>
                      <a:pt x="1313186" y="811195"/>
                    </a:lnTo>
                    <a:lnTo>
                      <a:pt x="1295490" y="818646"/>
                    </a:lnTo>
                    <a:lnTo>
                      <a:pt x="1276863" y="826096"/>
                    </a:lnTo>
                    <a:lnTo>
                      <a:pt x="1259168" y="835720"/>
                    </a:lnTo>
                    <a:lnTo>
                      <a:pt x="1242404" y="845344"/>
                    </a:lnTo>
                    <a:lnTo>
                      <a:pt x="1233091" y="859004"/>
                    </a:lnTo>
                    <a:lnTo>
                      <a:pt x="1210118" y="855899"/>
                    </a:lnTo>
                    <a:lnTo>
                      <a:pt x="1207945" y="831684"/>
                    </a:lnTo>
                    <a:lnTo>
                      <a:pt x="1207945" y="809332"/>
                    </a:lnTo>
                    <a:lnTo>
                      <a:pt x="1207945" y="791326"/>
                    </a:lnTo>
                    <a:lnTo>
                      <a:pt x="1205771" y="771147"/>
                    </a:lnTo>
                    <a:lnTo>
                      <a:pt x="1193354" y="771147"/>
                    </a:lnTo>
                    <a:lnTo>
                      <a:pt x="1191180" y="778598"/>
                    </a:lnTo>
                    <a:lnTo>
                      <a:pt x="1185903" y="789153"/>
                    </a:lnTo>
                    <a:lnTo>
                      <a:pt x="1180625" y="801882"/>
                    </a:lnTo>
                    <a:lnTo>
                      <a:pt x="1174416" y="816783"/>
                    </a:lnTo>
                    <a:lnTo>
                      <a:pt x="1169139" y="828269"/>
                    </a:lnTo>
                    <a:lnTo>
                      <a:pt x="1166034" y="835720"/>
                    </a:lnTo>
                    <a:lnTo>
                      <a:pt x="1166034" y="838825"/>
                    </a:lnTo>
                    <a:lnTo>
                      <a:pt x="1159825" y="837893"/>
                    </a:lnTo>
                    <a:lnTo>
                      <a:pt x="1158894" y="835720"/>
                    </a:lnTo>
                    <a:lnTo>
                      <a:pt x="1156721" y="833547"/>
                    </a:lnTo>
                    <a:lnTo>
                      <a:pt x="1154548" y="831374"/>
                    </a:lnTo>
                    <a:lnTo>
                      <a:pt x="1154548" y="828269"/>
                    </a:lnTo>
                    <a:lnTo>
                      <a:pt x="1153306" y="822061"/>
                    </a:lnTo>
                    <a:lnTo>
                      <a:pt x="1153306" y="812747"/>
                    </a:lnTo>
                    <a:lnTo>
                      <a:pt x="1159515" y="797846"/>
                    </a:lnTo>
                    <a:lnTo>
                      <a:pt x="1166655" y="780771"/>
                    </a:lnTo>
                    <a:lnTo>
                      <a:pt x="1175037" y="768043"/>
                    </a:lnTo>
                    <a:lnTo>
                      <a:pt x="1182177" y="756556"/>
                    </a:lnTo>
                    <a:lnTo>
                      <a:pt x="1175037" y="748174"/>
                    </a:lnTo>
                    <a:lnTo>
                      <a:pt x="1167897" y="743828"/>
                    </a:lnTo>
                    <a:lnTo>
                      <a:pt x="1160757" y="740724"/>
                    </a:lnTo>
                    <a:lnTo>
                      <a:pt x="1152375" y="736377"/>
                    </a:lnTo>
                    <a:lnTo>
                      <a:pt x="1147097" y="723649"/>
                    </a:lnTo>
                    <a:lnTo>
                      <a:pt x="1137784" y="723649"/>
                    </a:lnTo>
                    <a:lnTo>
                      <a:pt x="1137784" y="728927"/>
                    </a:lnTo>
                    <a:lnTo>
                      <a:pt x="1135611" y="733273"/>
                    </a:lnTo>
                    <a:lnTo>
                      <a:pt x="1135611" y="738551"/>
                    </a:lnTo>
                    <a:lnTo>
                      <a:pt x="1133438" y="746001"/>
                    </a:lnTo>
                    <a:lnTo>
                      <a:pt x="1126297" y="736377"/>
                    </a:lnTo>
                    <a:lnTo>
                      <a:pt x="1121020" y="731100"/>
                    </a:lnTo>
                    <a:lnTo>
                      <a:pt x="1113879" y="727995"/>
                    </a:lnTo>
                    <a:lnTo>
                      <a:pt x="1103324" y="728927"/>
                    </a:lnTo>
                    <a:lnTo>
                      <a:pt x="1108602" y="713094"/>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720" name="Google Shape;720;p38"/>
              <p:cNvSpPr/>
              <p:nvPr/>
            </p:nvSpPr>
            <p:spPr>
              <a:xfrm>
                <a:off x="3644576" y="3731096"/>
                <a:ext cx="2992697" cy="1030680"/>
              </a:xfrm>
              <a:custGeom>
                <a:rect b="b" l="l" r="r" t="t"/>
                <a:pathLst>
                  <a:path extrusionOk="0" h="1030680" w="2992697">
                    <a:moveTo>
                      <a:pt x="7140" y="256428"/>
                    </a:moveTo>
                    <a:lnTo>
                      <a:pt x="26077" y="261706"/>
                    </a:lnTo>
                    <a:lnTo>
                      <a:pt x="38495" y="271330"/>
                    </a:lnTo>
                    <a:lnTo>
                      <a:pt x="49050" y="279712"/>
                    </a:lnTo>
                    <a:lnTo>
                      <a:pt x="60537" y="291198"/>
                    </a:lnTo>
                    <a:lnTo>
                      <a:pt x="71092" y="299580"/>
                    </a:lnTo>
                    <a:lnTo>
                      <a:pt x="71092" y="296476"/>
                    </a:lnTo>
                    <a:lnTo>
                      <a:pt x="77301" y="296476"/>
                    </a:lnTo>
                    <a:lnTo>
                      <a:pt x="77301" y="299580"/>
                    </a:lnTo>
                    <a:lnTo>
                      <a:pt x="78232" y="303926"/>
                    </a:lnTo>
                    <a:lnTo>
                      <a:pt x="82268" y="309204"/>
                    </a:lnTo>
                    <a:lnTo>
                      <a:pt x="84441" y="316655"/>
                    </a:lnTo>
                    <a:lnTo>
                      <a:pt x="76991" y="316655"/>
                    </a:lnTo>
                    <a:lnTo>
                      <a:pt x="72955" y="316655"/>
                    </a:lnTo>
                    <a:lnTo>
                      <a:pt x="72955" y="318828"/>
                    </a:lnTo>
                    <a:lnTo>
                      <a:pt x="70782" y="318828"/>
                    </a:lnTo>
                    <a:lnTo>
                      <a:pt x="67677" y="318828"/>
                    </a:lnTo>
                    <a:lnTo>
                      <a:pt x="63641" y="321001"/>
                    </a:lnTo>
                    <a:lnTo>
                      <a:pt x="49050" y="309514"/>
                    </a:lnTo>
                    <a:lnTo>
                      <a:pt x="34460" y="304237"/>
                    </a:lnTo>
                    <a:lnTo>
                      <a:pt x="16764" y="299891"/>
                    </a:lnTo>
                    <a:lnTo>
                      <a:pt x="0" y="291509"/>
                    </a:lnTo>
                    <a:lnTo>
                      <a:pt x="6209" y="286231"/>
                    </a:lnTo>
                    <a:lnTo>
                      <a:pt x="7140" y="280022"/>
                    </a:lnTo>
                    <a:lnTo>
                      <a:pt x="6209" y="274745"/>
                    </a:lnTo>
                    <a:lnTo>
                      <a:pt x="6209" y="266983"/>
                    </a:lnTo>
                    <a:lnTo>
                      <a:pt x="7140" y="256428"/>
                    </a:lnTo>
                    <a:lnTo>
                      <a:pt x="7140" y="256428"/>
                    </a:lnTo>
                    <a:lnTo>
                      <a:pt x="7140" y="256428"/>
                    </a:lnTo>
                    <a:close/>
                    <a:moveTo>
                      <a:pt x="1275001" y="248978"/>
                    </a:moveTo>
                    <a:lnTo>
                      <a:pt x="1279037" y="248978"/>
                    </a:lnTo>
                    <a:lnTo>
                      <a:pt x="1282141" y="249909"/>
                    </a:lnTo>
                    <a:lnTo>
                      <a:pt x="1284314" y="252082"/>
                    </a:lnTo>
                    <a:lnTo>
                      <a:pt x="1286487" y="254255"/>
                    </a:lnTo>
                    <a:lnTo>
                      <a:pt x="1287419" y="256428"/>
                    </a:lnTo>
                    <a:lnTo>
                      <a:pt x="1287419" y="257670"/>
                    </a:lnTo>
                    <a:lnTo>
                      <a:pt x="1287419" y="259843"/>
                    </a:lnTo>
                    <a:lnTo>
                      <a:pt x="1289592" y="264189"/>
                    </a:lnTo>
                    <a:lnTo>
                      <a:pt x="1282141" y="264189"/>
                    </a:lnTo>
                    <a:lnTo>
                      <a:pt x="1279037" y="265121"/>
                    </a:lnTo>
                    <a:lnTo>
                      <a:pt x="1275001" y="265121"/>
                    </a:lnTo>
                    <a:lnTo>
                      <a:pt x="1271896" y="267294"/>
                    </a:lnTo>
                    <a:lnTo>
                      <a:pt x="1265687" y="267294"/>
                    </a:lnTo>
                    <a:lnTo>
                      <a:pt x="1265687" y="264189"/>
                    </a:lnTo>
                    <a:lnTo>
                      <a:pt x="1262583" y="264189"/>
                    </a:lnTo>
                    <a:lnTo>
                      <a:pt x="1262583" y="250530"/>
                    </a:lnTo>
                    <a:lnTo>
                      <a:pt x="1267861" y="250530"/>
                    </a:lnTo>
                    <a:lnTo>
                      <a:pt x="1273138" y="249598"/>
                    </a:lnTo>
                    <a:lnTo>
                      <a:pt x="1275001" y="249598"/>
                    </a:lnTo>
                    <a:lnTo>
                      <a:pt x="1275001" y="248978"/>
                    </a:lnTo>
                    <a:lnTo>
                      <a:pt x="1275001" y="248978"/>
                    </a:lnTo>
                    <a:close/>
                    <a:moveTo>
                      <a:pt x="63641" y="239664"/>
                    </a:moveTo>
                    <a:lnTo>
                      <a:pt x="80405" y="239664"/>
                    </a:lnTo>
                    <a:lnTo>
                      <a:pt x="80405" y="242769"/>
                    </a:lnTo>
                    <a:lnTo>
                      <a:pt x="77301" y="242769"/>
                    </a:lnTo>
                    <a:lnTo>
                      <a:pt x="73265" y="242769"/>
                    </a:lnTo>
                    <a:lnTo>
                      <a:pt x="71092" y="244942"/>
                    </a:lnTo>
                    <a:lnTo>
                      <a:pt x="70161" y="244942"/>
                    </a:lnTo>
                    <a:lnTo>
                      <a:pt x="70161" y="244942"/>
                    </a:lnTo>
                    <a:lnTo>
                      <a:pt x="67988" y="244942"/>
                    </a:lnTo>
                    <a:lnTo>
                      <a:pt x="65815" y="242769"/>
                    </a:lnTo>
                    <a:lnTo>
                      <a:pt x="63641" y="239664"/>
                    </a:lnTo>
                    <a:lnTo>
                      <a:pt x="63641" y="239664"/>
                    </a:lnTo>
                    <a:lnTo>
                      <a:pt x="63641" y="239664"/>
                    </a:lnTo>
                    <a:close/>
                    <a:moveTo>
                      <a:pt x="1790651" y="213276"/>
                    </a:moveTo>
                    <a:lnTo>
                      <a:pt x="1803069" y="213276"/>
                    </a:lnTo>
                    <a:lnTo>
                      <a:pt x="1807105" y="228178"/>
                    </a:lnTo>
                    <a:lnTo>
                      <a:pt x="1810209" y="237801"/>
                    </a:lnTo>
                    <a:lnTo>
                      <a:pt x="1817660" y="242148"/>
                    </a:lnTo>
                    <a:lnTo>
                      <a:pt x="1830078" y="247425"/>
                    </a:lnTo>
                    <a:lnTo>
                      <a:pt x="1824800" y="269467"/>
                    </a:lnTo>
                    <a:lnTo>
                      <a:pt x="1817350" y="291509"/>
                    </a:lnTo>
                    <a:lnTo>
                      <a:pt x="1806794" y="307341"/>
                    </a:lnTo>
                    <a:lnTo>
                      <a:pt x="1806794" y="287162"/>
                    </a:lnTo>
                    <a:lnTo>
                      <a:pt x="1782890" y="287162"/>
                    </a:lnTo>
                    <a:lnTo>
                      <a:pt x="1785063" y="263879"/>
                    </a:lnTo>
                    <a:lnTo>
                      <a:pt x="1787236" y="241837"/>
                    </a:lnTo>
                    <a:lnTo>
                      <a:pt x="1790651" y="213276"/>
                    </a:lnTo>
                    <a:lnTo>
                      <a:pt x="1790651" y="213276"/>
                    </a:lnTo>
                    <a:lnTo>
                      <a:pt x="1790651" y="213276"/>
                    </a:lnTo>
                    <a:close/>
                    <a:moveTo>
                      <a:pt x="2941784" y="165778"/>
                    </a:moveTo>
                    <a:lnTo>
                      <a:pt x="2945820" y="165778"/>
                    </a:lnTo>
                    <a:lnTo>
                      <a:pt x="2945820" y="170124"/>
                    </a:lnTo>
                    <a:lnTo>
                      <a:pt x="2946751" y="175402"/>
                    </a:lnTo>
                    <a:lnTo>
                      <a:pt x="2948925" y="177575"/>
                    </a:lnTo>
                    <a:lnTo>
                      <a:pt x="2951098" y="180679"/>
                    </a:lnTo>
                    <a:lnTo>
                      <a:pt x="2953271" y="182853"/>
                    </a:lnTo>
                    <a:lnTo>
                      <a:pt x="2956375" y="185957"/>
                    </a:lnTo>
                    <a:lnTo>
                      <a:pt x="2960411" y="182853"/>
                    </a:lnTo>
                    <a:lnTo>
                      <a:pt x="2961342" y="178506"/>
                    </a:lnTo>
                    <a:lnTo>
                      <a:pt x="2963515" y="177575"/>
                    </a:lnTo>
                    <a:lnTo>
                      <a:pt x="2967551" y="177575"/>
                    </a:lnTo>
                    <a:lnTo>
                      <a:pt x="2972829" y="175402"/>
                    </a:lnTo>
                    <a:lnTo>
                      <a:pt x="2975933" y="185957"/>
                    </a:lnTo>
                    <a:lnTo>
                      <a:pt x="2982142" y="193408"/>
                    </a:lnTo>
                    <a:lnTo>
                      <a:pt x="2987420" y="200858"/>
                    </a:lnTo>
                    <a:lnTo>
                      <a:pt x="2990524" y="210482"/>
                    </a:lnTo>
                    <a:lnTo>
                      <a:pt x="2992697" y="223211"/>
                    </a:lnTo>
                    <a:lnTo>
                      <a:pt x="2992697" y="225384"/>
                    </a:lnTo>
                    <a:lnTo>
                      <a:pt x="2990524" y="227557"/>
                    </a:lnTo>
                    <a:lnTo>
                      <a:pt x="2990524" y="228488"/>
                    </a:lnTo>
                    <a:lnTo>
                      <a:pt x="2990524" y="230661"/>
                    </a:lnTo>
                    <a:lnTo>
                      <a:pt x="2990524" y="232834"/>
                    </a:lnTo>
                    <a:lnTo>
                      <a:pt x="2989593" y="235939"/>
                    </a:lnTo>
                    <a:lnTo>
                      <a:pt x="2978106" y="243390"/>
                    </a:lnTo>
                    <a:lnTo>
                      <a:pt x="2961342" y="250840"/>
                    </a:lnTo>
                    <a:lnTo>
                      <a:pt x="2941474" y="255186"/>
                    </a:lnTo>
                    <a:lnTo>
                      <a:pt x="2921605" y="258291"/>
                    </a:lnTo>
                    <a:lnTo>
                      <a:pt x="2904841" y="260464"/>
                    </a:lnTo>
                    <a:lnTo>
                      <a:pt x="2907014" y="250840"/>
                    </a:lnTo>
                    <a:lnTo>
                      <a:pt x="2909187" y="247736"/>
                    </a:lnTo>
                    <a:lnTo>
                      <a:pt x="2911360" y="243390"/>
                    </a:lnTo>
                    <a:lnTo>
                      <a:pt x="2912292" y="242458"/>
                    </a:lnTo>
                    <a:lnTo>
                      <a:pt x="2914465" y="242458"/>
                    </a:lnTo>
                    <a:lnTo>
                      <a:pt x="2918501" y="240285"/>
                    </a:lnTo>
                    <a:lnTo>
                      <a:pt x="2919432" y="240285"/>
                    </a:lnTo>
                    <a:lnTo>
                      <a:pt x="2921605" y="238112"/>
                    </a:lnTo>
                    <a:lnTo>
                      <a:pt x="2925641" y="235939"/>
                    </a:lnTo>
                    <a:lnTo>
                      <a:pt x="2930919" y="221037"/>
                    </a:lnTo>
                    <a:lnTo>
                      <a:pt x="2930919" y="206136"/>
                    </a:lnTo>
                    <a:lnTo>
                      <a:pt x="2928746" y="192476"/>
                    </a:lnTo>
                    <a:lnTo>
                      <a:pt x="2931850" y="180990"/>
                    </a:lnTo>
                    <a:lnTo>
                      <a:pt x="2941163" y="170435"/>
                    </a:lnTo>
                    <a:lnTo>
                      <a:pt x="2941163" y="165778"/>
                    </a:lnTo>
                    <a:lnTo>
                      <a:pt x="2941784" y="165778"/>
                    </a:lnTo>
                    <a:lnTo>
                      <a:pt x="2941784" y="165778"/>
                    </a:lnTo>
                    <a:close/>
                    <a:moveTo>
                      <a:pt x="148083" y="158327"/>
                    </a:moveTo>
                    <a:lnTo>
                      <a:pt x="167951" y="180369"/>
                    </a:lnTo>
                    <a:lnTo>
                      <a:pt x="193097" y="197133"/>
                    </a:lnTo>
                    <a:lnTo>
                      <a:pt x="224452" y="209861"/>
                    </a:lnTo>
                    <a:lnTo>
                      <a:pt x="226625" y="227867"/>
                    </a:lnTo>
                    <a:lnTo>
                      <a:pt x="231903" y="241527"/>
                    </a:lnTo>
                    <a:lnTo>
                      <a:pt x="237181" y="248978"/>
                    </a:lnTo>
                    <a:lnTo>
                      <a:pt x="244631" y="256428"/>
                    </a:lnTo>
                    <a:lnTo>
                      <a:pt x="252082" y="266983"/>
                    </a:lnTo>
                    <a:lnTo>
                      <a:pt x="239664" y="269157"/>
                    </a:lnTo>
                    <a:lnTo>
                      <a:pt x="227246" y="271330"/>
                    </a:lnTo>
                    <a:lnTo>
                      <a:pt x="215760" y="276607"/>
                    </a:lnTo>
                    <a:lnTo>
                      <a:pt x="208309" y="284058"/>
                    </a:lnTo>
                    <a:lnTo>
                      <a:pt x="207378" y="287162"/>
                    </a:lnTo>
                    <a:lnTo>
                      <a:pt x="205205" y="291509"/>
                    </a:lnTo>
                    <a:lnTo>
                      <a:pt x="203032" y="294613"/>
                    </a:lnTo>
                    <a:lnTo>
                      <a:pt x="200858" y="296786"/>
                    </a:lnTo>
                    <a:lnTo>
                      <a:pt x="197754" y="299891"/>
                    </a:lnTo>
                    <a:lnTo>
                      <a:pt x="186267" y="302064"/>
                    </a:lnTo>
                    <a:lnTo>
                      <a:pt x="170745" y="304237"/>
                    </a:lnTo>
                    <a:lnTo>
                      <a:pt x="151808" y="302064"/>
                    </a:lnTo>
                    <a:lnTo>
                      <a:pt x="137217" y="299891"/>
                    </a:lnTo>
                    <a:lnTo>
                      <a:pt x="134113" y="289335"/>
                    </a:lnTo>
                    <a:lnTo>
                      <a:pt x="131939" y="281885"/>
                    </a:lnTo>
                    <a:lnTo>
                      <a:pt x="129766" y="276607"/>
                    </a:lnTo>
                    <a:lnTo>
                      <a:pt x="124489" y="266983"/>
                    </a:lnTo>
                    <a:lnTo>
                      <a:pt x="148393" y="259533"/>
                    </a:lnTo>
                    <a:lnTo>
                      <a:pt x="148393" y="256428"/>
                    </a:lnTo>
                    <a:lnTo>
                      <a:pt x="129456" y="254255"/>
                    </a:lnTo>
                    <a:lnTo>
                      <a:pt x="117038" y="249909"/>
                    </a:lnTo>
                    <a:lnTo>
                      <a:pt x="107725" y="242458"/>
                    </a:lnTo>
                    <a:lnTo>
                      <a:pt x="106793" y="237181"/>
                    </a:lnTo>
                    <a:lnTo>
                      <a:pt x="102758" y="231903"/>
                    </a:lnTo>
                    <a:lnTo>
                      <a:pt x="100584" y="226625"/>
                    </a:lnTo>
                    <a:lnTo>
                      <a:pt x="100584" y="220417"/>
                    </a:lnTo>
                    <a:lnTo>
                      <a:pt x="100584" y="217312"/>
                    </a:lnTo>
                    <a:lnTo>
                      <a:pt x="100584" y="212966"/>
                    </a:lnTo>
                    <a:lnTo>
                      <a:pt x="102758" y="212966"/>
                    </a:lnTo>
                    <a:lnTo>
                      <a:pt x="104931" y="212034"/>
                    </a:lnTo>
                    <a:lnTo>
                      <a:pt x="107104" y="212034"/>
                    </a:lnTo>
                    <a:lnTo>
                      <a:pt x="108035" y="212034"/>
                    </a:lnTo>
                    <a:lnTo>
                      <a:pt x="112071" y="209861"/>
                    </a:lnTo>
                    <a:lnTo>
                      <a:pt x="113623" y="204894"/>
                    </a:lnTo>
                    <a:lnTo>
                      <a:pt x="113623" y="198685"/>
                    </a:lnTo>
                    <a:lnTo>
                      <a:pt x="113623" y="195581"/>
                    </a:lnTo>
                    <a:lnTo>
                      <a:pt x="114554" y="193408"/>
                    </a:lnTo>
                    <a:lnTo>
                      <a:pt x="116728" y="190303"/>
                    </a:lnTo>
                    <a:lnTo>
                      <a:pt x="118901" y="190303"/>
                    </a:lnTo>
                    <a:lnTo>
                      <a:pt x="121074" y="188130"/>
                    </a:lnTo>
                    <a:lnTo>
                      <a:pt x="122005" y="188130"/>
                    </a:lnTo>
                    <a:lnTo>
                      <a:pt x="124178" y="188130"/>
                    </a:lnTo>
                    <a:lnTo>
                      <a:pt x="127283" y="185957"/>
                    </a:lnTo>
                    <a:lnTo>
                      <a:pt x="129456" y="178506"/>
                    </a:lnTo>
                    <a:lnTo>
                      <a:pt x="131629" y="173229"/>
                    </a:lnTo>
                    <a:lnTo>
                      <a:pt x="133802" y="167951"/>
                    </a:lnTo>
                    <a:lnTo>
                      <a:pt x="136907" y="162674"/>
                    </a:lnTo>
                    <a:lnTo>
                      <a:pt x="139080" y="160500"/>
                    </a:lnTo>
                    <a:lnTo>
                      <a:pt x="141253" y="160500"/>
                    </a:lnTo>
                    <a:lnTo>
                      <a:pt x="142184" y="158327"/>
                    </a:lnTo>
                    <a:lnTo>
                      <a:pt x="144357" y="158327"/>
                    </a:lnTo>
                    <a:lnTo>
                      <a:pt x="148083" y="158327"/>
                    </a:lnTo>
                    <a:lnTo>
                      <a:pt x="148083" y="158327"/>
                    </a:lnTo>
                    <a:lnTo>
                      <a:pt x="148083" y="158327"/>
                    </a:lnTo>
                    <a:close/>
                    <a:moveTo>
                      <a:pt x="1222846" y="138148"/>
                    </a:moveTo>
                    <a:lnTo>
                      <a:pt x="1228124" y="140322"/>
                    </a:lnTo>
                    <a:lnTo>
                      <a:pt x="1233401" y="141253"/>
                    </a:lnTo>
                    <a:lnTo>
                      <a:pt x="1236506" y="143426"/>
                    </a:lnTo>
                    <a:lnTo>
                      <a:pt x="1242714" y="145599"/>
                    </a:lnTo>
                    <a:lnTo>
                      <a:pt x="1242714" y="150877"/>
                    </a:lnTo>
                    <a:lnTo>
                      <a:pt x="1243646" y="155223"/>
                    </a:lnTo>
                    <a:lnTo>
                      <a:pt x="1243646" y="158327"/>
                    </a:lnTo>
                    <a:lnTo>
                      <a:pt x="1245819" y="162674"/>
                    </a:lnTo>
                    <a:lnTo>
                      <a:pt x="1233401" y="162674"/>
                    </a:lnTo>
                    <a:lnTo>
                      <a:pt x="1231228" y="158327"/>
                    </a:lnTo>
                    <a:lnTo>
                      <a:pt x="1229055" y="155223"/>
                    </a:lnTo>
                    <a:lnTo>
                      <a:pt x="1225950" y="150877"/>
                    </a:lnTo>
                    <a:lnTo>
                      <a:pt x="1223777" y="148704"/>
                    </a:lnTo>
                    <a:lnTo>
                      <a:pt x="1223777" y="143426"/>
                    </a:lnTo>
                    <a:lnTo>
                      <a:pt x="1222846" y="138148"/>
                    </a:lnTo>
                    <a:lnTo>
                      <a:pt x="1222846" y="138148"/>
                    </a:lnTo>
                    <a:lnTo>
                      <a:pt x="1222846" y="138148"/>
                    </a:lnTo>
                    <a:close/>
                    <a:moveTo>
                      <a:pt x="1730114" y="113934"/>
                    </a:moveTo>
                    <a:lnTo>
                      <a:pt x="1736323" y="123557"/>
                    </a:lnTo>
                    <a:lnTo>
                      <a:pt x="1741601" y="141563"/>
                    </a:lnTo>
                    <a:lnTo>
                      <a:pt x="1749051" y="158327"/>
                    </a:lnTo>
                    <a:lnTo>
                      <a:pt x="1758365" y="175091"/>
                    </a:lnTo>
                    <a:lnTo>
                      <a:pt x="1763642" y="182542"/>
                    </a:lnTo>
                    <a:lnTo>
                      <a:pt x="1766747" y="178196"/>
                    </a:lnTo>
                    <a:lnTo>
                      <a:pt x="1768920" y="177265"/>
                    </a:lnTo>
                    <a:lnTo>
                      <a:pt x="1772956" y="177265"/>
                    </a:lnTo>
                    <a:lnTo>
                      <a:pt x="1776060" y="175091"/>
                    </a:lnTo>
                    <a:lnTo>
                      <a:pt x="1783511" y="175091"/>
                    </a:lnTo>
                    <a:lnTo>
                      <a:pt x="1783511" y="178196"/>
                    </a:lnTo>
                    <a:lnTo>
                      <a:pt x="1787547" y="178196"/>
                    </a:lnTo>
                    <a:lnTo>
                      <a:pt x="1787547" y="189682"/>
                    </a:lnTo>
                    <a:lnTo>
                      <a:pt x="1759296" y="192787"/>
                    </a:lnTo>
                    <a:lnTo>
                      <a:pt x="1756192" y="222279"/>
                    </a:lnTo>
                    <a:lnTo>
                      <a:pt x="1746878" y="246494"/>
                    </a:lnTo>
                    <a:lnTo>
                      <a:pt x="1739428" y="270709"/>
                    </a:lnTo>
                    <a:lnTo>
                      <a:pt x="1736323" y="290888"/>
                    </a:lnTo>
                    <a:lnTo>
                      <a:pt x="1734150" y="311067"/>
                    </a:lnTo>
                    <a:lnTo>
                      <a:pt x="1734150" y="327831"/>
                    </a:lnTo>
                    <a:lnTo>
                      <a:pt x="1730114" y="343664"/>
                    </a:lnTo>
                    <a:lnTo>
                      <a:pt x="1727010" y="343664"/>
                    </a:lnTo>
                    <a:lnTo>
                      <a:pt x="1727010" y="340559"/>
                    </a:lnTo>
                    <a:lnTo>
                      <a:pt x="1721732" y="333108"/>
                    </a:lnTo>
                    <a:lnTo>
                      <a:pt x="1712419" y="323485"/>
                    </a:lnTo>
                    <a:lnTo>
                      <a:pt x="1701864" y="310756"/>
                    </a:lnTo>
                    <a:lnTo>
                      <a:pt x="1692550" y="298028"/>
                    </a:lnTo>
                    <a:lnTo>
                      <a:pt x="1685100" y="285300"/>
                    </a:lnTo>
                    <a:lnTo>
                      <a:pt x="1681064" y="273813"/>
                    </a:lnTo>
                    <a:lnTo>
                      <a:pt x="1683237" y="266363"/>
                    </a:lnTo>
                    <a:lnTo>
                      <a:pt x="1687273" y="264189"/>
                    </a:lnTo>
                    <a:lnTo>
                      <a:pt x="1690377" y="264189"/>
                    </a:lnTo>
                    <a:lnTo>
                      <a:pt x="1692550" y="264189"/>
                    </a:lnTo>
                    <a:lnTo>
                      <a:pt x="1694723" y="264189"/>
                    </a:lnTo>
                    <a:lnTo>
                      <a:pt x="1695655" y="264189"/>
                    </a:lnTo>
                    <a:lnTo>
                      <a:pt x="1697828" y="264189"/>
                    </a:lnTo>
                    <a:lnTo>
                      <a:pt x="1700001" y="263879"/>
                    </a:lnTo>
                    <a:lnTo>
                      <a:pt x="1703106" y="259533"/>
                    </a:lnTo>
                    <a:lnTo>
                      <a:pt x="1700001" y="259533"/>
                    </a:lnTo>
                    <a:lnTo>
                      <a:pt x="1700001" y="256428"/>
                    </a:lnTo>
                    <a:lnTo>
                      <a:pt x="1683237" y="254255"/>
                    </a:lnTo>
                    <a:lnTo>
                      <a:pt x="1673924" y="248978"/>
                    </a:lnTo>
                    <a:lnTo>
                      <a:pt x="1666473" y="239354"/>
                    </a:lnTo>
                    <a:lnTo>
                      <a:pt x="1673924" y="237181"/>
                    </a:lnTo>
                    <a:lnTo>
                      <a:pt x="1680132" y="235007"/>
                    </a:lnTo>
                    <a:lnTo>
                      <a:pt x="1683237" y="234076"/>
                    </a:lnTo>
                    <a:lnTo>
                      <a:pt x="1687273" y="231903"/>
                    </a:lnTo>
                    <a:lnTo>
                      <a:pt x="1690377" y="229730"/>
                    </a:lnTo>
                    <a:lnTo>
                      <a:pt x="1694413" y="226625"/>
                    </a:lnTo>
                    <a:lnTo>
                      <a:pt x="1694413" y="222279"/>
                    </a:lnTo>
                    <a:lnTo>
                      <a:pt x="1679822" y="222279"/>
                    </a:lnTo>
                    <a:lnTo>
                      <a:pt x="1675786" y="224452"/>
                    </a:lnTo>
                    <a:lnTo>
                      <a:pt x="1672682" y="224452"/>
                    </a:lnTo>
                    <a:lnTo>
                      <a:pt x="1668646" y="226625"/>
                    </a:lnTo>
                    <a:lnTo>
                      <a:pt x="1663369" y="226625"/>
                    </a:lnTo>
                    <a:lnTo>
                      <a:pt x="1654055" y="209861"/>
                    </a:lnTo>
                    <a:lnTo>
                      <a:pt x="1643500" y="193097"/>
                    </a:lnTo>
                    <a:lnTo>
                      <a:pt x="1644431" y="187820"/>
                    </a:lnTo>
                    <a:lnTo>
                      <a:pt x="1644431" y="184715"/>
                    </a:lnTo>
                    <a:lnTo>
                      <a:pt x="1646604" y="182542"/>
                    </a:lnTo>
                    <a:lnTo>
                      <a:pt x="1648778" y="178196"/>
                    </a:lnTo>
                    <a:lnTo>
                      <a:pt x="1648778" y="175091"/>
                    </a:lnTo>
                    <a:lnTo>
                      <a:pt x="1650951" y="169814"/>
                    </a:lnTo>
                    <a:lnTo>
                      <a:pt x="1646915" y="169814"/>
                    </a:lnTo>
                    <a:lnTo>
                      <a:pt x="1646915" y="165468"/>
                    </a:lnTo>
                    <a:lnTo>
                      <a:pt x="1643810" y="167641"/>
                    </a:lnTo>
                    <a:lnTo>
                      <a:pt x="1641637" y="167641"/>
                    </a:lnTo>
                    <a:lnTo>
                      <a:pt x="1639464" y="167641"/>
                    </a:lnTo>
                    <a:lnTo>
                      <a:pt x="1639464" y="167641"/>
                    </a:lnTo>
                    <a:lnTo>
                      <a:pt x="1637291" y="167641"/>
                    </a:lnTo>
                    <a:lnTo>
                      <a:pt x="1637291" y="165468"/>
                    </a:lnTo>
                    <a:lnTo>
                      <a:pt x="1634187" y="162363"/>
                    </a:lnTo>
                    <a:lnTo>
                      <a:pt x="1632013" y="158017"/>
                    </a:lnTo>
                    <a:lnTo>
                      <a:pt x="1629840" y="154912"/>
                    </a:lnTo>
                    <a:lnTo>
                      <a:pt x="1628909" y="152739"/>
                    </a:lnTo>
                    <a:lnTo>
                      <a:pt x="1628909" y="147462"/>
                    </a:lnTo>
                    <a:lnTo>
                      <a:pt x="1626736" y="141253"/>
                    </a:lnTo>
                    <a:lnTo>
                      <a:pt x="1646604" y="128525"/>
                    </a:lnTo>
                    <a:lnTo>
                      <a:pt x="1666473" y="117969"/>
                    </a:lnTo>
                    <a:lnTo>
                      <a:pt x="1668646" y="123247"/>
                    </a:lnTo>
                    <a:lnTo>
                      <a:pt x="1670819" y="128525"/>
                    </a:lnTo>
                    <a:lnTo>
                      <a:pt x="1672992" y="130698"/>
                    </a:lnTo>
                    <a:lnTo>
                      <a:pt x="1676097" y="132871"/>
                    </a:lnTo>
                    <a:lnTo>
                      <a:pt x="1678270" y="132871"/>
                    </a:lnTo>
                    <a:lnTo>
                      <a:pt x="1680443" y="133802"/>
                    </a:lnTo>
                    <a:lnTo>
                      <a:pt x="1683547" y="135975"/>
                    </a:lnTo>
                    <a:lnTo>
                      <a:pt x="1687583" y="138148"/>
                    </a:lnTo>
                    <a:lnTo>
                      <a:pt x="1690688" y="148704"/>
                    </a:lnTo>
                    <a:lnTo>
                      <a:pt x="1692861" y="162363"/>
                    </a:lnTo>
                    <a:lnTo>
                      <a:pt x="1695034" y="175091"/>
                    </a:lnTo>
                    <a:lnTo>
                      <a:pt x="1703416" y="175091"/>
                    </a:lnTo>
                    <a:lnTo>
                      <a:pt x="1703416" y="165468"/>
                    </a:lnTo>
                    <a:lnTo>
                      <a:pt x="1700311" y="154912"/>
                    </a:lnTo>
                    <a:lnTo>
                      <a:pt x="1700311" y="141253"/>
                    </a:lnTo>
                    <a:lnTo>
                      <a:pt x="1703416" y="128525"/>
                    </a:lnTo>
                    <a:lnTo>
                      <a:pt x="1707452" y="117969"/>
                    </a:lnTo>
                    <a:lnTo>
                      <a:pt x="1730114" y="113934"/>
                    </a:lnTo>
                    <a:lnTo>
                      <a:pt x="1730114" y="113934"/>
                    </a:lnTo>
                    <a:lnTo>
                      <a:pt x="1730114" y="113934"/>
                    </a:lnTo>
                    <a:close/>
                    <a:moveTo>
                      <a:pt x="2755827" y="104620"/>
                    </a:moveTo>
                    <a:lnTo>
                      <a:pt x="2761105" y="108966"/>
                    </a:lnTo>
                    <a:lnTo>
                      <a:pt x="2765140" y="112071"/>
                    </a:lnTo>
                    <a:lnTo>
                      <a:pt x="2770418" y="112071"/>
                    </a:lnTo>
                    <a:lnTo>
                      <a:pt x="2775696" y="112071"/>
                    </a:lnTo>
                    <a:lnTo>
                      <a:pt x="2785009" y="114244"/>
                    </a:lnTo>
                    <a:lnTo>
                      <a:pt x="2782836" y="118590"/>
                    </a:lnTo>
                    <a:lnTo>
                      <a:pt x="2782836" y="119522"/>
                    </a:lnTo>
                    <a:lnTo>
                      <a:pt x="2782836" y="121695"/>
                    </a:lnTo>
                    <a:lnTo>
                      <a:pt x="2781905" y="123868"/>
                    </a:lnTo>
                    <a:lnTo>
                      <a:pt x="2781905" y="126041"/>
                    </a:lnTo>
                    <a:lnTo>
                      <a:pt x="2768245" y="133492"/>
                    </a:lnTo>
                    <a:lnTo>
                      <a:pt x="2750550" y="136596"/>
                    </a:lnTo>
                    <a:lnTo>
                      <a:pt x="2731613" y="138769"/>
                    </a:lnTo>
                    <a:lnTo>
                      <a:pt x="2730681" y="134423"/>
                    </a:lnTo>
                    <a:lnTo>
                      <a:pt x="2730681" y="131319"/>
                    </a:lnTo>
                    <a:lnTo>
                      <a:pt x="2728508" y="126972"/>
                    </a:lnTo>
                    <a:lnTo>
                      <a:pt x="2728508" y="121695"/>
                    </a:lnTo>
                    <a:lnTo>
                      <a:pt x="2733786" y="118590"/>
                    </a:lnTo>
                    <a:lnTo>
                      <a:pt x="2737821" y="114244"/>
                    </a:lnTo>
                    <a:lnTo>
                      <a:pt x="2740926" y="112071"/>
                    </a:lnTo>
                    <a:lnTo>
                      <a:pt x="2744961" y="108966"/>
                    </a:lnTo>
                    <a:lnTo>
                      <a:pt x="2748066" y="106793"/>
                    </a:lnTo>
                    <a:lnTo>
                      <a:pt x="2755827" y="104620"/>
                    </a:lnTo>
                    <a:lnTo>
                      <a:pt x="2755827" y="104620"/>
                    </a:lnTo>
                    <a:lnTo>
                      <a:pt x="2755827" y="104620"/>
                    </a:lnTo>
                    <a:close/>
                    <a:moveTo>
                      <a:pt x="2195472" y="104620"/>
                    </a:moveTo>
                    <a:lnTo>
                      <a:pt x="2210063" y="106793"/>
                    </a:lnTo>
                    <a:lnTo>
                      <a:pt x="2220619" y="112071"/>
                    </a:lnTo>
                    <a:lnTo>
                      <a:pt x="2231174" y="118280"/>
                    </a:lnTo>
                    <a:lnTo>
                      <a:pt x="2228069" y="121384"/>
                    </a:lnTo>
                    <a:lnTo>
                      <a:pt x="2225896" y="126662"/>
                    </a:lnTo>
                    <a:lnTo>
                      <a:pt x="2222792" y="128835"/>
                    </a:lnTo>
                    <a:lnTo>
                      <a:pt x="2217514" y="131008"/>
                    </a:lnTo>
                    <a:lnTo>
                      <a:pt x="2211305" y="133181"/>
                    </a:lnTo>
                    <a:lnTo>
                      <a:pt x="2203855" y="133181"/>
                    </a:lnTo>
                    <a:lnTo>
                      <a:pt x="2198577" y="136286"/>
                    </a:lnTo>
                    <a:lnTo>
                      <a:pt x="2193300" y="136286"/>
                    </a:lnTo>
                    <a:lnTo>
                      <a:pt x="2188022" y="138459"/>
                    </a:lnTo>
                    <a:lnTo>
                      <a:pt x="2180571" y="138459"/>
                    </a:lnTo>
                    <a:lnTo>
                      <a:pt x="2180571" y="126972"/>
                    </a:lnTo>
                    <a:lnTo>
                      <a:pt x="2181502" y="119522"/>
                    </a:lnTo>
                    <a:lnTo>
                      <a:pt x="2188953" y="114244"/>
                    </a:lnTo>
                    <a:lnTo>
                      <a:pt x="2195472" y="104620"/>
                    </a:lnTo>
                    <a:lnTo>
                      <a:pt x="2195472" y="104620"/>
                    </a:lnTo>
                    <a:lnTo>
                      <a:pt x="2195472" y="104620"/>
                    </a:lnTo>
                    <a:close/>
                    <a:moveTo>
                      <a:pt x="798156" y="104620"/>
                    </a:moveTo>
                    <a:lnTo>
                      <a:pt x="812747" y="104620"/>
                    </a:lnTo>
                    <a:lnTo>
                      <a:pt x="815852" y="114244"/>
                    </a:lnTo>
                    <a:lnTo>
                      <a:pt x="819887" y="119522"/>
                    </a:lnTo>
                    <a:lnTo>
                      <a:pt x="822992" y="126972"/>
                    </a:lnTo>
                    <a:lnTo>
                      <a:pt x="825165" y="138459"/>
                    </a:lnTo>
                    <a:lnTo>
                      <a:pt x="822060" y="138459"/>
                    </a:lnTo>
                    <a:lnTo>
                      <a:pt x="810574" y="131008"/>
                    </a:lnTo>
                    <a:lnTo>
                      <a:pt x="803123" y="123557"/>
                    </a:lnTo>
                    <a:lnTo>
                      <a:pt x="797846" y="116107"/>
                    </a:lnTo>
                    <a:lnTo>
                      <a:pt x="797846" y="104620"/>
                    </a:lnTo>
                    <a:lnTo>
                      <a:pt x="798156" y="104620"/>
                    </a:lnTo>
                    <a:lnTo>
                      <a:pt x="798156" y="104620"/>
                    </a:lnTo>
                    <a:close/>
                    <a:moveTo>
                      <a:pt x="2852997" y="81337"/>
                    </a:moveTo>
                    <a:lnTo>
                      <a:pt x="2856101" y="81337"/>
                    </a:lnTo>
                    <a:lnTo>
                      <a:pt x="2860137" y="83510"/>
                    </a:lnTo>
                    <a:lnTo>
                      <a:pt x="2861068" y="83510"/>
                    </a:lnTo>
                    <a:lnTo>
                      <a:pt x="2863241" y="83510"/>
                    </a:lnTo>
                    <a:lnTo>
                      <a:pt x="2865415" y="84441"/>
                    </a:lnTo>
                    <a:lnTo>
                      <a:pt x="2861379" y="88788"/>
                    </a:lnTo>
                    <a:lnTo>
                      <a:pt x="2858274" y="91892"/>
                    </a:lnTo>
                    <a:lnTo>
                      <a:pt x="2856101" y="97170"/>
                    </a:lnTo>
                    <a:lnTo>
                      <a:pt x="2853928" y="101516"/>
                    </a:lnTo>
                    <a:lnTo>
                      <a:pt x="2852997" y="108966"/>
                    </a:lnTo>
                    <a:lnTo>
                      <a:pt x="2856101" y="108966"/>
                    </a:lnTo>
                    <a:lnTo>
                      <a:pt x="2860137" y="103689"/>
                    </a:lnTo>
                    <a:lnTo>
                      <a:pt x="2863241" y="99343"/>
                    </a:lnTo>
                    <a:lnTo>
                      <a:pt x="2867277" y="96238"/>
                    </a:lnTo>
                    <a:lnTo>
                      <a:pt x="2872555" y="94065"/>
                    </a:lnTo>
                    <a:lnTo>
                      <a:pt x="2883110" y="104620"/>
                    </a:lnTo>
                    <a:lnTo>
                      <a:pt x="2896770" y="114244"/>
                    </a:lnTo>
                    <a:lnTo>
                      <a:pt x="2905151" y="121695"/>
                    </a:lnTo>
                    <a:lnTo>
                      <a:pt x="2905151" y="145910"/>
                    </a:lnTo>
                    <a:lnTo>
                      <a:pt x="2911360" y="151187"/>
                    </a:lnTo>
                    <a:lnTo>
                      <a:pt x="2916638" y="155533"/>
                    </a:lnTo>
                    <a:lnTo>
                      <a:pt x="2921916" y="156465"/>
                    </a:lnTo>
                    <a:lnTo>
                      <a:pt x="2925952" y="163915"/>
                    </a:lnTo>
                    <a:lnTo>
                      <a:pt x="2929056" y="178817"/>
                    </a:lnTo>
                    <a:lnTo>
                      <a:pt x="2921605" y="188441"/>
                    </a:lnTo>
                    <a:lnTo>
                      <a:pt x="2918501" y="198064"/>
                    </a:lnTo>
                    <a:lnTo>
                      <a:pt x="2911050" y="203342"/>
                    </a:lnTo>
                    <a:lnTo>
                      <a:pt x="2901737" y="205515"/>
                    </a:lnTo>
                    <a:lnTo>
                      <a:pt x="2884972" y="206446"/>
                    </a:lnTo>
                    <a:lnTo>
                      <a:pt x="2872555" y="195891"/>
                    </a:lnTo>
                    <a:lnTo>
                      <a:pt x="2853618" y="186267"/>
                    </a:lnTo>
                    <a:lnTo>
                      <a:pt x="2833749" y="180990"/>
                    </a:lnTo>
                    <a:lnTo>
                      <a:pt x="2813881" y="173539"/>
                    </a:lnTo>
                    <a:lnTo>
                      <a:pt x="2796185" y="166089"/>
                    </a:lnTo>
                    <a:lnTo>
                      <a:pt x="2784699" y="155533"/>
                    </a:lnTo>
                    <a:lnTo>
                      <a:pt x="2792149" y="151187"/>
                    </a:lnTo>
                    <a:lnTo>
                      <a:pt x="2797427" y="148083"/>
                    </a:lnTo>
                    <a:lnTo>
                      <a:pt x="2801463" y="143736"/>
                    </a:lnTo>
                    <a:lnTo>
                      <a:pt x="2803636" y="138459"/>
                    </a:lnTo>
                    <a:lnTo>
                      <a:pt x="2804567" y="128835"/>
                    </a:lnTo>
                    <a:lnTo>
                      <a:pt x="2803636" y="125731"/>
                    </a:lnTo>
                    <a:lnTo>
                      <a:pt x="2801463" y="119522"/>
                    </a:lnTo>
                    <a:lnTo>
                      <a:pt x="2801463" y="111760"/>
                    </a:lnTo>
                    <a:lnTo>
                      <a:pt x="2801463" y="104310"/>
                    </a:lnTo>
                    <a:lnTo>
                      <a:pt x="2801463" y="103378"/>
                    </a:lnTo>
                    <a:lnTo>
                      <a:pt x="2803636" y="103378"/>
                    </a:lnTo>
                    <a:lnTo>
                      <a:pt x="2803636" y="103378"/>
                    </a:lnTo>
                    <a:lnTo>
                      <a:pt x="2803636" y="103378"/>
                    </a:lnTo>
                    <a:lnTo>
                      <a:pt x="2803636" y="103378"/>
                    </a:lnTo>
                    <a:lnTo>
                      <a:pt x="2804567" y="101205"/>
                    </a:lnTo>
                    <a:lnTo>
                      <a:pt x="2821331" y="96859"/>
                    </a:lnTo>
                    <a:lnTo>
                      <a:pt x="2839027" y="88477"/>
                    </a:lnTo>
                    <a:lnTo>
                      <a:pt x="2852997" y="81337"/>
                    </a:lnTo>
                    <a:lnTo>
                      <a:pt x="2852997" y="81337"/>
                    </a:lnTo>
                    <a:lnTo>
                      <a:pt x="2852997" y="81337"/>
                    </a:lnTo>
                    <a:close/>
                    <a:moveTo>
                      <a:pt x="2621404" y="76991"/>
                    </a:moveTo>
                    <a:lnTo>
                      <a:pt x="2631959" y="76991"/>
                    </a:lnTo>
                    <a:lnTo>
                      <a:pt x="2646550" y="91892"/>
                    </a:lnTo>
                    <a:lnTo>
                      <a:pt x="2665487" y="104620"/>
                    </a:lnTo>
                    <a:lnTo>
                      <a:pt x="2665487" y="108656"/>
                    </a:lnTo>
                    <a:lnTo>
                      <a:pt x="2661451" y="108656"/>
                    </a:lnTo>
                    <a:lnTo>
                      <a:pt x="2661451" y="113934"/>
                    </a:lnTo>
                    <a:lnTo>
                      <a:pt x="2643756" y="104310"/>
                    </a:lnTo>
                    <a:lnTo>
                      <a:pt x="2631338" y="91582"/>
                    </a:lnTo>
                    <a:lnTo>
                      <a:pt x="2621404" y="76991"/>
                    </a:lnTo>
                    <a:lnTo>
                      <a:pt x="2621404" y="76991"/>
                    </a:lnTo>
                    <a:lnTo>
                      <a:pt x="2621404" y="76991"/>
                    </a:lnTo>
                    <a:close/>
                    <a:moveTo>
                      <a:pt x="2255078" y="71713"/>
                    </a:moveTo>
                    <a:lnTo>
                      <a:pt x="2269669" y="76059"/>
                    </a:lnTo>
                    <a:lnTo>
                      <a:pt x="2281155" y="79164"/>
                    </a:lnTo>
                    <a:lnTo>
                      <a:pt x="2291711" y="84441"/>
                    </a:lnTo>
                    <a:lnTo>
                      <a:pt x="2291711" y="94065"/>
                    </a:lnTo>
                    <a:lnTo>
                      <a:pt x="2282397" y="96238"/>
                    </a:lnTo>
                    <a:lnTo>
                      <a:pt x="2274015" y="99343"/>
                    </a:lnTo>
                    <a:lnTo>
                      <a:pt x="2260356" y="101516"/>
                    </a:lnTo>
                    <a:lnTo>
                      <a:pt x="2255078" y="103689"/>
                    </a:lnTo>
                    <a:lnTo>
                      <a:pt x="2251974" y="104620"/>
                    </a:lnTo>
                    <a:lnTo>
                      <a:pt x="2245765" y="104620"/>
                    </a:lnTo>
                    <a:lnTo>
                      <a:pt x="2240487" y="104620"/>
                    </a:lnTo>
                    <a:lnTo>
                      <a:pt x="2240487" y="94065"/>
                    </a:lnTo>
                    <a:lnTo>
                      <a:pt x="2244523" y="88788"/>
                    </a:lnTo>
                    <a:lnTo>
                      <a:pt x="2249800" y="81337"/>
                    </a:lnTo>
                    <a:lnTo>
                      <a:pt x="2255078" y="71713"/>
                    </a:lnTo>
                    <a:lnTo>
                      <a:pt x="2255078" y="71713"/>
                    </a:lnTo>
                    <a:lnTo>
                      <a:pt x="2255078" y="71713"/>
                    </a:lnTo>
                    <a:close/>
                    <a:moveTo>
                      <a:pt x="1810520" y="61158"/>
                    </a:moveTo>
                    <a:lnTo>
                      <a:pt x="1810520" y="81337"/>
                    </a:lnTo>
                    <a:lnTo>
                      <a:pt x="1817970" y="81337"/>
                    </a:lnTo>
                    <a:lnTo>
                      <a:pt x="1822006" y="79164"/>
                    </a:lnTo>
                    <a:lnTo>
                      <a:pt x="1825111" y="79164"/>
                    </a:lnTo>
                    <a:lnTo>
                      <a:pt x="1829146" y="79164"/>
                    </a:lnTo>
                    <a:lnTo>
                      <a:pt x="1830078" y="79164"/>
                    </a:lnTo>
                    <a:lnTo>
                      <a:pt x="1834114" y="81337"/>
                    </a:lnTo>
                    <a:lnTo>
                      <a:pt x="1839391" y="84441"/>
                    </a:lnTo>
                    <a:lnTo>
                      <a:pt x="1839391" y="94065"/>
                    </a:lnTo>
                    <a:lnTo>
                      <a:pt x="1843427" y="96238"/>
                    </a:lnTo>
                    <a:lnTo>
                      <a:pt x="1848705" y="96238"/>
                    </a:lnTo>
                    <a:lnTo>
                      <a:pt x="1851809" y="94065"/>
                    </a:lnTo>
                    <a:lnTo>
                      <a:pt x="1858018" y="94065"/>
                    </a:lnTo>
                    <a:lnTo>
                      <a:pt x="1858949" y="91892"/>
                    </a:lnTo>
                    <a:lnTo>
                      <a:pt x="1862985" y="94065"/>
                    </a:lnTo>
                    <a:lnTo>
                      <a:pt x="1866090" y="97170"/>
                    </a:lnTo>
                    <a:lnTo>
                      <a:pt x="1870125" y="103378"/>
                    </a:lnTo>
                    <a:lnTo>
                      <a:pt x="1873230" y="108656"/>
                    </a:lnTo>
                    <a:lnTo>
                      <a:pt x="1867952" y="121384"/>
                    </a:lnTo>
                    <a:lnTo>
                      <a:pt x="1862675" y="134113"/>
                    </a:lnTo>
                    <a:lnTo>
                      <a:pt x="1858639" y="149014"/>
                    </a:lnTo>
                    <a:lnTo>
                      <a:pt x="1846221" y="149014"/>
                    </a:lnTo>
                    <a:lnTo>
                      <a:pt x="1836908" y="153360"/>
                    </a:lnTo>
                    <a:lnTo>
                      <a:pt x="1828526" y="158638"/>
                    </a:lnTo>
                    <a:lnTo>
                      <a:pt x="1813935" y="162984"/>
                    </a:lnTo>
                    <a:lnTo>
                      <a:pt x="1804621" y="155533"/>
                    </a:lnTo>
                    <a:lnTo>
                      <a:pt x="1792203" y="151187"/>
                    </a:lnTo>
                    <a:lnTo>
                      <a:pt x="1779786" y="145910"/>
                    </a:lnTo>
                    <a:lnTo>
                      <a:pt x="1777613" y="141563"/>
                    </a:lnTo>
                    <a:lnTo>
                      <a:pt x="1777613" y="138459"/>
                    </a:lnTo>
                    <a:lnTo>
                      <a:pt x="1775439" y="134113"/>
                    </a:lnTo>
                    <a:lnTo>
                      <a:pt x="1773266" y="128835"/>
                    </a:lnTo>
                    <a:lnTo>
                      <a:pt x="1767989" y="123557"/>
                    </a:lnTo>
                    <a:lnTo>
                      <a:pt x="1762711" y="118280"/>
                    </a:lnTo>
                    <a:lnTo>
                      <a:pt x="1758675" y="113934"/>
                    </a:lnTo>
                    <a:lnTo>
                      <a:pt x="1755571" y="106483"/>
                    </a:lnTo>
                    <a:lnTo>
                      <a:pt x="1753398" y="93755"/>
                    </a:lnTo>
                    <a:lnTo>
                      <a:pt x="1760848" y="84131"/>
                    </a:lnTo>
                    <a:lnTo>
                      <a:pt x="1766126" y="76680"/>
                    </a:lnTo>
                    <a:lnTo>
                      <a:pt x="1773577" y="76680"/>
                    </a:lnTo>
                    <a:lnTo>
                      <a:pt x="1779786" y="78853"/>
                    </a:lnTo>
                    <a:lnTo>
                      <a:pt x="1787236" y="81026"/>
                    </a:lnTo>
                    <a:lnTo>
                      <a:pt x="1794687" y="81026"/>
                    </a:lnTo>
                    <a:lnTo>
                      <a:pt x="1794687" y="68298"/>
                    </a:lnTo>
                    <a:lnTo>
                      <a:pt x="1797791" y="66125"/>
                    </a:lnTo>
                    <a:lnTo>
                      <a:pt x="1801827" y="63952"/>
                    </a:lnTo>
                    <a:lnTo>
                      <a:pt x="1802759" y="63952"/>
                    </a:lnTo>
                    <a:lnTo>
                      <a:pt x="1806794" y="61779"/>
                    </a:lnTo>
                    <a:lnTo>
                      <a:pt x="1810520" y="61158"/>
                    </a:lnTo>
                    <a:lnTo>
                      <a:pt x="1810520" y="61158"/>
                    </a:lnTo>
                    <a:lnTo>
                      <a:pt x="1810520" y="61158"/>
                    </a:lnTo>
                    <a:close/>
                    <a:moveTo>
                      <a:pt x="2281155" y="47498"/>
                    </a:moveTo>
                    <a:lnTo>
                      <a:pt x="2295747" y="47498"/>
                    </a:lnTo>
                    <a:lnTo>
                      <a:pt x="2304129" y="57122"/>
                    </a:lnTo>
                    <a:lnTo>
                      <a:pt x="2313442" y="62400"/>
                    </a:lnTo>
                    <a:lnTo>
                      <a:pt x="2320893" y="69850"/>
                    </a:lnTo>
                    <a:lnTo>
                      <a:pt x="2328343" y="81337"/>
                    </a:lnTo>
                    <a:lnTo>
                      <a:pt x="2311579" y="81337"/>
                    </a:lnTo>
                    <a:lnTo>
                      <a:pt x="2301024" y="69850"/>
                    </a:lnTo>
                    <a:lnTo>
                      <a:pt x="2289538" y="61468"/>
                    </a:lnTo>
                    <a:lnTo>
                      <a:pt x="2281155" y="47498"/>
                    </a:lnTo>
                    <a:lnTo>
                      <a:pt x="2281155" y="47498"/>
                    </a:lnTo>
                    <a:lnTo>
                      <a:pt x="2281155" y="47498"/>
                    </a:lnTo>
                    <a:close/>
                    <a:moveTo>
                      <a:pt x="439281" y="47498"/>
                    </a:moveTo>
                    <a:lnTo>
                      <a:pt x="451699" y="47498"/>
                    </a:lnTo>
                    <a:lnTo>
                      <a:pt x="456976" y="51844"/>
                    </a:lnTo>
                    <a:lnTo>
                      <a:pt x="461012" y="54949"/>
                    </a:lnTo>
                    <a:lnTo>
                      <a:pt x="463185" y="59295"/>
                    </a:lnTo>
                    <a:lnTo>
                      <a:pt x="466290" y="64573"/>
                    </a:lnTo>
                    <a:lnTo>
                      <a:pt x="468463" y="68919"/>
                    </a:lnTo>
                    <a:lnTo>
                      <a:pt x="477776" y="59295"/>
                    </a:lnTo>
                    <a:lnTo>
                      <a:pt x="488331" y="54949"/>
                    </a:lnTo>
                    <a:lnTo>
                      <a:pt x="505095" y="57122"/>
                    </a:lnTo>
                    <a:lnTo>
                      <a:pt x="505095" y="72023"/>
                    </a:lnTo>
                    <a:lnTo>
                      <a:pt x="528068" y="74197"/>
                    </a:lnTo>
                    <a:lnTo>
                      <a:pt x="548868" y="77301"/>
                    </a:lnTo>
                    <a:lnTo>
                      <a:pt x="566564" y="81647"/>
                    </a:lnTo>
                    <a:lnTo>
                      <a:pt x="586432" y="83820"/>
                    </a:lnTo>
                    <a:lnTo>
                      <a:pt x="608474" y="81647"/>
                    </a:lnTo>
                    <a:lnTo>
                      <a:pt x="608474" y="94376"/>
                    </a:lnTo>
                    <a:lnTo>
                      <a:pt x="612510" y="94376"/>
                    </a:lnTo>
                    <a:lnTo>
                      <a:pt x="615614" y="94376"/>
                    </a:lnTo>
                    <a:lnTo>
                      <a:pt x="617787" y="94376"/>
                    </a:lnTo>
                    <a:lnTo>
                      <a:pt x="619960" y="96549"/>
                    </a:lnTo>
                    <a:lnTo>
                      <a:pt x="622133" y="97480"/>
                    </a:lnTo>
                    <a:lnTo>
                      <a:pt x="618098" y="97480"/>
                    </a:lnTo>
                    <a:lnTo>
                      <a:pt x="601023" y="108656"/>
                    </a:lnTo>
                    <a:lnTo>
                      <a:pt x="581155" y="121384"/>
                    </a:lnTo>
                    <a:lnTo>
                      <a:pt x="557250" y="132871"/>
                    </a:lnTo>
                    <a:lnTo>
                      <a:pt x="535209" y="145599"/>
                    </a:lnTo>
                    <a:lnTo>
                      <a:pt x="519686" y="156154"/>
                    </a:lnTo>
                    <a:lnTo>
                      <a:pt x="508200" y="165778"/>
                    </a:lnTo>
                    <a:lnTo>
                      <a:pt x="524964" y="165778"/>
                    </a:lnTo>
                    <a:lnTo>
                      <a:pt x="530241" y="162674"/>
                    </a:lnTo>
                    <a:lnTo>
                      <a:pt x="535519" y="160500"/>
                    </a:lnTo>
                    <a:lnTo>
                      <a:pt x="541728" y="158327"/>
                    </a:lnTo>
                    <a:lnTo>
                      <a:pt x="549179" y="158327"/>
                    </a:lnTo>
                    <a:lnTo>
                      <a:pt x="549179" y="162674"/>
                    </a:lnTo>
                    <a:lnTo>
                      <a:pt x="527137" y="178506"/>
                    </a:lnTo>
                    <a:lnTo>
                      <a:pt x="508200" y="195270"/>
                    </a:lnTo>
                    <a:lnTo>
                      <a:pt x="492677" y="212034"/>
                    </a:lnTo>
                    <a:lnTo>
                      <a:pt x="473740" y="226936"/>
                    </a:lnTo>
                    <a:lnTo>
                      <a:pt x="453872" y="239664"/>
                    </a:lnTo>
                    <a:lnTo>
                      <a:pt x="427794" y="247115"/>
                    </a:lnTo>
                    <a:lnTo>
                      <a:pt x="427794" y="259843"/>
                    </a:lnTo>
                    <a:lnTo>
                      <a:pt x="415377" y="262016"/>
                    </a:lnTo>
                    <a:lnTo>
                      <a:pt x="400786" y="267294"/>
                    </a:lnTo>
                    <a:lnTo>
                      <a:pt x="392403" y="274745"/>
                    </a:lnTo>
                    <a:lnTo>
                      <a:pt x="397681" y="279091"/>
                    </a:lnTo>
                    <a:lnTo>
                      <a:pt x="400786" y="282195"/>
                    </a:lnTo>
                    <a:lnTo>
                      <a:pt x="402959" y="284368"/>
                    </a:lnTo>
                    <a:lnTo>
                      <a:pt x="402959" y="287473"/>
                    </a:lnTo>
                    <a:lnTo>
                      <a:pt x="402959" y="291819"/>
                    </a:lnTo>
                    <a:lnTo>
                      <a:pt x="400786" y="297097"/>
                    </a:lnTo>
                    <a:lnTo>
                      <a:pt x="400786" y="304547"/>
                    </a:lnTo>
                    <a:lnTo>
                      <a:pt x="361048" y="307652"/>
                    </a:lnTo>
                    <a:lnTo>
                      <a:pt x="361048" y="311998"/>
                    </a:lnTo>
                    <a:lnTo>
                      <a:pt x="366326" y="314171"/>
                    </a:lnTo>
                    <a:lnTo>
                      <a:pt x="368499" y="314171"/>
                    </a:lnTo>
                    <a:lnTo>
                      <a:pt x="371604" y="314171"/>
                    </a:lnTo>
                    <a:lnTo>
                      <a:pt x="371604" y="314171"/>
                    </a:lnTo>
                    <a:lnTo>
                      <a:pt x="373777" y="315103"/>
                    </a:lnTo>
                    <a:lnTo>
                      <a:pt x="373777" y="317276"/>
                    </a:lnTo>
                    <a:lnTo>
                      <a:pt x="377813" y="321622"/>
                    </a:lnTo>
                    <a:lnTo>
                      <a:pt x="371604" y="321622"/>
                    </a:lnTo>
                    <a:lnTo>
                      <a:pt x="363222" y="324726"/>
                    </a:lnTo>
                    <a:lnTo>
                      <a:pt x="351735" y="329073"/>
                    </a:lnTo>
                    <a:lnTo>
                      <a:pt x="341180" y="332177"/>
                    </a:lnTo>
                    <a:lnTo>
                      <a:pt x="344284" y="334350"/>
                    </a:lnTo>
                    <a:lnTo>
                      <a:pt x="346458" y="334350"/>
                    </a:lnTo>
                    <a:lnTo>
                      <a:pt x="348631" y="334350"/>
                    </a:lnTo>
                    <a:lnTo>
                      <a:pt x="349562" y="336523"/>
                    </a:lnTo>
                    <a:lnTo>
                      <a:pt x="351735" y="336523"/>
                    </a:lnTo>
                    <a:lnTo>
                      <a:pt x="349562" y="339628"/>
                    </a:lnTo>
                    <a:lnTo>
                      <a:pt x="348631" y="343974"/>
                    </a:lnTo>
                    <a:lnTo>
                      <a:pt x="346458" y="344905"/>
                    </a:lnTo>
                    <a:lnTo>
                      <a:pt x="348631" y="347078"/>
                    </a:lnTo>
                    <a:lnTo>
                      <a:pt x="348631" y="349252"/>
                    </a:lnTo>
                    <a:lnTo>
                      <a:pt x="349562" y="352356"/>
                    </a:lnTo>
                    <a:lnTo>
                      <a:pt x="351735" y="356702"/>
                    </a:lnTo>
                    <a:lnTo>
                      <a:pt x="344284" y="358875"/>
                    </a:lnTo>
                    <a:lnTo>
                      <a:pt x="339007" y="358875"/>
                    </a:lnTo>
                    <a:lnTo>
                      <a:pt x="333729" y="358875"/>
                    </a:lnTo>
                    <a:lnTo>
                      <a:pt x="327520" y="361980"/>
                    </a:lnTo>
                    <a:lnTo>
                      <a:pt x="346458" y="361980"/>
                    </a:lnTo>
                    <a:lnTo>
                      <a:pt x="361048" y="366326"/>
                    </a:lnTo>
                    <a:lnTo>
                      <a:pt x="361048" y="373777"/>
                    </a:lnTo>
                    <a:lnTo>
                      <a:pt x="337144" y="373777"/>
                    </a:lnTo>
                    <a:lnTo>
                      <a:pt x="334971" y="379054"/>
                    </a:lnTo>
                    <a:lnTo>
                      <a:pt x="334971" y="381227"/>
                    </a:lnTo>
                    <a:lnTo>
                      <a:pt x="334971" y="382159"/>
                    </a:lnTo>
                    <a:lnTo>
                      <a:pt x="334040" y="384332"/>
                    </a:lnTo>
                    <a:lnTo>
                      <a:pt x="331867" y="386505"/>
                    </a:lnTo>
                    <a:lnTo>
                      <a:pt x="322553" y="389609"/>
                    </a:lnTo>
                    <a:lnTo>
                      <a:pt x="310135" y="389609"/>
                    </a:lnTo>
                    <a:lnTo>
                      <a:pt x="297717" y="389609"/>
                    </a:lnTo>
                    <a:lnTo>
                      <a:pt x="285300" y="382159"/>
                    </a:lnTo>
                    <a:lnTo>
                      <a:pt x="268536" y="382159"/>
                    </a:lnTo>
                    <a:lnTo>
                      <a:pt x="251772" y="384332"/>
                    </a:lnTo>
                    <a:lnTo>
                      <a:pt x="234076" y="386505"/>
                    </a:lnTo>
                    <a:lnTo>
                      <a:pt x="217312" y="384332"/>
                    </a:lnTo>
                    <a:lnTo>
                      <a:pt x="200548" y="379054"/>
                    </a:lnTo>
                    <a:lnTo>
                      <a:pt x="199617" y="376881"/>
                    </a:lnTo>
                    <a:lnTo>
                      <a:pt x="199617" y="374708"/>
                    </a:lnTo>
                    <a:lnTo>
                      <a:pt x="197444" y="374708"/>
                    </a:lnTo>
                    <a:lnTo>
                      <a:pt x="197444" y="372535"/>
                    </a:lnTo>
                    <a:lnTo>
                      <a:pt x="197444" y="368189"/>
                    </a:lnTo>
                    <a:lnTo>
                      <a:pt x="200548" y="368189"/>
                    </a:lnTo>
                    <a:lnTo>
                      <a:pt x="202721" y="365084"/>
                    </a:lnTo>
                    <a:lnTo>
                      <a:pt x="206757" y="360738"/>
                    </a:lnTo>
                    <a:lnTo>
                      <a:pt x="207688" y="358565"/>
                    </a:lnTo>
                    <a:lnTo>
                      <a:pt x="211724" y="357634"/>
                    </a:lnTo>
                    <a:lnTo>
                      <a:pt x="213897" y="353287"/>
                    </a:lnTo>
                    <a:lnTo>
                      <a:pt x="217002" y="348010"/>
                    </a:lnTo>
                    <a:lnTo>
                      <a:pt x="209551" y="345837"/>
                    </a:lnTo>
                    <a:lnTo>
                      <a:pt x="204273" y="342732"/>
                    </a:lnTo>
                    <a:lnTo>
                      <a:pt x="200238" y="336523"/>
                    </a:lnTo>
                    <a:lnTo>
                      <a:pt x="199306" y="331246"/>
                    </a:lnTo>
                    <a:lnTo>
                      <a:pt x="197133" y="323795"/>
                    </a:lnTo>
                    <a:lnTo>
                      <a:pt x="204584" y="323795"/>
                    </a:lnTo>
                    <a:lnTo>
                      <a:pt x="217002" y="320691"/>
                    </a:lnTo>
                    <a:lnTo>
                      <a:pt x="231593" y="323795"/>
                    </a:lnTo>
                    <a:lnTo>
                      <a:pt x="244010" y="329073"/>
                    </a:lnTo>
                    <a:lnTo>
                      <a:pt x="256428" y="335281"/>
                    </a:lnTo>
                    <a:lnTo>
                      <a:pt x="256428" y="327831"/>
                    </a:lnTo>
                    <a:lnTo>
                      <a:pt x="244010" y="321622"/>
                    </a:lnTo>
                    <a:lnTo>
                      <a:pt x="233455" y="316344"/>
                    </a:lnTo>
                    <a:lnTo>
                      <a:pt x="224142" y="306720"/>
                    </a:lnTo>
                    <a:lnTo>
                      <a:pt x="227246" y="306720"/>
                    </a:lnTo>
                    <a:lnTo>
                      <a:pt x="236560" y="293061"/>
                    </a:lnTo>
                    <a:lnTo>
                      <a:pt x="248046" y="283437"/>
                    </a:lnTo>
                    <a:lnTo>
                      <a:pt x="262637" y="275986"/>
                    </a:lnTo>
                    <a:lnTo>
                      <a:pt x="280333" y="270709"/>
                    </a:lnTo>
                    <a:lnTo>
                      <a:pt x="280333" y="266983"/>
                    </a:lnTo>
                    <a:lnTo>
                      <a:pt x="263568" y="261706"/>
                    </a:lnTo>
                    <a:lnTo>
                      <a:pt x="251151" y="252082"/>
                    </a:lnTo>
                    <a:lnTo>
                      <a:pt x="240595" y="239354"/>
                    </a:lnTo>
                    <a:lnTo>
                      <a:pt x="231282" y="226625"/>
                    </a:lnTo>
                    <a:lnTo>
                      <a:pt x="236560" y="224452"/>
                    </a:lnTo>
                    <a:lnTo>
                      <a:pt x="240595" y="224452"/>
                    </a:lnTo>
                    <a:lnTo>
                      <a:pt x="245873" y="222279"/>
                    </a:lnTo>
                    <a:lnTo>
                      <a:pt x="251151" y="222279"/>
                    </a:lnTo>
                    <a:lnTo>
                      <a:pt x="258601" y="227557"/>
                    </a:lnTo>
                    <a:lnTo>
                      <a:pt x="263879" y="233766"/>
                    </a:lnTo>
                    <a:lnTo>
                      <a:pt x="271330" y="239043"/>
                    </a:lnTo>
                    <a:lnTo>
                      <a:pt x="271330" y="234697"/>
                    </a:lnTo>
                    <a:lnTo>
                      <a:pt x="270398" y="231593"/>
                    </a:lnTo>
                    <a:lnTo>
                      <a:pt x="268225" y="231593"/>
                    </a:lnTo>
                    <a:lnTo>
                      <a:pt x="268225" y="229419"/>
                    </a:lnTo>
                    <a:lnTo>
                      <a:pt x="266052" y="227246"/>
                    </a:lnTo>
                    <a:lnTo>
                      <a:pt x="266052" y="226315"/>
                    </a:lnTo>
                    <a:lnTo>
                      <a:pt x="263879" y="221969"/>
                    </a:lnTo>
                    <a:lnTo>
                      <a:pt x="267915" y="221969"/>
                    </a:lnTo>
                    <a:lnTo>
                      <a:pt x="267915" y="218864"/>
                    </a:lnTo>
                    <a:lnTo>
                      <a:pt x="284679" y="212655"/>
                    </a:lnTo>
                    <a:lnTo>
                      <a:pt x="300201" y="209551"/>
                    </a:lnTo>
                    <a:lnTo>
                      <a:pt x="316965" y="207378"/>
                    </a:lnTo>
                    <a:lnTo>
                      <a:pt x="336834" y="209551"/>
                    </a:lnTo>
                    <a:lnTo>
                      <a:pt x="327520" y="198064"/>
                    </a:lnTo>
                    <a:lnTo>
                      <a:pt x="339007" y="194960"/>
                    </a:lnTo>
                    <a:lnTo>
                      <a:pt x="351425" y="189682"/>
                    </a:lnTo>
                    <a:lnTo>
                      <a:pt x="363842" y="184405"/>
                    </a:lnTo>
                    <a:lnTo>
                      <a:pt x="371293" y="178196"/>
                    </a:lnTo>
                    <a:lnTo>
                      <a:pt x="377502" y="178196"/>
                    </a:lnTo>
                    <a:lnTo>
                      <a:pt x="377502" y="175091"/>
                    </a:lnTo>
                    <a:lnTo>
                      <a:pt x="368189" y="175091"/>
                    </a:lnTo>
                    <a:lnTo>
                      <a:pt x="364153" y="177265"/>
                    </a:lnTo>
                    <a:lnTo>
                      <a:pt x="361048" y="178196"/>
                    </a:lnTo>
                    <a:lnTo>
                      <a:pt x="358875" y="178196"/>
                    </a:lnTo>
                    <a:lnTo>
                      <a:pt x="356702" y="178196"/>
                    </a:lnTo>
                    <a:lnTo>
                      <a:pt x="355771" y="178196"/>
                    </a:lnTo>
                    <a:lnTo>
                      <a:pt x="353598" y="177265"/>
                    </a:lnTo>
                    <a:lnTo>
                      <a:pt x="351425" y="175091"/>
                    </a:lnTo>
                    <a:lnTo>
                      <a:pt x="348320" y="175091"/>
                    </a:lnTo>
                    <a:lnTo>
                      <a:pt x="344284" y="178196"/>
                    </a:lnTo>
                    <a:lnTo>
                      <a:pt x="339007" y="184405"/>
                    </a:lnTo>
                    <a:lnTo>
                      <a:pt x="333729" y="189682"/>
                    </a:lnTo>
                    <a:lnTo>
                      <a:pt x="329693" y="194960"/>
                    </a:lnTo>
                    <a:lnTo>
                      <a:pt x="324416" y="198064"/>
                    </a:lnTo>
                    <a:lnTo>
                      <a:pt x="304547" y="204273"/>
                    </a:lnTo>
                    <a:lnTo>
                      <a:pt x="285610" y="204273"/>
                    </a:lnTo>
                    <a:lnTo>
                      <a:pt x="267915" y="199927"/>
                    </a:lnTo>
                    <a:lnTo>
                      <a:pt x="251151" y="192476"/>
                    </a:lnTo>
                    <a:lnTo>
                      <a:pt x="248978" y="192476"/>
                    </a:lnTo>
                    <a:lnTo>
                      <a:pt x="245873" y="194650"/>
                    </a:lnTo>
                    <a:lnTo>
                      <a:pt x="240595" y="196823"/>
                    </a:lnTo>
                    <a:lnTo>
                      <a:pt x="236560" y="197754"/>
                    </a:lnTo>
                    <a:lnTo>
                      <a:pt x="233455" y="199927"/>
                    </a:lnTo>
                    <a:lnTo>
                      <a:pt x="227246" y="202100"/>
                    </a:lnTo>
                    <a:lnTo>
                      <a:pt x="224142" y="192476"/>
                    </a:lnTo>
                    <a:lnTo>
                      <a:pt x="227246" y="191545"/>
                    </a:lnTo>
                    <a:lnTo>
                      <a:pt x="227246" y="191545"/>
                    </a:lnTo>
                    <a:lnTo>
                      <a:pt x="229419" y="189372"/>
                    </a:lnTo>
                    <a:lnTo>
                      <a:pt x="231593" y="185026"/>
                    </a:lnTo>
                    <a:lnTo>
                      <a:pt x="221037" y="185026"/>
                    </a:lnTo>
                    <a:lnTo>
                      <a:pt x="217002" y="187199"/>
                    </a:lnTo>
                    <a:lnTo>
                      <a:pt x="211724" y="189372"/>
                    </a:lnTo>
                    <a:lnTo>
                      <a:pt x="206446" y="189372"/>
                    </a:lnTo>
                    <a:lnTo>
                      <a:pt x="200238" y="189372"/>
                    </a:lnTo>
                    <a:lnTo>
                      <a:pt x="197133" y="177885"/>
                    </a:lnTo>
                    <a:lnTo>
                      <a:pt x="200238" y="176954"/>
                    </a:lnTo>
                    <a:lnTo>
                      <a:pt x="202411" y="176954"/>
                    </a:lnTo>
                    <a:lnTo>
                      <a:pt x="204584" y="176954"/>
                    </a:lnTo>
                    <a:lnTo>
                      <a:pt x="206757" y="174781"/>
                    </a:lnTo>
                    <a:lnTo>
                      <a:pt x="207688" y="174781"/>
                    </a:lnTo>
                    <a:lnTo>
                      <a:pt x="184715" y="177885"/>
                    </a:lnTo>
                    <a:lnTo>
                      <a:pt x="182542" y="172608"/>
                    </a:lnTo>
                    <a:lnTo>
                      <a:pt x="178506" y="169503"/>
                    </a:lnTo>
                    <a:lnTo>
                      <a:pt x="177575" y="167330"/>
                    </a:lnTo>
                    <a:lnTo>
                      <a:pt x="175402" y="162984"/>
                    </a:lnTo>
                    <a:lnTo>
                      <a:pt x="171366" y="157706"/>
                    </a:lnTo>
                    <a:lnTo>
                      <a:pt x="177575" y="155533"/>
                    </a:lnTo>
                    <a:lnTo>
                      <a:pt x="180679" y="155533"/>
                    </a:lnTo>
                    <a:lnTo>
                      <a:pt x="182853" y="155533"/>
                    </a:lnTo>
                    <a:lnTo>
                      <a:pt x="185026" y="155533"/>
                    </a:lnTo>
                    <a:lnTo>
                      <a:pt x="185026" y="155223"/>
                    </a:lnTo>
                    <a:lnTo>
                      <a:pt x="185957" y="153050"/>
                    </a:lnTo>
                    <a:lnTo>
                      <a:pt x="188130" y="148704"/>
                    </a:lnTo>
                    <a:lnTo>
                      <a:pt x="180679" y="147772"/>
                    </a:lnTo>
                    <a:lnTo>
                      <a:pt x="173229" y="145599"/>
                    </a:lnTo>
                    <a:lnTo>
                      <a:pt x="170124" y="141253"/>
                    </a:lnTo>
                    <a:lnTo>
                      <a:pt x="163915" y="138148"/>
                    </a:lnTo>
                    <a:lnTo>
                      <a:pt x="167951" y="138148"/>
                    </a:lnTo>
                    <a:lnTo>
                      <a:pt x="167951" y="132871"/>
                    </a:lnTo>
                    <a:lnTo>
                      <a:pt x="185647" y="135975"/>
                    </a:lnTo>
                    <a:lnTo>
                      <a:pt x="194960" y="133802"/>
                    </a:lnTo>
                    <a:lnTo>
                      <a:pt x="202411" y="130698"/>
                    </a:lnTo>
                    <a:lnTo>
                      <a:pt x="206446" y="125420"/>
                    </a:lnTo>
                    <a:lnTo>
                      <a:pt x="211724" y="117969"/>
                    </a:lnTo>
                    <a:lnTo>
                      <a:pt x="221037" y="113623"/>
                    </a:lnTo>
                    <a:lnTo>
                      <a:pt x="231593" y="110519"/>
                    </a:lnTo>
                    <a:lnTo>
                      <a:pt x="239043" y="113623"/>
                    </a:lnTo>
                    <a:lnTo>
                      <a:pt x="248357" y="117969"/>
                    </a:lnTo>
                    <a:lnTo>
                      <a:pt x="255807" y="118901"/>
                    </a:lnTo>
                    <a:lnTo>
                      <a:pt x="264189" y="117969"/>
                    </a:lnTo>
                    <a:lnTo>
                      <a:pt x="261085" y="115796"/>
                    </a:lnTo>
                    <a:lnTo>
                      <a:pt x="257049" y="113623"/>
                    </a:lnTo>
                    <a:lnTo>
                      <a:pt x="256118" y="113623"/>
                    </a:lnTo>
                    <a:lnTo>
                      <a:pt x="256118" y="111760"/>
                    </a:lnTo>
                    <a:lnTo>
                      <a:pt x="253945" y="110829"/>
                    </a:lnTo>
                    <a:lnTo>
                      <a:pt x="253945" y="106483"/>
                    </a:lnTo>
                    <a:lnTo>
                      <a:pt x="251772" y="101205"/>
                    </a:lnTo>
                    <a:lnTo>
                      <a:pt x="257049" y="99032"/>
                    </a:lnTo>
                    <a:lnTo>
                      <a:pt x="261085" y="96859"/>
                    </a:lnTo>
                    <a:lnTo>
                      <a:pt x="264189" y="96859"/>
                    </a:lnTo>
                    <a:lnTo>
                      <a:pt x="266363" y="95928"/>
                    </a:lnTo>
                    <a:lnTo>
                      <a:pt x="270398" y="93755"/>
                    </a:lnTo>
                    <a:lnTo>
                      <a:pt x="277849" y="93755"/>
                    </a:lnTo>
                    <a:lnTo>
                      <a:pt x="280953" y="95928"/>
                    </a:lnTo>
                    <a:lnTo>
                      <a:pt x="284989" y="99032"/>
                    </a:lnTo>
                    <a:lnTo>
                      <a:pt x="288094" y="101205"/>
                    </a:lnTo>
                    <a:lnTo>
                      <a:pt x="288094" y="96859"/>
                    </a:lnTo>
                    <a:lnTo>
                      <a:pt x="285921" y="95928"/>
                    </a:lnTo>
                    <a:lnTo>
                      <a:pt x="285921" y="93755"/>
                    </a:lnTo>
                    <a:lnTo>
                      <a:pt x="285921" y="93755"/>
                    </a:lnTo>
                    <a:lnTo>
                      <a:pt x="285921" y="91582"/>
                    </a:lnTo>
                    <a:lnTo>
                      <a:pt x="284989" y="88477"/>
                    </a:lnTo>
                    <a:lnTo>
                      <a:pt x="290267" y="86304"/>
                    </a:lnTo>
                    <a:lnTo>
                      <a:pt x="293371" y="84131"/>
                    </a:lnTo>
                    <a:lnTo>
                      <a:pt x="299580" y="81026"/>
                    </a:lnTo>
                    <a:lnTo>
                      <a:pt x="302685" y="76680"/>
                    </a:lnTo>
                    <a:lnTo>
                      <a:pt x="304858" y="76680"/>
                    </a:lnTo>
                    <a:lnTo>
                      <a:pt x="312308" y="76680"/>
                    </a:lnTo>
                    <a:lnTo>
                      <a:pt x="317586" y="78853"/>
                    </a:lnTo>
                    <a:lnTo>
                      <a:pt x="321622" y="83199"/>
                    </a:lnTo>
                    <a:lnTo>
                      <a:pt x="327831" y="83199"/>
                    </a:lnTo>
                    <a:lnTo>
                      <a:pt x="337144" y="81026"/>
                    </a:lnTo>
                    <a:lnTo>
                      <a:pt x="341180" y="68298"/>
                    </a:lnTo>
                    <a:lnTo>
                      <a:pt x="346458" y="66125"/>
                    </a:lnTo>
                    <a:lnTo>
                      <a:pt x="351735" y="66125"/>
                    </a:lnTo>
                    <a:lnTo>
                      <a:pt x="357013" y="66125"/>
                    </a:lnTo>
                    <a:lnTo>
                      <a:pt x="361048" y="68298"/>
                    </a:lnTo>
                    <a:lnTo>
                      <a:pt x="364153" y="68298"/>
                    </a:lnTo>
                    <a:lnTo>
                      <a:pt x="371604" y="56812"/>
                    </a:lnTo>
                    <a:lnTo>
                      <a:pt x="383090" y="54638"/>
                    </a:lnTo>
                    <a:lnTo>
                      <a:pt x="390541" y="58985"/>
                    </a:lnTo>
                    <a:lnTo>
                      <a:pt x="397992" y="62089"/>
                    </a:lnTo>
                    <a:lnTo>
                      <a:pt x="405442" y="64262"/>
                    </a:lnTo>
                    <a:lnTo>
                      <a:pt x="414756" y="61158"/>
                    </a:lnTo>
                    <a:lnTo>
                      <a:pt x="427173" y="53707"/>
                    </a:lnTo>
                    <a:lnTo>
                      <a:pt x="439281" y="47498"/>
                    </a:lnTo>
                    <a:lnTo>
                      <a:pt x="439281" y="47498"/>
                    </a:lnTo>
                    <a:lnTo>
                      <a:pt x="439281" y="47498"/>
                    </a:lnTo>
                    <a:close/>
                    <a:moveTo>
                      <a:pt x="2195472" y="44394"/>
                    </a:moveTo>
                    <a:lnTo>
                      <a:pt x="2202923" y="46567"/>
                    </a:lnTo>
                    <a:lnTo>
                      <a:pt x="2210374" y="49671"/>
                    </a:lnTo>
                    <a:lnTo>
                      <a:pt x="2213478" y="54018"/>
                    </a:lnTo>
                    <a:lnTo>
                      <a:pt x="2218756" y="57122"/>
                    </a:lnTo>
                    <a:lnTo>
                      <a:pt x="2224965" y="61468"/>
                    </a:lnTo>
                    <a:lnTo>
                      <a:pt x="2220929" y="72023"/>
                    </a:lnTo>
                    <a:lnTo>
                      <a:pt x="2198888" y="84752"/>
                    </a:lnTo>
                    <a:lnTo>
                      <a:pt x="2182123" y="99653"/>
                    </a:lnTo>
                    <a:lnTo>
                      <a:pt x="2167532" y="118590"/>
                    </a:lnTo>
                    <a:lnTo>
                      <a:pt x="2164428" y="118590"/>
                    </a:lnTo>
                    <a:lnTo>
                      <a:pt x="2164428" y="114244"/>
                    </a:lnTo>
                    <a:lnTo>
                      <a:pt x="2159150" y="111140"/>
                    </a:lnTo>
                    <a:lnTo>
                      <a:pt x="2155115" y="106793"/>
                    </a:lnTo>
                    <a:lnTo>
                      <a:pt x="2152942" y="103689"/>
                    </a:lnTo>
                    <a:lnTo>
                      <a:pt x="2149837" y="99343"/>
                    </a:lnTo>
                    <a:lnTo>
                      <a:pt x="2147664" y="94065"/>
                    </a:lnTo>
                    <a:lnTo>
                      <a:pt x="2151700" y="86614"/>
                    </a:lnTo>
                    <a:lnTo>
                      <a:pt x="2152631" y="81337"/>
                    </a:lnTo>
                    <a:lnTo>
                      <a:pt x="2154804" y="71713"/>
                    </a:lnTo>
                    <a:lnTo>
                      <a:pt x="2127795" y="71713"/>
                    </a:lnTo>
                    <a:lnTo>
                      <a:pt x="2127795" y="64262"/>
                    </a:lnTo>
                    <a:lnTo>
                      <a:pt x="2142386" y="58985"/>
                    </a:lnTo>
                    <a:lnTo>
                      <a:pt x="2156977" y="54638"/>
                    </a:lnTo>
                    <a:lnTo>
                      <a:pt x="2174673" y="51534"/>
                    </a:lnTo>
                    <a:lnTo>
                      <a:pt x="2176846" y="56812"/>
                    </a:lnTo>
                    <a:lnTo>
                      <a:pt x="2179019" y="58985"/>
                    </a:lnTo>
                    <a:lnTo>
                      <a:pt x="2179019" y="61158"/>
                    </a:lnTo>
                    <a:lnTo>
                      <a:pt x="2181192" y="61158"/>
                    </a:lnTo>
                    <a:lnTo>
                      <a:pt x="2181192" y="62089"/>
                    </a:lnTo>
                    <a:lnTo>
                      <a:pt x="2184297" y="64262"/>
                    </a:lnTo>
                    <a:lnTo>
                      <a:pt x="2186470" y="58985"/>
                    </a:lnTo>
                    <a:lnTo>
                      <a:pt x="2188643" y="54638"/>
                    </a:lnTo>
                    <a:lnTo>
                      <a:pt x="2189574" y="51534"/>
                    </a:lnTo>
                    <a:lnTo>
                      <a:pt x="2193610" y="47188"/>
                    </a:lnTo>
                    <a:lnTo>
                      <a:pt x="2195472" y="44394"/>
                    </a:lnTo>
                    <a:lnTo>
                      <a:pt x="2195472" y="44394"/>
                    </a:lnTo>
                    <a:lnTo>
                      <a:pt x="2195472" y="44394"/>
                    </a:lnTo>
                    <a:close/>
                    <a:moveTo>
                      <a:pt x="2240487" y="24215"/>
                    </a:moveTo>
                    <a:lnTo>
                      <a:pt x="2244523" y="25146"/>
                    </a:lnTo>
                    <a:lnTo>
                      <a:pt x="2245454" y="25146"/>
                    </a:lnTo>
                    <a:lnTo>
                      <a:pt x="2247628" y="27319"/>
                    </a:lnTo>
                    <a:lnTo>
                      <a:pt x="2247628" y="27319"/>
                    </a:lnTo>
                    <a:lnTo>
                      <a:pt x="2249800" y="29492"/>
                    </a:lnTo>
                    <a:lnTo>
                      <a:pt x="2251974" y="32597"/>
                    </a:lnTo>
                    <a:lnTo>
                      <a:pt x="2255078" y="38806"/>
                    </a:lnTo>
                    <a:lnTo>
                      <a:pt x="2259114" y="44083"/>
                    </a:lnTo>
                    <a:lnTo>
                      <a:pt x="2260045" y="51534"/>
                    </a:lnTo>
                    <a:lnTo>
                      <a:pt x="2251663" y="51534"/>
                    </a:lnTo>
                    <a:lnTo>
                      <a:pt x="2251663" y="47188"/>
                    </a:lnTo>
                    <a:lnTo>
                      <a:pt x="2247628" y="44083"/>
                    </a:lnTo>
                    <a:lnTo>
                      <a:pt x="2244523" y="39737"/>
                    </a:lnTo>
                    <a:lnTo>
                      <a:pt x="2242350" y="36633"/>
                    </a:lnTo>
                    <a:lnTo>
                      <a:pt x="2240177" y="31355"/>
                    </a:lnTo>
                    <a:lnTo>
                      <a:pt x="2240177" y="24215"/>
                    </a:lnTo>
                    <a:lnTo>
                      <a:pt x="2240487" y="24215"/>
                    </a:lnTo>
                    <a:lnTo>
                      <a:pt x="2240487" y="24215"/>
                    </a:lnTo>
                    <a:close/>
                    <a:moveTo>
                      <a:pt x="984113" y="20179"/>
                    </a:moveTo>
                    <a:lnTo>
                      <a:pt x="1009259" y="20179"/>
                    </a:lnTo>
                    <a:lnTo>
                      <a:pt x="1035337" y="24525"/>
                    </a:lnTo>
                    <a:lnTo>
                      <a:pt x="1058310" y="27630"/>
                    </a:lnTo>
                    <a:lnTo>
                      <a:pt x="1079110" y="32907"/>
                    </a:lnTo>
                    <a:lnTo>
                      <a:pt x="1109223" y="27630"/>
                    </a:lnTo>
                    <a:lnTo>
                      <a:pt x="1113259" y="31976"/>
                    </a:lnTo>
                    <a:lnTo>
                      <a:pt x="1116363" y="32907"/>
                    </a:lnTo>
                    <a:lnTo>
                      <a:pt x="1120399" y="39116"/>
                    </a:lnTo>
                    <a:lnTo>
                      <a:pt x="1122572" y="42221"/>
                    </a:lnTo>
                    <a:lnTo>
                      <a:pt x="1125676" y="44394"/>
                    </a:lnTo>
                    <a:lnTo>
                      <a:pt x="1143372" y="51844"/>
                    </a:lnTo>
                    <a:lnTo>
                      <a:pt x="1164172" y="57122"/>
                    </a:lnTo>
                    <a:lnTo>
                      <a:pt x="1181867" y="61468"/>
                    </a:lnTo>
                    <a:lnTo>
                      <a:pt x="1181867" y="68919"/>
                    </a:lnTo>
                    <a:lnTo>
                      <a:pt x="1152685" y="68919"/>
                    </a:lnTo>
                    <a:lnTo>
                      <a:pt x="1140267" y="62710"/>
                    </a:lnTo>
                    <a:lnTo>
                      <a:pt x="1125676" y="62710"/>
                    </a:lnTo>
                    <a:lnTo>
                      <a:pt x="1108912" y="64883"/>
                    </a:lnTo>
                    <a:lnTo>
                      <a:pt x="1093390" y="69229"/>
                    </a:lnTo>
                    <a:lnTo>
                      <a:pt x="1093390" y="77611"/>
                    </a:lnTo>
                    <a:lnTo>
                      <a:pt x="1113259" y="77611"/>
                    </a:lnTo>
                    <a:lnTo>
                      <a:pt x="1127850" y="74507"/>
                    </a:lnTo>
                    <a:lnTo>
                      <a:pt x="1145545" y="72334"/>
                    </a:lnTo>
                    <a:lnTo>
                      <a:pt x="1167587" y="72334"/>
                    </a:lnTo>
                    <a:lnTo>
                      <a:pt x="1189628" y="72334"/>
                    </a:lnTo>
                    <a:lnTo>
                      <a:pt x="1206392" y="72334"/>
                    </a:lnTo>
                    <a:lnTo>
                      <a:pt x="1220983" y="87235"/>
                    </a:lnTo>
                    <a:lnTo>
                      <a:pt x="1238679" y="97790"/>
                    </a:lnTo>
                    <a:lnTo>
                      <a:pt x="1233401" y="109277"/>
                    </a:lnTo>
                    <a:lnTo>
                      <a:pt x="1222846" y="116728"/>
                    </a:lnTo>
                    <a:lnTo>
                      <a:pt x="1213533" y="122005"/>
                    </a:lnTo>
                    <a:lnTo>
                      <a:pt x="1201115" y="126351"/>
                    </a:lnTo>
                    <a:lnTo>
                      <a:pt x="1182178" y="126351"/>
                    </a:lnTo>
                    <a:lnTo>
                      <a:pt x="1165413" y="131629"/>
                    </a:lnTo>
                    <a:lnTo>
                      <a:pt x="1147718" y="131629"/>
                    </a:lnTo>
                    <a:lnTo>
                      <a:pt x="1127850" y="129456"/>
                    </a:lnTo>
                    <a:lnTo>
                      <a:pt x="1108912" y="127283"/>
                    </a:lnTo>
                    <a:lnTo>
                      <a:pt x="1091527" y="127283"/>
                    </a:lnTo>
                    <a:lnTo>
                      <a:pt x="1076936" y="131629"/>
                    </a:lnTo>
                    <a:lnTo>
                      <a:pt x="1065450" y="142184"/>
                    </a:lnTo>
                    <a:lnTo>
                      <a:pt x="1109223" y="142184"/>
                    </a:lnTo>
                    <a:lnTo>
                      <a:pt x="1122882" y="139080"/>
                    </a:lnTo>
                    <a:lnTo>
                      <a:pt x="1138405" y="136907"/>
                    </a:lnTo>
                    <a:lnTo>
                      <a:pt x="1157342" y="139080"/>
                    </a:lnTo>
                    <a:lnTo>
                      <a:pt x="1169760" y="142184"/>
                    </a:lnTo>
                    <a:lnTo>
                      <a:pt x="1172864" y="155844"/>
                    </a:lnTo>
                    <a:lnTo>
                      <a:pt x="1179073" y="153671"/>
                    </a:lnTo>
                    <a:lnTo>
                      <a:pt x="1187455" y="148393"/>
                    </a:lnTo>
                    <a:lnTo>
                      <a:pt x="1198942" y="144047"/>
                    </a:lnTo>
                    <a:lnTo>
                      <a:pt x="1209497" y="141874"/>
                    </a:lnTo>
                    <a:lnTo>
                      <a:pt x="1211670" y="148083"/>
                    </a:lnTo>
                    <a:lnTo>
                      <a:pt x="1213843" y="151187"/>
                    </a:lnTo>
                    <a:lnTo>
                      <a:pt x="1216016" y="153360"/>
                    </a:lnTo>
                    <a:lnTo>
                      <a:pt x="1219121" y="155533"/>
                    </a:lnTo>
                    <a:lnTo>
                      <a:pt x="1223156" y="158638"/>
                    </a:lnTo>
                    <a:lnTo>
                      <a:pt x="1206392" y="189993"/>
                    </a:lnTo>
                    <a:lnTo>
                      <a:pt x="1213843" y="189993"/>
                    </a:lnTo>
                    <a:lnTo>
                      <a:pt x="1226261" y="182542"/>
                    </a:lnTo>
                    <a:lnTo>
                      <a:pt x="1243025" y="172918"/>
                    </a:lnTo>
                    <a:lnTo>
                      <a:pt x="1262893" y="165468"/>
                    </a:lnTo>
                    <a:lnTo>
                      <a:pt x="1284935" y="158017"/>
                    </a:lnTo>
                    <a:lnTo>
                      <a:pt x="1308839" y="152739"/>
                    </a:lnTo>
                    <a:lnTo>
                      <a:pt x="1329639" y="152739"/>
                    </a:lnTo>
                    <a:lnTo>
                      <a:pt x="1350439" y="154912"/>
                    </a:lnTo>
                    <a:lnTo>
                      <a:pt x="1365030" y="163294"/>
                    </a:lnTo>
                    <a:lnTo>
                      <a:pt x="1373412" y="178196"/>
                    </a:lnTo>
                    <a:lnTo>
                      <a:pt x="1379621" y="178196"/>
                    </a:lnTo>
                    <a:lnTo>
                      <a:pt x="1379621" y="180369"/>
                    </a:lnTo>
                    <a:lnTo>
                      <a:pt x="1379621" y="180369"/>
                    </a:lnTo>
                    <a:lnTo>
                      <a:pt x="1377448" y="182542"/>
                    </a:lnTo>
                    <a:lnTo>
                      <a:pt x="1375275" y="182542"/>
                    </a:lnTo>
                    <a:lnTo>
                      <a:pt x="1375275" y="182542"/>
                    </a:lnTo>
                    <a:lnTo>
                      <a:pt x="1373102" y="182542"/>
                    </a:lnTo>
                    <a:lnTo>
                      <a:pt x="1369997" y="185647"/>
                    </a:lnTo>
                    <a:lnTo>
                      <a:pt x="1364720" y="187820"/>
                    </a:lnTo>
                    <a:lnTo>
                      <a:pt x="1358511" y="189993"/>
                    </a:lnTo>
                    <a:lnTo>
                      <a:pt x="1351060" y="192166"/>
                    </a:lnTo>
                    <a:lnTo>
                      <a:pt x="1345783" y="193097"/>
                    </a:lnTo>
                    <a:lnTo>
                      <a:pt x="1333365" y="213276"/>
                    </a:lnTo>
                    <a:lnTo>
                      <a:pt x="1309460" y="228178"/>
                    </a:lnTo>
                    <a:lnTo>
                      <a:pt x="1282452" y="237801"/>
                    </a:lnTo>
                    <a:lnTo>
                      <a:pt x="1250165" y="243079"/>
                    </a:lnTo>
                    <a:lnTo>
                      <a:pt x="1250165" y="249288"/>
                    </a:lnTo>
                    <a:lnTo>
                      <a:pt x="1250165" y="252392"/>
                    </a:lnTo>
                    <a:lnTo>
                      <a:pt x="1250165" y="254566"/>
                    </a:lnTo>
                    <a:lnTo>
                      <a:pt x="1247992" y="256739"/>
                    </a:lnTo>
                    <a:lnTo>
                      <a:pt x="1250165" y="257670"/>
                    </a:lnTo>
                    <a:lnTo>
                      <a:pt x="1250165" y="259843"/>
                    </a:lnTo>
                    <a:lnTo>
                      <a:pt x="1253270" y="264189"/>
                    </a:lnTo>
                    <a:lnTo>
                      <a:pt x="1258547" y="267294"/>
                    </a:lnTo>
                    <a:lnTo>
                      <a:pt x="1262583" y="269467"/>
                    </a:lnTo>
                    <a:lnTo>
                      <a:pt x="1265687" y="272571"/>
                    </a:lnTo>
                    <a:lnTo>
                      <a:pt x="1269723" y="274745"/>
                    </a:lnTo>
                    <a:lnTo>
                      <a:pt x="1272828" y="280022"/>
                    </a:lnTo>
                    <a:lnTo>
                      <a:pt x="1269723" y="287473"/>
                    </a:lnTo>
                    <a:lnTo>
                      <a:pt x="1265687" y="304237"/>
                    </a:lnTo>
                    <a:lnTo>
                      <a:pt x="1262583" y="324416"/>
                    </a:lnTo>
                    <a:lnTo>
                      <a:pt x="1258547" y="344595"/>
                    </a:lnTo>
                    <a:lnTo>
                      <a:pt x="1258547" y="361359"/>
                    </a:lnTo>
                    <a:lnTo>
                      <a:pt x="1262583" y="359186"/>
                    </a:lnTo>
                    <a:lnTo>
                      <a:pt x="1265687" y="359186"/>
                    </a:lnTo>
                    <a:lnTo>
                      <a:pt x="1267861" y="359186"/>
                    </a:lnTo>
                    <a:lnTo>
                      <a:pt x="1271896" y="359186"/>
                    </a:lnTo>
                    <a:lnTo>
                      <a:pt x="1272828" y="359186"/>
                    </a:lnTo>
                    <a:lnTo>
                      <a:pt x="1279037" y="361359"/>
                    </a:lnTo>
                    <a:lnTo>
                      <a:pt x="1276864" y="366636"/>
                    </a:lnTo>
                    <a:lnTo>
                      <a:pt x="1276864" y="368810"/>
                    </a:lnTo>
                    <a:lnTo>
                      <a:pt x="1276864" y="373156"/>
                    </a:lnTo>
                    <a:lnTo>
                      <a:pt x="1276864" y="374087"/>
                    </a:lnTo>
                    <a:lnTo>
                      <a:pt x="1276864" y="378433"/>
                    </a:lnTo>
                    <a:lnTo>
                      <a:pt x="1279037" y="385884"/>
                    </a:lnTo>
                    <a:lnTo>
                      <a:pt x="1272828" y="385884"/>
                    </a:lnTo>
                    <a:lnTo>
                      <a:pt x="1272828" y="388989"/>
                    </a:lnTo>
                    <a:lnTo>
                      <a:pt x="1269723" y="388057"/>
                    </a:lnTo>
                    <a:lnTo>
                      <a:pt x="1265687" y="383711"/>
                    </a:lnTo>
                    <a:lnTo>
                      <a:pt x="1264756" y="381538"/>
                    </a:lnTo>
                    <a:lnTo>
                      <a:pt x="1260720" y="380607"/>
                    </a:lnTo>
                    <a:lnTo>
                      <a:pt x="1257616" y="378433"/>
                    </a:lnTo>
                    <a:lnTo>
                      <a:pt x="1250165" y="378433"/>
                    </a:lnTo>
                    <a:lnTo>
                      <a:pt x="1246129" y="380607"/>
                    </a:lnTo>
                    <a:lnTo>
                      <a:pt x="1243025" y="381538"/>
                    </a:lnTo>
                    <a:lnTo>
                      <a:pt x="1238989" y="383711"/>
                    </a:lnTo>
                    <a:lnTo>
                      <a:pt x="1236816" y="385884"/>
                    </a:lnTo>
                    <a:lnTo>
                      <a:pt x="1233711" y="388057"/>
                    </a:lnTo>
                    <a:lnTo>
                      <a:pt x="1231538" y="391162"/>
                    </a:lnTo>
                    <a:lnTo>
                      <a:pt x="1229365" y="398612"/>
                    </a:lnTo>
                    <a:lnTo>
                      <a:pt x="1253270" y="406063"/>
                    </a:lnTo>
                    <a:lnTo>
                      <a:pt x="1258547" y="438660"/>
                    </a:lnTo>
                    <a:lnTo>
                      <a:pt x="1253270" y="438660"/>
                    </a:lnTo>
                    <a:lnTo>
                      <a:pt x="1250165" y="438660"/>
                    </a:lnTo>
                    <a:lnTo>
                      <a:pt x="1246129" y="440833"/>
                    </a:lnTo>
                    <a:lnTo>
                      <a:pt x="1243025" y="443006"/>
                    </a:lnTo>
                    <a:lnTo>
                      <a:pt x="1243025" y="450457"/>
                    </a:lnTo>
                    <a:lnTo>
                      <a:pt x="1251407" y="455734"/>
                    </a:lnTo>
                    <a:lnTo>
                      <a:pt x="1257616" y="463185"/>
                    </a:lnTo>
                    <a:lnTo>
                      <a:pt x="1260720" y="472809"/>
                    </a:lnTo>
                    <a:lnTo>
                      <a:pt x="1262893" y="487710"/>
                    </a:lnTo>
                    <a:lnTo>
                      <a:pt x="1253580" y="487710"/>
                    </a:lnTo>
                    <a:lnTo>
                      <a:pt x="1251407" y="487710"/>
                    </a:lnTo>
                    <a:lnTo>
                      <a:pt x="1246129" y="485537"/>
                    </a:lnTo>
                    <a:lnTo>
                      <a:pt x="1243025" y="487710"/>
                    </a:lnTo>
                    <a:lnTo>
                      <a:pt x="1236816" y="487710"/>
                    </a:lnTo>
                    <a:lnTo>
                      <a:pt x="1233711" y="490815"/>
                    </a:lnTo>
                    <a:lnTo>
                      <a:pt x="1229676" y="495161"/>
                    </a:lnTo>
                    <a:lnTo>
                      <a:pt x="1235885" y="498266"/>
                    </a:lnTo>
                    <a:lnTo>
                      <a:pt x="1238989" y="500439"/>
                    </a:lnTo>
                    <a:lnTo>
                      <a:pt x="1241162" y="502612"/>
                    </a:lnTo>
                    <a:lnTo>
                      <a:pt x="1243335" y="503543"/>
                    </a:lnTo>
                    <a:lnTo>
                      <a:pt x="1244267" y="509752"/>
                    </a:lnTo>
                    <a:lnTo>
                      <a:pt x="1246440" y="515030"/>
                    </a:lnTo>
                    <a:lnTo>
                      <a:pt x="1244267" y="517203"/>
                    </a:lnTo>
                    <a:lnTo>
                      <a:pt x="1244267" y="518134"/>
                    </a:lnTo>
                    <a:lnTo>
                      <a:pt x="1244267" y="518134"/>
                    </a:lnTo>
                    <a:lnTo>
                      <a:pt x="1243335" y="520307"/>
                    </a:lnTo>
                    <a:lnTo>
                      <a:pt x="1243335" y="524653"/>
                    </a:lnTo>
                    <a:lnTo>
                      <a:pt x="1228124" y="524653"/>
                    </a:lnTo>
                    <a:lnTo>
                      <a:pt x="1213533" y="527758"/>
                    </a:lnTo>
                    <a:lnTo>
                      <a:pt x="1202046" y="532104"/>
                    </a:lnTo>
                    <a:lnTo>
                      <a:pt x="1206082" y="532104"/>
                    </a:lnTo>
                    <a:lnTo>
                      <a:pt x="1211359" y="535209"/>
                    </a:lnTo>
                    <a:lnTo>
                      <a:pt x="1215395" y="537382"/>
                    </a:lnTo>
                    <a:lnTo>
                      <a:pt x="1218500" y="537382"/>
                    </a:lnTo>
                    <a:lnTo>
                      <a:pt x="1222536" y="539555"/>
                    </a:lnTo>
                    <a:lnTo>
                      <a:pt x="1225640" y="542659"/>
                    </a:lnTo>
                    <a:lnTo>
                      <a:pt x="1228744" y="547937"/>
                    </a:lnTo>
                    <a:lnTo>
                      <a:pt x="1222536" y="557561"/>
                    </a:lnTo>
                    <a:lnTo>
                      <a:pt x="1218500" y="569047"/>
                    </a:lnTo>
                    <a:lnTo>
                      <a:pt x="1213222" y="581775"/>
                    </a:lnTo>
                    <a:lnTo>
                      <a:pt x="1211049" y="576498"/>
                    </a:lnTo>
                    <a:lnTo>
                      <a:pt x="1207945" y="572152"/>
                    </a:lnTo>
                    <a:lnTo>
                      <a:pt x="1205771" y="569979"/>
                    </a:lnTo>
                    <a:lnTo>
                      <a:pt x="1201736" y="569979"/>
                    </a:lnTo>
                    <a:lnTo>
                      <a:pt x="1196458" y="569047"/>
                    </a:lnTo>
                    <a:lnTo>
                      <a:pt x="1189007" y="569047"/>
                    </a:lnTo>
                    <a:lnTo>
                      <a:pt x="1189007" y="572152"/>
                    </a:lnTo>
                    <a:lnTo>
                      <a:pt x="1193043" y="572152"/>
                    </a:lnTo>
                    <a:lnTo>
                      <a:pt x="1205461" y="584880"/>
                    </a:lnTo>
                    <a:lnTo>
                      <a:pt x="1216016" y="599781"/>
                    </a:lnTo>
                    <a:lnTo>
                      <a:pt x="1222225" y="618719"/>
                    </a:lnTo>
                    <a:lnTo>
                      <a:pt x="1225329" y="640760"/>
                    </a:lnTo>
                    <a:lnTo>
                      <a:pt x="1222225" y="640760"/>
                    </a:lnTo>
                    <a:lnTo>
                      <a:pt x="1222225" y="646038"/>
                    </a:lnTo>
                    <a:lnTo>
                      <a:pt x="1193043" y="649142"/>
                    </a:lnTo>
                    <a:lnTo>
                      <a:pt x="1193043" y="628963"/>
                    </a:lnTo>
                    <a:lnTo>
                      <a:pt x="1189007" y="625859"/>
                    </a:lnTo>
                    <a:lnTo>
                      <a:pt x="1185903" y="623686"/>
                    </a:lnTo>
                    <a:lnTo>
                      <a:pt x="1183730" y="621513"/>
                    </a:lnTo>
                    <a:lnTo>
                      <a:pt x="1178452" y="618408"/>
                    </a:lnTo>
                    <a:lnTo>
                      <a:pt x="1172243" y="616235"/>
                    </a:lnTo>
                    <a:lnTo>
                      <a:pt x="1163861" y="621513"/>
                    </a:lnTo>
                    <a:lnTo>
                      <a:pt x="1152375" y="625859"/>
                    </a:lnTo>
                    <a:lnTo>
                      <a:pt x="1139957" y="626790"/>
                    </a:lnTo>
                    <a:lnTo>
                      <a:pt x="1128470" y="631136"/>
                    </a:lnTo>
                    <a:lnTo>
                      <a:pt x="1122262" y="636414"/>
                    </a:lnTo>
                    <a:lnTo>
                      <a:pt x="1128470" y="636414"/>
                    </a:lnTo>
                    <a:lnTo>
                      <a:pt x="1137784" y="636414"/>
                    </a:lnTo>
                    <a:lnTo>
                      <a:pt x="1152375" y="634241"/>
                    </a:lnTo>
                    <a:lnTo>
                      <a:pt x="1169139" y="633309"/>
                    </a:lnTo>
                    <a:lnTo>
                      <a:pt x="1169139" y="640760"/>
                    </a:lnTo>
                    <a:lnTo>
                      <a:pt x="1132506" y="653488"/>
                    </a:lnTo>
                    <a:lnTo>
                      <a:pt x="1132506" y="656593"/>
                    </a:lnTo>
                    <a:lnTo>
                      <a:pt x="1141820" y="656593"/>
                    </a:lnTo>
                    <a:lnTo>
                      <a:pt x="1147097" y="655662"/>
                    </a:lnTo>
                    <a:lnTo>
                      <a:pt x="1154548" y="653488"/>
                    </a:lnTo>
                    <a:lnTo>
                      <a:pt x="1161999" y="651315"/>
                    </a:lnTo>
                    <a:lnTo>
                      <a:pt x="1169449" y="649142"/>
                    </a:lnTo>
                    <a:lnTo>
                      <a:pt x="1171622" y="658766"/>
                    </a:lnTo>
                    <a:lnTo>
                      <a:pt x="1179073" y="663112"/>
                    </a:lnTo>
                    <a:lnTo>
                      <a:pt x="1186524" y="664044"/>
                    </a:lnTo>
                    <a:lnTo>
                      <a:pt x="1198942" y="663112"/>
                    </a:lnTo>
                    <a:lnTo>
                      <a:pt x="1213533" y="663112"/>
                    </a:lnTo>
                    <a:lnTo>
                      <a:pt x="1213533" y="666217"/>
                    </a:lnTo>
                    <a:lnTo>
                      <a:pt x="1209497" y="666217"/>
                    </a:lnTo>
                    <a:lnTo>
                      <a:pt x="1189628" y="685154"/>
                    </a:lnTo>
                    <a:lnTo>
                      <a:pt x="1167587" y="703160"/>
                    </a:lnTo>
                    <a:lnTo>
                      <a:pt x="1145545" y="718061"/>
                    </a:lnTo>
                    <a:lnTo>
                      <a:pt x="1120399" y="730789"/>
                    </a:lnTo>
                    <a:lnTo>
                      <a:pt x="1093390" y="736067"/>
                    </a:lnTo>
                    <a:lnTo>
                      <a:pt x="1062035" y="735136"/>
                    </a:lnTo>
                    <a:lnTo>
                      <a:pt x="1062035" y="740413"/>
                    </a:lnTo>
                    <a:lnTo>
                      <a:pt x="1062035" y="745691"/>
                    </a:lnTo>
                    <a:lnTo>
                      <a:pt x="1059862" y="750037"/>
                    </a:lnTo>
                    <a:lnTo>
                      <a:pt x="1057689" y="750968"/>
                    </a:lnTo>
                    <a:lnTo>
                      <a:pt x="1056757" y="750968"/>
                    </a:lnTo>
                    <a:lnTo>
                      <a:pt x="1054584" y="753142"/>
                    </a:lnTo>
                    <a:lnTo>
                      <a:pt x="1050548" y="755315"/>
                    </a:lnTo>
                    <a:lnTo>
                      <a:pt x="1047444" y="757488"/>
                    </a:lnTo>
                    <a:lnTo>
                      <a:pt x="1045271" y="758419"/>
                    </a:lnTo>
                    <a:lnTo>
                      <a:pt x="1042166" y="762765"/>
                    </a:lnTo>
                    <a:lnTo>
                      <a:pt x="1038131" y="773321"/>
                    </a:lnTo>
                    <a:lnTo>
                      <a:pt x="1035957" y="786980"/>
                    </a:lnTo>
                    <a:lnTo>
                      <a:pt x="1032853" y="795362"/>
                    </a:lnTo>
                    <a:lnTo>
                      <a:pt x="1023540" y="804986"/>
                    </a:lnTo>
                    <a:lnTo>
                      <a:pt x="1008017" y="815541"/>
                    </a:lnTo>
                    <a:lnTo>
                      <a:pt x="987218" y="825165"/>
                    </a:lnTo>
                    <a:lnTo>
                      <a:pt x="969522" y="832616"/>
                    </a:lnTo>
                    <a:lnTo>
                      <a:pt x="952758" y="836962"/>
                    </a:lnTo>
                    <a:lnTo>
                      <a:pt x="952758" y="832616"/>
                    </a:lnTo>
                    <a:lnTo>
                      <a:pt x="952758" y="829511"/>
                    </a:lnTo>
                    <a:lnTo>
                      <a:pt x="950585" y="829511"/>
                    </a:lnTo>
                    <a:lnTo>
                      <a:pt x="950585" y="827338"/>
                    </a:lnTo>
                    <a:lnTo>
                      <a:pt x="949654" y="825165"/>
                    </a:lnTo>
                    <a:lnTo>
                      <a:pt x="947480" y="840066"/>
                    </a:lnTo>
                    <a:lnTo>
                      <a:pt x="942203" y="852795"/>
                    </a:lnTo>
                    <a:lnTo>
                      <a:pt x="938167" y="864281"/>
                    </a:lnTo>
                    <a:lnTo>
                      <a:pt x="932890" y="874836"/>
                    </a:lnTo>
                    <a:lnTo>
                      <a:pt x="928854" y="889738"/>
                    </a:lnTo>
                    <a:lnTo>
                      <a:pt x="932890" y="891911"/>
                    </a:lnTo>
                    <a:lnTo>
                      <a:pt x="932890" y="894084"/>
                    </a:lnTo>
                    <a:lnTo>
                      <a:pt x="935063" y="894084"/>
                    </a:lnTo>
                    <a:lnTo>
                      <a:pt x="935063" y="894084"/>
                    </a:lnTo>
                    <a:lnTo>
                      <a:pt x="935063" y="896257"/>
                    </a:lnTo>
                    <a:lnTo>
                      <a:pt x="932890" y="897188"/>
                    </a:lnTo>
                    <a:lnTo>
                      <a:pt x="928854" y="901535"/>
                    </a:lnTo>
                    <a:lnTo>
                      <a:pt x="925749" y="903708"/>
                    </a:lnTo>
                    <a:lnTo>
                      <a:pt x="922645" y="906812"/>
                    </a:lnTo>
                    <a:lnTo>
                      <a:pt x="918609" y="908985"/>
                    </a:lnTo>
                    <a:lnTo>
                      <a:pt x="916436" y="912090"/>
                    </a:lnTo>
                    <a:lnTo>
                      <a:pt x="913331" y="917367"/>
                    </a:lnTo>
                    <a:lnTo>
                      <a:pt x="905881" y="938478"/>
                    </a:lnTo>
                    <a:lnTo>
                      <a:pt x="900603" y="960519"/>
                    </a:lnTo>
                    <a:lnTo>
                      <a:pt x="898430" y="985976"/>
                    </a:lnTo>
                    <a:lnTo>
                      <a:pt x="894394" y="1010191"/>
                    </a:lnTo>
                    <a:lnTo>
                      <a:pt x="889117" y="1032232"/>
                    </a:lnTo>
                    <a:lnTo>
                      <a:pt x="886012" y="1030059"/>
                    </a:lnTo>
                    <a:lnTo>
                      <a:pt x="886012" y="1030059"/>
                    </a:lnTo>
                    <a:lnTo>
                      <a:pt x="883839" y="1030059"/>
                    </a:lnTo>
                    <a:lnTo>
                      <a:pt x="883839" y="1027886"/>
                    </a:lnTo>
                    <a:lnTo>
                      <a:pt x="881666" y="1027886"/>
                    </a:lnTo>
                    <a:lnTo>
                      <a:pt x="876388" y="1024782"/>
                    </a:lnTo>
                    <a:lnTo>
                      <a:pt x="867075" y="1017331"/>
                    </a:lnTo>
                    <a:lnTo>
                      <a:pt x="852484" y="1005844"/>
                    </a:lnTo>
                    <a:lnTo>
                      <a:pt x="835720" y="996221"/>
                    </a:lnTo>
                    <a:lnTo>
                      <a:pt x="820198" y="985665"/>
                    </a:lnTo>
                    <a:lnTo>
                      <a:pt x="807780" y="976042"/>
                    </a:lnTo>
                    <a:lnTo>
                      <a:pt x="796294" y="970764"/>
                    </a:lnTo>
                    <a:lnTo>
                      <a:pt x="793189" y="968591"/>
                    </a:lnTo>
                    <a:lnTo>
                      <a:pt x="789153" y="928543"/>
                    </a:lnTo>
                    <a:lnTo>
                      <a:pt x="786980" y="924197"/>
                    </a:lnTo>
                    <a:lnTo>
                      <a:pt x="781703" y="921093"/>
                    </a:lnTo>
                    <a:lnTo>
                      <a:pt x="778598" y="918920"/>
                    </a:lnTo>
                    <a:lnTo>
                      <a:pt x="772389" y="914573"/>
                    </a:lnTo>
                    <a:lnTo>
                      <a:pt x="769285" y="911469"/>
                    </a:lnTo>
                    <a:lnTo>
                      <a:pt x="772389" y="909296"/>
                    </a:lnTo>
                    <a:lnTo>
                      <a:pt x="772389" y="907123"/>
                    </a:lnTo>
                    <a:lnTo>
                      <a:pt x="774562" y="906191"/>
                    </a:lnTo>
                    <a:lnTo>
                      <a:pt x="774562" y="906191"/>
                    </a:lnTo>
                    <a:lnTo>
                      <a:pt x="776735" y="901845"/>
                    </a:lnTo>
                    <a:lnTo>
                      <a:pt x="778908" y="898741"/>
                    </a:lnTo>
                    <a:lnTo>
                      <a:pt x="769595" y="898741"/>
                    </a:lnTo>
                    <a:lnTo>
                      <a:pt x="764317" y="898741"/>
                    </a:lnTo>
                    <a:lnTo>
                      <a:pt x="760282" y="898741"/>
                    </a:lnTo>
                    <a:lnTo>
                      <a:pt x="758109" y="896567"/>
                    </a:lnTo>
                    <a:lnTo>
                      <a:pt x="757177" y="893463"/>
                    </a:lnTo>
                    <a:lnTo>
                      <a:pt x="753141" y="887254"/>
                    </a:lnTo>
                    <a:lnTo>
                      <a:pt x="750968" y="884150"/>
                    </a:lnTo>
                    <a:lnTo>
                      <a:pt x="750968" y="879803"/>
                    </a:lnTo>
                    <a:lnTo>
                      <a:pt x="750968" y="878872"/>
                    </a:lnTo>
                    <a:lnTo>
                      <a:pt x="750968" y="874526"/>
                    </a:lnTo>
                    <a:lnTo>
                      <a:pt x="753141" y="871421"/>
                    </a:lnTo>
                    <a:lnTo>
                      <a:pt x="753141" y="867075"/>
                    </a:lnTo>
                    <a:lnTo>
                      <a:pt x="742586" y="867075"/>
                    </a:lnTo>
                    <a:lnTo>
                      <a:pt x="742586" y="861798"/>
                    </a:lnTo>
                    <a:lnTo>
                      <a:pt x="743518" y="856520"/>
                    </a:lnTo>
                    <a:lnTo>
                      <a:pt x="745691" y="854347"/>
                    </a:lnTo>
                    <a:lnTo>
                      <a:pt x="745691" y="850622"/>
                    </a:lnTo>
                    <a:lnTo>
                      <a:pt x="747864" y="847517"/>
                    </a:lnTo>
                    <a:lnTo>
                      <a:pt x="750037" y="842239"/>
                    </a:lnTo>
                    <a:lnTo>
                      <a:pt x="743828" y="842239"/>
                    </a:lnTo>
                    <a:lnTo>
                      <a:pt x="737619" y="842239"/>
                    </a:lnTo>
                    <a:lnTo>
                      <a:pt x="734515" y="840066"/>
                    </a:lnTo>
                    <a:lnTo>
                      <a:pt x="728306" y="837893"/>
                    </a:lnTo>
                    <a:lnTo>
                      <a:pt x="727375" y="810574"/>
                    </a:lnTo>
                    <a:lnTo>
                      <a:pt x="725201" y="785117"/>
                    </a:lnTo>
                    <a:lnTo>
                      <a:pt x="725201" y="760903"/>
                    </a:lnTo>
                    <a:lnTo>
                      <a:pt x="732652" y="736688"/>
                    </a:lnTo>
                    <a:lnTo>
                      <a:pt x="740103" y="726133"/>
                    </a:lnTo>
                    <a:lnTo>
                      <a:pt x="749416" y="718682"/>
                    </a:lnTo>
                    <a:lnTo>
                      <a:pt x="756867" y="712473"/>
                    </a:lnTo>
                    <a:lnTo>
                      <a:pt x="762144" y="704091"/>
                    </a:lnTo>
                    <a:lnTo>
                      <a:pt x="767422" y="692605"/>
                    </a:lnTo>
                    <a:lnTo>
                      <a:pt x="769595" y="672426"/>
                    </a:lnTo>
                    <a:lnTo>
                      <a:pt x="765559" y="672426"/>
                    </a:lnTo>
                    <a:lnTo>
                      <a:pt x="762455" y="676772"/>
                    </a:lnTo>
                    <a:lnTo>
                      <a:pt x="758419" y="677703"/>
                    </a:lnTo>
                    <a:lnTo>
                      <a:pt x="757488" y="677703"/>
                    </a:lnTo>
                    <a:lnTo>
                      <a:pt x="753452" y="677703"/>
                    </a:lnTo>
                    <a:lnTo>
                      <a:pt x="750347" y="676772"/>
                    </a:lnTo>
                    <a:lnTo>
                      <a:pt x="735757" y="672426"/>
                    </a:lnTo>
                    <a:lnTo>
                      <a:pt x="724270" y="664975"/>
                    </a:lnTo>
                    <a:lnTo>
                      <a:pt x="716819" y="654420"/>
                    </a:lnTo>
                    <a:lnTo>
                      <a:pt x="713715" y="635483"/>
                    </a:lnTo>
                    <a:lnTo>
                      <a:pt x="718992" y="635483"/>
                    </a:lnTo>
                    <a:lnTo>
                      <a:pt x="718992" y="632378"/>
                    </a:lnTo>
                    <a:lnTo>
                      <a:pt x="728306" y="637656"/>
                    </a:lnTo>
                    <a:lnTo>
                      <a:pt x="738861" y="645106"/>
                    </a:lnTo>
                    <a:lnTo>
                      <a:pt x="748174" y="648211"/>
                    </a:lnTo>
                    <a:lnTo>
                      <a:pt x="758729" y="648211"/>
                    </a:lnTo>
                    <a:lnTo>
                      <a:pt x="758729" y="647280"/>
                    </a:lnTo>
                    <a:lnTo>
                      <a:pt x="760903" y="645106"/>
                    </a:lnTo>
                    <a:lnTo>
                      <a:pt x="760903" y="645106"/>
                    </a:lnTo>
                    <a:lnTo>
                      <a:pt x="760903" y="642623"/>
                    </a:lnTo>
                    <a:lnTo>
                      <a:pt x="763076" y="639518"/>
                    </a:lnTo>
                    <a:lnTo>
                      <a:pt x="743207" y="624617"/>
                    </a:lnTo>
                    <a:lnTo>
                      <a:pt x="726443" y="603507"/>
                    </a:lnTo>
                    <a:lnTo>
                      <a:pt x="721166" y="605680"/>
                    </a:lnTo>
                    <a:lnTo>
                      <a:pt x="717130" y="607853"/>
                    </a:lnTo>
                    <a:lnTo>
                      <a:pt x="711852" y="610026"/>
                    </a:lnTo>
                    <a:lnTo>
                      <a:pt x="706575" y="610957"/>
                    </a:lnTo>
                    <a:lnTo>
                      <a:pt x="702539" y="607853"/>
                    </a:lnTo>
                    <a:lnTo>
                      <a:pt x="701608" y="605680"/>
                    </a:lnTo>
                    <a:lnTo>
                      <a:pt x="699434" y="602575"/>
                    </a:lnTo>
                    <a:lnTo>
                      <a:pt x="697261" y="600402"/>
                    </a:lnTo>
                    <a:lnTo>
                      <a:pt x="694157" y="595125"/>
                    </a:lnTo>
                    <a:lnTo>
                      <a:pt x="704712" y="583638"/>
                    </a:lnTo>
                    <a:lnTo>
                      <a:pt x="706885" y="567805"/>
                    </a:lnTo>
                    <a:lnTo>
                      <a:pt x="704712" y="546695"/>
                    </a:lnTo>
                    <a:lnTo>
                      <a:pt x="699434" y="524653"/>
                    </a:lnTo>
                    <a:lnTo>
                      <a:pt x="690121" y="501370"/>
                    </a:lnTo>
                    <a:lnTo>
                      <a:pt x="679566" y="479328"/>
                    </a:lnTo>
                    <a:lnTo>
                      <a:pt x="665906" y="459149"/>
                    </a:lnTo>
                    <a:lnTo>
                      <a:pt x="655351" y="440212"/>
                    </a:lnTo>
                    <a:lnTo>
                      <a:pt x="646038" y="425311"/>
                    </a:lnTo>
                    <a:lnTo>
                      <a:pt x="623996" y="410409"/>
                    </a:lnTo>
                    <a:lnTo>
                      <a:pt x="598850" y="405132"/>
                    </a:lnTo>
                    <a:lnTo>
                      <a:pt x="572772" y="405132"/>
                    </a:lnTo>
                    <a:lnTo>
                      <a:pt x="543591" y="405132"/>
                    </a:lnTo>
                    <a:lnTo>
                      <a:pt x="515340" y="407305"/>
                    </a:lnTo>
                    <a:lnTo>
                      <a:pt x="486158" y="405132"/>
                    </a:lnTo>
                    <a:lnTo>
                      <a:pt x="486158" y="399854"/>
                    </a:lnTo>
                    <a:lnTo>
                      <a:pt x="486158" y="395508"/>
                    </a:lnTo>
                    <a:lnTo>
                      <a:pt x="487089" y="394577"/>
                    </a:lnTo>
                    <a:lnTo>
                      <a:pt x="487089" y="392404"/>
                    </a:lnTo>
                    <a:lnTo>
                      <a:pt x="487089" y="390230"/>
                    </a:lnTo>
                    <a:lnTo>
                      <a:pt x="486158" y="388057"/>
                    </a:lnTo>
                    <a:lnTo>
                      <a:pt x="474672" y="382780"/>
                    </a:lnTo>
                    <a:lnTo>
                      <a:pt x="464116" y="379675"/>
                    </a:lnTo>
                    <a:lnTo>
                      <a:pt x="452630" y="372225"/>
                    </a:lnTo>
                    <a:lnTo>
                      <a:pt x="461943" y="372225"/>
                    </a:lnTo>
                    <a:lnTo>
                      <a:pt x="472499" y="367878"/>
                    </a:lnTo>
                    <a:lnTo>
                      <a:pt x="487089" y="364774"/>
                    </a:lnTo>
                    <a:lnTo>
                      <a:pt x="503854" y="362601"/>
                    </a:lnTo>
                    <a:lnTo>
                      <a:pt x="516271" y="358254"/>
                    </a:lnTo>
                    <a:lnTo>
                      <a:pt x="525585" y="350804"/>
                    </a:lnTo>
                    <a:lnTo>
                      <a:pt x="481812" y="350804"/>
                    </a:lnTo>
                    <a:lnTo>
                      <a:pt x="471257" y="347699"/>
                    </a:lnTo>
                    <a:lnTo>
                      <a:pt x="461943" y="347699"/>
                    </a:lnTo>
                    <a:lnTo>
                      <a:pt x="450457" y="345526"/>
                    </a:lnTo>
                    <a:lnTo>
                      <a:pt x="442075" y="343353"/>
                    </a:lnTo>
                    <a:lnTo>
                      <a:pt x="432761" y="340249"/>
                    </a:lnTo>
                    <a:lnTo>
                      <a:pt x="427484" y="330625"/>
                    </a:lnTo>
                    <a:lnTo>
                      <a:pt x="425311" y="315723"/>
                    </a:lnTo>
                    <a:lnTo>
                      <a:pt x="447352" y="312619"/>
                    </a:lnTo>
                    <a:lnTo>
                      <a:pt x="467221" y="305168"/>
                    </a:lnTo>
                    <a:lnTo>
                      <a:pt x="483985" y="297718"/>
                    </a:lnTo>
                    <a:lnTo>
                      <a:pt x="501680" y="290267"/>
                    </a:lnTo>
                    <a:lnTo>
                      <a:pt x="538313" y="290267"/>
                    </a:lnTo>
                    <a:lnTo>
                      <a:pt x="552904" y="241837"/>
                    </a:lnTo>
                    <a:lnTo>
                      <a:pt x="518444" y="241837"/>
                    </a:lnTo>
                    <a:lnTo>
                      <a:pt x="509131" y="229109"/>
                    </a:lnTo>
                    <a:lnTo>
                      <a:pt x="520618" y="221658"/>
                    </a:lnTo>
                    <a:lnTo>
                      <a:pt x="529000" y="214208"/>
                    </a:lnTo>
                    <a:lnTo>
                      <a:pt x="540486" y="208930"/>
                    </a:lnTo>
                    <a:lnTo>
                      <a:pt x="552904" y="204584"/>
                    </a:lnTo>
                    <a:lnTo>
                      <a:pt x="552904" y="191856"/>
                    </a:lnTo>
                    <a:lnTo>
                      <a:pt x="567495" y="184405"/>
                    </a:lnTo>
                    <a:lnTo>
                      <a:pt x="574946" y="176023"/>
                    </a:lnTo>
                    <a:lnTo>
                      <a:pt x="582396" y="164536"/>
                    </a:lnTo>
                    <a:lnTo>
                      <a:pt x="593883" y="157086"/>
                    </a:lnTo>
                    <a:lnTo>
                      <a:pt x="606301" y="151808"/>
                    </a:lnTo>
                    <a:lnTo>
                      <a:pt x="616856" y="151808"/>
                    </a:lnTo>
                    <a:lnTo>
                      <a:pt x="626169" y="154912"/>
                    </a:lnTo>
                    <a:lnTo>
                      <a:pt x="638587" y="153981"/>
                    </a:lnTo>
                    <a:lnTo>
                      <a:pt x="629274" y="149635"/>
                    </a:lnTo>
                    <a:lnTo>
                      <a:pt x="623996" y="147462"/>
                    </a:lnTo>
                    <a:lnTo>
                      <a:pt x="618718" y="146530"/>
                    </a:lnTo>
                    <a:lnTo>
                      <a:pt x="613441" y="140322"/>
                    </a:lnTo>
                    <a:lnTo>
                      <a:pt x="631136" y="137217"/>
                    </a:lnTo>
                    <a:lnTo>
                      <a:pt x="647900" y="131939"/>
                    </a:lnTo>
                    <a:lnTo>
                      <a:pt x="662491" y="127593"/>
                    </a:lnTo>
                    <a:lnTo>
                      <a:pt x="679255" y="124489"/>
                    </a:lnTo>
                    <a:lnTo>
                      <a:pt x="680187" y="131939"/>
                    </a:lnTo>
                    <a:lnTo>
                      <a:pt x="682360" y="135044"/>
                    </a:lnTo>
                    <a:lnTo>
                      <a:pt x="684533" y="140322"/>
                    </a:lnTo>
                    <a:lnTo>
                      <a:pt x="686706" y="144668"/>
                    </a:lnTo>
                    <a:lnTo>
                      <a:pt x="691984" y="146841"/>
                    </a:lnTo>
                    <a:lnTo>
                      <a:pt x="699434" y="147772"/>
                    </a:lnTo>
                    <a:lnTo>
                      <a:pt x="699434" y="142495"/>
                    </a:lnTo>
                    <a:lnTo>
                      <a:pt x="702539" y="137217"/>
                    </a:lnTo>
                    <a:lnTo>
                      <a:pt x="704712" y="129766"/>
                    </a:lnTo>
                    <a:lnTo>
                      <a:pt x="706885" y="124489"/>
                    </a:lnTo>
                    <a:lnTo>
                      <a:pt x="709989" y="129766"/>
                    </a:lnTo>
                    <a:lnTo>
                      <a:pt x="716198" y="135044"/>
                    </a:lnTo>
                    <a:lnTo>
                      <a:pt x="719303" y="139390"/>
                    </a:lnTo>
                    <a:lnTo>
                      <a:pt x="726754" y="142495"/>
                    </a:lnTo>
                    <a:lnTo>
                      <a:pt x="734204" y="144668"/>
                    </a:lnTo>
                    <a:lnTo>
                      <a:pt x="730168" y="120453"/>
                    </a:lnTo>
                    <a:lnTo>
                      <a:pt x="743828" y="117349"/>
                    </a:lnTo>
                    <a:lnTo>
                      <a:pt x="754383" y="113002"/>
                    </a:lnTo>
                    <a:lnTo>
                      <a:pt x="771147" y="117349"/>
                    </a:lnTo>
                    <a:lnTo>
                      <a:pt x="788843" y="124799"/>
                    </a:lnTo>
                    <a:lnTo>
                      <a:pt x="807780" y="135354"/>
                    </a:lnTo>
                    <a:lnTo>
                      <a:pt x="827648" y="144978"/>
                    </a:lnTo>
                    <a:lnTo>
                      <a:pt x="844413" y="152429"/>
                    </a:lnTo>
                    <a:lnTo>
                      <a:pt x="859935" y="157706"/>
                    </a:lnTo>
                    <a:lnTo>
                      <a:pt x="859935" y="154602"/>
                    </a:lnTo>
                    <a:lnTo>
                      <a:pt x="849380" y="144978"/>
                    </a:lnTo>
                    <a:lnTo>
                      <a:pt x="841929" y="137527"/>
                    </a:lnTo>
                    <a:lnTo>
                      <a:pt x="837893" y="127904"/>
                    </a:lnTo>
                    <a:lnTo>
                      <a:pt x="844102" y="117349"/>
                    </a:lnTo>
                    <a:lnTo>
                      <a:pt x="840066" y="113002"/>
                    </a:lnTo>
                    <a:lnTo>
                      <a:pt x="834789" y="107725"/>
                    </a:lnTo>
                    <a:lnTo>
                      <a:pt x="829511" y="103378"/>
                    </a:lnTo>
                    <a:lnTo>
                      <a:pt x="824234" y="100274"/>
                    </a:lnTo>
                    <a:lnTo>
                      <a:pt x="820198" y="95928"/>
                    </a:lnTo>
                    <a:lnTo>
                      <a:pt x="824234" y="87546"/>
                    </a:lnTo>
                    <a:lnTo>
                      <a:pt x="834789" y="90650"/>
                    </a:lnTo>
                    <a:lnTo>
                      <a:pt x="849380" y="92823"/>
                    </a:lnTo>
                    <a:lnTo>
                      <a:pt x="861797" y="90650"/>
                    </a:lnTo>
                    <a:lnTo>
                      <a:pt x="871111" y="83199"/>
                    </a:lnTo>
                    <a:lnTo>
                      <a:pt x="827338" y="83199"/>
                    </a:lnTo>
                    <a:lnTo>
                      <a:pt x="827338" y="80095"/>
                    </a:lnTo>
                    <a:lnTo>
                      <a:pt x="824234" y="80095"/>
                    </a:lnTo>
                    <a:lnTo>
                      <a:pt x="824234" y="75749"/>
                    </a:lnTo>
                    <a:lnTo>
                      <a:pt x="829511" y="72644"/>
                    </a:lnTo>
                    <a:lnTo>
                      <a:pt x="834789" y="68298"/>
                    </a:lnTo>
                    <a:lnTo>
                      <a:pt x="840066" y="65194"/>
                    </a:lnTo>
                    <a:lnTo>
                      <a:pt x="845344" y="60847"/>
                    </a:lnTo>
                    <a:lnTo>
                      <a:pt x="851553" y="59916"/>
                    </a:lnTo>
                    <a:lnTo>
                      <a:pt x="874526" y="63020"/>
                    </a:lnTo>
                    <a:lnTo>
                      <a:pt x="880735" y="46256"/>
                    </a:lnTo>
                    <a:lnTo>
                      <a:pt x="907743" y="50603"/>
                    </a:lnTo>
                    <a:lnTo>
                      <a:pt x="909917" y="50603"/>
                    </a:lnTo>
                    <a:lnTo>
                      <a:pt x="910848" y="46256"/>
                    </a:lnTo>
                    <a:lnTo>
                      <a:pt x="913021" y="45325"/>
                    </a:lnTo>
                    <a:lnTo>
                      <a:pt x="915194" y="40979"/>
                    </a:lnTo>
                    <a:lnTo>
                      <a:pt x="920472" y="38806"/>
                    </a:lnTo>
                    <a:lnTo>
                      <a:pt x="924508" y="45015"/>
                    </a:lnTo>
                    <a:lnTo>
                      <a:pt x="929785" y="50292"/>
                    </a:lnTo>
                    <a:lnTo>
                      <a:pt x="935063" y="55570"/>
                    </a:lnTo>
                    <a:lnTo>
                      <a:pt x="935063" y="45946"/>
                    </a:lnTo>
                    <a:lnTo>
                      <a:pt x="937236" y="45015"/>
                    </a:lnTo>
                    <a:lnTo>
                      <a:pt x="937236" y="42842"/>
                    </a:lnTo>
                    <a:lnTo>
                      <a:pt x="937236" y="40668"/>
                    </a:lnTo>
                    <a:lnTo>
                      <a:pt x="937236" y="38495"/>
                    </a:lnTo>
                    <a:lnTo>
                      <a:pt x="938167" y="35391"/>
                    </a:lnTo>
                    <a:lnTo>
                      <a:pt x="940340" y="33218"/>
                    </a:lnTo>
                    <a:lnTo>
                      <a:pt x="944376" y="31045"/>
                    </a:lnTo>
                    <a:lnTo>
                      <a:pt x="962071" y="22663"/>
                    </a:lnTo>
                    <a:lnTo>
                      <a:pt x="984113" y="20179"/>
                    </a:lnTo>
                    <a:lnTo>
                      <a:pt x="984113" y="20179"/>
                    </a:lnTo>
                    <a:lnTo>
                      <a:pt x="984113" y="20179"/>
                    </a:lnTo>
                    <a:close/>
                    <a:moveTo>
                      <a:pt x="2301024" y="16764"/>
                    </a:moveTo>
                    <a:lnTo>
                      <a:pt x="2311579" y="19869"/>
                    </a:lnTo>
                    <a:lnTo>
                      <a:pt x="2311579" y="27319"/>
                    </a:lnTo>
                    <a:lnTo>
                      <a:pt x="2296057" y="27319"/>
                    </a:lnTo>
                    <a:lnTo>
                      <a:pt x="2301024" y="16764"/>
                    </a:lnTo>
                    <a:lnTo>
                      <a:pt x="2301024" y="16764"/>
                    </a:lnTo>
                    <a:lnTo>
                      <a:pt x="2301024" y="16764"/>
                    </a:lnTo>
                    <a:close/>
                    <a:moveTo>
                      <a:pt x="2792460" y="0"/>
                    </a:moveTo>
                    <a:lnTo>
                      <a:pt x="2797737" y="3104"/>
                    </a:lnTo>
                    <a:lnTo>
                      <a:pt x="2801773" y="7451"/>
                    </a:lnTo>
                    <a:lnTo>
                      <a:pt x="2803946" y="10555"/>
                    </a:lnTo>
                    <a:lnTo>
                      <a:pt x="2804878" y="16764"/>
                    </a:lnTo>
                    <a:lnTo>
                      <a:pt x="2807051" y="19869"/>
                    </a:lnTo>
                    <a:lnTo>
                      <a:pt x="2809224" y="25146"/>
                    </a:lnTo>
                    <a:lnTo>
                      <a:pt x="2812328" y="27319"/>
                    </a:lnTo>
                    <a:lnTo>
                      <a:pt x="2823815" y="32597"/>
                    </a:lnTo>
                    <a:lnTo>
                      <a:pt x="2834370" y="34770"/>
                    </a:lnTo>
                    <a:lnTo>
                      <a:pt x="2841821" y="34770"/>
                    </a:lnTo>
                    <a:lnTo>
                      <a:pt x="2847098" y="39116"/>
                    </a:lnTo>
                    <a:lnTo>
                      <a:pt x="2851134" y="46567"/>
                    </a:lnTo>
                    <a:lnTo>
                      <a:pt x="2853307" y="61468"/>
                    </a:lnTo>
                    <a:lnTo>
                      <a:pt x="2851134" y="62400"/>
                    </a:lnTo>
                    <a:lnTo>
                      <a:pt x="2851134" y="62400"/>
                    </a:lnTo>
                    <a:lnTo>
                      <a:pt x="2851134" y="64573"/>
                    </a:lnTo>
                    <a:lnTo>
                      <a:pt x="2851134" y="66746"/>
                    </a:lnTo>
                    <a:lnTo>
                      <a:pt x="2848961" y="68919"/>
                    </a:lnTo>
                    <a:lnTo>
                      <a:pt x="2825988" y="68919"/>
                    </a:lnTo>
                    <a:lnTo>
                      <a:pt x="2802084" y="68919"/>
                    </a:lnTo>
                    <a:lnTo>
                      <a:pt x="2782215" y="77301"/>
                    </a:lnTo>
                    <a:lnTo>
                      <a:pt x="2778179" y="79474"/>
                    </a:lnTo>
                    <a:lnTo>
                      <a:pt x="2776006" y="83820"/>
                    </a:lnTo>
                    <a:lnTo>
                      <a:pt x="2775075" y="84752"/>
                    </a:lnTo>
                    <a:lnTo>
                      <a:pt x="2772902" y="86925"/>
                    </a:lnTo>
                    <a:lnTo>
                      <a:pt x="2770729" y="89098"/>
                    </a:lnTo>
                    <a:lnTo>
                      <a:pt x="2767624" y="91271"/>
                    </a:lnTo>
                    <a:lnTo>
                      <a:pt x="2761415" y="94376"/>
                    </a:lnTo>
                    <a:lnTo>
                      <a:pt x="2758311" y="89098"/>
                    </a:lnTo>
                    <a:lnTo>
                      <a:pt x="2756137" y="84752"/>
                    </a:lnTo>
                    <a:lnTo>
                      <a:pt x="2753033" y="81647"/>
                    </a:lnTo>
                    <a:lnTo>
                      <a:pt x="2765451" y="49982"/>
                    </a:lnTo>
                    <a:lnTo>
                      <a:pt x="2777869" y="24525"/>
                    </a:lnTo>
                    <a:lnTo>
                      <a:pt x="2792460" y="0"/>
                    </a:lnTo>
                    <a:lnTo>
                      <a:pt x="2792460" y="0"/>
                    </a:lnTo>
                    <a:lnTo>
                      <a:pt x="2792460" y="0"/>
                    </a:lnTo>
                    <a:close/>
                    <a:moveTo>
                      <a:pt x="2665177" y="0"/>
                    </a:moveTo>
                    <a:lnTo>
                      <a:pt x="2674490" y="9624"/>
                    </a:lnTo>
                    <a:lnTo>
                      <a:pt x="2679768" y="20179"/>
                    </a:lnTo>
                    <a:lnTo>
                      <a:pt x="2685046" y="32907"/>
                    </a:lnTo>
                    <a:lnTo>
                      <a:pt x="2675732" y="32907"/>
                    </a:lnTo>
                    <a:lnTo>
                      <a:pt x="2675732" y="27319"/>
                    </a:lnTo>
                    <a:lnTo>
                      <a:pt x="2672628" y="24215"/>
                    </a:lnTo>
                    <a:lnTo>
                      <a:pt x="2668592" y="19869"/>
                    </a:lnTo>
                    <a:lnTo>
                      <a:pt x="2667660" y="14591"/>
                    </a:lnTo>
                    <a:lnTo>
                      <a:pt x="2665487" y="9313"/>
                    </a:lnTo>
                    <a:lnTo>
                      <a:pt x="2665487" y="0"/>
                    </a:lnTo>
                    <a:lnTo>
                      <a:pt x="2665177" y="0"/>
                    </a:lnTo>
                    <a:lnTo>
                      <a:pt x="2665177" y="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721" name="Google Shape;721;p38"/>
              <p:cNvSpPr/>
              <p:nvPr/>
            </p:nvSpPr>
            <p:spPr>
              <a:xfrm>
                <a:off x="3709769" y="4075070"/>
                <a:ext cx="34149" cy="15522"/>
              </a:xfrm>
              <a:custGeom>
                <a:rect b="b" l="l" r="r" t="t"/>
                <a:pathLst>
                  <a:path extrusionOk="0" h="15522" w="34149">
                    <a:moveTo>
                      <a:pt x="13660" y="14591"/>
                    </a:moveTo>
                    <a:lnTo>
                      <a:pt x="20800" y="16764"/>
                    </a:lnTo>
                    <a:lnTo>
                      <a:pt x="23904" y="16764"/>
                    </a:lnTo>
                    <a:lnTo>
                      <a:pt x="28251" y="16764"/>
                    </a:lnTo>
                    <a:lnTo>
                      <a:pt x="36633" y="16764"/>
                    </a:lnTo>
                    <a:lnTo>
                      <a:pt x="35391" y="10555"/>
                    </a:lnTo>
                    <a:lnTo>
                      <a:pt x="35391" y="7140"/>
                    </a:lnTo>
                    <a:lnTo>
                      <a:pt x="33528" y="3104"/>
                    </a:lnTo>
                    <a:lnTo>
                      <a:pt x="33528" y="0"/>
                    </a:lnTo>
                    <a:lnTo>
                      <a:pt x="0" y="0"/>
                    </a:lnTo>
                    <a:lnTo>
                      <a:pt x="0" y="12418"/>
                    </a:lnTo>
                    <a:lnTo>
                      <a:pt x="7451" y="14591"/>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722" name="Google Shape;722;p38"/>
              <p:cNvSpPr/>
              <p:nvPr/>
            </p:nvSpPr>
            <p:spPr>
              <a:xfrm>
                <a:off x="3530642" y="4043094"/>
                <a:ext cx="34149" cy="9313"/>
              </a:xfrm>
              <a:custGeom>
                <a:rect b="b" l="l" r="r" t="t"/>
                <a:pathLst>
                  <a:path extrusionOk="0" h="9313" w="34149">
                    <a:moveTo>
                      <a:pt x="22973" y="11797"/>
                    </a:moveTo>
                    <a:lnTo>
                      <a:pt x="32286" y="7451"/>
                    </a:lnTo>
                    <a:lnTo>
                      <a:pt x="36633" y="7451"/>
                    </a:lnTo>
                    <a:lnTo>
                      <a:pt x="30424" y="4346"/>
                    </a:lnTo>
                    <a:lnTo>
                      <a:pt x="22973" y="2173"/>
                    </a:lnTo>
                    <a:lnTo>
                      <a:pt x="15833" y="0"/>
                    </a:lnTo>
                    <a:lnTo>
                      <a:pt x="12728" y="2173"/>
                    </a:lnTo>
                    <a:lnTo>
                      <a:pt x="7451" y="4346"/>
                    </a:lnTo>
                    <a:lnTo>
                      <a:pt x="3104" y="7451"/>
                    </a:lnTo>
                    <a:lnTo>
                      <a:pt x="0" y="7451"/>
                    </a:lnTo>
                    <a:lnTo>
                      <a:pt x="0" y="11797"/>
                    </a:lnTo>
                    <a:lnTo>
                      <a:pt x="12728" y="11797"/>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723" name="Google Shape;723;p38"/>
              <p:cNvSpPr/>
              <p:nvPr/>
            </p:nvSpPr>
            <p:spPr>
              <a:xfrm>
                <a:off x="3730569" y="4013602"/>
                <a:ext cx="37253" cy="40357"/>
              </a:xfrm>
              <a:custGeom>
                <a:rect b="b" l="l" r="r" t="t"/>
                <a:pathLst>
                  <a:path extrusionOk="0" h="40357" w="37253">
                    <a:moveTo>
                      <a:pt x="10555" y="39116"/>
                    </a:moveTo>
                    <a:lnTo>
                      <a:pt x="14591" y="41289"/>
                    </a:lnTo>
                    <a:lnTo>
                      <a:pt x="22042" y="41289"/>
                    </a:lnTo>
                    <a:lnTo>
                      <a:pt x="27319" y="41289"/>
                    </a:lnTo>
                    <a:lnTo>
                      <a:pt x="29182" y="34770"/>
                    </a:lnTo>
                    <a:lnTo>
                      <a:pt x="30424" y="31665"/>
                    </a:lnTo>
                    <a:lnTo>
                      <a:pt x="32286" y="27630"/>
                    </a:lnTo>
                    <a:lnTo>
                      <a:pt x="34460" y="26388"/>
                    </a:lnTo>
                    <a:lnTo>
                      <a:pt x="36633" y="24215"/>
                    </a:lnTo>
                    <a:lnTo>
                      <a:pt x="39737" y="20179"/>
                    </a:lnTo>
                    <a:lnTo>
                      <a:pt x="32286" y="14901"/>
                    </a:lnTo>
                    <a:lnTo>
                      <a:pt x="25146" y="7451"/>
                    </a:lnTo>
                    <a:lnTo>
                      <a:pt x="19869" y="0"/>
                    </a:lnTo>
                    <a:lnTo>
                      <a:pt x="3104" y="0"/>
                    </a:lnTo>
                    <a:lnTo>
                      <a:pt x="3104" y="9624"/>
                    </a:lnTo>
                    <a:lnTo>
                      <a:pt x="3104" y="16764"/>
                    </a:lnTo>
                    <a:lnTo>
                      <a:pt x="1242" y="24215"/>
                    </a:lnTo>
                    <a:lnTo>
                      <a:pt x="0" y="29492"/>
                    </a:lnTo>
                    <a:lnTo>
                      <a:pt x="0" y="36943"/>
                    </a:lnTo>
                    <a:lnTo>
                      <a:pt x="5278" y="39116"/>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724" name="Google Shape;724;p38"/>
              <p:cNvSpPr/>
              <p:nvPr/>
            </p:nvSpPr>
            <p:spPr>
              <a:xfrm>
                <a:off x="3457998" y="4104562"/>
                <a:ext cx="170745" cy="90029"/>
              </a:xfrm>
              <a:custGeom>
                <a:rect b="b" l="l" r="r" t="t"/>
                <a:pathLst>
                  <a:path extrusionOk="0" h="90029" w="170745">
                    <a:moveTo>
                      <a:pt x="170745" y="30734"/>
                    </a:moveTo>
                    <a:lnTo>
                      <a:pt x="170745" y="29492"/>
                    </a:lnTo>
                    <a:lnTo>
                      <a:pt x="168572" y="27630"/>
                    </a:lnTo>
                    <a:lnTo>
                      <a:pt x="165468" y="25457"/>
                    </a:lnTo>
                    <a:lnTo>
                      <a:pt x="163294" y="25457"/>
                    </a:lnTo>
                    <a:lnTo>
                      <a:pt x="161121" y="25457"/>
                    </a:lnTo>
                    <a:lnTo>
                      <a:pt x="159259" y="27630"/>
                    </a:lnTo>
                    <a:lnTo>
                      <a:pt x="156154" y="30734"/>
                    </a:lnTo>
                    <a:lnTo>
                      <a:pt x="148704" y="30734"/>
                    </a:lnTo>
                    <a:lnTo>
                      <a:pt x="143426" y="30734"/>
                    </a:lnTo>
                    <a:lnTo>
                      <a:pt x="137217" y="29492"/>
                    </a:lnTo>
                    <a:lnTo>
                      <a:pt x="132250" y="27630"/>
                    </a:lnTo>
                    <a:lnTo>
                      <a:pt x="128835" y="27630"/>
                    </a:lnTo>
                    <a:lnTo>
                      <a:pt x="128835" y="23283"/>
                    </a:lnTo>
                    <a:lnTo>
                      <a:pt x="132250" y="23283"/>
                    </a:lnTo>
                    <a:lnTo>
                      <a:pt x="132250" y="17075"/>
                    </a:lnTo>
                    <a:lnTo>
                      <a:pt x="130077" y="12728"/>
                    </a:lnTo>
                    <a:lnTo>
                      <a:pt x="130077" y="9624"/>
                    </a:lnTo>
                    <a:lnTo>
                      <a:pt x="128835" y="5278"/>
                    </a:lnTo>
                    <a:lnTo>
                      <a:pt x="126972" y="3104"/>
                    </a:lnTo>
                    <a:lnTo>
                      <a:pt x="124799" y="0"/>
                    </a:lnTo>
                    <a:lnTo>
                      <a:pt x="117659" y="0"/>
                    </a:lnTo>
                    <a:lnTo>
                      <a:pt x="112381" y="0"/>
                    </a:lnTo>
                    <a:lnTo>
                      <a:pt x="109277" y="2173"/>
                    </a:lnTo>
                    <a:lnTo>
                      <a:pt x="104931" y="3104"/>
                    </a:lnTo>
                    <a:lnTo>
                      <a:pt x="107104" y="17075"/>
                    </a:lnTo>
                    <a:lnTo>
                      <a:pt x="109277" y="22352"/>
                    </a:lnTo>
                    <a:lnTo>
                      <a:pt x="112381" y="29492"/>
                    </a:lnTo>
                    <a:lnTo>
                      <a:pt x="115486" y="38185"/>
                    </a:lnTo>
                    <a:lnTo>
                      <a:pt x="95617" y="36943"/>
                    </a:lnTo>
                    <a:lnTo>
                      <a:pt x="80095" y="30734"/>
                    </a:lnTo>
                    <a:lnTo>
                      <a:pt x="65504" y="23283"/>
                    </a:lnTo>
                    <a:lnTo>
                      <a:pt x="48740" y="17075"/>
                    </a:lnTo>
                    <a:lnTo>
                      <a:pt x="28871" y="10555"/>
                    </a:lnTo>
                    <a:lnTo>
                      <a:pt x="27009" y="12728"/>
                    </a:lnTo>
                    <a:lnTo>
                      <a:pt x="24836" y="12728"/>
                    </a:lnTo>
                    <a:lnTo>
                      <a:pt x="22663" y="14901"/>
                    </a:lnTo>
                    <a:lnTo>
                      <a:pt x="19558" y="14901"/>
                    </a:lnTo>
                    <a:lnTo>
                      <a:pt x="21731" y="18006"/>
                    </a:lnTo>
                    <a:lnTo>
                      <a:pt x="22663" y="20179"/>
                    </a:lnTo>
                    <a:lnTo>
                      <a:pt x="22663" y="22352"/>
                    </a:lnTo>
                    <a:lnTo>
                      <a:pt x="24836" y="23283"/>
                    </a:lnTo>
                    <a:lnTo>
                      <a:pt x="27009" y="25457"/>
                    </a:lnTo>
                    <a:lnTo>
                      <a:pt x="28871" y="27630"/>
                    </a:lnTo>
                    <a:lnTo>
                      <a:pt x="24836" y="29492"/>
                    </a:lnTo>
                    <a:lnTo>
                      <a:pt x="21731" y="29492"/>
                    </a:lnTo>
                    <a:lnTo>
                      <a:pt x="17695" y="30734"/>
                    </a:lnTo>
                    <a:lnTo>
                      <a:pt x="12418" y="30734"/>
                    </a:lnTo>
                    <a:lnTo>
                      <a:pt x="12418" y="34770"/>
                    </a:lnTo>
                    <a:lnTo>
                      <a:pt x="15522" y="34770"/>
                    </a:lnTo>
                    <a:lnTo>
                      <a:pt x="14280" y="40047"/>
                    </a:lnTo>
                    <a:lnTo>
                      <a:pt x="10245" y="42221"/>
                    </a:lnTo>
                    <a:lnTo>
                      <a:pt x="9313" y="44394"/>
                    </a:lnTo>
                    <a:lnTo>
                      <a:pt x="4967" y="45636"/>
                    </a:lnTo>
                    <a:lnTo>
                      <a:pt x="0" y="47498"/>
                    </a:lnTo>
                    <a:lnTo>
                      <a:pt x="0" y="51844"/>
                    </a:lnTo>
                    <a:lnTo>
                      <a:pt x="4967" y="51844"/>
                    </a:lnTo>
                    <a:lnTo>
                      <a:pt x="15522" y="57122"/>
                    </a:lnTo>
                    <a:lnTo>
                      <a:pt x="32286" y="59295"/>
                    </a:lnTo>
                    <a:lnTo>
                      <a:pt x="46567" y="57122"/>
                    </a:lnTo>
                    <a:lnTo>
                      <a:pt x="59295" y="51844"/>
                    </a:lnTo>
                    <a:lnTo>
                      <a:pt x="80095" y="51844"/>
                    </a:lnTo>
                    <a:lnTo>
                      <a:pt x="77922" y="57122"/>
                    </a:lnTo>
                    <a:lnTo>
                      <a:pt x="73886" y="62400"/>
                    </a:lnTo>
                    <a:lnTo>
                      <a:pt x="70782" y="67677"/>
                    </a:lnTo>
                    <a:lnTo>
                      <a:pt x="65504" y="72023"/>
                    </a:lnTo>
                    <a:lnTo>
                      <a:pt x="59295" y="75128"/>
                    </a:lnTo>
                    <a:lnTo>
                      <a:pt x="61158" y="81337"/>
                    </a:lnTo>
                    <a:lnTo>
                      <a:pt x="61158" y="84752"/>
                    </a:lnTo>
                    <a:lnTo>
                      <a:pt x="63331" y="88787"/>
                    </a:lnTo>
                    <a:lnTo>
                      <a:pt x="65504" y="91892"/>
                    </a:lnTo>
                    <a:lnTo>
                      <a:pt x="81026" y="86614"/>
                    </a:lnTo>
                    <a:lnTo>
                      <a:pt x="92513" y="77301"/>
                    </a:lnTo>
                    <a:lnTo>
                      <a:pt x="104931" y="67677"/>
                    </a:lnTo>
                    <a:lnTo>
                      <a:pt x="115486" y="60226"/>
                    </a:lnTo>
                    <a:lnTo>
                      <a:pt x="130077" y="57122"/>
                    </a:lnTo>
                    <a:lnTo>
                      <a:pt x="144668" y="57122"/>
                    </a:lnTo>
                    <a:lnTo>
                      <a:pt x="158017" y="57122"/>
                    </a:lnTo>
                    <a:lnTo>
                      <a:pt x="168572" y="51844"/>
                    </a:lnTo>
                    <a:lnTo>
                      <a:pt x="170745" y="47498"/>
                    </a:lnTo>
                    <a:lnTo>
                      <a:pt x="170745" y="45636"/>
                    </a:lnTo>
                    <a:lnTo>
                      <a:pt x="170745" y="44394"/>
                    </a:lnTo>
                    <a:lnTo>
                      <a:pt x="170745" y="42221"/>
                    </a:lnTo>
                    <a:lnTo>
                      <a:pt x="172608" y="38185"/>
                    </a:lnTo>
                    <a:lnTo>
                      <a:pt x="172608" y="34770"/>
                    </a:lnTo>
                    <a:lnTo>
                      <a:pt x="170745" y="32907"/>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725" name="Google Shape;725;p38"/>
              <p:cNvSpPr/>
              <p:nvPr/>
            </p:nvSpPr>
            <p:spPr>
              <a:xfrm>
                <a:off x="3317366" y="4178759"/>
                <a:ext cx="139700" cy="152118"/>
              </a:xfrm>
              <a:custGeom>
                <a:rect b="b" l="l" r="r" t="t"/>
                <a:pathLst>
                  <a:path extrusionOk="0" h="152118" w="139700">
                    <a:moveTo>
                      <a:pt x="133181" y="30424"/>
                    </a:moveTo>
                    <a:lnTo>
                      <a:pt x="129145" y="22042"/>
                    </a:lnTo>
                    <a:lnTo>
                      <a:pt x="126041" y="14591"/>
                    </a:lnTo>
                    <a:lnTo>
                      <a:pt x="109277" y="14591"/>
                    </a:lnTo>
                    <a:lnTo>
                      <a:pt x="94686" y="14591"/>
                    </a:lnTo>
                    <a:lnTo>
                      <a:pt x="76991" y="14591"/>
                    </a:lnTo>
                    <a:lnTo>
                      <a:pt x="76991" y="931"/>
                    </a:lnTo>
                    <a:lnTo>
                      <a:pt x="62400" y="0"/>
                    </a:lnTo>
                    <a:lnTo>
                      <a:pt x="50913" y="931"/>
                    </a:lnTo>
                    <a:lnTo>
                      <a:pt x="42531" y="5278"/>
                    </a:lnTo>
                    <a:lnTo>
                      <a:pt x="31045" y="7140"/>
                    </a:lnTo>
                    <a:lnTo>
                      <a:pt x="16454" y="10555"/>
                    </a:lnTo>
                    <a:lnTo>
                      <a:pt x="18627" y="17695"/>
                    </a:lnTo>
                    <a:lnTo>
                      <a:pt x="20800" y="25146"/>
                    </a:lnTo>
                    <a:lnTo>
                      <a:pt x="21731" y="29492"/>
                    </a:lnTo>
                    <a:lnTo>
                      <a:pt x="23904" y="34770"/>
                    </a:lnTo>
                    <a:lnTo>
                      <a:pt x="29182" y="37874"/>
                    </a:lnTo>
                    <a:lnTo>
                      <a:pt x="21731" y="60227"/>
                    </a:lnTo>
                    <a:lnTo>
                      <a:pt x="13349" y="80095"/>
                    </a:lnTo>
                    <a:lnTo>
                      <a:pt x="0" y="94996"/>
                    </a:lnTo>
                    <a:lnTo>
                      <a:pt x="0" y="106793"/>
                    </a:lnTo>
                    <a:lnTo>
                      <a:pt x="6209" y="106793"/>
                    </a:lnTo>
                    <a:lnTo>
                      <a:pt x="7140" y="106793"/>
                    </a:lnTo>
                    <a:lnTo>
                      <a:pt x="9313" y="106793"/>
                    </a:lnTo>
                    <a:lnTo>
                      <a:pt x="11486" y="106793"/>
                    </a:lnTo>
                    <a:lnTo>
                      <a:pt x="13349" y="106793"/>
                    </a:lnTo>
                    <a:lnTo>
                      <a:pt x="16454" y="109898"/>
                    </a:lnTo>
                    <a:lnTo>
                      <a:pt x="18627" y="112071"/>
                    </a:lnTo>
                    <a:lnTo>
                      <a:pt x="18627" y="114244"/>
                    </a:lnTo>
                    <a:lnTo>
                      <a:pt x="20800" y="116107"/>
                    </a:lnTo>
                    <a:lnTo>
                      <a:pt x="20800" y="117349"/>
                    </a:lnTo>
                    <a:lnTo>
                      <a:pt x="20800" y="123557"/>
                    </a:lnTo>
                    <a:lnTo>
                      <a:pt x="33218" y="123557"/>
                    </a:lnTo>
                    <a:lnTo>
                      <a:pt x="33218" y="126662"/>
                    </a:lnTo>
                    <a:lnTo>
                      <a:pt x="31045" y="131008"/>
                    </a:lnTo>
                    <a:lnTo>
                      <a:pt x="31045" y="131939"/>
                    </a:lnTo>
                    <a:lnTo>
                      <a:pt x="31045" y="134113"/>
                    </a:lnTo>
                    <a:lnTo>
                      <a:pt x="29182" y="136286"/>
                    </a:lnTo>
                    <a:lnTo>
                      <a:pt x="31045" y="139390"/>
                    </a:lnTo>
                    <a:lnTo>
                      <a:pt x="31045" y="143736"/>
                    </a:lnTo>
                    <a:lnTo>
                      <a:pt x="33218" y="145910"/>
                    </a:lnTo>
                    <a:lnTo>
                      <a:pt x="35391" y="149014"/>
                    </a:lnTo>
                    <a:lnTo>
                      <a:pt x="36322" y="152118"/>
                    </a:lnTo>
                    <a:lnTo>
                      <a:pt x="54949" y="146841"/>
                    </a:lnTo>
                    <a:lnTo>
                      <a:pt x="69540" y="141563"/>
                    </a:lnTo>
                    <a:lnTo>
                      <a:pt x="85373" y="139390"/>
                    </a:lnTo>
                    <a:lnTo>
                      <a:pt x="82268" y="123557"/>
                    </a:lnTo>
                    <a:lnTo>
                      <a:pt x="84131" y="106793"/>
                    </a:lnTo>
                    <a:lnTo>
                      <a:pt x="91582" y="91892"/>
                    </a:lnTo>
                    <a:lnTo>
                      <a:pt x="99964" y="74817"/>
                    </a:lnTo>
                    <a:lnTo>
                      <a:pt x="114554" y="69540"/>
                    </a:lnTo>
                    <a:lnTo>
                      <a:pt x="129145" y="64262"/>
                    </a:lnTo>
                    <a:lnTo>
                      <a:pt x="140632" y="50603"/>
                    </a:lnTo>
                    <a:lnTo>
                      <a:pt x="140632" y="47498"/>
                    </a:lnTo>
                    <a:lnTo>
                      <a:pt x="136286" y="40048"/>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726" name="Google Shape;726;p38"/>
              <p:cNvSpPr/>
              <p:nvPr/>
            </p:nvSpPr>
            <p:spPr>
              <a:xfrm>
                <a:off x="3770306" y="4054891"/>
                <a:ext cx="24835" cy="12417"/>
              </a:xfrm>
              <a:custGeom>
                <a:rect b="b" l="l" r="r" t="t"/>
                <a:pathLst>
                  <a:path extrusionOk="0" h="12417" w="24835">
                    <a:moveTo>
                      <a:pt x="3104" y="12728"/>
                    </a:moveTo>
                    <a:lnTo>
                      <a:pt x="27009" y="7451"/>
                    </a:lnTo>
                    <a:lnTo>
                      <a:pt x="27009" y="0"/>
                    </a:lnTo>
                    <a:lnTo>
                      <a:pt x="21731" y="0"/>
                    </a:lnTo>
                    <a:lnTo>
                      <a:pt x="17695" y="0"/>
                    </a:lnTo>
                    <a:lnTo>
                      <a:pt x="14591" y="0"/>
                    </a:lnTo>
                    <a:lnTo>
                      <a:pt x="12418" y="0"/>
                    </a:lnTo>
                    <a:lnTo>
                      <a:pt x="9313" y="0"/>
                    </a:lnTo>
                    <a:lnTo>
                      <a:pt x="5278" y="0"/>
                    </a:lnTo>
                    <a:lnTo>
                      <a:pt x="0" y="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727" name="Google Shape;727;p38"/>
              <p:cNvSpPr/>
              <p:nvPr/>
            </p:nvSpPr>
            <p:spPr>
              <a:xfrm>
                <a:off x="3430679" y="4132192"/>
                <a:ext cx="12417" cy="6208"/>
              </a:xfrm>
              <a:custGeom>
                <a:rect b="b" l="l" r="r" t="t"/>
                <a:pathLst>
                  <a:path extrusionOk="0" h="6208" w="12417">
                    <a:moveTo>
                      <a:pt x="7451" y="1863"/>
                    </a:moveTo>
                    <a:lnTo>
                      <a:pt x="3104" y="0"/>
                    </a:lnTo>
                    <a:lnTo>
                      <a:pt x="0" y="0"/>
                    </a:lnTo>
                    <a:lnTo>
                      <a:pt x="0" y="7140"/>
                    </a:lnTo>
                    <a:lnTo>
                      <a:pt x="12728" y="7140"/>
                    </a:lnTo>
                    <a:lnTo>
                      <a:pt x="10555" y="3104"/>
                    </a:lnTo>
                    <a:lnTo>
                      <a:pt x="8382" y="1863"/>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728" name="Google Shape;728;p38"/>
              <p:cNvSpPr/>
              <p:nvPr/>
            </p:nvSpPr>
            <p:spPr>
              <a:xfrm>
                <a:off x="3367348" y="4082210"/>
                <a:ext cx="96238" cy="58984"/>
              </a:xfrm>
              <a:custGeom>
                <a:rect b="b" l="l" r="r" t="t"/>
                <a:pathLst>
                  <a:path extrusionOk="0" h="58984" w="96238">
                    <a:moveTo>
                      <a:pt x="24836" y="60537"/>
                    </a:moveTo>
                    <a:lnTo>
                      <a:pt x="35391" y="60537"/>
                    </a:lnTo>
                    <a:lnTo>
                      <a:pt x="48740" y="57122"/>
                    </a:lnTo>
                    <a:lnTo>
                      <a:pt x="54018" y="47809"/>
                    </a:lnTo>
                    <a:lnTo>
                      <a:pt x="56191" y="29803"/>
                    </a:lnTo>
                    <a:lnTo>
                      <a:pt x="59295" y="32907"/>
                    </a:lnTo>
                    <a:lnTo>
                      <a:pt x="61468" y="35080"/>
                    </a:lnTo>
                    <a:lnTo>
                      <a:pt x="64573" y="37253"/>
                    </a:lnTo>
                    <a:lnTo>
                      <a:pt x="68608" y="39427"/>
                    </a:lnTo>
                    <a:lnTo>
                      <a:pt x="76059" y="42531"/>
                    </a:lnTo>
                    <a:lnTo>
                      <a:pt x="79164" y="37253"/>
                    </a:lnTo>
                    <a:lnTo>
                      <a:pt x="85373" y="32907"/>
                    </a:lnTo>
                    <a:lnTo>
                      <a:pt x="90650" y="29803"/>
                    </a:lnTo>
                    <a:lnTo>
                      <a:pt x="95617" y="25457"/>
                    </a:lnTo>
                    <a:lnTo>
                      <a:pt x="95617" y="22352"/>
                    </a:lnTo>
                    <a:lnTo>
                      <a:pt x="97790" y="18006"/>
                    </a:lnTo>
                    <a:lnTo>
                      <a:pt x="95617" y="12728"/>
                    </a:lnTo>
                    <a:lnTo>
                      <a:pt x="95617" y="7451"/>
                    </a:lnTo>
                    <a:lnTo>
                      <a:pt x="95617" y="0"/>
                    </a:lnTo>
                    <a:lnTo>
                      <a:pt x="66435" y="7451"/>
                    </a:lnTo>
                    <a:lnTo>
                      <a:pt x="41600" y="18006"/>
                    </a:lnTo>
                    <a:lnTo>
                      <a:pt x="19558" y="31976"/>
                    </a:lnTo>
                    <a:lnTo>
                      <a:pt x="0" y="45636"/>
                    </a:lnTo>
                    <a:lnTo>
                      <a:pt x="0" y="60537"/>
                    </a:lnTo>
                    <a:lnTo>
                      <a:pt x="13349" y="60537"/>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729" name="Google Shape;729;p38"/>
              <p:cNvSpPr/>
              <p:nvPr/>
            </p:nvSpPr>
            <p:spPr>
              <a:xfrm>
                <a:off x="3502702" y="4062342"/>
                <a:ext cx="43462" cy="27940"/>
              </a:xfrm>
              <a:custGeom>
                <a:rect b="b" l="l" r="r" t="t"/>
                <a:pathLst>
                  <a:path extrusionOk="0" h="27940" w="43462">
                    <a:moveTo>
                      <a:pt x="4036" y="25146"/>
                    </a:moveTo>
                    <a:lnTo>
                      <a:pt x="7140" y="29492"/>
                    </a:lnTo>
                    <a:lnTo>
                      <a:pt x="13349" y="30734"/>
                    </a:lnTo>
                    <a:lnTo>
                      <a:pt x="16454" y="30734"/>
                    </a:lnTo>
                    <a:lnTo>
                      <a:pt x="21731" y="29492"/>
                    </a:lnTo>
                    <a:lnTo>
                      <a:pt x="27940" y="25146"/>
                    </a:lnTo>
                    <a:lnTo>
                      <a:pt x="33218" y="19869"/>
                    </a:lnTo>
                    <a:lnTo>
                      <a:pt x="36322" y="15833"/>
                    </a:lnTo>
                    <a:lnTo>
                      <a:pt x="40668" y="10555"/>
                    </a:lnTo>
                    <a:lnTo>
                      <a:pt x="43773" y="5278"/>
                    </a:lnTo>
                    <a:lnTo>
                      <a:pt x="38495" y="3104"/>
                    </a:lnTo>
                    <a:lnTo>
                      <a:pt x="31045" y="931"/>
                    </a:lnTo>
                    <a:lnTo>
                      <a:pt x="23904" y="931"/>
                    </a:lnTo>
                    <a:lnTo>
                      <a:pt x="14591" y="0"/>
                    </a:lnTo>
                    <a:lnTo>
                      <a:pt x="7140" y="7451"/>
                    </a:lnTo>
                    <a:lnTo>
                      <a:pt x="0" y="12728"/>
                    </a:lnTo>
                    <a:lnTo>
                      <a:pt x="0" y="18006"/>
                    </a:lnTo>
                    <a:lnTo>
                      <a:pt x="1863" y="22042"/>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730" name="Google Shape;730;p38"/>
              <p:cNvSpPr/>
              <p:nvPr/>
            </p:nvSpPr>
            <p:spPr>
              <a:xfrm>
                <a:off x="5862400" y="4041231"/>
                <a:ext cx="260774" cy="310445"/>
              </a:xfrm>
              <a:custGeom>
                <a:rect b="b" l="l" r="r" t="t"/>
                <a:pathLst>
                  <a:path extrusionOk="0" h="310445" w="260774">
                    <a:moveTo>
                      <a:pt x="16454" y="264189"/>
                    </a:moveTo>
                    <a:lnTo>
                      <a:pt x="24836" y="273813"/>
                    </a:lnTo>
                    <a:lnTo>
                      <a:pt x="34149" y="286541"/>
                    </a:lnTo>
                    <a:lnTo>
                      <a:pt x="39427" y="301443"/>
                    </a:lnTo>
                    <a:lnTo>
                      <a:pt x="56191" y="304547"/>
                    </a:lnTo>
                    <a:lnTo>
                      <a:pt x="70782" y="310756"/>
                    </a:lnTo>
                    <a:lnTo>
                      <a:pt x="74818" y="301443"/>
                    </a:lnTo>
                    <a:lnTo>
                      <a:pt x="80095" y="301443"/>
                    </a:lnTo>
                    <a:lnTo>
                      <a:pt x="80095" y="297097"/>
                    </a:lnTo>
                    <a:lnTo>
                      <a:pt x="68609" y="288715"/>
                    </a:lnTo>
                    <a:lnTo>
                      <a:pt x="60226" y="276918"/>
                    </a:lnTo>
                    <a:lnTo>
                      <a:pt x="53086" y="266362"/>
                    </a:lnTo>
                    <a:lnTo>
                      <a:pt x="50913" y="257049"/>
                    </a:lnTo>
                    <a:lnTo>
                      <a:pt x="56191" y="229419"/>
                    </a:lnTo>
                    <a:lnTo>
                      <a:pt x="67677" y="199927"/>
                    </a:lnTo>
                    <a:lnTo>
                      <a:pt x="83199" y="170124"/>
                    </a:lnTo>
                    <a:lnTo>
                      <a:pt x="104000" y="140632"/>
                    </a:lnTo>
                    <a:lnTo>
                      <a:pt x="124799" y="115175"/>
                    </a:lnTo>
                    <a:lnTo>
                      <a:pt x="145599" y="92823"/>
                    </a:lnTo>
                    <a:lnTo>
                      <a:pt x="163295" y="78232"/>
                    </a:lnTo>
                    <a:lnTo>
                      <a:pt x="180059" y="70782"/>
                    </a:lnTo>
                    <a:lnTo>
                      <a:pt x="197754" y="63331"/>
                    </a:lnTo>
                    <a:lnTo>
                      <a:pt x="217623" y="55880"/>
                    </a:lnTo>
                    <a:lnTo>
                      <a:pt x="234076" y="46256"/>
                    </a:lnTo>
                    <a:lnTo>
                      <a:pt x="248667" y="35701"/>
                    </a:lnTo>
                    <a:lnTo>
                      <a:pt x="260154" y="21110"/>
                    </a:lnTo>
                    <a:lnTo>
                      <a:pt x="261395" y="18937"/>
                    </a:lnTo>
                    <a:lnTo>
                      <a:pt x="261395" y="16764"/>
                    </a:lnTo>
                    <a:lnTo>
                      <a:pt x="263258" y="13660"/>
                    </a:lnTo>
                    <a:lnTo>
                      <a:pt x="260154" y="9313"/>
                    </a:lnTo>
                    <a:lnTo>
                      <a:pt x="258291" y="6209"/>
                    </a:lnTo>
                    <a:lnTo>
                      <a:pt x="253945" y="1863"/>
                    </a:lnTo>
                    <a:lnTo>
                      <a:pt x="236249" y="0"/>
                    </a:lnTo>
                    <a:lnTo>
                      <a:pt x="223832" y="4036"/>
                    </a:lnTo>
                    <a:lnTo>
                      <a:pt x="216381" y="7140"/>
                    </a:lnTo>
                    <a:lnTo>
                      <a:pt x="210172" y="11486"/>
                    </a:lnTo>
                    <a:lnTo>
                      <a:pt x="205205" y="18937"/>
                    </a:lnTo>
                    <a:lnTo>
                      <a:pt x="197754" y="24215"/>
                    </a:lnTo>
                    <a:lnTo>
                      <a:pt x="187199" y="29492"/>
                    </a:lnTo>
                    <a:lnTo>
                      <a:pt x="153981" y="29492"/>
                    </a:lnTo>
                    <a:lnTo>
                      <a:pt x="134113" y="39116"/>
                    </a:lnTo>
                    <a:lnTo>
                      <a:pt x="110208" y="51844"/>
                    </a:lnTo>
                    <a:lnTo>
                      <a:pt x="87235" y="68609"/>
                    </a:lnTo>
                    <a:lnTo>
                      <a:pt x="68609" y="85683"/>
                    </a:lnTo>
                    <a:lnTo>
                      <a:pt x="54017" y="101516"/>
                    </a:lnTo>
                    <a:lnTo>
                      <a:pt x="53086" y="107725"/>
                    </a:lnTo>
                    <a:lnTo>
                      <a:pt x="53086" y="110829"/>
                    </a:lnTo>
                    <a:lnTo>
                      <a:pt x="53086" y="116107"/>
                    </a:lnTo>
                    <a:lnTo>
                      <a:pt x="54017" y="118280"/>
                    </a:lnTo>
                    <a:lnTo>
                      <a:pt x="54017" y="122626"/>
                    </a:lnTo>
                    <a:lnTo>
                      <a:pt x="56191" y="127904"/>
                    </a:lnTo>
                    <a:lnTo>
                      <a:pt x="54017" y="131008"/>
                    </a:lnTo>
                    <a:lnTo>
                      <a:pt x="48740" y="144668"/>
                    </a:lnTo>
                    <a:lnTo>
                      <a:pt x="39427" y="153360"/>
                    </a:lnTo>
                    <a:lnTo>
                      <a:pt x="31045" y="162674"/>
                    </a:lnTo>
                    <a:lnTo>
                      <a:pt x="31045" y="164847"/>
                    </a:lnTo>
                    <a:lnTo>
                      <a:pt x="31045" y="167020"/>
                    </a:lnTo>
                    <a:lnTo>
                      <a:pt x="32286" y="167020"/>
                    </a:lnTo>
                    <a:lnTo>
                      <a:pt x="32286" y="167951"/>
                    </a:lnTo>
                    <a:lnTo>
                      <a:pt x="36322" y="170124"/>
                    </a:lnTo>
                    <a:lnTo>
                      <a:pt x="39427" y="172297"/>
                    </a:lnTo>
                    <a:lnTo>
                      <a:pt x="34149" y="182853"/>
                    </a:lnTo>
                    <a:lnTo>
                      <a:pt x="27009" y="190303"/>
                    </a:lnTo>
                    <a:lnTo>
                      <a:pt x="19558" y="195581"/>
                    </a:lnTo>
                    <a:lnTo>
                      <a:pt x="14591" y="205205"/>
                    </a:lnTo>
                    <a:lnTo>
                      <a:pt x="12418" y="212345"/>
                    </a:lnTo>
                    <a:lnTo>
                      <a:pt x="14591" y="219796"/>
                    </a:lnTo>
                    <a:lnTo>
                      <a:pt x="16454" y="224142"/>
                    </a:lnTo>
                    <a:lnTo>
                      <a:pt x="16454" y="229419"/>
                    </a:lnTo>
                    <a:lnTo>
                      <a:pt x="10245" y="232524"/>
                    </a:lnTo>
                    <a:lnTo>
                      <a:pt x="0" y="239975"/>
                    </a:lnTo>
                    <a:lnTo>
                      <a:pt x="7140" y="254876"/>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731" name="Google Shape;731;p38"/>
              <p:cNvSpPr/>
              <p:nvPr/>
            </p:nvSpPr>
            <p:spPr>
              <a:xfrm>
                <a:off x="7125604" y="4179690"/>
                <a:ext cx="15522" cy="12417"/>
              </a:xfrm>
              <a:custGeom>
                <a:rect b="b" l="l" r="r" t="t"/>
                <a:pathLst>
                  <a:path extrusionOk="0" h="12417" w="15522">
                    <a:moveTo>
                      <a:pt x="0" y="13660"/>
                    </a:moveTo>
                    <a:lnTo>
                      <a:pt x="16454" y="13660"/>
                    </a:lnTo>
                    <a:lnTo>
                      <a:pt x="16454" y="6209"/>
                    </a:lnTo>
                    <a:lnTo>
                      <a:pt x="4036" y="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732" name="Google Shape;732;p38"/>
              <p:cNvSpPr/>
              <p:nvPr/>
            </p:nvSpPr>
            <p:spPr>
              <a:xfrm>
                <a:off x="3826497" y="4062342"/>
                <a:ext cx="15522" cy="6208"/>
              </a:xfrm>
              <a:custGeom>
                <a:rect b="b" l="l" r="r" t="t"/>
                <a:pathLst>
                  <a:path extrusionOk="0" h="6208" w="15522">
                    <a:moveTo>
                      <a:pt x="0" y="0"/>
                    </a:moveTo>
                    <a:lnTo>
                      <a:pt x="16764" y="0"/>
                    </a:lnTo>
                    <a:lnTo>
                      <a:pt x="16764" y="8382"/>
                    </a:lnTo>
                    <a:lnTo>
                      <a:pt x="0" y="8382"/>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733" name="Google Shape;733;p38"/>
              <p:cNvSpPr/>
              <p:nvPr/>
            </p:nvSpPr>
            <p:spPr>
              <a:xfrm>
                <a:off x="7212839" y="4119464"/>
                <a:ext cx="71402" cy="49671"/>
              </a:xfrm>
              <a:custGeom>
                <a:rect b="b" l="l" r="r" t="t"/>
                <a:pathLst>
                  <a:path extrusionOk="0" h="49671" w="71402">
                    <a:moveTo>
                      <a:pt x="27009" y="37874"/>
                    </a:moveTo>
                    <a:lnTo>
                      <a:pt x="49050" y="45325"/>
                    </a:lnTo>
                    <a:lnTo>
                      <a:pt x="72955" y="49671"/>
                    </a:lnTo>
                    <a:lnTo>
                      <a:pt x="68919" y="32597"/>
                    </a:lnTo>
                    <a:lnTo>
                      <a:pt x="61468" y="19869"/>
                    </a:lnTo>
                    <a:lnTo>
                      <a:pt x="51224" y="10555"/>
                    </a:lnTo>
                    <a:lnTo>
                      <a:pt x="36632" y="5278"/>
                    </a:lnTo>
                    <a:lnTo>
                      <a:pt x="19868" y="2173"/>
                    </a:lnTo>
                    <a:lnTo>
                      <a:pt x="3104" y="0"/>
                    </a:lnTo>
                    <a:lnTo>
                      <a:pt x="3104" y="3104"/>
                    </a:lnTo>
                    <a:lnTo>
                      <a:pt x="3104" y="7451"/>
                    </a:lnTo>
                    <a:lnTo>
                      <a:pt x="2173" y="8382"/>
                    </a:lnTo>
                    <a:lnTo>
                      <a:pt x="2173" y="10555"/>
                    </a:lnTo>
                    <a:lnTo>
                      <a:pt x="0" y="12728"/>
                    </a:lnTo>
                    <a:lnTo>
                      <a:pt x="10555" y="27319"/>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734" name="Google Shape;734;p38"/>
              <p:cNvSpPr/>
              <p:nvPr/>
            </p:nvSpPr>
            <p:spPr>
              <a:xfrm>
                <a:off x="7085867" y="4082210"/>
                <a:ext cx="108656" cy="80715"/>
              </a:xfrm>
              <a:custGeom>
                <a:rect b="b" l="l" r="r" t="t"/>
                <a:pathLst>
                  <a:path extrusionOk="0" h="80715" w="108656">
                    <a:moveTo>
                      <a:pt x="14591" y="72023"/>
                    </a:moveTo>
                    <a:lnTo>
                      <a:pt x="27009" y="82579"/>
                    </a:lnTo>
                    <a:lnTo>
                      <a:pt x="32286" y="81647"/>
                    </a:lnTo>
                    <a:lnTo>
                      <a:pt x="43773" y="79474"/>
                    </a:lnTo>
                    <a:lnTo>
                      <a:pt x="58364" y="77301"/>
                    </a:lnTo>
                    <a:lnTo>
                      <a:pt x="76059" y="75128"/>
                    </a:lnTo>
                    <a:lnTo>
                      <a:pt x="93754" y="74197"/>
                    </a:lnTo>
                    <a:lnTo>
                      <a:pt x="107414" y="74197"/>
                    </a:lnTo>
                    <a:lnTo>
                      <a:pt x="108346" y="72023"/>
                    </a:lnTo>
                    <a:lnTo>
                      <a:pt x="110519" y="72023"/>
                    </a:lnTo>
                    <a:lnTo>
                      <a:pt x="110519" y="69850"/>
                    </a:lnTo>
                    <a:lnTo>
                      <a:pt x="110519" y="12728"/>
                    </a:lnTo>
                    <a:lnTo>
                      <a:pt x="95928" y="20179"/>
                    </a:lnTo>
                    <a:lnTo>
                      <a:pt x="83199" y="27630"/>
                    </a:lnTo>
                    <a:lnTo>
                      <a:pt x="66746" y="32907"/>
                    </a:lnTo>
                    <a:lnTo>
                      <a:pt x="66746" y="20179"/>
                    </a:lnTo>
                    <a:lnTo>
                      <a:pt x="66746" y="9624"/>
                    </a:lnTo>
                    <a:lnTo>
                      <a:pt x="63641" y="0"/>
                    </a:lnTo>
                    <a:lnTo>
                      <a:pt x="54018" y="0"/>
                    </a:lnTo>
                    <a:lnTo>
                      <a:pt x="39737" y="2173"/>
                    </a:lnTo>
                    <a:lnTo>
                      <a:pt x="25146" y="7451"/>
                    </a:lnTo>
                    <a:lnTo>
                      <a:pt x="15522" y="12728"/>
                    </a:lnTo>
                    <a:lnTo>
                      <a:pt x="8382" y="17075"/>
                    </a:lnTo>
                    <a:lnTo>
                      <a:pt x="7451" y="20179"/>
                    </a:lnTo>
                    <a:lnTo>
                      <a:pt x="5277" y="24525"/>
                    </a:lnTo>
                    <a:lnTo>
                      <a:pt x="3104" y="27630"/>
                    </a:lnTo>
                    <a:lnTo>
                      <a:pt x="931" y="31976"/>
                    </a:lnTo>
                    <a:lnTo>
                      <a:pt x="0" y="37253"/>
                    </a:lnTo>
                    <a:lnTo>
                      <a:pt x="5277" y="57122"/>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735" name="Google Shape;735;p38"/>
              <p:cNvSpPr/>
              <p:nvPr/>
            </p:nvSpPr>
            <p:spPr>
              <a:xfrm>
                <a:off x="4090065" y="4082210"/>
                <a:ext cx="12417" cy="9313"/>
              </a:xfrm>
              <a:custGeom>
                <a:rect b="b" l="l" r="r" t="t"/>
                <a:pathLst>
                  <a:path extrusionOk="0" h="9313" w="12417">
                    <a:moveTo>
                      <a:pt x="4036" y="9624"/>
                    </a:moveTo>
                    <a:lnTo>
                      <a:pt x="7140" y="9624"/>
                    </a:lnTo>
                    <a:lnTo>
                      <a:pt x="12418" y="9624"/>
                    </a:lnTo>
                    <a:lnTo>
                      <a:pt x="12418" y="5278"/>
                    </a:lnTo>
                    <a:lnTo>
                      <a:pt x="0" y="0"/>
                    </a:lnTo>
                    <a:lnTo>
                      <a:pt x="0" y="5278"/>
                    </a:lnTo>
                    <a:lnTo>
                      <a:pt x="0" y="7451"/>
                    </a:lnTo>
                    <a:lnTo>
                      <a:pt x="1863" y="9624"/>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736" name="Google Shape;736;p38"/>
              <p:cNvSpPr/>
              <p:nvPr/>
            </p:nvSpPr>
            <p:spPr>
              <a:xfrm>
                <a:off x="6122554" y="4209183"/>
                <a:ext cx="12417" cy="12417"/>
              </a:xfrm>
              <a:custGeom>
                <a:rect b="b" l="l" r="r" t="t"/>
                <a:pathLst>
                  <a:path extrusionOk="0" h="12417" w="12417">
                    <a:moveTo>
                      <a:pt x="1242" y="4346"/>
                    </a:moveTo>
                    <a:lnTo>
                      <a:pt x="0" y="6519"/>
                    </a:lnTo>
                    <a:lnTo>
                      <a:pt x="0" y="9624"/>
                    </a:lnTo>
                    <a:lnTo>
                      <a:pt x="0" y="14901"/>
                    </a:lnTo>
                    <a:lnTo>
                      <a:pt x="3104" y="14901"/>
                    </a:lnTo>
                    <a:lnTo>
                      <a:pt x="5278" y="14901"/>
                    </a:lnTo>
                    <a:lnTo>
                      <a:pt x="7451" y="14901"/>
                    </a:lnTo>
                    <a:lnTo>
                      <a:pt x="8382" y="13970"/>
                    </a:lnTo>
                    <a:lnTo>
                      <a:pt x="10555" y="11797"/>
                    </a:lnTo>
                    <a:lnTo>
                      <a:pt x="14591" y="11797"/>
                    </a:lnTo>
                    <a:lnTo>
                      <a:pt x="14591" y="4346"/>
                    </a:lnTo>
                    <a:lnTo>
                      <a:pt x="3104" y="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737" name="Google Shape;737;p38"/>
              <p:cNvSpPr/>
              <p:nvPr/>
            </p:nvSpPr>
            <p:spPr>
              <a:xfrm>
                <a:off x="4937582" y="4135296"/>
                <a:ext cx="15522" cy="6208"/>
              </a:xfrm>
              <a:custGeom>
                <a:rect b="b" l="l" r="r" t="t"/>
                <a:pathLst>
                  <a:path extrusionOk="0" h="6208" w="15522">
                    <a:moveTo>
                      <a:pt x="5277" y="6209"/>
                    </a:moveTo>
                    <a:lnTo>
                      <a:pt x="7451" y="6209"/>
                    </a:lnTo>
                    <a:lnTo>
                      <a:pt x="8382" y="6209"/>
                    </a:lnTo>
                    <a:lnTo>
                      <a:pt x="12418" y="4036"/>
                    </a:lnTo>
                    <a:lnTo>
                      <a:pt x="15522" y="4036"/>
                    </a:lnTo>
                    <a:lnTo>
                      <a:pt x="15522" y="0"/>
                    </a:lnTo>
                    <a:lnTo>
                      <a:pt x="0" y="0"/>
                    </a:lnTo>
                    <a:lnTo>
                      <a:pt x="3104" y="4036"/>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738" name="Google Shape;738;p38"/>
              <p:cNvSpPr/>
              <p:nvPr/>
            </p:nvSpPr>
            <p:spPr>
              <a:xfrm>
                <a:off x="5256410" y="5105129"/>
                <a:ext cx="12417" cy="24835"/>
              </a:xfrm>
              <a:custGeom>
                <a:rect b="b" l="l" r="r" t="t"/>
                <a:pathLst>
                  <a:path extrusionOk="0" h="24835" w="12417">
                    <a:moveTo>
                      <a:pt x="9313" y="22352"/>
                    </a:moveTo>
                    <a:lnTo>
                      <a:pt x="10245" y="18006"/>
                    </a:lnTo>
                    <a:lnTo>
                      <a:pt x="10245" y="12728"/>
                    </a:lnTo>
                    <a:lnTo>
                      <a:pt x="10245" y="7451"/>
                    </a:lnTo>
                    <a:lnTo>
                      <a:pt x="12418" y="0"/>
                    </a:lnTo>
                    <a:lnTo>
                      <a:pt x="3104" y="0"/>
                    </a:lnTo>
                    <a:lnTo>
                      <a:pt x="2173" y="5588"/>
                    </a:lnTo>
                    <a:lnTo>
                      <a:pt x="2173" y="12728"/>
                    </a:lnTo>
                    <a:lnTo>
                      <a:pt x="0" y="20179"/>
                    </a:lnTo>
                    <a:lnTo>
                      <a:pt x="0" y="27630"/>
                    </a:lnTo>
                    <a:lnTo>
                      <a:pt x="7140" y="2763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739" name="Google Shape;739;p38"/>
              <p:cNvSpPr/>
              <p:nvPr/>
            </p:nvSpPr>
            <p:spPr>
              <a:xfrm>
                <a:off x="3850401" y="4200801"/>
                <a:ext cx="406683" cy="447041"/>
              </a:xfrm>
              <a:custGeom>
                <a:rect b="b" l="l" r="r" t="t"/>
                <a:pathLst>
                  <a:path extrusionOk="0" h="447041" w="406683">
                    <a:moveTo>
                      <a:pt x="395818" y="287783"/>
                    </a:moveTo>
                    <a:lnTo>
                      <a:pt x="392714" y="285610"/>
                    </a:lnTo>
                    <a:lnTo>
                      <a:pt x="387436" y="283437"/>
                    </a:lnTo>
                    <a:lnTo>
                      <a:pt x="383401" y="282506"/>
                    </a:lnTo>
                    <a:lnTo>
                      <a:pt x="381227" y="280333"/>
                    </a:lnTo>
                    <a:lnTo>
                      <a:pt x="381227" y="278159"/>
                    </a:lnTo>
                    <a:lnTo>
                      <a:pt x="381227" y="275986"/>
                    </a:lnTo>
                    <a:lnTo>
                      <a:pt x="383401" y="275055"/>
                    </a:lnTo>
                    <a:lnTo>
                      <a:pt x="381227" y="270709"/>
                    </a:lnTo>
                    <a:lnTo>
                      <a:pt x="379986" y="268846"/>
                    </a:lnTo>
                    <a:lnTo>
                      <a:pt x="375950" y="265431"/>
                    </a:lnTo>
                    <a:lnTo>
                      <a:pt x="372845" y="263568"/>
                    </a:lnTo>
                    <a:lnTo>
                      <a:pt x="366636" y="261395"/>
                    </a:lnTo>
                    <a:lnTo>
                      <a:pt x="363532" y="258291"/>
                    </a:lnTo>
                    <a:lnTo>
                      <a:pt x="359186" y="256118"/>
                    </a:lnTo>
                    <a:lnTo>
                      <a:pt x="358254" y="253945"/>
                    </a:lnTo>
                    <a:lnTo>
                      <a:pt x="358254" y="252703"/>
                    </a:lnTo>
                    <a:lnTo>
                      <a:pt x="356081" y="250840"/>
                    </a:lnTo>
                    <a:lnTo>
                      <a:pt x="356081" y="248667"/>
                    </a:lnTo>
                    <a:lnTo>
                      <a:pt x="356081" y="243389"/>
                    </a:lnTo>
                    <a:lnTo>
                      <a:pt x="341490" y="238112"/>
                    </a:lnTo>
                    <a:lnTo>
                      <a:pt x="330004" y="228488"/>
                    </a:lnTo>
                    <a:lnTo>
                      <a:pt x="322864" y="215760"/>
                    </a:lnTo>
                    <a:lnTo>
                      <a:pt x="325037" y="211724"/>
                    </a:lnTo>
                    <a:lnTo>
                      <a:pt x="326899" y="206446"/>
                    </a:lnTo>
                    <a:lnTo>
                      <a:pt x="330004" y="203032"/>
                    </a:lnTo>
                    <a:lnTo>
                      <a:pt x="336523" y="195581"/>
                    </a:lnTo>
                    <a:lnTo>
                      <a:pt x="326899" y="184094"/>
                    </a:lnTo>
                    <a:lnTo>
                      <a:pt x="319759" y="171366"/>
                    </a:lnTo>
                    <a:lnTo>
                      <a:pt x="310446" y="158638"/>
                    </a:lnTo>
                    <a:lnTo>
                      <a:pt x="302995" y="147151"/>
                    </a:lnTo>
                    <a:lnTo>
                      <a:pt x="290577" y="139701"/>
                    </a:lnTo>
                    <a:lnTo>
                      <a:pt x="275986" y="134423"/>
                    </a:lnTo>
                    <a:lnTo>
                      <a:pt x="275986" y="121695"/>
                    </a:lnTo>
                    <a:lnTo>
                      <a:pt x="259222" y="106793"/>
                    </a:lnTo>
                    <a:lnTo>
                      <a:pt x="244631" y="90029"/>
                    </a:lnTo>
                    <a:lnTo>
                      <a:pt x="226936" y="77301"/>
                    </a:lnTo>
                    <a:lnTo>
                      <a:pt x="222900" y="75128"/>
                    </a:lnTo>
                    <a:lnTo>
                      <a:pt x="219796" y="75128"/>
                    </a:lnTo>
                    <a:lnTo>
                      <a:pt x="214518" y="75128"/>
                    </a:lnTo>
                    <a:lnTo>
                      <a:pt x="209240" y="75128"/>
                    </a:lnTo>
                    <a:lnTo>
                      <a:pt x="203032" y="75128"/>
                    </a:lnTo>
                    <a:lnTo>
                      <a:pt x="199927" y="72955"/>
                    </a:lnTo>
                    <a:lnTo>
                      <a:pt x="192787" y="64573"/>
                    </a:lnTo>
                    <a:lnTo>
                      <a:pt x="187509" y="50913"/>
                    </a:lnTo>
                    <a:lnTo>
                      <a:pt x="180059" y="36012"/>
                    </a:lnTo>
                    <a:lnTo>
                      <a:pt x="172918" y="23283"/>
                    </a:lnTo>
                    <a:lnTo>
                      <a:pt x="166709" y="22352"/>
                    </a:lnTo>
                    <a:lnTo>
                      <a:pt x="161432" y="20179"/>
                    </a:lnTo>
                    <a:lnTo>
                      <a:pt x="156154" y="18006"/>
                    </a:lnTo>
                    <a:lnTo>
                      <a:pt x="152118" y="15833"/>
                    </a:lnTo>
                    <a:lnTo>
                      <a:pt x="146841" y="12728"/>
                    </a:lnTo>
                    <a:lnTo>
                      <a:pt x="141563" y="12728"/>
                    </a:lnTo>
                    <a:lnTo>
                      <a:pt x="137527" y="14901"/>
                    </a:lnTo>
                    <a:lnTo>
                      <a:pt x="136596" y="14901"/>
                    </a:lnTo>
                    <a:lnTo>
                      <a:pt x="132250" y="15833"/>
                    </a:lnTo>
                    <a:lnTo>
                      <a:pt x="136596" y="28561"/>
                    </a:lnTo>
                    <a:lnTo>
                      <a:pt x="139701" y="38185"/>
                    </a:lnTo>
                    <a:lnTo>
                      <a:pt x="141563" y="49671"/>
                    </a:lnTo>
                    <a:lnTo>
                      <a:pt x="143736" y="65504"/>
                    </a:lnTo>
                    <a:lnTo>
                      <a:pt x="154291" y="62400"/>
                    </a:lnTo>
                    <a:lnTo>
                      <a:pt x="161432" y="57122"/>
                    </a:lnTo>
                    <a:lnTo>
                      <a:pt x="166709" y="52776"/>
                    </a:lnTo>
                    <a:lnTo>
                      <a:pt x="176023" y="49671"/>
                    </a:lnTo>
                    <a:lnTo>
                      <a:pt x="176023" y="52776"/>
                    </a:lnTo>
                    <a:lnTo>
                      <a:pt x="180059" y="52776"/>
                    </a:lnTo>
                    <a:lnTo>
                      <a:pt x="176023" y="54949"/>
                    </a:lnTo>
                    <a:lnTo>
                      <a:pt x="172918" y="58053"/>
                    </a:lnTo>
                    <a:lnTo>
                      <a:pt x="166709" y="60226"/>
                    </a:lnTo>
                    <a:lnTo>
                      <a:pt x="163605" y="62400"/>
                    </a:lnTo>
                    <a:lnTo>
                      <a:pt x="159259" y="65504"/>
                    </a:lnTo>
                    <a:lnTo>
                      <a:pt x="158327" y="69850"/>
                    </a:lnTo>
                    <a:lnTo>
                      <a:pt x="156154" y="75128"/>
                    </a:lnTo>
                    <a:lnTo>
                      <a:pt x="154291" y="80405"/>
                    </a:lnTo>
                    <a:lnTo>
                      <a:pt x="152118" y="84752"/>
                    </a:lnTo>
                    <a:lnTo>
                      <a:pt x="150877" y="86614"/>
                    </a:lnTo>
                    <a:lnTo>
                      <a:pt x="149014" y="87856"/>
                    </a:lnTo>
                    <a:lnTo>
                      <a:pt x="146841" y="87856"/>
                    </a:lnTo>
                    <a:lnTo>
                      <a:pt x="143736" y="90029"/>
                    </a:lnTo>
                    <a:lnTo>
                      <a:pt x="143736" y="82579"/>
                    </a:lnTo>
                    <a:lnTo>
                      <a:pt x="141563" y="69850"/>
                    </a:lnTo>
                    <a:lnTo>
                      <a:pt x="139701" y="58053"/>
                    </a:lnTo>
                    <a:lnTo>
                      <a:pt x="139701" y="52776"/>
                    </a:lnTo>
                    <a:lnTo>
                      <a:pt x="126972" y="49671"/>
                    </a:lnTo>
                    <a:lnTo>
                      <a:pt x="119832" y="38185"/>
                    </a:lnTo>
                    <a:lnTo>
                      <a:pt x="112381" y="25457"/>
                    </a:lnTo>
                    <a:lnTo>
                      <a:pt x="107414" y="12728"/>
                    </a:lnTo>
                    <a:lnTo>
                      <a:pt x="80095" y="12728"/>
                    </a:lnTo>
                    <a:lnTo>
                      <a:pt x="80095" y="57122"/>
                    </a:lnTo>
                    <a:lnTo>
                      <a:pt x="73886" y="57122"/>
                    </a:lnTo>
                    <a:lnTo>
                      <a:pt x="70782" y="54949"/>
                    </a:lnTo>
                    <a:lnTo>
                      <a:pt x="66746" y="54949"/>
                    </a:lnTo>
                    <a:lnTo>
                      <a:pt x="63641" y="52776"/>
                    </a:lnTo>
                    <a:lnTo>
                      <a:pt x="56191" y="38185"/>
                    </a:lnTo>
                    <a:lnTo>
                      <a:pt x="54328" y="22352"/>
                    </a:lnTo>
                    <a:lnTo>
                      <a:pt x="56191" y="3104"/>
                    </a:lnTo>
                    <a:lnTo>
                      <a:pt x="52155" y="3104"/>
                    </a:lnTo>
                    <a:lnTo>
                      <a:pt x="52155" y="0"/>
                    </a:lnTo>
                    <a:lnTo>
                      <a:pt x="22973" y="3104"/>
                    </a:lnTo>
                    <a:lnTo>
                      <a:pt x="19869" y="28561"/>
                    </a:lnTo>
                    <a:lnTo>
                      <a:pt x="16764" y="54949"/>
                    </a:lnTo>
                    <a:lnTo>
                      <a:pt x="9313" y="79474"/>
                    </a:lnTo>
                    <a:lnTo>
                      <a:pt x="0" y="97480"/>
                    </a:lnTo>
                    <a:lnTo>
                      <a:pt x="3104" y="104620"/>
                    </a:lnTo>
                    <a:lnTo>
                      <a:pt x="7451" y="109898"/>
                    </a:lnTo>
                    <a:lnTo>
                      <a:pt x="12418" y="114244"/>
                    </a:lnTo>
                    <a:lnTo>
                      <a:pt x="19869" y="116417"/>
                    </a:lnTo>
                    <a:lnTo>
                      <a:pt x="27009" y="117349"/>
                    </a:lnTo>
                    <a:lnTo>
                      <a:pt x="27009" y="121695"/>
                    </a:lnTo>
                    <a:lnTo>
                      <a:pt x="27009" y="123868"/>
                    </a:lnTo>
                    <a:lnTo>
                      <a:pt x="25146" y="123868"/>
                    </a:lnTo>
                    <a:lnTo>
                      <a:pt x="25146" y="124799"/>
                    </a:lnTo>
                    <a:lnTo>
                      <a:pt x="22973" y="126972"/>
                    </a:lnTo>
                    <a:lnTo>
                      <a:pt x="30113" y="141874"/>
                    </a:lnTo>
                    <a:lnTo>
                      <a:pt x="41600" y="151187"/>
                    </a:lnTo>
                    <a:lnTo>
                      <a:pt x="56191" y="156465"/>
                    </a:lnTo>
                    <a:lnTo>
                      <a:pt x="72955" y="161742"/>
                    </a:lnTo>
                    <a:lnTo>
                      <a:pt x="90650" y="166089"/>
                    </a:lnTo>
                    <a:lnTo>
                      <a:pt x="107414" y="171366"/>
                    </a:lnTo>
                    <a:lnTo>
                      <a:pt x="119832" y="178817"/>
                    </a:lnTo>
                    <a:lnTo>
                      <a:pt x="132250" y="174471"/>
                    </a:lnTo>
                    <a:lnTo>
                      <a:pt x="139701" y="169193"/>
                    </a:lnTo>
                    <a:lnTo>
                      <a:pt x="144668" y="163915"/>
                    </a:lnTo>
                    <a:lnTo>
                      <a:pt x="150877" y="158638"/>
                    </a:lnTo>
                    <a:lnTo>
                      <a:pt x="159259" y="154602"/>
                    </a:lnTo>
                    <a:lnTo>
                      <a:pt x="168882" y="156465"/>
                    </a:lnTo>
                    <a:lnTo>
                      <a:pt x="178196" y="163915"/>
                    </a:lnTo>
                    <a:lnTo>
                      <a:pt x="188441" y="171366"/>
                    </a:lnTo>
                    <a:lnTo>
                      <a:pt x="203032" y="174471"/>
                    </a:lnTo>
                    <a:lnTo>
                      <a:pt x="212345" y="218864"/>
                    </a:lnTo>
                    <a:lnTo>
                      <a:pt x="219796" y="228488"/>
                    </a:lnTo>
                    <a:lnTo>
                      <a:pt x="230040" y="235939"/>
                    </a:lnTo>
                    <a:lnTo>
                      <a:pt x="239664" y="243389"/>
                    </a:lnTo>
                    <a:lnTo>
                      <a:pt x="246804" y="256118"/>
                    </a:lnTo>
                    <a:lnTo>
                      <a:pt x="248977" y="265431"/>
                    </a:lnTo>
                    <a:lnTo>
                      <a:pt x="246804" y="278159"/>
                    </a:lnTo>
                    <a:lnTo>
                      <a:pt x="243700" y="295234"/>
                    </a:lnTo>
                    <a:lnTo>
                      <a:pt x="237491" y="311998"/>
                    </a:lnTo>
                    <a:lnTo>
                      <a:pt x="232213" y="326899"/>
                    </a:lnTo>
                    <a:lnTo>
                      <a:pt x="226936" y="337455"/>
                    </a:lnTo>
                    <a:lnTo>
                      <a:pt x="209240" y="342732"/>
                    </a:lnTo>
                    <a:lnTo>
                      <a:pt x="188441" y="348010"/>
                    </a:lnTo>
                    <a:lnTo>
                      <a:pt x="172918" y="354529"/>
                    </a:lnTo>
                    <a:lnTo>
                      <a:pt x="172918" y="361669"/>
                    </a:lnTo>
                    <a:lnTo>
                      <a:pt x="172918" y="367257"/>
                    </a:lnTo>
                    <a:lnTo>
                      <a:pt x="173850" y="372535"/>
                    </a:lnTo>
                    <a:lnTo>
                      <a:pt x="176023" y="377813"/>
                    </a:lnTo>
                    <a:lnTo>
                      <a:pt x="197754" y="376571"/>
                    </a:lnTo>
                    <a:lnTo>
                      <a:pt x="216691" y="370362"/>
                    </a:lnTo>
                    <a:lnTo>
                      <a:pt x="232213" y="361669"/>
                    </a:lnTo>
                    <a:lnTo>
                      <a:pt x="243700" y="372535"/>
                    </a:lnTo>
                    <a:lnTo>
                      <a:pt x="254255" y="387126"/>
                    </a:lnTo>
                    <a:lnTo>
                      <a:pt x="261395" y="402027"/>
                    </a:lnTo>
                    <a:lnTo>
                      <a:pt x="268846" y="418791"/>
                    </a:lnTo>
                    <a:lnTo>
                      <a:pt x="280022" y="429657"/>
                    </a:lnTo>
                    <a:lnTo>
                      <a:pt x="292750" y="436797"/>
                    </a:lnTo>
                    <a:lnTo>
                      <a:pt x="310446" y="441143"/>
                    </a:lnTo>
                    <a:lnTo>
                      <a:pt x="326899" y="444248"/>
                    </a:lnTo>
                    <a:lnTo>
                      <a:pt x="339628" y="449526"/>
                    </a:lnTo>
                    <a:lnTo>
                      <a:pt x="343663" y="449526"/>
                    </a:lnTo>
                    <a:lnTo>
                      <a:pt x="336523" y="433693"/>
                    </a:lnTo>
                    <a:lnTo>
                      <a:pt x="326899" y="420964"/>
                    </a:lnTo>
                    <a:lnTo>
                      <a:pt x="316655" y="406374"/>
                    </a:lnTo>
                    <a:lnTo>
                      <a:pt x="319759" y="406374"/>
                    </a:lnTo>
                    <a:lnTo>
                      <a:pt x="322864" y="407305"/>
                    </a:lnTo>
                    <a:lnTo>
                      <a:pt x="330004" y="411651"/>
                    </a:lnTo>
                    <a:lnTo>
                      <a:pt x="339628" y="416929"/>
                    </a:lnTo>
                    <a:lnTo>
                      <a:pt x="348941" y="422206"/>
                    </a:lnTo>
                    <a:lnTo>
                      <a:pt x="356081" y="426242"/>
                    </a:lnTo>
                    <a:lnTo>
                      <a:pt x="359186" y="424379"/>
                    </a:lnTo>
                    <a:lnTo>
                      <a:pt x="361359" y="422206"/>
                    </a:lnTo>
                    <a:lnTo>
                      <a:pt x="363532" y="420964"/>
                    </a:lnTo>
                    <a:lnTo>
                      <a:pt x="363532" y="418791"/>
                    </a:lnTo>
                    <a:lnTo>
                      <a:pt x="365395" y="416929"/>
                    </a:lnTo>
                    <a:lnTo>
                      <a:pt x="366636" y="414756"/>
                    </a:lnTo>
                    <a:lnTo>
                      <a:pt x="365395" y="394577"/>
                    </a:lnTo>
                    <a:lnTo>
                      <a:pt x="359186" y="379675"/>
                    </a:lnTo>
                    <a:lnTo>
                      <a:pt x="352045" y="365084"/>
                    </a:lnTo>
                    <a:lnTo>
                      <a:pt x="339628" y="365084"/>
                    </a:lnTo>
                    <a:lnTo>
                      <a:pt x="332177" y="333108"/>
                    </a:lnTo>
                    <a:lnTo>
                      <a:pt x="322864" y="304547"/>
                    </a:lnTo>
                    <a:lnTo>
                      <a:pt x="329073" y="302685"/>
                    </a:lnTo>
                    <a:lnTo>
                      <a:pt x="334350" y="302685"/>
                    </a:lnTo>
                    <a:lnTo>
                      <a:pt x="339628" y="300512"/>
                    </a:lnTo>
                    <a:lnTo>
                      <a:pt x="346768" y="300512"/>
                    </a:lnTo>
                    <a:lnTo>
                      <a:pt x="352045" y="313240"/>
                    </a:lnTo>
                    <a:lnTo>
                      <a:pt x="359186" y="322553"/>
                    </a:lnTo>
                    <a:lnTo>
                      <a:pt x="368810" y="332177"/>
                    </a:lnTo>
                    <a:lnTo>
                      <a:pt x="375950" y="340559"/>
                    </a:lnTo>
                    <a:lnTo>
                      <a:pt x="383401" y="340559"/>
                    </a:lnTo>
                    <a:lnTo>
                      <a:pt x="388368" y="339628"/>
                    </a:lnTo>
                    <a:lnTo>
                      <a:pt x="394577" y="339628"/>
                    </a:lnTo>
                    <a:lnTo>
                      <a:pt x="399854" y="337455"/>
                    </a:lnTo>
                    <a:lnTo>
                      <a:pt x="407305" y="287783"/>
                    </a:lnTo>
                    <a:lnTo>
                      <a:pt x="402027" y="287783"/>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740" name="Google Shape;740;p38"/>
              <p:cNvSpPr/>
              <p:nvPr/>
            </p:nvSpPr>
            <p:spPr>
              <a:xfrm>
                <a:off x="5463788" y="5234275"/>
                <a:ext cx="43462" cy="15522"/>
              </a:xfrm>
              <a:custGeom>
                <a:rect b="b" l="l" r="r" t="t"/>
                <a:pathLst>
                  <a:path extrusionOk="0" h="15522" w="43462">
                    <a:moveTo>
                      <a:pt x="24836" y="7451"/>
                    </a:moveTo>
                    <a:lnTo>
                      <a:pt x="14591" y="3415"/>
                    </a:lnTo>
                    <a:lnTo>
                      <a:pt x="4967" y="0"/>
                    </a:lnTo>
                    <a:lnTo>
                      <a:pt x="3104" y="3415"/>
                    </a:lnTo>
                    <a:lnTo>
                      <a:pt x="3104" y="5278"/>
                    </a:lnTo>
                    <a:lnTo>
                      <a:pt x="1863" y="7451"/>
                    </a:lnTo>
                    <a:lnTo>
                      <a:pt x="0" y="8692"/>
                    </a:lnTo>
                    <a:lnTo>
                      <a:pt x="0" y="12728"/>
                    </a:lnTo>
                    <a:lnTo>
                      <a:pt x="7140" y="12728"/>
                    </a:lnTo>
                    <a:lnTo>
                      <a:pt x="10245" y="14901"/>
                    </a:lnTo>
                    <a:lnTo>
                      <a:pt x="12418" y="14901"/>
                    </a:lnTo>
                    <a:lnTo>
                      <a:pt x="15522" y="15833"/>
                    </a:lnTo>
                    <a:lnTo>
                      <a:pt x="44704" y="15833"/>
                    </a:lnTo>
                    <a:lnTo>
                      <a:pt x="37253" y="10555"/>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741" name="Google Shape;741;p38"/>
              <p:cNvSpPr/>
              <p:nvPr/>
            </p:nvSpPr>
            <p:spPr>
              <a:xfrm>
                <a:off x="5144029" y="5162562"/>
                <a:ext cx="24835" cy="9313"/>
              </a:xfrm>
              <a:custGeom>
                <a:rect b="b" l="l" r="r" t="t"/>
                <a:pathLst>
                  <a:path extrusionOk="0" h="9313" w="24835">
                    <a:moveTo>
                      <a:pt x="4967" y="10555"/>
                    </a:moveTo>
                    <a:lnTo>
                      <a:pt x="10245" y="10555"/>
                    </a:lnTo>
                    <a:lnTo>
                      <a:pt x="14280" y="8382"/>
                    </a:lnTo>
                    <a:lnTo>
                      <a:pt x="17695" y="7140"/>
                    </a:lnTo>
                    <a:lnTo>
                      <a:pt x="19558" y="5278"/>
                    </a:lnTo>
                    <a:lnTo>
                      <a:pt x="24836" y="3104"/>
                    </a:lnTo>
                    <a:lnTo>
                      <a:pt x="24836" y="0"/>
                    </a:lnTo>
                    <a:lnTo>
                      <a:pt x="0" y="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742" name="Google Shape;742;p38"/>
              <p:cNvSpPr/>
              <p:nvPr/>
            </p:nvSpPr>
            <p:spPr>
              <a:xfrm>
                <a:off x="5247097" y="5141141"/>
                <a:ext cx="24835" cy="40357"/>
              </a:xfrm>
              <a:custGeom>
                <a:rect b="b" l="l" r="r" t="t"/>
                <a:pathLst>
                  <a:path extrusionOk="0" h="40357" w="24835">
                    <a:moveTo>
                      <a:pt x="21731" y="0"/>
                    </a:moveTo>
                    <a:lnTo>
                      <a:pt x="14591" y="0"/>
                    </a:lnTo>
                    <a:lnTo>
                      <a:pt x="9313" y="0"/>
                    </a:lnTo>
                    <a:lnTo>
                      <a:pt x="4967" y="2173"/>
                    </a:lnTo>
                    <a:lnTo>
                      <a:pt x="1863" y="4346"/>
                    </a:lnTo>
                    <a:lnTo>
                      <a:pt x="0" y="11797"/>
                    </a:lnTo>
                    <a:lnTo>
                      <a:pt x="0" y="26698"/>
                    </a:lnTo>
                    <a:lnTo>
                      <a:pt x="1863" y="41289"/>
                    </a:lnTo>
                    <a:lnTo>
                      <a:pt x="7140" y="39116"/>
                    </a:lnTo>
                    <a:lnTo>
                      <a:pt x="11487" y="39116"/>
                    </a:lnTo>
                    <a:lnTo>
                      <a:pt x="14591" y="39116"/>
                    </a:lnTo>
                    <a:lnTo>
                      <a:pt x="16454" y="37253"/>
                    </a:lnTo>
                    <a:lnTo>
                      <a:pt x="26078" y="37253"/>
                    </a:lnTo>
                    <a:lnTo>
                      <a:pt x="23904" y="17075"/>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743" name="Google Shape;743;p38"/>
              <p:cNvSpPr/>
              <p:nvPr/>
            </p:nvSpPr>
            <p:spPr>
              <a:xfrm>
                <a:off x="5592933" y="5239552"/>
                <a:ext cx="34149" cy="21731"/>
              </a:xfrm>
              <a:custGeom>
                <a:rect b="b" l="l" r="r" t="t"/>
                <a:pathLst>
                  <a:path extrusionOk="0" h="21731" w="34149">
                    <a:moveTo>
                      <a:pt x="21731" y="3415"/>
                    </a:moveTo>
                    <a:lnTo>
                      <a:pt x="14591" y="5278"/>
                    </a:lnTo>
                    <a:lnTo>
                      <a:pt x="7140" y="9624"/>
                    </a:lnTo>
                    <a:lnTo>
                      <a:pt x="0" y="10555"/>
                    </a:lnTo>
                    <a:lnTo>
                      <a:pt x="3104" y="24525"/>
                    </a:lnTo>
                    <a:lnTo>
                      <a:pt x="7140" y="22352"/>
                    </a:lnTo>
                    <a:lnTo>
                      <a:pt x="10245" y="22352"/>
                    </a:lnTo>
                    <a:lnTo>
                      <a:pt x="12418" y="22352"/>
                    </a:lnTo>
                    <a:lnTo>
                      <a:pt x="12418" y="20179"/>
                    </a:lnTo>
                    <a:lnTo>
                      <a:pt x="15522" y="20179"/>
                    </a:lnTo>
                    <a:lnTo>
                      <a:pt x="21731" y="17075"/>
                    </a:lnTo>
                    <a:lnTo>
                      <a:pt x="24836" y="12728"/>
                    </a:lnTo>
                    <a:lnTo>
                      <a:pt x="29182" y="9624"/>
                    </a:lnTo>
                    <a:lnTo>
                      <a:pt x="32286" y="5278"/>
                    </a:lnTo>
                    <a:lnTo>
                      <a:pt x="36322" y="0"/>
                    </a:lnTo>
                    <a:lnTo>
                      <a:pt x="27009" y="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744" name="Google Shape;744;p38"/>
              <p:cNvSpPr/>
              <p:nvPr/>
            </p:nvSpPr>
            <p:spPr>
              <a:xfrm>
                <a:off x="4877977" y="3996527"/>
                <a:ext cx="2967861" cy="2340761"/>
              </a:xfrm>
              <a:custGeom>
                <a:rect b="b" l="l" r="r" t="t"/>
                <a:pathLst>
                  <a:path extrusionOk="0" h="2340761" w="2967861">
                    <a:moveTo>
                      <a:pt x="2965999" y="516271"/>
                    </a:moveTo>
                    <a:lnTo>
                      <a:pt x="2956685" y="502612"/>
                    </a:lnTo>
                    <a:lnTo>
                      <a:pt x="2945199" y="489883"/>
                    </a:lnTo>
                    <a:lnTo>
                      <a:pt x="2934644" y="477155"/>
                    </a:lnTo>
                    <a:lnTo>
                      <a:pt x="2930608" y="477155"/>
                    </a:lnTo>
                    <a:lnTo>
                      <a:pt x="2929677" y="477155"/>
                    </a:lnTo>
                    <a:lnTo>
                      <a:pt x="2927503" y="479328"/>
                    </a:lnTo>
                    <a:lnTo>
                      <a:pt x="2925330" y="479328"/>
                    </a:lnTo>
                    <a:lnTo>
                      <a:pt x="2923158" y="480260"/>
                    </a:lnTo>
                    <a:lnTo>
                      <a:pt x="2905462" y="477155"/>
                    </a:lnTo>
                    <a:lnTo>
                      <a:pt x="2896149" y="469705"/>
                    </a:lnTo>
                    <a:lnTo>
                      <a:pt x="2889008" y="460081"/>
                    </a:lnTo>
                    <a:lnTo>
                      <a:pt x="2881868" y="449526"/>
                    </a:lnTo>
                    <a:lnTo>
                      <a:pt x="2871313" y="439902"/>
                    </a:lnTo>
                    <a:lnTo>
                      <a:pt x="2866035" y="435555"/>
                    </a:lnTo>
                    <a:lnTo>
                      <a:pt x="2859827" y="435555"/>
                    </a:lnTo>
                    <a:lnTo>
                      <a:pt x="2854549" y="434624"/>
                    </a:lnTo>
                    <a:lnTo>
                      <a:pt x="2849271" y="434624"/>
                    </a:lnTo>
                    <a:lnTo>
                      <a:pt x="2843994" y="430278"/>
                    </a:lnTo>
                    <a:lnTo>
                      <a:pt x="2810776" y="395508"/>
                    </a:lnTo>
                    <a:lnTo>
                      <a:pt x="2751481" y="370051"/>
                    </a:lnTo>
                    <a:lnTo>
                      <a:pt x="2747445" y="370983"/>
                    </a:lnTo>
                    <a:lnTo>
                      <a:pt x="2744340" y="373156"/>
                    </a:lnTo>
                    <a:lnTo>
                      <a:pt x="2740305" y="377502"/>
                    </a:lnTo>
                    <a:lnTo>
                      <a:pt x="2735027" y="378433"/>
                    </a:lnTo>
                    <a:lnTo>
                      <a:pt x="2729750" y="378433"/>
                    </a:lnTo>
                    <a:lnTo>
                      <a:pt x="2723541" y="378433"/>
                    </a:lnTo>
                    <a:lnTo>
                      <a:pt x="2708950" y="373156"/>
                    </a:lnTo>
                    <a:lnTo>
                      <a:pt x="2696532" y="365705"/>
                    </a:lnTo>
                    <a:lnTo>
                      <a:pt x="2678836" y="362601"/>
                    </a:lnTo>
                    <a:lnTo>
                      <a:pt x="2678836" y="367878"/>
                    </a:lnTo>
                    <a:lnTo>
                      <a:pt x="2678836" y="373156"/>
                    </a:lnTo>
                    <a:lnTo>
                      <a:pt x="2676664" y="377502"/>
                    </a:lnTo>
                    <a:lnTo>
                      <a:pt x="2676664" y="380607"/>
                    </a:lnTo>
                    <a:lnTo>
                      <a:pt x="2678836" y="382780"/>
                    </a:lnTo>
                    <a:lnTo>
                      <a:pt x="2681010" y="385884"/>
                    </a:lnTo>
                    <a:lnTo>
                      <a:pt x="2684114" y="392093"/>
                    </a:lnTo>
                    <a:lnTo>
                      <a:pt x="2681941" y="397371"/>
                    </a:lnTo>
                    <a:lnTo>
                      <a:pt x="2681941" y="400475"/>
                    </a:lnTo>
                    <a:lnTo>
                      <a:pt x="2681010" y="404821"/>
                    </a:lnTo>
                    <a:lnTo>
                      <a:pt x="2678836" y="406994"/>
                    </a:lnTo>
                    <a:lnTo>
                      <a:pt x="2678836" y="412272"/>
                    </a:lnTo>
                    <a:lnTo>
                      <a:pt x="2671696" y="406994"/>
                    </a:lnTo>
                    <a:lnTo>
                      <a:pt x="2666419" y="402648"/>
                    </a:lnTo>
                    <a:lnTo>
                      <a:pt x="2660210" y="395198"/>
                    </a:lnTo>
                    <a:lnTo>
                      <a:pt x="2654932" y="389920"/>
                    </a:lnTo>
                    <a:lnTo>
                      <a:pt x="2651828" y="382469"/>
                    </a:lnTo>
                    <a:lnTo>
                      <a:pt x="2616437" y="382469"/>
                    </a:lnTo>
                    <a:lnTo>
                      <a:pt x="2581978" y="382469"/>
                    </a:lnTo>
                    <a:lnTo>
                      <a:pt x="2547518" y="385574"/>
                    </a:lnTo>
                    <a:lnTo>
                      <a:pt x="2544414" y="384642"/>
                    </a:lnTo>
                    <a:lnTo>
                      <a:pt x="2542240" y="380296"/>
                    </a:lnTo>
                    <a:lnTo>
                      <a:pt x="2538205" y="378123"/>
                    </a:lnTo>
                    <a:lnTo>
                      <a:pt x="2535100" y="365395"/>
                    </a:lnTo>
                    <a:lnTo>
                      <a:pt x="2532927" y="350493"/>
                    </a:lnTo>
                    <a:lnTo>
                      <a:pt x="2527650" y="333419"/>
                    </a:lnTo>
                    <a:lnTo>
                      <a:pt x="2515232" y="330314"/>
                    </a:lnTo>
                    <a:lnTo>
                      <a:pt x="2498468" y="327210"/>
                    </a:lnTo>
                    <a:lnTo>
                      <a:pt x="2481703" y="325037"/>
                    </a:lnTo>
                    <a:lnTo>
                      <a:pt x="2464008" y="325037"/>
                    </a:lnTo>
                    <a:lnTo>
                      <a:pt x="2451590" y="330314"/>
                    </a:lnTo>
                    <a:lnTo>
                      <a:pt x="2437931" y="325037"/>
                    </a:lnTo>
                    <a:lnTo>
                      <a:pt x="2427375" y="315413"/>
                    </a:lnTo>
                    <a:lnTo>
                      <a:pt x="2420235" y="304858"/>
                    </a:lnTo>
                    <a:lnTo>
                      <a:pt x="2414958" y="293371"/>
                    </a:lnTo>
                    <a:lnTo>
                      <a:pt x="2401298" y="293371"/>
                    </a:lnTo>
                    <a:lnTo>
                      <a:pt x="2388880" y="293371"/>
                    </a:lnTo>
                    <a:lnTo>
                      <a:pt x="2378325" y="297718"/>
                    </a:lnTo>
                    <a:lnTo>
                      <a:pt x="2373047" y="295544"/>
                    </a:lnTo>
                    <a:lnTo>
                      <a:pt x="2369012" y="293371"/>
                    </a:lnTo>
                    <a:lnTo>
                      <a:pt x="2365907" y="291198"/>
                    </a:lnTo>
                    <a:lnTo>
                      <a:pt x="2365907" y="288094"/>
                    </a:lnTo>
                    <a:lnTo>
                      <a:pt x="2363734" y="285921"/>
                    </a:lnTo>
                    <a:lnTo>
                      <a:pt x="2363734" y="282816"/>
                    </a:lnTo>
                    <a:lnTo>
                      <a:pt x="2361561" y="276607"/>
                    </a:lnTo>
                    <a:lnTo>
                      <a:pt x="2358457" y="273503"/>
                    </a:lnTo>
                    <a:lnTo>
                      <a:pt x="2351316" y="268225"/>
                    </a:lnTo>
                    <a:lnTo>
                      <a:pt x="2334552" y="262016"/>
                    </a:lnTo>
                    <a:lnTo>
                      <a:pt x="2315925" y="256739"/>
                    </a:lnTo>
                    <a:lnTo>
                      <a:pt x="2296057" y="251461"/>
                    </a:lnTo>
                    <a:lnTo>
                      <a:pt x="2276188" y="249288"/>
                    </a:lnTo>
                    <a:lnTo>
                      <a:pt x="2258493" y="249288"/>
                    </a:lnTo>
                    <a:lnTo>
                      <a:pt x="2247007" y="253634"/>
                    </a:lnTo>
                    <a:lnTo>
                      <a:pt x="2234589" y="256739"/>
                    </a:lnTo>
                    <a:lnTo>
                      <a:pt x="2237693" y="273813"/>
                    </a:lnTo>
                    <a:lnTo>
                      <a:pt x="2241729" y="286541"/>
                    </a:lnTo>
                    <a:lnTo>
                      <a:pt x="2243902" y="305479"/>
                    </a:lnTo>
                    <a:lnTo>
                      <a:pt x="2236762" y="305479"/>
                    </a:lnTo>
                    <a:lnTo>
                      <a:pt x="2232726" y="303306"/>
                    </a:lnTo>
                    <a:lnTo>
                      <a:pt x="2227448" y="303306"/>
                    </a:lnTo>
                    <a:lnTo>
                      <a:pt x="2225275" y="303306"/>
                    </a:lnTo>
                    <a:lnTo>
                      <a:pt x="2222171" y="303306"/>
                    </a:lnTo>
                    <a:lnTo>
                      <a:pt x="2218135" y="306410"/>
                    </a:lnTo>
                    <a:lnTo>
                      <a:pt x="2215030" y="310756"/>
                    </a:lnTo>
                    <a:lnTo>
                      <a:pt x="2207890" y="306410"/>
                    </a:lnTo>
                    <a:lnTo>
                      <a:pt x="2201681" y="303306"/>
                    </a:lnTo>
                    <a:lnTo>
                      <a:pt x="2198577" y="298028"/>
                    </a:lnTo>
                    <a:lnTo>
                      <a:pt x="2193299" y="293682"/>
                    </a:lnTo>
                    <a:lnTo>
                      <a:pt x="2188022" y="288404"/>
                    </a:lnTo>
                    <a:lnTo>
                      <a:pt x="2174362" y="310756"/>
                    </a:lnTo>
                    <a:lnTo>
                      <a:pt x="2165980" y="308583"/>
                    </a:lnTo>
                    <a:lnTo>
                      <a:pt x="2158840" y="306410"/>
                    </a:lnTo>
                    <a:lnTo>
                      <a:pt x="2152631" y="303306"/>
                    </a:lnTo>
                    <a:lnTo>
                      <a:pt x="2149526" y="298028"/>
                    </a:lnTo>
                    <a:lnTo>
                      <a:pt x="2147353" y="290577"/>
                    </a:lnTo>
                    <a:lnTo>
                      <a:pt x="2147353" y="280953"/>
                    </a:lnTo>
                    <a:lnTo>
                      <a:pt x="2140213" y="290577"/>
                    </a:lnTo>
                    <a:lnTo>
                      <a:pt x="2137109" y="301132"/>
                    </a:lnTo>
                    <a:lnTo>
                      <a:pt x="2133073" y="312619"/>
                    </a:lnTo>
                    <a:lnTo>
                      <a:pt x="2127795" y="321001"/>
                    </a:lnTo>
                    <a:lnTo>
                      <a:pt x="2125622" y="323174"/>
                    </a:lnTo>
                    <a:lnTo>
                      <a:pt x="2123449" y="325347"/>
                    </a:lnTo>
                    <a:lnTo>
                      <a:pt x="2112894" y="317896"/>
                    </a:lnTo>
                    <a:lnTo>
                      <a:pt x="2100476" y="310446"/>
                    </a:lnTo>
                    <a:lnTo>
                      <a:pt x="2091163" y="300822"/>
                    </a:lnTo>
                    <a:lnTo>
                      <a:pt x="2088989" y="295544"/>
                    </a:lnTo>
                    <a:lnTo>
                      <a:pt x="2088058" y="291198"/>
                    </a:lnTo>
                    <a:lnTo>
                      <a:pt x="2088058" y="288094"/>
                    </a:lnTo>
                    <a:lnTo>
                      <a:pt x="2085885" y="283747"/>
                    </a:lnTo>
                    <a:lnTo>
                      <a:pt x="2083712" y="280643"/>
                    </a:lnTo>
                    <a:lnTo>
                      <a:pt x="2090852" y="261706"/>
                    </a:lnTo>
                    <a:lnTo>
                      <a:pt x="2103270" y="248978"/>
                    </a:lnTo>
                    <a:lnTo>
                      <a:pt x="2093957" y="212034"/>
                    </a:lnTo>
                    <a:lnTo>
                      <a:pt x="2090852" y="212034"/>
                    </a:lnTo>
                    <a:lnTo>
                      <a:pt x="2090852" y="206757"/>
                    </a:lnTo>
                    <a:lnTo>
                      <a:pt x="2070984" y="208930"/>
                    </a:lnTo>
                    <a:lnTo>
                      <a:pt x="2058566" y="214208"/>
                    </a:lnTo>
                    <a:lnTo>
                      <a:pt x="2047079" y="223831"/>
                    </a:lnTo>
                    <a:lnTo>
                      <a:pt x="2036524" y="218554"/>
                    </a:lnTo>
                    <a:lnTo>
                      <a:pt x="2025038" y="212345"/>
                    </a:lnTo>
                    <a:lnTo>
                      <a:pt x="2014482" y="207067"/>
                    </a:lnTo>
                    <a:lnTo>
                      <a:pt x="2012310" y="209240"/>
                    </a:lnTo>
                    <a:lnTo>
                      <a:pt x="2012310" y="211414"/>
                    </a:lnTo>
                    <a:lnTo>
                      <a:pt x="2010136" y="211414"/>
                    </a:lnTo>
                    <a:lnTo>
                      <a:pt x="2007032" y="212345"/>
                    </a:lnTo>
                    <a:lnTo>
                      <a:pt x="2007032" y="218554"/>
                    </a:lnTo>
                    <a:lnTo>
                      <a:pt x="2007032" y="223831"/>
                    </a:lnTo>
                    <a:lnTo>
                      <a:pt x="2007032" y="226936"/>
                    </a:lnTo>
                    <a:lnTo>
                      <a:pt x="2007032" y="229109"/>
                    </a:lnTo>
                    <a:lnTo>
                      <a:pt x="2007032" y="232213"/>
                    </a:lnTo>
                    <a:lnTo>
                      <a:pt x="2002996" y="243700"/>
                    </a:lnTo>
                    <a:lnTo>
                      <a:pt x="1950841" y="239354"/>
                    </a:lnTo>
                    <a:lnTo>
                      <a:pt x="1948668" y="234076"/>
                    </a:lnTo>
                    <a:lnTo>
                      <a:pt x="1948668" y="228799"/>
                    </a:lnTo>
                    <a:lnTo>
                      <a:pt x="1946495" y="223521"/>
                    </a:lnTo>
                    <a:lnTo>
                      <a:pt x="1946495" y="218243"/>
                    </a:lnTo>
                    <a:lnTo>
                      <a:pt x="1946495" y="216070"/>
                    </a:lnTo>
                    <a:lnTo>
                      <a:pt x="1934077" y="206446"/>
                    </a:lnTo>
                    <a:lnTo>
                      <a:pt x="1921659" y="204273"/>
                    </a:lnTo>
                    <a:lnTo>
                      <a:pt x="1904895" y="204273"/>
                    </a:lnTo>
                    <a:lnTo>
                      <a:pt x="1887200" y="206446"/>
                    </a:lnTo>
                    <a:lnTo>
                      <a:pt x="1887200" y="219175"/>
                    </a:lnTo>
                    <a:lnTo>
                      <a:pt x="1877886" y="219175"/>
                    </a:lnTo>
                    <a:lnTo>
                      <a:pt x="1877886" y="218243"/>
                    </a:lnTo>
                    <a:lnTo>
                      <a:pt x="1875713" y="218243"/>
                    </a:lnTo>
                    <a:lnTo>
                      <a:pt x="1873540" y="216070"/>
                    </a:lnTo>
                    <a:lnTo>
                      <a:pt x="1875713" y="206446"/>
                    </a:lnTo>
                    <a:lnTo>
                      <a:pt x="1877886" y="198996"/>
                    </a:lnTo>
                    <a:lnTo>
                      <a:pt x="1880060" y="193718"/>
                    </a:lnTo>
                    <a:lnTo>
                      <a:pt x="1883164" y="188441"/>
                    </a:lnTo>
                    <a:lnTo>
                      <a:pt x="1883164" y="182232"/>
                    </a:lnTo>
                    <a:lnTo>
                      <a:pt x="1873851" y="186578"/>
                    </a:lnTo>
                    <a:lnTo>
                      <a:pt x="1866710" y="191856"/>
                    </a:lnTo>
                    <a:lnTo>
                      <a:pt x="1859570" y="197133"/>
                    </a:lnTo>
                    <a:lnTo>
                      <a:pt x="1854293" y="203342"/>
                    </a:lnTo>
                    <a:lnTo>
                      <a:pt x="1851188" y="201169"/>
                    </a:lnTo>
                    <a:lnTo>
                      <a:pt x="1849015" y="201169"/>
                    </a:lnTo>
                    <a:lnTo>
                      <a:pt x="1849015" y="198996"/>
                    </a:lnTo>
                    <a:lnTo>
                      <a:pt x="1849015" y="196823"/>
                    </a:lnTo>
                    <a:lnTo>
                      <a:pt x="1849015" y="195891"/>
                    </a:lnTo>
                    <a:lnTo>
                      <a:pt x="1851188" y="191545"/>
                    </a:lnTo>
                    <a:lnTo>
                      <a:pt x="1851188" y="188441"/>
                    </a:lnTo>
                    <a:lnTo>
                      <a:pt x="1834424" y="186267"/>
                    </a:lnTo>
                    <a:lnTo>
                      <a:pt x="1819833" y="188441"/>
                    </a:lnTo>
                    <a:lnTo>
                      <a:pt x="1807415" y="195891"/>
                    </a:lnTo>
                    <a:lnTo>
                      <a:pt x="1803379" y="195891"/>
                    </a:lnTo>
                    <a:lnTo>
                      <a:pt x="1815797" y="180990"/>
                    </a:lnTo>
                    <a:lnTo>
                      <a:pt x="1832561" y="169503"/>
                    </a:lnTo>
                    <a:lnTo>
                      <a:pt x="1849325" y="159880"/>
                    </a:lnTo>
                    <a:lnTo>
                      <a:pt x="1863916" y="151498"/>
                    </a:lnTo>
                    <a:lnTo>
                      <a:pt x="1869194" y="141874"/>
                    </a:lnTo>
                    <a:lnTo>
                      <a:pt x="1873230" y="132250"/>
                    </a:lnTo>
                    <a:lnTo>
                      <a:pt x="1878507" y="123868"/>
                    </a:lnTo>
                    <a:lnTo>
                      <a:pt x="1890925" y="114244"/>
                    </a:lnTo>
                    <a:lnTo>
                      <a:pt x="1890925" y="90029"/>
                    </a:lnTo>
                    <a:lnTo>
                      <a:pt x="1881612" y="77301"/>
                    </a:lnTo>
                    <a:lnTo>
                      <a:pt x="1873230" y="65815"/>
                    </a:lnTo>
                    <a:lnTo>
                      <a:pt x="1861743" y="57432"/>
                    </a:lnTo>
                    <a:lnTo>
                      <a:pt x="1847152" y="49982"/>
                    </a:lnTo>
                    <a:lnTo>
                      <a:pt x="1847152" y="47809"/>
                    </a:lnTo>
                    <a:lnTo>
                      <a:pt x="1847152" y="45636"/>
                    </a:lnTo>
                    <a:lnTo>
                      <a:pt x="1844979" y="43462"/>
                    </a:lnTo>
                    <a:lnTo>
                      <a:pt x="1844048" y="45636"/>
                    </a:lnTo>
                    <a:lnTo>
                      <a:pt x="1827284" y="50913"/>
                    </a:lnTo>
                    <a:lnTo>
                      <a:pt x="1812693" y="53086"/>
                    </a:lnTo>
                    <a:lnTo>
                      <a:pt x="1800275" y="55259"/>
                    </a:lnTo>
                    <a:lnTo>
                      <a:pt x="1787857" y="60537"/>
                    </a:lnTo>
                    <a:lnTo>
                      <a:pt x="1780717" y="50913"/>
                    </a:lnTo>
                    <a:lnTo>
                      <a:pt x="1773577" y="43462"/>
                    </a:lnTo>
                    <a:lnTo>
                      <a:pt x="1766436" y="40358"/>
                    </a:lnTo>
                    <a:lnTo>
                      <a:pt x="1751845" y="36012"/>
                    </a:lnTo>
                    <a:lnTo>
                      <a:pt x="1752777" y="30734"/>
                    </a:lnTo>
                    <a:lnTo>
                      <a:pt x="1754950" y="28561"/>
                    </a:lnTo>
                    <a:lnTo>
                      <a:pt x="1757123" y="25457"/>
                    </a:lnTo>
                    <a:lnTo>
                      <a:pt x="1760227" y="23283"/>
                    </a:lnTo>
                    <a:lnTo>
                      <a:pt x="1762401" y="22352"/>
                    </a:lnTo>
                    <a:lnTo>
                      <a:pt x="1767678" y="20179"/>
                    </a:lnTo>
                    <a:lnTo>
                      <a:pt x="1766747" y="14901"/>
                    </a:lnTo>
                    <a:lnTo>
                      <a:pt x="1762711" y="10555"/>
                    </a:lnTo>
                    <a:lnTo>
                      <a:pt x="1760538" y="7451"/>
                    </a:lnTo>
                    <a:lnTo>
                      <a:pt x="1759607" y="5278"/>
                    </a:lnTo>
                    <a:lnTo>
                      <a:pt x="1755571" y="0"/>
                    </a:lnTo>
                    <a:lnTo>
                      <a:pt x="1735702" y="0"/>
                    </a:lnTo>
                    <a:lnTo>
                      <a:pt x="1731666" y="18006"/>
                    </a:lnTo>
                    <a:lnTo>
                      <a:pt x="1721111" y="28561"/>
                    </a:lnTo>
                    <a:lnTo>
                      <a:pt x="1708693" y="38185"/>
                    </a:lnTo>
                    <a:lnTo>
                      <a:pt x="1695034" y="45636"/>
                    </a:lnTo>
                    <a:lnTo>
                      <a:pt x="1679511" y="53086"/>
                    </a:lnTo>
                    <a:lnTo>
                      <a:pt x="1679511" y="73265"/>
                    </a:lnTo>
                    <a:lnTo>
                      <a:pt x="1674234" y="73265"/>
                    </a:lnTo>
                    <a:lnTo>
                      <a:pt x="1668025" y="72334"/>
                    </a:lnTo>
                    <a:lnTo>
                      <a:pt x="1664921" y="72334"/>
                    </a:lnTo>
                    <a:lnTo>
                      <a:pt x="1659643" y="70161"/>
                    </a:lnTo>
                    <a:lnTo>
                      <a:pt x="1653434" y="75438"/>
                    </a:lnTo>
                    <a:lnTo>
                      <a:pt x="1646294" y="82889"/>
                    </a:lnTo>
                    <a:lnTo>
                      <a:pt x="1639153" y="88167"/>
                    </a:lnTo>
                    <a:lnTo>
                      <a:pt x="1632013" y="94376"/>
                    </a:lnTo>
                    <a:lnTo>
                      <a:pt x="1626736" y="94376"/>
                    </a:lnTo>
                    <a:lnTo>
                      <a:pt x="1616181" y="94376"/>
                    </a:lnTo>
                    <a:lnTo>
                      <a:pt x="1601590" y="94376"/>
                    </a:lnTo>
                    <a:lnTo>
                      <a:pt x="1586999" y="94376"/>
                    </a:lnTo>
                    <a:lnTo>
                      <a:pt x="1575512" y="94376"/>
                    </a:lnTo>
                    <a:lnTo>
                      <a:pt x="1572408" y="99653"/>
                    </a:lnTo>
                    <a:lnTo>
                      <a:pt x="1570235" y="104931"/>
                    </a:lnTo>
                    <a:lnTo>
                      <a:pt x="1567130" y="110208"/>
                    </a:lnTo>
                    <a:lnTo>
                      <a:pt x="1564957" y="117659"/>
                    </a:lnTo>
                    <a:lnTo>
                      <a:pt x="1543226" y="117659"/>
                    </a:lnTo>
                    <a:lnTo>
                      <a:pt x="1526462" y="123868"/>
                    </a:lnTo>
                    <a:lnTo>
                      <a:pt x="1511871" y="130077"/>
                    </a:lnTo>
                    <a:lnTo>
                      <a:pt x="1497280" y="141563"/>
                    </a:lnTo>
                    <a:lnTo>
                      <a:pt x="1484862" y="152118"/>
                    </a:lnTo>
                    <a:lnTo>
                      <a:pt x="1468098" y="161742"/>
                    </a:lnTo>
                    <a:lnTo>
                      <a:pt x="1462821" y="180679"/>
                    </a:lnTo>
                    <a:lnTo>
                      <a:pt x="1459716" y="198685"/>
                    </a:lnTo>
                    <a:lnTo>
                      <a:pt x="1455680" y="215760"/>
                    </a:lnTo>
                    <a:lnTo>
                      <a:pt x="1452576" y="215760"/>
                    </a:lnTo>
                    <a:lnTo>
                      <a:pt x="1445436" y="198685"/>
                    </a:lnTo>
                    <a:lnTo>
                      <a:pt x="1419358" y="203963"/>
                    </a:lnTo>
                    <a:lnTo>
                      <a:pt x="1395454" y="211414"/>
                    </a:lnTo>
                    <a:lnTo>
                      <a:pt x="1399490" y="233766"/>
                    </a:lnTo>
                    <a:lnTo>
                      <a:pt x="1404767" y="253945"/>
                    </a:lnTo>
                    <a:lnTo>
                      <a:pt x="1410045" y="275055"/>
                    </a:lnTo>
                    <a:lnTo>
                      <a:pt x="1419358" y="290888"/>
                    </a:lnTo>
                    <a:lnTo>
                      <a:pt x="1431776" y="304547"/>
                    </a:lnTo>
                    <a:lnTo>
                      <a:pt x="1431776" y="312929"/>
                    </a:lnTo>
                    <a:lnTo>
                      <a:pt x="1416254" y="302374"/>
                    </a:lnTo>
                    <a:lnTo>
                      <a:pt x="1399490" y="287473"/>
                    </a:lnTo>
                    <a:lnTo>
                      <a:pt x="1388934" y="272571"/>
                    </a:lnTo>
                    <a:lnTo>
                      <a:pt x="1368135" y="272571"/>
                    </a:lnTo>
                    <a:lnTo>
                      <a:pt x="1352612" y="275676"/>
                    </a:lnTo>
                    <a:lnTo>
                      <a:pt x="1338953" y="283127"/>
                    </a:lnTo>
                    <a:lnTo>
                      <a:pt x="1331812" y="274745"/>
                    </a:lnTo>
                    <a:lnTo>
                      <a:pt x="1328708" y="263258"/>
                    </a:lnTo>
                    <a:lnTo>
                      <a:pt x="1324672" y="252703"/>
                    </a:lnTo>
                    <a:lnTo>
                      <a:pt x="1321568" y="250530"/>
                    </a:lnTo>
                    <a:lnTo>
                      <a:pt x="1321568" y="249909"/>
                    </a:lnTo>
                    <a:lnTo>
                      <a:pt x="1319394" y="249909"/>
                    </a:lnTo>
                    <a:lnTo>
                      <a:pt x="1316290" y="249909"/>
                    </a:lnTo>
                    <a:lnTo>
                      <a:pt x="1312254" y="249909"/>
                    </a:lnTo>
                    <a:lnTo>
                      <a:pt x="1312254" y="284679"/>
                    </a:lnTo>
                    <a:lnTo>
                      <a:pt x="1289281" y="305789"/>
                    </a:lnTo>
                    <a:lnTo>
                      <a:pt x="1294559" y="320691"/>
                    </a:lnTo>
                    <a:lnTo>
                      <a:pt x="1299837" y="331246"/>
                    </a:lnTo>
                    <a:lnTo>
                      <a:pt x="1305114" y="343974"/>
                    </a:lnTo>
                    <a:lnTo>
                      <a:pt x="1309150" y="362911"/>
                    </a:lnTo>
                    <a:lnTo>
                      <a:pt x="1329018" y="370362"/>
                    </a:lnTo>
                    <a:lnTo>
                      <a:pt x="1350750" y="378744"/>
                    </a:lnTo>
                    <a:lnTo>
                      <a:pt x="1368445" y="386195"/>
                    </a:lnTo>
                    <a:lnTo>
                      <a:pt x="1368445" y="392403"/>
                    </a:lnTo>
                    <a:lnTo>
                      <a:pt x="1350750" y="386195"/>
                    </a:lnTo>
                    <a:lnTo>
                      <a:pt x="1332123" y="386195"/>
                    </a:lnTo>
                    <a:lnTo>
                      <a:pt x="1312254" y="386195"/>
                    </a:lnTo>
                    <a:lnTo>
                      <a:pt x="1314427" y="401096"/>
                    </a:lnTo>
                    <a:lnTo>
                      <a:pt x="1316601" y="418170"/>
                    </a:lnTo>
                    <a:lnTo>
                      <a:pt x="1319705" y="435245"/>
                    </a:lnTo>
                    <a:lnTo>
                      <a:pt x="1316601" y="453251"/>
                    </a:lnTo>
                    <a:lnTo>
                      <a:pt x="1310392" y="464737"/>
                    </a:lnTo>
                    <a:lnTo>
                      <a:pt x="1303251" y="479639"/>
                    </a:lnTo>
                    <a:lnTo>
                      <a:pt x="1296111" y="492367"/>
                    </a:lnTo>
                    <a:lnTo>
                      <a:pt x="1293006" y="494540"/>
                    </a:lnTo>
                    <a:lnTo>
                      <a:pt x="1290833" y="495472"/>
                    </a:lnTo>
                    <a:lnTo>
                      <a:pt x="1289902" y="497645"/>
                    </a:lnTo>
                    <a:lnTo>
                      <a:pt x="1269102" y="497645"/>
                    </a:lnTo>
                    <a:lnTo>
                      <a:pt x="1269102" y="492057"/>
                    </a:lnTo>
                    <a:lnTo>
                      <a:pt x="1276243" y="489883"/>
                    </a:lnTo>
                    <a:lnTo>
                      <a:pt x="1282452" y="486779"/>
                    </a:lnTo>
                    <a:lnTo>
                      <a:pt x="1287729" y="484606"/>
                    </a:lnTo>
                    <a:lnTo>
                      <a:pt x="1290833" y="480260"/>
                    </a:lnTo>
                    <a:lnTo>
                      <a:pt x="1296111" y="477155"/>
                    </a:lnTo>
                    <a:lnTo>
                      <a:pt x="1296111" y="460081"/>
                    </a:lnTo>
                    <a:lnTo>
                      <a:pt x="1300147" y="447352"/>
                    </a:lnTo>
                    <a:lnTo>
                      <a:pt x="1305424" y="435866"/>
                    </a:lnTo>
                    <a:lnTo>
                      <a:pt x="1302320" y="429657"/>
                    </a:lnTo>
                    <a:lnTo>
                      <a:pt x="1300147" y="423448"/>
                    </a:lnTo>
                    <a:lnTo>
                      <a:pt x="1296111" y="420344"/>
                    </a:lnTo>
                    <a:lnTo>
                      <a:pt x="1293006" y="415997"/>
                    </a:lnTo>
                    <a:lnTo>
                      <a:pt x="1290833" y="412893"/>
                    </a:lnTo>
                    <a:lnTo>
                      <a:pt x="1289902" y="407615"/>
                    </a:lnTo>
                    <a:lnTo>
                      <a:pt x="1289902" y="400165"/>
                    </a:lnTo>
                    <a:lnTo>
                      <a:pt x="1293006" y="390541"/>
                    </a:lnTo>
                    <a:lnTo>
                      <a:pt x="1296111" y="379054"/>
                    </a:lnTo>
                    <a:lnTo>
                      <a:pt x="1296111" y="366326"/>
                    </a:lnTo>
                    <a:lnTo>
                      <a:pt x="1293006" y="355771"/>
                    </a:lnTo>
                    <a:lnTo>
                      <a:pt x="1289902" y="340870"/>
                    </a:lnTo>
                    <a:lnTo>
                      <a:pt x="1283693" y="328141"/>
                    </a:lnTo>
                    <a:lnTo>
                      <a:pt x="1280589" y="318517"/>
                    </a:lnTo>
                    <a:lnTo>
                      <a:pt x="1282762" y="311067"/>
                    </a:lnTo>
                    <a:lnTo>
                      <a:pt x="1283693" y="299580"/>
                    </a:lnTo>
                    <a:lnTo>
                      <a:pt x="1287729" y="286852"/>
                    </a:lnTo>
                    <a:lnTo>
                      <a:pt x="1290833" y="271951"/>
                    </a:lnTo>
                    <a:lnTo>
                      <a:pt x="1293006" y="257049"/>
                    </a:lnTo>
                    <a:lnTo>
                      <a:pt x="1285866" y="249598"/>
                    </a:lnTo>
                    <a:lnTo>
                      <a:pt x="1280589" y="239975"/>
                    </a:lnTo>
                    <a:lnTo>
                      <a:pt x="1260720" y="239043"/>
                    </a:lnTo>
                    <a:lnTo>
                      <a:pt x="1243956" y="239975"/>
                    </a:lnTo>
                    <a:lnTo>
                      <a:pt x="1234643" y="246184"/>
                    </a:lnTo>
                    <a:lnTo>
                      <a:pt x="1227502" y="254566"/>
                    </a:lnTo>
                    <a:lnTo>
                      <a:pt x="1222225" y="266052"/>
                    </a:lnTo>
                    <a:lnTo>
                      <a:pt x="1218189" y="276607"/>
                    </a:lnTo>
                    <a:lnTo>
                      <a:pt x="1215085" y="290267"/>
                    </a:lnTo>
                    <a:lnTo>
                      <a:pt x="1211049" y="300822"/>
                    </a:lnTo>
                    <a:lnTo>
                      <a:pt x="1203909" y="310446"/>
                    </a:lnTo>
                    <a:lnTo>
                      <a:pt x="1193353" y="317896"/>
                    </a:lnTo>
                    <a:lnTo>
                      <a:pt x="1196458" y="338075"/>
                    </a:lnTo>
                    <a:lnTo>
                      <a:pt x="1198631" y="352977"/>
                    </a:lnTo>
                    <a:lnTo>
                      <a:pt x="1202667" y="370051"/>
                    </a:lnTo>
                    <a:lnTo>
                      <a:pt x="1200494" y="392403"/>
                    </a:lnTo>
                    <a:lnTo>
                      <a:pt x="1217258" y="392403"/>
                    </a:lnTo>
                    <a:lnTo>
                      <a:pt x="1218189" y="399854"/>
                    </a:lnTo>
                    <a:lnTo>
                      <a:pt x="1222225" y="405132"/>
                    </a:lnTo>
                    <a:lnTo>
                      <a:pt x="1224398" y="410409"/>
                    </a:lnTo>
                    <a:lnTo>
                      <a:pt x="1227502" y="414756"/>
                    </a:lnTo>
                    <a:lnTo>
                      <a:pt x="1232780" y="420033"/>
                    </a:lnTo>
                    <a:lnTo>
                      <a:pt x="1231849" y="423138"/>
                    </a:lnTo>
                    <a:lnTo>
                      <a:pt x="1231849" y="425311"/>
                    </a:lnTo>
                    <a:lnTo>
                      <a:pt x="1229676" y="427484"/>
                    </a:lnTo>
                    <a:lnTo>
                      <a:pt x="1220362" y="423138"/>
                    </a:lnTo>
                    <a:lnTo>
                      <a:pt x="1205771" y="415687"/>
                    </a:lnTo>
                    <a:lnTo>
                      <a:pt x="1190249" y="402959"/>
                    </a:lnTo>
                    <a:lnTo>
                      <a:pt x="1171622" y="390230"/>
                    </a:lnTo>
                    <a:lnTo>
                      <a:pt x="1159204" y="377502"/>
                    </a:lnTo>
                    <a:lnTo>
                      <a:pt x="1149891" y="366016"/>
                    </a:lnTo>
                    <a:lnTo>
                      <a:pt x="1142751" y="366016"/>
                    </a:lnTo>
                    <a:lnTo>
                      <a:pt x="1135611" y="366016"/>
                    </a:lnTo>
                    <a:lnTo>
                      <a:pt x="1130333" y="363842"/>
                    </a:lnTo>
                    <a:lnTo>
                      <a:pt x="1126297" y="362911"/>
                    </a:lnTo>
                    <a:lnTo>
                      <a:pt x="1119157" y="366016"/>
                    </a:lnTo>
                    <a:lnTo>
                      <a:pt x="1116052" y="368189"/>
                    </a:lnTo>
                    <a:lnTo>
                      <a:pt x="1112017" y="371293"/>
                    </a:lnTo>
                    <a:lnTo>
                      <a:pt x="1106739" y="375639"/>
                    </a:lnTo>
                    <a:lnTo>
                      <a:pt x="1106739" y="383090"/>
                    </a:lnTo>
                    <a:lnTo>
                      <a:pt x="1106739" y="388368"/>
                    </a:lnTo>
                    <a:lnTo>
                      <a:pt x="1108912" y="392714"/>
                    </a:lnTo>
                    <a:lnTo>
                      <a:pt x="1111085" y="395818"/>
                    </a:lnTo>
                    <a:lnTo>
                      <a:pt x="1114190" y="400165"/>
                    </a:lnTo>
                    <a:lnTo>
                      <a:pt x="1114190" y="405442"/>
                    </a:lnTo>
                    <a:lnTo>
                      <a:pt x="1112017" y="410720"/>
                    </a:lnTo>
                    <a:lnTo>
                      <a:pt x="1112017" y="415066"/>
                    </a:lnTo>
                    <a:lnTo>
                      <a:pt x="1111085" y="415997"/>
                    </a:lnTo>
                    <a:lnTo>
                      <a:pt x="1108912" y="420344"/>
                    </a:lnTo>
                    <a:lnTo>
                      <a:pt x="1106739" y="423448"/>
                    </a:lnTo>
                    <a:lnTo>
                      <a:pt x="1099599" y="422517"/>
                    </a:lnTo>
                    <a:lnTo>
                      <a:pt x="1096495" y="422517"/>
                    </a:lnTo>
                    <a:lnTo>
                      <a:pt x="1094321" y="420344"/>
                    </a:lnTo>
                    <a:lnTo>
                      <a:pt x="1092148" y="418170"/>
                    </a:lnTo>
                    <a:lnTo>
                      <a:pt x="1089044" y="415066"/>
                    </a:lnTo>
                    <a:lnTo>
                      <a:pt x="1086871" y="412893"/>
                    </a:lnTo>
                    <a:lnTo>
                      <a:pt x="1083766" y="412893"/>
                    </a:lnTo>
                    <a:lnTo>
                      <a:pt x="1072280" y="415997"/>
                    </a:lnTo>
                    <a:lnTo>
                      <a:pt x="1061724" y="420344"/>
                    </a:lnTo>
                    <a:lnTo>
                      <a:pt x="1048065" y="425621"/>
                    </a:lnTo>
                    <a:lnTo>
                      <a:pt x="1035647" y="430899"/>
                    </a:lnTo>
                    <a:lnTo>
                      <a:pt x="1030369" y="436176"/>
                    </a:lnTo>
                    <a:lnTo>
                      <a:pt x="1021056" y="436176"/>
                    </a:lnTo>
                    <a:lnTo>
                      <a:pt x="1028196" y="425621"/>
                    </a:lnTo>
                    <a:lnTo>
                      <a:pt x="1035336" y="420344"/>
                    </a:lnTo>
                    <a:lnTo>
                      <a:pt x="1044650" y="415066"/>
                    </a:lnTo>
                    <a:lnTo>
                      <a:pt x="1053963" y="407615"/>
                    </a:lnTo>
                    <a:lnTo>
                      <a:pt x="1040304" y="403269"/>
                    </a:lnTo>
                    <a:lnTo>
                      <a:pt x="1025713" y="400165"/>
                    </a:lnTo>
                    <a:lnTo>
                      <a:pt x="1010190" y="400165"/>
                    </a:lnTo>
                    <a:lnTo>
                      <a:pt x="1008017" y="407615"/>
                    </a:lnTo>
                    <a:lnTo>
                      <a:pt x="1008017" y="412893"/>
                    </a:lnTo>
                    <a:lnTo>
                      <a:pt x="1005844" y="415997"/>
                    </a:lnTo>
                    <a:lnTo>
                      <a:pt x="1003671" y="420344"/>
                    </a:lnTo>
                    <a:lnTo>
                      <a:pt x="1000567" y="423448"/>
                    </a:lnTo>
                    <a:lnTo>
                      <a:pt x="1000567" y="427794"/>
                    </a:lnTo>
                    <a:lnTo>
                      <a:pt x="996531" y="425621"/>
                    </a:lnTo>
                    <a:lnTo>
                      <a:pt x="995600" y="422517"/>
                    </a:lnTo>
                    <a:lnTo>
                      <a:pt x="993426" y="420344"/>
                    </a:lnTo>
                    <a:lnTo>
                      <a:pt x="991253" y="415997"/>
                    </a:lnTo>
                    <a:lnTo>
                      <a:pt x="990322" y="412893"/>
                    </a:lnTo>
                    <a:lnTo>
                      <a:pt x="986286" y="410720"/>
                    </a:lnTo>
                    <a:lnTo>
                      <a:pt x="983182" y="408547"/>
                    </a:lnTo>
                    <a:lnTo>
                      <a:pt x="981009" y="410720"/>
                    </a:lnTo>
                    <a:lnTo>
                      <a:pt x="975731" y="410720"/>
                    </a:lnTo>
                    <a:lnTo>
                      <a:pt x="969522" y="412893"/>
                    </a:lnTo>
                    <a:lnTo>
                      <a:pt x="957104" y="429967"/>
                    </a:lnTo>
                    <a:lnTo>
                      <a:pt x="942513" y="443627"/>
                    </a:lnTo>
                    <a:lnTo>
                      <a:pt x="930095" y="460702"/>
                    </a:lnTo>
                    <a:lnTo>
                      <a:pt x="932269" y="465979"/>
                    </a:lnTo>
                    <a:lnTo>
                      <a:pt x="932269" y="470325"/>
                    </a:lnTo>
                    <a:lnTo>
                      <a:pt x="932269" y="475603"/>
                    </a:lnTo>
                    <a:lnTo>
                      <a:pt x="932269" y="479949"/>
                    </a:lnTo>
                    <a:lnTo>
                      <a:pt x="930095" y="485227"/>
                    </a:lnTo>
                    <a:lnTo>
                      <a:pt x="926060" y="487400"/>
                    </a:lnTo>
                    <a:lnTo>
                      <a:pt x="925128" y="487400"/>
                    </a:lnTo>
                    <a:lnTo>
                      <a:pt x="922955" y="488331"/>
                    </a:lnTo>
                    <a:lnTo>
                      <a:pt x="920782" y="488331"/>
                    </a:lnTo>
                    <a:lnTo>
                      <a:pt x="915504" y="488331"/>
                    </a:lnTo>
                    <a:lnTo>
                      <a:pt x="911469" y="487400"/>
                    </a:lnTo>
                    <a:lnTo>
                      <a:pt x="908364" y="485227"/>
                    </a:lnTo>
                    <a:lnTo>
                      <a:pt x="906191" y="483054"/>
                    </a:lnTo>
                    <a:lnTo>
                      <a:pt x="900914" y="480881"/>
                    </a:lnTo>
                    <a:lnTo>
                      <a:pt x="900914" y="460702"/>
                    </a:lnTo>
                    <a:lnTo>
                      <a:pt x="908054" y="460702"/>
                    </a:lnTo>
                    <a:lnTo>
                      <a:pt x="911158" y="458528"/>
                    </a:lnTo>
                    <a:lnTo>
                      <a:pt x="913331" y="458528"/>
                    </a:lnTo>
                    <a:lnTo>
                      <a:pt x="917367" y="457597"/>
                    </a:lnTo>
                    <a:lnTo>
                      <a:pt x="917367" y="447973"/>
                    </a:lnTo>
                    <a:lnTo>
                      <a:pt x="911158" y="438349"/>
                    </a:lnTo>
                    <a:lnTo>
                      <a:pt x="904018" y="427794"/>
                    </a:lnTo>
                    <a:lnTo>
                      <a:pt x="896878" y="420344"/>
                    </a:lnTo>
                    <a:lnTo>
                      <a:pt x="866765" y="420344"/>
                    </a:lnTo>
                    <a:lnTo>
                      <a:pt x="873905" y="464737"/>
                    </a:lnTo>
                    <a:lnTo>
                      <a:pt x="877009" y="504785"/>
                    </a:lnTo>
                    <a:lnTo>
                      <a:pt x="869869" y="502612"/>
                    </a:lnTo>
                    <a:lnTo>
                      <a:pt x="862729" y="501680"/>
                    </a:lnTo>
                    <a:lnTo>
                      <a:pt x="855588" y="499507"/>
                    </a:lnTo>
                    <a:lnTo>
                      <a:pt x="850311" y="497334"/>
                    </a:lnTo>
                    <a:lnTo>
                      <a:pt x="840997" y="510062"/>
                    </a:lnTo>
                    <a:lnTo>
                      <a:pt x="830442" y="521549"/>
                    </a:lnTo>
                    <a:lnTo>
                      <a:pt x="813678" y="529000"/>
                    </a:lnTo>
                    <a:lnTo>
                      <a:pt x="815851" y="534277"/>
                    </a:lnTo>
                    <a:lnTo>
                      <a:pt x="815851" y="537382"/>
                    </a:lnTo>
                    <a:lnTo>
                      <a:pt x="815851" y="539555"/>
                    </a:lnTo>
                    <a:lnTo>
                      <a:pt x="818025" y="541728"/>
                    </a:lnTo>
                    <a:lnTo>
                      <a:pt x="818956" y="543901"/>
                    </a:lnTo>
                    <a:lnTo>
                      <a:pt x="821129" y="544832"/>
                    </a:lnTo>
                    <a:lnTo>
                      <a:pt x="821129" y="551041"/>
                    </a:lnTo>
                    <a:lnTo>
                      <a:pt x="818956" y="556319"/>
                    </a:lnTo>
                    <a:lnTo>
                      <a:pt x="818025" y="558492"/>
                    </a:lnTo>
                    <a:lnTo>
                      <a:pt x="815851" y="561596"/>
                    </a:lnTo>
                    <a:lnTo>
                      <a:pt x="813678" y="565943"/>
                    </a:lnTo>
                    <a:lnTo>
                      <a:pt x="799087" y="559734"/>
                    </a:lnTo>
                    <a:lnTo>
                      <a:pt x="786669" y="552283"/>
                    </a:lnTo>
                    <a:lnTo>
                      <a:pt x="774252" y="544832"/>
                    </a:lnTo>
                    <a:lnTo>
                      <a:pt x="774252" y="549179"/>
                    </a:lnTo>
                    <a:lnTo>
                      <a:pt x="767732" y="549179"/>
                    </a:lnTo>
                    <a:lnTo>
                      <a:pt x="767732" y="559734"/>
                    </a:lnTo>
                    <a:lnTo>
                      <a:pt x="769906" y="569358"/>
                    </a:lnTo>
                    <a:lnTo>
                      <a:pt x="772079" y="582086"/>
                    </a:lnTo>
                    <a:lnTo>
                      <a:pt x="764938" y="581155"/>
                    </a:lnTo>
                    <a:lnTo>
                      <a:pt x="760903" y="576808"/>
                    </a:lnTo>
                    <a:lnTo>
                      <a:pt x="755625" y="574635"/>
                    </a:lnTo>
                    <a:lnTo>
                      <a:pt x="752520" y="569358"/>
                    </a:lnTo>
                    <a:lnTo>
                      <a:pt x="748485" y="559734"/>
                    </a:lnTo>
                    <a:lnTo>
                      <a:pt x="745380" y="544832"/>
                    </a:lnTo>
                    <a:lnTo>
                      <a:pt x="743207" y="526827"/>
                    </a:lnTo>
                    <a:lnTo>
                      <a:pt x="741034" y="509752"/>
                    </a:lnTo>
                    <a:lnTo>
                      <a:pt x="738861" y="497024"/>
                    </a:lnTo>
                    <a:lnTo>
                      <a:pt x="753452" y="502301"/>
                    </a:lnTo>
                    <a:lnTo>
                      <a:pt x="768043" y="509752"/>
                    </a:lnTo>
                    <a:lnTo>
                      <a:pt x="784807" y="517203"/>
                    </a:lnTo>
                    <a:lnTo>
                      <a:pt x="802502" y="517203"/>
                    </a:lnTo>
                    <a:lnTo>
                      <a:pt x="819266" y="508821"/>
                    </a:lnTo>
                    <a:lnTo>
                      <a:pt x="831684" y="495161"/>
                    </a:lnTo>
                    <a:lnTo>
                      <a:pt x="833857" y="479328"/>
                    </a:lnTo>
                    <a:lnTo>
                      <a:pt x="830753" y="462254"/>
                    </a:lnTo>
                    <a:lnTo>
                      <a:pt x="819266" y="445179"/>
                    </a:lnTo>
                    <a:lnTo>
                      <a:pt x="806848" y="429347"/>
                    </a:lnTo>
                    <a:lnTo>
                      <a:pt x="792258" y="414445"/>
                    </a:lnTo>
                    <a:lnTo>
                      <a:pt x="777667" y="402959"/>
                    </a:lnTo>
                    <a:lnTo>
                      <a:pt x="765249" y="395508"/>
                    </a:lnTo>
                    <a:lnTo>
                      <a:pt x="732031" y="392403"/>
                    </a:lnTo>
                    <a:lnTo>
                      <a:pt x="726753" y="386195"/>
                    </a:lnTo>
                    <a:lnTo>
                      <a:pt x="721476" y="380917"/>
                    </a:lnTo>
                    <a:lnTo>
                      <a:pt x="719303" y="375639"/>
                    </a:lnTo>
                    <a:lnTo>
                      <a:pt x="717130" y="371293"/>
                    </a:lnTo>
                    <a:lnTo>
                      <a:pt x="711852" y="371293"/>
                    </a:lnTo>
                    <a:lnTo>
                      <a:pt x="704712" y="373466"/>
                    </a:lnTo>
                    <a:lnTo>
                      <a:pt x="692294" y="378744"/>
                    </a:lnTo>
                    <a:lnTo>
                      <a:pt x="690121" y="375639"/>
                    </a:lnTo>
                    <a:lnTo>
                      <a:pt x="689190" y="373466"/>
                    </a:lnTo>
                    <a:lnTo>
                      <a:pt x="687016" y="373466"/>
                    </a:lnTo>
                    <a:lnTo>
                      <a:pt x="684843" y="370362"/>
                    </a:lnTo>
                    <a:lnTo>
                      <a:pt x="684843" y="366016"/>
                    </a:lnTo>
                    <a:lnTo>
                      <a:pt x="687016" y="363842"/>
                    </a:lnTo>
                    <a:lnTo>
                      <a:pt x="687016" y="362911"/>
                    </a:lnTo>
                    <a:lnTo>
                      <a:pt x="689190" y="362911"/>
                    </a:lnTo>
                    <a:lnTo>
                      <a:pt x="690121" y="360738"/>
                    </a:lnTo>
                    <a:lnTo>
                      <a:pt x="692294" y="358565"/>
                    </a:lnTo>
                    <a:lnTo>
                      <a:pt x="689190" y="343664"/>
                    </a:lnTo>
                    <a:lnTo>
                      <a:pt x="682981" y="336213"/>
                    </a:lnTo>
                    <a:lnTo>
                      <a:pt x="675840" y="334040"/>
                    </a:lnTo>
                    <a:lnTo>
                      <a:pt x="668700" y="333108"/>
                    </a:lnTo>
                    <a:lnTo>
                      <a:pt x="660318" y="328762"/>
                    </a:lnTo>
                    <a:lnTo>
                      <a:pt x="653178" y="321311"/>
                    </a:lnTo>
                    <a:lnTo>
                      <a:pt x="636414" y="323485"/>
                    </a:lnTo>
                    <a:lnTo>
                      <a:pt x="619650" y="327831"/>
                    </a:lnTo>
                    <a:lnTo>
                      <a:pt x="607232" y="330935"/>
                    </a:lnTo>
                    <a:lnTo>
                      <a:pt x="595745" y="340559"/>
                    </a:lnTo>
                    <a:lnTo>
                      <a:pt x="589536" y="355460"/>
                    </a:lnTo>
                    <a:lnTo>
                      <a:pt x="583328" y="351114"/>
                    </a:lnTo>
                    <a:lnTo>
                      <a:pt x="581465" y="351114"/>
                    </a:lnTo>
                    <a:lnTo>
                      <a:pt x="579292" y="348941"/>
                    </a:lnTo>
                    <a:lnTo>
                      <a:pt x="577119" y="348941"/>
                    </a:lnTo>
                    <a:lnTo>
                      <a:pt x="574014" y="348941"/>
                    </a:lnTo>
                    <a:lnTo>
                      <a:pt x="569978" y="348941"/>
                    </a:lnTo>
                    <a:lnTo>
                      <a:pt x="564701" y="348941"/>
                    </a:lnTo>
                    <a:lnTo>
                      <a:pt x="564701" y="362601"/>
                    </a:lnTo>
                    <a:lnTo>
                      <a:pt x="560665" y="360428"/>
                    </a:lnTo>
                    <a:lnTo>
                      <a:pt x="559734" y="360428"/>
                    </a:lnTo>
                    <a:lnTo>
                      <a:pt x="557561" y="360428"/>
                    </a:lnTo>
                    <a:lnTo>
                      <a:pt x="555387" y="358254"/>
                    </a:lnTo>
                    <a:lnTo>
                      <a:pt x="535519" y="363532"/>
                    </a:lnTo>
                    <a:lnTo>
                      <a:pt x="520928" y="375019"/>
                    </a:lnTo>
                    <a:lnTo>
                      <a:pt x="511615" y="392093"/>
                    </a:lnTo>
                    <a:lnTo>
                      <a:pt x="494850" y="392093"/>
                    </a:lnTo>
                    <a:lnTo>
                      <a:pt x="494850" y="406994"/>
                    </a:lnTo>
                    <a:lnTo>
                      <a:pt x="479328" y="415377"/>
                    </a:lnTo>
                    <a:lnTo>
                      <a:pt x="466910" y="430278"/>
                    </a:lnTo>
                    <a:lnTo>
                      <a:pt x="453251" y="452630"/>
                    </a:lnTo>
                    <a:lnTo>
                      <a:pt x="442696" y="476845"/>
                    </a:lnTo>
                    <a:lnTo>
                      <a:pt x="431209" y="501060"/>
                    </a:lnTo>
                    <a:lnTo>
                      <a:pt x="420654" y="524343"/>
                    </a:lnTo>
                    <a:lnTo>
                      <a:pt x="408236" y="544522"/>
                    </a:lnTo>
                    <a:lnTo>
                      <a:pt x="394577" y="561596"/>
                    </a:lnTo>
                    <a:lnTo>
                      <a:pt x="396750" y="565943"/>
                    </a:lnTo>
                    <a:lnTo>
                      <a:pt x="396750" y="569047"/>
                    </a:lnTo>
                    <a:lnTo>
                      <a:pt x="396750" y="571220"/>
                    </a:lnTo>
                    <a:lnTo>
                      <a:pt x="398923" y="571220"/>
                    </a:lnTo>
                    <a:lnTo>
                      <a:pt x="401096" y="571220"/>
                    </a:lnTo>
                    <a:lnTo>
                      <a:pt x="404200" y="573393"/>
                    </a:lnTo>
                    <a:lnTo>
                      <a:pt x="394887" y="581775"/>
                    </a:lnTo>
                    <a:lnTo>
                      <a:pt x="384332" y="586122"/>
                    </a:lnTo>
                    <a:lnTo>
                      <a:pt x="371914" y="593572"/>
                    </a:lnTo>
                    <a:lnTo>
                      <a:pt x="369741" y="596677"/>
                    </a:lnTo>
                    <a:lnTo>
                      <a:pt x="367568" y="602886"/>
                    </a:lnTo>
                    <a:lnTo>
                      <a:pt x="366636" y="605990"/>
                    </a:lnTo>
                    <a:lnTo>
                      <a:pt x="364463" y="610336"/>
                    </a:lnTo>
                    <a:lnTo>
                      <a:pt x="360427" y="613441"/>
                    </a:lnTo>
                    <a:lnTo>
                      <a:pt x="359496" y="611268"/>
                    </a:lnTo>
                    <a:lnTo>
                      <a:pt x="357323" y="610336"/>
                    </a:lnTo>
                    <a:lnTo>
                      <a:pt x="355150" y="608163"/>
                    </a:lnTo>
                    <a:lnTo>
                      <a:pt x="352045" y="605990"/>
                    </a:lnTo>
                    <a:lnTo>
                      <a:pt x="345836" y="611268"/>
                    </a:lnTo>
                    <a:lnTo>
                      <a:pt x="340559" y="617477"/>
                    </a:lnTo>
                    <a:lnTo>
                      <a:pt x="335281" y="622754"/>
                    </a:lnTo>
                    <a:lnTo>
                      <a:pt x="331246" y="625859"/>
                    </a:lnTo>
                    <a:lnTo>
                      <a:pt x="325968" y="640760"/>
                    </a:lnTo>
                    <a:lnTo>
                      <a:pt x="323795" y="652247"/>
                    </a:lnTo>
                    <a:lnTo>
                      <a:pt x="320690" y="660629"/>
                    </a:lnTo>
                    <a:lnTo>
                      <a:pt x="311377" y="670252"/>
                    </a:lnTo>
                    <a:lnTo>
                      <a:pt x="313550" y="692605"/>
                    </a:lnTo>
                    <a:lnTo>
                      <a:pt x="316655" y="709679"/>
                    </a:lnTo>
                    <a:lnTo>
                      <a:pt x="320690" y="724581"/>
                    </a:lnTo>
                    <a:lnTo>
                      <a:pt x="322864" y="742586"/>
                    </a:lnTo>
                    <a:lnTo>
                      <a:pt x="323795" y="764938"/>
                    </a:lnTo>
                    <a:lnTo>
                      <a:pt x="327831" y="764938"/>
                    </a:lnTo>
                    <a:lnTo>
                      <a:pt x="330004" y="767112"/>
                    </a:lnTo>
                    <a:lnTo>
                      <a:pt x="330935" y="767112"/>
                    </a:lnTo>
                    <a:lnTo>
                      <a:pt x="333108" y="767112"/>
                    </a:lnTo>
                    <a:lnTo>
                      <a:pt x="335281" y="769285"/>
                    </a:lnTo>
                    <a:lnTo>
                      <a:pt x="352977" y="764938"/>
                    </a:lnTo>
                    <a:lnTo>
                      <a:pt x="364463" y="759661"/>
                    </a:lnTo>
                    <a:lnTo>
                      <a:pt x="375018" y="752210"/>
                    </a:lnTo>
                    <a:lnTo>
                      <a:pt x="384332" y="742586"/>
                    </a:lnTo>
                    <a:lnTo>
                      <a:pt x="398923" y="735136"/>
                    </a:lnTo>
                    <a:lnTo>
                      <a:pt x="409478" y="762765"/>
                    </a:lnTo>
                    <a:lnTo>
                      <a:pt x="415687" y="786980"/>
                    </a:lnTo>
                    <a:lnTo>
                      <a:pt x="424069" y="809332"/>
                    </a:lnTo>
                    <a:lnTo>
                      <a:pt x="438660" y="829511"/>
                    </a:lnTo>
                    <a:lnTo>
                      <a:pt x="438660" y="833857"/>
                    </a:lnTo>
                    <a:lnTo>
                      <a:pt x="444869" y="833857"/>
                    </a:lnTo>
                    <a:lnTo>
                      <a:pt x="453251" y="818956"/>
                    </a:lnTo>
                    <a:lnTo>
                      <a:pt x="462564" y="807470"/>
                    </a:lnTo>
                    <a:lnTo>
                      <a:pt x="474051" y="796914"/>
                    </a:lnTo>
                    <a:lnTo>
                      <a:pt x="481191" y="784186"/>
                    </a:lnTo>
                    <a:lnTo>
                      <a:pt x="488331" y="767112"/>
                    </a:lnTo>
                    <a:lnTo>
                      <a:pt x="491436" y="744759"/>
                    </a:lnTo>
                    <a:lnTo>
                      <a:pt x="515340" y="735136"/>
                    </a:lnTo>
                    <a:lnTo>
                      <a:pt x="516271" y="734204"/>
                    </a:lnTo>
                    <a:lnTo>
                      <a:pt x="516271" y="729858"/>
                    </a:lnTo>
                    <a:lnTo>
                      <a:pt x="518444" y="727685"/>
                    </a:lnTo>
                    <a:lnTo>
                      <a:pt x="518444" y="726754"/>
                    </a:lnTo>
                    <a:lnTo>
                      <a:pt x="520618" y="724581"/>
                    </a:lnTo>
                    <a:lnTo>
                      <a:pt x="522791" y="722407"/>
                    </a:lnTo>
                    <a:lnTo>
                      <a:pt x="528068" y="720234"/>
                    </a:lnTo>
                    <a:lnTo>
                      <a:pt x="524032" y="704402"/>
                    </a:lnTo>
                    <a:lnTo>
                      <a:pt x="516892" y="690742"/>
                    </a:lnTo>
                    <a:lnTo>
                      <a:pt x="506337" y="680187"/>
                    </a:lnTo>
                    <a:lnTo>
                      <a:pt x="494850" y="670563"/>
                    </a:lnTo>
                    <a:lnTo>
                      <a:pt x="501059" y="645106"/>
                    </a:lnTo>
                    <a:lnTo>
                      <a:pt x="509441" y="622754"/>
                    </a:lnTo>
                    <a:lnTo>
                      <a:pt x="523101" y="603817"/>
                    </a:lnTo>
                    <a:lnTo>
                      <a:pt x="537692" y="587984"/>
                    </a:lnTo>
                    <a:lnTo>
                      <a:pt x="550110" y="570910"/>
                    </a:lnTo>
                    <a:lnTo>
                      <a:pt x="559423" y="550731"/>
                    </a:lnTo>
                    <a:lnTo>
                      <a:pt x="564701" y="524343"/>
                    </a:lnTo>
                    <a:lnTo>
                      <a:pt x="581465" y="523412"/>
                    </a:lnTo>
                    <a:lnTo>
                      <a:pt x="595125" y="521238"/>
                    </a:lnTo>
                    <a:lnTo>
                      <a:pt x="601334" y="526516"/>
                    </a:lnTo>
                    <a:lnTo>
                      <a:pt x="606611" y="531794"/>
                    </a:lnTo>
                    <a:lnTo>
                      <a:pt x="611889" y="537071"/>
                    </a:lnTo>
                    <a:lnTo>
                      <a:pt x="602575" y="554146"/>
                    </a:lnTo>
                    <a:lnTo>
                      <a:pt x="590157" y="569047"/>
                    </a:lnTo>
                    <a:lnTo>
                      <a:pt x="575566" y="583949"/>
                    </a:lnTo>
                    <a:lnTo>
                      <a:pt x="560976" y="596677"/>
                    </a:lnTo>
                    <a:lnTo>
                      <a:pt x="552593" y="615614"/>
                    </a:lnTo>
                    <a:lnTo>
                      <a:pt x="550420" y="628342"/>
                    </a:lnTo>
                    <a:lnTo>
                      <a:pt x="552593" y="643244"/>
                    </a:lnTo>
                    <a:lnTo>
                      <a:pt x="553525" y="655972"/>
                    </a:lnTo>
                    <a:lnTo>
                      <a:pt x="552593" y="667458"/>
                    </a:lnTo>
                    <a:lnTo>
                      <a:pt x="553525" y="682360"/>
                    </a:lnTo>
                    <a:lnTo>
                      <a:pt x="557561" y="690742"/>
                    </a:lnTo>
                    <a:lnTo>
                      <a:pt x="562838" y="698193"/>
                    </a:lnTo>
                    <a:lnTo>
                      <a:pt x="568116" y="705643"/>
                    </a:lnTo>
                    <a:lnTo>
                      <a:pt x="572152" y="715267"/>
                    </a:lnTo>
                    <a:lnTo>
                      <a:pt x="593883" y="712163"/>
                    </a:lnTo>
                    <a:lnTo>
                      <a:pt x="613751" y="705954"/>
                    </a:lnTo>
                    <a:lnTo>
                      <a:pt x="631447" y="697572"/>
                    </a:lnTo>
                    <a:lnTo>
                      <a:pt x="638587" y="697572"/>
                    </a:lnTo>
                    <a:lnTo>
                      <a:pt x="644796" y="698503"/>
                    </a:lnTo>
                    <a:lnTo>
                      <a:pt x="647900" y="700676"/>
                    </a:lnTo>
                    <a:lnTo>
                      <a:pt x="653178" y="702849"/>
                    </a:lnTo>
                    <a:lnTo>
                      <a:pt x="659387" y="705022"/>
                    </a:lnTo>
                    <a:lnTo>
                      <a:pt x="652246" y="715578"/>
                    </a:lnTo>
                    <a:lnTo>
                      <a:pt x="642933" y="719924"/>
                    </a:lnTo>
                    <a:lnTo>
                      <a:pt x="633620" y="717751"/>
                    </a:lnTo>
                    <a:lnTo>
                      <a:pt x="621202" y="715578"/>
                    </a:lnTo>
                    <a:lnTo>
                      <a:pt x="608784" y="715578"/>
                    </a:lnTo>
                    <a:lnTo>
                      <a:pt x="601644" y="719924"/>
                    </a:lnTo>
                    <a:lnTo>
                      <a:pt x="595435" y="723028"/>
                    </a:lnTo>
                    <a:lnTo>
                      <a:pt x="589226" y="727375"/>
                    </a:lnTo>
                    <a:lnTo>
                      <a:pt x="579913" y="728306"/>
                    </a:lnTo>
                    <a:lnTo>
                      <a:pt x="583017" y="745380"/>
                    </a:lnTo>
                    <a:lnTo>
                      <a:pt x="585190" y="755004"/>
                    </a:lnTo>
                    <a:lnTo>
                      <a:pt x="589226" y="762455"/>
                    </a:lnTo>
                    <a:lnTo>
                      <a:pt x="590157" y="773010"/>
                    </a:lnTo>
                    <a:lnTo>
                      <a:pt x="592331" y="790085"/>
                    </a:lnTo>
                    <a:lnTo>
                      <a:pt x="587053" y="787911"/>
                    </a:lnTo>
                    <a:lnTo>
                      <a:pt x="581775" y="785738"/>
                    </a:lnTo>
                    <a:lnTo>
                      <a:pt x="579602" y="784807"/>
                    </a:lnTo>
                    <a:lnTo>
                      <a:pt x="577429" y="780461"/>
                    </a:lnTo>
                    <a:lnTo>
                      <a:pt x="575256" y="777356"/>
                    </a:lnTo>
                    <a:lnTo>
                      <a:pt x="572152" y="773010"/>
                    </a:lnTo>
                    <a:lnTo>
                      <a:pt x="572152" y="769906"/>
                    </a:lnTo>
                    <a:lnTo>
                      <a:pt x="566874" y="770837"/>
                    </a:lnTo>
                    <a:lnTo>
                      <a:pt x="562838" y="773010"/>
                    </a:lnTo>
                    <a:lnTo>
                      <a:pt x="559734" y="777356"/>
                    </a:lnTo>
                    <a:lnTo>
                      <a:pt x="555698" y="778288"/>
                    </a:lnTo>
                    <a:lnTo>
                      <a:pt x="552593" y="782634"/>
                    </a:lnTo>
                    <a:lnTo>
                      <a:pt x="548558" y="808090"/>
                    </a:lnTo>
                    <a:lnTo>
                      <a:pt x="548558" y="839756"/>
                    </a:lnTo>
                    <a:lnTo>
                      <a:pt x="543280" y="841929"/>
                    </a:lnTo>
                    <a:lnTo>
                      <a:pt x="539244" y="841929"/>
                    </a:lnTo>
                    <a:lnTo>
                      <a:pt x="536140" y="842860"/>
                    </a:lnTo>
                    <a:lnTo>
                      <a:pt x="532104" y="847207"/>
                    </a:lnTo>
                    <a:lnTo>
                      <a:pt x="531173" y="849380"/>
                    </a:lnTo>
                    <a:lnTo>
                      <a:pt x="528999" y="854657"/>
                    </a:lnTo>
                    <a:lnTo>
                      <a:pt x="509131" y="850311"/>
                    </a:lnTo>
                    <a:lnTo>
                      <a:pt x="494540" y="849380"/>
                    </a:lnTo>
                    <a:lnTo>
                      <a:pt x="485227" y="852484"/>
                    </a:lnTo>
                    <a:lnTo>
                      <a:pt x="478086" y="856830"/>
                    </a:lnTo>
                    <a:lnTo>
                      <a:pt x="472809" y="862108"/>
                    </a:lnTo>
                    <a:lnTo>
                      <a:pt x="463495" y="867386"/>
                    </a:lnTo>
                    <a:lnTo>
                      <a:pt x="452940" y="871732"/>
                    </a:lnTo>
                    <a:lnTo>
                      <a:pt x="443627" y="871732"/>
                    </a:lnTo>
                    <a:lnTo>
                      <a:pt x="436487" y="865523"/>
                    </a:lnTo>
                    <a:lnTo>
                      <a:pt x="431209" y="862418"/>
                    </a:lnTo>
                    <a:lnTo>
                      <a:pt x="423138" y="862418"/>
                    </a:lnTo>
                    <a:lnTo>
                      <a:pt x="411651" y="867696"/>
                    </a:lnTo>
                    <a:lnTo>
                      <a:pt x="406373" y="864592"/>
                    </a:lnTo>
                    <a:lnTo>
                      <a:pt x="402338" y="862418"/>
                    </a:lnTo>
                    <a:lnTo>
                      <a:pt x="401406" y="860245"/>
                    </a:lnTo>
                    <a:lnTo>
                      <a:pt x="397371" y="858072"/>
                    </a:lnTo>
                    <a:lnTo>
                      <a:pt x="392093" y="854968"/>
                    </a:lnTo>
                    <a:lnTo>
                      <a:pt x="392093" y="842239"/>
                    </a:lnTo>
                    <a:lnTo>
                      <a:pt x="394266" y="825165"/>
                    </a:lnTo>
                    <a:lnTo>
                      <a:pt x="395197" y="807159"/>
                    </a:lnTo>
                    <a:lnTo>
                      <a:pt x="397371" y="793500"/>
                    </a:lnTo>
                    <a:lnTo>
                      <a:pt x="399544" y="786049"/>
                    </a:lnTo>
                    <a:lnTo>
                      <a:pt x="399544" y="777667"/>
                    </a:lnTo>
                    <a:lnTo>
                      <a:pt x="387126" y="780771"/>
                    </a:lnTo>
                    <a:lnTo>
                      <a:pt x="375639" y="785117"/>
                    </a:lnTo>
                    <a:lnTo>
                      <a:pt x="360117" y="786049"/>
                    </a:lnTo>
                    <a:lnTo>
                      <a:pt x="361048" y="803123"/>
                    </a:lnTo>
                    <a:lnTo>
                      <a:pt x="361048" y="823302"/>
                    </a:lnTo>
                    <a:lnTo>
                      <a:pt x="365084" y="845654"/>
                    </a:lnTo>
                    <a:lnTo>
                      <a:pt x="372224" y="864592"/>
                    </a:lnTo>
                    <a:lnTo>
                      <a:pt x="370051" y="865523"/>
                    </a:lnTo>
                    <a:lnTo>
                      <a:pt x="370051" y="867696"/>
                    </a:lnTo>
                    <a:lnTo>
                      <a:pt x="370051" y="869869"/>
                    </a:lnTo>
                    <a:lnTo>
                      <a:pt x="367878" y="872042"/>
                    </a:lnTo>
                    <a:lnTo>
                      <a:pt x="353287" y="877320"/>
                    </a:lnTo>
                    <a:lnTo>
                      <a:pt x="337765" y="882597"/>
                    </a:lnTo>
                    <a:lnTo>
                      <a:pt x="324105" y="887875"/>
                    </a:lnTo>
                    <a:lnTo>
                      <a:pt x="313550" y="895326"/>
                    </a:lnTo>
                    <a:lnTo>
                      <a:pt x="308273" y="906812"/>
                    </a:lnTo>
                    <a:lnTo>
                      <a:pt x="306099" y="917367"/>
                    </a:lnTo>
                    <a:lnTo>
                      <a:pt x="298959" y="928854"/>
                    </a:lnTo>
                    <a:lnTo>
                      <a:pt x="264500" y="939409"/>
                    </a:lnTo>
                    <a:lnTo>
                      <a:pt x="262327" y="943755"/>
                    </a:lnTo>
                    <a:lnTo>
                      <a:pt x="260154" y="946860"/>
                    </a:lnTo>
                    <a:lnTo>
                      <a:pt x="260154" y="951206"/>
                    </a:lnTo>
                    <a:lnTo>
                      <a:pt x="260154" y="954310"/>
                    </a:lnTo>
                    <a:lnTo>
                      <a:pt x="260154" y="958657"/>
                    </a:lnTo>
                    <a:lnTo>
                      <a:pt x="259222" y="961761"/>
                    </a:lnTo>
                    <a:lnTo>
                      <a:pt x="257049" y="963934"/>
                    </a:lnTo>
                    <a:lnTo>
                      <a:pt x="251771" y="966107"/>
                    </a:lnTo>
                    <a:lnTo>
                      <a:pt x="247736" y="967039"/>
                    </a:lnTo>
                    <a:lnTo>
                      <a:pt x="242458" y="969212"/>
                    </a:lnTo>
                    <a:lnTo>
                      <a:pt x="238422" y="973558"/>
                    </a:lnTo>
                    <a:lnTo>
                      <a:pt x="235318" y="971385"/>
                    </a:lnTo>
                    <a:lnTo>
                      <a:pt x="231282" y="969212"/>
                    </a:lnTo>
                    <a:lnTo>
                      <a:pt x="228178" y="969212"/>
                    </a:lnTo>
                    <a:lnTo>
                      <a:pt x="226004" y="967039"/>
                    </a:lnTo>
                    <a:lnTo>
                      <a:pt x="220727" y="966107"/>
                    </a:lnTo>
                    <a:lnTo>
                      <a:pt x="215449" y="966107"/>
                    </a:lnTo>
                    <a:lnTo>
                      <a:pt x="215449" y="986286"/>
                    </a:lnTo>
                    <a:lnTo>
                      <a:pt x="209240" y="986286"/>
                    </a:lnTo>
                    <a:lnTo>
                      <a:pt x="203963" y="986286"/>
                    </a:lnTo>
                    <a:lnTo>
                      <a:pt x="198685" y="988459"/>
                    </a:lnTo>
                    <a:lnTo>
                      <a:pt x="194650" y="989391"/>
                    </a:lnTo>
                    <a:lnTo>
                      <a:pt x="188441" y="989391"/>
                    </a:lnTo>
                    <a:lnTo>
                      <a:pt x="184405" y="991564"/>
                    </a:lnTo>
                    <a:lnTo>
                      <a:pt x="181300" y="991564"/>
                    </a:lnTo>
                    <a:lnTo>
                      <a:pt x="179127" y="993737"/>
                    </a:lnTo>
                    <a:lnTo>
                      <a:pt x="175091" y="995910"/>
                    </a:lnTo>
                    <a:lnTo>
                      <a:pt x="171987" y="996842"/>
                    </a:lnTo>
                    <a:lnTo>
                      <a:pt x="181300" y="1006465"/>
                    </a:lnTo>
                    <a:lnTo>
                      <a:pt x="193718" y="1013916"/>
                    </a:lnTo>
                    <a:lnTo>
                      <a:pt x="206136" y="1018262"/>
                    </a:lnTo>
                    <a:lnTo>
                      <a:pt x="218554" y="1021367"/>
                    </a:lnTo>
                    <a:lnTo>
                      <a:pt x="220727" y="1040304"/>
                    </a:lnTo>
                    <a:lnTo>
                      <a:pt x="222900" y="1056137"/>
                    </a:lnTo>
                    <a:lnTo>
                      <a:pt x="222900" y="1073211"/>
                    </a:lnTo>
                    <a:lnTo>
                      <a:pt x="218864" y="1088113"/>
                    </a:lnTo>
                    <a:lnTo>
                      <a:pt x="218864" y="1090286"/>
                    </a:lnTo>
                    <a:lnTo>
                      <a:pt x="218864" y="1091217"/>
                    </a:lnTo>
                    <a:lnTo>
                      <a:pt x="216691" y="1091217"/>
                    </a:lnTo>
                    <a:lnTo>
                      <a:pt x="216691" y="1093390"/>
                    </a:lnTo>
                    <a:lnTo>
                      <a:pt x="215760" y="1095563"/>
                    </a:lnTo>
                    <a:lnTo>
                      <a:pt x="202100" y="1100841"/>
                    </a:lnTo>
                    <a:lnTo>
                      <a:pt x="184405" y="1105187"/>
                    </a:lnTo>
                    <a:lnTo>
                      <a:pt x="166709" y="1105187"/>
                    </a:lnTo>
                    <a:lnTo>
                      <a:pt x="149945" y="1100841"/>
                    </a:lnTo>
                    <a:lnTo>
                      <a:pt x="135354" y="1095563"/>
                    </a:lnTo>
                    <a:lnTo>
                      <a:pt x="130077" y="1095563"/>
                    </a:lnTo>
                    <a:lnTo>
                      <a:pt x="126041" y="1097736"/>
                    </a:lnTo>
                    <a:lnTo>
                      <a:pt x="122936" y="1097736"/>
                    </a:lnTo>
                    <a:lnTo>
                      <a:pt x="120763" y="1097736"/>
                    </a:lnTo>
                    <a:lnTo>
                      <a:pt x="118590" y="1098668"/>
                    </a:lnTo>
                    <a:lnTo>
                      <a:pt x="116417" y="1103014"/>
                    </a:lnTo>
                    <a:lnTo>
                      <a:pt x="115796" y="1106739"/>
                    </a:lnTo>
                    <a:lnTo>
                      <a:pt x="111760" y="1119468"/>
                    </a:lnTo>
                    <a:lnTo>
                      <a:pt x="111760" y="1140578"/>
                    </a:lnTo>
                    <a:lnTo>
                      <a:pt x="111760" y="1163861"/>
                    </a:lnTo>
                    <a:lnTo>
                      <a:pt x="113934" y="1188076"/>
                    </a:lnTo>
                    <a:lnTo>
                      <a:pt x="116107" y="1208255"/>
                    </a:lnTo>
                    <a:lnTo>
                      <a:pt x="116107" y="1223157"/>
                    </a:lnTo>
                    <a:lnTo>
                      <a:pt x="119211" y="1223157"/>
                    </a:lnTo>
                    <a:lnTo>
                      <a:pt x="119211" y="1228434"/>
                    </a:lnTo>
                    <a:lnTo>
                      <a:pt x="126351" y="1228434"/>
                    </a:lnTo>
                    <a:lnTo>
                      <a:pt x="131629" y="1227503"/>
                    </a:lnTo>
                    <a:lnTo>
                      <a:pt x="135665" y="1227503"/>
                    </a:lnTo>
                    <a:lnTo>
                      <a:pt x="138769" y="1223157"/>
                    </a:lnTo>
                    <a:lnTo>
                      <a:pt x="144978" y="1225330"/>
                    </a:lnTo>
                    <a:lnTo>
                      <a:pt x="148083" y="1225330"/>
                    </a:lnTo>
                    <a:lnTo>
                      <a:pt x="152118" y="1227503"/>
                    </a:lnTo>
                    <a:lnTo>
                      <a:pt x="155223" y="1228434"/>
                    </a:lnTo>
                    <a:lnTo>
                      <a:pt x="157396" y="1230607"/>
                    </a:lnTo>
                    <a:lnTo>
                      <a:pt x="157396" y="1232780"/>
                    </a:lnTo>
                    <a:lnTo>
                      <a:pt x="157396" y="1234953"/>
                    </a:lnTo>
                    <a:lnTo>
                      <a:pt x="159569" y="1234953"/>
                    </a:lnTo>
                    <a:lnTo>
                      <a:pt x="159569" y="1235885"/>
                    </a:lnTo>
                    <a:lnTo>
                      <a:pt x="153360" y="1252959"/>
                    </a:lnTo>
                    <a:lnTo>
                      <a:pt x="142805" y="1265688"/>
                    </a:lnTo>
                    <a:lnTo>
                      <a:pt x="130387" y="1277174"/>
                    </a:lnTo>
                    <a:lnTo>
                      <a:pt x="116728" y="1287729"/>
                    </a:lnTo>
                    <a:lnTo>
                      <a:pt x="104310" y="1299216"/>
                    </a:lnTo>
                    <a:lnTo>
                      <a:pt x="94996" y="1314117"/>
                    </a:lnTo>
                    <a:lnTo>
                      <a:pt x="94065" y="1324672"/>
                    </a:lnTo>
                    <a:lnTo>
                      <a:pt x="94996" y="1337401"/>
                    </a:lnTo>
                    <a:lnTo>
                      <a:pt x="94996" y="1348887"/>
                    </a:lnTo>
                    <a:lnTo>
                      <a:pt x="91892" y="1357269"/>
                    </a:lnTo>
                    <a:lnTo>
                      <a:pt x="77301" y="1366893"/>
                    </a:lnTo>
                    <a:lnTo>
                      <a:pt x="62710" y="1374344"/>
                    </a:lnTo>
                    <a:lnTo>
                      <a:pt x="48119" y="1383967"/>
                    </a:lnTo>
                    <a:lnTo>
                      <a:pt x="35701" y="1394523"/>
                    </a:lnTo>
                    <a:lnTo>
                      <a:pt x="31666" y="1401973"/>
                    </a:lnTo>
                    <a:lnTo>
                      <a:pt x="24525" y="1415633"/>
                    </a:lnTo>
                    <a:lnTo>
                      <a:pt x="17385" y="1431466"/>
                    </a:lnTo>
                    <a:lnTo>
                      <a:pt x="10245" y="1450403"/>
                    </a:lnTo>
                    <a:lnTo>
                      <a:pt x="3104" y="1466236"/>
                    </a:lnTo>
                    <a:lnTo>
                      <a:pt x="0" y="1481137"/>
                    </a:lnTo>
                    <a:lnTo>
                      <a:pt x="0" y="1492623"/>
                    </a:lnTo>
                    <a:lnTo>
                      <a:pt x="3104" y="1500074"/>
                    </a:lnTo>
                    <a:lnTo>
                      <a:pt x="9313" y="1509698"/>
                    </a:lnTo>
                    <a:lnTo>
                      <a:pt x="12418" y="1518080"/>
                    </a:lnTo>
                    <a:lnTo>
                      <a:pt x="12418" y="1532981"/>
                    </a:lnTo>
                    <a:lnTo>
                      <a:pt x="10245" y="1542605"/>
                    </a:lnTo>
                    <a:lnTo>
                      <a:pt x="7140" y="1555334"/>
                    </a:lnTo>
                    <a:lnTo>
                      <a:pt x="3104" y="1570235"/>
                    </a:lnTo>
                    <a:lnTo>
                      <a:pt x="2173" y="1587309"/>
                    </a:lnTo>
                    <a:lnTo>
                      <a:pt x="5278" y="1597865"/>
                    </a:lnTo>
                    <a:lnTo>
                      <a:pt x="5278" y="1622079"/>
                    </a:lnTo>
                    <a:lnTo>
                      <a:pt x="14591" y="1633566"/>
                    </a:lnTo>
                    <a:lnTo>
                      <a:pt x="29182" y="1646294"/>
                    </a:lnTo>
                    <a:lnTo>
                      <a:pt x="45946" y="1659022"/>
                    </a:lnTo>
                    <a:lnTo>
                      <a:pt x="56501" y="1671751"/>
                    </a:lnTo>
                    <a:lnTo>
                      <a:pt x="65815" y="1695965"/>
                    </a:lnTo>
                    <a:lnTo>
                      <a:pt x="78232" y="1705589"/>
                    </a:lnTo>
                    <a:lnTo>
                      <a:pt x="92823" y="1713040"/>
                    </a:lnTo>
                    <a:lnTo>
                      <a:pt x="107414" y="1720491"/>
                    </a:lnTo>
                    <a:lnTo>
                      <a:pt x="122005" y="1727941"/>
                    </a:lnTo>
                    <a:lnTo>
                      <a:pt x="132560" y="1740670"/>
                    </a:lnTo>
                    <a:lnTo>
                      <a:pt x="139701" y="1738497"/>
                    </a:lnTo>
                    <a:lnTo>
                      <a:pt x="145910" y="1736323"/>
                    </a:lnTo>
                    <a:lnTo>
                      <a:pt x="149014" y="1733219"/>
                    </a:lnTo>
                    <a:lnTo>
                      <a:pt x="153050" y="1731046"/>
                    </a:lnTo>
                    <a:lnTo>
                      <a:pt x="161432" y="1733219"/>
                    </a:lnTo>
                    <a:lnTo>
                      <a:pt x="172918" y="1736323"/>
                    </a:lnTo>
                    <a:lnTo>
                      <a:pt x="185336" y="1736323"/>
                    </a:lnTo>
                    <a:lnTo>
                      <a:pt x="189372" y="1723595"/>
                    </a:lnTo>
                    <a:lnTo>
                      <a:pt x="224763" y="1731046"/>
                    </a:lnTo>
                    <a:lnTo>
                      <a:pt x="239354" y="1725768"/>
                    </a:lnTo>
                    <a:lnTo>
                      <a:pt x="257980" y="1718318"/>
                    </a:lnTo>
                    <a:lnTo>
                      <a:pt x="275676" y="1710867"/>
                    </a:lnTo>
                    <a:lnTo>
                      <a:pt x="290267" y="1713040"/>
                    </a:lnTo>
                    <a:lnTo>
                      <a:pt x="302685" y="1713971"/>
                    </a:lnTo>
                    <a:lnTo>
                      <a:pt x="316344" y="1716144"/>
                    </a:lnTo>
                    <a:lnTo>
                      <a:pt x="336213" y="1747810"/>
                    </a:lnTo>
                    <a:lnTo>
                      <a:pt x="343353" y="1747810"/>
                    </a:lnTo>
                    <a:lnTo>
                      <a:pt x="348631" y="1747810"/>
                    </a:lnTo>
                    <a:lnTo>
                      <a:pt x="353908" y="1745637"/>
                    </a:lnTo>
                    <a:lnTo>
                      <a:pt x="356081" y="1743464"/>
                    </a:lnTo>
                    <a:lnTo>
                      <a:pt x="360117" y="1740359"/>
                    </a:lnTo>
                    <a:lnTo>
                      <a:pt x="367257" y="1742532"/>
                    </a:lnTo>
                    <a:lnTo>
                      <a:pt x="372535" y="1742532"/>
                    </a:lnTo>
                    <a:lnTo>
                      <a:pt x="375639" y="1743464"/>
                    </a:lnTo>
                    <a:lnTo>
                      <a:pt x="379675" y="1747810"/>
                    </a:lnTo>
                    <a:lnTo>
                      <a:pt x="382780" y="1749983"/>
                    </a:lnTo>
                    <a:lnTo>
                      <a:pt x="388989" y="1753088"/>
                    </a:lnTo>
                    <a:lnTo>
                      <a:pt x="382780" y="1775440"/>
                    </a:lnTo>
                    <a:lnTo>
                      <a:pt x="377502" y="1795619"/>
                    </a:lnTo>
                    <a:lnTo>
                      <a:pt x="372224" y="1817971"/>
                    </a:lnTo>
                    <a:lnTo>
                      <a:pt x="388989" y="1835045"/>
                    </a:lnTo>
                    <a:lnTo>
                      <a:pt x="404511" y="1855224"/>
                    </a:lnTo>
                    <a:lnTo>
                      <a:pt x="421275" y="1877576"/>
                    </a:lnTo>
                    <a:lnTo>
                      <a:pt x="431830" y="1899928"/>
                    </a:lnTo>
                    <a:lnTo>
                      <a:pt x="435866" y="1917003"/>
                    </a:lnTo>
                    <a:lnTo>
                      <a:pt x="435866" y="1929731"/>
                    </a:lnTo>
                    <a:lnTo>
                      <a:pt x="438039" y="1942459"/>
                    </a:lnTo>
                    <a:lnTo>
                      <a:pt x="445179" y="1957361"/>
                    </a:lnTo>
                    <a:lnTo>
                      <a:pt x="438970" y="1972262"/>
                    </a:lnTo>
                    <a:lnTo>
                      <a:pt x="431830" y="1989337"/>
                    </a:lnTo>
                    <a:lnTo>
                      <a:pt x="421275" y="2009516"/>
                    </a:lnTo>
                    <a:lnTo>
                      <a:pt x="414135" y="2027522"/>
                    </a:lnTo>
                    <a:lnTo>
                      <a:pt x="410099" y="2048632"/>
                    </a:lnTo>
                    <a:lnTo>
                      <a:pt x="412272" y="2066638"/>
                    </a:lnTo>
                    <a:lnTo>
                      <a:pt x="419412" y="2081539"/>
                    </a:lnTo>
                    <a:lnTo>
                      <a:pt x="430899" y="2096441"/>
                    </a:lnTo>
                    <a:lnTo>
                      <a:pt x="441454" y="2113515"/>
                    </a:lnTo>
                    <a:lnTo>
                      <a:pt x="448594" y="2128416"/>
                    </a:lnTo>
                    <a:lnTo>
                      <a:pt x="448594" y="2133694"/>
                    </a:lnTo>
                    <a:lnTo>
                      <a:pt x="448594" y="2138972"/>
                    </a:lnTo>
                    <a:lnTo>
                      <a:pt x="446421" y="2143318"/>
                    </a:lnTo>
                    <a:lnTo>
                      <a:pt x="445490" y="2148595"/>
                    </a:lnTo>
                    <a:lnTo>
                      <a:pt x="445490" y="2151700"/>
                    </a:lnTo>
                    <a:lnTo>
                      <a:pt x="445490" y="2156046"/>
                    </a:lnTo>
                    <a:lnTo>
                      <a:pt x="452630" y="2159151"/>
                    </a:lnTo>
                    <a:lnTo>
                      <a:pt x="450457" y="2163497"/>
                    </a:lnTo>
                    <a:lnTo>
                      <a:pt x="448284" y="2166601"/>
                    </a:lnTo>
                    <a:lnTo>
                      <a:pt x="448284" y="2170948"/>
                    </a:lnTo>
                    <a:lnTo>
                      <a:pt x="446111" y="2176225"/>
                    </a:lnTo>
                    <a:lnTo>
                      <a:pt x="448284" y="2181503"/>
                    </a:lnTo>
                    <a:lnTo>
                      <a:pt x="450457" y="2181503"/>
                    </a:lnTo>
                    <a:lnTo>
                      <a:pt x="452630" y="2185849"/>
                    </a:lnTo>
                    <a:lnTo>
                      <a:pt x="455734" y="2186780"/>
                    </a:lnTo>
                    <a:lnTo>
                      <a:pt x="459770" y="2191127"/>
                    </a:lnTo>
                    <a:lnTo>
                      <a:pt x="459770" y="2193300"/>
                    </a:lnTo>
                    <a:lnTo>
                      <a:pt x="455734" y="2206028"/>
                    </a:lnTo>
                    <a:lnTo>
                      <a:pt x="465048" y="2224034"/>
                    </a:lnTo>
                    <a:lnTo>
                      <a:pt x="479639" y="2242971"/>
                    </a:lnTo>
                    <a:lnTo>
                      <a:pt x="494230" y="2260046"/>
                    </a:lnTo>
                    <a:lnTo>
                      <a:pt x="504785" y="2278051"/>
                    </a:lnTo>
                    <a:lnTo>
                      <a:pt x="506958" y="2290780"/>
                    </a:lnTo>
                    <a:lnTo>
                      <a:pt x="506958" y="2303508"/>
                    </a:lnTo>
                    <a:lnTo>
                      <a:pt x="506958" y="2314994"/>
                    </a:lnTo>
                    <a:lnTo>
                      <a:pt x="509131" y="2324618"/>
                    </a:lnTo>
                    <a:lnTo>
                      <a:pt x="512236" y="2327723"/>
                    </a:lnTo>
                    <a:lnTo>
                      <a:pt x="516271" y="2333000"/>
                    </a:lnTo>
                    <a:lnTo>
                      <a:pt x="519376" y="2335173"/>
                    </a:lnTo>
                    <a:lnTo>
                      <a:pt x="523411" y="2339520"/>
                    </a:lnTo>
                    <a:lnTo>
                      <a:pt x="528689" y="2342624"/>
                    </a:lnTo>
                    <a:lnTo>
                      <a:pt x="553835" y="2337347"/>
                    </a:lnTo>
                    <a:lnTo>
                      <a:pt x="582086" y="2332069"/>
                    </a:lnTo>
                    <a:lnTo>
                      <a:pt x="609095" y="2324618"/>
                    </a:lnTo>
                    <a:lnTo>
                      <a:pt x="636103" y="2317168"/>
                    </a:lnTo>
                    <a:lnTo>
                      <a:pt x="657834" y="2303508"/>
                    </a:lnTo>
                    <a:lnTo>
                      <a:pt x="675530" y="2287675"/>
                    </a:lnTo>
                    <a:lnTo>
                      <a:pt x="684843" y="2270601"/>
                    </a:lnTo>
                    <a:lnTo>
                      <a:pt x="691984" y="2253526"/>
                    </a:lnTo>
                    <a:lnTo>
                      <a:pt x="715888" y="2233347"/>
                    </a:lnTo>
                    <a:lnTo>
                      <a:pt x="718992" y="2218446"/>
                    </a:lnTo>
                    <a:lnTo>
                      <a:pt x="721165" y="2203544"/>
                    </a:lnTo>
                    <a:lnTo>
                      <a:pt x="723339" y="2188643"/>
                    </a:lnTo>
                    <a:lnTo>
                      <a:pt x="728616" y="2175915"/>
                    </a:lnTo>
                    <a:lnTo>
                      <a:pt x="748485" y="2171568"/>
                    </a:lnTo>
                    <a:lnTo>
                      <a:pt x="752520" y="2168464"/>
                    </a:lnTo>
                    <a:lnTo>
                      <a:pt x="753452" y="2164118"/>
                    </a:lnTo>
                    <a:lnTo>
                      <a:pt x="757488" y="2161013"/>
                    </a:lnTo>
                    <a:lnTo>
                      <a:pt x="759661" y="2158840"/>
                    </a:lnTo>
                    <a:lnTo>
                      <a:pt x="762765" y="2155736"/>
                    </a:lnTo>
                    <a:lnTo>
                      <a:pt x="768043" y="2151390"/>
                    </a:lnTo>
                    <a:lnTo>
                      <a:pt x="764938" y="2131211"/>
                    </a:lnTo>
                    <a:lnTo>
                      <a:pt x="757798" y="2114136"/>
                    </a:lnTo>
                    <a:lnTo>
                      <a:pt x="748485" y="2103581"/>
                    </a:lnTo>
                    <a:lnTo>
                      <a:pt x="757798" y="2084644"/>
                    </a:lnTo>
                    <a:lnTo>
                      <a:pt x="772389" y="2071915"/>
                    </a:lnTo>
                    <a:lnTo>
                      <a:pt x="790084" y="2062291"/>
                    </a:lnTo>
                    <a:lnTo>
                      <a:pt x="808711" y="2053909"/>
                    </a:lnTo>
                    <a:lnTo>
                      <a:pt x="824234" y="2042423"/>
                    </a:lnTo>
                    <a:lnTo>
                      <a:pt x="835720" y="2019140"/>
                    </a:lnTo>
                    <a:lnTo>
                      <a:pt x="837893" y="1996787"/>
                    </a:lnTo>
                    <a:lnTo>
                      <a:pt x="831684" y="1974435"/>
                    </a:lnTo>
                    <a:lnTo>
                      <a:pt x="824544" y="1952083"/>
                    </a:lnTo>
                    <a:lnTo>
                      <a:pt x="817404" y="1931904"/>
                    </a:lnTo>
                    <a:lnTo>
                      <a:pt x="810263" y="1909552"/>
                    </a:lnTo>
                    <a:lnTo>
                      <a:pt x="807159" y="1887200"/>
                    </a:lnTo>
                    <a:lnTo>
                      <a:pt x="812437" y="1862985"/>
                    </a:lnTo>
                    <a:lnTo>
                      <a:pt x="827027" y="1837529"/>
                    </a:lnTo>
                    <a:lnTo>
                      <a:pt x="845654" y="1815177"/>
                    </a:lnTo>
                    <a:lnTo>
                      <a:pt x="867385" y="1794066"/>
                    </a:lnTo>
                    <a:lnTo>
                      <a:pt x="890358" y="1776060"/>
                    </a:lnTo>
                    <a:lnTo>
                      <a:pt x="912090" y="1757123"/>
                    </a:lnTo>
                    <a:lnTo>
                      <a:pt x="931958" y="1736944"/>
                    </a:lnTo>
                    <a:lnTo>
                      <a:pt x="945618" y="1718938"/>
                    </a:lnTo>
                    <a:lnTo>
                      <a:pt x="958036" y="1696586"/>
                    </a:lnTo>
                    <a:lnTo>
                      <a:pt x="968591" y="1674234"/>
                    </a:lnTo>
                    <a:lnTo>
                      <a:pt x="975731" y="1655297"/>
                    </a:lnTo>
                    <a:lnTo>
                      <a:pt x="979767" y="1642569"/>
                    </a:lnTo>
                    <a:lnTo>
                      <a:pt x="979767" y="1631393"/>
                    </a:lnTo>
                    <a:lnTo>
                      <a:pt x="985044" y="1621769"/>
                    </a:lnTo>
                    <a:lnTo>
                      <a:pt x="985044" y="1618665"/>
                    </a:lnTo>
                    <a:lnTo>
                      <a:pt x="963313" y="1621769"/>
                    </a:lnTo>
                    <a:lnTo>
                      <a:pt x="939409" y="1627046"/>
                    </a:lnTo>
                    <a:lnTo>
                      <a:pt x="914263" y="1633255"/>
                    </a:lnTo>
                    <a:lnTo>
                      <a:pt x="895636" y="1641637"/>
                    </a:lnTo>
                    <a:lnTo>
                      <a:pt x="880114" y="1640706"/>
                    </a:lnTo>
                    <a:lnTo>
                      <a:pt x="874836" y="1634497"/>
                    </a:lnTo>
                    <a:lnTo>
                      <a:pt x="872663" y="1629220"/>
                    </a:lnTo>
                    <a:lnTo>
                      <a:pt x="872663" y="1623942"/>
                    </a:lnTo>
                    <a:lnTo>
                      <a:pt x="872663" y="1616491"/>
                    </a:lnTo>
                    <a:lnTo>
                      <a:pt x="868627" y="1611214"/>
                    </a:lnTo>
                    <a:lnTo>
                      <a:pt x="854036" y="1599727"/>
                    </a:lnTo>
                    <a:lnTo>
                      <a:pt x="836341" y="1589172"/>
                    </a:lnTo>
                    <a:lnTo>
                      <a:pt x="819577" y="1577686"/>
                    </a:lnTo>
                    <a:lnTo>
                      <a:pt x="809022" y="1564957"/>
                    </a:lnTo>
                    <a:lnTo>
                      <a:pt x="804986" y="1553471"/>
                    </a:lnTo>
                    <a:lnTo>
                      <a:pt x="802813" y="1545089"/>
                    </a:lnTo>
                    <a:lnTo>
                      <a:pt x="799708" y="1533602"/>
                    </a:lnTo>
                    <a:lnTo>
                      <a:pt x="797535" y="1530498"/>
                    </a:lnTo>
                    <a:lnTo>
                      <a:pt x="792258" y="1526152"/>
                    </a:lnTo>
                    <a:lnTo>
                      <a:pt x="786980" y="1523047"/>
                    </a:lnTo>
                    <a:lnTo>
                      <a:pt x="782944" y="1517770"/>
                    </a:lnTo>
                    <a:lnTo>
                      <a:pt x="779840" y="1513423"/>
                    </a:lnTo>
                    <a:lnTo>
                      <a:pt x="779840" y="1476480"/>
                    </a:lnTo>
                    <a:lnTo>
                      <a:pt x="777667" y="1471203"/>
                    </a:lnTo>
                    <a:lnTo>
                      <a:pt x="772389" y="1466856"/>
                    </a:lnTo>
                    <a:lnTo>
                      <a:pt x="768353" y="1463752"/>
                    </a:lnTo>
                    <a:lnTo>
                      <a:pt x="763076" y="1459406"/>
                    </a:lnTo>
                    <a:lnTo>
                      <a:pt x="759971" y="1456301"/>
                    </a:lnTo>
                    <a:lnTo>
                      <a:pt x="750658" y="1436122"/>
                    </a:lnTo>
                    <a:lnTo>
                      <a:pt x="743518" y="1415943"/>
                    </a:lnTo>
                    <a:lnTo>
                      <a:pt x="736377" y="1393591"/>
                    </a:lnTo>
                    <a:lnTo>
                      <a:pt x="724891" y="1374654"/>
                    </a:lnTo>
                    <a:lnTo>
                      <a:pt x="712473" y="1357580"/>
                    </a:lnTo>
                    <a:lnTo>
                      <a:pt x="712473" y="1350129"/>
                    </a:lnTo>
                    <a:lnTo>
                      <a:pt x="716509" y="1350129"/>
                    </a:lnTo>
                    <a:lnTo>
                      <a:pt x="719613" y="1357580"/>
                    </a:lnTo>
                    <a:lnTo>
                      <a:pt x="723649" y="1363788"/>
                    </a:lnTo>
                    <a:lnTo>
                      <a:pt x="726753" y="1366893"/>
                    </a:lnTo>
                    <a:lnTo>
                      <a:pt x="730789" y="1369066"/>
                    </a:lnTo>
                    <a:lnTo>
                      <a:pt x="733894" y="1371239"/>
                    </a:lnTo>
                    <a:lnTo>
                      <a:pt x="737930" y="1372170"/>
                    </a:lnTo>
                    <a:lnTo>
                      <a:pt x="738861" y="1376517"/>
                    </a:lnTo>
                    <a:lnTo>
                      <a:pt x="745070" y="1378690"/>
                    </a:lnTo>
                    <a:lnTo>
                      <a:pt x="755625" y="1386141"/>
                    </a:lnTo>
                    <a:lnTo>
                      <a:pt x="762765" y="1396696"/>
                    </a:lnTo>
                    <a:lnTo>
                      <a:pt x="768043" y="1409424"/>
                    </a:lnTo>
                    <a:lnTo>
                      <a:pt x="774252" y="1423084"/>
                    </a:lnTo>
                    <a:lnTo>
                      <a:pt x="779529" y="1435812"/>
                    </a:lnTo>
                    <a:lnTo>
                      <a:pt x="799398" y="1448540"/>
                    </a:lnTo>
                    <a:lnTo>
                      <a:pt x="804675" y="1459095"/>
                    </a:lnTo>
                    <a:lnTo>
                      <a:pt x="806848" y="1472755"/>
                    </a:lnTo>
                    <a:lnTo>
                      <a:pt x="809022" y="1485483"/>
                    </a:lnTo>
                    <a:lnTo>
                      <a:pt x="812126" y="1496038"/>
                    </a:lnTo>
                    <a:lnTo>
                      <a:pt x="824544" y="1510940"/>
                    </a:lnTo>
                    <a:lnTo>
                      <a:pt x="838204" y="1525841"/>
                    </a:lnTo>
                    <a:lnTo>
                      <a:pt x="850621" y="1542916"/>
                    </a:lnTo>
                    <a:lnTo>
                      <a:pt x="859935" y="1560922"/>
                    </a:lnTo>
                    <a:lnTo>
                      <a:pt x="860866" y="1572408"/>
                    </a:lnTo>
                    <a:lnTo>
                      <a:pt x="860866" y="1582963"/>
                    </a:lnTo>
                    <a:lnTo>
                      <a:pt x="863039" y="1594450"/>
                    </a:lnTo>
                    <a:lnTo>
                      <a:pt x="868317" y="1605005"/>
                    </a:lnTo>
                    <a:lnTo>
                      <a:pt x="870490" y="1609351"/>
                    </a:lnTo>
                    <a:lnTo>
                      <a:pt x="872663" y="1611524"/>
                    </a:lnTo>
                    <a:lnTo>
                      <a:pt x="874836" y="1612456"/>
                    </a:lnTo>
                    <a:lnTo>
                      <a:pt x="875767" y="1612456"/>
                    </a:lnTo>
                    <a:lnTo>
                      <a:pt x="879803" y="1614629"/>
                    </a:lnTo>
                    <a:lnTo>
                      <a:pt x="889117" y="1614629"/>
                    </a:lnTo>
                    <a:lnTo>
                      <a:pt x="901534" y="1611524"/>
                    </a:lnTo>
                    <a:lnTo>
                      <a:pt x="913952" y="1604074"/>
                    </a:lnTo>
                    <a:lnTo>
                      <a:pt x="928543" y="1597865"/>
                    </a:lnTo>
                    <a:lnTo>
                      <a:pt x="946239" y="1592587"/>
                    </a:lnTo>
                    <a:lnTo>
                      <a:pt x="963003" y="1589483"/>
                    </a:lnTo>
                    <a:lnTo>
                      <a:pt x="979767" y="1582032"/>
                    </a:lnTo>
                    <a:lnTo>
                      <a:pt x="992185" y="1572408"/>
                    </a:lnTo>
                    <a:lnTo>
                      <a:pt x="1002740" y="1560922"/>
                    </a:lnTo>
                    <a:lnTo>
                      <a:pt x="1016399" y="1553471"/>
                    </a:lnTo>
                    <a:lnTo>
                      <a:pt x="1039372" y="1553471"/>
                    </a:lnTo>
                    <a:lnTo>
                      <a:pt x="1039372" y="1544468"/>
                    </a:lnTo>
                    <a:lnTo>
                      <a:pt x="1057999" y="1531740"/>
                    </a:lnTo>
                    <a:lnTo>
                      <a:pt x="1075694" y="1520253"/>
                    </a:lnTo>
                    <a:lnTo>
                      <a:pt x="1075694" y="1500074"/>
                    </a:lnTo>
                    <a:lnTo>
                      <a:pt x="1089354" y="1494797"/>
                    </a:lnTo>
                    <a:lnTo>
                      <a:pt x="1095563" y="1487346"/>
                    </a:lnTo>
                    <a:lnTo>
                      <a:pt x="1101772" y="1477722"/>
                    </a:lnTo>
                    <a:lnTo>
                      <a:pt x="1108912" y="1468098"/>
                    </a:lnTo>
                    <a:lnTo>
                      <a:pt x="1087181" y="1450092"/>
                    </a:lnTo>
                    <a:lnTo>
                      <a:pt x="1060172" y="1435191"/>
                    </a:lnTo>
                    <a:lnTo>
                      <a:pt x="1057999" y="1420290"/>
                    </a:lnTo>
                    <a:lnTo>
                      <a:pt x="1055826" y="1401352"/>
                    </a:lnTo>
                    <a:lnTo>
                      <a:pt x="1035958" y="1416254"/>
                    </a:lnTo>
                    <a:lnTo>
                      <a:pt x="1019193" y="1435191"/>
                    </a:lnTo>
                    <a:lnTo>
                      <a:pt x="1008638" y="1435191"/>
                    </a:lnTo>
                    <a:lnTo>
                      <a:pt x="999325" y="1437364"/>
                    </a:lnTo>
                    <a:lnTo>
                      <a:pt x="992185" y="1438295"/>
                    </a:lnTo>
                    <a:lnTo>
                      <a:pt x="990011" y="1433018"/>
                    </a:lnTo>
                    <a:lnTo>
                      <a:pt x="989080" y="1427740"/>
                    </a:lnTo>
                    <a:lnTo>
                      <a:pt x="989080" y="1422463"/>
                    </a:lnTo>
                    <a:lnTo>
                      <a:pt x="986907" y="1416254"/>
                    </a:lnTo>
                    <a:lnTo>
                      <a:pt x="984734" y="1410976"/>
                    </a:lnTo>
                    <a:lnTo>
                      <a:pt x="979456" y="1408803"/>
                    </a:lnTo>
                    <a:lnTo>
                      <a:pt x="977283" y="1408803"/>
                    </a:lnTo>
                    <a:lnTo>
                      <a:pt x="975110" y="1408803"/>
                    </a:lnTo>
                    <a:lnTo>
                      <a:pt x="975110" y="1410976"/>
                    </a:lnTo>
                    <a:lnTo>
                      <a:pt x="974179" y="1413149"/>
                    </a:lnTo>
                    <a:lnTo>
                      <a:pt x="972006" y="1418427"/>
                    </a:lnTo>
                    <a:lnTo>
                      <a:pt x="964865" y="1407872"/>
                    </a:lnTo>
                    <a:lnTo>
                      <a:pt x="957725" y="1392970"/>
                    </a:lnTo>
                    <a:lnTo>
                      <a:pt x="948412" y="1375896"/>
                    </a:lnTo>
                    <a:lnTo>
                      <a:pt x="943134" y="1358821"/>
                    </a:lnTo>
                    <a:lnTo>
                      <a:pt x="939098" y="1343920"/>
                    </a:lnTo>
                    <a:lnTo>
                      <a:pt x="946239" y="1343920"/>
                    </a:lnTo>
                    <a:lnTo>
                      <a:pt x="950274" y="1343920"/>
                    </a:lnTo>
                    <a:lnTo>
                      <a:pt x="952448" y="1343920"/>
                    </a:lnTo>
                    <a:lnTo>
                      <a:pt x="953379" y="1343920"/>
                    </a:lnTo>
                    <a:lnTo>
                      <a:pt x="955552" y="1343920"/>
                    </a:lnTo>
                    <a:lnTo>
                      <a:pt x="967039" y="1353544"/>
                    </a:lnTo>
                    <a:lnTo>
                      <a:pt x="972316" y="1363167"/>
                    </a:lnTo>
                    <a:lnTo>
                      <a:pt x="975421" y="1373723"/>
                    </a:lnTo>
                    <a:lnTo>
                      <a:pt x="984734" y="1381173"/>
                    </a:lnTo>
                    <a:lnTo>
                      <a:pt x="997152" y="1388624"/>
                    </a:lnTo>
                    <a:lnTo>
                      <a:pt x="1008638" y="1393902"/>
                    </a:lnTo>
                    <a:lnTo>
                      <a:pt x="1019193" y="1401352"/>
                    </a:lnTo>
                    <a:lnTo>
                      <a:pt x="1031611" y="1401352"/>
                    </a:lnTo>
                    <a:lnTo>
                      <a:pt x="1040925" y="1400421"/>
                    </a:lnTo>
                    <a:lnTo>
                      <a:pt x="1048065" y="1398248"/>
                    </a:lnTo>
                    <a:lnTo>
                      <a:pt x="1059551" y="1393902"/>
                    </a:lnTo>
                    <a:lnTo>
                      <a:pt x="1066692" y="1407561"/>
                    </a:lnTo>
                    <a:lnTo>
                      <a:pt x="1071969" y="1418116"/>
                    </a:lnTo>
                    <a:lnTo>
                      <a:pt x="1102082" y="1420290"/>
                    </a:lnTo>
                    <a:lnTo>
                      <a:pt x="1133438" y="1422463"/>
                    </a:lnTo>
                    <a:lnTo>
                      <a:pt x="1164793" y="1422463"/>
                    </a:lnTo>
                    <a:lnTo>
                      <a:pt x="1194906" y="1418116"/>
                    </a:lnTo>
                    <a:lnTo>
                      <a:pt x="1206392" y="1429603"/>
                    </a:lnTo>
                    <a:lnTo>
                      <a:pt x="1218810" y="1437985"/>
                    </a:lnTo>
                    <a:lnTo>
                      <a:pt x="1231228" y="1447609"/>
                    </a:lnTo>
                    <a:lnTo>
                      <a:pt x="1238368" y="1458164"/>
                    </a:lnTo>
                    <a:lnTo>
                      <a:pt x="1235264" y="1471824"/>
                    </a:lnTo>
                    <a:lnTo>
                      <a:pt x="1238368" y="1474928"/>
                    </a:lnTo>
                    <a:lnTo>
                      <a:pt x="1242404" y="1479274"/>
                    </a:lnTo>
                    <a:lnTo>
                      <a:pt x="1247681" y="1482379"/>
                    </a:lnTo>
                    <a:lnTo>
                      <a:pt x="1251717" y="1486725"/>
                    </a:lnTo>
                    <a:lnTo>
                      <a:pt x="1262273" y="1487656"/>
                    </a:lnTo>
                    <a:lnTo>
                      <a:pt x="1271586" y="1487656"/>
                    </a:lnTo>
                    <a:lnTo>
                      <a:pt x="1284004" y="1486725"/>
                    </a:lnTo>
                    <a:lnTo>
                      <a:pt x="1288039" y="1524910"/>
                    </a:lnTo>
                    <a:lnTo>
                      <a:pt x="1296422" y="1556575"/>
                    </a:lnTo>
                    <a:lnTo>
                      <a:pt x="1308840" y="1586068"/>
                    </a:lnTo>
                    <a:lnTo>
                      <a:pt x="1327466" y="1613697"/>
                    </a:lnTo>
                    <a:lnTo>
                      <a:pt x="1327466" y="1615870"/>
                    </a:lnTo>
                    <a:lnTo>
                      <a:pt x="1325293" y="1618044"/>
                    </a:lnTo>
                    <a:lnTo>
                      <a:pt x="1323120" y="1621148"/>
                    </a:lnTo>
                    <a:lnTo>
                      <a:pt x="1322188" y="1625494"/>
                    </a:lnTo>
                    <a:lnTo>
                      <a:pt x="1323120" y="1628599"/>
                    </a:lnTo>
                    <a:lnTo>
                      <a:pt x="1329329" y="1645673"/>
                    </a:lnTo>
                    <a:lnTo>
                      <a:pt x="1339884" y="1665852"/>
                    </a:lnTo>
                    <a:lnTo>
                      <a:pt x="1351370" y="1678581"/>
                    </a:lnTo>
                    <a:lnTo>
                      <a:pt x="1352302" y="1680754"/>
                    </a:lnTo>
                    <a:lnTo>
                      <a:pt x="1354475" y="1680754"/>
                    </a:lnTo>
                    <a:lnTo>
                      <a:pt x="1356648" y="1682927"/>
                    </a:lnTo>
                    <a:lnTo>
                      <a:pt x="1358821" y="1682927"/>
                    </a:lnTo>
                    <a:lnTo>
                      <a:pt x="1378690" y="1658712"/>
                    </a:lnTo>
                    <a:lnTo>
                      <a:pt x="1391108" y="1633255"/>
                    </a:lnTo>
                    <a:lnTo>
                      <a:pt x="1400421" y="1601590"/>
                    </a:lnTo>
                    <a:lnTo>
                      <a:pt x="1403525" y="1564647"/>
                    </a:lnTo>
                    <a:lnTo>
                      <a:pt x="1415943" y="1557196"/>
                    </a:lnTo>
                    <a:lnTo>
                      <a:pt x="1425257" y="1547572"/>
                    </a:lnTo>
                    <a:lnTo>
                      <a:pt x="1434570" y="1540122"/>
                    </a:lnTo>
                    <a:lnTo>
                      <a:pt x="1451334" y="1540122"/>
                    </a:lnTo>
                    <a:lnTo>
                      <a:pt x="1463752" y="1507214"/>
                    </a:lnTo>
                    <a:lnTo>
                      <a:pt x="1470892" y="1501937"/>
                    </a:lnTo>
                    <a:lnTo>
                      <a:pt x="1478032" y="1499764"/>
                    </a:lnTo>
                    <a:lnTo>
                      <a:pt x="1485172" y="1499764"/>
                    </a:lnTo>
                    <a:lnTo>
                      <a:pt x="1488277" y="1497591"/>
                    </a:lnTo>
                    <a:lnTo>
                      <a:pt x="1493555" y="1490140"/>
                    </a:lnTo>
                    <a:lnTo>
                      <a:pt x="1497590" y="1475239"/>
                    </a:lnTo>
                    <a:lnTo>
                      <a:pt x="1512181" y="1475239"/>
                    </a:lnTo>
                    <a:lnTo>
                      <a:pt x="1526772" y="1477412"/>
                    </a:lnTo>
                    <a:lnTo>
                      <a:pt x="1543536" y="1475239"/>
                    </a:lnTo>
                    <a:lnTo>
                      <a:pt x="1544468" y="1473065"/>
                    </a:lnTo>
                    <a:lnTo>
                      <a:pt x="1546641" y="1472134"/>
                    </a:lnTo>
                    <a:lnTo>
                      <a:pt x="1548814" y="1467788"/>
                    </a:lnTo>
                    <a:lnTo>
                      <a:pt x="1550987" y="1465615"/>
                    </a:lnTo>
                    <a:lnTo>
                      <a:pt x="1554092" y="1462510"/>
                    </a:lnTo>
                    <a:lnTo>
                      <a:pt x="1565578" y="1480516"/>
                    </a:lnTo>
                    <a:lnTo>
                      <a:pt x="1573960" y="1495418"/>
                    </a:lnTo>
                    <a:lnTo>
                      <a:pt x="1585447" y="1509077"/>
                    </a:lnTo>
                    <a:lnTo>
                      <a:pt x="1592587" y="1523979"/>
                    </a:lnTo>
                    <a:lnTo>
                      <a:pt x="1597864" y="1541984"/>
                    </a:lnTo>
                    <a:lnTo>
                      <a:pt x="1597864" y="1564337"/>
                    </a:lnTo>
                    <a:lnTo>
                      <a:pt x="1600037" y="1566509"/>
                    </a:lnTo>
                    <a:lnTo>
                      <a:pt x="1600969" y="1566509"/>
                    </a:lnTo>
                    <a:lnTo>
                      <a:pt x="1600969" y="1567441"/>
                    </a:lnTo>
                    <a:lnTo>
                      <a:pt x="1603142" y="1567441"/>
                    </a:lnTo>
                    <a:lnTo>
                      <a:pt x="1610282" y="1567441"/>
                    </a:lnTo>
                    <a:lnTo>
                      <a:pt x="1617422" y="1566509"/>
                    </a:lnTo>
                    <a:lnTo>
                      <a:pt x="1621458" y="1564337"/>
                    </a:lnTo>
                    <a:lnTo>
                      <a:pt x="1626736" y="1559990"/>
                    </a:lnTo>
                    <a:lnTo>
                      <a:pt x="1629840" y="1556886"/>
                    </a:lnTo>
                    <a:lnTo>
                      <a:pt x="1641327" y="1569614"/>
                    </a:lnTo>
                    <a:lnTo>
                      <a:pt x="1648467" y="1586688"/>
                    </a:lnTo>
                    <a:lnTo>
                      <a:pt x="1650640" y="1606867"/>
                    </a:lnTo>
                    <a:lnTo>
                      <a:pt x="1650640" y="1629220"/>
                    </a:lnTo>
                    <a:lnTo>
                      <a:pt x="1650640" y="1649399"/>
                    </a:lnTo>
                    <a:lnTo>
                      <a:pt x="1650640" y="1668336"/>
                    </a:lnTo>
                    <a:lnTo>
                      <a:pt x="1653745" y="1683237"/>
                    </a:lnTo>
                    <a:lnTo>
                      <a:pt x="1653745" y="1686342"/>
                    </a:lnTo>
                    <a:lnTo>
                      <a:pt x="1663058" y="1683237"/>
                    </a:lnTo>
                    <a:lnTo>
                      <a:pt x="1663058" y="1686342"/>
                    </a:lnTo>
                    <a:lnTo>
                      <a:pt x="1672371" y="1699070"/>
                    </a:lnTo>
                    <a:lnTo>
                      <a:pt x="1677649" y="1713971"/>
                    </a:lnTo>
                    <a:lnTo>
                      <a:pt x="1682927" y="1728873"/>
                    </a:lnTo>
                    <a:lnTo>
                      <a:pt x="1686962" y="1745947"/>
                    </a:lnTo>
                    <a:lnTo>
                      <a:pt x="1693171" y="1760849"/>
                    </a:lnTo>
                    <a:lnTo>
                      <a:pt x="1702485" y="1768299"/>
                    </a:lnTo>
                    <a:lnTo>
                      <a:pt x="1704658" y="1770472"/>
                    </a:lnTo>
                    <a:lnTo>
                      <a:pt x="1715213" y="1775750"/>
                    </a:lnTo>
                    <a:lnTo>
                      <a:pt x="1726699" y="1785374"/>
                    </a:lnTo>
                    <a:lnTo>
                      <a:pt x="1737255" y="1785374"/>
                    </a:lnTo>
                    <a:lnTo>
                      <a:pt x="1736323" y="1758986"/>
                    </a:lnTo>
                    <a:lnTo>
                      <a:pt x="1729183" y="1733529"/>
                    </a:lnTo>
                    <a:lnTo>
                      <a:pt x="1717696" y="1711177"/>
                    </a:lnTo>
                    <a:lnTo>
                      <a:pt x="1703106" y="1696276"/>
                    </a:lnTo>
                    <a:lnTo>
                      <a:pt x="1700001" y="1694103"/>
                    </a:lnTo>
                    <a:lnTo>
                      <a:pt x="1695965" y="1694103"/>
                    </a:lnTo>
                    <a:lnTo>
                      <a:pt x="1692861" y="1694103"/>
                    </a:lnTo>
                    <a:lnTo>
                      <a:pt x="1688825" y="1694103"/>
                    </a:lnTo>
                    <a:lnTo>
                      <a:pt x="1687894" y="1691930"/>
                    </a:lnTo>
                    <a:lnTo>
                      <a:pt x="1681685" y="1681374"/>
                    </a:lnTo>
                    <a:lnTo>
                      <a:pt x="1680753" y="1671751"/>
                    </a:lnTo>
                    <a:lnTo>
                      <a:pt x="1676718" y="1664300"/>
                    </a:lnTo>
                    <a:lnTo>
                      <a:pt x="1667404" y="1659022"/>
                    </a:lnTo>
                    <a:lnTo>
                      <a:pt x="1676718" y="1634808"/>
                    </a:lnTo>
                    <a:lnTo>
                      <a:pt x="1683858" y="1605315"/>
                    </a:lnTo>
                    <a:lnTo>
                      <a:pt x="1700622" y="1618975"/>
                    </a:lnTo>
                    <a:lnTo>
                      <a:pt x="1716144" y="1631703"/>
                    </a:lnTo>
                    <a:lnTo>
                      <a:pt x="1730735" y="1644431"/>
                    </a:lnTo>
                    <a:lnTo>
                      <a:pt x="1742222" y="1659333"/>
                    </a:lnTo>
                    <a:lnTo>
                      <a:pt x="1747499" y="1679512"/>
                    </a:lnTo>
                    <a:lnTo>
                      <a:pt x="1754640" y="1679512"/>
                    </a:lnTo>
                    <a:lnTo>
                      <a:pt x="1815176" y="1629841"/>
                    </a:lnTo>
                    <a:lnTo>
                      <a:pt x="1813003" y="1600348"/>
                    </a:lnTo>
                    <a:lnTo>
                      <a:pt x="1807726" y="1576133"/>
                    </a:lnTo>
                    <a:lnTo>
                      <a:pt x="1796239" y="1558128"/>
                    </a:lnTo>
                    <a:lnTo>
                      <a:pt x="1783822" y="1541053"/>
                    </a:lnTo>
                    <a:lnTo>
                      <a:pt x="1767057" y="1525220"/>
                    </a:lnTo>
                    <a:lnTo>
                      <a:pt x="1769230" y="1510319"/>
                    </a:lnTo>
                    <a:lnTo>
                      <a:pt x="1774508" y="1500695"/>
                    </a:lnTo>
                    <a:lnTo>
                      <a:pt x="1780717" y="1495418"/>
                    </a:lnTo>
                    <a:lnTo>
                      <a:pt x="1787857" y="1489209"/>
                    </a:lnTo>
                    <a:lnTo>
                      <a:pt x="1794066" y="1480827"/>
                    </a:lnTo>
                    <a:lnTo>
                      <a:pt x="1800275" y="1480827"/>
                    </a:lnTo>
                    <a:lnTo>
                      <a:pt x="1805553" y="1481758"/>
                    </a:lnTo>
                    <a:lnTo>
                      <a:pt x="1807726" y="1481758"/>
                    </a:lnTo>
                    <a:lnTo>
                      <a:pt x="1810830" y="1483931"/>
                    </a:lnTo>
                    <a:lnTo>
                      <a:pt x="1813003" y="1488277"/>
                    </a:lnTo>
                    <a:lnTo>
                      <a:pt x="1816108" y="1493555"/>
                    </a:lnTo>
                    <a:lnTo>
                      <a:pt x="1818281" y="1496659"/>
                    </a:lnTo>
                    <a:lnTo>
                      <a:pt x="1816108" y="1501006"/>
                    </a:lnTo>
                    <a:lnTo>
                      <a:pt x="1815176" y="1504110"/>
                    </a:lnTo>
                    <a:lnTo>
                      <a:pt x="1811141" y="1506283"/>
                    </a:lnTo>
                    <a:lnTo>
                      <a:pt x="1808036" y="1506283"/>
                    </a:lnTo>
                    <a:lnTo>
                      <a:pt x="1804000" y="1508456"/>
                    </a:lnTo>
                    <a:lnTo>
                      <a:pt x="1804000" y="1518080"/>
                    </a:lnTo>
                    <a:lnTo>
                      <a:pt x="1804000" y="1523358"/>
                    </a:lnTo>
                    <a:lnTo>
                      <a:pt x="1806173" y="1528635"/>
                    </a:lnTo>
                    <a:lnTo>
                      <a:pt x="1808346" y="1533913"/>
                    </a:lnTo>
                    <a:lnTo>
                      <a:pt x="1811451" y="1532981"/>
                    </a:lnTo>
                    <a:lnTo>
                      <a:pt x="1813624" y="1532981"/>
                    </a:lnTo>
                    <a:lnTo>
                      <a:pt x="1815797" y="1532981"/>
                    </a:lnTo>
                    <a:lnTo>
                      <a:pt x="1816729" y="1530808"/>
                    </a:lnTo>
                    <a:lnTo>
                      <a:pt x="1818902" y="1530808"/>
                    </a:lnTo>
                    <a:lnTo>
                      <a:pt x="1826042" y="1526462"/>
                    </a:lnTo>
                    <a:lnTo>
                      <a:pt x="1830078" y="1523358"/>
                    </a:lnTo>
                    <a:lnTo>
                      <a:pt x="1831009" y="1521184"/>
                    </a:lnTo>
                    <a:lnTo>
                      <a:pt x="1835045" y="1518080"/>
                    </a:lnTo>
                    <a:lnTo>
                      <a:pt x="1838150" y="1513734"/>
                    </a:lnTo>
                    <a:lnTo>
                      <a:pt x="1837218" y="1508456"/>
                    </a:lnTo>
                    <a:lnTo>
                      <a:pt x="1837218" y="1503179"/>
                    </a:lnTo>
                    <a:lnTo>
                      <a:pt x="1835045" y="1501006"/>
                    </a:lnTo>
                    <a:lnTo>
                      <a:pt x="1835045" y="1498832"/>
                    </a:lnTo>
                    <a:lnTo>
                      <a:pt x="1835045" y="1495728"/>
                    </a:lnTo>
                    <a:lnTo>
                      <a:pt x="1835045" y="1491382"/>
                    </a:lnTo>
                    <a:lnTo>
                      <a:pt x="1835045" y="1483931"/>
                    </a:lnTo>
                    <a:lnTo>
                      <a:pt x="1862054" y="1478653"/>
                    </a:lnTo>
                    <a:lnTo>
                      <a:pt x="1891236" y="1469030"/>
                    </a:lnTo>
                    <a:lnTo>
                      <a:pt x="1916382" y="1458474"/>
                    </a:lnTo>
                    <a:lnTo>
                      <a:pt x="1940286" y="1443573"/>
                    </a:lnTo>
                    <a:lnTo>
                      <a:pt x="1958913" y="1423394"/>
                    </a:lnTo>
                    <a:lnTo>
                      <a:pt x="1967295" y="1408493"/>
                    </a:lnTo>
                    <a:lnTo>
                      <a:pt x="1974435" y="1394833"/>
                    </a:lnTo>
                    <a:lnTo>
                      <a:pt x="1981575" y="1379932"/>
                    </a:lnTo>
                    <a:lnTo>
                      <a:pt x="1993993" y="1371550"/>
                    </a:lnTo>
                    <a:lnTo>
                      <a:pt x="1993993" y="1351992"/>
                    </a:lnTo>
                    <a:lnTo>
                      <a:pt x="1993062" y="1329639"/>
                    </a:lnTo>
                    <a:lnTo>
                      <a:pt x="1989026" y="1309460"/>
                    </a:lnTo>
                    <a:lnTo>
                      <a:pt x="1981886" y="1289281"/>
                    </a:lnTo>
                    <a:lnTo>
                      <a:pt x="1973504" y="1274380"/>
                    </a:lnTo>
                    <a:lnTo>
                      <a:pt x="1958913" y="1264756"/>
                    </a:lnTo>
                    <a:lnTo>
                      <a:pt x="1964190" y="1252028"/>
                    </a:lnTo>
                    <a:lnTo>
                      <a:pt x="1969468" y="1244577"/>
                    </a:lnTo>
                    <a:lnTo>
                      <a:pt x="1976608" y="1237127"/>
                    </a:lnTo>
                    <a:lnTo>
                      <a:pt x="1983748" y="1227503"/>
                    </a:lnTo>
                    <a:lnTo>
                      <a:pt x="2003617" y="1227503"/>
                    </a:lnTo>
                    <a:lnTo>
                      <a:pt x="2003617" y="1214774"/>
                    </a:lnTo>
                    <a:lnTo>
                      <a:pt x="1998339" y="1214774"/>
                    </a:lnTo>
                    <a:lnTo>
                      <a:pt x="1987784" y="1209497"/>
                    </a:lnTo>
                    <a:lnTo>
                      <a:pt x="1978471" y="1209497"/>
                    </a:lnTo>
                    <a:lnTo>
                      <a:pt x="1969157" y="1212601"/>
                    </a:lnTo>
                    <a:lnTo>
                      <a:pt x="1958602" y="1218810"/>
                    </a:lnTo>
                    <a:lnTo>
                      <a:pt x="1954567" y="1212601"/>
                    </a:lnTo>
                    <a:lnTo>
                      <a:pt x="1951462" y="1209497"/>
                    </a:lnTo>
                    <a:lnTo>
                      <a:pt x="1947426" y="1205151"/>
                    </a:lnTo>
                    <a:lnTo>
                      <a:pt x="1942149" y="1202046"/>
                    </a:lnTo>
                    <a:lnTo>
                      <a:pt x="1935008" y="1197700"/>
                    </a:lnTo>
                    <a:lnTo>
                      <a:pt x="1942149" y="1184972"/>
                    </a:lnTo>
                    <a:lnTo>
                      <a:pt x="1954567" y="1174416"/>
                    </a:lnTo>
                    <a:lnTo>
                      <a:pt x="1966985" y="1164793"/>
                    </a:lnTo>
                    <a:lnTo>
                      <a:pt x="1978471" y="1153306"/>
                    </a:lnTo>
                    <a:lnTo>
                      <a:pt x="1983748" y="1155479"/>
                    </a:lnTo>
                    <a:lnTo>
                      <a:pt x="1987784" y="1155479"/>
                    </a:lnTo>
                    <a:lnTo>
                      <a:pt x="1990889" y="1157652"/>
                    </a:lnTo>
                    <a:lnTo>
                      <a:pt x="1993993" y="1157652"/>
                    </a:lnTo>
                    <a:lnTo>
                      <a:pt x="1990889" y="1165103"/>
                    </a:lnTo>
                    <a:lnTo>
                      <a:pt x="1988716" y="1168208"/>
                    </a:lnTo>
                    <a:lnTo>
                      <a:pt x="1987784" y="1174416"/>
                    </a:lnTo>
                    <a:lnTo>
                      <a:pt x="1985611" y="1177521"/>
                    </a:lnTo>
                    <a:lnTo>
                      <a:pt x="1983438" y="1182799"/>
                    </a:lnTo>
                    <a:lnTo>
                      <a:pt x="1983438" y="1187145"/>
                    </a:lnTo>
                    <a:lnTo>
                      <a:pt x="1995856" y="1181867"/>
                    </a:lnTo>
                    <a:lnTo>
                      <a:pt x="2010447" y="1175658"/>
                    </a:lnTo>
                    <a:lnTo>
                      <a:pt x="2022865" y="1172554"/>
                    </a:lnTo>
                    <a:lnTo>
                      <a:pt x="2034351" y="1174727"/>
                    </a:lnTo>
                    <a:lnTo>
                      <a:pt x="2043664" y="1174727"/>
                    </a:lnTo>
                    <a:lnTo>
                      <a:pt x="2039629" y="1182178"/>
                    </a:lnTo>
                    <a:lnTo>
                      <a:pt x="2037456" y="1187455"/>
                    </a:lnTo>
                    <a:lnTo>
                      <a:pt x="2034351" y="1192733"/>
                    </a:lnTo>
                    <a:lnTo>
                      <a:pt x="2030315" y="1198010"/>
                    </a:lnTo>
                    <a:lnTo>
                      <a:pt x="2034351" y="1204219"/>
                    </a:lnTo>
                    <a:lnTo>
                      <a:pt x="2037456" y="1205151"/>
                    </a:lnTo>
                    <a:lnTo>
                      <a:pt x="2039629" y="1207324"/>
                    </a:lnTo>
                    <a:lnTo>
                      <a:pt x="2041802" y="1207324"/>
                    </a:lnTo>
                    <a:lnTo>
                      <a:pt x="2044906" y="1207324"/>
                    </a:lnTo>
                    <a:lnTo>
                      <a:pt x="2048942" y="1207324"/>
                    </a:lnTo>
                    <a:lnTo>
                      <a:pt x="2054220" y="1207324"/>
                    </a:lnTo>
                    <a:lnTo>
                      <a:pt x="2054220" y="1218810"/>
                    </a:lnTo>
                    <a:lnTo>
                      <a:pt x="2052046" y="1233712"/>
                    </a:lnTo>
                    <a:lnTo>
                      <a:pt x="2052046" y="1246440"/>
                    </a:lnTo>
                    <a:lnTo>
                      <a:pt x="2054220" y="1254822"/>
                    </a:lnTo>
                    <a:lnTo>
                      <a:pt x="2054220" y="1264446"/>
                    </a:lnTo>
                    <a:lnTo>
                      <a:pt x="2078124" y="1261341"/>
                    </a:lnTo>
                    <a:lnTo>
                      <a:pt x="2092715" y="1255132"/>
                    </a:lnTo>
                    <a:lnTo>
                      <a:pt x="2099855" y="1247682"/>
                    </a:lnTo>
                    <a:lnTo>
                      <a:pt x="2102960" y="1239300"/>
                    </a:lnTo>
                    <a:lnTo>
                      <a:pt x="2100787" y="1226571"/>
                    </a:lnTo>
                    <a:lnTo>
                      <a:pt x="2097682" y="1215085"/>
                    </a:lnTo>
                    <a:lnTo>
                      <a:pt x="2090542" y="1202357"/>
                    </a:lnTo>
                    <a:lnTo>
                      <a:pt x="2085264" y="1189628"/>
                    </a:lnTo>
                    <a:lnTo>
                      <a:pt x="2078124" y="1178142"/>
                    </a:lnTo>
                    <a:lnTo>
                      <a:pt x="2074088" y="1167587"/>
                    </a:lnTo>
                    <a:lnTo>
                      <a:pt x="2078124" y="1165414"/>
                    </a:lnTo>
                    <a:lnTo>
                      <a:pt x="2081228" y="1165414"/>
                    </a:lnTo>
                    <a:lnTo>
                      <a:pt x="2083402" y="1165414"/>
                    </a:lnTo>
                    <a:lnTo>
                      <a:pt x="2085575" y="1163241"/>
                    </a:lnTo>
                    <a:lnTo>
                      <a:pt x="2087748" y="1163241"/>
                    </a:lnTo>
                    <a:lnTo>
                      <a:pt x="2098303" y="1155790"/>
                    </a:lnTo>
                    <a:lnTo>
                      <a:pt x="2105443" y="1145235"/>
                    </a:lnTo>
                    <a:lnTo>
                      <a:pt x="2110721" y="1133748"/>
                    </a:lnTo>
                    <a:lnTo>
                      <a:pt x="2117861" y="1123193"/>
                    </a:lnTo>
                    <a:lnTo>
                      <a:pt x="2127175" y="1113569"/>
                    </a:lnTo>
                    <a:lnTo>
                      <a:pt x="2137730" y="1111396"/>
                    </a:lnTo>
                    <a:lnTo>
                      <a:pt x="2149216" y="1111396"/>
                    </a:lnTo>
                    <a:lnTo>
                      <a:pt x="2161634" y="1113569"/>
                    </a:lnTo>
                    <a:lnTo>
                      <a:pt x="2174052" y="1110465"/>
                    </a:lnTo>
                    <a:lnTo>
                      <a:pt x="2178088" y="1106118"/>
                    </a:lnTo>
                    <a:lnTo>
                      <a:pt x="2185228" y="1096495"/>
                    </a:lnTo>
                    <a:lnTo>
                      <a:pt x="2195783" y="1083766"/>
                    </a:lnTo>
                    <a:lnTo>
                      <a:pt x="2208201" y="1071038"/>
                    </a:lnTo>
                    <a:lnTo>
                      <a:pt x="2219687" y="1056137"/>
                    </a:lnTo>
                    <a:lnTo>
                      <a:pt x="2230242" y="1043408"/>
                    </a:lnTo>
                    <a:lnTo>
                      <a:pt x="2239556" y="1031922"/>
                    </a:lnTo>
                    <a:lnTo>
                      <a:pt x="2243592" y="1028817"/>
                    </a:lnTo>
                    <a:lnTo>
                      <a:pt x="2250732" y="1011743"/>
                    </a:lnTo>
                    <a:lnTo>
                      <a:pt x="2256010" y="999015"/>
                    </a:lnTo>
                    <a:lnTo>
                      <a:pt x="2263150" y="986286"/>
                    </a:lnTo>
                    <a:lnTo>
                      <a:pt x="2273705" y="974800"/>
                    </a:lnTo>
                    <a:lnTo>
                      <a:pt x="2270600" y="962072"/>
                    </a:lnTo>
                    <a:lnTo>
                      <a:pt x="2266565" y="952448"/>
                    </a:lnTo>
                    <a:lnTo>
                      <a:pt x="2263460" y="942824"/>
                    </a:lnTo>
                    <a:lnTo>
                      <a:pt x="2263460" y="932269"/>
                    </a:lnTo>
                    <a:lnTo>
                      <a:pt x="2265633" y="922645"/>
                    </a:lnTo>
                    <a:lnTo>
                      <a:pt x="2270911" y="917367"/>
                    </a:lnTo>
                    <a:lnTo>
                      <a:pt x="2273084" y="912090"/>
                    </a:lnTo>
                    <a:lnTo>
                      <a:pt x="2270911" y="902466"/>
                    </a:lnTo>
                    <a:lnTo>
                      <a:pt x="2266875" y="887565"/>
                    </a:lnTo>
                    <a:lnTo>
                      <a:pt x="2263771" y="877941"/>
                    </a:lnTo>
                    <a:lnTo>
                      <a:pt x="2258493" y="870490"/>
                    </a:lnTo>
                    <a:lnTo>
                      <a:pt x="2251353" y="862108"/>
                    </a:lnTo>
                    <a:lnTo>
                      <a:pt x="2242039" y="862108"/>
                    </a:lnTo>
                    <a:lnTo>
                      <a:pt x="2236762" y="862108"/>
                    </a:lnTo>
                    <a:lnTo>
                      <a:pt x="2230553" y="863039"/>
                    </a:lnTo>
                    <a:lnTo>
                      <a:pt x="2227448" y="865213"/>
                    </a:lnTo>
                    <a:lnTo>
                      <a:pt x="2223413" y="869559"/>
                    </a:lnTo>
                    <a:lnTo>
                      <a:pt x="2216272" y="867386"/>
                    </a:lnTo>
                    <a:lnTo>
                      <a:pt x="2213168" y="865213"/>
                    </a:lnTo>
                    <a:lnTo>
                      <a:pt x="2209132" y="862108"/>
                    </a:lnTo>
                    <a:lnTo>
                      <a:pt x="2208201" y="857762"/>
                    </a:lnTo>
                    <a:lnTo>
                      <a:pt x="2206028" y="854657"/>
                    </a:lnTo>
                    <a:lnTo>
                      <a:pt x="2203854" y="848448"/>
                    </a:lnTo>
                    <a:lnTo>
                      <a:pt x="2188332" y="848448"/>
                    </a:lnTo>
                    <a:lnTo>
                      <a:pt x="2188332" y="837893"/>
                    </a:lnTo>
                    <a:lnTo>
                      <a:pt x="2200750" y="828269"/>
                    </a:lnTo>
                    <a:lnTo>
                      <a:pt x="2206028" y="820819"/>
                    </a:lnTo>
                    <a:lnTo>
                      <a:pt x="2211305" y="812437"/>
                    </a:lnTo>
                    <a:lnTo>
                      <a:pt x="2218446" y="804986"/>
                    </a:lnTo>
                    <a:lnTo>
                      <a:pt x="2247627" y="795362"/>
                    </a:lnTo>
                    <a:lnTo>
                      <a:pt x="2256941" y="785738"/>
                    </a:lnTo>
                    <a:lnTo>
                      <a:pt x="2264081" y="773010"/>
                    </a:lnTo>
                    <a:lnTo>
                      <a:pt x="2271221" y="760282"/>
                    </a:lnTo>
                    <a:lnTo>
                      <a:pt x="2278361" y="746622"/>
                    </a:lnTo>
                    <a:lnTo>
                      <a:pt x="2290779" y="736067"/>
                    </a:lnTo>
                    <a:lnTo>
                      <a:pt x="2305370" y="726443"/>
                    </a:lnTo>
                    <a:lnTo>
                      <a:pt x="2317788" y="713715"/>
                    </a:lnTo>
                    <a:lnTo>
                      <a:pt x="2354110" y="718993"/>
                    </a:lnTo>
                    <a:lnTo>
                      <a:pt x="2363424" y="730479"/>
                    </a:lnTo>
                    <a:lnTo>
                      <a:pt x="2375841" y="732652"/>
                    </a:lnTo>
                    <a:lnTo>
                      <a:pt x="2390432" y="726443"/>
                    </a:lnTo>
                    <a:lnTo>
                      <a:pt x="2407196" y="723339"/>
                    </a:lnTo>
                    <a:lnTo>
                      <a:pt x="2407196" y="743518"/>
                    </a:lnTo>
                    <a:lnTo>
                      <a:pt x="2422719" y="743518"/>
                    </a:lnTo>
                    <a:lnTo>
                      <a:pt x="2439483" y="741345"/>
                    </a:lnTo>
                    <a:lnTo>
                      <a:pt x="2451901" y="739171"/>
                    </a:lnTo>
                    <a:lnTo>
                      <a:pt x="2463387" y="733894"/>
                    </a:lnTo>
                    <a:lnTo>
                      <a:pt x="2463387" y="730789"/>
                    </a:lnTo>
                    <a:lnTo>
                      <a:pt x="2461214" y="726443"/>
                    </a:lnTo>
                    <a:lnTo>
                      <a:pt x="2459041" y="721166"/>
                    </a:lnTo>
                    <a:lnTo>
                      <a:pt x="2458110" y="718061"/>
                    </a:lnTo>
                    <a:lnTo>
                      <a:pt x="2458110" y="713715"/>
                    </a:lnTo>
                    <a:lnTo>
                      <a:pt x="2458110" y="710610"/>
                    </a:lnTo>
                    <a:lnTo>
                      <a:pt x="2463387" y="700987"/>
                    </a:lnTo>
                    <a:lnTo>
                      <a:pt x="2473942" y="688258"/>
                    </a:lnTo>
                    <a:lnTo>
                      <a:pt x="2485429" y="674599"/>
                    </a:lnTo>
                    <a:lnTo>
                      <a:pt x="2497847" y="664044"/>
                    </a:lnTo>
                    <a:lnTo>
                      <a:pt x="2507160" y="658766"/>
                    </a:lnTo>
                    <a:lnTo>
                      <a:pt x="2510265" y="656593"/>
                    </a:lnTo>
                    <a:lnTo>
                      <a:pt x="2515542" y="658766"/>
                    </a:lnTo>
                    <a:lnTo>
                      <a:pt x="2519578" y="659697"/>
                    </a:lnTo>
                    <a:lnTo>
                      <a:pt x="2524855" y="661871"/>
                    </a:lnTo>
                    <a:lnTo>
                      <a:pt x="2530133" y="666217"/>
                    </a:lnTo>
                    <a:lnTo>
                      <a:pt x="2530133" y="669321"/>
                    </a:lnTo>
                    <a:lnTo>
                      <a:pt x="2529202" y="673667"/>
                    </a:lnTo>
                    <a:lnTo>
                      <a:pt x="2529202" y="674599"/>
                    </a:lnTo>
                    <a:lnTo>
                      <a:pt x="2529202" y="676772"/>
                    </a:lnTo>
                    <a:lnTo>
                      <a:pt x="2527028" y="678945"/>
                    </a:lnTo>
                    <a:lnTo>
                      <a:pt x="2527028" y="684223"/>
                    </a:lnTo>
                    <a:lnTo>
                      <a:pt x="2529202" y="688569"/>
                    </a:lnTo>
                    <a:lnTo>
                      <a:pt x="2529202" y="689500"/>
                    </a:lnTo>
                    <a:lnTo>
                      <a:pt x="2530133" y="695709"/>
                    </a:lnTo>
                    <a:lnTo>
                      <a:pt x="2546897" y="688258"/>
                    </a:lnTo>
                    <a:lnTo>
                      <a:pt x="2559315" y="678635"/>
                    </a:lnTo>
                    <a:lnTo>
                      <a:pt x="2568628" y="665906"/>
                    </a:lnTo>
                    <a:lnTo>
                      <a:pt x="2577942" y="651005"/>
                    </a:lnTo>
                    <a:lnTo>
                      <a:pt x="2587255" y="637345"/>
                    </a:lnTo>
                    <a:lnTo>
                      <a:pt x="2588186" y="636414"/>
                    </a:lnTo>
                    <a:lnTo>
                      <a:pt x="2590359" y="634241"/>
                    </a:lnTo>
                    <a:lnTo>
                      <a:pt x="2593464" y="632068"/>
                    </a:lnTo>
                    <a:lnTo>
                      <a:pt x="2595637" y="634241"/>
                    </a:lnTo>
                    <a:lnTo>
                      <a:pt x="2595637" y="636414"/>
                    </a:lnTo>
                    <a:lnTo>
                      <a:pt x="2597810" y="636414"/>
                    </a:lnTo>
                    <a:lnTo>
                      <a:pt x="2597810" y="637345"/>
                    </a:lnTo>
                    <a:lnTo>
                      <a:pt x="2592533" y="651005"/>
                    </a:lnTo>
                    <a:lnTo>
                      <a:pt x="2588497" y="665906"/>
                    </a:lnTo>
                    <a:lnTo>
                      <a:pt x="2583219" y="678635"/>
                    </a:lnTo>
                    <a:lnTo>
                      <a:pt x="2570802" y="688258"/>
                    </a:lnTo>
                    <a:lnTo>
                      <a:pt x="2558384" y="696640"/>
                    </a:lnTo>
                    <a:lnTo>
                      <a:pt x="2546897" y="706264"/>
                    </a:lnTo>
                    <a:lnTo>
                      <a:pt x="2532306" y="728616"/>
                    </a:lnTo>
                    <a:lnTo>
                      <a:pt x="2517715" y="750968"/>
                    </a:lnTo>
                    <a:lnTo>
                      <a:pt x="2510575" y="758419"/>
                    </a:lnTo>
                    <a:lnTo>
                      <a:pt x="2500020" y="761524"/>
                    </a:lnTo>
                    <a:lnTo>
                      <a:pt x="2490706" y="765870"/>
                    </a:lnTo>
                    <a:lnTo>
                      <a:pt x="2483566" y="771147"/>
                    </a:lnTo>
                    <a:lnTo>
                      <a:pt x="2476426" y="786049"/>
                    </a:lnTo>
                    <a:lnTo>
                      <a:pt x="2478599" y="798777"/>
                    </a:lnTo>
                    <a:lnTo>
                      <a:pt x="2483877" y="808401"/>
                    </a:lnTo>
                    <a:lnTo>
                      <a:pt x="2480772" y="815852"/>
                    </a:lnTo>
                    <a:lnTo>
                      <a:pt x="2478599" y="821129"/>
                    </a:lnTo>
                    <a:lnTo>
                      <a:pt x="2473322" y="825475"/>
                    </a:lnTo>
                    <a:lnTo>
                      <a:pt x="2469286" y="828580"/>
                    </a:lnTo>
                    <a:lnTo>
                      <a:pt x="2464008" y="832926"/>
                    </a:lnTo>
                    <a:lnTo>
                      <a:pt x="2461835" y="865833"/>
                    </a:lnTo>
                    <a:lnTo>
                      <a:pt x="2464008" y="893463"/>
                    </a:lnTo>
                    <a:lnTo>
                      <a:pt x="2473322" y="917678"/>
                    </a:lnTo>
                    <a:lnTo>
                      <a:pt x="2487912" y="937857"/>
                    </a:lnTo>
                    <a:lnTo>
                      <a:pt x="2487912" y="943134"/>
                    </a:lnTo>
                    <a:lnTo>
                      <a:pt x="2494121" y="943134"/>
                    </a:lnTo>
                    <a:lnTo>
                      <a:pt x="2498157" y="922955"/>
                    </a:lnTo>
                    <a:lnTo>
                      <a:pt x="2510575" y="922955"/>
                    </a:lnTo>
                    <a:lnTo>
                      <a:pt x="2515852" y="904950"/>
                    </a:lnTo>
                    <a:lnTo>
                      <a:pt x="2522993" y="890048"/>
                    </a:lnTo>
                    <a:lnTo>
                      <a:pt x="2527028" y="890048"/>
                    </a:lnTo>
                    <a:lnTo>
                      <a:pt x="2529202" y="890048"/>
                    </a:lnTo>
                    <a:lnTo>
                      <a:pt x="2530133" y="890048"/>
                    </a:lnTo>
                    <a:lnTo>
                      <a:pt x="2534169" y="890048"/>
                    </a:lnTo>
                    <a:lnTo>
                      <a:pt x="2537273" y="890048"/>
                    </a:lnTo>
                    <a:lnTo>
                      <a:pt x="2539446" y="875147"/>
                    </a:lnTo>
                    <a:lnTo>
                      <a:pt x="2541620" y="867696"/>
                    </a:lnTo>
                    <a:lnTo>
                      <a:pt x="2546897" y="860245"/>
                    </a:lnTo>
                    <a:lnTo>
                      <a:pt x="2554037" y="848759"/>
                    </a:lnTo>
                    <a:lnTo>
                      <a:pt x="2566455" y="848759"/>
                    </a:lnTo>
                    <a:lnTo>
                      <a:pt x="2566455" y="840377"/>
                    </a:lnTo>
                    <a:lnTo>
                      <a:pt x="2566455" y="832926"/>
                    </a:lnTo>
                    <a:lnTo>
                      <a:pt x="2568628" y="827649"/>
                    </a:lnTo>
                    <a:lnTo>
                      <a:pt x="2570802" y="821440"/>
                    </a:lnTo>
                    <a:lnTo>
                      <a:pt x="2572975" y="820508"/>
                    </a:lnTo>
                    <a:lnTo>
                      <a:pt x="2573906" y="818335"/>
                    </a:lnTo>
                    <a:lnTo>
                      <a:pt x="2576079" y="818335"/>
                    </a:lnTo>
                    <a:lnTo>
                      <a:pt x="2578252" y="818335"/>
                    </a:lnTo>
                    <a:lnTo>
                      <a:pt x="2583530" y="818335"/>
                    </a:lnTo>
                    <a:lnTo>
                      <a:pt x="2580425" y="794120"/>
                    </a:lnTo>
                    <a:lnTo>
                      <a:pt x="2580425" y="766491"/>
                    </a:lnTo>
                    <a:lnTo>
                      <a:pt x="2581356" y="742276"/>
                    </a:lnTo>
                    <a:lnTo>
                      <a:pt x="2590670" y="719924"/>
                    </a:lnTo>
                    <a:lnTo>
                      <a:pt x="2595948" y="718993"/>
                    </a:lnTo>
                    <a:lnTo>
                      <a:pt x="2607434" y="716819"/>
                    </a:lnTo>
                    <a:lnTo>
                      <a:pt x="2619852" y="716819"/>
                    </a:lnTo>
                    <a:lnTo>
                      <a:pt x="2629165" y="716819"/>
                    </a:lnTo>
                    <a:lnTo>
                      <a:pt x="2634443" y="714646"/>
                    </a:lnTo>
                    <a:lnTo>
                      <a:pt x="2634443" y="707196"/>
                    </a:lnTo>
                    <a:lnTo>
                      <a:pt x="2639720" y="704091"/>
                    </a:lnTo>
                    <a:lnTo>
                      <a:pt x="2646861" y="699745"/>
                    </a:lnTo>
                    <a:lnTo>
                      <a:pt x="2656174" y="697572"/>
                    </a:lnTo>
                    <a:lnTo>
                      <a:pt x="2663314" y="696640"/>
                    </a:lnTo>
                    <a:lnTo>
                      <a:pt x="2666419" y="701918"/>
                    </a:lnTo>
                    <a:lnTo>
                      <a:pt x="2672628" y="707196"/>
                    </a:lnTo>
                    <a:lnTo>
                      <a:pt x="2677905" y="711542"/>
                    </a:lnTo>
                    <a:lnTo>
                      <a:pt x="2685045" y="709369"/>
                    </a:lnTo>
                    <a:lnTo>
                      <a:pt x="2692186" y="705022"/>
                    </a:lnTo>
                    <a:lnTo>
                      <a:pt x="2702741" y="701918"/>
                    </a:lnTo>
                    <a:lnTo>
                      <a:pt x="2717332" y="699745"/>
                    </a:lnTo>
                    <a:lnTo>
                      <a:pt x="2724472" y="689190"/>
                    </a:lnTo>
                    <a:lnTo>
                      <a:pt x="2728508" y="677703"/>
                    </a:lnTo>
                    <a:lnTo>
                      <a:pt x="2729439" y="662802"/>
                    </a:lnTo>
                    <a:lnTo>
                      <a:pt x="2744030" y="657524"/>
                    </a:lnTo>
                    <a:lnTo>
                      <a:pt x="2757690" y="652247"/>
                    </a:lnTo>
                    <a:lnTo>
                      <a:pt x="2768245" y="644796"/>
                    </a:lnTo>
                    <a:lnTo>
                      <a:pt x="2773522" y="629895"/>
                    </a:lnTo>
                    <a:lnTo>
                      <a:pt x="2782836" y="632068"/>
                    </a:lnTo>
                    <a:lnTo>
                      <a:pt x="2789976" y="632999"/>
                    </a:lnTo>
                    <a:lnTo>
                      <a:pt x="2795254" y="637345"/>
                    </a:lnTo>
                    <a:lnTo>
                      <a:pt x="2802394" y="642623"/>
                    </a:lnTo>
                    <a:lnTo>
                      <a:pt x="2807671" y="640450"/>
                    </a:lnTo>
                    <a:lnTo>
                      <a:pt x="2811707" y="640450"/>
                    </a:lnTo>
                    <a:lnTo>
                      <a:pt x="2813880" y="638277"/>
                    </a:lnTo>
                    <a:lnTo>
                      <a:pt x="2816985" y="638277"/>
                    </a:lnTo>
                    <a:lnTo>
                      <a:pt x="2811707" y="612820"/>
                    </a:lnTo>
                    <a:lnTo>
                      <a:pt x="2800221" y="590468"/>
                    </a:lnTo>
                    <a:lnTo>
                      <a:pt x="2789666" y="577740"/>
                    </a:lnTo>
                    <a:lnTo>
                      <a:pt x="2792770" y="572462"/>
                    </a:lnTo>
                    <a:lnTo>
                      <a:pt x="2794943" y="570289"/>
                    </a:lnTo>
                    <a:lnTo>
                      <a:pt x="2797116" y="568116"/>
                    </a:lnTo>
                    <a:lnTo>
                      <a:pt x="2799290" y="568116"/>
                    </a:lnTo>
                    <a:lnTo>
                      <a:pt x="2800221" y="568116"/>
                    </a:lnTo>
                    <a:lnTo>
                      <a:pt x="2802394" y="570289"/>
                    </a:lnTo>
                    <a:lnTo>
                      <a:pt x="2804567" y="570289"/>
                    </a:lnTo>
                    <a:lnTo>
                      <a:pt x="2806740" y="570289"/>
                    </a:lnTo>
                    <a:lnTo>
                      <a:pt x="2809845" y="570289"/>
                    </a:lnTo>
                    <a:lnTo>
                      <a:pt x="2813880" y="568116"/>
                    </a:lnTo>
                    <a:lnTo>
                      <a:pt x="2822263" y="560665"/>
                    </a:lnTo>
                    <a:lnTo>
                      <a:pt x="2826298" y="547937"/>
                    </a:lnTo>
                    <a:lnTo>
                      <a:pt x="2829403" y="533036"/>
                    </a:lnTo>
                    <a:lnTo>
                      <a:pt x="2829403" y="520307"/>
                    </a:lnTo>
                    <a:lnTo>
                      <a:pt x="2833439" y="525585"/>
                    </a:lnTo>
                    <a:lnTo>
                      <a:pt x="2838716" y="533036"/>
                    </a:lnTo>
                    <a:lnTo>
                      <a:pt x="2842752" y="540486"/>
                    </a:lnTo>
                    <a:lnTo>
                      <a:pt x="2845856" y="538313"/>
                    </a:lnTo>
                    <a:lnTo>
                      <a:pt x="2848029" y="538313"/>
                    </a:lnTo>
                    <a:lnTo>
                      <a:pt x="2850203" y="538313"/>
                    </a:lnTo>
                    <a:lnTo>
                      <a:pt x="2851134" y="536140"/>
                    </a:lnTo>
                    <a:lnTo>
                      <a:pt x="2853307" y="536140"/>
                    </a:lnTo>
                    <a:lnTo>
                      <a:pt x="2860447" y="536140"/>
                    </a:lnTo>
                    <a:lnTo>
                      <a:pt x="2864483" y="538313"/>
                    </a:lnTo>
                    <a:lnTo>
                      <a:pt x="2865414" y="540486"/>
                    </a:lnTo>
                    <a:lnTo>
                      <a:pt x="2869450" y="542659"/>
                    </a:lnTo>
                    <a:lnTo>
                      <a:pt x="2872555" y="543591"/>
                    </a:lnTo>
                    <a:lnTo>
                      <a:pt x="2872555" y="557250"/>
                    </a:lnTo>
                    <a:lnTo>
                      <a:pt x="2887146" y="560355"/>
                    </a:lnTo>
                    <a:lnTo>
                      <a:pt x="2898632" y="565632"/>
                    </a:lnTo>
                    <a:lnTo>
                      <a:pt x="2905772" y="577119"/>
                    </a:lnTo>
                    <a:lnTo>
                      <a:pt x="2912913" y="577119"/>
                    </a:lnTo>
                    <a:lnTo>
                      <a:pt x="2916017" y="577119"/>
                    </a:lnTo>
                    <a:lnTo>
                      <a:pt x="2920053" y="577119"/>
                    </a:lnTo>
                    <a:lnTo>
                      <a:pt x="2923158" y="574946"/>
                    </a:lnTo>
                    <a:lnTo>
                      <a:pt x="2925330" y="572773"/>
                    </a:lnTo>
                    <a:lnTo>
                      <a:pt x="2928435" y="567495"/>
                    </a:lnTo>
                    <a:lnTo>
                      <a:pt x="2930608" y="564390"/>
                    </a:lnTo>
                    <a:lnTo>
                      <a:pt x="2930608" y="562217"/>
                    </a:lnTo>
                    <a:lnTo>
                      <a:pt x="2928435" y="557871"/>
                    </a:lnTo>
                    <a:lnTo>
                      <a:pt x="2927503" y="556940"/>
                    </a:lnTo>
                    <a:lnTo>
                      <a:pt x="2925330" y="554767"/>
                    </a:lnTo>
                    <a:lnTo>
                      <a:pt x="2921295" y="552594"/>
                    </a:lnTo>
                    <a:lnTo>
                      <a:pt x="2923468" y="547316"/>
                    </a:lnTo>
                    <a:lnTo>
                      <a:pt x="2925641" y="542038"/>
                    </a:lnTo>
                    <a:lnTo>
                      <a:pt x="2927814" y="539865"/>
                    </a:lnTo>
                    <a:lnTo>
                      <a:pt x="2930919" y="535519"/>
                    </a:lnTo>
                    <a:lnTo>
                      <a:pt x="2933092" y="532415"/>
                    </a:lnTo>
                    <a:lnTo>
                      <a:pt x="2969414" y="532415"/>
                    </a:lnTo>
                    <a:lnTo>
                      <a:pt x="2965999" y="516271"/>
                    </a:lnTo>
                    <a:close/>
                    <a:moveTo>
                      <a:pt x="758729" y="1039993"/>
                    </a:moveTo>
                    <a:lnTo>
                      <a:pt x="776425" y="1034716"/>
                    </a:lnTo>
                    <a:lnTo>
                      <a:pt x="791016" y="1027265"/>
                    </a:lnTo>
                    <a:lnTo>
                      <a:pt x="791016" y="1030370"/>
                    </a:lnTo>
                    <a:lnTo>
                      <a:pt x="791016" y="1034716"/>
                    </a:lnTo>
                    <a:lnTo>
                      <a:pt x="791016" y="1039993"/>
                    </a:lnTo>
                    <a:lnTo>
                      <a:pt x="788843" y="1045271"/>
                    </a:lnTo>
                    <a:lnTo>
                      <a:pt x="785738" y="1050549"/>
                    </a:lnTo>
                    <a:lnTo>
                      <a:pt x="785738" y="1057999"/>
                    </a:lnTo>
                    <a:lnTo>
                      <a:pt x="774252" y="1057999"/>
                    </a:lnTo>
                    <a:lnTo>
                      <a:pt x="765870" y="1057068"/>
                    </a:lnTo>
                    <a:lnTo>
                      <a:pt x="758729" y="1054895"/>
                    </a:lnTo>
                    <a:lnTo>
                      <a:pt x="758729" y="1039993"/>
                    </a:lnTo>
                    <a:close/>
                    <a:moveTo>
                      <a:pt x="644175" y="1152064"/>
                    </a:moveTo>
                    <a:lnTo>
                      <a:pt x="645106" y="1151133"/>
                    </a:lnTo>
                    <a:lnTo>
                      <a:pt x="645106" y="1148960"/>
                    </a:lnTo>
                    <a:lnTo>
                      <a:pt x="647279" y="1148960"/>
                    </a:lnTo>
                    <a:lnTo>
                      <a:pt x="649453" y="1146787"/>
                    </a:lnTo>
                    <a:lnTo>
                      <a:pt x="651626" y="1144614"/>
                    </a:lnTo>
                    <a:lnTo>
                      <a:pt x="666217" y="1144614"/>
                    </a:lnTo>
                    <a:lnTo>
                      <a:pt x="662181" y="1148960"/>
                    </a:lnTo>
                    <a:lnTo>
                      <a:pt x="659076" y="1151133"/>
                    </a:lnTo>
                    <a:lnTo>
                      <a:pt x="655041" y="1152064"/>
                    </a:lnTo>
                    <a:lnTo>
                      <a:pt x="651936" y="1154238"/>
                    </a:lnTo>
                    <a:lnTo>
                      <a:pt x="645727" y="1156411"/>
                    </a:lnTo>
                    <a:lnTo>
                      <a:pt x="642623" y="1156411"/>
                    </a:lnTo>
                    <a:lnTo>
                      <a:pt x="644175" y="1152064"/>
                    </a:lnTo>
                    <a:close/>
                    <a:moveTo>
                      <a:pt x="765870" y="1265377"/>
                    </a:moveTo>
                    <a:lnTo>
                      <a:pt x="759661" y="1282452"/>
                    </a:lnTo>
                    <a:lnTo>
                      <a:pt x="752520" y="1300457"/>
                    </a:lnTo>
                    <a:lnTo>
                      <a:pt x="751589" y="1315359"/>
                    </a:lnTo>
                    <a:lnTo>
                      <a:pt x="737930" y="1319705"/>
                    </a:lnTo>
                    <a:lnTo>
                      <a:pt x="725512" y="1320636"/>
                    </a:lnTo>
                    <a:lnTo>
                      <a:pt x="714957" y="1315359"/>
                    </a:lnTo>
                    <a:lnTo>
                      <a:pt x="701297" y="1312254"/>
                    </a:lnTo>
                    <a:lnTo>
                      <a:pt x="696019" y="1312254"/>
                    </a:lnTo>
                    <a:lnTo>
                      <a:pt x="692915" y="1312254"/>
                    </a:lnTo>
                    <a:lnTo>
                      <a:pt x="688879" y="1313186"/>
                    </a:lnTo>
                    <a:lnTo>
                      <a:pt x="685775" y="1317532"/>
                    </a:lnTo>
                    <a:lnTo>
                      <a:pt x="683602" y="1319705"/>
                    </a:lnTo>
                    <a:lnTo>
                      <a:pt x="681428" y="1322810"/>
                    </a:lnTo>
                    <a:lnTo>
                      <a:pt x="678324" y="1324983"/>
                    </a:lnTo>
                    <a:lnTo>
                      <a:pt x="673046" y="1322810"/>
                    </a:lnTo>
                    <a:lnTo>
                      <a:pt x="661560" y="1320636"/>
                    </a:lnTo>
                    <a:lnTo>
                      <a:pt x="646969" y="1319705"/>
                    </a:lnTo>
                    <a:lnTo>
                      <a:pt x="632378" y="1315359"/>
                    </a:lnTo>
                    <a:lnTo>
                      <a:pt x="617787" y="1313186"/>
                    </a:lnTo>
                    <a:lnTo>
                      <a:pt x="610647" y="1312254"/>
                    </a:lnTo>
                    <a:lnTo>
                      <a:pt x="596056" y="1306046"/>
                    </a:lnTo>
                    <a:lnTo>
                      <a:pt x="581465" y="1298595"/>
                    </a:lnTo>
                    <a:lnTo>
                      <a:pt x="566874" y="1295490"/>
                    </a:lnTo>
                    <a:lnTo>
                      <a:pt x="551352" y="1298595"/>
                    </a:lnTo>
                    <a:lnTo>
                      <a:pt x="539865" y="1306046"/>
                    </a:lnTo>
                    <a:lnTo>
                      <a:pt x="536761" y="1315669"/>
                    </a:lnTo>
                    <a:lnTo>
                      <a:pt x="532725" y="1325293"/>
                    </a:lnTo>
                    <a:lnTo>
                      <a:pt x="530552" y="1335848"/>
                    </a:lnTo>
                    <a:lnTo>
                      <a:pt x="523411" y="1334917"/>
                    </a:lnTo>
                    <a:lnTo>
                      <a:pt x="510994" y="1330571"/>
                    </a:lnTo>
                    <a:lnTo>
                      <a:pt x="496403" y="1327466"/>
                    </a:lnTo>
                    <a:lnTo>
                      <a:pt x="485848" y="1323120"/>
                    </a:lnTo>
                    <a:lnTo>
                      <a:pt x="478707" y="1320016"/>
                    </a:lnTo>
                    <a:lnTo>
                      <a:pt x="474671" y="1305114"/>
                    </a:lnTo>
                    <a:lnTo>
                      <a:pt x="460081" y="1297664"/>
                    </a:lnTo>
                    <a:lnTo>
                      <a:pt x="445490" y="1295490"/>
                    </a:lnTo>
                    <a:lnTo>
                      <a:pt x="430899" y="1295490"/>
                    </a:lnTo>
                    <a:lnTo>
                      <a:pt x="418481" y="1291144"/>
                    </a:lnTo>
                    <a:lnTo>
                      <a:pt x="415376" y="1288040"/>
                    </a:lnTo>
                    <a:lnTo>
                      <a:pt x="413203" y="1285867"/>
                    </a:lnTo>
                    <a:lnTo>
                      <a:pt x="409167" y="1282762"/>
                    </a:lnTo>
                    <a:lnTo>
                      <a:pt x="408236" y="1278416"/>
                    </a:lnTo>
                    <a:lnTo>
                      <a:pt x="402027" y="1275311"/>
                    </a:lnTo>
                    <a:lnTo>
                      <a:pt x="406063" y="1256374"/>
                    </a:lnTo>
                    <a:lnTo>
                      <a:pt x="409167" y="1238368"/>
                    </a:lnTo>
                    <a:lnTo>
                      <a:pt x="415376" y="1221294"/>
                    </a:lnTo>
                    <a:lnTo>
                      <a:pt x="410720" y="1221294"/>
                    </a:lnTo>
                    <a:lnTo>
                      <a:pt x="401406" y="1219121"/>
                    </a:lnTo>
                    <a:lnTo>
                      <a:pt x="381538" y="1218189"/>
                    </a:lnTo>
                    <a:lnTo>
                      <a:pt x="358565" y="1218189"/>
                    </a:lnTo>
                    <a:lnTo>
                      <a:pt x="330314" y="1218189"/>
                    </a:lnTo>
                    <a:lnTo>
                      <a:pt x="305168" y="1219121"/>
                    </a:lnTo>
                    <a:lnTo>
                      <a:pt x="281264" y="1223467"/>
                    </a:lnTo>
                    <a:lnTo>
                      <a:pt x="265742" y="1226571"/>
                    </a:lnTo>
                    <a:lnTo>
                      <a:pt x="254255" y="1234022"/>
                    </a:lnTo>
                    <a:lnTo>
                      <a:pt x="239664" y="1243646"/>
                    </a:lnTo>
                    <a:lnTo>
                      <a:pt x="225073" y="1251097"/>
                    </a:lnTo>
                    <a:lnTo>
                      <a:pt x="174160" y="1243646"/>
                    </a:lnTo>
                    <a:lnTo>
                      <a:pt x="174160" y="1234022"/>
                    </a:lnTo>
                    <a:lnTo>
                      <a:pt x="180369" y="1233091"/>
                    </a:lnTo>
                    <a:lnTo>
                      <a:pt x="183473" y="1230918"/>
                    </a:lnTo>
                    <a:lnTo>
                      <a:pt x="187509" y="1228744"/>
                    </a:lnTo>
                    <a:lnTo>
                      <a:pt x="190614" y="1226571"/>
                    </a:lnTo>
                    <a:lnTo>
                      <a:pt x="192787" y="1226571"/>
                    </a:lnTo>
                    <a:lnTo>
                      <a:pt x="195891" y="1228744"/>
                    </a:lnTo>
                    <a:lnTo>
                      <a:pt x="199927" y="1230918"/>
                    </a:lnTo>
                    <a:lnTo>
                      <a:pt x="205205" y="1233091"/>
                    </a:lnTo>
                    <a:lnTo>
                      <a:pt x="208309" y="1233091"/>
                    </a:lnTo>
                    <a:lnTo>
                      <a:pt x="214518" y="1230918"/>
                    </a:lnTo>
                    <a:lnTo>
                      <a:pt x="219796" y="1225640"/>
                    </a:lnTo>
                    <a:lnTo>
                      <a:pt x="222900" y="1219431"/>
                    </a:lnTo>
                    <a:lnTo>
                      <a:pt x="226936" y="1216327"/>
                    </a:lnTo>
                    <a:lnTo>
                      <a:pt x="232213" y="1211980"/>
                    </a:lnTo>
                    <a:lnTo>
                      <a:pt x="244631" y="1211049"/>
                    </a:lnTo>
                    <a:lnTo>
                      <a:pt x="244631" y="1204840"/>
                    </a:lnTo>
                    <a:lnTo>
                      <a:pt x="244631" y="1202978"/>
                    </a:lnTo>
                    <a:lnTo>
                      <a:pt x="244631" y="1200804"/>
                    </a:lnTo>
                    <a:lnTo>
                      <a:pt x="244631" y="1196458"/>
                    </a:lnTo>
                    <a:lnTo>
                      <a:pt x="248667" y="1195527"/>
                    </a:lnTo>
                    <a:lnTo>
                      <a:pt x="250840" y="1193354"/>
                    </a:lnTo>
                    <a:lnTo>
                      <a:pt x="251771" y="1191181"/>
                    </a:lnTo>
                    <a:lnTo>
                      <a:pt x="253945" y="1191181"/>
                    </a:lnTo>
                    <a:lnTo>
                      <a:pt x="256118" y="1189007"/>
                    </a:lnTo>
                    <a:lnTo>
                      <a:pt x="261395" y="1189007"/>
                    </a:lnTo>
                    <a:lnTo>
                      <a:pt x="259222" y="1185903"/>
                    </a:lnTo>
                    <a:lnTo>
                      <a:pt x="256118" y="1181557"/>
                    </a:lnTo>
                    <a:lnTo>
                      <a:pt x="253945" y="1180625"/>
                    </a:lnTo>
                    <a:lnTo>
                      <a:pt x="251771" y="1178452"/>
                    </a:lnTo>
                    <a:lnTo>
                      <a:pt x="251771" y="1174106"/>
                    </a:lnTo>
                    <a:lnTo>
                      <a:pt x="253945" y="1173175"/>
                    </a:lnTo>
                    <a:lnTo>
                      <a:pt x="257980" y="1159515"/>
                    </a:lnTo>
                    <a:lnTo>
                      <a:pt x="263258" y="1148960"/>
                    </a:lnTo>
                    <a:lnTo>
                      <a:pt x="270398" y="1139336"/>
                    </a:lnTo>
                    <a:lnTo>
                      <a:pt x="290267" y="1139336"/>
                    </a:lnTo>
                    <a:lnTo>
                      <a:pt x="295544" y="1130954"/>
                    </a:lnTo>
                    <a:lnTo>
                      <a:pt x="297717" y="1119468"/>
                    </a:lnTo>
                    <a:lnTo>
                      <a:pt x="300822" y="1108912"/>
                    </a:lnTo>
                    <a:lnTo>
                      <a:pt x="310135" y="1101462"/>
                    </a:lnTo>
                    <a:lnTo>
                      <a:pt x="314171" y="1099289"/>
                    </a:lnTo>
                    <a:lnTo>
                      <a:pt x="315102" y="1099289"/>
                    </a:lnTo>
                    <a:lnTo>
                      <a:pt x="319138" y="1099289"/>
                    </a:lnTo>
                    <a:lnTo>
                      <a:pt x="321311" y="1101462"/>
                    </a:lnTo>
                    <a:lnTo>
                      <a:pt x="322243" y="1104566"/>
                    </a:lnTo>
                    <a:lnTo>
                      <a:pt x="324416" y="1108912"/>
                    </a:lnTo>
                    <a:lnTo>
                      <a:pt x="344284" y="1104566"/>
                    </a:lnTo>
                    <a:lnTo>
                      <a:pt x="361048" y="1094942"/>
                    </a:lnTo>
                    <a:lnTo>
                      <a:pt x="373466" y="1084387"/>
                    </a:lnTo>
                    <a:lnTo>
                      <a:pt x="388057" y="1089665"/>
                    </a:lnTo>
                    <a:lnTo>
                      <a:pt x="399544" y="1101151"/>
                    </a:lnTo>
                    <a:lnTo>
                      <a:pt x="406684" y="1113880"/>
                    </a:lnTo>
                    <a:lnTo>
                      <a:pt x="415066" y="1124435"/>
                    </a:lnTo>
                    <a:lnTo>
                      <a:pt x="424379" y="1135921"/>
                    </a:lnTo>
                    <a:lnTo>
                      <a:pt x="453561" y="1156100"/>
                    </a:lnTo>
                    <a:lnTo>
                      <a:pt x="480570" y="1176279"/>
                    </a:lnTo>
                    <a:lnTo>
                      <a:pt x="480570" y="1180625"/>
                    </a:lnTo>
                    <a:lnTo>
                      <a:pt x="480570" y="1183730"/>
                    </a:lnTo>
                    <a:lnTo>
                      <a:pt x="479639" y="1185903"/>
                    </a:lnTo>
                    <a:lnTo>
                      <a:pt x="479639" y="1188076"/>
                    </a:lnTo>
                    <a:lnTo>
                      <a:pt x="477466" y="1189007"/>
                    </a:lnTo>
                    <a:lnTo>
                      <a:pt x="470325" y="1196458"/>
                    </a:lnTo>
                    <a:lnTo>
                      <a:pt x="458839" y="1200804"/>
                    </a:lnTo>
                    <a:lnTo>
                      <a:pt x="444248" y="1202978"/>
                    </a:lnTo>
                    <a:lnTo>
                      <a:pt x="429657" y="1200804"/>
                    </a:lnTo>
                    <a:lnTo>
                      <a:pt x="435866" y="1213533"/>
                    </a:lnTo>
                    <a:lnTo>
                      <a:pt x="444248" y="1218810"/>
                    </a:lnTo>
                    <a:lnTo>
                      <a:pt x="455734" y="1223157"/>
                    </a:lnTo>
                    <a:lnTo>
                      <a:pt x="465048" y="1230607"/>
                    </a:lnTo>
                    <a:lnTo>
                      <a:pt x="473430" y="1230607"/>
                    </a:lnTo>
                    <a:lnTo>
                      <a:pt x="473430" y="1206082"/>
                    </a:lnTo>
                    <a:lnTo>
                      <a:pt x="484916" y="1206082"/>
                    </a:lnTo>
                    <a:lnTo>
                      <a:pt x="488021" y="1198631"/>
                    </a:lnTo>
                    <a:lnTo>
                      <a:pt x="492057" y="1193354"/>
                    </a:lnTo>
                    <a:lnTo>
                      <a:pt x="495161" y="1189007"/>
                    </a:lnTo>
                    <a:lnTo>
                      <a:pt x="500439" y="1185903"/>
                    </a:lnTo>
                    <a:lnTo>
                      <a:pt x="499507" y="1180625"/>
                    </a:lnTo>
                    <a:lnTo>
                      <a:pt x="497334" y="1176279"/>
                    </a:lnTo>
                    <a:lnTo>
                      <a:pt x="497334" y="1174106"/>
                    </a:lnTo>
                    <a:lnTo>
                      <a:pt x="495161" y="1171002"/>
                    </a:lnTo>
                    <a:lnTo>
                      <a:pt x="494230" y="1166655"/>
                    </a:lnTo>
                    <a:lnTo>
                      <a:pt x="494230" y="1161378"/>
                    </a:lnTo>
                    <a:lnTo>
                      <a:pt x="499507" y="1161378"/>
                    </a:lnTo>
                    <a:lnTo>
                      <a:pt x="504785" y="1163551"/>
                    </a:lnTo>
                    <a:lnTo>
                      <a:pt x="507889" y="1165724"/>
                    </a:lnTo>
                    <a:lnTo>
                      <a:pt x="510062" y="1165724"/>
                    </a:lnTo>
                    <a:lnTo>
                      <a:pt x="514098" y="1165724"/>
                    </a:lnTo>
                    <a:lnTo>
                      <a:pt x="517203" y="1165724"/>
                    </a:lnTo>
                    <a:lnTo>
                      <a:pt x="521238" y="1165724"/>
                    </a:lnTo>
                    <a:lnTo>
                      <a:pt x="521238" y="1161378"/>
                    </a:lnTo>
                    <a:lnTo>
                      <a:pt x="509752" y="1151754"/>
                    </a:lnTo>
                    <a:lnTo>
                      <a:pt x="499197" y="1144303"/>
                    </a:lnTo>
                    <a:lnTo>
                      <a:pt x="484606" y="1139026"/>
                    </a:lnTo>
                    <a:lnTo>
                      <a:pt x="484606" y="1128471"/>
                    </a:lnTo>
                    <a:lnTo>
                      <a:pt x="470015" y="1128471"/>
                    </a:lnTo>
                    <a:lnTo>
                      <a:pt x="457597" y="1109533"/>
                    </a:lnTo>
                    <a:lnTo>
                      <a:pt x="443937" y="1093701"/>
                    </a:lnTo>
                    <a:lnTo>
                      <a:pt x="429346" y="1078799"/>
                    </a:lnTo>
                    <a:lnTo>
                      <a:pt x="429346" y="1072590"/>
                    </a:lnTo>
                    <a:lnTo>
                      <a:pt x="429346" y="1069486"/>
                    </a:lnTo>
                    <a:lnTo>
                      <a:pt x="429346" y="1065140"/>
                    </a:lnTo>
                    <a:lnTo>
                      <a:pt x="429346" y="1064208"/>
                    </a:lnTo>
                    <a:lnTo>
                      <a:pt x="433382" y="1062035"/>
                    </a:lnTo>
                    <a:lnTo>
                      <a:pt x="436487" y="1057689"/>
                    </a:lnTo>
                    <a:lnTo>
                      <a:pt x="438660" y="1057689"/>
                    </a:lnTo>
                    <a:lnTo>
                      <a:pt x="438660" y="1056758"/>
                    </a:lnTo>
                    <a:lnTo>
                      <a:pt x="440833" y="1056758"/>
                    </a:lnTo>
                    <a:lnTo>
                      <a:pt x="443006" y="1056758"/>
                    </a:lnTo>
                    <a:lnTo>
                      <a:pt x="443937" y="1054584"/>
                    </a:lnTo>
                    <a:lnTo>
                      <a:pt x="446111" y="1057689"/>
                    </a:lnTo>
                    <a:lnTo>
                      <a:pt x="448284" y="1062035"/>
                    </a:lnTo>
                    <a:lnTo>
                      <a:pt x="448284" y="1065140"/>
                    </a:lnTo>
                    <a:lnTo>
                      <a:pt x="450457" y="1071349"/>
                    </a:lnTo>
                    <a:lnTo>
                      <a:pt x="465048" y="1067002"/>
                    </a:lnTo>
                    <a:lnTo>
                      <a:pt x="472188" y="1087181"/>
                    </a:lnTo>
                    <a:lnTo>
                      <a:pt x="479328" y="1098668"/>
                    </a:lnTo>
                    <a:lnTo>
                      <a:pt x="487710" y="1103945"/>
                    </a:lnTo>
                    <a:lnTo>
                      <a:pt x="497024" y="1106118"/>
                    </a:lnTo>
                    <a:lnTo>
                      <a:pt x="507579" y="1111396"/>
                    </a:lnTo>
                    <a:lnTo>
                      <a:pt x="521238" y="1121020"/>
                    </a:lnTo>
                    <a:lnTo>
                      <a:pt x="526516" y="1126297"/>
                    </a:lnTo>
                    <a:lnTo>
                      <a:pt x="526516" y="1133748"/>
                    </a:lnTo>
                    <a:lnTo>
                      <a:pt x="524343" y="1141199"/>
                    </a:lnTo>
                    <a:lnTo>
                      <a:pt x="522170" y="1150823"/>
                    </a:lnTo>
                    <a:lnTo>
                      <a:pt x="524343" y="1161378"/>
                    </a:lnTo>
                    <a:lnTo>
                      <a:pt x="528379" y="1165724"/>
                    </a:lnTo>
                    <a:lnTo>
                      <a:pt x="531483" y="1166655"/>
                    </a:lnTo>
                    <a:lnTo>
                      <a:pt x="536761" y="1171002"/>
                    </a:lnTo>
                    <a:lnTo>
                      <a:pt x="540797" y="1174106"/>
                    </a:lnTo>
                    <a:lnTo>
                      <a:pt x="543901" y="1176279"/>
                    </a:lnTo>
                    <a:lnTo>
                      <a:pt x="560665" y="1225951"/>
                    </a:lnTo>
                    <a:lnTo>
                      <a:pt x="564701" y="1225951"/>
                    </a:lnTo>
                    <a:lnTo>
                      <a:pt x="565632" y="1228124"/>
                    </a:lnTo>
                    <a:lnTo>
                      <a:pt x="567805" y="1228124"/>
                    </a:lnTo>
                    <a:lnTo>
                      <a:pt x="569978" y="1230297"/>
                    </a:lnTo>
                    <a:lnTo>
                      <a:pt x="575256" y="1228124"/>
                    </a:lnTo>
                    <a:lnTo>
                      <a:pt x="580534" y="1225951"/>
                    </a:lnTo>
                    <a:lnTo>
                      <a:pt x="582707" y="1225019"/>
                    </a:lnTo>
                    <a:lnTo>
                      <a:pt x="584880" y="1220673"/>
                    </a:lnTo>
                    <a:lnTo>
                      <a:pt x="584880" y="1218500"/>
                    </a:lnTo>
                    <a:lnTo>
                      <a:pt x="587053" y="1215395"/>
                    </a:lnTo>
                    <a:lnTo>
                      <a:pt x="587984" y="1211049"/>
                    </a:lnTo>
                    <a:lnTo>
                      <a:pt x="592020" y="1210118"/>
                    </a:lnTo>
                    <a:lnTo>
                      <a:pt x="597298" y="1205772"/>
                    </a:lnTo>
                    <a:lnTo>
                      <a:pt x="594193" y="1188697"/>
                    </a:lnTo>
                    <a:lnTo>
                      <a:pt x="587053" y="1172864"/>
                    </a:lnTo>
                    <a:lnTo>
                      <a:pt x="577740" y="1161378"/>
                    </a:lnTo>
                    <a:lnTo>
                      <a:pt x="577740" y="1156411"/>
                    </a:lnTo>
                    <a:lnTo>
                      <a:pt x="580844" y="1158584"/>
                    </a:lnTo>
                    <a:lnTo>
                      <a:pt x="580844" y="1159515"/>
                    </a:lnTo>
                    <a:lnTo>
                      <a:pt x="583017" y="1161688"/>
                    </a:lnTo>
                    <a:lnTo>
                      <a:pt x="585190" y="1166035"/>
                    </a:lnTo>
                    <a:lnTo>
                      <a:pt x="592331" y="1163861"/>
                    </a:lnTo>
                    <a:lnTo>
                      <a:pt x="595435" y="1163861"/>
                    </a:lnTo>
                    <a:lnTo>
                      <a:pt x="597608" y="1163861"/>
                    </a:lnTo>
                    <a:lnTo>
                      <a:pt x="599781" y="1161688"/>
                    </a:lnTo>
                    <a:lnTo>
                      <a:pt x="599781" y="1159515"/>
                    </a:lnTo>
                    <a:lnTo>
                      <a:pt x="599781" y="1158584"/>
                    </a:lnTo>
                    <a:lnTo>
                      <a:pt x="597608" y="1154238"/>
                    </a:lnTo>
                    <a:lnTo>
                      <a:pt x="597608" y="1148960"/>
                    </a:lnTo>
                    <a:lnTo>
                      <a:pt x="600713" y="1148960"/>
                    </a:lnTo>
                    <a:lnTo>
                      <a:pt x="600713" y="1144614"/>
                    </a:lnTo>
                    <a:lnTo>
                      <a:pt x="604748" y="1144614"/>
                    </a:lnTo>
                    <a:lnTo>
                      <a:pt x="607853" y="1144614"/>
                    </a:lnTo>
                    <a:lnTo>
                      <a:pt x="610026" y="1146787"/>
                    </a:lnTo>
                    <a:lnTo>
                      <a:pt x="612199" y="1146787"/>
                    </a:lnTo>
                    <a:lnTo>
                      <a:pt x="614372" y="1148960"/>
                    </a:lnTo>
                    <a:lnTo>
                      <a:pt x="619650" y="1151133"/>
                    </a:lnTo>
                    <a:lnTo>
                      <a:pt x="622754" y="1152064"/>
                    </a:lnTo>
                    <a:lnTo>
                      <a:pt x="624927" y="1154238"/>
                    </a:lnTo>
                    <a:lnTo>
                      <a:pt x="627100" y="1156411"/>
                    </a:lnTo>
                    <a:lnTo>
                      <a:pt x="630205" y="1158584"/>
                    </a:lnTo>
                    <a:lnTo>
                      <a:pt x="634241" y="1161688"/>
                    </a:lnTo>
                    <a:lnTo>
                      <a:pt x="632068" y="1166966"/>
                    </a:lnTo>
                    <a:lnTo>
                      <a:pt x="629894" y="1171312"/>
                    </a:lnTo>
                    <a:lnTo>
                      <a:pt x="629894" y="1174416"/>
                    </a:lnTo>
                    <a:lnTo>
                      <a:pt x="629894" y="1178763"/>
                    </a:lnTo>
                    <a:lnTo>
                      <a:pt x="629894" y="1181867"/>
                    </a:lnTo>
                    <a:lnTo>
                      <a:pt x="629894" y="1186213"/>
                    </a:lnTo>
                    <a:lnTo>
                      <a:pt x="629894" y="1189318"/>
                    </a:lnTo>
                    <a:lnTo>
                      <a:pt x="636103" y="1206392"/>
                    </a:lnTo>
                    <a:lnTo>
                      <a:pt x="648521" y="1223467"/>
                    </a:lnTo>
                    <a:lnTo>
                      <a:pt x="665285" y="1234022"/>
                    </a:lnTo>
                    <a:lnTo>
                      <a:pt x="680808" y="1238368"/>
                    </a:lnTo>
                    <a:lnTo>
                      <a:pt x="684843" y="1236195"/>
                    </a:lnTo>
                    <a:lnTo>
                      <a:pt x="687948" y="1233091"/>
                    </a:lnTo>
                    <a:lnTo>
                      <a:pt x="690121" y="1228744"/>
                    </a:lnTo>
                    <a:lnTo>
                      <a:pt x="695399" y="1226571"/>
                    </a:lnTo>
                    <a:lnTo>
                      <a:pt x="699434" y="1225640"/>
                    </a:lnTo>
                    <a:lnTo>
                      <a:pt x="704712" y="1226571"/>
                    </a:lnTo>
                    <a:lnTo>
                      <a:pt x="714025" y="1230918"/>
                    </a:lnTo>
                    <a:lnTo>
                      <a:pt x="721165" y="1234022"/>
                    </a:lnTo>
                    <a:lnTo>
                      <a:pt x="728306" y="1236195"/>
                    </a:lnTo>
                    <a:lnTo>
                      <a:pt x="735446" y="1234022"/>
                    </a:lnTo>
                    <a:lnTo>
                      <a:pt x="743828" y="1226571"/>
                    </a:lnTo>
                    <a:lnTo>
                      <a:pt x="750968" y="1226571"/>
                    </a:lnTo>
                    <a:lnTo>
                      <a:pt x="755004" y="1226571"/>
                    </a:lnTo>
                    <a:lnTo>
                      <a:pt x="758109" y="1226571"/>
                    </a:lnTo>
                    <a:lnTo>
                      <a:pt x="760282" y="1228744"/>
                    </a:lnTo>
                    <a:lnTo>
                      <a:pt x="762455" y="1230918"/>
                    </a:lnTo>
                    <a:lnTo>
                      <a:pt x="762455" y="1234022"/>
                    </a:lnTo>
                    <a:lnTo>
                      <a:pt x="764628" y="1238368"/>
                    </a:lnTo>
                    <a:lnTo>
                      <a:pt x="767732" y="1251097"/>
                    </a:lnTo>
                    <a:lnTo>
                      <a:pt x="765870" y="1265377"/>
                    </a:lnTo>
                    <a:close/>
                    <a:moveTo>
                      <a:pt x="845033" y="1136232"/>
                    </a:moveTo>
                    <a:lnTo>
                      <a:pt x="825165" y="1141509"/>
                    </a:lnTo>
                    <a:lnTo>
                      <a:pt x="803434" y="1143682"/>
                    </a:lnTo>
                    <a:lnTo>
                      <a:pt x="781702" y="1139336"/>
                    </a:lnTo>
                    <a:lnTo>
                      <a:pt x="773320" y="1136232"/>
                    </a:lnTo>
                    <a:lnTo>
                      <a:pt x="766180" y="1130954"/>
                    </a:lnTo>
                    <a:lnTo>
                      <a:pt x="756867" y="1124745"/>
                    </a:lnTo>
                    <a:lnTo>
                      <a:pt x="742276" y="1124745"/>
                    </a:lnTo>
                    <a:lnTo>
                      <a:pt x="727685" y="1126918"/>
                    </a:lnTo>
                    <a:lnTo>
                      <a:pt x="713094" y="1134369"/>
                    </a:lnTo>
                    <a:lnTo>
                      <a:pt x="700676" y="1139647"/>
                    </a:lnTo>
                    <a:lnTo>
                      <a:pt x="686085" y="1141820"/>
                    </a:lnTo>
                    <a:lnTo>
                      <a:pt x="671494" y="1136542"/>
                    </a:lnTo>
                    <a:lnTo>
                      <a:pt x="666217" y="1134369"/>
                    </a:lnTo>
                    <a:lnTo>
                      <a:pt x="662181" y="1132196"/>
                    </a:lnTo>
                    <a:lnTo>
                      <a:pt x="659076" y="1131265"/>
                    </a:lnTo>
                    <a:lnTo>
                      <a:pt x="656903" y="1126918"/>
                    </a:lnTo>
                    <a:lnTo>
                      <a:pt x="656903" y="1123814"/>
                    </a:lnTo>
                    <a:lnTo>
                      <a:pt x="654730" y="1116363"/>
                    </a:lnTo>
                    <a:lnTo>
                      <a:pt x="654730" y="1110154"/>
                    </a:lnTo>
                    <a:lnTo>
                      <a:pt x="658766" y="1099599"/>
                    </a:lnTo>
                    <a:lnTo>
                      <a:pt x="665906" y="1086871"/>
                    </a:lnTo>
                    <a:lnTo>
                      <a:pt x="674288" y="1071969"/>
                    </a:lnTo>
                    <a:lnTo>
                      <a:pt x="683602" y="1057068"/>
                    </a:lnTo>
                    <a:lnTo>
                      <a:pt x="690742" y="1043408"/>
                    </a:lnTo>
                    <a:lnTo>
                      <a:pt x="694778" y="1035026"/>
                    </a:lnTo>
                    <a:lnTo>
                      <a:pt x="703160" y="1037199"/>
                    </a:lnTo>
                    <a:lnTo>
                      <a:pt x="710300" y="1040304"/>
                    </a:lnTo>
                    <a:lnTo>
                      <a:pt x="715578" y="1042477"/>
                    </a:lnTo>
                    <a:lnTo>
                      <a:pt x="721786" y="1047755"/>
                    </a:lnTo>
                    <a:lnTo>
                      <a:pt x="724891" y="1049928"/>
                    </a:lnTo>
                    <a:lnTo>
                      <a:pt x="727064" y="1049928"/>
                    </a:lnTo>
                    <a:lnTo>
                      <a:pt x="729237" y="1049928"/>
                    </a:lnTo>
                    <a:lnTo>
                      <a:pt x="730168" y="1050859"/>
                    </a:lnTo>
                    <a:lnTo>
                      <a:pt x="717751" y="1055205"/>
                    </a:lnTo>
                    <a:lnTo>
                      <a:pt x="721786" y="1064829"/>
                    </a:lnTo>
                    <a:lnTo>
                      <a:pt x="728927" y="1072280"/>
                    </a:lnTo>
                    <a:lnTo>
                      <a:pt x="734204" y="1079731"/>
                    </a:lnTo>
                    <a:lnTo>
                      <a:pt x="743518" y="1080662"/>
                    </a:lnTo>
                    <a:lnTo>
                      <a:pt x="755935" y="1075384"/>
                    </a:lnTo>
                    <a:lnTo>
                      <a:pt x="765249" y="1067934"/>
                    </a:lnTo>
                    <a:lnTo>
                      <a:pt x="780771" y="1073211"/>
                    </a:lnTo>
                    <a:lnTo>
                      <a:pt x="800640" y="1084698"/>
                    </a:lnTo>
                    <a:lnTo>
                      <a:pt x="821439" y="1097426"/>
                    </a:lnTo>
                    <a:lnTo>
                      <a:pt x="836030" y="1110154"/>
                    </a:lnTo>
                    <a:lnTo>
                      <a:pt x="844413" y="1125056"/>
                    </a:lnTo>
                    <a:lnTo>
                      <a:pt x="850621" y="1125056"/>
                    </a:lnTo>
                    <a:lnTo>
                      <a:pt x="845033" y="1136232"/>
                    </a:lnTo>
                    <a:close/>
                    <a:moveTo>
                      <a:pt x="1025402" y="1146787"/>
                    </a:moveTo>
                    <a:lnTo>
                      <a:pt x="1022298" y="1146787"/>
                    </a:lnTo>
                    <a:lnTo>
                      <a:pt x="1018262" y="1146787"/>
                    </a:lnTo>
                    <a:lnTo>
                      <a:pt x="1015157" y="1146787"/>
                    </a:lnTo>
                    <a:lnTo>
                      <a:pt x="1011122" y="1144614"/>
                    </a:lnTo>
                    <a:lnTo>
                      <a:pt x="1008949" y="1161688"/>
                    </a:lnTo>
                    <a:lnTo>
                      <a:pt x="1011122" y="1173175"/>
                    </a:lnTo>
                    <a:lnTo>
                      <a:pt x="1016399" y="1183730"/>
                    </a:lnTo>
                    <a:lnTo>
                      <a:pt x="1020435" y="1196458"/>
                    </a:lnTo>
                    <a:lnTo>
                      <a:pt x="1022608" y="1217569"/>
                    </a:lnTo>
                    <a:lnTo>
                      <a:pt x="995600" y="1218500"/>
                    </a:lnTo>
                    <a:lnTo>
                      <a:pt x="976973" y="1215395"/>
                    </a:lnTo>
                    <a:lnTo>
                      <a:pt x="966418" y="1205772"/>
                    </a:lnTo>
                    <a:lnTo>
                      <a:pt x="962382" y="1188697"/>
                    </a:lnTo>
                    <a:lnTo>
                      <a:pt x="962382" y="1165414"/>
                    </a:lnTo>
                    <a:lnTo>
                      <a:pt x="974800" y="1165414"/>
                    </a:lnTo>
                    <a:lnTo>
                      <a:pt x="967660" y="1151754"/>
                    </a:lnTo>
                    <a:lnTo>
                      <a:pt x="955242" y="1138094"/>
                    </a:lnTo>
                    <a:lnTo>
                      <a:pt x="944686" y="1121020"/>
                    </a:lnTo>
                    <a:lnTo>
                      <a:pt x="933200" y="1103945"/>
                    </a:lnTo>
                    <a:lnTo>
                      <a:pt x="927922" y="1086871"/>
                    </a:lnTo>
                    <a:lnTo>
                      <a:pt x="931027" y="1071038"/>
                    </a:lnTo>
                    <a:lnTo>
                      <a:pt x="938167" y="1059552"/>
                    </a:lnTo>
                    <a:lnTo>
                      <a:pt x="949653" y="1049928"/>
                    </a:lnTo>
                    <a:lnTo>
                      <a:pt x="962071" y="1044650"/>
                    </a:lnTo>
                    <a:lnTo>
                      <a:pt x="974489" y="1039373"/>
                    </a:lnTo>
                    <a:lnTo>
                      <a:pt x="985976" y="1029749"/>
                    </a:lnTo>
                    <a:lnTo>
                      <a:pt x="995289" y="1029749"/>
                    </a:lnTo>
                    <a:lnTo>
                      <a:pt x="1000567" y="1031922"/>
                    </a:lnTo>
                    <a:lnTo>
                      <a:pt x="1005844" y="1031922"/>
                    </a:lnTo>
                    <a:lnTo>
                      <a:pt x="1011122" y="1034095"/>
                    </a:lnTo>
                    <a:lnTo>
                      <a:pt x="1008017" y="1049928"/>
                    </a:lnTo>
                    <a:lnTo>
                      <a:pt x="1000877" y="1063587"/>
                    </a:lnTo>
                    <a:lnTo>
                      <a:pt x="986286" y="1068865"/>
                    </a:lnTo>
                    <a:lnTo>
                      <a:pt x="966418" y="1071038"/>
                    </a:lnTo>
                    <a:lnTo>
                      <a:pt x="973558" y="1086871"/>
                    </a:lnTo>
                    <a:lnTo>
                      <a:pt x="985976" y="1101772"/>
                    </a:lnTo>
                    <a:lnTo>
                      <a:pt x="1001498" y="1111396"/>
                    </a:lnTo>
                    <a:lnTo>
                      <a:pt x="1000567" y="1115742"/>
                    </a:lnTo>
                    <a:lnTo>
                      <a:pt x="998394" y="1116674"/>
                    </a:lnTo>
                    <a:lnTo>
                      <a:pt x="996220" y="1116674"/>
                    </a:lnTo>
                    <a:lnTo>
                      <a:pt x="995289" y="1121020"/>
                    </a:lnTo>
                    <a:lnTo>
                      <a:pt x="1000567" y="1130644"/>
                    </a:lnTo>
                    <a:lnTo>
                      <a:pt x="1005844" y="1139026"/>
                    </a:lnTo>
                    <a:lnTo>
                      <a:pt x="1008017" y="1143372"/>
                    </a:lnTo>
                    <a:lnTo>
                      <a:pt x="1008949" y="1144303"/>
                    </a:lnTo>
                    <a:lnTo>
                      <a:pt x="1011122" y="1143372"/>
                    </a:lnTo>
                    <a:lnTo>
                      <a:pt x="1011122" y="1141199"/>
                    </a:lnTo>
                    <a:lnTo>
                      <a:pt x="1013295" y="1138094"/>
                    </a:lnTo>
                    <a:lnTo>
                      <a:pt x="1013295" y="1133748"/>
                    </a:lnTo>
                    <a:lnTo>
                      <a:pt x="1015468" y="1131575"/>
                    </a:lnTo>
                    <a:lnTo>
                      <a:pt x="1018573" y="1133748"/>
                    </a:lnTo>
                    <a:lnTo>
                      <a:pt x="1022608" y="1138094"/>
                    </a:lnTo>
                    <a:lnTo>
                      <a:pt x="1023540" y="1139026"/>
                    </a:lnTo>
                    <a:lnTo>
                      <a:pt x="1027575" y="1141199"/>
                    </a:lnTo>
                    <a:lnTo>
                      <a:pt x="1030680" y="1144303"/>
                    </a:lnTo>
                    <a:lnTo>
                      <a:pt x="1025402" y="1146787"/>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745" name="Google Shape;745;p38"/>
              <p:cNvSpPr/>
              <p:nvPr/>
            </p:nvSpPr>
            <p:spPr>
              <a:xfrm>
                <a:off x="3690211" y="4196454"/>
                <a:ext cx="74506" cy="99342"/>
              </a:xfrm>
              <a:custGeom>
                <a:rect b="b" l="l" r="r" t="t"/>
                <a:pathLst>
                  <a:path extrusionOk="0" h="99342" w="74506">
                    <a:moveTo>
                      <a:pt x="60226" y="0"/>
                    </a:moveTo>
                    <a:lnTo>
                      <a:pt x="43462" y="0"/>
                    </a:lnTo>
                    <a:lnTo>
                      <a:pt x="23904" y="2173"/>
                    </a:lnTo>
                    <a:lnTo>
                      <a:pt x="4036" y="4346"/>
                    </a:lnTo>
                    <a:lnTo>
                      <a:pt x="4967" y="11797"/>
                    </a:lnTo>
                    <a:lnTo>
                      <a:pt x="7140" y="14901"/>
                    </a:lnTo>
                    <a:lnTo>
                      <a:pt x="11176" y="19248"/>
                    </a:lnTo>
                    <a:lnTo>
                      <a:pt x="14281" y="20179"/>
                    </a:lnTo>
                    <a:lnTo>
                      <a:pt x="18627" y="22352"/>
                    </a:lnTo>
                    <a:lnTo>
                      <a:pt x="23904" y="24525"/>
                    </a:lnTo>
                    <a:lnTo>
                      <a:pt x="18627" y="31976"/>
                    </a:lnTo>
                    <a:lnTo>
                      <a:pt x="11176" y="37253"/>
                    </a:lnTo>
                    <a:lnTo>
                      <a:pt x="4036" y="40358"/>
                    </a:lnTo>
                    <a:lnTo>
                      <a:pt x="0" y="74197"/>
                    </a:lnTo>
                    <a:lnTo>
                      <a:pt x="23904" y="77301"/>
                    </a:lnTo>
                    <a:lnTo>
                      <a:pt x="23904" y="89098"/>
                    </a:lnTo>
                    <a:lnTo>
                      <a:pt x="31045" y="92202"/>
                    </a:lnTo>
                    <a:lnTo>
                      <a:pt x="38495" y="98411"/>
                    </a:lnTo>
                    <a:lnTo>
                      <a:pt x="43462" y="101826"/>
                    </a:lnTo>
                    <a:lnTo>
                      <a:pt x="48740" y="99653"/>
                    </a:lnTo>
                    <a:lnTo>
                      <a:pt x="50913" y="96549"/>
                    </a:lnTo>
                    <a:lnTo>
                      <a:pt x="53086" y="94376"/>
                    </a:lnTo>
                    <a:lnTo>
                      <a:pt x="53086" y="92202"/>
                    </a:lnTo>
                    <a:lnTo>
                      <a:pt x="53086" y="89098"/>
                    </a:lnTo>
                    <a:lnTo>
                      <a:pt x="53086" y="84752"/>
                    </a:lnTo>
                    <a:lnTo>
                      <a:pt x="56191" y="81647"/>
                    </a:lnTo>
                    <a:lnTo>
                      <a:pt x="67677" y="84752"/>
                    </a:lnTo>
                    <a:lnTo>
                      <a:pt x="72644" y="77301"/>
                    </a:lnTo>
                    <a:lnTo>
                      <a:pt x="76991" y="77301"/>
                    </a:lnTo>
                    <a:lnTo>
                      <a:pt x="69540" y="37253"/>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746" name="Google Shape;746;p38"/>
              <p:cNvSpPr/>
              <p:nvPr/>
            </p:nvSpPr>
            <p:spPr>
              <a:xfrm>
                <a:off x="3753542" y="4135296"/>
                <a:ext cx="40357" cy="34149"/>
              </a:xfrm>
              <a:custGeom>
                <a:rect b="b" l="l" r="r" t="t"/>
                <a:pathLst>
                  <a:path extrusionOk="0" h="34149" w="40357">
                    <a:moveTo>
                      <a:pt x="22042" y="36012"/>
                    </a:moveTo>
                    <a:lnTo>
                      <a:pt x="27009" y="31665"/>
                    </a:lnTo>
                    <a:lnTo>
                      <a:pt x="31355" y="29492"/>
                    </a:lnTo>
                    <a:lnTo>
                      <a:pt x="34460" y="28561"/>
                    </a:lnTo>
                    <a:lnTo>
                      <a:pt x="40668" y="24215"/>
                    </a:lnTo>
                    <a:lnTo>
                      <a:pt x="36633" y="0"/>
                    </a:lnTo>
                    <a:lnTo>
                      <a:pt x="23904" y="2173"/>
                    </a:lnTo>
                    <a:lnTo>
                      <a:pt x="16764" y="6209"/>
                    </a:lnTo>
                    <a:lnTo>
                      <a:pt x="9313" y="11486"/>
                    </a:lnTo>
                    <a:lnTo>
                      <a:pt x="0" y="16764"/>
                    </a:lnTo>
                    <a:lnTo>
                      <a:pt x="0" y="24215"/>
                    </a:lnTo>
                    <a:lnTo>
                      <a:pt x="2173" y="26388"/>
                    </a:lnTo>
                    <a:lnTo>
                      <a:pt x="2173" y="28561"/>
                    </a:lnTo>
                    <a:lnTo>
                      <a:pt x="4346" y="28561"/>
                    </a:lnTo>
                    <a:lnTo>
                      <a:pt x="4346" y="29492"/>
                    </a:lnTo>
                    <a:lnTo>
                      <a:pt x="4346" y="33839"/>
                    </a:lnTo>
                    <a:lnTo>
                      <a:pt x="9313" y="33839"/>
                    </a:lnTo>
                    <a:lnTo>
                      <a:pt x="11487" y="33839"/>
                    </a:lnTo>
                    <a:lnTo>
                      <a:pt x="13660" y="36012"/>
                    </a:lnTo>
                    <a:lnTo>
                      <a:pt x="14591" y="36012"/>
                    </a:lnTo>
                    <a:lnTo>
                      <a:pt x="16764" y="36943"/>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747" name="Google Shape;747;p38"/>
              <p:cNvSpPr/>
              <p:nvPr/>
            </p:nvSpPr>
            <p:spPr>
              <a:xfrm>
                <a:off x="3770306" y="4179690"/>
                <a:ext cx="55880" cy="96238"/>
              </a:xfrm>
              <a:custGeom>
                <a:rect b="b" l="l" r="r" t="t"/>
                <a:pathLst>
                  <a:path extrusionOk="0" h="96238" w="55880">
                    <a:moveTo>
                      <a:pt x="54018" y="13660"/>
                    </a:moveTo>
                    <a:lnTo>
                      <a:pt x="53086" y="9624"/>
                    </a:lnTo>
                    <a:lnTo>
                      <a:pt x="43773" y="6209"/>
                    </a:lnTo>
                    <a:lnTo>
                      <a:pt x="31045" y="4346"/>
                    </a:lnTo>
                    <a:lnTo>
                      <a:pt x="16454" y="2173"/>
                    </a:lnTo>
                    <a:lnTo>
                      <a:pt x="3104" y="0"/>
                    </a:lnTo>
                    <a:lnTo>
                      <a:pt x="0" y="16764"/>
                    </a:lnTo>
                    <a:lnTo>
                      <a:pt x="2173" y="31665"/>
                    </a:lnTo>
                    <a:lnTo>
                      <a:pt x="3104" y="48740"/>
                    </a:lnTo>
                    <a:lnTo>
                      <a:pt x="7140" y="63331"/>
                    </a:lnTo>
                    <a:lnTo>
                      <a:pt x="7140" y="76059"/>
                    </a:lnTo>
                    <a:lnTo>
                      <a:pt x="3104" y="86614"/>
                    </a:lnTo>
                    <a:lnTo>
                      <a:pt x="7140" y="98411"/>
                    </a:lnTo>
                    <a:lnTo>
                      <a:pt x="14591" y="98411"/>
                    </a:lnTo>
                    <a:lnTo>
                      <a:pt x="19869" y="98411"/>
                    </a:lnTo>
                    <a:lnTo>
                      <a:pt x="23904" y="96238"/>
                    </a:lnTo>
                    <a:lnTo>
                      <a:pt x="27009" y="94065"/>
                    </a:lnTo>
                    <a:lnTo>
                      <a:pt x="31045" y="88788"/>
                    </a:lnTo>
                    <a:lnTo>
                      <a:pt x="32286" y="81337"/>
                    </a:lnTo>
                    <a:lnTo>
                      <a:pt x="34460" y="70782"/>
                    </a:lnTo>
                    <a:lnTo>
                      <a:pt x="32286" y="61468"/>
                    </a:lnTo>
                    <a:lnTo>
                      <a:pt x="34460" y="57122"/>
                    </a:lnTo>
                    <a:lnTo>
                      <a:pt x="38495" y="56191"/>
                    </a:lnTo>
                    <a:lnTo>
                      <a:pt x="39427" y="54018"/>
                    </a:lnTo>
                    <a:lnTo>
                      <a:pt x="43773" y="51844"/>
                    </a:lnTo>
                    <a:lnTo>
                      <a:pt x="46877" y="49671"/>
                    </a:lnTo>
                    <a:lnTo>
                      <a:pt x="50913" y="46567"/>
                    </a:lnTo>
                    <a:lnTo>
                      <a:pt x="53086" y="41289"/>
                    </a:lnTo>
                    <a:lnTo>
                      <a:pt x="54018" y="36943"/>
                    </a:lnTo>
                    <a:lnTo>
                      <a:pt x="56191" y="33839"/>
                    </a:lnTo>
                    <a:lnTo>
                      <a:pt x="56191" y="26388"/>
                    </a:lnTo>
                    <a:lnTo>
                      <a:pt x="54018" y="18937"/>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748" name="Google Shape;748;p38"/>
              <p:cNvSpPr/>
              <p:nvPr/>
            </p:nvSpPr>
            <p:spPr>
              <a:xfrm>
                <a:off x="3630606" y="4070724"/>
                <a:ext cx="21731" cy="27940"/>
              </a:xfrm>
              <a:custGeom>
                <a:rect b="b" l="l" r="r" t="t"/>
                <a:pathLst>
                  <a:path extrusionOk="0" h="27940" w="21731">
                    <a:moveTo>
                      <a:pt x="22973" y="28561"/>
                    </a:moveTo>
                    <a:lnTo>
                      <a:pt x="22042" y="21110"/>
                    </a:lnTo>
                    <a:lnTo>
                      <a:pt x="17695" y="13660"/>
                    </a:lnTo>
                    <a:lnTo>
                      <a:pt x="14591" y="7451"/>
                    </a:lnTo>
                    <a:lnTo>
                      <a:pt x="7451" y="4346"/>
                    </a:lnTo>
                    <a:lnTo>
                      <a:pt x="0" y="0"/>
                    </a:lnTo>
                    <a:lnTo>
                      <a:pt x="1242" y="7451"/>
                    </a:lnTo>
                    <a:lnTo>
                      <a:pt x="3104" y="13660"/>
                    </a:lnTo>
                    <a:lnTo>
                      <a:pt x="5278" y="16764"/>
                    </a:lnTo>
                    <a:lnTo>
                      <a:pt x="7451" y="21110"/>
                    </a:lnTo>
                    <a:lnTo>
                      <a:pt x="12728" y="24215"/>
                    </a:lnTo>
                    <a:lnTo>
                      <a:pt x="12728" y="28561"/>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749" name="Google Shape;749;p38"/>
              <p:cNvSpPr/>
              <p:nvPr/>
            </p:nvSpPr>
            <p:spPr>
              <a:xfrm>
                <a:off x="3646438" y="4107667"/>
                <a:ext cx="86924" cy="68298"/>
              </a:xfrm>
              <a:custGeom>
                <a:rect b="b" l="l" r="r" t="t"/>
                <a:pathLst>
                  <a:path extrusionOk="0" h="68298" w="86924">
                    <a:moveTo>
                      <a:pt x="50913" y="44394"/>
                    </a:moveTo>
                    <a:lnTo>
                      <a:pt x="54949" y="48740"/>
                    </a:lnTo>
                    <a:lnTo>
                      <a:pt x="54949" y="51844"/>
                    </a:lnTo>
                    <a:lnTo>
                      <a:pt x="54949" y="57122"/>
                    </a:lnTo>
                    <a:lnTo>
                      <a:pt x="56191" y="61468"/>
                    </a:lnTo>
                    <a:lnTo>
                      <a:pt x="60226" y="64573"/>
                    </a:lnTo>
                    <a:lnTo>
                      <a:pt x="62400" y="66746"/>
                    </a:lnTo>
                    <a:lnTo>
                      <a:pt x="63331" y="66746"/>
                    </a:lnTo>
                    <a:lnTo>
                      <a:pt x="63331" y="68919"/>
                    </a:lnTo>
                    <a:lnTo>
                      <a:pt x="67677" y="68919"/>
                    </a:lnTo>
                    <a:lnTo>
                      <a:pt x="70782" y="64573"/>
                    </a:lnTo>
                    <a:lnTo>
                      <a:pt x="74817" y="63641"/>
                    </a:lnTo>
                    <a:lnTo>
                      <a:pt x="80095" y="61468"/>
                    </a:lnTo>
                    <a:lnTo>
                      <a:pt x="82268" y="48740"/>
                    </a:lnTo>
                    <a:lnTo>
                      <a:pt x="84131" y="31665"/>
                    </a:lnTo>
                    <a:lnTo>
                      <a:pt x="87235" y="20179"/>
                    </a:lnTo>
                    <a:lnTo>
                      <a:pt x="87235" y="14901"/>
                    </a:lnTo>
                    <a:lnTo>
                      <a:pt x="87235" y="9624"/>
                    </a:lnTo>
                    <a:lnTo>
                      <a:pt x="85373" y="7451"/>
                    </a:lnTo>
                    <a:lnTo>
                      <a:pt x="84131" y="4346"/>
                    </a:lnTo>
                    <a:lnTo>
                      <a:pt x="82268" y="2173"/>
                    </a:lnTo>
                    <a:lnTo>
                      <a:pt x="80095" y="2173"/>
                    </a:lnTo>
                    <a:lnTo>
                      <a:pt x="77922" y="0"/>
                    </a:lnTo>
                    <a:lnTo>
                      <a:pt x="76991" y="0"/>
                    </a:lnTo>
                    <a:lnTo>
                      <a:pt x="70782" y="0"/>
                    </a:lnTo>
                    <a:lnTo>
                      <a:pt x="70782" y="11797"/>
                    </a:lnTo>
                    <a:lnTo>
                      <a:pt x="58053" y="11797"/>
                    </a:lnTo>
                    <a:lnTo>
                      <a:pt x="43773" y="13970"/>
                    </a:lnTo>
                    <a:lnTo>
                      <a:pt x="31045" y="14901"/>
                    </a:lnTo>
                    <a:lnTo>
                      <a:pt x="20800" y="11797"/>
                    </a:lnTo>
                    <a:lnTo>
                      <a:pt x="14591" y="13970"/>
                    </a:lnTo>
                    <a:lnTo>
                      <a:pt x="11487" y="13970"/>
                    </a:lnTo>
                    <a:lnTo>
                      <a:pt x="9313" y="13970"/>
                    </a:lnTo>
                    <a:lnTo>
                      <a:pt x="7140" y="13970"/>
                    </a:lnTo>
                    <a:lnTo>
                      <a:pt x="7140" y="14901"/>
                    </a:lnTo>
                    <a:lnTo>
                      <a:pt x="6209" y="17075"/>
                    </a:lnTo>
                    <a:lnTo>
                      <a:pt x="4036" y="20179"/>
                    </a:lnTo>
                    <a:lnTo>
                      <a:pt x="0" y="20179"/>
                    </a:lnTo>
                    <a:lnTo>
                      <a:pt x="7140" y="31665"/>
                    </a:lnTo>
                    <a:lnTo>
                      <a:pt x="16454" y="36943"/>
                    </a:lnTo>
                    <a:lnTo>
                      <a:pt x="26077" y="39116"/>
                    </a:lnTo>
                    <a:lnTo>
                      <a:pt x="34149" y="36943"/>
                    </a:lnTo>
                    <a:lnTo>
                      <a:pt x="43773" y="39116"/>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750" name="Google Shape;750;p38"/>
              <p:cNvSpPr/>
              <p:nvPr/>
            </p:nvSpPr>
            <p:spPr>
              <a:xfrm>
                <a:off x="3750438" y="4075070"/>
                <a:ext cx="235938" cy="102447"/>
              </a:xfrm>
              <a:custGeom>
                <a:rect b="b" l="l" r="r" t="t"/>
                <a:pathLst>
                  <a:path extrusionOk="0" h="102447" w="235938">
                    <a:moveTo>
                      <a:pt x="97790" y="86614"/>
                    </a:moveTo>
                    <a:lnTo>
                      <a:pt x="97790" y="88787"/>
                    </a:lnTo>
                    <a:lnTo>
                      <a:pt x="97790" y="89719"/>
                    </a:lnTo>
                    <a:lnTo>
                      <a:pt x="99964" y="91892"/>
                    </a:lnTo>
                    <a:lnTo>
                      <a:pt x="103068" y="94065"/>
                    </a:lnTo>
                    <a:lnTo>
                      <a:pt x="107414" y="96238"/>
                    </a:lnTo>
                    <a:lnTo>
                      <a:pt x="110519" y="96238"/>
                    </a:lnTo>
                    <a:lnTo>
                      <a:pt x="112381" y="94065"/>
                    </a:lnTo>
                    <a:lnTo>
                      <a:pt x="114554" y="89719"/>
                    </a:lnTo>
                    <a:lnTo>
                      <a:pt x="116728" y="84441"/>
                    </a:lnTo>
                    <a:lnTo>
                      <a:pt x="119832" y="91892"/>
                    </a:lnTo>
                    <a:lnTo>
                      <a:pt x="122937" y="99343"/>
                    </a:lnTo>
                    <a:lnTo>
                      <a:pt x="126972" y="104620"/>
                    </a:lnTo>
                    <a:lnTo>
                      <a:pt x="136596" y="104620"/>
                    </a:lnTo>
                    <a:lnTo>
                      <a:pt x="137527" y="101516"/>
                    </a:lnTo>
                    <a:lnTo>
                      <a:pt x="139701" y="97170"/>
                    </a:lnTo>
                    <a:lnTo>
                      <a:pt x="143736" y="94065"/>
                    </a:lnTo>
                    <a:lnTo>
                      <a:pt x="143736" y="89719"/>
                    </a:lnTo>
                    <a:lnTo>
                      <a:pt x="146841" y="94065"/>
                    </a:lnTo>
                    <a:lnTo>
                      <a:pt x="149014" y="99343"/>
                    </a:lnTo>
                    <a:lnTo>
                      <a:pt x="152118" y="104620"/>
                    </a:lnTo>
                    <a:lnTo>
                      <a:pt x="158327" y="104620"/>
                    </a:lnTo>
                    <a:lnTo>
                      <a:pt x="163605" y="104620"/>
                    </a:lnTo>
                    <a:lnTo>
                      <a:pt x="166709" y="103689"/>
                    </a:lnTo>
                    <a:lnTo>
                      <a:pt x="172918" y="101516"/>
                    </a:lnTo>
                    <a:lnTo>
                      <a:pt x="178196" y="101516"/>
                    </a:lnTo>
                    <a:lnTo>
                      <a:pt x="183163" y="99343"/>
                    </a:lnTo>
                    <a:lnTo>
                      <a:pt x="185336" y="97170"/>
                    </a:lnTo>
                    <a:lnTo>
                      <a:pt x="188441" y="97170"/>
                    </a:lnTo>
                    <a:lnTo>
                      <a:pt x="190614" y="96238"/>
                    </a:lnTo>
                    <a:lnTo>
                      <a:pt x="192787" y="91892"/>
                    </a:lnTo>
                    <a:lnTo>
                      <a:pt x="195891" y="89719"/>
                    </a:lnTo>
                    <a:lnTo>
                      <a:pt x="199927" y="89719"/>
                    </a:lnTo>
                    <a:lnTo>
                      <a:pt x="209240" y="91892"/>
                    </a:lnTo>
                    <a:lnTo>
                      <a:pt x="221969" y="94065"/>
                    </a:lnTo>
                    <a:lnTo>
                      <a:pt x="232213" y="94065"/>
                    </a:lnTo>
                    <a:lnTo>
                      <a:pt x="236560" y="81337"/>
                    </a:lnTo>
                    <a:lnTo>
                      <a:pt x="236560" y="76991"/>
                    </a:lnTo>
                    <a:lnTo>
                      <a:pt x="236560" y="73886"/>
                    </a:lnTo>
                    <a:lnTo>
                      <a:pt x="236560" y="71713"/>
                    </a:lnTo>
                    <a:lnTo>
                      <a:pt x="234387" y="67677"/>
                    </a:lnTo>
                    <a:lnTo>
                      <a:pt x="232213" y="62400"/>
                    </a:lnTo>
                    <a:lnTo>
                      <a:pt x="232213" y="57122"/>
                    </a:lnTo>
                    <a:lnTo>
                      <a:pt x="209240" y="54949"/>
                    </a:lnTo>
                    <a:lnTo>
                      <a:pt x="181300" y="57122"/>
                    </a:lnTo>
                    <a:lnTo>
                      <a:pt x="156154" y="57122"/>
                    </a:lnTo>
                    <a:lnTo>
                      <a:pt x="130077" y="57122"/>
                    </a:lnTo>
                    <a:lnTo>
                      <a:pt x="107414" y="51844"/>
                    </a:lnTo>
                    <a:lnTo>
                      <a:pt x="87546" y="40047"/>
                    </a:lnTo>
                    <a:lnTo>
                      <a:pt x="87546" y="36943"/>
                    </a:lnTo>
                    <a:lnTo>
                      <a:pt x="87546" y="31665"/>
                    </a:lnTo>
                    <a:lnTo>
                      <a:pt x="87546" y="27319"/>
                    </a:lnTo>
                    <a:lnTo>
                      <a:pt x="85373" y="22042"/>
                    </a:lnTo>
                    <a:lnTo>
                      <a:pt x="83199" y="16764"/>
                    </a:lnTo>
                    <a:lnTo>
                      <a:pt x="83199" y="12418"/>
                    </a:lnTo>
                    <a:lnTo>
                      <a:pt x="65504" y="14591"/>
                    </a:lnTo>
                    <a:lnTo>
                      <a:pt x="54328" y="14591"/>
                    </a:lnTo>
                    <a:lnTo>
                      <a:pt x="46877" y="10555"/>
                    </a:lnTo>
                    <a:lnTo>
                      <a:pt x="43773" y="0"/>
                    </a:lnTo>
                    <a:lnTo>
                      <a:pt x="37564" y="0"/>
                    </a:lnTo>
                    <a:lnTo>
                      <a:pt x="34460" y="1863"/>
                    </a:lnTo>
                    <a:lnTo>
                      <a:pt x="30113" y="1863"/>
                    </a:lnTo>
                    <a:lnTo>
                      <a:pt x="27009" y="3104"/>
                    </a:lnTo>
                    <a:lnTo>
                      <a:pt x="16764" y="5278"/>
                    </a:lnTo>
                    <a:lnTo>
                      <a:pt x="7451" y="5278"/>
                    </a:lnTo>
                    <a:lnTo>
                      <a:pt x="0" y="7140"/>
                    </a:lnTo>
                    <a:lnTo>
                      <a:pt x="0" y="12418"/>
                    </a:lnTo>
                    <a:lnTo>
                      <a:pt x="2173" y="14591"/>
                    </a:lnTo>
                    <a:lnTo>
                      <a:pt x="2173" y="16764"/>
                    </a:lnTo>
                    <a:lnTo>
                      <a:pt x="2173" y="18006"/>
                    </a:lnTo>
                    <a:lnTo>
                      <a:pt x="3104" y="19869"/>
                    </a:lnTo>
                    <a:lnTo>
                      <a:pt x="17695" y="25146"/>
                    </a:lnTo>
                    <a:lnTo>
                      <a:pt x="34460" y="31665"/>
                    </a:lnTo>
                    <a:lnTo>
                      <a:pt x="52155" y="32597"/>
                    </a:lnTo>
                    <a:lnTo>
                      <a:pt x="52155" y="44394"/>
                    </a:lnTo>
                    <a:lnTo>
                      <a:pt x="56191" y="52776"/>
                    </a:lnTo>
                    <a:lnTo>
                      <a:pt x="59295" y="58985"/>
                    </a:lnTo>
                    <a:lnTo>
                      <a:pt x="61468" y="66435"/>
                    </a:lnTo>
                    <a:lnTo>
                      <a:pt x="59295" y="76991"/>
                    </a:lnTo>
                    <a:lnTo>
                      <a:pt x="61468" y="79164"/>
                    </a:lnTo>
                    <a:lnTo>
                      <a:pt x="65504" y="81337"/>
                    </a:lnTo>
                    <a:lnTo>
                      <a:pt x="66746" y="82268"/>
                    </a:lnTo>
                    <a:lnTo>
                      <a:pt x="70782" y="84441"/>
                    </a:lnTo>
                    <a:lnTo>
                      <a:pt x="72955" y="84441"/>
                    </a:lnTo>
                    <a:lnTo>
                      <a:pt x="73886" y="86614"/>
                    </a:lnTo>
                    <a:lnTo>
                      <a:pt x="80095" y="84441"/>
                    </a:lnTo>
                    <a:lnTo>
                      <a:pt x="83199" y="84441"/>
                    </a:lnTo>
                    <a:lnTo>
                      <a:pt x="88477" y="82268"/>
                    </a:lnTo>
                    <a:lnTo>
                      <a:pt x="92823" y="82268"/>
                    </a:lnTo>
                    <a:lnTo>
                      <a:pt x="94686" y="81337"/>
                    </a:lnTo>
                    <a:lnTo>
                      <a:pt x="95928" y="81337"/>
                    </a:lnTo>
                    <a:lnTo>
                      <a:pt x="97790" y="82268"/>
                    </a:lnTo>
                    <a:lnTo>
                      <a:pt x="97790" y="84441"/>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751" name="Google Shape;751;p38"/>
              <p:cNvSpPr/>
              <p:nvPr/>
            </p:nvSpPr>
            <p:spPr>
              <a:xfrm>
                <a:off x="6856448" y="5409987"/>
                <a:ext cx="24835" cy="58984"/>
              </a:xfrm>
              <a:custGeom>
                <a:rect b="b" l="l" r="r" t="t"/>
                <a:pathLst>
                  <a:path extrusionOk="0" h="58984" w="24835">
                    <a:moveTo>
                      <a:pt x="5277" y="50913"/>
                    </a:moveTo>
                    <a:lnTo>
                      <a:pt x="12418" y="60227"/>
                    </a:lnTo>
                    <a:lnTo>
                      <a:pt x="27009" y="23283"/>
                    </a:lnTo>
                    <a:lnTo>
                      <a:pt x="27009" y="15833"/>
                    </a:lnTo>
                    <a:lnTo>
                      <a:pt x="27009" y="10555"/>
                    </a:lnTo>
                    <a:lnTo>
                      <a:pt x="25146" y="7451"/>
                    </a:lnTo>
                    <a:lnTo>
                      <a:pt x="22973" y="3104"/>
                    </a:lnTo>
                    <a:lnTo>
                      <a:pt x="19869" y="0"/>
                    </a:lnTo>
                    <a:lnTo>
                      <a:pt x="0" y="27630"/>
                    </a:lnTo>
                    <a:lnTo>
                      <a:pt x="2173" y="42531"/>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752" name="Google Shape;752;p38"/>
              <p:cNvSpPr/>
              <p:nvPr/>
            </p:nvSpPr>
            <p:spPr>
              <a:xfrm>
                <a:off x="6876316" y="5644063"/>
                <a:ext cx="68298" cy="65193"/>
              </a:xfrm>
              <a:custGeom>
                <a:rect b="b" l="l" r="r" t="t"/>
                <a:pathLst>
                  <a:path extrusionOk="0" h="65193" w="68298">
                    <a:moveTo>
                      <a:pt x="43773" y="12418"/>
                    </a:moveTo>
                    <a:lnTo>
                      <a:pt x="31355" y="19868"/>
                    </a:lnTo>
                    <a:lnTo>
                      <a:pt x="17695" y="24215"/>
                    </a:lnTo>
                    <a:lnTo>
                      <a:pt x="3104" y="29492"/>
                    </a:lnTo>
                    <a:lnTo>
                      <a:pt x="3104" y="33838"/>
                    </a:lnTo>
                    <a:lnTo>
                      <a:pt x="2173" y="33838"/>
                    </a:lnTo>
                    <a:lnTo>
                      <a:pt x="2173" y="34770"/>
                    </a:lnTo>
                    <a:lnTo>
                      <a:pt x="0" y="36943"/>
                    </a:lnTo>
                    <a:lnTo>
                      <a:pt x="0" y="46567"/>
                    </a:lnTo>
                    <a:lnTo>
                      <a:pt x="7140" y="42221"/>
                    </a:lnTo>
                    <a:lnTo>
                      <a:pt x="14591" y="40979"/>
                    </a:lnTo>
                    <a:lnTo>
                      <a:pt x="21731" y="36943"/>
                    </a:lnTo>
                    <a:lnTo>
                      <a:pt x="27009" y="33838"/>
                    </a:lnTo>
                    <a:lnTo>
                      <a:pt x="31355" y="40979"/>
                    </a:lnTo>
                    <a:lnTo>
                      <a:pt x="32286" y="46567"/>
                    </a:lnTo>
                    <a:lnTo>
                      <a:pt x="34459" y="51844"/>
                    </a:lnTo>
                    <a:lnTo>
                      <a:pt x="36322" y="55880"/>
                    </a:lnTo>
                    <a:lnTo>
                      <a:pt x="41600" y="58985"/>
                    </a:lnTo>
                    <a:lnTo>
                      <a:pt x="46877" y="61158"/>
                    </a:lnTo>
                    <a:lnTo>
                      <a:pt x="46877" y="66435"/>
                    </a:lnTo>
                    <a:lnTo>
                      <a:pt x="56191" y="66435"/>
                    </a:lnTo>
                    <a:lnTo>
                      <a:pt x="56191" y="61158"/>
                    </a:lnTo>
                    <a:lnTo>
                      <a:pt x="56191" y="58985"/>
                    </a:lnTo>
                    <a:lnTo>
                      <a:pt x="56191" y="57122"/>
                    </a:lnTo>
                    <a:lnTo>
                      <a:pt x="58364" y="55880"/>
                    </a:lnTo>
                    <a:lnTo>
                      <a:pt x="56191" y="53707"/>
                    </a:lnTo>
                    <a:lnTo>
                      <a:pt x="54018" y="51844"/>
                    </a:lnTo>
                    <a:lnTo>
                      <a:pt x="53086" y="49671"/>
                    </a:lnTo>
                    <a:lnTo>
                      <a:pt x="53086" y="46567"/>
                    </a:lnTo>
                    <a:lnTo>
                      <a:pt x="54018" y="48429"/>
                    </a:lnTo>
                    <a:lnTo>
                      <a:pt x="56191" y="48429"/>
                    </a:lnTo>
                    <a:lnTo>
                      <a:pt x="58364" y="48429"/>
                    </a:lnTo>
                    <a:lnTo>
                      <a:pt x="58364" y="49671"/>
                    </a:lnTo>
                    <a:lnTo>
                      <a:pt x="60227" y="53707"/>
                    </a:lnTo>
                    <a:lnTo>
                      <a:pt x="63641" y="51844"/>
                    </a:lnTo>
                    <a:lnTo>
                      <a:pt x="65504" y="51844"/>
                    </a:lnTo>
                    <a:lnTo>
                      <a:pt x="65504" y="49671"/>
                    </a:lnTo>
                    <a:lnTo>
                      <a:pt x="67677" y="49671"/>
                    </a:lnTo>
                    <a:lnTo>
                      <a:pt x="67677" y="46567"/>
                    </a:lnTo>
                    <a:lnTo>
                      <a:pt x="68608" y="42221"/>
                    </a:lnTo>
                    <a:lnTo>
                      <a:pt x="70781" y="42221"/>
                    </a:lnTo>
                    <a:lnTo>
                      <a:pt x="70781" y="40979"/>
                    </a:lnTo>
                    <a:lnTo>
                      <a:pt x="68608" y="40979"/>
                    </a:lnTo>
                    <a:lnTo>
                      <a:pt x="67677" y="36943"/>
                    </a:lnTo>
                    <a:lnTo>
                      <a:pt x="67677" y="19868"/>
                    </a:lnTo>
                    <a:lnTo>
                      <a:pt x="61468" y="9313"/>
                    </a:lnTo>
                    <a:lnTo>
                      <a:pt x="53086" y="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753" name="Google Shape;753;p38"/>
              <p:cNvSpPr/>
              <p:nvPr/>
            </p:nvSpPr>
            <p:spPr>
              <a:xfrm>
                <a:off x="6851170" y="5514917"/>
                <a:ext cx="83820" cy="139700"/>
              </a:xfrm>
              <a:custGeom>
                <a:rect b="b" l="l" r="r" t="t"/>
                <a:pathLst>
                  <a:path extrusionOk="0" h="139700" w="83820">
                    <a:moveTo>
                      <a:pt x="7450" y="76991"/>
                    </a:moveTo>
                    <a:lnTo>
                      <a:pt x="12728" y="90961"/>
                    </a:lnTo>
                    <a:lnTo>
                      <a:pt x="14591" y="91892"/>
                    </a:lnTo>
                    <a:lnTo>
                      <a:pt x="14591" y="94065"/>
                    </a:lnTo>
                    <a:lnTo>
                      <a:pt x="15833" y="96238"/>
                    </a:lnTo>
                    <a:lnTo>
                      <a:pt x="17695" y="98411"/>
                    </a:lnTo>
                    <a:lnTo>
                      <a:pt x="17695" y="91892"/>
                    </a:lnTo>
                    <a:lnTo>
                      <a:pt x="19868" y="86614"/>
                    </a:lnTo>
                    <a:lnTo>
                      <a:pt x="22042" y="81337"/>
                    </a:lnTo>
                    <a:lnTo>
                      <a:pt x="22042" y="73886"/>
                    </a:lnTo>
                    <a:lnTo>
                      <a:pt x="42841" y="83510"/>
                    </a:lnTo>
                    <a:lnTo>
                      <a:pt x="61468" y="98411"/>
                    </a:lnTo>
                    <a:lnTo>
                      <a:pt x="64572" y="98411"/>
                    </a:lnTo>
                    <a:lnTo>
                      <a:pt x="63641" y="101516"/>
                    </a:lnTo>
                    <a:lnTo>
                      <a:pt x="61468" y="103689"/>
                    </a:lnTo>
                    <a:lnTo>
                      <a:pt x="61468" y="105862"/>
                    </a:lnTo>
                    <a:lnTo>
                      <a:pt x="59605" y="106793"/>
                    </a:lnTo>
                    <a:lnTo>
                      <a:pt x="57432" y="111140"/>
                    </a:lnTo>
                    <a:lnTo>
                      <a:pt x="57432" y="114244"/>
                    </a:lnTo>
                    <a:lnTo>
                      <a:pt x="45015" y="114244"/>
                    </a:lnTo>
                    <a:lnTo>
                      <a:pt x="45015" y="101516"/>
                    </a:lnTo>
                    <a:lnTo>
                      <a:pt x="37564" y="101516"/>
                    </a:lnTo>
                    <a:lnTo>
                      <a:pt x="32286" y="103689"/>
                    </a:lnTo>
                    <a:lnTo>
                      <a:pt x="28250" y="103689"/>
                    </a:lnTo>
                    <a:lnTo>
                      <a:pt x="27319" y="105862"/>
                    </a:lnTo>
                    <a:lnTo>
                      <a:pt x="27319" y="106793"/>
                    </a:lnTo>
                    <a:lnTo>
                      <a:pt x="25146" y="111140"/>
                    </a:lnTo>
                    <a:lnTo>
                      <a:pt x="25146" y="116417"/>
                    </a:lnTo>
                    <a:lnTo>
                      <a:pt x="25146" y="121695"/>
                    </a:lnTo>
                    <a:lnTo>
                      <a:pt x="30423" y="123558"/>
                    </a:lnTo>
                    <a:lnTo>
                      <a:pt x="32286" y="123558"/>
                    </a:lnTo>
                    <a:lnTo>
                      <a:pt x="34459" y="125731"/>
                    </a:lnTo>
                    <a:lnTo>
                      <a:pt x="34459" y="127904"/>
                    </a:lnTo>
                    <a:lnTo>
                      <a:pt x="34459" y="129146"/>
                    </a:lnTo>
                    <a:lnTo>
                      <a:pt x="34459" y="131008"/>
                    </a:lnTo>
                    <a:lnTo>
                      <a:pt x="34459" y="134423"/>
                    </a:lnTo>
                    <a:lnTo>
                      <a:pt x="37564" y="138459"/>
                    </a:lnTo>
                    <a:lnTo>
                      <a:pt x="37564" y="141563"/>
                    </a:lnTo>
                    <a:lnTo>
                      <a:pt x="42841" y="138459"/>
                    </a:lnTo>
                    <a:lnTo>
                      <a:pt x="49050" y="136286"/>
                    </a:lnTo>
                    <a:lnTo>
                      <a:pt x="52155" y="131008"/>
                    </a:lnTo>
                    <a:lnTo>
                      <a:pt x="54328" y="125731"/>
                    </a:lnTo>
                    <a:lnTo>
                      <a:pt x="57432" y="118280"/>
                    </a:lnTo>
                    <a:lnTo>
                      <a:pt x="59605" y="120453"/>
                    </a:lnTo>
                    <a:lnTo>
                      <a:pt x="61468" y="120453"/>
                    </a:lnTo>
                    <a:lnTo>
                      <a:pt x="63641" y="120453"/>
                    </a:lnTo>
                    <a:lnTo>
                      <a:pt x="63641" y="121695"/>
                    </a:lnTo>
                    <a:lnTo>
                      <a:pt x="64572" y="125731"/>
                    </a:lnTo>
                    <a:lnTo>
                      <a:pt x="70781" y="123558"/>
                    </a:lnTo>
                    <a:lnTo>
                      <a:pt x="74196" y="123558"/>
                    </a:lnTo>
                    <a:lnTo>
                      <a:pt x="74196" y="121695"/>
                    </a:lnTo>
                    <a:lnTo>
                      <a:pt x="74196" y="120453"/>
                    </a:lnTo>
                    <a:lnTo>
                      <a:pt x="74196" y="118280"/>
                    </a:lnTo>
                    <a:lnTo>
                      <a:pt x="76059" y="118280"/>
                    </a:lnTo>
                    <a:lnTo>
                      <a:pt x="79164" y="116417"/>
                    </a:lnTo>
                    <a:lnTo>
                      <a:pt x="85373" y="114244"/>
                    </a:lnTo>
                    <a:lnTo>
                      <a:pt x="78232" y="101516"/>
                    </a:lnTo>
                    <a:lnTo>
                      <a:pt x="68919" y="91892"/>
                    </a:lnTo>
                    <a:lnTo>
                      <a:pt x="61468" y="83510"/>
                    </a:lnTo>
                    <a:lnTo>
                      <a:pt x="57432" y="69850"/>
                    </a:lnTo>
                    <a:lnTo>
                      <a:pt x="49982" y="68609"/>
                    </a:lnTo>
                    <a:lnTo>
                      <a:pt x="46877" y="66435"/>
                    </a:lnTo>
                    <a:lnTo>
                      <a:pt x="42841" y="64573"/>
                    </a:lnTo>
                    <a:lnTo>
                      <a:pt x="39737" y="64573"/>
                    </a:lnTo>
                    <a:lnTo>
                      <a:pt x="35391" y="64573"/>
                    </a:lnTo>
                    <a:lnTo>
                      <a:pt x="28250" y="64573"/>
                    </a:lnTo>
                    <a:lnTo>
                      <a:pt x="28250" y="61158"/>
                    </a:lnTo>
                    <a:lnTo>
                      <a:pt x="25146" y="61158"/>
                    </a:lnTo>
                    <a:lnTo>
                      <a:pt x="27319" y="42221"/>
                    </a:lnTo>
                    <a:lnTo>
                      <a:pt x="30423" y="31666"/>
                    </a:lnTo>
                    <a:lnTo>
                      <a:pt x="32286" y="18937"/>
                    </a:lnTo>
                    <a:lnTo>
                      <a:pt x="32286" y="0"/>
                    </a:lnTo>
                    <a:lnTo>
                      <a:pt x="25146" y="0"/>
                    </a:lnTo>
                    <a:lnTo>
                      <a:pt x="19868" y="0"/>
                    </a:lnTo>
                    <a:lnTo>
                      <a:pt x="14591" y="1863"/>
                    </a:lnTo>
                    <a:lnTo>
                      <a:pt x="8382" y="4036"/>
                    </a:lnTo>
                    <a:lnTo>
                      <a:pt x="1241" y="22042"/>
                    </a:lnTo>
                    <a:lnTo>
                      <a:pt x="0" y="40048"/>
                    </a:lnTo>
                    <a:lnTo>
                      <a:pt x="1241" y="61158"/>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754" name="Google Shape;754;p38"/>
              <p:cNvSpPr/>
              <p:nvPr/>
            </p:nvSpPr>
            <p:spPr>
              <a:xfrm>
                <a:off x="6849307" y="5908563"/>
                <a:ext cx="46566" cy="15522"/>
              </a:xfrm>
              <a:custGeom>
                <a:rect b="b" l="l" r="r" t="t"/>
                <a:pathLst>
                  <a:path extrusionOk="0" h="15522" w="46566">
                    <a:moveTo>
                      <a:pt x="39427" y="12728"/>
                    </a:moveTo>
                    <a:lnTo>
                      <a:pt x="46878" y="12728"/>
                    </a:lnTo>
                    <a:lnTo>
                      <a:pt x="44704" y="9313"/>
                    </a:lnTo>
                    <a:lnTo>
                      <a:pt x="44704" y="5277"/>
                    </a:lnTo>
                    <a:lnTo>
                      <a:pt x="44704" y="3104"/>
                    </a:lnTo>
                    <a:lnTo>
                      <a:pt x="43773" y="3104"/>
                    </a:lnTo>
                    <a:lnTo>
                      <a:pt x="39427" y="0"/>
                    </a:lnTo>
                    <a:lnTo>
                      <a:pt x="30113" y="5277"/>
                    </a:lnTo>
                    <a:lnTo>
                      <a:pt x="21731" y="5277"/>
                    </a:lnTo>
                    <a:lnTo>
                      <a:pt x="12418" y="5277"/>
                    </a:lnTo>
                    <a:lnTo>
                      <a:pt x="3104" y="9313"/>
                    </a:lnTo>
                    <a:lnTo>
                      <a:pt x="1863" y="10555"/>
                    </a:lnTo>
                    <a:lnTo>
                      <a:pt x="0" y="10555"/>
                    </a:lnTo>
                    <a:lnTo>
                      <a:pt x="0" y="12728"/>
                    </a:lnTo>
                    <a:lnTo>
                      <a:pt x="12418" y="16764"/>
                    </a:lnTo>
                    <a:lnTo>
                      <a:pt x="27009" y="16764"/>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755" name="Google Shape;755;p38"/>
              <p:cNvSpPr/>
              <p:nvPr/>
            </p:nvSpPr>
            <p:spPr>
              <a:xfrm>
                <a:off x="6900220" y="5913840"/>
                <a:ext cx="55880" cy="31044"/>
              </a:xfrm>
              <a:custGeom>
                <a:rect b="b" l="l" r="r" t="t"/>
                <a:pathLst>
                  <a:path extrusionOk="0" h="31044" w="55880">
                    <a:moveTo>
                      <a:pt x="5278" y="29492"/>
                    </a:moveTo>
                    <a:lnTo>
                      <a:pt x="7451" y="29492"/>
                    </a:lnTo>
                    <a:lnTo>
                      <a:pt x="8382" y="31666"/>
                    </a:lnTo>
                    <a:lnTo>
                      <a:pt x="12418" y="31666"/>
                    </a:lnTo>
                    <a:lnTo>
                      <a:pt x="25146" y="22042"/>
                    </a:lnTo>
                    <a:lnTo>
                      <a:pt x="39737" y="12728"/>
                    </a:lnTo>
                    <a:lnTo>
                      <a:pt x="52155" y="4036"/>
                    </a:lnTo>
                    <a:lnTo>
                      <a:pt x="56191" y="4036"/>
                    </a:lnTo>
                    <a:lnTo>
                      <a:pt x="56191" y="0"/>
                    </a:lnTo>
                    <a:lnTo>
                      <a:pt x="36322" y="0"/>
                    </a:lnTo>
                    <a:lnTo>
                      <a:pt x="17696" y="12728"/>
                    </a:lnTo>
                    <a:lnTo>
                      <a:pt x="0" y="24215"/>
                    </a:lnTo>
                    <a:lnTo>
                      <a:pt x="0" y="27319"/>
                    </a:lnTo>
                    <a:lnTo>
                      <a:pt x="3104" y="27319"/>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756" name="Google Shape;756;p38"/>
              <p:cNvSpPr/>
              <p:nvPr/>
            </p:nvSpPr>
            <p:spPr>
              <a:xfrm>
                <a:off x="6939958" y="5274633"/>
                <a:ext cx="15522" cy="12417"/>
              </a:xfrm>
              <a:custGeom>
                <a:rect b="b" l="l" r="r" t="t"/>
                <a:pathLst>
                  <a:path extrusionOk="0" h="12417" w="15522">
                    <a:moveTo>
                      <a:pt x="16453" y="0"/>
                    </a:moveTo>
                    <a:lnTo>
                      <a:pt x="4036" y="0"/>
                    </a:lnTo>
                    <a:lnTo>
                      <a:pt x="4036" y="4346"/>
                    </a:lnTo>
                    <a:lnTo>
                      <a:pt x="0" y="4346"/>
                    </a:lnTo>
                    <a:lnTo>
                      <a:pt x="0" y="12728"/>
                    </a:lnTo>
                    <a:lnTo>
                      <a:pt x="16453" y="12728"/>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757" name="Google Shape;757;p38"/>
              <p:cNvSpPr/>
              <p:nvPr/>
            </p:nvSpPr>
            <p:spPr>
              <a:xfrm>
                <a:off x="6808639" y="5623884"/>
                <a:ext cx="40357" cy="46566"/>
              </a:xfrm>
              <a:custGeom>
                <a:rect b="b" l="l" r="r" t="t"/>
                <a:pathLst>
                  <a:path extrusionOk="0" h="46566" w="40357">
                    <a:moveTo>
                      <a:pt x="21731" y="31666"/>
                    </a:moveTo>
                    <a:lnTo>
                      <a:pt x="29182" y="22042"/>
                    </a:lnTo>
                    <a:lnTo>
                      <a:pt x="40668" y="12728"/>
                    </a:lnTo>
                    <a:lnTo>
                      <a:pt x="38495" y="9313"/>
                    </a:lnTo>
                    <a:lnTo>
                      <a:pt x="38495" y="5278"/>
                    </a:lnTo>
                    <a:lnTo>
                      <a:pt x="38495" y="4036"/>
                    </a:lnTo>
                    <a:lnTo>
                      <a:pt x="36322" y="4036"/>
                    </a:lnTo>
                    <a:lnTo>
                      <a:pt x="35391" y="4036"/>
                    </a:lnTo>
                    <a:lnTo>
                      <a:pt x="31045" y="0"/>
                    </a:lnTo>
                    <a:lnTo>
                      <a:pt x="23905" y="16764"/>
                    </a:lnTo>
                    <a:lnTo>
                      <a:pt x="11487" y="29492"/>
                    </a:lnTo>
                    <a:lnTo>
                      <a:pt x="0" y="42221"/>
                    </a:lnTo>
                    <a:lnTo>
                      <a:pt x="0" y="46567"/>
                    </a:lnTo>
                    <a:lnTo>
                      <a:pt x="13349" y="39116"/>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758" name="Google Shape;758;p38"/>
              <p:cNvSpPr/>
              <p:nvPr/>
            </p:nvSpPr>
            <p:spPr>
              <a:xfrm>
                <a:off x="4168919" y="5514917"/>
                <a:ext cx="24835" cy="12417"/>
              </a:xfrm>
              <a:custGeom>
                <a:rect b="b" l="l" r="r" t="t"/>
                <a:pathLst>
                  <a:path extrusionOk="0" h="12417" w="24835">
                    <a:moveTo>
                      <a:pt x="27009" y="4036"/>
                    </a:moveTo>
                    <a:lnTo>
                      <a:pt x="21731" y="1863"/>
                    </a:lnTo>
                    <a:lnTo>
                      <a:pt x="14591" y="1863"/>
                    </a:lnTo>
                    <a:lnTo>
                      <a:pt x="7140" y="0"/>
                    </a:lnTo>
                    <a:lnTo>
                      <a:pt x="0" y="0"/>
                    </a:lnTo>
                    <a:lnTo>
                      <a:pt x="0" y="12728"/>
                    </a:lnTo>
                    <a:lnTo>
                      <a:pt x="27009" y="12728"/>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759" name="Google Shape;759;p38"/>
              <p:cNvSpPr/>
              <p:nvPr/>
            </p:nvSpPr>
            <p:spPr>
              <a:xfrm>
                <a:off x="2808235" y="5420542"/>
                <a:ext cx="27940" cy="15522"/>
              </a:xfrm>
              <a:custGeom>
                <a:rect b="b" l="l" r="r" t="t"/>
                <a:pathLst>
                  <a:path extrusionOk="0" h="15522" w="27940">
                    <a:moveTo>
                      <a:pt x="16764" y="2173"/>
                    </a:moveTo>
                    <a:lnTo>
                      <a:pt x="13660" y="2173"/>
                    </a:lnTo>
                    <a:lnTo>
                      <a:pt x="6209" y="2173"/>
                    </a:lnTo>
                    <a:lnTo>
                      <a:pt x="0" y="0"/>
                    </a:lnTo>
                    <a:lnTo>
                      <a:pt x="0" y="17075"/>
                    </a:lnTo>
                    <a:lnTo>
                      <a:pt x="7451" y="17075"/>
                    </a:lnTo>
                    <a:lnTo>
                      <a:pt x="13660" y="17075"/>
                    </a:lnTo>
                    <a:lnTo>
                      <a:pt x="18937" y="14901"/>
                    </a:lnTo>
                    <a:lnTo>
                      <a:pt x="24215" y="12728"/>
                    </a:lnTo>
                    <a:lnTo>
                      <a:pt x="28251" y="12728"/>
                    </a:lnTo>
                    <a:lnTo>
                      <a:pt x="28251" y="5278"/>
                    </a:lnTo>
                    <a:lnTo>
                      <a:pt x="22042" y="4346"/>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760" name="Google Shape;760;p38"/>
              <p:cNvSpPr/>
              <p:nvPr/>
            </p:nvSpPr>
            <p:spPr>
              <a:xfrm>
                <a:off x="4066782" y="5047076"/>
                <a:ext cx="12417" cy="15522"/>
              </a:xfrm>
              <a:custGeom>
                <a:rect b="b" l="l" r="r" t="t"/>
                <a:pathLst>
                  <a:path extrusionOk="0" h="15522" w="12417">
                    <a:moveTo>
                      <a:pt x="6209" y="17075"/>
                    </a:moveTo>
                    <a:lnTo>
                      <a:pt x="7140" y="11487"/>
                    </a:lnTo>
                    <a:lnTo>
                      <a:pt x="7140" y="9624"/>
                    </a:lnTo>
                    <a:lnTo>
                      <a:pt x="9313" y="6209"/>
                    </a:lnTo>
                    <a:lnTo>
                      <a:pt x="11487" y="4346"/>
                    </a:lnTo>
                    <a:lnTo>
                      <a:pt x="12418" y="0"/>
                    </a:lnTo>
                    <a:lnTo>
                      <a:pt x="9313" y="0"/>
                    </a:lnTo>
                    <a:lnTo>
                      <a:pt x="7140" y="4346"/>
                    </a:lnTo>
                    <a:lnTo>
                      <a:pt x="4036" y="7451"/>
                    </a:lnTo>
                    <a:lnTo>
                      <a:pt x="2173" y="9624"/>
                    </a:lnTo>
                    <a:lnTo>
                      <a:pt x="0" y="11487"/>
                    </a:lnTo>
                    <a:lnTo>
                      <a:pt x="0" y="13660"/>
                    </a:lnTo>
                    <a:lnTo>
                      <a:pt x="2173" y="14901"/>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761" name="Google Shape;761;p38"/>
              <p:cNvSpPr/>
              <p:nvPr/>
            </p:nvSpPr>
            <p:spPr>
              <a:xfrm>
                <a:off x="4243736" y="5014168"/>
                <a:ext cx="18626" cy="37253"/>
              </a:xfrm>
              <a:custGeom>
                <a:rect b="b" l="l" r="r" t="t"/>
                <a:pathLst>
                  <a:path extrusionOk="0" h="37253" w="18626">
                    <a:moveTo>
                      <a:pt x="3104" y="31976"/>
                    </a:moveTo>
                    <a:lnTo>
                      <a:pt x="3104" y="32907"/>
                    </a:lnTo>
                    <a:lnTo>
                      <a:pt x="3104" y="35080"/>
                    </a:lnTo>
                    <a:lnTo>
                      <a:pt x="5278" y="37253"/>
                    </a:lnTo>
                    <a:lnTo>
                      <a:pt x="12728" y="37253"/>
                    </a:lnTo>
                    <a:lnTo>
                      <a:pt x="14591" y="37253"/>
                    </a:lnTo>
                    <a:lnTo>
                      <a:pt x="14591" y="35080"/>
                    </a:lnTo>
                    <a:lnTo>
                      <a:pt x="15833" y="35080"/>
                    </a:lnTo>
                    <a:lnTo>
                      <a:pt x="17695" y="35080"/>
                    </a:lnTo>
                    <a:lnTo>
                      <a:pt x="19869" y="32907"/>
                    </a:lnTo>
                    <a:lnTo>
                      <a:pt x="17695" y="22352"/>
                    </a:lnTo>
                    <a:lnTo>
                      <a:pt x="15833" y="9624"/>
                    </a:lnTo>
                    <a:lnTo>
                      <a:pt x="12728" y="0"/>
                    </a:lnTo>
                    <a:lnTo>
                      <a:pt x="0" y="29803"/>
                    </a:lnTo>
                    <a:lnTo>
                      <a:pt x="1242" y="31976"/>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762" name="Google Shape;762;p38"/>
              <p:cNvSpPr/>
              <p:nvPr/>
            </p:nvSpPr>
            <p:spPr>
              <a:xfrm>
                <a:off x="6688807" y="5690630"/>
                <a:ext cx="149013" cy="161431"/>
              </a:xfrm>
              <a:custGeom>
                <a:rect b="b" l="l" r="r" t="t"/>
                <a:pathLst>
                  <a:path extrusionOk="0" h="161431" w="149013">
                    <a:moveTo>
                      <a:pt x="11486" y="128835"/>
                    </a:moveTo>
                    <a:lnTo>
                      <a:pt x="23904" y="145910"/>
                    </a:lnTo>
                    <a:lnTo>
                      <a:pt x="36322" y="151187"/>
                    </a:lnTo>
                    <a:lnTo>
                      <a:pt x="49051" y="153360"/>
                    </a:lnTo>
                    <a:lnTo>
                      <a:pt x="62400" y="153360"/>
                    </a:lnTo>
                    <a:lnTo>
                      <a:pt x="72955" y="155533"/>
                    </a:lnTo>
                    <a:lnTo>
                      <a:pt x="84441" y="161742"/>
                    </a:lnTo>
                    <a:lnTo>
                      <a:pt x="90650" y="161742"/>
                    </a:lnTo>
                    <a:lnTo>
                      <a:pt x="96859" y="160811"/>
                    </a:lnTo>
                    <a:lnTo>
                      <a:pt x="102137" y="160811"/>
                    </a:lnTo>
                    <a:lnTo>
                      <a:pt x="107104" y="156465"/>
                    </a:lnTo>
                    <a:lnTo>
                      <a:pt x="116728" y="138459"/>
                    </a:lnTo>
                    <a:lnTo>
                      <a:pt x="121695" y="118280"/>
                    </a:lnTo>
                    <a:lnTo>
                      <a:pt x="131319" y="101516"/>
                    </a:lnTo>
                    <a:lnTo>
                      <a:pt x="133181" y="97170"/>
                    </a:lnTo>
                    <a:lnTo>
                      <a:pt x="134423" y="96238"/>
                    </a:lnTo>
                    <a:lnTo>
                      <a:pt x="136286" y="94065"/>
                    </a:lnTo>
                    <a:lnTo>
                      <a:pt x="138459" y="94065"/>
                    </a:lnTo>
                    <a:lnTo>
                      <a:pt x="141563" y="94065"/>
                    </a:lnTo>
                    <a:lnTo>
                      <a:pt x="147772" y="91892"/>
                    </a:lnTo>
                    <a:lnTo>
                      <a:pt x="140632" y="76991"/>
                    </a:lnTo>
                    <a:lnTo>
                      <a:pt x="133181" y="64262"/>
                    </a:lnTo>
                    <a:lnTo>
                      <a:pt x="126972" y="47498"/>
                    </a:lnTo>
                    <a:lnTo>
                      <a:pt x="134423" y="44394"/>
                    </a:lnTo>
                    <a:lnTo>
                      <a:pt x="140632" y="40047"/>
                    </a:lnTo>
                    <a:lnTo>
                      <a:pt x="145910" y="34770"/>
                    </a:lnTo>
                    <a:lnTo>
                      <a:pt x="150877" y="31666"/>
                    </a:lnTo>
                    <a:lnTo>
                      <a:pt x="145910" y="22042"/>
                    </a:lnTo>
                    <a:lnTo>
                      <a:pt x="134423" y="10555"/>
                    </a:lnTo>
                    <a:lnTo>
                      <a:pt x="121695" y="3104"/>
                    </a:lnTo>
                    <a:lnTo>
                      <a:pt x="111450" y="0"/>
                    </a:lnTo>
                    <a:lnTo>
                      <a:pt x="105241" y="9313"/>
                    </a:lnTo>
                    <a:lnTo>
                      <a:pt x="99963" y="17695"/>
                    </a:lnTo>
                    <a:lnTo>
                      <a:pt x="94686" y="27319"/>
                    </a:lnTo>
                    <a:lnTo>
                      <a:pt x="90650" y="40047"/>
                    </a:lnTo>
                    <a:lnTo>
                      <a:pt x="84441" y="40047"/>
                    </a:lnTo>
                    <a:lnTo>
                      <a:pt x="78232" y="40047"/>
                    </a:lnTo>
                    <a:lnTo>
                      <a:pt x="74817" y="40047"/>
                    </a:lnTo>
                    <a:lnTo>
                      <a:pt x="72955" y="42221"/>
                    </a:lnTo>
                    <a:lnTo>
                      <a:pt x="72955" y="44394"/>
                    </a:lnTo>
                    <a:lnTo>
                      <a:pt x="72955" y="46256"/>
                    </a:lnTo>
                    <a:lnTo>
                      <a:pt x="70782" y="47498"/>
                    </a:lnTo>
                    <a:lnTo>
                      <a:pt x="70782" y="49671"/>
                    </a:lnTo>
                    <a:lnTo>
                      <a:pt x="67677" y="53707"/>
                    </a:lnTo>
                    <a:lnTo>
                      <a:pt x="63641" y="57122"/>
                    </a:lnTo>
                    <a:lnTo>
                      <a:pt x="40668" y="60226"/>
                    </a:lnTo>
                    <a:lnTo>
                      <a:pt x="31355" y="75128"/>
                    </a:lnTo>
                    <a:lnTo>
                      <a:pt x="23904" y="79164"/>
                    </a:lnTo>
                    <a:lnTo>
                      <a:pt x="16764" y="76991"/>
                    </a:lnTo>
                    <a:lnTo>
                      <a:pt x="9313" y="76991"/>
                    </a:lnTo>
                    <a:lnTo>
                      <a:pt x="0" y="81337"/>
                    </a:lnTo>
                    <a:lnTo>
                      <a:pt x="2173" y="106793"/>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763" name="Google Shape;763;p38"/>
              <p:cNvSpPr/>
              <p:nvPr/>
            </p:nvSpPr>
            <p:spPr>
              <a:xfrm>
                <a:off x="6961689" y="5762343"/>
                <a:ext cx="15522" cy="46566"/>
              </a:xfrm>
              <a:custGeom>
                <a:rect b="b" l="l" r="r" t="t"/>
                <a:pathLst>
                  <a:path extrusionOk="0" h="46566" w="15522">
                    <a:moveTo>
                      <a:pt x="7140" y="46567"/>
                    </a:moveTo>
                    <a:lnTo>
                      <a:pt x="11486" y="42531"/>
                    </a:lnTo>
                    <a:lnTo>
                      <a:pt x="12418" y="40358"/>
                    </a:lnTo>
                    <a:lnTo>
                      <a:pt x="12418" y="39116"/>
                    </a:lnTo>
                    <a:lnTo>
                      <a:pt x="12418" y="37253"/>
                    </a:lnTo>
                    <a:lnTo>
                      <a:pt x="12418" y="35080"/>
                    </a:lnTo>
                    <a:lnTo>
                      <a:pt x="12418" y="32907"/>
                    </a:lnTo>
                    <a:lnTo>
                      <a:pt x="14591" y="31976"/>
                    </a:lnTo>
                    <a:lnTo>
                      <a:pt x="17695" y="29803"/>
                    </a:lnTo>
                    <a:lnTo>
                      <a:pt x="17695" y="20179"/>
                    </a:lnTo>
                    <a:lnTo>
                      <a:pt x="17695" y="12728"/>
                    </a:lnTo>
                    <a:lnTo>
                      <a:pt x="16764" y="9624"/>
                    </a:lnTo>
                    <a:lnTo>
                      <a:pt x="12418" y="5278"/>
                    </a:lnTo>
                    <a:lnTo>
                      <a:pt x="9313" y="3415"/>
                    </a:lnTo>
                    <a:lnTo>
                      <a:pt x="2173" y="0"/>
                    </a:lnTo>
                    <a:lnTo>
                      <a:pt x="0" y="12728"/>
                    </a:lnTo>
                    <a:lnTo>
                      <a:pt x="0" y="25457"/>
                    </a:lnTo>
                    <a:lnTo>
                      <a:pt x="7140" y="37253"/>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764" name="Google Shape;764;p38"/>
              <p:cNvSpPr/>
              <p:nvPr/>
            </p:nvSpPr>
            <p:spPr>
              <a:xfrm>
                <a:off x="7269030" y="5852372"/>
                <a:ext cx="58984" cy="31044"/>
              </a:xfrm>
              <a:custGeom>
                <a:rect b="b" l="l" r="r" t="t"/>
                <a:pathLst>
                  <a:path extrusionOk="0" h="31044" w="58984">
                    <a:moveTo>
                      <a:pt x="12418" y="28561"/>
                    </a:moveTo>
                    <a:lnTo>
                      <a:pt x="17695" y="29492"/>
                    </a:lnTo>
                    <a:lnTo>
                      <a:pt x="23904" y="31666"/>
                    </a:lnTo>
                    <a:lnTo>
                      <a:pt x="60537" y="21110"/>
                    </a:lnTo>
                    <a:lnTo>
                      <a:pt x="60537" y="931"/>
                    </a:lnTo>
                    <a:lnTo>
                      <a:pt x="59605" y="0"/>
                    </a:lnTo>
                    <a:lnTo>
                      <a:pt x="50913" y="0"/>
                    </a:lnTo>
                    <a:lnTo>
                      <a:pt x="38495" y="9624"/>
                    </a:lnTo>
                    <a:lnTo>
                      <a:pt x="21731" y="14901"/>
                    </a:lnTo>
                    <a:lnTo>
                      <a:pt x="0" y="17075"/>
                    </a:lnTo>
                    <a:lnTo>
                      <a:pt x="0" y="24215"/>
                    </a:lnTo>
                    <a:lnTo>
                      <a:pt x="5277" y="26388"/>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765" name="Google Shape;765;p38"/>
              <p:cNvSpPr/>
              <p:nvPr/>
            </p:nvSpPr>
            <p:spPr>
              <a:xfrm>
                <a:off x="7008566" y="5801459"/>
                <a:ext cx="291819" cy="152118"/>
              </a:xfrm>
              <a:custGeom>
                <a:rect b="b" l="l" r="r" t="t"/>
                <a:pathLst>
                  <a:path extrusionOk="0" h="152118" w="291819">
                    <a:moveTo>
                      <a:pt x="207378" y="60537"/>
                    </a:moveTo>
                    <a:lnTo>
                      <a:pt x="192787" y="49982"/>
                    </a:lnTo>
                    <a:lnTo>
                      <a:pt x="175091" y="38185"/>
                    </a:lnTo>
                    <a:lnTo>
                      <a:pt x="153050" y="30734"/>
                    </a:lnTo>
                    <a:lnTo>
                      <a:pt x="135354" y="23283"/>
                    </a:lnTo>
                    <a:lnTo>
                      <a:pt x="120763" y="14901"/>
                    </a:lnTo>
                    <a:lnTo>
                      <a:pt x="102137" y="16143"/>
                    </a:lnTo>
                    <a:lnTo>
                      <a:pt x="89719" y="20179"/>
                    </a:lnTo>
                    <a:lnTo>
                      <a:pt x="80095" y="25456"/>
                    </a:lnTo>
                    <a:lnTo>
                      <a:pt x="70782" y="35080"/>
                    </a:lnTo>
                    <a:lnTo>
                      <a:pt x="70782" y="38185"/>
                    </a:lnTo>
                    <a:lnTo>
                      <a:pt x="67677" y="38185"/>
                    </a:lnTo>
                    <a:lnTo>
                      <a:pt x="67677" y="35080"/>
                    </a:lnTo>
                    <a:lnTo>
                      <a:pt x="60537" y="25456"/>
                    </a:lnTo>
                    <a:lnTo>
                      <a:pt x="55259" y="14901"/>
                    </a:lnTo>
                    <a:lnTo>
                      <a:pt x="50913" y="1242"/>
                    </a:lnTo>
                    <a:lnTo>
                      <a:pt x="36322" y="0"/>
                    </a:lnTo>
                    <a:lnTo>
                      <a:pt x="26078" y="0"/>
                    </a:lnTo>
                    <a:lnTo>
                      <a:pt x="14591" y="0"/>
                    </a:lnTo>
                    <a:lnTo>
                      <a:pt x="0" y="1242"/>
                    </a:lnTo>
                    <a:lnTo>
                      <a:pt x="0" y="10866"/>
                    </a:lnTo>
                    <a:lnTo>
                      <a:pt x="9313" y="14901"/>
                    </a:lnTo>
                    <a:lnTo>
                      <a:pt x="20800" y="20179"/>
                    </a:lnTo>
                    <a:lnTo>
                      <a:pt x="31355" y="22352"/>
                    </a:lnTo>
                    <a:lnTo>
                      <a:pt x="29182" y="25456"/>
                    </a:lnTo>
                    <a:lnTo>
                      <a:pt x="28250" y="27630"/>
                    </a:lnTo>
                    <a:lnTo>
                      <a:pt x="26078" y="29803"/>
                    </a:lnTo>
                    <a:lnTo>
                      <a:pt x="23904" y="29803"/>
                    </a:lnTo>
                    <a:lnTo>
                      <a:pt x="20800" y="30734"/>
                    </a:lnTo>
                    <a:lnTo>
                      <a:pt x="29182" y="42531"/>
                    </a:lnTo>
                    <a:lnTo>
                      <a:pt x="42842" y="49982"/>
                    </a:lnTo>
                    <a:lnTo>
                      <a:pt x="58364" y="53086"/>
                    </a:lnTo>
                    <a:lnTo>
                      <a:pt x="75128" y="58364"/>
                    </a:lnTo>
                    <a:lnTo>
                      <a:pt x="89719" y="62710"/>
                    </a:lnTo>
                    <a:lnTo>
                      <a:pt x="102137" y="72023"/>
                    </a:lnTo>
                    <a:lnTo>
                      <a:pt x="111450" y="87856"/>
                    </a:lnTo>
                    <a:lnTo>
                      <a:pt x="113623" y="92202"/>
                    </a:lnTo>
                    <a:lnTo>
                      <a:pt x="111450" y="95307"/>
                    </a:lnTo>
                    <a:lnTo>
                      <a:pt x="109277" y="99653"/>
                    </a:lnTo>
                    <a:lnTo>
                      <a:pt x="107414" y="102757"/>
                    </a:lnTo>
                    <a:lnTo>
                      <a:pt x="106172" y="109277"/>
                    </a:lnTo>
                    <a:lnTo>
                      <a:pt x="104310" y="116417"/>
                    </a:lnTo>
                    <a:lnTo>
                      <a:pt x="122005" y="114554"/>
                    </a:lnTo>
                    <a:lnTo>
                      <a:pt x="135354" y="116417"/>
                    </a:lnTo>
                    <a:lnTo>
                      <a:pt x="147772" y="119832"/>
                    </a:lnTo>
                    <a:lnTo>
                      <a:pt x="160500" y="126972"/>
                    </a:lnTo>
                    <a:lnTo>
                      <a:pt x="172918" y="123868"/>
                    </a:lnTo>
                    <a:lnTo>
                      <a:pt x="185336" y="116417"/>
                    </a:lnTo>
                    <a:lnTo>
                      <a:pt x="198996" y="112381"/>
                    </a:lnTo>
                    <a:lnTo>
                      <a:pt x="209241" y="112381"/>
                    </a:lnTo>
                    <a:lnTo>
                      <a:pt x="223831" y="119832"/>
                    </a:lnTo>
                    <a:lnTo>
                      <a:pt x="228178" y="123868"/>
                    </a:lnTo>
                    <a:lnTo>
                      <a:pt x="231282" y="129145"/>
                    </a:lnTo>
                    <a:lnTo>
                      <a:pt x="235318" y="136596"/>
                    </a:lnTo>
                    <a:lnTo>
                      <a:pt x="238423" y="139701"/>
                    </a:lnTo>
                    <a:lnTo>
                      <a:pt x="243700" y="144047"/>
                    </a:lnTo>
                    <a:lnTo>
                      <a:pt x="249909" y="146220"/>
                    </a:lnTo>
                    <a:lnTo>
                      <a:pt x="253013" y="147151"/>
                    </a:lnTo>
                    <a:lnTo>
                      <a:pt x="257360" y="147151"/>
                    </a:lnTo>
                    <a:lnTo>
                      <a:pt x="260464" y="147151"/>
                    </a:lnTo>
                    <a:lnTo>
                      <a:pt x="264500" y="149324"/>
                    </a:lnTo>
                    <a:lnTo>
                      <a:pt x="267604" y="152429"/>
                    </a:lnTo>
                    <a:lnTo>
                      <a:pt x="291819" y="152429"/>
                    </a:lnTo>
                    <a:lnTo>
                      <a:pt x="291819" y="144047"/>
                    </a:lnTo>
                    <a:lnTo>
                      <a:pt x="270709" y="132560"/>
                    </a:lnTo>
                    <a:lnTo>
                      <a:pt x="253013" y="117659"/>
                    </a:lnTo>
                    <a:lnTo>
                      <a:pt x="240595" y="99653"/>
                    </a:lnTo>
                    <a:lnTo>
                      <a:pt x="236560" y="97480"/>
                    </a:lnTo>
                    <a:lnTo>
                      <a:pt x="235318" y="97480"/>
                    </a:lnTo>
                    <a:lnTo>
                      <a:pt x="236560" y="95307"/>
                    </a:lnTo>
                    <a:lnTo>
                      <a:pt x="238423" y="94375"/>
                    </a:lnTo>
                    <a:lnTo>
                      <a:pt x="242768" y="94375"/>
                    </a:lnTo>
                    <a:lnTo>
                      <a:pt x="245873" y="92202"/>
                    </a:lnTo>
                    <a:lnTo>
                      <a:pt x="248046" y="92202"/>
                    </a:lnTo>
                    <a:lnTo>
                      <a:pt x="248046" y="82579"/>
                    </a:lnTo>
                    <a:lnTo>
                      <a:pt x="236560" y="80405"/>
                    </a:lnTo>
                    <a:lnTo>
                      <a:pt x="228178" y="77301"/>
                    </a:lnTo>
                    <a:lnTo>
                      <a:pt x="214518" y="75128"/>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766" name="Google Shape;766;p38"/>
              <p:cNvSpPr/>
              <p:nvPr/>
            </p:nvSpPr>
            <p:spPr>
              <a:xfrm>
                <a:off x="7300385" y="5823811"/>
                <a:ext cx="37253" cy="34149"/>
              </a:xfrm>
              <a:custGeom>
                <a:rect b="b" l="l" r="r" t="t"/>
                <a:pathLst>
                  <a:path extrusionOk="0" h="34149" w="37253">
                    <a:moveTo>
                      <a:pt x="29182" y="29492"/>
                    </a:moveTo>
                    <a:lnTo>
                      <a:pt x="36322" y="36012"/>
                    </a:lnTo>
                    <a:lnTo>
                      <a:pt x="39426" y="36012"/>
                    </a:lnTo>
                    <a:lnTo>
                      <a:pt x="36322" y="22352"/>
                    </a:lnTo>
                    <a:lnTo>
                      <a:pt x="29182" y="10555"/>
                    </a:lnTo>
                    <a:lnTo>
                      <a:pt x="19558" y="0"/>
                    </a:lnTo>
                    <a:lnTo>
                      <a:pt x="0" y="0"/>
                    </a:lnTo>
                    <a:lnTo>
                      <a:pt x="7140" y="10555"/>
                    </a:lnTo>
                    <a:lnTo>
                      <a:pt x="17695" y="18006"/>
                    </a:lnTo>
                    <a:lnTo>
                      <a:pt x="27009" y="27630"/>
                    </a:lnTo>
                    <a:lnTo>
                      <a:pt x="28250" y="28561"/>
                    </a:lnTo>
                    <a:lnTo>
                      <a:pt x="29182" y="28561"/>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767" name="Google Shape;767;p38"/>
              <p:cNvSpPr/>
              <p:nvPr/>
            </p:nvSpPr>
            <p:spPr>
              <a:xfrm>
                <a:off x="7503417" y="6096693"/>
                <a:ext cx="43462" cy="34149"/>
              </a:xfrm>
              <a:custGeom>
                <a:rect b="b" l="l" r="r" t="t"/>
                <a:pathLst>
                  <a:path extrusionOk="0" h="34149" w="43462">
                    <a:moveTo>
                      <a:pt x="14591" y="20179"/>
                    </a:moveTo>
                    <a:lnTo>
                      <a:pt x="23904" y="27630"/>
                    </a:lnTo>
                    <a:lnTo>
                      <a:pt x="33218" y="35080"/>
                    </a:lnTo>
                    <a:lnTo>
                      <a:pt x="45946" y="35080"/>
                    </a:lnTo>
                    <a:lnTo>
                      <a:pt x="45946" y="24525"/>
                    </a:lnTo>
                    <a:lnTo>
                      <a:pt x="26078" y="12728"/>
                    </a:lnTo>
                    <a:lnTo>
                      <a:pt x="9313" y="0"/>
                    </a:lnTo>
                    <a:lnTo>
                      <a:pt x="0" y="0"/>
                    </a:lnTo>
                    <a:lnTo>
                      <a:pt x="7140" y="10866"/>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768" name="Google Shape;768;p38"/>
              <p:cNvSpPr/>
              <p:nvPr/>
            </p:nvSpPr>
            <p:spPr>
              <a:xfrm>
                <a:off x="7529494" y="6010079"/>
                <a:ext cx="18626" cy="31044"/>
              </a:xfrm>
              <a:custGeom>
                <a:rect b="b" l="l" r="r" t="t"/>
                <a:pathLst>
                  <a:path extrusionOk="0" h="31044" w="18626">
                    <a:moveTo>
                      <a:pt x="5277" y="24215"/>
                    </a:moveTo>
                    <a:lnTo>
                      <a:pt x="7140" y="32907"/>
                    </a:lnTo>
                    <a:lnTo>
                      <a:pt x="19868" y="32907"/>
                    </a:lnTo>
                    <a:lnTo>
                      <a:pt x="17695" y="27630"/>
                    </a:lnTo>
                    <a:lnTo>
                      <a:pt x="15522" y="24215"/>
                    </a:lnTo>
                    <a:lnTo>
                      <a:pt x="14591" y="20179"/>
                    </a:lnTo>
                    <a:lnTo>
                      <a:pt x="12418" y="16764"/>
                    </a:lnTo>
                    <a:lnTo>
                      <a:pt x="12418" y="10555"/>
                    </a:lnTo>
                    <a:lnTo>
                      <a:pt x="10244" y="5278"/>
                    </a:lnTo>
                    <a:lnTo>
                      <a:pt x="8382" y="3104"/>
                    </a:lnTo>
                    <a:lnTo>
                      <a:pt x="7140" y="3104"/>
                    </a:lnTo>
                    <a:lnTo>
                      <a:pt x="5277" y="3104"/>
                    </a:lnTo>
                    <a:lnTo>
                      <a:pt x="5277" y="2173"/>
                    </a:lnTo>
                    <a:lnTo>
                      <a:pt x="3104" y="0"/>
                    </a:lnTo>
                    <a:lnTo>
                      <a:pt x="0" y="0"/>
                    </a:lnTo>
                    <a:lnTo>
                      <a:pt x="0" y="10555"/>
                    </a:lnTo>
                    <a:lnTo>
                      <a:pt x="931" y="18006"/>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769" name="Google Shape;769;p38"/>
              <p:cNvSpPr/>
              <p:nvPr/>
            </p:nvSpPr>
            <p:spPr>
              <a:xfrm>
                <a:off x="7059479" y="5873482"/>
                <a:ext cx="12417" cy="18626"/>
              </a:xfrm>
              <a:custGeom>
                <a:rect b="b" l="l" r="r" t="t"/>
                <a:pathLst>
                  <a:path extrusionOk="0" h="18626" w="12417">
                    <a:moveTo>
                      <a:pt x="0" y="20179"/>
                    </a:moveTo>
                    <a:lnTo>
                      <a:pt x="2173" y="18006"/>
                    </a:lnTo>
                    <a:lnTo>
                      <a:pt x="4346" y="15833"/>
                    </a:lnTo>
                    <a:lnTo>
                      <a:pt x="13660" y="10555"/>
                    </a:lnTo>
                    <a:lnTo>
                      <a:pt x="13660" y="3104"/>
                    </a:lnTo>
                    <a:lnTo>
                      <a:pt x="0" y="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770" name="Google Shape;770;p38"/>
              <p:cNvSpPr/>
              <p:nvPr/>
            </p:nvSpPr>
            <p:spPr>
              <a:xfrm>
                <a:off x="6836579" y="5928431"/>
                <a:ext cx="24835" cy="15522"/>
              </a:xfrm>
              <a:custGeom>
                <a:rect b="b" l="l" r="r" t="t"/>
                <a:pathLst>
                  <a:path extrusionOk="0" h="15522" w="24835">
                    <a:moveTo>
                      <a:pt x="7451" y="9624"/>
                    </a:moveTo>
                    <a:lnTo>
                      <a:pt x="12728" y="12728"/>
                    </a:lnTo>
                    <a:lnTo>
                      <a:pt x="17696" y="14901"/>
                    </a:lnTo>
                    <a:lnTo>
                      <a:pt x="22973" y="17075"/>
                    </a:lnTo>
                    <a:lnTo>
                      <a:pt x="22973" y="12728"/>
                    </a:lnTo>
                    <a:lnTo>
                      <a:pt x="27319" y="12728"/>
                    </a:lnTo>
                    <a:lnTo>
                      <a:pt x="27319" y="5588"/>
                    </a:lnTo>
                    <a:lnTo>
                      <a:pt x="22042" y="4346"/>
                    </a:lnTo>
                    <a:lnTo>
                      <a:pt x="17696" y="2173"/>
                    </a:lnTo>
                    <a:lnTo>
                      <a:pt x="12728" y="2173"/>
                    </a:lnTo>
                    <a:lnTo>
                      <a:pt x="7451" y="2173"/>
                    </a:lnTo>
                    <a:lnTo>
                      <a:pt x="0" y="0"/>
                    </a:lnTo>
                    <a:lnTo>
                      <a:pt x="3104" y="5588"/>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771" name="Google Shape;771;p38"/>
              <p:cNvSpPr/>
              <p:nvPr/>
            </p:nvSpPr>
            <p:spPr>
              <a:xfrm>
                <a:off x="6939958" y="5836539"/>
                <a:ext cx="18626" cy="9313"/>
              </a:xfrm>
              <a:custGeom>
                <a:rect b="b" l="l" r="r" t="t"/>
                <a:pathLst>
                  <a:path extrusionOk="0" h="9313" w="18626">
                    <a:moveTo>
                      <a:pt x="0" y="0"/>
                    </a:moveTo>
                    <a:lnTo>
                      <a:pt x="0" y="10555"/>
                    </a:lnTo>
                    <a:lnTo>
                      <a:pt x="19558" y="10555"/>
                    </a:lnTo>
                    <a:lnTo>
                      <a:pt x="19558" y="3104"/>
                    </a:lnTo>
                    <a:lnTo>
                      <a:pt x="18627" y="2173"/>
                    </a:lnTo>
                    <a:lnTo>
                      <a:pt x="16453" y="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772" name="Google Shape;772;p38"/>
              <p:cNvSpPr/>
              <p:nvPr/>
            </p:nvSpPr>
            <p:spPr>
              <a:xfrm>
                <a:off x="6803361" y="5908563"/>
                <a:ext cx="34149" cy="15522"/>
              </a:xfrm>
              <a:custGeom>
                <a:rect b="b" l="l" r="r" t="t"/>
                <a:pathLst>
                  <a:path extrusionOk="0" h="15522" w="34149">
                    <a:moveTo>
                      <a:pt x="34459" y="9313"/>
                    </a:moveTo>
                    <a:lnTo>
                      <a:pt x="31355" y="5277"/>
                    </a:lnTo>
                    <a:lnTo>
                      <a:pt x="27009" y="3104"/>
                    </a:lnTo>
                    <a:lnTo>
                      <a:pt x="23904" y="2173"/>
                    </a:lnTo>
                    <a:lnTo>
                      <a:pt x="16764" y="0"/>
                    </a:lnTo>
                    <a:lnTo>
                      <a:pt x="12418" y="3104"/>
                    </a:lnTo>
                    <a:lnTo>
                      <a:pt x="11486" y="5277"/>
                    </a:lnTo>
                    <a:lnTo>
                      <a:pt x="5277" y="7451"/>
                    </a:lnTo>
                    <a:lnTo>
                      <a:pt x="0" y="9313"/>
                    </a:lnTo>
                    <a:lnTo>
                      <a:pt x="0" y="16764"/>
                    </a:lnTo>
                    <a:lnTo>
                      <a:pt x="12418" y="16764"/>
                    </a:lnTo>
                    <a:lnTo>
                      <a:pt x="23904" y="16764"/>
                    </a:lnTo>
                    <a:lnTo>
                      <a:pt x="33218" y="12728"/>
                    </a:lnTo>
                    <a:lnTo>
                      <a:pt x="36322" y="12728"/>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773" name="Google Shape;773;p38"/>
              <p:cNvSpPr/>
              <p:nvPr/>
            </p:nvSpPr>
            <p:spPr>
              <a:xfrm>
                <a:off x="2868772" y="5437617"/>
                <a:ext cx="34149" cy="12417"/>
              </a:xfrm>
              <a:custGeom>
                <a:rect b="b" l="l" r="r" t="t"/>
                <a:pathLst>
                  <a:path extrusionOk="0" h="12417" w="34149">
                    <a:moveTo>
                      <a:pt x="34459" y="8382"/>
                    </a:moveTo>
                    <a:lnTo>
                      <a:pt x="34459" y="5278"/>
                    </a:lnTo>
                    <a:lnTo>
                      <a:pt x="19869" y="0"/>
                    </a:lnTo>
                    <a:lnTo>
                      <a:pt x="14591" y="2173"/>
                    </a:lnTo>
                    <a:lnTo>
                      <a:pt x="10555" y="3104"/>
                    </a:lnTo>
                    <a:lnTo>
                      <a:pt x="5278" y="3104"/>
                    </a:lnTo>
                    <a:lnTo>
                      <a:pt x="0" y="5278"/>
                    </a:lnTo>
                    <a:lnTo>
                      <a:pt x="0" y="12728"/>
                    </a:lnTo>
                    <a:lnTo>
                      <a:pt x="9313" y="12728"/>
                    </a:lnTo>
                    <a:lnTo>
                      <a:pt x="19869" y="12728"/>
                    </a:lnTo>
                    <a:lnTo>
                      <a:pt x="31355" y="8382"/>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774" name="Google Shape;774;p38"/>
              <p:cNvSpPr/>
              <p:nvPr/>
            </p:nvSpPr>
            <p:spPr>
              <a:xfrm>
                <a:off x="6993044" y="5054526"/>
                <a:ext cx="229729" cy="266983"/>
              </a:xfrm>
              <a:custGeom>
                <a:rect b="b" l="l" r="r" t="t"/>
                <a:pathLst>
                  <a:path extrusionOk="0" h="266983" w="229729">
                    <a:moveTo>
                      <a:pt x="7140" y="247425"/>
                    </a:moveTo>
                    <a:lnTo>
                      <a:pt x="8382" y="254876"/>
                    </a:lnTo>
                    <a:lnTo>
                      <a:pt x="10245" y="269777"/>
                    </a:lnTo>
                    <a:lnTo>
                      <a:pt x="22663" y="269777"/>
                    </a:lnTo>
                    <a:lnTo>
                      <a:pt x="27009" y="262327"/>
                    </a:lnTo>
                    <a:lnTo>
                      <a:pt x="30113" y="254876"/>
                    </a:lnTo>
                    <a:lnTo>
                      <a:pt x="36322" y="249599"/>
                    </a:lnTo>
                    <a:lnTo>
                      <a:pt x="34149" y="240285"/>
                    </a:lnTo>
                    <a:lnTo>
                      <a:pt x="34149" y="235008"/>
                    </a:lnTo>
                    <a:lnTo>
                      <a:pt x="34149" y="231593"/>
                    </a:lnTo>
                    <a:lnTo>
                      <a:pt x="30113" y="229730"/>
                    </a:lnTo>
                    <a:lnTo>
                      <a:pt x="27009" y="224452"/>
                    </a:lnTo>
                    <a:lnTo>
                      <a:pt x="27009" y="220106"/>
                    </a:lnTo>
                    <a:lnTo>
                      <a:pt x="34149" y="222279"/>
                    </a:lnTo>
                    <a:lnTo>
                      <a:pt x="37253" y="224452"/>
                    </a:lnTo>
                    <a:lnTo>
                      <a:pt x="41600" y="224452"/>
                    </a:lnTo>
                    <a:lnTo>
                      <a:pt x="41600" y="225384"/>
                    </a:lnTo>
                    <a:lnTo>
                      <a:pt x="41600" y="229730"/>
                    </a:lnTo>
                    <a:lnTo>
                      <a:pt x="41600" y="231593"/>
                    </a:lnTo>
                    <a:lnTo>
                      <a:pt x="41600" y="236870"/>
                    </a:lnTo>
                    <a:lnTo>
                      <a:pt x="43773" y="240285"/>
                    </a:lnTo>
                    <a:lnTo>
                      <a:pt x="48740" y="239043"/>
                    </a:lnTo>
                    <a:lnTo>
                      <a:pt x="54018" y="239043"/>
                    </a:lnTo>
                    <a:lnTo>
                      <a:pt x="56191" y="236870"/>
                    </a:lnTo>
                    <a:lnTo>
                      <a:pt x="58364" y="235008"/>
                    </a:lnTo>
                    <a:lnTo>
                      <a:pt x="59295" y="235008"/>
                    </a:lnTo>
                    <a:lnTo>
                      <a:pt x="61468" y="232834"/>
                    </a:lnTo>
                    <a:lnTo>
                      <a:pt x="65504" y="232834"/>
                    </a:lnTo>
                    <a:lnTo>
                      <a:pt x="70782" y="232834"/>
                    </a:lnTo>
                    <a:lnTo>
                      <a:pt x="72955" y="229730"/>
                    </a:lnTo>
                    <a:lnTo>
                      <a:pt x="73886" y="224452"/>
                    </a:lnTo>
                    <a:lnTo>
                      <a:pt x="73886" y="220106"/>
                    </a:lnTo>
                    <a:lnTo>
                      <a:pt x="76059" y="212655"/>
                    </a:lnTo>
                    <a:lnTo>
                      <a:pt x="81026" y="220106"/>
                    </a:lnTo>
                    <a:lnTo>
                      <a:pt x="86304" y="229730"/>
                    </a:lnTo>
                    <a:lnTo>
                      <a:pt x="112381" y="217933"/>
                    </a:lnTo>
                    <a:lnTo>
                      <a:pt x="139390" y="205205"/>
                    </a:lnTo>
                    <a:lnTo>
                      <a:pt x="163294" y="192476"/>
                    </a:lnTo>
                    <a:lnTo>
                      <a:pt x="165468" y="170435"/>
                    </a:lnTo>
                    <a:lnTo>
                      <a:pt x="168572" y="152429"/>
                    </a:lnTo>
                    <a:lnTo>
                      <a:pt x="172918" y="138459"/>
                    </a:lnTo>
                    <a:lnTo>
                      <a:pt x="173850" y="125731"/>
                    </a:lnTo>
                    <a:lnTo>
                      <a:pt x="173850" y="113313"/>
                    </a:lnTo>
                    <a:lnTo>
                      <a:pt x="172918" y="96238"/>
                    </a:lnTo>
                    <a:lnTo>
                      <a:pt x="166709" y="73886"/>
                    </a:lnTo>
                    <a:lnTo>
                      <a:pt x="170745" y="72955"/>
                    </a:lnTo>
                    <a:lnTo>
                      <a:pt x="172918" y="68609"/>
                    </a:lnTo>
                    <a:lnTo>
                      <a:pt x="176023" y="66746"/>
                    </a:lnTo>
                    <a:lnTo>
                      <a:pt x="180059" y="65504"/>
                    </a:lnTo>
                    <a:lnTo>
                      <a:pt x="183163" y="66746"/>
                    </a:lnTo>
                    <a:lnTo>
                      <a:pt x="186267" y="68609"/>
                    </a:lnTo>
                    <a:lnTo>
                      <a:pt x="190614" y="73886"/>
                    </a:lnTo>
                    <a:lnTo>
                      <a:pt x="200858" y="68609"/>
                    </a:lnTo>
                    <a:lnTo>
                      <a:pt x="208309" y="61468"/>
                    </a:lnTo>
                    <a:lnTo>
                      <a:pt x="217622" y="54018"/>
                    </a:lnTo>
                    <a:lnTo>
                      <a:pt x="230040" y="50603"/>
                    </a:lnTo>
                    <a:lnTo>
                      <a:pt x="230040" y="44394"/>
                    </a:lnTo>
                    <a:lnTo>
                      <a:pt x="230040" y="41289"/>
                    </a:lnTo>
                    <a:lnTo>
                      <a:pt x="229109" y="36943"/>
                    </a:lnTo>
                    <a:lnTo>
                      <a:pt x="226936" y="33839"/>
                    </a:lnTo>
                    <a:lnTo>
                      <a:pt x="219796" y="28561"/>
                    </a:lnTo>
                    <a:lnTo>
                      <a:pt x="212345" y="24215"/>
                    </a:lnTo>
                    <a:lnTo>
                      <a:pt x="200858" y="21110"/>
                    </a:lnTo>
                    <a:lnTo>
                      <a:pt x="192476" y="13660"/>
                    </a:lnTo>
                    <a:lnTo>
                      <a:pt x="183163" y="0"/>
                    </a:lnTo>
                    <a:lnTo>
                      <a:pt x="173850" y="9624"/>
                    </a:lnTo>
                    <a:lnTo>
                      <a:pt x="170745" y="24215"/>
                    </a:lnTo>
                    <a:lnTo>
                      <a:pt x="170745" y="43462"/>
                    </a:lnTo>
                    <a:lnTo>
                      <a:pt x="166709" y="43462"/>
                    </a:lnTo>
                    <a:lnTo>
                      <a:pt x="163294" y="44394"/>
                    </a:lnTo>
                    <a:lnTo>
                      <a:pt x="158327" y="44394"/>
                    </a:lnTo>
                    <a:lnTo>
                      <a:pt x="150877" y="46567"/>
                    </a:lnTo>
                    <a:lnTo>
                      <a:pt x="150877" y="48740"/>
                    </a:lnTo>
                    <a:lnTo>
                      <a:pt x="150877" y="50603"/>
                    </a:lnTo>
                    <a:lnTo>
                      <a:pt x="149014" y="51844"/>
                    </a:lnTo>
                    <a:lnTo>
                      <a:pt x="146841" y="54018"/>
                    </a:lnTo>
                    <a:lnTo>
                      <a:pt x="146841" y="63331"/>
                    </a:lnTo>
                    <a:lnTo>
                      <a:pt x="146841" y="70782"/>
                    </a:lnTo>
                    <a:lnTo>
                      <a:pt x="149014" y="73886"/>
                    </a:lnTo>
                    <a:lnTo>
                      <a:pt x="150877" y="78232"/>
                    </a:lnTo>
                    <a:lnTo>
                      <a:pt x="156154" y="81337"/>
                    </a:lnTo>
                    <a:lnTo>
                      <a:pt x="163294" y="81337"/>
                    </a:lnTo>
                    <a:lnTo>
                      <a:pt x="152118" y="98411"/>
                    </a:lnTo>
                    <a:lnTo>
                      <a:pt x="146841" y="111140"/>
                    </a:lnTo>
                    <a:lnTo>
                      <a:pt x="143737" y="125731"/>
                    </a:lnTo>
                    <a:lnTo>
                      <a:pt x="139390" y="138459"/>
                    </a:lnTo>
                    <a:lnTo>
                      <a:pt x="130077" y="150256"/>
                    </a:lnTo>
                    <a:lnTo>
                      <a:pt x="115486" y="162984"/>
                    </a:lnTo>
                    <a:lnTo>
                      <a:pt x="114555" y="165157"/>
                    </a:lnTo>
                    <a:lnTo>
                      <a:pt x="112381" y="165157"/>
                    </a:lnTo>
                    <a:lnTo>
                      <a:pt x="110208" y="165157"/>
                    </a:lnTo>
                    <a:lnTo>
                      <a:pt x="108346" y="162984"/>
                    </a:lnTo>
                    <a:lnTo>
                      <a:pt x="107104" y="159880"/>
                    </a:lnTo>
                    <a:lnTo>
                      <a:pt x="100895" y="162984"/>
                    </a:lnTo>
                    <a:lnTo>
                      <a:pt x="97790" y="168262"/>
                    </a:lnTo>
                    <a:lnTo>
                      <a:pt x="95617" y="172297"/>
                    </a:lnTo>
                    <a:lnTo>
                      <a:pt x="93754" y="177886"/>
                    </a:lnTo>
                    <a:lnTo>
                      <a:pt x="90650" y="183163"/>
                    </a:lnTo>
                    <a:lnTo>
                      <a:pt x="86304" y="188441"/>
                    </a:lnTo>
                    <a:lnTo>
                      <a:pt x="83200" y="188441"/>
                    </a:lnTo>
                    <a:lnTo>
                      <a:pt x="80095" y="188441"/>
                    </a:lnTo>
                    <a:lnTo>
                      <a:pt x="73886" y="187199"/>
                    </a:lnTo>
                    <a:lnTo>
                      <a:pt x="66435" y="187199"/>
                    </a:lnTo>
                    <a:lnTo>
                      <a:pt x="59295" y="188441"/>
                    </a:lnTo>
                    <a:lnTo>
                      <a:pt x="39426" y="197754"/>
                    </a:lnTo>
                    <a:lnTo>
                      <a:pt x="22663" y="212655"/>
                    </a:lnTo>
                    <a:lnTo>
                      <a:pt x="10245" y="229730"/>
                    </a:lnTo>
                    <a:lnTo>
                      <a:pt x="0" y="229730"/>
                    </a:lnTo>
                    <a:lnTo>
                      <a:pt x="3104" y="240285"/>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775" name="Google Shape;775;p38"/>
              <p:cNvSpPr/>
              <p:nvPr/>
            </p:nvSpPr>
            <p:spPr>
              <a:xfrm>
                <a:off x="6968829" y="5832193"/>
                <a:ext cx="43462" cy="18626"/>
              </a:xfrm>
              <a:custGeom>
                <a:rect b="b" l="l" r="r" t="t"/>
                <a:pathLst>
                  <a:path extrusionOk="0" h="18626" w="43462">
                    <a:moveTo>
                      <a:pt x="0" y="0"/>
                    </a:moveTo>
                    <a:lnTo>
                      <a:pt x="0" y="11797"/>
                    </a:lnTo>
                    <a:lnTo>
                      <a:pt x="16764" y="11797"/>
                    </a:lnTo>
                    <a:lnTo>
                      <a:pt x="29182" y="13970"/>
                    </a:lnTo>
                    <a:lnTo>
                      <a:pt x="39737" y="20179"/>
                    </a:lnTo>
                    <a:lnTo>
                      <a:pt x="43773" y="20179"/>
                    </a:lnTo>
                    <a:lnTo>
                      <a:pt x="41910" y="14901"/>
                    </a:lnTo>
                    <a:lnTo>
                      <a:pt x="41910" y="11797"/>
                    </a:lnTo>
                    <a:lnTo>
                      <a:pt x="39737" y="7451"/>
                    </a:lnTo>
                    <a:lnTo>
                      <a:pt x="39737" y="4346"/>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776" name="Google Shape;776;p38"/>
              <p:cNvSpPr/>
              <p:nvPr/>
            </p:nvSpPr>
            <p:spPr>
              <a:xfrm>
                <a:off x="6983420" y="5324304"/>
                <a:ext cx="15522" cy="24835"/>
              </a:xfrm>
              <a:custGeom>
                <a:rect b="b" l="l" r="r" t="t"/>
                <a:pathLst>
                  <a:path extrusionOk="0" h="24835" w="15522">
                    <a:moveTo>
                      <a:pt x="10555" y="22352"/>
                    </a:moveTo>
                    <a:lnTo>
                      <a:pt x="14591" y="17075"/>
                    </a:lnTo>
                    <a:lnTo>
                      <a:pt x="16764" y="11797"/>
                    </a:lnTo>
                    <a:lnTo>
                      <a:pt x="16764" y="7451"/>
                    </a:lnTo>
                    <a:lnTo>
                      <a:pt x="14591" y="4346"/>
                    </a:lnTo>
                    <a:lnTo>
                      <a:pt x="14591" y="2173"/>
                    </a:lnTo>
                    <a:lnTo>
                      <a:pt x="12728" y="2173"/>
                    </a:lnTo>
                    <a:lnTo>
                      <a:pt x="9624" y="0"/>
                    </a:lnTo>
                    <a:lnTo>
                      <a:pt x="7451" y="6519"/>
                    </a:lnTo>
                    <a:lnTo>
                      <a:pt x="5277" y="9624"/>
                    </a:lnTo>
                    <a:lnTo>
                      <a:pt x="3415" y="13660"/>
                    </a:lnTo>
                    <a:lnTo>
                      <a:pt x="0" y="14901"/>
                    </a:lnTo>
                    <a:lnTo>
                      <a:pt x="0" y="27630"/>
                    </a:lnTo>
                    <a:lnTo>
                      <a:pt x="9624" y="2763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777" name="Google Shape;777;p38"/>
              <p:cNvSpPr/>
              <p:nvPr/>
            </p:nvSpPr>
            <p:spPr>
              <a:xfrm>
                <a:off x="6832543" y="5765758"/>
                <a:ext cx="99342" cy="108656"/>
              </a:xfrm>
              <a:custGeom>
                <a:rect b="b" l="l" r="r" t="t"/>
                <a:pathLst>
                  <a:path extrusionOk="0" h="108656" w="99342">
                    <a:moveTo>
                      <a:pt x="63641" y="107725"/>
                    </a:moveTo>
                    <a:lnTo>
                      <a:pt x="67677" y="107725"/>
                    </a:lnTo>
                    <a:lnTo>
                      <a:pt x="63641" y="88787"/>
                    </a:lnTo>
                    <a:lnTo>
                      <a:pt x="60537" y="78232"/>
                    </a:lnTo>
                    <a:lnTo>
                      <a:pt x="53086" y="66435"/>
                    </a:lnTo>
                    <a:lnTo>
                      <a:pt x="46877" y="53707"/>
                    </a:lnTo>
                    <a:lnTo>
                      <a:pt x="54017" y="50603"/>
                    </a:lnTo>
                    <a:lnTo>
                      <a:pt x="61468" y="46567"/>
                    </a:lnTo>
                    <a:lnTo>
                      <a:pt x="67677" y="43152"/>
                    </a:lnTo>
                    <a:lnTo>
                      <a:pt x="70781" y="43152"/>
                    </a:lnTo>
                    <a:lnTo>
                      <a:pt x="70781" y="33838"/>
                    </a:lnTo>
                    <a:lnTo>
                      <a:pt x="50913" y="39116"/>
                    </a:lnTo>
                    <a:lnTo>
                      <a:pt x="31355" y="46567"/>
                    </a:lnTo>
                    <a:lnTo>
                      <a:pt x="29182" y="43152"/>
                    </a:lnTo>
                    <a:lnTo>
                      <a:pt x="27009" y="40979"/>
                    </a:lnTo>
                    <a:lnTo>
                      <a:pt x="27009" y="39116"/>
                    </a:lnTo>
                    <a:lnTo>
                      <a:pt x="23904" y="36943"/>
                    </a:lnTo>
                    <a:lnTo>
                      <a:pt x="23904" y="26388"/>
                    </a:lnTo>
                    <a:lnTo>
                      <a:pt x="43773" y="24215"/>
                    </a:lnTo>
                    <a:lnTo>
                      <a:pt x="60537" y="24215"/>
                    </a:lnTo>
                    <a:lnTo>
                      <a:pt x="80095" y="26388"/>
                    </a:lnTo>
                    <a:lnTo>
                      <a:pt x="85373" y="21110"/>
                    </a:lnTo>
                    <a:lnTo>
                      <a:pt x="90650" y="14591"/>
                    </a:lnTo>
                    <a:lnTo>
                      <a:pt x="96859" y="9313"/>
                    </a:lnTo>
                    <a:lnTo>
                      <a:pt x="96859" y="7140"/>
                    </a:lnTo>
                    <a:lnTo>
                      <a:pt x="97790" y="7140"/>
                    </a:lnTo>
                    <a:lnTo>
                      <a:pt x="99963" y="6209"/>
                    </a:lnTo>
                    <a:lnTo>
                      <a:pt x="96859" y="6209"/>
                    </a:lnTo>
                    <a:lnTo>
                      <a:pt x="96859" y="4036"/>
                    </a:lnTo>
                    <a:lnTo>
                      <a:pt x="94686" y="4036"/>
                    </a:lnTo>
                    <a:lnTo>
                      <a:pt x="94686" y="1863"/>
                    </a:lnTo>
                    <a:lnTo>
                      <a:pt x="94686" y="0"/>
                    </a:lnTo>
                    <a:lnTo>
                      <a:pt x="92823" y="0"/>
                    </a:lnTo>
                    <a:lnTo>
                      <a:pt x="90650" y="0"/>
                    </a:lnTo>
                    <a:lnTo>
                      <a:pt x="80095" y="6209"/>
                    </a:lnTo>
                    <a:lnTo>
                      <a:pt x="68608" y="9313"/>
                    </a:lnTo>
                    <a:lnTo>
                      <a:pt x="60537" y="11486"/>
                    </a:lnTo>
                    <a:lnTo>
                      <a:pt x="49050" y="11486"/>
                    </a:lnTo>
                    <a:lnTo>
                      <a:pt x="31355" y="6209"/>
                    </a:lnTo>
                    <a:lnTo>
                      <a:pt x="27009" y="11486"/>
                    </a:lnTo>
                    <a:lnTo>
                      <a:pt x="19868" y="22042"/>
                    </a:lnTo>
                    <a:lnTo>
                      <a:pt x="12418" y="35701"/>
                    </a:lnTo>
                    <a:lnTo>
                      <a:pt x="5277" y="50603"/>
                    </a:lnTo>
                    <a:lnTo>
                      <a:pt x="0" y="61158"/>
                    </a:lnTo>
                    <a:lnTo>
                      <a:pt x="0" y="70782"/>
                    </a:lnTo>
                    <a:lnTo>
                      <a:pt x="4036" y="80405"/>
                    </a:lnTo>
                    <a:lnTo>
                      <a:pt x="7140" y="86614"/>
                    </a:lnTo>
                    <a:lnTo>
                      <a:pt x="9313" y="94065"/>
                    </a:lnTo>
                    <a:lnTo>
                      <a:pt x="7140" y="107725"/>
                    </a:lnTo>
                    <a:lnTo>
                      <a:pt x="9313" y="107725"/>
                    </a:lnTo>
                    <a:lnTo>
                      <a:pt x="9313" y="108966"/>
                    </a:lnTo>
                    <a:lnTo>
                      <a:pt x="11486" y="108966"/>
                    </a:lnTo>
                    <a:lnTo>
                      <a:pt x="11486" y="110829"/>
                    </a:lnTo>
                    <a:lnTo>
                      <a:pt x="27009" y="110829"/>
                    </a:lnTo>
                    <a:lnTo>
                      <a:pt x="27009" y="70782"/>
                    </a:lnTo>
                    <a:lnTo>
                      <a:pt x="36322" y="83510"/>
                    </a:lnTo>
                    <a:lnTo>
                      <a:pt x="45946" y="96238"/>
                    </a:lnTo>
                    <a:lnTo>
                      <a:pt x="56191" y="107725"/>
                    </a:lnTo>
                    <a:lnTo>
                      <a:pt x="58364" y="107725"/>
                    </a:lnTo>
                    <a:lnTo>
                      <a:pt x="58364" y="108966"/>
                    </a:lnTo>
                    <a:lnTo>
                      <a:pt x="60537" y="108966"/>
                    </a:lnTo>
                    <a:lnTo>
                      <a:pt x="63641" y="110829"/>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778" name="Google Shape;778;p38"/>
              <p:cNvSpPr/>
              <p:nvPr/>
            </p:nvSpPr>
            <p:spPr>
              <a:xfrm>
                <a:off x="7352229" y="5852372"/>
                <a:ext cx="21731" cy="34149"/>
              </a:xfrm>
              <a:custGeom>
                <a:rect b="b" l="l" r="r" t="t"/>
                <a:pathLst>
                  <a:path extrusionOk="0" h="34149" w="21731">
                    <a:moveTo>
                      <a:pt x="18937" y="18937"/>
                    </a:moveTo>
                    <a:lnTo>
                      <a:pt x="11487" y="7451"/>
                    </a:lnTo>
                    <a:lnTo>
                      <a:pt x="0" y="0"/>
                    </a:lnTo>
                    <a:lnTo>
                      <a:pt x="2173" y="13660"/>
                    </a:lnTo>
                    <a:lnTo>
                      <a:pt x="4346" y="22352"/>
                    </a:lnTo>
                    <a:lnTo>
                      <a:pt x="7451" y="31666"/>
                    </a:lnTo>
                    <a:lnTo>
                      <a:pt x="20800" y="36943"/>
                    </a:lnTo>
                    <a:lnTo>
                      <a:pt x="20800" y="31666"/>
                    </a:lnTo>
                    <a:lnTo>
                      <a:pt x="24215" y="31666"/>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779" name="Google Shape;779;p38"/>
              <p:cNvSpPr/>
              <p:nvPr/>
            </p:nvSpPr>
            <p:spPr>
              <a:xfrm>
                <a:off x="6269084" y="5666105"/>
                <a:ext cx="24835" cy="55880"/>
              </a:xfrm>
              <a:custGeom>
                <a:rect b="b" l="l" r="r" t="t"/>
                <a:pathLst>
                  <a:path extrusionOk="0" h="55880" w="24835">
                    <a:moveTo>
                      <a:pt x="23904" y="41289"/>
                    </a:moveTo>
                    <a:lnTo>
                      <a:pt x="23904" y="39116"/>
                    </a:lnTo>
                    <a:lnTo>
                      <a:pt x="23904" y="20179"/>
                    </a:lnTo>
                    <a:lnTo>
                      <a:pt x="17695" y="7451"/>
                    </a:lnTo>
                    <a:lnTo>
                      <a:pt x="7140" y="0"/>
                    </a:lnTo>
                    <a:lnTo>
                      <a:pt x="4967" y="5278"/>
                    </a:lnTo>
                    <a:lnTo>
                      <a:pt x="4036" y="9624"/>
                    </a:lnTo>
                    <a:lnTo>
                      <a:pt x="1863" y="11797"/>
                    </a:lnTo>
                    <a:lnTo>
                      <a:pt x="0" y="14901"/>
                    </a:lnTo>
                    <a:lnTo>
                      <a:pt x="0" y="36943"/>
                    </a:lnTo>
                    <a:lnTo>
                      <a:pt x="7140" y="51844"/>
                    </a:lnTo>
                    <a:lnTo>
                      <a:pt x="9313" y="54018"/>
                    </a:lnTo>
                    <a:lnTo>
                      <a:pt x="10244" y="54018"/>
                    </a:lnTo>
                    <a:lnTo>
                      <a:pt x="12418" y="56191"/>
                    </a:lnTo>
                    <a:lnTo>
                      <a:pt x="14591" y="56191"/>
                    </a:lnTo>
                    <a:lnTo>
                      <a:pt x="17695" y="54018"/>
                    </a:lnTo>
                    <a:lnTo>
                      <a:pt x="19558" y="49671"/>
                    </a:lnTo>
                    <a:lnTo>
                      <a:pt x="23904" y="48740"/>
                    </a:lnTo>
                    <a:lnTo>
                      <a:pt x="27009" y="48740"/>
                    </a:lnTo>
                    <a:lnTo>
                      <a:pt x="27009" y="44394"/>
                    </a:lnTo>
                    <a:lnTo>
                      <a:pt x="27009" y="42221"/>
                    </a:lnTo>
                    <a:lnTo>
                      <a:pt x="24836" y="41289"/>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780" name="Google Shape;780;p38"/>
              <p:cNvSpPr/>
              <p:nvPr/>
            </p:nvSpPr>
            <p:spPr>
              <a:xfrm>
                <a:off x="6752448" y="5941160"/>
                <a:ext cx="599160" cy="468773"/>
              </a:xfrm>
              <a:custGeom>
                <a:rect b="b" l="l" r="r" t="t"/>
                <a:pathLst>
                  <a:path extrusionOk="0" h="468773" w="599160">
                    <a:moveTo>
                      <a:pt x="587363" y="227557"/>
                    </a:moveTo>
                    <a:lnTo>
                      <a:pt x="578050" y="214828"/>
                    </a:lnTo>
                    <a:lnTo>
                      <a:pt x="567495" y="202100"/>
                    </a:lnTo>
                    <a:lnTo>
                      <a:pt x="560355" y="183163"/>
                    </a:lnTo>
                    <a:lnTo>
                      <a:pt x="540486" y="183163"/>
                    </a:lnTo>
                    <a:lnTo>
                      <a:pt x="536450" y="165157"/>
                    </a:lnTo>
                    <a:lnTo>
                      <a:pt x="526826" y="151498"/>
                    </a:lnTo>
                    <a:lnTo>
                      <a:pt x="523722" y="146220"/>
                    </a:lnTo>
                    <a:lnTo>
                      <a:pt x="520617" y="143115"/>
                    </a:lnTo>
                    <a:lnTo>
                      <a:pt x="514408" y="140942"/>
                    </a:lnTo>
                    <a:lnTo>
                      <a:pt x="509131" y="138769"/>
                    </a:lnTo>
                    <a:lnTo>
                      <a:pt x="499818" y="138769"/>
                    </a:lnTo>
                    <a:lnTo>
                      <a:pt x="496713" y="129145"/>
                    </a:lnTo>
                    <a:lnTo>
                      <a:pt x="492677" y="116417"/>
                    </a:lnTo>
                    <a:lnTo>
                      <a:pt x="487400" y="98411"/>
                    </a:lnTo>
                    <a:lnTo>
                      <a:pt x="484295" y="83820"/>
                    </a:lnTo>
                    <a:lnTo>
                      <a:pt x="479949" y="71092"/>
                    </a:lnTo>
                    <a:lnTo>
                      <a:pt x="479949" y="64573"/>
                    </a:lnTo>
                    <a:lnTo>
                      <a:pt x="476845" y="63641"/>
                    </a:lnTo>
                    <a:lnTo>
                      <a:pt x="472809" y="63641"/>
                    </a:lnTo>
                    <a:lnTo>
                      <a:pt x="467531" y="61468"/>
                    </a:lnTo>
                    <a:lnTo>
                      <a:pt x="463496" y="61468"/>
                    </a:lnTo>
                    <a:lnTo>
                      <a:pt x="458218" y="59295"/>
                    </a:lnTo>
                    <a:lnTo>
                      <a:pt x="456045" y="57122"/>
                    </a:lnTo>
                    <a:lnTo>
                      <a:pt x="452940" y="49982"/>
                    </a:lnTo>
                    <a:lnTo>
                      <a:pt x="448905" y="37253"/>
                    </a:lnTo>
                    <a:lnTo>
                      <a:pt x="443627" y="22352"/>
                    </a:lnTo>
                    <a:lnTo>
                      <a:pt x="441454" y="9624"/>
                    </a:lnTo>
                    <a:lnTo>
                      <a:pt x="440523" y="0"/>
                    </a:lnTo>
                    <a:lnTo>
                      <a:pt x="436487" y="0"/>
                    </a:lnTo>
                    <a:lnTo>
                      <a:pt x="431209" y="19247"/>
                    </a:lnTo>
                    <a:lnTo>
                      <a:pt x="426863" y="42531"/>
                    </a:lnTo>
                    <a:lnTo>
                      <a:pt x="425931" y="66746"/>
                    </a:lnTo>
                    <a:lnTo>
                      <a:pt x="420654" y="91271"/>
                    </a:lnTo>
                    <a:lnTo>
                      <a:pt x="411341" y="105862"/>
                    </a:lnTo>
                    <a:lnTo>
                      <a:pt x="398923" y="105862"/>
                    </a:lnTo>
                    <a:lnTo>
                      <a:pt x="382159" y="100584"/>
                    </a:lnTo>
                    <a:lnTo>
                      <a:pt x="365395" y="91271"/>
                    </a:lnTo>
                    <a:lnTo>
                      <a:pt x="348941" y="81647"/>
                    </a:lnTo>
                    <a:lnTo>
                      <a:pt x="336213" y="74196"/>
                    </a:lnTo>
                    <a:lnTo>
                      <a:pt x="343663" y="49982"/>
                    </a:lnTo>
                    <a:lnTo>
                      <a:pt x="356081" y="33838"/>
                    </a:lnTo>
                    <a:lnTo>
                      <a:pt x="356081" y="24525"/>
                    </a:lnTo>
                    <a:lnTo>
                      <a:pt x="338386" y="26698"/>
                    </a:lnTo>
                    <a:lnTo>
                      <a:pt x="321622" y="26698"/>
                    </a:lnTo>
                    <a:lnTo>
                      <a:pt x="306099" y="24525"/>
                    </a:lnTo>
                    <a:lnTo>
                      <a:pt x="291509" y="17075"/>
                    </a:lnTo>
                    <a:lnTo>
                      <a:pt x="276917" y="17075"/>
                    </a:lnTo>
                    <a:lnTo>
                      <a:pt x="277849" y="19247"/>
                    </a:lnTo>
                    <a:lnTo>
                      <a:pt x="280022" y="20179"/>
                    </a:lnTo>
                    <a:lnTo>
                      <a:pt x="280022" y="22352"/>
                    </a:lnTo>
                    <a:lnTo>
                      <a:pt x="284368" y="24525"/>
                    </a:lnTo>
                    <a:lnTo>
                      <a:pt x="274745" y="33838"/>
                    </a:lnTo>
                    <a:lnTo>
                      <a:pt x="265431" y="37253"/>
                    </a:lnTo>
                    <a:lnTo>
                      <a:pt x="256118" y="42531"/>
                    </a:lnTo>
                    <a:lnTo>
                      <a:pt x="248977" y="48740"/>
                    </a:lnTo>
                    <a:lnTo>
                      <a:pt x="243700" y="57122"/>
                    </a:lnTo>
                    <a:lnTo>
                      <a:pt x="240595" y="74196"/>
                    </a:lnTo>
                    <a:lnTo>
                      <a:pt x="234387" y="72023"/>
                    </a:lnTo>
                    <a:lnTo>
                      <a:pt x="230972" y="71092"/>
                    </a:lnTo>
                    <a:lnTo>
                      <a:pt x="226005" y="71092"/>
                    </a:lnTo>
                    <a:lnTo>
                      <a:pt x="220727" y="68919"/>
                    </a:lnTo>
                    <a:lnTo>
                      <a:pt x="218554" y="63641"/>
                    </a:lnTo>
                    <a:lnTo>
                      <a:pt x="218554" y="59295"/>
                    </a:lnTo>
                    <a:lnTo>
                      <a:pt x="218554" y="56191"/>
                    </a:lnTo>
                    <a:lnTo>
                      <a:pt x="216381" y="54017"/>
                    </a:lnTo>
                    <a:lnTo>
                      <a:pt x="209241" y="49982"/>
                    </a:lnTo>
                    <a:lnTo>
                      <a:pt x="198685" y="56191"/>
                    </a:lnTo>
                    <a:lnTo>
                      <a:pt x="187509" y="63641"/>
                    </a:lnTo>
                    <a:lnTo>
                      <a:pt x="176954" y="72023"/>
                    </a:lnTo>
                    <a:lnTo>
                      <a:pt x="167641" y="81647"/>
                    </a:lnTo>
                    <a:lnTo>
                      <a:pt x="160190" y="85683"/>
                    </a:lnTo>
                    <a:lnTo>
                      <a:pt x="160190" y="98411"/>
                    </a:lnTo>
                    <a:lnTo>
                      <a:pt x="145599" y="103689"/>
                    </a:lnTo>
                    <a:lnTo>
                      <a:pt x="134112" y="114554"/>
                    </a:lnTo>
                    <a:lnTo>
                      <a:pt x="126041" y="129145"/>
                    </a:lnTo>
                    <a:lnTo>
                      <a:pt x="120763" y="143115"/>
                    </a:lnTo>
                    <a:lnTo>
                      <a:pt x="106172" y="146220"/>
                    </a:lnTo>
                    <a:lnTo>
                      <a:pt x="89409" y="150256"/>
                    </a:lnTo>
                    <a:lnTo>
                      <a:pt x="70782" y="153671"/>
                    </a:lnTo>
                    <a:lnTo>
                      <a:pt x="56191" y="155533"/>
                    </a:lnTo>
                    <a:lnTo>
                      <a:pt x="47809" y="155533"/>
                    </a:lnTo>
                    <a:lnTo>
                      <a:pt x="34149" y="161121"/>
                    </a:lnTo>
                    <a:lnTo>
                      <a:pt x="23904" y="170435"/>
                    </a:lnTo>
                    <a:lnTo>
                      <a:pt x="16454" y="180990"/>
                    </a:lnTo>
                    <a:lnTo>
                      <a:pt x="9313" y="192787"/>
                    </a:lnTo>
                    <a:lnTo>
                      <a:pt x="0" y="203342"/>
                    </a:lnTo>
                    <a:lnTo>
                      <a:pt x="4036" y="216070"/>
                    </a:lnTo>
                    <a:lnTo>
                      <a:pt x="7140" y="227557"/>
                    </a:lnTo>
                    <a:lnTo>
                      <a:pt x="16454" y="237180"/>
                    </a:lnTo>
                    <a:lnTo>
                      <a:pt x="14591" y="240285"/>
                    </a:lnTo>
                    <a:lnTo>
                      <a:pt x="13349" y="242458"/>
                    </a:lnTo>
                    <a:lnTo>
                      <a:pt x="11176" y="244631"/>
                    </a:lnTo>
                    <a:lnTo>
                      <a:pt x="9313" y="242458"/>
                    </a:lnTo>
                    <a:lnTo>
                      <a:pt x="7140" y="242458"/>
                    </a:lnTo>
                    <a:lnTo>
                      <a:pt x="4036" y="240285"/>
                    </a:lnTo>
                    <a:lnTo>
                      <a:pt x="0" y="240285"/>
                    </a:lnTo>
                    <a:lnTo>
                      <a:pt x="4036" y="253013"/>
                    </a:lnTo>
                    <a:lnTo>
                      <a:pt x="9313" y="270088"/>
                    </a:lnTo>
                    <a:lnTo>
                      <a:pt x="18627" y="289025"/>
                    </a:lnTo>
                    <a:lnTo>
                      <a:pt x="25767" y="309204"/>
                    </a:lnTo>
                    <a:lnTo>
                      <a:pt x="33218" y="327210"/>
                    </a:lnTo>
                    <a:lnTo>
                      <a:pt x="34149" y="346147"/>
                    </a:lnTo>
                    <a:lnTo>
                      <a:pt x="33218" y="361980"/>
                    </a:lnTo>
                    <a:lnTo>
                      <a:pt x="23904" y="375639"/>
                    </a:lnTo>
                    <a:lnTo>
                      <a:pt x="27009" y="381227"/>
                    </a:lnTo>
                    <a:lnTo>
                      <a:pt x="33218" y="386505"/>
                    </a:lnTo>
                    <a:lnTo>
                      <a:pt x="36322" y="391782"/>
                    </a:lnTo>
                    <a:lnTo>
                      <a:pt x="40358" y="398923"/>
                    </a:lnTo>
                    <a:lnTo>
                      <a:pt x="54949" y="398923"/>
                    </a:lnTo>
                    <a:lnTo>
                      <a:pt x="67677" y="397991"/>
                    </a:lnTo>
                    <a:lnTo>
                      <a:pt x="77922" y="391782"/>
                    </a:lnTo>
                    <a:lnTo>
                      <a:pt x="91582" y="386505"/>
                    </a:lnTo>
                    <a:lnTo>
                      <a:pt x="103999" y="383090"/>
                    </a:lnTo>
                    <a:lnTo>
                      <a:pt x="121695" y="381227"/>
                    </a:lnTo>
                    <a:lnTo>
                      <a:pt x="138459" y="383090"/>
                    </a:lnTo>
                    <a:lnTo>
                      <a:pt x="156154" y="383090"/>
                    </a:lnTo>
                    <a:lnTo>
                      <a:pt x="163294" y="358875"/>
                    </a:lnTo>
                    <a:lnTo>
                      <a:pt x="176954" y="354529"/>
                    </a:lnTo>
                    <a:lnTo>
                      <a:pt x="194649" y="351425"/>
                    </a:lnTo>
                    <a:lnTo>
                      <a:pt x="214518" y="347078"/>
                    </a:lnTo>
                    <a:lnTo>
                      <a:pt x="234387" y="346147"/>
                    </a:lnTo>
                    <a:lnTo>
                      <a:pt x="255186" y="343974"/>
                    </a:lnTo>
                    <a:lnTo>
                      <a:pt x="269777" y="346147"/>
                    </a:lnTo>
                    <a:lnTo>
                      <a:pt x="280022" y="349252"/>
                    </a:lnTo>
                    <a:lnTo>
                      <a:pt x="296786" y="351425"/>
                    </a:lnTo>
                    <a:lnTo>
                      <a:pt x="309204" y="358875"/>
                    </a:lnTo>
                    <a:lnTo>
                      <a:pt x="318517" y="368499"/>
                    </a:lnTo>
                    <a:lnTo>
                      <a:pt x="325968" y="379054"/>
                    </a:lnTo>
                    <a:lnTo>
                      <a:pt x="331245" y="390541"/>
                    </a:lnTo>
                    <a:lnTo>
                      <a:pt x="345837" y="384332"/>
                    </a:lnTo>
                    <a:lnTo>
                      <a:pt x="355150" y="379054"/>
                    </a:lnTo>
                    <a:lnTo>
                      <a:pt x="363532" y="369431"/>
                    </a:lnTo>
                    <a:lnTo>
                      <a:pt x="363532" y="375639"/>
                    </a:lnTo>
                    <a:lnTo>
                      <a:pt x="367568" y="375639"/>
                    </a:lnTo>
                    <a:lnTo>
                      <a:pt x="363532" y="381227"/>
                    </a:lnTo>
                    <a:lnTo>
                      <a:pt x="358254" y="386505"/>
                    </a:lnTo>
                    <a:lnTo>
                      <a:pt x="350804" y="390541"/>
                    </a:lnTo>
                    <a:lnTo>
                      <a:pt x="350804" y="393645"/>
                    </a:lnTo>
                    <a:lnTo>
                      <a:pt x="356081" y="393645"/>
                    </a:lnTo>
                    <a:lnTo>
                      <a:pt x="356081" y="398923"/>
                    </a:lnTo>
                    <a:lnTo>
                      <a:pt x="358254" y="398923"/>
                    </a:lnTo>
                    <a:lnTo>
                      <a:pt x="360427" y="398923"/>
                    </a:lnTo>
                    <a:lnTo>
                      <a:pt x="362290" y="397991"/>
                    </a:lnTo>
                    <a:lnTo>
                      <a:pt x="362290" y="395818"/>
                    </a:lnTo>
                    <a:lnTo>
                      <a:pt x="363532" y="393645"/>
                    </a:lnTo>
                    <a:lnTo>
                      <a:pt x="369741" y="395818"/>
                    </a:lnTo>
                    <a:lnTo>
                      <a:pt x="370672" y="397991"/>
                    </a:lnTo>
                    <a:lnTo>
                      <a:pt x="372845" y="398923"/>
                    </a:lnTo>
                    <a:lnTo>
                      <a:pt x="372845" y="401096"/>
                    </a:lnTo>
                    <a:lnTo>
                      <a:pt x="372845" y="403269"/>
                    </a:lnTo>
                    <a:lnTo>
                      <a:pt x="370672" y="405442"/>
                    </a:lnTo>
                    <a:lnTo>
                      <a:pt x="370672" y="406373"/>
                    </a:lnTo>
                    <a:lnTo>
                      <a:pt x="372845" y="408547"/>
                    </a:lnTo>
                    <a:lnTo>
                      <a:pt x="376881" y="410720"/>
                    </a:lnTo>
                    <a:lnTo>
                      <a:pt x="379986" y="413824"/>
                    </a:lnTo>
                    <a:lnTo>
                      <a:pt x="385263" y="415997"/>
                    </a:lnTo>
                    <a:lnTo>
                      <a:pt x="391472" y="418170"/>
                    </a:lnTo>
                    <a:lnTo>
                      <a:pt x="396750" y="419102"/>
                    </a:lnTo>
                    <a:lnTo>
                      <a:pt x="403890" y="456355"/>
                    </a:lnTo>
                    <a:lnTo>
                      <a:pt x="420654" y="458218"/>
                    </a:lnTo>
                    <a:lnTo>
                      <a:pt x="434314" y="460391"/>
                    </a:lnTo>
                    <a:lnTo>
                      <a:pt x="447663" y="462564"/>
                    </a:lnTo>
                    <a:lnTo>
                      <a:pt x="458218" y="458218"/>
                    </a:lnTo>
                    <a:lnTo>
                      <a:pt x="467531" y="451078"/>
                    </a:lnTo>
                    <a:lnTo>
                      <a:pt x="479949" y="462564"/>
                    </a:lnTo>
                    <a:lnTo>
                      <a:pt x="491436" y="470946"/>
                    </a:lnTo>
                    <a:lnTo>
                      <a:pt x="499818" y="467842"/>
                    </a:lnTo>
                    <a:lnTo>
                      <a:pt x="513477" y="462564"/>
                    </a:lnTo>
                    <a:lnTo>
                      <a:pt x="525895" y="456355"/>
                    </a:lnTo>
                    <a:lnTo>
                      <a:pt x="536450" y="451078"/>
                    </a:lnTo>
                    <a:lnTo>
                      <a:pt x="545764" y="441454"/>
                    </a:lnTo>
                    <a:lnTo>
                      <a:pt x="551041" y="428726"/>
                    </a:lnTo>
                    <a:lnTo>
                      <a:pt x="555077" y="412893"/>
                    </a:lnTo>
                    <a:lnTo>
                      <a:pt x="560355" y="397991"/>
                    </a:lnTo>
                    <a:lnTo>
                      <a:pt x="563459" y="383090"/>
                    </a:lnTo>
                    <a:lnTo>
                      <a:pt x="574945" y="358875"/>
                    </a:lnTo>
                    <a:lnTo>
                      <a:pt x="584259" y="336523"/>
                    </a:lnTo>
                    <a:lnTo>
                      <a:pt x="592641" y="316655"/>
                    </a:lnTo>
                    <a:lnTo>
                      <a:pt x="598850" y="294303"/>
                    </a:lnTo>
                    <a:lnTo>
                      <a:pt x="599781" y="271950"/>
                    </a:lnTo>
                    <a:lnTo>
                      <a:pt x="596677" y="244631"/>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781" name="Google Shape;781;p38"/>
              <p:cNvSpPr/>
              <p:nvPr/>
            </p:nvSpPr>
            <p:spPr>
              <a:xfrm>
                <a:off x="7376444" y="5893661"/>
                <a:ext cx="15522" cy="9313"/>
              </a:xfrm>
              <a:custGeom>
                <a:rect b="b" l="l" r="r" t="t"/>
                <a:pathLst>
                  <a:path extrusionOk="0" h="9313" w="15522">
                    <a:moveTo>
                      <a:pt x="9313" y="5278"/>
                    </a:moveTo>
                    <a:lnTo>
                      <a:pt x="9313" y="3104"/>
                    </a:lnTo>
                    <a:lnTo>
                      <a:pt x="7140" y="2173"/>
                    </a:lnTo>
                    <a:lnTo>
                      <a:pt x="4967" y="2173"/>
                    </a:lnTo>
                    <a:lnTo>
                      <a:pt x="3104" y="0"/>
                    </a:lnTo>
                    <a:lnTo>
                      <a:pt x="0" y="0"/>
                    </a:lnTo>
                    <a:lnTo>
                      <a:pt x="3104" y="3104"/>
                    </a:lnTo>
                    <a:lnTo>
                      <a:pt x="4967" y="5278"/>
                    </a:lnTo>
                    <a:lnTo>
                      <a:pt x="7140" y="7451"/>
                    </a:lnTo>
                    <a:lnTo>
                      <a:pt x="10245" y="9624"/>
                    </a:lnTo>
                    <a:lnTo>
                      <a:pt x="16454" y="10555"/>
                    </a:lnTo>
                    <a:lnTo>
                      <a:pt x="16454" y="7451"/>
                    </a:lnTo>
                    <a:lnTo>
                      <a:pt x="12418" y="7451"/>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782" name="Google Shape;782;p38"/>
              <p:cNvSpPr/>
              <p:nvPr/>
            </p:nvSpPr>
            <p:spPr>
              <a:xfrm>
                <a:off x="2900127" y="5457796"/>
                <a:ext cx="55880" cy="37253"/>
              </a:xfrm>
              <a:custGeom>
                <a:rect b="b" l="l" r="r" t="t"/>
                <a:pathLst>
                  <a:path extrusionOk="0" h="37253" w="55880">
                    <a:moveTo>
                      <a:pt x="29182" y="5278"/>
                    </a:moveTo>
                    <a:lnTo>
                      <a:pt x="12418" y="0"/>
                    </a:lnTo>
                    <a:lnTo>
                      <a:pt x="10245" y="1863"/>
                    </a:lnTo>
                    <a:lnTo>
                      <a:pt x="8072" y="1863"/>
                    </a:lnTo>
                    <a:lnTo>
                      <a:pt x="8072" y="3104"/>
                    </a:lnTo>
                    <a:lnTo>
                      <a:pt x="7140" y="3104"/>
                    </a:lnTo>
                    <a:lnTo>
                      <a:pt x="3104" y="5278"/>
                    </a:lnTo>
                    <a:lnTo>
                      <a:pt x="3104" y="18006"/>
                    </a:lnTo>
                    <a:lnTo>
                      <a:pt x="3104" y="27319"/>
                    </a:lnTo>
                    <a:lnTo>
                      <a:pt x="0" y="36943"/>
                    </a:lnTo>
                    <a:lnTo>
                      <a:pt x="3104" y="36943"/>
                    </a:lnTo>
                    <a:lnTo>
                      <a:pt x="3104" y="40047"/>
                    </a:lnTo>
                    <a:lnTo>
                      <a:pt x="15522" y="36943"/>
                    </a:lnTo>
                    <a:lnTo>
                      <a:pt x="27009" y="34770"/>
                    </a:lnTo>
                    <a:lnTo>
                      <a:pt x="39427" y="32597"/>
                    </a:lnTo>
                    <a:lnTo>
                      <a:pt x="51844" y="24215"/>
                    </a:lnTo>
                    <a:lnTo>
                      <a:pt x="56191" y="24215"/>
                    </a:lnTo>
                    <a:lnTo>
                      <a:pt x="56191" y="19868"/>
                    </a:lnTo>
                    <a:lnTo>
                      <a:pt x="41600" y="12418"/>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783" name="Google Shape;783;p38"/>
              <p:cNvSpPr/>
              <p:nvPr/>
            </p:nvSpPr>
            <p:spPr>
              <a:xfrm>
                <a:off x="6488880" y="5710498"/>
                <a:ext cx="301132" cy="207998"/>
              </a:xfrm>
              <a:custGeom>
                <a:rect b="b" l="l" r="r" t="t"/>
                <a:pathLst>
                  <a:path extrusionOk="0" h="207998" w="301132">
                    <a:moveTo>
                      <a:pt x="284368" y="210793"/>
                    </a:moveTo>
                    <a:lnTo>
                      <a:pt x="294613" y="207378"/>
                    </a:lnTo>
                    <a:lnTo>
                      <a:pt x="297718" y="205515"/>
                    </a:lnTo>
                    <a:lnTo>
                      <a:pt x="299891" y="205515"/>
                    </a:lnTo>
                    <a:lnTo>
                      <a:pt x="302064" y="203342"/>
                    </a:lnTo>
                    <a:lnTo>
                      <a:pt x="303926" y="203342"/>
                    </a:lnTo>
                    <a:lnTo>
                      <a:pt x="287473" y="195891"/>
                    </a:lnTo>
                    <a:lnTo>
                      <a:pt x="269777" y="186267"/>
                    </a:lnTo>
                    <a:lnTo>
                      <a:pt x="250840" y="178817"/>
                    </a:lnTo>
                    <a:lnTo>
                      <a:pt x="234387" y="173539"/>
                    </a:lnTo>
                    <a:lnTo>
                      <a:pt x="226936" y="175712"/>
                    </a:lnTo>
                    <a:lnTo>
                      <a:pt x="219796" y="178817"/>
                    </a:lnTo>
                    <a:lnTo>
                      <a:pt x="211413" y="183163"/>
                    </a:lnTo>
                    <a:lnTo>
                      <a:pt x="199927" y="183163"/>
                    </a:lnTo>
                    <a:lnTo>
                      <a:pt x="190614" y="177886"/>
                    </a:lnTo>
                    <a:lnTo>
                      <a:pt x="184094" y="171366"/>
                    </a:lnTo>
                    <a:lnTo>
                      <a:pt x="174781" y="168262"/>
                    </a:lnTo>
                    <a:lnTo>
                      <a:pt x="160190" y="166089"/>
                    </a:lnTo>
                    <a:lnTo>
                      <a:pt x="160190" y="144047"/>
                    </a:lnTo>
                    <a:lnTo>
                      <a:pt x="163294" y="126041"/>
                    </a:lnTo>
                    <a:lnTo>
                      <a:pt x="145599" y="111140"/>
                    </a:lnTo>
                    <a:lnTo>
                      <a:pt x="133181" y="92202"/>
                    </a:lnTo>
                    <a:lnTo>
                      <a:pt x="121695" y="76370"/>
                    </a:lnTo>
                    <a:lnTo>
                      <a:pt x="109277" y="61468"/>
                    </a:lnTo>
                    <a:lnTo>
                      <a:pt x="101826" y="54018"/>
                    </a:lnTo>
                    <a:lnTo>
                      <a:pt x="99964" y="54018"/>
                    </a:lnTo>
                    <a:lnTo>
                      <a:pt x="99964" y="51844"/>
                    </a:lnTo>
                    <a:lnTo>
                      <a:pt x="94686" y="47809"/>
                    </a:lnTo>
                    <a:lnTo>
                      <a:pt x="76991" y="39116"/>
                    </a:lnTo>
                    <a:lnTo>
                      <a:pt x="62400" y="29803"/>
                    </a:lnTo>
                    <a:lnTo>
                      <a:pt x="47809" y="20179"/>
                    </a:lnTo>
                    <a:lnTo>
                      <a:pt x="34149" y="4346"/>
                    </a:lnTo>
                    <a:lnTo>
                      <a:pt x="0" y="0"/>
                    </a:lnTo>
                    <a:lnTo>
                      <a:pt x="4967" y="17075"/>
                    </a:lnTo>
                    <a:lnTo>
                      <a:pt x="16454" y="27630"/>
                    </a:lnTo>
                    <a:lnTo>
                      <a:pt x="29182" y="39116"/>
                    </a:lnTo>
                    <a:lnTo>
                      <a:pt x="40358" y="47809"/>
                    </a:lnTo>
                    <a:lnTo>
                      <a:pt x="50913" y="61468"/>
                    </a:lnTo>
                    <a:lnTo>
                      <a:pt x="62400" y="77301"/>
                    </a:lnTo>
                    <a:lnTo>
                      <a:pt x="72644" y="98411"/>
                    </a:lnTo>
                    <a:lnTo>
                      <a:pt x="85373" y="118590"/>
                    </a:lnTo>
                    <a:lnTo>
                      <a:pt x="97790" y="136596"/>
                    </a:lnTo>
                    <a:lnTo>
                      <a:pt x="114555" y="153671"/>
                    </a:lnTo>
                    <a:lnTo>
                      <a:pt x="133181" y="164226"/>
                    </a:lnTo>
                    <a:lnTo>
                      <a:pt x="155223" y="170435"/>
                    </a:lnTo>
                    <a:lnTo>
                      <a:pt x="153050" y="173539"/>
                    </a:lnTo>
                    <a:lnTo>
                      <a:pt x="150877" y="175712"/>
                    </a:lnTo>
                    <a:lnTo>
                      <a:pt x="147772" y="178817"/>
                    </a:lnTo>
                    <a:lnTo>
                      <a:pt x="155223" y="183163"/>
                    </a:lnTo>
                    <a:lnTo>
                      <a:pt x="170745" y="190614"/>
                    </a:lnTo>
                    <a:lnTo>
                      <a:pt x="190614" y="195891"/>
                    </a:lnTo>
                    <a:lnTo>
                      <a:pt x="216691" y="201169"/>
                    </a:lnTo>
                    <a:lnTo>
                      <a:pt x="240595" y="207378"/>
                    </a:lnTo>
                    <a:lnTo>
                      <a:pt x="263569" y="210793"/>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784" name="Google Shape;784;p38"/>
              <p:cNvSpPr/>
              <p:nvPr/>
            </p:nvSpPr>
            <p:spPr>
              <a:xfrm>
                <a:off x="7403453" y="5901112"/>
                <a:ext cx="24835" cy="21731"/>
              </a:xfrm>
              <a:custGeom>
                <a:rect b="b" l="l" r="r" t="t"/>
                <a:pathLst>
                  <a:path extrusionOk="0" h="21731" w="24835">
                    <a:moveTo>
                      <a:pt x="26078" y="24215"/>
                    </a:moveTo>
                    <a:lnTo>
                      <a:pt x="21731" y="18006"/>
                    </a:lnTo>
                    <a:lnTo>
                      <a:pt x="19869" y="12728"/>
                    </a:lnTo>
                    <a:lnTo>
                      <a:pt x="16454" y="9624"/>
                    </a:lnTo>
                    <a:lnTo>
                      <a:pt x="11487" y="5278"/>
                    </a:lnTo>
                    <a:lnTo>
                      <a:pt x="7140" y="3104"/>
                    </a:lnTo>
                    <a:lnTo>
                      <a:pt x="0" y="0"/>
                    </a:lnTo>
                    <a:lnTo>
                      <a:pt x="4036" y="7451"/>
                    </a:lnTo>
                    <a:lnTo>
                      <a:pt x="7140" y="12728"/>
                    </a:lnTo>
                    <a:lnTo>
                      <a:pt x="11487" y="16764"/>
                    </a:lnTo>
                    <a:lnTo>
                      <a:pt x="16454" y="20179"/>
                    </a:lnTo>
                    <a:lnTo>
                      <a:pt x="19869" y="24215"/>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785" name="Google Shape;785;p38"/>
              <p:cNvSpPr/>
              <p:nvPr/>
            </p:nvSpPr>
            <p:spPr>
              <a:xfrm>
                <a:off x="7568921" y="6290411"/>
                <a:ext cx="93133" cy="145909"/>
              </a:xfrm>
              <a:custGeom>
                <a:rect b="b" l="l" r="r" t="t"/>
                <a:pathLst>
                  <a:path extrusionOk="0" h="145909" w="93133">
                    <a:moveTo>
                      <a:pt x="89719" y="63641"/>
                    </a:moveTo>
                    <a:lnTo>
                      <a:pt x="87546" y="66746"/>
                    </a:lnTo>
                    <a:lnTo>
                      <a:pt x="83510" y="69850"/>
                    </a:lnTo>
                    <a:lnTo>
                      <a:pt x="80406" y="69850"/>
                    </a:lnTo>
                    <a:lnTo>
                      <a:pt x="78232" y="69850"/>
                    </a:lnTo>
                    <a:lnTo>
                      <a:pt x="75128" y="69850"/>
                    </a:lnTo>
                    <a:lnTo>
                      <a:pt x="68919" y="69850"/>
                    </a:lnTo>
                    <a:lnTo>
                      <a:pt x="63641" y="69850"/>
                    </a:lnTo>
                    <a:lnTo>
                      <a:pt x="53086" y="48740"/>
                    </a:lnTo>
                    <a:lnTo>
                      <a:pt x="38495" y="31976"/>
                    </a:lnTo>
                    <a:lnTo>
                      <a:pt x="23904" y="17075"/>
                    </a:lnTo>
                    <a:lnTo>
                      <a:pt x="7451" y="0"/>
                    </a:lnTo>
                    <a:lnTo>
                      <a:pt x="0" y="0"/>
                    </a:lnTo>
                    <a:lnTo>
                      <a:pt x="4346" y="11797"/>
                    </a:lnTo>
                    <a:lnTo>
                      <a:pt x="9313" y="26388"/>
                    </a:lnTo>
                    <a:lnTo>
                      <a:pt x="17695" y="42531"/>
                    </a:lnTo>
                    <a:lnTo>
                      <a:pt x="29182" y="61468"/>
                    </a:lnTo>
                    <a:lnTo>
                      <a:pt x="36633" y="74196"/>
                    </a:lnTo>
                    <a:lnTo>
                      <a:pt x="43773" y="81647"/>
                    </a:lnTo>
                    <a:lnTo>
                      <a:pt x="38495" y="86925"/>
                    </a:lnTo>
                    <a:lnTo>
                      <a:pt x="32286" y="92202"/>
                    </a:lnTo>
                    <a:lnTo>
                      <a:pt x="27319" y="96238"/>
                    </a:lnTo>
                    <a:lnTo>
                      <a:pt x="23904" y="101826"/>
                    </a:lnTo>
                    <a:lnTo>
                      <a:pt x="22042" y="103689"/>
                    </a:lnTo>
                    <a:lnTo>
                      <a:pt x="22042" y="105862"/>
                    </a:lnTo>
                    <a:lnTo>
                      <a:pt x="23904" y="107104"/>
                    </a:lnTo>
                    <a:lnTo>
                      <a:pt x="27319" y="108966"/>
                    </a:lnTo>
                    <a:lnTo>
                      <a:pt x="31355" y="111140"/>
                    </a:lnTo>
                    <a:lnTo>
                      <a:pt x="34459" y="113313"/>
                    </a:lnTo>
                    <a:lnTo>
                      <a:pt x="38495" y="114244"/>
                    </a:lnTo>
                    <a:lnTo>
                      <a:pt x="41910" y="116417"/>
                    </a:lnTo>
                    <a:lnTo>
                      <a:pt x="43773" y="118590"/>
                    </a:lnTo>
                    <a:lnTo>
                      <a:pt x="43773" y="121695"/>
                    </a:lnTo>
                    <a:lnTo>
                      <a:pt x="43773" y="126041"/>
                    </a:lnTo>
                    <a:lnTo>
                      <a:pt x="41910" y="129145"/>
                    </a:lnTo>
                    <a:lnTo>
                      <a:pt x="41910" y="135665"/>
                    </a:lnTo>
                    <a:lnTo>
                      <a:pt x="41910" y="138769"/>
                    </a:lnTo>
                    <a:lnTo>
                      <a:pt x="43773" y="142805"/>
                    </a:lnTo>
                    <a:lnTo>
                      <a:pt x="43773" y="148083"/>
                    </a:lnTo>
                    <a:lnTo>
                      <a:pt x="54328" y="136596"/>
                    </a:lnTo>
                    <a:lnTo>
                      <a:pt x="63641" y="126041"/>
                    </a:lnTo>
                    <a:lnTo>
                      <a:pt x="75128" y="114244"/>
                    </a:lnTo>
                    <a:lnTo>
                      <a:pt x="75128" y="101826"/>
                    </a:lnTo>
                    <a:lnTo>
                      <a:pt x="87546" y="101826"/>
                    </a:lnTo>
                    <a:lnTo>
                      <a:pt x="89719" y="98411"/>
                    </a:lnTo>
                    <a:lnTo>
                      <a:pt x="90650" y="92202"/>
                    </a:lnTo>
                    <a:lnTo>
                      <a:pt x="92823" y="86925"/>
                    </a:lnTo>
                    <a:lnTo>
                      <a:pt x="94996" y="81647"/>
                    </a:lnTo>
                    <a:lnTo>
                      <a:pt x="94996" y="57122"/>
                    </a:lnTo>
                    <a:lnTo>
                      <a:pt x="90650" y="57122"/>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786" name="Google Shape;786;p38"/>
              <p:cNvSpPr/>
              <p:nvPr/>
            </p:nvSpPr>
            <p:spPr>
              <a:xfrm>
                <a:off x="7483548" y="6426076"/>
                <a:ext cx="117969" cy="136596"/>
              </a:xfrm>
              <a:custGeom>
                <a:rect b="b" l="l" r="r" t="t"/>
                <a:pathLst>
                  <a:path extrusionOk="0" h="136596" w="117969">
                    <a:moveTo>
                      <a:pt x="116728" y="7140"/>
                    </a:moveTo>
                    <a:lnTo>
                      <a:pt x="116728" y="3104"/>
                    </a:lnTo>
                    <a:lnTo>
                      <a:pt x="114555" y="3104"/>
                    </a:lnTo>
                    <a:lnTo>
                      <a:pt x="112692" y="3104"/>
                    </a:lnTo>
                    <a:lnTo>
                      <a:pt x="112692" y="5278"/>
                    </a:lnTo>
                    <a:lnTo>
                      <a:pt x="110519" y="8382"/>
                    </a:lnTo>
                    <a:lnTo>
                      <a:pt x="109277" y="10555"/>
                    </a:lnTo>
                    <a:lnTo>
                      <a:pt x="109277" y="12418"/>
                    </a:lnTo>
                    <a:lnTo>
                      <a:pt x="105241" y="8382"/>
                    </a:lnTo>
                    <a:lnTo>
                      <a:pt x="103068" y="7140"/>
                    </a:lnTo>
                    <a:lnTo>
                      <a:pt x="102137" y="5278"/>
                    </a:lnTo>
                    <a:lnTo>
                      <a:pt x="99963" y="3104"/>
                    </a:lnTo>
                    <a:lnTo>
                      <a:pt x="95928" y="931"/>
                    </a:lnTo>
                    <a:lnTo>
                      <a:pt x="92823" y="0"/>
                    </a:lnTo>
                    <a:lnTo>
                      <a:pt x="87546" y="8382"/>
                    </a:lnTo>
                    <a:lnTo>
                      <a:pt x="80406" y="23283"/>
                    </a:lnTo>
                    <a:lnTo>
                      <a:pt x="70782" y="37874"/>
                    </a:lnTo>
                    <a:lnTo>
                      <a:pt x="63641" y="52776"/>
                    </a:lnTo>
                    <a:lnTo>
                      <a:pt x="54328" y="65504"/>
                    </a:lnTo>
                    <a:lnTo>
                      <a:pt x="49051" y="71713"/>
                    </a:lnTo>
                    <a:lnTo>
                      <a:pt x="38495" y="75128"/>
                    </a:lnTo>
                    <a:lnTo>
                      <a:pt x="27009" y="76991"/>
                    </a:lnTo>
                    <a:lnTo>
                      <a:pt x="16764" y="80406"/>
                    </a:lnTo>
                    <a:lnTo>
                      <a:pt x="12418" y="84441"/>
                    </a:lnTo>
                    <a:lnTo>
                      <a:pt x="10555" y="89719"/>
                    </a:lnTo>
                    <a:lnTo>
                      <a:pt x="9313" y="94997"/>
                    </a:lnTo>
                    <a:lnTo>
                      <a:pt x="7451" y="99343"/>
                    </a:lnTo>
                    <a:lnTo>
                      <a:pt x="5277" y="104620"/>
                    </a:lnTo>
                    <a:lnTo>
                      <a:pt x="0" y="108967"/>
                    </a:lnTo>
                    <a:lnTo>
                      <a:pt x="7451" y="119522"/>
                    </a:lnTo>
                    <a:lnTo>
                      <a:pt x="14591" y="124799"/>
                    </a:lnTo>
                    <a:lnTo>
                      <a:pt x="23904" y="131008"/>
                    </a:lnTo>
                    <a:lnTo>
                      <a:pt x="32286" y="137528"/>
                    </a:lnTo>
                    <a:lnTo>
                      <a:pt x="39737" y="137528"/>
                    </a:lnTo>
                    <a:lnTo>
                      <a:pt x="45946" y="132250"/>
                    </a:lnTo>
                    <a:lnTo>
                      <a:pt x="51224" y="128835"/>
                    </a:lnTo>
                    <a:lnTo>
                      <a:pt x="56191" y="124799"/>
                    </a:lnTo>
                    <a:lnTo>
                      <a:pt x="61468" y="121695"/>
                    </a:lnTo>
                    <a:lnTo>
                      <a:pt x="65814" y="117349"/>
                    </a:lnTo>
                    <a:lnTo>
                      <a:pt x="67677" y="109898"/>
                    </a:lnTo>
                    <a:lnTo>
                      <a:pt x="67677" y="104620"/>
                    </a:lnTo>
                    <a:lnTo>
                      <a:pt x="68919" y="99343"/>
                    </a:lnTo>
                    <a:lnTo>
                      <a:pt x="68919" y="94065"/>
                    </a:lnTo>
                    <a:lnTo>
                      <a:pt x="72955" y="87856"/>
                    </a:lnTo>
                    <a:lnTo>
                      <a:pt x="76059" y="86614"/>
                    </a:lnTo>
                    <a:lnTo>
                      <a:pt x="82268" y="82268"/>
                    </a:lnTo>
                    <a:lnTo>
                      <a:pt x="87546" y="80406"/>
                    </a:lnTo>
                    <a:lnTo>
                      <a:pt x="92823" y="79164"/>
                    </a:lnTo>
                    <a:lnTo>
                      <a:pt x="98101" y="75128"/>
                    </a:lnTo>
                    <a:lnTo>
                      <a:pt x="99963" y="71713"/>
                    </a:lnTo>
                    <a:lnTo>
                      <a:pt x="95928" y="60227"/>
                    </a:lnTo>
                    <a:lnTo>
                      <a:pt x="107414" y="42221"/>
                    </a:lnTo>
                    <a:lnTo>
                      <a:pt x="119832" y="27319"/>
                    </a:lnTo>
                    <a:lnTo>
                      <a:pt x="119832" y="22042"/>
                    </a:lnTo>
                    <a:lnTo>
                      <a:pt x="119832" y="15833"/>
                    </a:lnTo>
                    <a:lnTo>
                      <a:pt x="117659" y="10555"/>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787" name="Google Shape;787;p38"/>
              <p:cNvSpPr/>
              <p:nvPr/>
            </p:nvSpPr>
            <p:spPr>
              <a:xfrm>
                <a:off x="7696203" y="6032431"/>
                <a:ext cx="18626" cy="27940"/>
              </a:xfrm>
              <a:custGeom>
                <a:rect b="b" l="l" r="r" t="t"/>
                <a:pathLst>
                  <a:path extrusionOk="0" h="27940" w="18626">
                    <a:moveTo>
                      <a:pt x="19558" y="30424"/>
                    </a:moveTo>
                    <a:lnTo>
                      <a:pt x="18627" y="23283"/>
                    </a:lnTo>
                    <a:lnTo>
                      <a:pt x="16454" y="16764"/>
                    </a:lnTo>
                    <a:lnTo>
                      <a:pt x="12418" y="10555"/>
                    </a:lnTo>
                    <a:lnTo>
                      <a:pt x="11486" y="7140"/>
                    </a:lnTo>
                    <a:lnTo>
                      <a:pt x="9313" y="5278"/>
                    </a:lnTo>
                    <a:lnTo>
                      <a:pt x="9313" y="3104"/>
                    </a:lnTo>
                    <a:lnTo>
                      <a:pt x="7140" y="1863"/>
                    </a:lnTo>
                    <a:lnTo>
                      <a:pt x="4036" y="0"/>
                    </a:lnTo>
                    <a:lnTo>
                      <a:pt x="0" y="0"/>
                    </a:lnTo>
                    <a:lnTo>
                      <a:pt x="1863" y="5278"/>
                    </a:lnTo>
                    <a:lnTo>
                      <a:pt x="4036" y="10555"/>
                    </a:lnTo>
                    <a:lnTo>
                      <a:pt x="4967" y="14591"/>
                    </a:lnTo>
                    <a:lnTo>
                      <a:pt x="7140" y="19869"/>
                    </a:lnTo>
                    <a:lnTo>
                      <a:pt x="12418" y="23283"/>
                    </a:lnTo>
                    <a:lnTo>
                      <a:pt x="12418" y="30424"/>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788" name="Google Shape;788;p38"/>
              <p:cNvSpPr/>
              <p:nvPr/>
            </p:nvSpPr>
            <p:spPr>
              <a:xfrm>
                <a:off x="7436671" y="5917876"/>
                <a:ext cx="18626" cy="21731"/>
              </a:xfrm>
              <a:custGeom>
                <a:rect b="b" l="l" r="r" t="t"/>
                <a:pathLst>
                  <a:path extrusionOk="0" h="21731" w="18626">
                    <a:moveTo>
                      <a:pt x="12418" y="23283"/>
                    </a:moveTo>
                    <a:lnTo>
                      <a:pt x="19869" y="23283"/>
                    </a:lnTo>
                    <a:lnTo>
                      <a:pt x="12418" y="0"/>
                    </a:lnTo>
                    <a:lnTo>
                      <a:pt x="0" y="0"/>
                    </a:lnTo>
                    <a:lnTo>
                      <a:pt x="931" y="5277"/>
                    </a:lnTo>
                    <a:lnTo>
                      <a:pt x="3104" y="8692"/>
                    </a:lnTo>
                    <a:lnTo>
                      <a:pt x="5277" y="12728"/>
                    </a:lnTo>
                    <a:lnTo>
                      <a:pt x="7451" y="16143"/>
                    </a:lnTo>
                    <a:lnTo>
                      <a:pt x="12418" y="20179"/>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789" name="Google Shape;789;p38"/>
              <p:cNvSpPr/>
              <p:nvPr/>
            </p:nvSpPr>
            <p:spPr>
              <a:xfrm>
                <a:off x="7423321" y="5928431"/>
                <a:ext cx="18626" cy="15522"/>
              </a:xfrm>
              <a:custGeom>
                <a:rect b="b" l="l" r="r" t="t"/>
                <a:pathLst>
                  <a:path extrusionOk="0" h="15522" w="18626">
                    <a:moveTo>
                      <a:pt x="13349" y="4346"/>
                    </a:moveTo>
                    <a:lnTo>
                      <a:pt x="9313" y="0"/>
                    </a:lnTo>
                    <a:lnTo>
                      <a:pt x="6209" y="4346"/>
                    </a:lnTo>
                    <a:lnTo>
                      <a:pt x="4036" y="4346"/>
                    </a:lnTo>
                    <a:lnTo>
                      <a:pt x="1863" y="4346"/>
                    </a:lnTo>
                    <a:lnTo>
                      <a:pt x="1863" y="5588"/>
                    </a:lnTo>
                    <a:lnTo>
                      <a:pt x="1863" y="9624"/>
                    </a:lnTo>
                    <a:lnTo>
                      <a:pt x="0" y="12728"/>
                    </a:lnTo>
                    <a:lnTo>
                      <a:pt x="6209" y="14901"/>
                    </a:lnTo>
                    <a:lnTo>
                      <a:pt x="7140" y="14901"/>
                    </a:lnTo>
                    <a:lnTo>
                      <a:pt x="9313" y="14901"/>
                    </a:lnTo>
                    <a:lnTo>
                      <a:pt x="11176" y="17075"/>
                    </a:lnTo>
                    <a:lnTo>
                      <a:pt x="13349" y="17075"/>
                    </a:lnTo>
                    <a:lnTo>
                      <a:pt x="20800" y="17075"/>
                    </a:lnTo>
                    <a:lnTo>
                      <a:pt x="20800" y="9624"/>
                    </a:lnTo>
                    <a:lnTo>
                      <a:pt x="16454" y="7451"/>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790" name="Google Shape;790;p38"/>
              <p:cNvSpPr/>
              <p:nvPr/>
            </p:nvSpPr>
            <p:spPr>
              <a:xfrm>
                <a:off x="7449089" y="5945506"/>
                <a:ext cx="12417" cy="12417"/>
              </a:xfrm>
              <a:custGeom>
                <a:rect b="b" l="l" r="r" t="t"/>
                <a:pathLst>
                  <a:path extrusionOk="0" h="12417" w="12417">
                    <a:moveTo>
                      <a:pt x="0" y="3104"/>
                    </a:moveTo>
                    <a:lnTo>
                      <a:pt x="0" y="5278"/>
                    </a:lnTo>
                    <a:lnTo>
                      <a:pt x="2173" y="5278"/>
                    </a:lnTo>
                    <a:lnTo>
                      <a:pt x="2173" y="7451"/>
                    </a:lnTo>
                    <a:lnTo>
                      <a:pt x="3104" y="8382"/>
                    </a:lnTo>
                    <a:lnTo>
                      <a:pt x="3104" y="12728"/>
                    </a:lnTo>
                    <a:lnTo>
                      <a:pt x="14591" y="12728"/>
                    </a:lnTo>
                    <a:lnTo>
                      <a:pt x="14591" y="5278"/>
                    </a:lnTo>
                    <a:lnTo>
                      <a:pt x="0" y="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791" name="Google Shape;791;p38"/>
              <p:cNvSpPr/>
              <p:nvPr/>
            </p:nvSpPr>
            <p:spPr>
              <a:xfrm>
                <a:off x="7229293" y="6429180"/>
                <a:ext cx="52775" cy="68298"/>
              </a:xfrm>
              <a:custGeom>
                <a:rect b="b" l="l" r="r" t="t"/>
                <a:pathLst>
                  <a:path extrusionOk="0" h="68298" w="52775">
                    <a:moveTo>
                      <a:pt x="46877" y="0"/>
                    </a:moveTo>
                    <a:lnTo>
                      <a:pt x="37564" y="9313"/>
                    </a:lnTo>
                    <a:lnTo>
                      <a:pt x="27319" y="11487"/>
                    </a:lnTo>
                    <a:lnTo>
                      <a:pt x="14591" y="4036"/>
                    </a:lnTo>
                    <a:lnTo>
                      <a:pt x="0" y="4036"/>
                    </a:lnTo>
                    <a:lnTo>
                      <a:pt x="7451" y="24215"/>
                    </a:lnTo>
                    <a:lnTo>
                      <a:pt x="14591" y="46567"/>
                    </a:lnTo>
                    <a:lnTo>
                      <a:pt x="19869" y="68609"/>
                    </a:lnTo>
                    <a:lnTo>
                      <a:pt x="32286" y="62400"/>
                    </a:lnTo>
                    <a:lnTo>
                      <a:pt x="41910" y="57122"/>
                    </a:lnTo>
                    <a:lnTo>
                      <a:pt x="49982" y="47498"/>
                    </a:lnTo>
                    <a:lnTo>
                      <a:pt x="54328" y="31666"/>
                    </a:lnTo>
                    <a:lnTo>
                      <a:pt x="52155" y="14902"/>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792" name="Google Shape;792;p38"/>
              <p:cNvSpPr/>
              <p:nvPr/>
            </p:nvSpPr>
            <p:spPr>
              <a:xfrm>
                <a:off x="4103104" y="5644063"/>
                <a:ext cx="9313" cy="12417"/>
              </a:xfrm>
              <a:custGeom>
                <a:rect b="b" l="l" r="r" t="t"/>
                <a:pathLst>
                  <a:path extrusionOk="0" h="12417" w="9313">
                    <a:moveTo>
                      <a:pt x="2173" y="5278"/>
                    </a:moveTo>
                    <a:lnTo>
                      <a:pt x="2173" y="7140"/>
                    </a:lnTo>
                    <a:lnTo>
                      <a:pt x="2173" y="9313"/>
                    </a:lnTo>
                    <a:lnTo>
                      <a:pt x="4346" y="11487"/>
                    </a:lnTo>
                    <a:lnTo>
                      <a:pt x="5278" y="11487"/>
                    </a:lnTo>
                    <a:lnTo>
                      <a:pt x="9624" y="12418"/>
                    </a:lnTo>
                    <a:lnTo>
                      <a:pt x="9624" y="5278"/>
                    </a:lnTo>
                    <a:lnTo>
                      <a:pt x="0" y="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793" name="Google Shape;793;p38"/>
              <p:cNvSpPr/>
              <p:nvPr/>
            </p:nvSpPr>
            <p:spPr>
              <a:xfrm>
                <a:off x="4008418" y="5514917"/>
                <a:ext cx="34149" cy="18626"/>
              </a:xfrm>
              <a:custGeom>
                <a:rect b="b" l="l" r="r" t="t"/>
                <a:pathLst>
                  <a:path extrusionOk="0" h="18626" w="34149">
                    <a:moveTo>
                      <a:pt x="21731" y="5278"/>
                    </a:moveTo>
                    <a:lnTo>
                      <a:pt x="16764" y="1863"/>
                    </a:lnTo>
                    <a:lnTo>
                      <a:pt x="7140" y="0"/>
                    </a:lnTo>
                    <a:lnTo>
                      <a:pt x="6209" y="1863"/>
                    </a:lnTo>
                    <a:lnTo>
                      <a:pt x="4036" y="1863"/>
                    </a:lnTo>
                    <a:lnTo>
                      <a:pt x="2173" y="4036"/>
                    </a:lnTo>
                    <a:lnTo>
                      <a:pt x="0" y="4036"/>
                    </a:lnTo>
                    <a:lnTo>
                      <a:pt x="0" y="16764"/>
                    </a:lnTo>
                    <a:lnTo>
                      <a:pt x="6209" y="18937"/>
                    </a:lnTo>
                    <a:lnTo>
                      <a:pt x="13660" y="18937"/>
                    </a:lnTo>
                    <a:lnTo>
                      <a:pt x="16764" y="19869"/>
                    </a:lnTo>
                    <a:lnTo>
                      <a:pt x="21731" y="18937"/>
                    </a:lnTo>
                    <a:lnTo>
                      <a:pt x="28251" y="16764"/>
                    </a:lnTo>
                    <a:lnTo>
                      <a:pt x="35391" y="16764"/>
                    </a:lnTo>
                    <a:lnTo>
                      <a:pt x="35391" y="12728"/>
                    </a:lnTo>
                    <a:lnTo>
                      <a:pt x="29182" y="9313"/>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794" name="Google Shape;794;p38"/>
              <p:cNvSpPr/>
              <p:nvPr/>
            </p:nvSpPr>
            <p:spPr>
              <a:xfrm>
                <a:off x="3912490" y="5445999"/>
                <a:ext cx="155222" cy="58984"/>
              </a:xfrm>
              <a:custGeom>
                <a:rect b="b" l="l" r="r" t="t"/>
                <a:pathLst>
                  <a:path extrusionOk="0" h="58984" w="155222">
                    <a:moveTo>
                      <a:pt x="156465" y="44394"/>
                    </a:moveTo>
                    <a:lnTo>
                      <a:pt x="134423" y="33838"/>
                    </a:lnTo>
                    <a:lnTo>
                      <a:pt x="114554" y="24215"/>
                    </a:lnTo>
                    <a:lnTo>
                      <a:pt x="94996" y="14901"/>
                    </a:lnTo>
                    <a:lnTo>
                      <a:pt x="68919" y="6519"/>
                    </a:lnTo>
                    <a:lnTo>
                      <a:pt x="39737" y="0"/>
                    </a:lnTo>
                    <a:lnTo>
                      <a:pt x="36633" y="2173"/>
                    </a:lnTo>
                    <a:lnTo>
                      <a:pt x="32286" y="2173"/>
                    </a:lnTo>
                    <a:lnTo>
                      <a:pt x="29182" y="4346"/>
                    </a:lnTo>
                    <a:lnTo>
                      <a:pt x="23904" y="4346"/>
                    </a:lnTo>
                    <a:lnTo>
                      <a:pt x="17695" y="9624"/>
                    </a:lnTo>
                    <a:lnTo>
                      <a:pt x="12418" y="13660"/>
                    </a:lnTo>
                    <a:lnTo>
                      <a:pt x="7451" y="21110"/>
                    </a:lnTo>
                    <a:lnTo>
                      <a:pt x="0" y="21110"/>
                    </a:lnTo>
                    <a:lnTo>
                      <a:pt x="3104" y="22352"/>
                    </a:lnTo>
                    <a:lnTo>
                      <a:pt x="10555" y="26388"/>
                    </a:lnTo>
                    <a:lnTo>
                      <a:pt x="16764" y="28561"/>
                    </a:lnTo>
                    <a:lnTo>
                      <a:pt x="22042" y="22352"/>
                    </a:lnTo>
                    <a:lnTo>
                      <a:pt x="25146" y="17075"/>
                    </a:lnTo>
                    <a:lnTo>
                      <a:pt x="31355" y="11797"/>
                    </a:lnTo>
                    <a:lnTo>
                      <a:pt x="58364" y="24215"/>
                    </a:lnTo>
                    <a:lnTo>
                      <a:pt x="83510" y="36943"/>
                    </a:lnTo>
                    <a:lnTo>
                      <a:pt x="110519" y="44394"/>
                    </a:lnTo>
                    <a:lnTo>
                      <a:pt x="112692" y="48740"/>
                    </a:lnTo>
                    <a:lnTo>
                      <a:pt x="112692" y="50913"/>
                    </a:lnTo>
                    <a:lnTo>
                      <a:pt x="112692" y="51844"/>
                    </a:lnTo>
                    <a:lnTo>
                      <a:pt x="112692" y="54017"/>
                    </a:lnTo>
                    <a:lnTo>
                      <a:pt x="112692" y="58364"/>
                    </a:lnTo>
                    <a:lnTo>
                      <a:pt x="110519" y="61468"/>
                    </a:lnTo>
                    <a:lnTo>
                      <a:pt x="124178" y="59295"/>
                    </a:lnTo>
                    <a:lnTo>
                      <a:pt x="136596" y="56191"/>
                    </a:lnTo>
                    <a:lnTo>
                      <a:pt x="146841" y="51844"/>
                    </a:lnTo>
                    <a:lnTo>
                      <a:pt x="156465" y="51844"/>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795" name="Google Shape;795;p38"/>
              <p:cNvSpPr/>
              <p:nvPr/>
            </p:nvSpPr>
            <p:spPr>
              <a:xfrm>
                <a:off x="4008418" y="5417438"/>
                <a:ext cx="12417" cy="24835"/>
              </a:xfrm>
              <a:custGeom>
                <a:rect b="b" l="l" r="r" t="t"/>
                <a:pathLst>
                  <a:path extrusionOk="0" h="24835" w="12417">
                    <a:moveTo>
                      <a:pt x="6209" y="3104"/>
                    </a:moveTo>
                    <a:lnTo>
                      <a:pt x="0" y="0"/>
                    </a:lnTo>
                    <a:lnTo>
                      <a:pt x="0" y="7451"/>
                    </a:lnTo>
                    <a:lnTo>
                      <a:pt x="0" y="10555"/>
                    </a:lnTo>
                    <a:lnTo>
                      <a:pt x="2173" y="14901"/>
                    </a:lnTo>
                    <a:lnTo>
                      <a:pt x="4036" y="18006"/>
                    </a:lnTo>
                    <a:lnTo>
                      <a:pt x="6209" y="20179"/>
                    </a:lnTo>
                    <a:lnTo>
                      <a:pt x="7140" y="25457"/>
                    </a:lnTo>
                    <a:lnTo>
                      <a:pt x="14591" y="25457"/>
                    </a:lnTo>
                    <a:lnTo>
                      <a:pt x="14591" y="15833"/>
                    </a:lnTo>
                    <a:lnTo>
                      <a:pt x="13660" y="10555"/>
                    </a:lnTo>
                    <a:lnTo>
                      <a:pt x="9313" y="7451"/>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796" name="Google Shape;796;p38"/>
              <p:cNvSpPr/>
              <p:nvPr/>
            </p:nvSpPr>
            <p:spPr>
              <a:xfrm>
                <a:off x="4000036" y="5393223"/>
                <a:ext cx="27940" cy="15522"/>
              </a:xfrm>
              <a:custGeom>
                <a:rect b="b" l="l" r="r" t="t"/>
                <a:pathLst>
                  <a:path extrusionOk="0" h="15522" w="27940">
                    <a:moveTo>
                      <a:pt x="29182" y="16764"/>
                    </a:moveTo>
                    <a:lnTo>
                      <a:pt x="29182" y="12728"/>
                    </a:lnTo>
                    <a:lnTo>
                      <a:pt x="30113" y="10555"/>
                    </a:lnTo>
                    <a:lnTo>
                      <a:pt x="30113" y="9313"/>
                    </a:lnTo>
                    <a:lnTo>
                      <a:pt x="29182" y="7451"/>
                    </a:lnTo>
                    <a:lnTo>
                      <a:pt x="29182" y="5277"/>
                    </a:lnTo>
                    <a:lnTo>
                      <a:pt x="25146" y="3104"/>
                    </a:lnTo>
                    <a:lnTo>
                      <a:pt x="22973" y="0"/>
                    </a:lnTo>
                    <a:lnTo>
                      <a:pt x="0" y="0"/>
                    </a:lnTo>
                    <a:lnTo>
                      <a:pt x="0" y="3104"/>
                    </a:lnTo>
                    <a:lnTo>
                      <a:pt x="931" y="7451"/>
                    </a:lnTo>
                    <a:lnTo>
                      <a:pt x="5278" y="9313"/>
                    </a:lnTo>
                    <a:lnTo>
                      <a:pt x="8382" y="9313"/>
                    </a:lnTo>
                    <a:lnTo>
                      <a:pt x="12418" y="10555"/>
                    </a:lnTo>
                    <a:lnTo>
                      <a:pt x="17695" y="10555"/>
                    </a:lnTo>
                    <a:lnTo>
                      <a:pt x="22973" y="12728"/>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797" name="Google Shape;797;p38"/>
              <p:cNvSpPr/>
              <p:nvPr/>
            </p:nvSpPr>
            <p:spPr>
              <a:xfrm>
                <a:off x="5743810" y="6002628"/>
                <a:ext cx="99342" cy="207998"/>
              </a:xfrm>
              <a:custGeom>
                <a:rect b="b" l="l" r="r" t="t"/>
                <a:pathLst>
                  <a:path extrusionOk="0" h="207998" w="99342">
                    <a:moveTo>
                      <a:pt x="92823" y="0"/>
                    </a:moveTo>
                    <a:lnTo>
                      <a:pt x="83510" y="5278"/>
                    </a:lnTo>
                    <a:lnTo>
                      <a:pt x="72023" y="14901"/>
                    </a:lnTo>
                    <a:lnTo>
                      <a:pt x="59606" y="27630"/>
                    </a:lnTo>
                    <a:lnTo>
                      <a:pt x="49051" y="40358"/>
                    </a:lnTo>
                    <a:lnTo>
                      <a:pt x="37564" y="51844"/>
                    </a:lnTo>
                    <a:lnTo>
                      <a:pt x="32286" y="60226"/>
                    </a:lnTo>
                    <a:lnTo>
                      <a:pt x="12728" y="60226"/>
                    </a:lnTo>
                    <a:lnTo>
                      <a:pt x="12728" y="75128"/>
                    </a:lnTo>
                    <a:lnTo>
                      <a:pt x="14591" y="90029"/>
                    </a:lnTo>
                    <a:lnTo>
                      <a:pt x="15833" y="104931"/>
                    </a:lnTo>
                    <a:lnTo>
                      <a:pt x="15833" y="114244"/>
                    </a:lnTo>
                    <a:lnTo>
                      <a:pt x="10555" y="129145"/>
                    </a:lnTo>
                    <a:lnTo>
                      <a:pt x="5278" y="144047"/>
                    </a:lnTo>
                    <a:lnTo>
                      <a:pt x="0" y="156775"/>
                    </a:lnTo>
                    <a:lnTo>
                      <a:pt x="1242" y="171366"/>
                    </a:lnTo>
                    <a:lnTo>
                      <a:pt x="8382" y="186267"/>
                    </a:lnTo>
                    <a:lnTo>
                      <a:pt x="10555" y="193718"/>
                    </a:lnTo>
                    <a:lnTo>
                      <a:pt x="14591" y="198996"/>
                    </a:lnTo>
                    <a:lnTo>
                      <a:pt x="19869" y="203342"/>
                    </a:lnTo>
                    <a:lnTo>
                      <a:pt x="25146" y="205205"/>
                    </a:lnTo>
                    <a:lnTo>
                      <a:pt x="32286" y="206446"/>
                    </a:lnTo>
                    <a:lnTo>
                      <a:pt x="32286" y="210482"/>
                    </a:lnTo>
                    <a:lnTo>
                      <a:pt x="45015" y="201169"/>
                    </a:lnTo>
                    <a:lnTo>
                      <a:pt x="52155" y="190614"/>
                    </a:lnTo>
                    <a:lnTo>
                      <a:pt x="54328" y="176644"/>
                    </a:lnTo>
                    <a:lnTo>
                      <a:pt x="56501" y="160811"/>
                    </a:lnTo>
                    <a:lnTo>
                      <a:pt x="59606" y="141874"/>
                    </a:lnTo>
                    <a:lnTo>
                      <a:pt x="66746" y="126972"/>
                    </a:lnTo>
                    <a:lnTo>
                      <a:pt x="76059" y="108966"/>
                    </a:lnTo>
                    <a:lnTo>
                      <a:pt x="86614" y="90029"/>
                    </a:lnTo>
                    <a:lnTo>
                      <a:pt x="95928" y="69850"/>
                    </a:lnTo>
                    <a:lnTo>
                      <a:pt x="101205" y="49671"/>
                    </a:lnTo>
                    <a:lnTo>
                      <a:pt x="101205" y="27630"/>
                    </a:lnTo>
                    <a:lnTo>
                      <a:pt x="92823" y="7451"/>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798" name="Google Shape;798;p38"/>
              <p:cNvSpPr/>
              <p:nvPr/>
            </p:nvSpPr>
            <p:spPr>
              <a:xfrm>
                <a:off x="4236596" y="6662015"/>
                <a:ext cx="74506" cy="31044"/>
              </a:xfrm>
              <a:custGeom>
                <a:rect b="b" l="l" r="r" t="t"/>
                <a:pathLst>
                  <a:path extrusionOk="0" h="31044" w="74506">
                    <a:moveTo>
                      <a:pt x="46877" y="3104"/>
                    </a:moveTo>
                    <a:lnTo>
                      <a:pt x="32286" y="0"/>
                    </a:lnTo>
                    <a:lnTo>
                      <a:pt x="21731" y="5278"/>
                    </a:lnTo>
                    <a:lnTo>
                      <a:pt x="10245" y="10555"/>
                    </a:lnTo>
                    <a:lnTo>
                      <a:pt x="0" y="14591"/>
                    </a:lnTo>
                    <a:lnTo>
                      <a:pt x="0" y="31666"/>
                    </a:lnTo>
                    <a:lnTo>
                      <a:pt x="12418" y="27319"/>
                    </a:lnTo>
                    <a:lnTo>
                      <a:pt x="21731" y="25457"/>
                    </a:lnTo>
                    <a:lnTo>
                      <a:pt x="30113" y="20179"/>
                    </a:lnTo>
                    <a:lnTo>
                      <a:pt x="39427" y="10555"/>
                    </a:lnTo>
                    <a:lnTo>
                      <a:pt x="42531" y="10555"/>
                    </a:lnTo>
                    <a:lnTo>
                      <a:pt x="41600" y="14591"/>
                    </a:lnTo>
                    <a:lnTo>
                      <a:pt x="39427" y="16764"/>
                    </a:lnTo>
                    <a:lnTo>
                      <a:pt x="39427" y="18006"/>
                    </a:lnTo>
                    <a:lnTo>
                      <a:pt x="37564" y="20179"/>
                    </a:lnTo>
                    <a:lnTo>
                      <a:pt x="34460" y="22042"/>
                    </a:lnTo>
                    <a:lnTo>
                      <a:pt x="32286" y="24215"/>
                    </a:lnTo>
                    <a:lnTo>
                      <a:pt x="32286" y="31666"/>
                    </a:lnTo>
                    <a:lnTo>
                      <a:pt x="46877" y="27319"/>
                    </a:lnTo>
                    <a:lnTo>
                      <a:pt x="59295" y="22042"/>
                    </a:lnTo>
                    <a:lnTo>
                      <a:pt x="71713" y="14591"/>
                    </a:lnTo>
                    <a:lnTo>
                      <a:pt x="76059" y="14591"/>
                    </a:lnTo>
                    <a:lnTo>
                      <a:pt x="63641" y="9313"/>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799" name="Google Shape;799;p38"/>
              <p:cNvSpPr/>
              <p:nvPr/>
            </p:nvSpPr>
            <p:spPr>
              <a:xfrm>
                <a:off x="4403305" y="5779417"/>
                <a:ext cx="34149" cy="31044"/>
              </a:xfrm>
              <a:custGeom>
                <a:rect b="b" l="l" r="r" t="t"/>
                <a:pathLst>
                  <a:path extrusionOk="0" h="31044" w="34149">
                    <a:moveTo>
                      <a:pt x="27009" y="23283"/>
                    </a:moveTo>
                    <a:lnTo>
                      <a:pt x="26078" y="22042"/>
                    </a:lnTo>
                    <a:lnTo>
                      <a:pt x="23904" y="22042"/>
                    </a:lnTo>
                    <a:lnTo>
                      <a:pt x="19558" y="22042"/>
                    </a:lnTo>
                    <a:lnTo>
                      <a:pt x="16454" y="20179"/>
                    </a:lnTo>
                    <a:lnTo>
                      <a:pt x="16454" y="0"/>
                    </a:lnTo>
                    <a:lnTo>
                      <a:pt x="12418" y="0"/>
                    </a:lnTo>
                    <a:lnTo>
                      <a:pt x="4967" y="12728"/>
                    </a:lnTo>
                    <a:lnTo>
                      <a:pt x="0" y="12728"/>
                    </a:lnTo>
                    <a:lnTo>
                      <a:pt x="0" y="15833"/>
                    </a:lnTo>
                    <a:lnTo>
                      <a:pt x="11487" y="20179"/>
                    </a:lnTo>
                    <a:lnTo>
                      <a:pt x="21731" y="25457"/>
                    </a:lnTo>
                    <a:lnTo>
                      <a:pt x="29182" y="30734"/>
                    </a:lnTo>
                    <a:lnTo>
                      <a:pt x="33218" y="32907"/>
                    </a:lnTo>
                    <a:lnTo>
                      <a:pt x="34149" y="30734"/>
                    </a:lnTo>
                    <a:lnTo>
                      <a:pt x="34149" y="29492"/>
                    </a:lnTo>
                    <a:lnTo>
                      <a:pt x="36322" y="27319"/>
                    </a:lnTo>
                    <a:lnTo>
                      <a:pt x="36322" y="23283"/>
                    </a:lnTo>
                    <a:lnTo>
                      <a:pt x="29182" y="23283"/>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800" name="Google Shape;800;p38"/>
              <p:cNvSpPr/>
              <p:nvPr/>
            </p:nvSpPr>
            <p:spPr>
              <a:xfrm>
                <a:off x="4237527" y="6453395"/>
                <a:ext cx="12417" cy="18626"/>
              </a:xfrm>
              <a:custGeom>
                <a:rect b="b" l="l" r="r" t="t"/>
                <a:pathLst>
                  <a:path extrusionOk="0" h="18626" w="12417">
                    <a:moveTo>
                      <a:pt x="4346" y="15833"/>
                    </a:moveTo>
                    <a:lnTo>
                      <a:pt x="6209" y="20179"/>
                    </a:lnTo>
                    <a:lnTo>
                      <a:pt x="14591" y="20179"/>
                    </a:lnTo>
                    <a:lnTo>
                      <a:pt x="13660" y="14901"/>
                    </a:lnTo>
                    <a:lnTo>
                      <a:pt x="13660" y="10555"/>
                    </a:lnTo>
                    <a:lnTo>
                      <a:pt x="11487" y="7451"/>
                    </a:lnTo>
                    <a:lnTo>
                      <a:pt x="9313" y="5277"/>
                    </a:lnTo>
                    <a:lnTo>
                      <a:pt x="6209" y="3104"/>
                    </a:lnTo>
                    <a:lnTo>
                      <a:pt x="2173" y="0"/>
                    </a:lnTo>
                    <a:lnTo>
                      <a:pt x="2173" y="5277"/>
                    </a:lnTo>
                    <a:lnTo>
                      <a:pt x="0" y="8382"/>
                    </a:lnTo>
                    <a:lnTo>
                      <a:pt x="2173" y="10555"/>
                    </a:lnTo>
                    <a:lnTo>
                      <a:pt x="2173" y="12728"/>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801" name="Google Shape;801;p38"/>
              <p:cNvSpPr/>
              <p:nvPr/>
            </p:nvSpPr>
            <p:spPr>
              <a:xfrm>
                <a:off x="4152155" y="6693680"/>
                <a:ext cx="58984" cy="52775"/>
              </a:xfrm>
              <a:custGeom>
                <a:rect b="b" l="l" r="r" t="t"/>
                <a:pathLst>
                  <a:path extrusionOk="0" h="52775" w="58984">
                    <a:moveTo>
                      <a:pt x="29182" y="22352"/>
                    </a:moveTo>
                    <a:lnTo>
                      <a:pt x="14591" y="8382"/>
                    </a:lnTo>
                    <a:lnTo>
                      <a:pt x="0" y="0"/>
                    </a:lnTo>
                    <a:lnTo>
                      <a:pt x="0" y="15833"/>
                    </a:lnTo>
                    <a:lnTo>
                      <a:pt x="4036" y="34770"/>
                    </a:lnTo>
                    <a:lnTo>
                      <a:pt x="7451" y="49671"/>
                    </a:lnTo>
                    <a:lnTo>
                      <a:pt x="14591" y="51844"/>
                    </a:lnTo>
                    <a:lnTo>
                      <a:pt x="27009" y="54949"/>
                    </a:lnTo>
                    <a:lnTo>
                      <a:pt x="41600" y="54949"/>
                    </a:lnTo>
                    <a:lnTo>
                      <a:pt x="50913" y="52776"/>
                    </a:lnTo>
                    <a:lnTo>
                      <a:pt x="60537" y="52776"/>
                    </a:lnTo>
                    <a:lnTo>
                      <a:pt x="60537" y="44394"/>
                    </a:lnTo>
                    <a:lnTo>
                      <a:pt x="43773" y="3477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802" name="Google Shape;802;p38"/>
              <p:cNvSpPr/>
              <p:nvPr/>
            </p:nvSpPr>
            <p:spPr>
              <a:xfrm>
                <a:off x="4063677" y="5497843"/>
                <a:ext cx="86924" cy="34149"/>
              </a:xfrm>
              <a:custGeom>
                <a:rect b="b" l="l" r="r" t="t"/>
                <a:pathLst>
                  <a:path extrusionOk="0" h="34149" w="86924">
                    <a:moveTo>
                      <a:pt x="88477" y="17075"/>
                    </a:moveTo>
                    <a:lnTo>
                      <a:pt x="70782" y="11797"/>
                    </a:lnTo>
                    <a:lnTo>
                      <a:pt x="56191" y="6519"/>
                    </a:lnTo>
                    <a:lnTo>
                      <a:pt x="37564" y="2173"/>
                    </a:lnTo>
                    <a:lnTo>
                      <a:pt x="15522" y="0"/>
                    </a:lnTo>
                    <a:lnTo>
                      <a:pt x="17695" y="6519"/>
                    </a:lnTo>
                    <a:lnTo>
                      <a:pt x="19869" y="9624"/>
                    </a:lnTo>
                    <a:lnTo>
                      <a:pt x="21731" y="11797"/>
                    </a:lnTo>
                    <a:lnTo>
                      <a:pt x="24836" y="14902"/>
                    </a:lnTo>
                    <a:lnTo>
                      <a:pt x="29182" y="17075"/>
                    </a:lnTo>
                    <a:lnTo>
                      <a:pt x="22973" y="18937"/>
                    </a:lnTo>
                    <a:lnTo>
                      <a:pt x="15522" y="21110"/>
                    </a:lnTo>
                    <a:lnTo>
                      <a:pt x="9313" y="21110"/>
                    </a:lnTo>
                    <a:lnTo>
                      <a:pt x="0" y="21110"/>
                    </a:lnTo>
                    <a:lnTo>
                      <a:pt x="5278" y="33839"/>
                    </a:lnTo>
                    <a:lnTo>
                      <a:pt x="15522" y="33839"/>
                    </a:lnTo>
                    <a:lnTo>
                      <a:pt x="30113" y="36012"/>
                    </a:lnTo>
                    <a:lnTo>
                      <a:pt x="43773" y="36943"/>
                    </a:lnTo>
                    <a:lnTo>
                      <a:pt x="49050" y="36943"/>
                    </a:lnTo>
                    <a:lnTo>
                      <a:pt x="52155" y="26388"/>
                    </a:lnTo>
                    <a:lnTo>
                      <a:pt x="54018" y="24525"/>
                    </a:lnTo>
                    <a:lnTo>
                      <a:pt x="56191" y="26388"/>
                    </a:lnTo>
                    <a:lnTo>
                      <a:pt x="58364" y="28561"/>
                    </a:lnTo>
                    <a:lnTo>
                      <a:pt x="59295" y="29803"/>
                    </a:lnTo>
                    <a:lnTo>
                      <a:pt x="59295" y="31666"/>
                    </a:lnTo>
                    <a:lnTo>
                      <a:pt x="59295" y="33839"/>
                    </a:lnTo>
                    <a:lnTo>
                      <a:pt x="65504" y="33839"/>
                    </a:lnTo>
                    <a:lnTo>
                      <a:pt x="68609" y="31666"/>
                    </a:lnTo>
                    <a:lnTo>
                      <a:pt x="72955" y="29803"/>
                    </a:lnTo>
                    <a:lnTo>
                      <a:pt x="77922" y="28561"/>
                    </a:lnTo>
                    <a:lnTo>
                      <a:pt x="81337" y="26388"/>
                    </a:lnTo>
                    <a:lnTo>
                      <a:pt x="88477" y="26388"/>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803" name="Google Shape;803;p38"/>
              <p:cNvSpPr/>
              <p:nvPr/>
            </p:nvSpPr>
            <p:spPr>
              <a:xfrm>
                <a:off x="4215796" y="5526404"/>
                <a:ext cx="34149" cy="12417"/>
              </a:xfrm>
              <a:custGeom>
                <a:rect b="b" l="l" r="r" t="t"/>
                <a:pathLst>
                  <a:path extrusionOk="0" h="12417" w="34149">
                    <a:moveTo>
                      <a:pt x="27940" y="12728"/>
                    </a:moveTo>
                    <a:lnTo>
                      <a:pt x="31045" y="10555"/>
                    </a:lnTo>
                    <a:lnTo>
                      <a:pt x="33218" y="7451"/>
                    </a:lnTo>
                    <a:lnTo>
                      <a:pt x="36322" y="5278"/>
                    </a:lnTo>
                    <a:lnTo>
                      <a:pt x="27940" y="1242"/>
                    </a:lnTo>
                    <a:lnTo>
                      <a:pt x="20800" y="0"/>
                    </a:lnTo>
                    <a:lnTo>
                      <a:pt x="13349" y="0"/>
                    </a:lnTo>
                    <a:lnTo>
                      <a:pt x="0" y="1242"/>
                    </a:lnTo>
                    <a:lnTo>
                      <a:pt x="0" y="12728"/>
                    </a:lnTo>
                    <a:lnTo>
                      <a:pt x="6209" y="10555"/>
                    </a:lnTo>
                    <a:lnTo>
                      <a:pt x="11487" y="10555"/>
                    </a:lnTo>
                    <a:lnTo>
                      <a:pt x="16454" y="10555"/>
                    </a:lnTo>
                    <a:lnTo>
                      <a:pt x="21731" y="12728"/>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804" name="Google Shape;804;p38"/>
              <p:cNvSpPr/>
              <p:nvPr/>
            </p:nvSpPr>
            <p:spPr>
              <a:xfrm>
                <a:off x="4066782" y="5047076"/>
                <a:ext cx="12417" cy="15522"/>
              </a:xfrm>
              <a:custGeom>
                <a:rect b="b" l="l" r="r" t="t"/>
                <a:pathLst>
                  <a:path extrusionOk="0" h="15522" w="12417">
                    <a:moveTo>
                      <a:pt x="6209" y="17075"/>
                    </a:moveTo>
                    <a:lnTo>
                      <a:pt x="7140" y="11487"/>
                    </a:lnTo>
                    <a:lnTo>
                      <a:pt x="7140" y="9624"/>
                    </a:lnTo>
                    <a:lnTo>
                      <a:pt x="9313" y="6209"/>
                    </a:lnTo>
                    <a:lnTo>
                      <a:pt x="11487" y="4346"/>
                    </a:lnTo>
                    <a:lnTo>
                      <a:pt x="12418" y="0"/>
                    </a:lnTo>
                    <a:lnTo>
                      <a:pt x="9313" y="0"/>
                    </a:lnTo>
                    <a:lnTo>
                      <a:pt x="7140" y="4346"/>
                    </a:lnTo>
                    <a:lnTo>
                      <a:pt x="4036" y="7451"/>
                    </a:lnTo>
                    <a:lnTo>
                      <a:pt x="2173" y="9624"/>
                    </a:lnTo>
                    <a:lnTo>
                      <a:pt x="0" y="11487"/>
                    </a:lnTo>
                    <a:lnTo>
                      <a:pt x="0" y="13660"/>
                    </a:lnTo>
                    <a:lnTo>
                      <a:pt x="2173" y="14901"/>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805" name="Google Shape;805;p38"/>
              <p:cNvSpPr/>
              <p:nvPr/>
            </p:nvSpPr>
            <p:spPr>
              <a:xfrm>
                <a:off x="3707286" y="4372477"/>
                <a:ext cx="55880" cy="43462"/>
              </a:xfrm>
              <a:custGeom>
                <a:rect b="b" l="l" r="r" t="t"/>
                <a:pathLst>
                  <a:path extrusionOk="0" h="43462" w="55880">
                    <a:moveTo>
                      <a:pt x="16764" y="37564"/>
                    </a:moveTo>
                    <a:lnTo>
                      <a:pt x="23904" y="45015"/>
                    </a:lnTo>
                    <a:lnTo>
                      <a:pt x="32286" y="45015"/>
                    </a:lnTo>
                    <a:lnTo>
                      <a:pt x="38495" y="44083"/>
                    </a:lnTo>
                    <a:lnTo>
                      <a:pt x="43773" y="44083"/>
                    </a:lnTo>
                    <a:lnTo>
                      <a:pt x="46877" y="41910"/>
                    </a:lnTo>
                    <a:lnTo>
                      <a:pt x="51224" y="36633"/>
                    </a:lnTo>
                    <a:lnTo>
                      <a:pt x="56191" y="36633"/>
                    </a:lnTo>
                    <a:lnTo>
                      <a:pt x="41600" y="22973"/>
                    </a:lnTo>
                    <a:lnTo>
                      <a:pt x="27009" y="10245"/>
                    </a:lnTo>
                    <a:lnTo>
                      <a:pt x="10555" y="0"/>
                    </a:lnTo>
                    <a:lnTo>
                      <a:pt x="12418" y="7140"/>
                    </a:lnTo>
                    <a:lnTo>
                      <a:pt x="12418" y="10245"/>
                    </a:lnTo>
                    <a:lnTo>
                      <a:pt x="14591" y="12418"/>
                    </a:lnTo>
                    <a:lnTo>
                      <a:pt x="16764" y="15522"/>
                    </a:lnTo>
                    <a:lnTo>
                      <a:pt x="0" y="25146"/>
                    </a:lnTo>
                    <a:lnTo>
                      <a:pt x="0" y="29182"/>
                    </a:lnTo>
                    <a:lnTo>
                      <a:pt x="9313" y="32286"/>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806" name="Google Shape;806;p38"/>
              <p:cNvSpPr/>
              <p:nvPr/>
            </p:nvSpPr>
            <p:spPr>
              <a:xfrm>
                <a:off x="3927081" y="4626422"/>
                <a:ext cx="24835" cy="21731"/>
              </a:xfrm>
              <a:custGeom>
                <a:rect b="b" l="l" r="r" t="t"/>
                <a:pathLst>
                  <a:path extrusionOk="0" h="21731" w="24835">
                    <a:moveTo>
                      <a:pt x="24215" y="4346"/>
                    </a:moveTo>
                    <a:lnTo>
                      <a:pt x="19869" y="0"/>
                    </a:lnTo>
                    <a:lnTo>
                      <a:pt x="14591" y="6519"/>
                    </a:lnTo>
                    <a:lnTo>
                      <a:pt x="7451" y="9624"/>
                    </a:lnTo>
                    <a:lnTo>
                      <a:pt x="0" y="12728"/>
                    </a:lnTo>
                    <a:lnTo>
                      <a:pt x="0" y="17075"/>
                    </a:lnTo>
                    <a:lnTo>
                      <a:pt x="4346" y="17075"/>
                    </a:lnTo>
                    <a:lnTo>
                      <a:pt x="9624" y="20179"/>
                    </a:lnTo>
                    <a:lnTo>
                      <a:pt x="16764" y="22042"/>
                    </a:lnTo>
                    <a:lnTo>
                      <a:pt x="24215" y="24215"/>
                    </a:lnTo>
                    <a:lnTo>
                      <a:pt x="24215" y="20179"/>
                    </a:lnTo>
                    <a:lnTo>
                      <a:pt x="27319" y="20179"/>
                    </a:lnTo>
                    <a:lnTo>
                      <a:pt x="27319" y="14901"/>
                    </a:lnTo>
                    <a:lnTo>
                      <a:pt x="27319" y="11797"/>
                    </a:lnTo>
                    <a:lnTo>
                      <a:pt x="26077" y="7451"/>
                    </a:lnTo>
                    <a:lnTo>
                      <a:pt x="26077" y="6519"/>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807" name="Google Shape;807;p38"/>
              <p:cNvSpPr/>
              <p:nvPr/>
            </p:nvSpPr>
            <p:spPr>
              <a:xfrm>
                <a:off x="3587454" y="4223153"/>
                <a:ext cx="37253" cy="31044"/>
              </a:xfrm>
              <a:custGeom>
                <a:rect b="b" l="l" r="r" t="t"/>
                <a:pathLst>
                  <a:path extrusionOk="0" h="31044" w="37253">
                    <a:moveTo>
                      <a:pt x="19869" y="33528"/>
                    </a:moveTo>
                    <a:lnTo>
                      <a:pt x="25146" y="31665"/>
                    </a:lnTo>
                    <a:lnTo>
                      <a:pt x="30424" y="31665"/>
                    </a:lnTo>
                    <a:lnTo>
                      <a:pt x="34460" y="29492"/>
                    </a:lnTo>
                    <a:lnTo>
                      <a:pt x="39737" y="29492"/>
                    </a:lnTo>
                    <a:lnTo>
                      <a:pt x="39737" y="22042"/>
                    </a:lnTo>
                    <a:lnTo>
                      <a:pt x="37564" y="16764"/>
                    </a:lnTo>
                    <a:lnTo>
                      <a:pt x="37564" y="12728"/>
                    </a:lnTo>
                    <a:lnTo>
                      <a:pt x="36633" y="7451"/>
                    </a:lnTo>
                    <a:lnTo>
                      <a:pt x="30424" y="4346"/>
                    </a:lnTo>
                    <a:lnTo>
                      <a:pt x="22973" y="2173"/>
                    </a:lnTo>
                    <a:lnTo>
                      <a:pt x="15833" y="0"/>
                    </a:lnTo>
                    <a:lnTo>
                      <a:pt x="7451" y="0"/>
                    </a:lnTo>
                    <a:lnTo>
                      <a:pt x="0" y="16764"/>
                    </a:lnTo>
                    <a:lnTo>
                      <a:pt x="10555" y="24215"/>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808" name="Google Shape;808;p38"/>
              <p:cNvSpPr/>
              <p:nvPr/>
            </p:nvSpPr>
            <p:spPr>
              <a:xfrm>
                <a:off x="2717274" y="4696893"/>
                <a:ext cx="18626" cy="9313"/>
              </a:xfrm>
              <a:custGeom>
                <a:rect b="b" l="l" r="r" t="t"/>
                <a:pathLst>
                  <a:path extrusionOk="0" h="9313" w="18626">
                    <a:moveTo>
                      <a:pt x="4346" y="3104"/>
                    </a:moveTo>
                    <a:lnTo>
                      <a:pt x="7451" y="5278"/>
                    </a:lnTo>
                    <a:lnTo>
                      <a:pt x="11486" y="8382"/>
                    </a:lnTo>
                    <a:lnTo>
                      <a:pt x="16764" y="10555"/>
                    </a:lnTo>
                    <a:lnTo>
                      <a:pt x="16764" y="7451"/>
                    </a:lnTo>
                    <a:lnTo>
                      <a:pt x="20800" y="7451"/>
                    </a:lnTo>
                    <a:lnTo>
                      <a:pt x="20800" y="0"/>
                    </a:lnTo>
                    <a:lnTo>
                      <a:pt x="0" y="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809" name="Google Shape;809;p38"/>
              <p:cNvSpPr/>
              <p:nvPr/>
            </p:nvSpPr>
            <p:spPr>
              <a:xfrm>
                <a:off x="2917512" y="4768295"/>
                <a:ext cx="31044" cy="34149"/>
              </a:xfrm>
              <a:custGeom>
                <a:rect b="b" l="l" r="r" t="t"/>
                <a:pathLst>
                  <a:path extrusionOk="0" h="34149" w="31044">
                    <a:moveTo>
                      <a:pt x="21731" y="3104"/>
                    </a:moveTo>
                    <a:lnTo>
                      <a:pt x="16764" y="5278"/>
                    </a:lnTo>
                    <a:lnTo>
                      <a:pt x="13349" y="7451"/>
                    </a:lnTo>
                    <a:lnTo>
                      <a:pt x="0" y="12728"/>
                    </a:lnTo>
                    <a:lnTo>
                      <a:pt x="2173" y="18006"/>
                    </a:lnTo>
                    <a:lnTo>
                      <a:pt x="2173" y="23283"/>
                    </a:lnTo>
                    <a:lnTo>
                      <a:pt x="4036" y="29492"/>
                    </a:lnTo>
                    <a:lnTo>
                      <a:pt x="6209" y="32597"/>
                    </a:lnTo>
                    <a:lnTo>
                      <a:pt x="9313" y="36943"/>
                    </a:lnTo>
                    <a:lnTo>
                      <a:pt x="11487" y="34770"/>
                    </a:lnTo>
                    <a:lnTo>
                      <a:pt x="18627" y="30424"/>
                    </a:lnTo>
                    <a:lnTo>
                      <a:pt x="26077" y="25146"/>
                    </a:lnTo>
                    <a:lnTo>
                      <a:pt x="31355" y="15833"/>
                    </a:lnTo>
                    <a:lnTo>
                      <a:pt x="31355" y="8382"/>
                    </a:lnTo>
                    <a:lnTo>
                      <a:pt x="26077" y="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810" name="Google Shape;810;p38"/>
              <p:cNvSpPr/>
              <p:nvPr/>
            </p:nvSpPr>
            <p:spPr>
              <a:xfrm>
                <a:off x="3423849" y="4239917"/>
                <a:ext cx="245252" cy="170745"/>
              </a:xfrm>
              <a:custGeom>
                <a:rect b="b" l="l" r="r" t="t"/>
                <a:pathLst>
                  <a:path extrusionOk="0" h="170745" w="245252">
                    <a:moveTo>
                      <a:pt x="7451" y="86304"/>
                    </a:moveTo>
                    <a:lnTo>
                      <a:pt x="12418" y="96859"/>
                    </a:lnTo>
                    <a:lnTo>
                      <a:pt x="14591" y="108346"/>
                    </a:lnTo>
                    <a:lnTo>
                      <a:pt x="30424" y="108346"/>
                    </a:lnTo>
                    <a:lnTo>
                      <a:pt x="43773" y="108346"/>
                    </a:lnTo>
                    <a:lnTo>
                      <a:pt x="49982" y="108346"/>
                    </a:lnTo>
                    <a:lnTo>
                      <a:pt x="63641" y="110519"/>
                    </a:lnTo>
                    <a:lnTo>
                      <a:pt x="70782" y="111450"/>
                    </a:lnTo>
                    <a:lnTo>
                      <a:pt x="76059" y="115486"/>
                    </a:lnTo>
                    <a:lnTo>
                      <a:pt x="83510" y="120763"/>
                    </a:lnTo>
                    <a:lnTo>
                      <a:pt x="83510" y="125110"/>
                    </a:lnTo>
                    <a:lnTo>
                      <a:pt x="66746" y="126041"/>
                    </a:lnTo>
                    <a:lnTo>
                      <a:pt x="49982" y="128214"/>
                    </a:lnTo>
                    <a:lnTo>
                      <a:pt x="36633" y="132560"/>
                    </a:lnTo>
                    <a:lnTo>
                      <a:pt x="27009" y="140942"/>
                    </a:lnTo>
                    <a:lnTo>
                      <a:pt x="22973" y="140942"/>
                    </a:lnTo>
                    <a:lnTo>
                      <a:pt x="29182" y="152429"/>
                    </a:lnTo>
                    <a:lnTo>
                      <a:pt x="37564" y="157706"/>
                    </a:lnTo>
                    <a:lnTo>
                      <a:pt x="46877" y="159880"/>
                    </a:lnTo>
                    <a:lnTo>
                      <a:pt x="57432" y="161742"/>
                    </a:lnTo>
                    <a:lnTo>
                      <a:pt x="70782" y="164847"/>
                    </a:lnTo>
                    <a:lnTo>
                      <a:pt x="95928" y="172297"/>
                    </a:lnTo>
                    <a:lnTo>
                      <a:pt x="117659" y="172297"/>
                    </a:lnTo>
                    <a:lnTo>
                      <a:pt x="137527" y="169193"/>
                    </a:lnTo>
                    <a:lnTo>
                      <a:pt x="157396" y="162984"/>
                    </a:lnTo>
                    <a:lnTo>
                      <a:pt x="178196" y="159880"/>
                    </a:lnTo>
                    <a:lnTo>
                      <a:pt x="195891" y="161742"/>
                    </a:lnTo>
                    <a:lnTo>
                      <a:pt x="214828" y="169193"/>
                    </a:lnTo>
                    <a:lnTo>
                      <a:pt x="225073" y="169193"/>
                    </a:lnTo>
                    <a:lnTo>
                      <a:pt x="234387" y="167020"/>
                    </a:lnTo>
                    <a:lnTo>
                      <a:pt x="244010" y="164847"/>
                    </a:lnTo>
                    <a:lnTo>
                      <a:pt x="241837" y="159880"/>
                    </a:lnTo>
                    <a:lnTo>
                      <a:pt x="241837" y="157706"/>
                    </a:lnTo>
                    <a:lnTo>
                      <a:pt x="241837" y="154602"/>
                    </a:lnTo>
                    <a:lnTo>
                      <a:pt x="239664" y="154602"/>
                    </a:lnTo>
                    <a:lnTo>
                      <a:pt x="237491" y="152429"/>
                    </a:lnTo>
                    <a:lnTo>
                      <a:pt x="234387" y="148083"/>
                    </a:lnTo>
                    <a:lnTo>
                      <a:pt x="234387" y="140942"/>
                    </a:lnTo>
                    <a:lnTo>
                      <a:pt x="237491" y="142805"/>
                    </a:lnTo>
                    <a:lnTo>
                      <a:pt x="239664" y="144978"/>
                    </a:lnTo>
                    <a:lnTo>
                      <a:pt x="241837" y="147151"/>
                    </a:lnTo>
                    <a:lnTo>
                      <a:pt x="244010" y="148083"/>
                    </a:lnTo>
                    <a:lnTo>
                      <a:pt x="247115" y="148083"/>
                    </a:lnTo>
                    <a:lnTo>
                      <a:pt x="244942" y="132560"/>
                    </a:lnTo>
                    <a:lnTo>
                      <a:pt x="239664" y="122937"/>
                    </a:lnTo>
                    <a:lnTo>
                      <a:pt x="230351" y="115486"/>
                    </a:lnTo>
                    <a:lnTo>
                      <a:pt x="219796" y="113623"/>
                    </a:lnTo>
                    <a:lnTo>
                      <a:pt x="203342" y="111450"/>
                    </a:lnTo>
                    <a:lnTo>
                      <a:pt x="198064" y="83199"/>
                    </a:lnTo>
                    <a:lnTo>
                      <a:pt x="192787" y="54638"/>
                    </a:lnTo>
                    <a:lnTo>
                      <a:pt x="185647" y="32597"/>
                    </a:lnTo>
                    <a:lnTo>
                      <a:pt x="171987" y="14901"/>
                    </a:lnTo>
                    <a:lnTo>
                      <a:pt x="150256" y="0"/>
                    </a:lnTo>
                    <a:lnTo>
                      <a:pt x="144978" y="10555"/>
                    </a:lnTo>
                    <a:lnTo>
                      <a:pt x="143736" y="22042"/>
                    </a:lnTo>
                    <a:lnTo>
                      <a:pt x="150256" y="32597"/>
                    </a:lnTo>
                    <a:lnTo>
                      <a:pt x="150256" y="40048"/>
                    </a:lnTo>
                    <a:lnTo>
                      <a:pt x="150256" y="46256"/>
                    </a:lnTo>
                    <a:lnTo>
                      <a:pt x="149014" y="51534"/>
                    </a:lnTo>
                    <a:lnTo>
                      <a:pt x="146841" y="56812"/>
                    </a:lnTo>
                    <a:lnTo>
                      <a:pt x="141874" y="49361"/>
                    </a:lnTo>
                    <a:lnTo>
                      <a:pt x="134423" y="38806"/>
                    </a:lnTo>
                    <a:lnTo>
                      <a:pt x="127283" y="24215"/>
                    </a:lnTo>
                    <a:lnTo>
                      <a:pt x="122005" y="25457"/>
                    </a:lnTo>
                    <a:lnTo>
                      <a:pt x="115796" y="25457"/>
                    </a:lnTo>
                    <a:lnTo>
                      <a:pt x="114555" y="27319"/>
                    </a:lnTo>
                    <a:lnTo>
                      <a:pt x="110519" y="29492"/>
                    </a:lnTo>
                    <a:lnTo>
                      <a:pt x="108346" y="31666"/>
                    </a:lnTo>
                    <a:lnTo>
                      <a:pt x="107414" y="36943"/>
                    </a:lnTo>
                    <a:lnTo>
                      <a:pt x="103068" y="32597"/>
                    </a:lnTo>
                    <a:lnTo>
                      <a:pt x="99964" y="31666"/>
                    </a:lnTo>
                    <a:lnTo>
                      <a:pt x="98101" y="27319"/>
                    </a:lnTo>
                    <a:lnTo>
                      <a:pt x="95928" y="24215"/>
                    </a:lnTo>
                    <a:lnTo>
                      <a:pt x="93755" y="22042"/>
                    </a:lnTo>
                    <a:lnTo>
                      <a:pt x="90650" y="20179"/>
                    </a:lnTo>
                    <a:lnTo>
                      <a:pt x="83510" y="20179"/>
                    </a:lnTo>
                    <a:lnTo>
                      <a:pt x="72023" y="20179"/>
                    </a:lnTo>
                    <a:lnTo>
                      <a:pt x="59295" y="20179"/>
                    </a:lnTo>
                    <a:lnTo>
                      <a:pt x="49982" y="20179"/>
                    </a:lnTo>
                    <a:lnTo>
                      <a:pt x="49982" y="16764"/>
                    </a:lnTo>
                    <a:lnTo>
                      <a:pt x="49050" y="14901"/>
                    </a:lnTo>
                    <a:lnTo>
                      <a:pt x="49050" y="12728"/>
                    </a:lnTo>
                    <a:lnTo>
                      <a:pt x="49982" y="12728"/>
                    </a:lnTo>
                    <a:lnTo>
                      <a:pt x="49982" y="10555"/>
                    </a:lnTo>
                    <a:lnTo>
                      <a:pt x="49982" y="7451"/>
                    </a:lnTo>
                    <a:lnTo>
                      <a:pt x="46877" y="7451"/>
                    </a:lnTo>
                    <a:lnTo>
                      <a:pt x="34459" y="5278"/>
                    </a:lnTo>
                    <a:lnTo>
                      <a:pt x="22973" y="12728"/>
                    </a:lnTo>
                    <a:lnTo>
                      <a:pt x="14591" y="24215"/>
                    </a:lnTo>
                    <a:lnTo>
                      <a:pt x="7451" y="36943"/>
                    </a:lnTo>
                    <a:lnTo>
                      <a:pt x="0" y="47498"/>
                    </a:lnTo>
                    <a:lnTo>
                      <a:pt x="0" y="66125"/>
                    </a:lnTo>
                    <a:lnTo>
                      <a:pt x="3104" y="7668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811" name="Google Shape;811;p38"/>
              <p:cNvSpPr/>
              <p:nvPr/>
            </p:nvSpPr>
            <p:spPr>
              <a:xfrm>
                <a:off x="2687161" y="4573956"/>
                <a:ext cx="37253" cy="27940"/>
              </a:xfrm>
              <a:custGeom>
                <a:rect b="b" l="l" r="r" t="t"/>
                <a:pathLst>
                  <a:path extrusionOk="0" h="27940" w="37253">
                    <a:moveTo>
                      <a:pt x="32286" y="23283"/>
                    </a:moveTo>
                    <a:lnTo>
                      <a:pt x="36322" y="23283"/>
                    </a:lnTo>
                    <a:lnTo>
                      <a:pt x="39737" y="19869"/>
                    </a:lnTo>
                    <a:lnTo>
                      <a:pt x="30113" y="8382"/>
                    </a:lnTo>
                    <a:lnTo>
                      <a:pt x="17695" y="3104"/>
                    </a:lnTo>
                    <a:lnTo>
                      <a:pt x="0" y="0"/>
                    </a:lnTo>
                    <a:lnTo>
                      <a:pt x="0" y="7451"/>
                    </a:lnTo>
                    <a:lnTo>
                      <a:pt x="0" y="10555"/>
                    </a:lnTo>
                    <a:lnTo>
                      <a:pt x="3104" y="14901"/>
                    </a:lnTo>
                    <a:lnTo>
                      <a:pt x="5278" y="15833"/>
                    </a:lnTo>
                    <a:lnTo>
                      <a:pt x="10555" y="18006"/>
                    </a:lnTo>
                    <a:lnTo>
                      <a:pt x="14591" y="22042"/>
                    </a:lnTo>
                    <a:lnTo>
                      <a:pt x="19869" y="25146"/>
                    </a:lnTo>
                    <a:lnTo>
                      <a:pt x="22973" y="29492"/>
                    </a:lnTo>
                    <a:lnTo>
                      <a:pt x="29182" y="27319"/>
                    </a:lnTo>
                    <a:lnTo>
                      <a:pt x="30113" y="25146"/>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812" name="Google Shape;812;p38"/>
              <p:cNvSpPr/>
              <p:nvPr/>
            </p:nvSpPr>
            <p:spPr>
              <a:xfrm>
                <a:off x="3878341" y="4529873"/>
                <a:ext cx="93133" cy="86924"/>
              </a:xfrm>
              <a:custGeom>
                <a:rect b="b" l="l" r="r" t="t"/>
                <a:pathLst>
                  <a:path extrusionOk="0" h="86924" w="93133">
                    <a:moveTo>
                      <a:pt x="60226" y="29492"/>
                    </a:moveTo>
                    <a:lnTo>
                      <a:pt x="39427" y="29492"/>
                    </a:lnTo>
                    <a:lnTo>
                      <a:pt x="39427" y="22042"/>
                    </a:lnTo>
                    <a:lnTo>
                      <a:pt x="39427" y="15833"/>
                    </a:lnTo>
                    <a:lnTo>
                      <a:pt x="38495" y="12728"/>
                    </a:lnTo>
                    <a:lnTo>
                      <a:pt x="36322" y="8382"/>
                    </a:lnTo>
                    <a:lnTo>
                      <a:pt x="36322" y="0"/>
                    </a:lnTo>
                    <a:lnTo>
                      <a:pt x="24836" y="10555"/>
                    </a:lnTo>
                    <a:lnTo>
                      <a:pt x="17695" y="25146"/>
                    </a:lnTo>
                    <a:lnTo>
                      <a:pt x="10245" y="40048"/>
                    </a:lnTo>
                    <a:lnTo>
                      <a:pt x="0" y="52465"/>
                    </a:lnTo>
                    <a:lnTo>
                      <a:pt x="3104" y="56812"/>
                    </a:lnTo>
                    <a:lnTo>
                      <a:pt x="7140" y="58985"/>
                    </a:lnTo>
                    <a:lnTo>
                      <a:pt x="9313" y="58985"/>
                    </a:lnTo>
                    <a:lnTo>
                      <a:pt x="12418" y="59916"/>
                    </a:lnTo>
                    <a:lnTo>
                      <a:pt x="16454" y="59916"/>
                    </a:lnTo>
                    <a:lnTo>
                      <a:pt x="19558" y="62089"/>
                    </a:lnTo>
                    <a:lnTo>
                      <a:pt x="24836" y="63952"/>
                    </a:lnTo>
                    <a:lnTo>
                      <a:pt x="27009" y="69229"/>
                    </a:lnTo>
                    <a:lnTo>
                      <a:pt x="29182" y="73576"/>
                    </a:lnTo>
                    <a:lnTo>
                      <a:pt x="31045" y="76680"/>
                    </a:lnTo>
                    <a:lnTo>
                      <a:pt x="29182" y="81026"/>
                    </a:lnTo>
                    <a:lnTo>
                      <a:pt x="29182" y="84131"/>
                    </a:lnTo>
                    <a:lnTo>
                      <a:pt x="29182" y="89408"/>
                    </a:lnTo>
                    <a:lnTo>
                      <a:pt x="43773" y="84131"/>
                    </a:lnTo>
                    <a:lnTo>
                      <a:pt x="54018" y="74507"/>
                    </a:lnTo>
                    <a:lnTo>
                      <a:pt x="60226" y="59916"/>
                    </a:lnTo>
                    <a:lnTo>
                      <a:pt x="65504" y="63952"/>
                    </a:lnTo>
                    <a:lnTo>
                      <a:pt x="68608" y="66125"/>
                    </a:lnTo>
                    <a:lnTo>
                      <a:pt x="72955" y="69229"/>
                    </a:lnTo>
                    <a:lnTo>
                      <a:pt x="72955" y="71403"/>
                    </a:lnTo>
                    <a:lnTo>
                      <a:pt x="72955" y="74507"/>
                    </a:lnTo>
                    <a:lnTo>
                      <a:pt x="72955" y="81026"/>
                    </a:lnTo>
                    <a:lnTo>
                      <a:pt x="72955" y="86304"/>
                    </a:lnTo>
                    <a:lnTo>
                      <a:pt x="77922" y="84131"/>
                    </a:lnTo>
                    <a:lnTo>
                      <a:pt x="83199" y="84131"/>
                    </a:lnTo>
                    <a:lnTo>
                      <a:pt x="85373" y="84131"/>
                    </a:lnTo>
                    <a:lnTo>
                      <a:pt x="87546" y="81958"/>
                    </a:lnTo>
                    <a:lnTo>
                      <a:pt x="89408" y="81026"/>
                    </a:lnTo>
                    <a:lnTo>
                      <a:pt x="92513" y="76680"/>
                    </a:lnTo>
                    <a:lnTo>
                      <a:pt x="94686" y="74507"/>
                    </a:lnTo>
                    <a:lnTo>
                      <a:pt x="94686" y="73576"/>
                    </a:lnTo>
                    <a:lnTo>
                      <a:pt x="95617" y="71403"/>
                    </a:lnTo>
                    <a:lnTo>
                      <a:pt x="95617" y="69229"/>
                    </a:lnTo>
                    <a:lnTo>
                      <a:pt x="77922" y="49361"/>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813" name="Google Shape;813;p38"/>
              <p:cNvSpPr/>
              <p:nvPr/>
            </p:nvSpPr>
            <p:spPr>
              <a:xfrm>
                <a:off x="4263915" y="4941524"/>
                <a:ext cx="93133" cy="111760"/>
              </a:xfrm>
              <a:custGeom>
                <a:rect b="b" l="l" r="r" t="t"/>
                <a:pathLst>
                  <a:path extrusionOk="0" h="111760" w="93133">
                    <a:moveTo>
                      <a:pt x="54018" y="51534"/>
                    </a:moveTo>
                    <a:lnTo>
                      <a:pt x="53086" y="39116"/>
                    </a:lnTo>
                    <a:lnTo>
                      <a:pt x="50913" y="28561"/>
                    </a:lnTo>
                    <a:lnTo>
                      <a:pt x="50913" y="14901"/>
                    </a:lnTo>
                    <a:lnTo>
                      <a:pt x="50913" y="0"/>
                    </a:lnTo>
                    <a:lnTo>
                      <a:pt x="39427" y="0"/>
                    </a:lnTo>
                    <a:lnTo>
                      <a:pt x="29182" y="24215"/>
                    </a:lnTo>
                    <a:lnTo>
                      <a:pt x="21731" y="48430"/>
                    </a:lnTo>
                    <a:lnTo>
                      <a:pt x="10245" y="70471"/>
                    </a:lnTo>
                    <a:lnTo>
                      <a:pt x="0" y="85062"/>
                    </a:lnTo>
                    <a:lnTo>
                      <a:pt x="4036" y="88477"/>
                    </a:lnTo>
                    <a:lnTo>
                      <a:pt x="9313" y="90340"/>
                    </a:lnTo>
                    <a:lnTo>
                      <a:pt x="14591" y="90340"/>
                    </a:lnTo>
                    <a:lnTo>
                      <a:pt x="19558" y="92513"/>
                    </a:lnTo>
                    <a:lnTo>
                      <a:pt x="23904" y="92513"/>
                    </a:lnTo>
                    <a:lnTo>
                      <a:pt x="27009" y="92513"/>
                    </a:lnTo>
                    <a:lnTo>
                      <a:pt x="36322" y="92513"/>
                    </a:lnTo>
                    <a:lnTo>
                      <a:pt x="41600" y="92513"/>
                    </a:lnTo>
                    <a:lnTo>
                      <a:pt x="45635" y="94686"/>
                    </a:lnTo>
                    <a:lnTo>
                      <a:pt x="46877" y="95617"/>
                    </a:lnTo>
                    <a:lnTo>
                      <a:pt x="46877" y="97790"/>
                    </a:lnTo>
                    <a:lnTo>
                      <a:pt x="46877" y="103068"/>
                    </a:lnTo>
                    <a:lnTo>
                      <a:pt x="46877" y="108346"/>
                    </a:lnTo>
                    <a:lnTo>
                      <a:pt x="56191" y="103068"/>
                    </a:lnTo>
                    <a:lnTo>
                      <a:pt x="63331" y="95617"/>
                    </a:lnTo>
                    <a:lnTo>
                      <a:pt x="70782" y="88477"/>
                    </a:lnTo>
                    <a:lnTo>
                      <a:pt x="74817" y="88477"/>
                    </a:lnTo>
                    <a:lnTo>
                      <a:pt x="74817" y="92513"/>
                    </a:lnTo>
                    <a:lnTo>
                      <a:pt x="74817" y="95617"/>
                    </a:lnTo>
                    <a:lnTo>
                      <a:pt x="72955" y="97790"/>
                    </a:lnTo>
                    <a:lnTo>
                      <a:pt x="72955" y="99964"/>
                    </a:lnTo>
                    <a:lnTo>
                      <a:pt x="70782" y="100895"/>
                    </a:lnTo>
                    <a:lnTo>
                      <a:pt x="70782" y="108346"/>
                    </a:lnTo>
                    <a:lnTo>
                      <a:pt x="74817" y="107104"/>
                    </a:lnTo>
                    <a:lnTo>
                      <a:pt x="76059" y="107104"/>
                    </a:lnTo>
                    <a:lnTo>
                      <a:pt x="76059" y="105241"/>
                    </a:lnTo>
                    <a:lnTo>
                      <a:pt x="77922" y="105241"/>
                    </a:lnTo>
                    <a:lnTo>
                      <a:pt x="80095" y="100895"/>
                    </a:lnTo>
                    <a:lnTo>
                      <a:pt x="80095" y="103068"/>
                    </a:lnTo>
                    <a:lnTo>
                      <a:pt x="82268" y="105241"/>
                    </a:lnTo>
                    <a:lnTo>
                      <a:pt x="82268" y="107104"/>
                    </a:lnTo>
                    <a:lnTo>
                      <a:pt x="82268" y="108346"/>
                    </a:lnTo>
                    <a:lnTo>
                      <a:pt x="83200" y="112381"/>
                    </a:lnTo>
                    <a:lnTo>
                      <a:pt x="87546" y="112381"/>
                    </a:lnTo>
                    <a:lnTo>
                      <a:pt x="89408" y="99964"/>
                    </a:lnTo>
                    <a:lnTo>
                      <a:pt x="92513" y="87235"/>
                    </a:lnTo>
                    <a:lnTo>
                      <a:pt x="94686" y="75749"/>
                    </a:lnTo>
                    <a:lnTo>
                      <a:pt x="92513" y="73576"/>
                    </a:lnTo>
                    <a:lnTo>
                      <a:pt x="90650" y="73576"/>
                    </a:lnTo>
                    <a:lnTo>
                      <a:pt x="89408" y="73576"/>
                    </a:lnTo>
                    <a:lnTo>
                      <a:pt x="87546" y="73576"/>
                    </a:lnTo>
                    <a:lnTo>
                      <a:pt x="85373" y="73576"/>
                    </a:lnTo>
                    <a:lnTo>
                      <a:pt x="83200" y="72644"/>
                    </a:lnTo>
                    <a:lnTo>
                      <a:pt x="74817" y="72644"/>
                    </a:lnTo>
                    <a:lnTo>
                      <a:pt x="74817" y="51534"/>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814" name="Google Shape;814;p38"/>
              <p:cNvSpPr/>
              <p:nvPr/>
            </p:nvSpPr>
            <p:spPr>
              <a:xfrm>
                <a:off x="4034496" y="4432083"/>
                <a:ext cx="27940" cy="40357"/>
              </a:xfrm>
              <a:custGeom>
                <a:rect b="b" l="l" r="r" t="t"/>
                <a:pathLst>
                  <a:path extrusionOk="0" h="40357" w="27940">
                    <a:moveTo>
                      <a:pt x="4346" y="42221"/>
                    </a:moveTo>
                    <a:lnTo>
                      <a:pt x="12418" y="40979"/>
                    </a:lnTo>
                    <a:lnTo>
                      <a:pt x="18937" y="40979"/>
                    </a:lnTo>
                    <a:lnTo>
                      <a:pt x="23904" y="39116"/>
                    </a:lnTo>
                    <a:lnTo>
                      <a:pt x="29182" y="36943"/>
                    </a:lnTo>
                    <a:lnTo>
                      <a:pt x="27009" y="29492"/>
                    </a:lnTo>
                    <a:lnTo>
                      <a:pt x="26077" y="24215"/>
                    </a:lnTo>
                    <a:lnTo>
                      <a:pt x="23904" y="18937"/>
                    </a:lnTo>
                    <a:lnTo>
                      <a:pt x="19869" y="12728"/>
                    </a:lnTo>
                    <a:lnTo>
                      <a:pt x="18937" y="9624"/>
                    </a:lnTo>
                    <a:lnTo>
                      <a:pt x="18937" y="7451"/>
                    </a:lnTo>
                    <a:lnTo>
                      <a:pt x="18937" y="5278"/>
                    </a:lnTo>
                    <a:lnTo>
                      <a:pt x="16764" y="4346"/>
                    </a:lnTo>
                    <a:lnTo>
                      <a:pt x="14591" y="4346"/>
                    </a:lnTo>
                    <a:lnTo>
                      <a:pt x="12418" y="2173"/>
                    </a:lnTo>
                    <a:lnTo>
                      <a:pt x="9313" y="0"/>
                    </a:lnTo>
                    <a:lnTo>
                      <a:pt x="5278" y="5278"/>
                    </a:lnTo>
                    <a:lnTo>
                      <a:pt x="4346" y="9624"/>
                    </a:lnTo>
                    <a:lnTo>
                      <a:pt x="0" y="12728"/>
                    </a:lnTo>
                    <a:lnTo>
                      <a:pt x="0" y="24215"/>
                    </a:lnTo>
                    <a:lnTo>
                      <a:pt x="2173" y="33839"/>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815" name="Google Shape;815;p38"/>
              <p:cNvSpPr/>
              <p:nvPr/>
            </p:nvSpPr>
            <p:spPr>
              <a:xfrm>
                <a:off x="3958436" y="4877572"/>
                <a:ext cx="15522" cy="9313"/>
              </a:xfrm>
              <a:custGeom>
                <a:rect b="b" l="l" r="r" t="t"/>
                <a:pathLst>
                  <a:path extrusionOk="0" h="9313" w="15522">
                    <a:moveTo>
                      <a:pt x="0" y="11487"/>
                    </a:moveTo>
                    <a:lnTo>
                      <a:pt x="5278" y="11487"/>
                    </a:lnTo>
                    <a:lnTo>
                      <a:pt x="7451" y="9313"/>
                    </a:lnTo>
                    <a:lnTo>
                      <a:pt x="9313" y="9313"/>
                    </a:lnTo>
                    <a:lnTo>
                      <a:pt x="10555" y="9313"/>
                    </a:lnTo>
                    <a:lnTo>
                      <a:pt x="12418" y="7451"/>
                    </a:lnTo>
                    <a:lnTo>
                      <a:pt x="15522" y="7451"/>
                    </a:lnTo>
                    <a:lnTo>
                      <a:pt x="15522" y="0"/>
                    </a:lnTo>
                    <a:lnTo>
                      <a:pt x="0" y="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816" name="Google Shape;816;p38"/>
              <p:cNvSpPr/>
              <p:nvPr/>
            </p:nvSpPr>
            <p:spPr>
              <a:xfrm>
                <a:off x="4347115" y="4401659"/>
                <a:ext cx="40357" cy="34149"/>
              </a:xfrm>
              <a:custGeom>
                <a:rect b="b" l="l" r="r" t="t"/>
                <a:pathLst>
                  <a:path extrusionOk="0" h="34149" w="40357">
                    <a:moveTo>
                      <a:pt x="13660" y="25457"/>
                    </a:moveTo>
                    <a:lnTo>
                      <a:pt x="18937" y="30424"/>
                    </a:lnTo>
                    <a:lnTo>
                      <a:pt x="23904" y="35701"/>
                    </a:lnTo>
                    <a:lnTo>
                      <a:pt x="27009" y="34770"/>
                    </a:lnTo>
                    <a:lnTo>
                      <a:pt x="29182" y="32597"/>
                    </a:lnTo>
                    <a:lnTo>
                      <a:pt x="31355" y="32597"/>
                    </a:lnTo>
                    <a:lnTo>
                      <a:pt x="33528" y="32597"/>
                    </a:lnTo>
                    <a:lnTo>
                      <a:pt x="33528" y="30424"/>
                    </a:lnTo>
                    <a:lnTo>
                      <a:pt x="36633" y="27319"/>
                    </a:lnTo>
                    <a:lnTo>
                      <a:pt x="36633" y="25457"/>
                    </a:lnTo>
                    <a:lnTo>
                      <a:pt x="38495" y="25457"/>
                    </a:lnTo>
                    <a:lnTo>
                      <a:pt x="38495" y="23283"/>
                    </a:lnTo>
                    <a:lnTo>
                      <a:pt x="40668" y="20179"/>
                    </a:lnTo>
                    <a:lnTo>
                      <a:pt x="34459" y="14901"/>
                    </a:lnTo>
                    <a:lnTo>
                      <a:pt x="29182" y="10555"/>
                    </a:lnTo>
                    <a:lnTo>
                      <a:pt x="26077" y="7451"/>
                    </a:lnTo>
                    <a:lnTo>
                      <a:pt x="18937" y="3104"/>
                    </a:lnTo>
                    <a:lnTo>
                      <a:pt x="11487" y="0"/>
                    </a:lnTo>
                    <a:lnTo>
                      <a:pt x="9313" y="1242"/>
                    </a:lnTo>
                    <a:lnTo>
                      <a:pt x="7451" y="3104"/>
                    </a:lnTo>
                    <a:lnTo>
                      <a:pt x="4346" y="3104"/>
                    </a:lnTo>
                    <a:lnTo>
                      <a:pt x="0" y="15833"/>
                    </a:lnTo>
                    <a:lnTo>
                      <a:pt x="6209" y="20179"/>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817" name="Google Shape;817;p38"/>
              <p:cNvSpPr/>
              <p:nvPr/>
            </p:nvSpPr>
            <p:spPr>
              <a:xfrm>
                <a:off x="4024251" y="4593825"/>
                <a:ext cx="12417" cy="15522"/>
              </a:xfrm>
              <a:custGeom>
                <a:rect b="b" l="l" r="r" t="t"/>
                <a:pathLst>
                  <a:path extrusionOk="0" h="15522" w="12417">
                    <a:moveTo>
                      <a:pt x="4967" y="17075"/>
                    </a:moveTo>
                    <a:lnTo>
                      <a:pt x="7140" y="14901"/>
                    </a:lnTo>
                    <a:lnTo>
                      <a:pt x="8072" y="14901"/>
                    </a:lnTo>
                    <a:lnTo>
                      <a:pt x="10245" y="12728"/>
                    </a:lnTo>
                    <a:lnTo>
                      <a:pt x="12418" y="10555"/>
                    </a:lnTo>
                    <a:lnTo>
                      <a:pt x="14591" y="9624"/>
                    </a:lnTo>
                    <a:lnTo>
                      <a:pt x="14591" y="7451"/>
                    </a:lnTo>
                    <a:lnTo>
                      <a:pt x="14591" y="5278"/>
                    </a:lnTo>
                    <a:lnTo>
                      <a:pt x="10245" y="5278"/>
                    </a:lnTo>
                    <a:lnTo>
                      <a:pt x="8072" y="3415"/>
                    </a:lnTo>
                    <a:lnTo>
                      <a:pt x="7140" y="2173"/>
                    </a:lnTo>
                    <a:lnTo>
                      <a:pt x="3104" y="0"/>
                    </a:lnTo>
                    <a:lnTo>
                      <a:pt x="931" y="5278"/>
                    </a:lnTo>
                    <a:lnTo>
                      <a:pt x="0" y="7451"/>
                    </a:lnTo>
                    <a:lnTo>
                      <a:pt x="0" y="10555"/>
                    </a:lnTo>
                    <a:lnTo>
                      <a:pt x="0" y="17075"/>
                    </a:lnTo>
                    <a:lnTo>
                      <a:pt x="3104" y="17075"/>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818" name="Google Shape;818;p38"/>
              <p:cNvSpPr/>
              <p:nvPr/>
            </p:nvSpPr>
            <p:spPr>
              <a:xfrm>
                <a:off x="3970854" y="4639150"/>
                <a:ext cx="21731" cy="27940"/>
              </a:xfrm>
              <a:custGeom>
                <a:rect b="b" l="l" r="r" t="t"/>
                <a:pathLst>
                  <a:path extrusionOk="0" h="27940" w="21731">
                    <a:moveTo>
                      <a:pt x="2173" y="13660"/>
                    </a:moveTo>
                    <a:lnTo>
                      <a:pt x="2173" y="14591"/>
                    </a:lnTo>
                    <a:lnTo>
                      <a:pt x="2173" y="16764"/>
                    </a:lnTo>
                    <a:lnTo>
                      <a:pt x="0" y="21110"/>
                    </a:lnTo>
                    <a:lnTo>
                      <a:pt x="2173" y="22042"/>
                    </a:lnTo>
                    <a:lnTo>
                      <a:pt x="2173" y="24215"/>
                    </a:lnTo>
                    <a:lnTo>
                      <a:pt x="3104" y="24215"/>
                    </a:lnTo>
                    <a:lnTo>
                      <a:pt x="3104" y="28251"/>
                    </a:lnTo>
                    <a:lnTo>
                      <a:pt x="9624" y="28251"/>
                    </a:lnTo>
                    <a:lnTo>
                      <a:pt x="14591" y="26388"/>
                    </a:lnTo>
                    <a:lnTo>
                      <a:pt x="16764" y="26388"/>
                    </a:lnTo>
                    <a:lnTo>
                      <a:pt x="19869" y="24215"/>
                    </a:lnTo>
                    <a:lnTo>
                      <a:pt x="24215" y="24215"/>
                    </a:lnTo>
                    <a:lnTo>
                      <a:pt x="22042" y="16764"/>
                    </a:lnTo>
                    <a:lnTo>
                      <a:pt x="17695" y="9313"/>
                    </a:lnTo>
                    <a:lnTo>
                      <a:pt x="12728" y="4346"/>
                    </a:lnTo>
                    <a:lnTo>
                      <a:pt x="7451" y="0"/>
                    </a:lnTo>
                    <a:lnTo>
                      <a:pt x="3104" y="11487"/>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819" name="Google Shape;819;p38"/>
              <p:cNvSpPr/>
              <p:nvPr/>
            </p:nvSpPr>
            <p:spPr>
              <a:xfrm>
                <a:off x="7159753" y="4855531"/>
                <a:ext cx="43462" cy="189371"/>
              </a:xfrm>
              <a:custGeom>
                <a:rect b="b" l="l" r="r" t="t"/>
                <a:pathLst>
                  <a:path extrusionOk="0" h="189371" w="43462">
                    <a:moveTo>
                      <a:pt x="44704" y="130077"/>
                    </a:moveTo>
                    <a:lnTo>
                      <a:pt x="39427" y="108035"/>
                    </a:lnTo>
                    <a:lnTo>
                      <a:pt x="30113" y="88167"/>
                    </a:lnTo>
                    <a:lnTo>
                      <a:pt x="24836" y="70471"/>
                    </a:lnTo>
                    <a:lnTo>
                      <a:pt x="21731" y="51534"/>
                    </a:lnTo>
                    <a:lnTo>
                      <a:pt x="21731" y="35701"/>
                    </a:lnTo>
                    <a:lnTo>
                      <a:pt x="21731" y="18937"/>
                    </a:lnTo>
                    <a:lnTo>
                      <a:pt x="15522" y="6209"/>
                    </a:lnTo>
                    <a:lnTo>
                      <a:pt x="15522" y="4036"/>
                    </a:lnTo>
                    <a:lnTo>
                      <a:pt x="14591" y="4036"/>
                    </a:lnTo>
                    <a:lnTo>
                      <a:pt x="14591" y="2173"/>
                    </a:lnTo>
                    <a:lnTo>
                      <a:pt x="12418" y="0"/>
                    </a:lnTo>
                    <a:lnTo>
                      <a:pt x="10245" y="7451"/>
                    </a:lnTo>
                    <a:lnTo>
                      <a:pt x="9313" y="13660"/>
                    </a:lnTo>
                    <a:lnTo>
                      <a:pt x="7140" y="16764"/>
                    </a:lnTo>
                    <a:lnTo>
                      <a:pt x="5278" y="21110"/>
                    </a:lnTo>
                    <a:lnTo>
                      <a:pt x="3104" y="24215"/>
                    </a:lnTo>
                    <a:lnTo>
                      <a:pt x="0" y="29492"/>
                    </a:lnTo>
                    <a:lnTo>
                      <a:pt x="0" y="70471"/>
                    </a:lnTo>
                    <a:lnTo>
                      <a:pt x="3104" y="85993"/>
                    </a:lnTo>
                    <a:lnTo>
                      <a:pt x="3104" y="110208"/>
                    </a:lnTo>
                    <a:lnTo>
                      <a:pt x="3104" y="136596"/>
                    </a:lnTo>
                    <a:lnTo>
                      <a:pt x="3104" y="159569"/>
                    </a:lnTo>
                    <a:lnTo>
                      <a:pt x="5278" y="180679"/>
                    </a:lnTo>
                    <a:lnTo>
                      <a:pt x="9313" y="191235"/>
                    </a:lnTo>
                    <a:lnTo>
                      <a:pt x="12418" y="189061"/>
                    </a:lnTo>
                    <a:lnTo>
                      <a:pt x="14591" y="189061"/>
                    </a:lnTo>
                    <a:lnTo>
                      <a:pt x="19869" y="186888"/>
                    </a:lnTo>
                    <a:lnTo>
                      <a:pt x="22973" y="186888"/>
                    </a:lnTo>
                    <a:lnTo>
                      <a:pt x="29182" y="186888"/>
                    </a:lnTo>
                    <a:lnTo>
                      <a:pt x="24836" y="169193"/>
                    </a:lnTo>
                    <a:lnTo>
                      <a:pt x="22973" y="156465"/>
                    </a:lnTo>
                    <a:lnTo>
                      <a:pt x="19869" y="143736"/>
                    </a:lnTo>
                    <a:lnTo>
                      <a:pt x="19869" y="126972"/>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820" name="Google Shape;820;p38"/>
              <p:cNvSpPr/>
              <p:nvPr/>
            </p:nvSpPr>
            <p:spPr>
              <a:xfrm>
                <a:off x="3223922" y="4869190"/>
                <a:ext cx="34149" cy="43462"/>
              </a:xfrm>
              <a:custGeom>
                <a:rect b="b" l="l" r="r" t="t"/>
                <a:pathLst>
                  <a:path extrusionOk="0" h="43462" w="34149">
                    <a:moveTo>
                      <a:pt x="29182" y="17695"/>
                    </a:moveTo>
                    <a:lnTo>
                      <a:pt x="27009" y="3104"/>
                    </a:lnTo>
                    <a:lnTo>
                      <a:pt x="19558" y="3104"/>
                    </a:lnTo>
                    <a:lnTo>
                      <a:pt x="14591" y="3104"/>
                    </a:lnTo>
                    <a:lnTo>
                      <a:pt x="10245" y="931"/>
                    </a:lnTo>
                    <a:lnTo>
                      <a:pt x="7140" y="0"/>
                    </a:lnTo>
                    <a:lnTo>
                      <a:pt x="0" y="0"/>
                    </a:lnTo>
                    <a:lnTo>
                      <a:pt x="0" y="5278"/>
                    </a:lnTo>
                    <a:lnTo>
                      <a:pt x="0" y="8382"/>
                    </a:lnTo>
                    <a:lnTo>
                      <a:pt x="931" y="12728"/>
                    </a:lnTo>
                    <a:lnTo>
                      <a:pt x="3104" y="15833"/>
                    </a:lnTo>
                    <a:lnTo>
                      <a:pt x="7140" y="22042"/>
                    </a:lnTo>
                    <a:lnTo>
                      <a:pt x="10245" y="27319"/>
                    </a:lnTo>
                    <a:lnTo>
                      <a:pt x="14591" y="30424"/>
                    </a:lnTo>
                    <a:lnTo>
                      <a:pt x="19558" y="34770"/>
                    </a:lnTo>
                    <a:lnTo>
                      <a:pt x="22973" y="37874"/>
                    </a:lnTo>
                    <a:lnTo>
                      <a:pt x="27009" y="44083"/>
                    </a:lnTo>
                    <a:lnTo>
                      <a:pt x="34149" y="44083"/>
                    </a:lnTo>
                    <a:lnTo>
                      <a:pt x="32286" y="29492"/>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821" name="Google Shape;821;p38"/>
              <p:cNvSpPr/>
              <p:nvPr/>
            </p:nvSpPr>
            <p:spPr>
              <a:xfrm>
                <a:off x="5439263" y="4744081"/>
                <a:ext cx="18626" cy="18626"/>
              </a:xfrm>
              <a:custGeom>
                <a:rect b="b" l="l" r="r" t="t"/>
                <a:pathLst>
                  <a:path extrusionOk="0" h="18626" w="18626">
                    <a:moveTo>
                      <a:pt x="931" y="3104"/>
                    </a:moveTo>
                    <a:lnTo>
                      <a:pt x="0" y="7451"/>
                    </a:lnTo>
                    <a:lnTo>
                      <a:pt x="0" y="9624"/>
                    </a:lnTo>
                    <a:lnTo>
                      <a:pt x="0" y="12728"/>
                    </a:lnTo>
                    <a:lnTo>
                      <a:pt x="0" y="16764"/>
                    </a:lnTo>
                    <a:lnTo>
                      <a:pt x="931" y="16764"/>
                    </a:lnTo>
                    <a:lnTo>
                      <a:pt x="3104" y="18006"/>
                    </a:lnTo>
                    <a:lnTo>
                      <a:pt x="5278" y="18006"/>
                    </a:lnTo>
                    <a:lnTo>
                      <a:pt x="8382" y="20179"/>
                    </a:lnTo>
                    <a:lnTo>
                      <a:pt x="10555" y="16764"/>
                    </a:lnTo>
                    <a:lnTo>
                      <a:pt x="14591" y="14901"/>
                    </a:lnTo>
                    <a:lnTo>
                      <a:pt x="15522" y="12728"/>
                    </a:lnTo>
                    <a:lnTo>
                      <a:pt x="19869" y="12728"/>
                    </a:lnTo>
                    <a:lnTo>
                      <a:pt x="19869" y="7451"/>
                    </a:lnTo>
                    <a:lnTo>
                      <a:pt x="5278" y="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822" name="Google Shape;822;p38"/>
              <p:cNvSpPr/>
              <p:nvPr/>
            </p:nvSpPr>
            <p:spPr>
              <a:xfrm>
                <a:off x="5039098" y="4734767"/>
                <a:ext cx="111760" cy="217312"/>
              </a:xfrm>
              <a:custGeom>
                <a:rect b="b" l="l" r="r" t="t"/>
                <a:pathLst>
                  <a:path extrusionOk="0" h="217312" w="111760">
                    <a:moveTo>
                      <a:pt x="103068" y="141874"/>
                    </a:moveTo>
                    <a:lnTo>
                      <a:pt x="93755" y="122937"/>
                    </a:lnTo>
                    <a:lnTo>
                      <a:pt x="83510" y="106173"/>
                    </a:lnTo>
                    <a:lnTo>
                      <a:pt x="70782" y="92513"/>
                    </a:lnTo>
                    <a:lnTo>
                      <a:pt x="61468" y="78853"/>
                    </a:lnTo>
                    <a:lnTo>
                      <a:pt x="52155" y="70471"/>
                    </a:lnTo>
                    <a:lnTo>
                      <a:pt x="56191" y="63021"/>
                    </a:lnTo>
                    <a:lnTo>
                      <a:pt x="61468" y="53397"/>
                    </a:lnTo>
                    <a:lnTo>
                      <a:pt x="64573" y="41910"/>
                    </a:lnTo>
                    <a:lnTo>
                      <a:pt x="59295" y="29492"/>
                    </a:lnTo>
                    <a:lnTo>
                      <a:pt x="59295" y="22042"/>
                    </a:lnTo>
                    <a:lnTo>
                      <a:pt x="54328" y="22042"/>
                    </a:lnTo>
                    <a:lnTo>
                      <a:pt x="49982" y="24215"/>
                    </a:lnTo>
                    <a:lnTo>
                      <a:pt x="49051" y="26078"/>
                    </a:lnTo>
                    <a:lnTo>
                      <a:pt x="44704" y="29492"/>
                    </a:lnTo>
                    <a:lnTo>
                      <a:pt x="35391" y="29492"/>
                    </a:lnTo>
                    <a:lnTo>
                      <a:pt x="39737" y="24215"/>
                    </a:lnTo>
                    <a:lnTo>
                      <a:pt x="42842" y="18937"/>
                    </a:lnTo>
                    <a:lnTo>
                      <a:pt x="44704" y="12418"/>
                    </a:lnTo>
                    <a:lnTo>
                      <a:pt x="49051" y="5278"/>
                    </a:lnTo>
                    <a:lnTo>
                      <a:pt x="34460" y="2173"/>
                    </a:lnTo>
                    <a:lnTo>
                      <a:pt x="15522" y="0"/>
                    </a:lnTo>
                    <a:lnTo>
                      <a:pt x="14591" y="16764"/>
                    </a:lnTo>
                    <a:lnTo>
                      <a:pt x="8382" y="27319"/>
                    </a:lnTo>
                    <a:lnTo>
                      <a:pt x="3104" y="36633"/>
                    </a:lnTo>
                    <a:lnTo>
                      <a:pt x="0" y="46257"/>
                    </a:lnTo>
                    <a:lnTo>
                      <a:pt x="931" y="58674"/>
                    </a:lnTo>
                    <a:lnTo>
                      <a:pt x="5278" y="75438"/>
                    </a:lnTo>
                    <a:lnTo>
                      <a:pt x="8382" y="93444"/>
                    </a:lnTo>
                    <a:lnTo>
                      <a:pt x="10555" y="92513"/>
                    </a:lnTo>
                    <a:lnTo>
                      <a:pt x="12418" y="90340"/>
                    </a:lnTo>
                    <a:lnTo>
                      <a:pt x="14591" y="90340"/>
                    </a:lnTo>
                    <a:lnTo>
                      <a:pt x="14591" y="88167"/>
                    </a:lnTo>
                    <a:lnTo>
                      <a:pt x="14591" y="85994"/>
                    </a:lnTo>
                    <a:lnTo>
                      <a:pt x="15522" y="82889"/>
                    </a:lnTo>
                    <a:lnTo>
                      <a:pt x="19869" y="82889"/>
                    </a:lnTo>
                    <a:lnTo>
                      <a:pt x="19869" y="85994"/>
                    </a:lnTo>
                    <a:lnTo>
                      <a:pt x="19869" y="88167"/>
                    </a:lnTo>
                    <a:lnTo>
                      <a:pt x="17695" y="90340"/>
                    </a:lnTo>
                    <a:lnTo>
                      <a:pt x="17695" y="92513"/>
                    </a:lnTo>
                    <a:lnTo>
                      <a:pt x="15522" y="93444"/>
                    </a:lnTo>
                    <a:lnTo>
                      <a:pt x="17695" y="97480"/>
                    </a:lnTo>
                    <a:lnTo>
                      <a:pt x="17695" y="100895"/>
                    </a:lnTo>
                    <a:lnTo>
                      <a:pt x="17695" y="102758"/>
                    </a:lnTo>
                    <a:lnTo>
                      <a:pt x="19869" y="104931"/>
                    </a:lnTo>
                    <a:lnTo>
                      <a:pt x="19869" y="106173"/>
                    </a:lnTo>
                    <a:lnTo>
                      <a:pt x="22973" y="106173"/>
                    </a:lnTo>
                    <a:lnTo>
                      <a:pt x="27009" y="108035"/>
                    </a:lnTo>
                    <a:lnTo>
                      <a:pt x="30113" y="108035"/>
                    </a:lnTo>
                    <a:lnTo>
                      <a:pt x="32286" y="108035"/>
                    </a:lnTo>
                    <a:lnTo>
                      <a:pt x="35391" y="110208"/>
                    </a:lnTo>
                    <a:lnTo>
                      <a:pt x="39737" y="112381"/>
                    </a:lnTo>
                    <a:lnTo>
                      <a:pt x="41600" y="112381"/>
                    </a:lnTo>
                    <a:lnTo>
                      <a:pt x="41600" y="113313"/>
                    </a:lnTo>
                    <a:lnTo>
                      <a:pt x="42842" y="113313"/>
                    </a:lnTo>
                    <a:lnTo>
                      <a:pt x="44704" y="117659"/>
                    </a:lnTo>
                    <a:lnTo>
                      <a:pt x="44704" y="119832"/>
                    </a:lnTo>
                    <a:lnTo>
                      <a:pt x="46877" y="120763"/>
                    </a:lnTo>
                    <a:lnTo>
                      <a:pt x="46877" y="122937"/>
                    </a:lnTo>
                    <a:lnTo>
                      <a:pt x="49051" y="126972"/>
                    </a:lnTo>
                    <a:lnTo>
                      <a:pt x="42842" y="130077"/>
                    </a:lnTo>
                    <a:lnTo>
                      <a:pt x="35391" y="134423"/>
                    </a:lnTo>
                    <a:lnTo>
                      <a:pt x="32286" y="137528"/>
                    </a:lnTo>
                    <a:lnTo>
                      <a:pt x="27009" y="142805"/>
                    </a:lnTo>
                    <a:lnTo>
                      <a:pt x="25146" y="150256"/>
                    </a:lnTo>
                    <a:lnTo>
                      <a:pt x="22973" y="154292"/>
                    </a:lnTo>
                    <a:lnTo>
                      <a:pt x="22973" y="156465"/>
                    </a:lnTo>
                    <a:lnTo>
                      <a:pt x="25146" y="157396"/>
                    </a:lnTo>
                    <a:lnTo>
                      <a:pt x="25146" y="159569"/>
                    </a:lnTo>
                    <a:lnTo>
                      <a:pt x="29182" y="163915"/>
                    </a:lnTo>
                    <a:lnTo>
                      <a:pt x="15522" y="167020"/>
                    </a:lnTo>
                    <a:lnTo>
                      <a:pt x="17695" y="172297"/>
                    </a:lnTo>
                    <a:lnTo>
                      <a:pt x="17695" y="176333"/>
                    </a:lnTo>
                    <a:lnTo>
                      <a:pt x="19869" y="178506"/>
                    </a:lnTo>
                    <a:lnTo>
                      <a:pt x="19869" y="179438"/>
                    </a:lnTo>
                    <a:lnTo>
                      <a:pt x="22973" y="181611"/>
                    </a:lnTo>
                    <a:lnTo>
                      <a:pt x="27009" y="181611"/>
                    </a:lnTo>
                    <a:lnTo>
                      <a:pt x="32286" y="181611"/>
                    </a:lnTo>
                    <a:lnTo>
                      <a:pt x="22973" y="198375"/>
                    </a:lnTo>
                    <a:lnTo>
                      <a:pt x="12418" y="214208"/>
                    </a:lnTo>
                    <a:lnTo>
                      <a:pt x="12418" y="218554"/>
                    </a:lnTo>
                    <a:lnTo>
                      <a:pt x="29182" y="216381"/>
                    </a:lnTo>
                    <a:lnTo>
                      <a:pt x="49051" y="211103"/>
                    </a:lnTo>
                    <a:lnTo>
                      <a:pt x="70782" y="205826"/>
                    </a:lnTo>
                    <a:lnTo>
                      <a:pt x="88477" y="198375"/>
                    </a:lnTo>
                    <a:lnTo>
                      <a:pt x="99964" y="191235"/>
                    </a:lnTo>
                    <a:lnTo>
                      <a:pt x="108346" y="183784"/>
                    </a:lnTo>
                    <a:lnTo>
                      <a:pt x="112692" y="171056"/>
                    </a:lnTo>
                    <a:lnTo>
                      <a:pt x="110519" y="157396"/>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823" name="Google Shape;823;p38"/>
              <p:cNvSpPr/>
              <p:nvPr/>
            </p:nvSpPr>
            <p:spPr>
              <a:xfrm>
                <a:off x="5278762" y="4812379"/>
                <a:ext cx="24835" cy="34149"/>
              </a:xfrm>
              <a:custGeom>
                <a:rect b="b" l="l" r="r" t="t"/>
                <a:pathLst>
                  <a:path extrusionOk="0" h="34149" w="24835">
                    <a:moveTo>
                      <a:pt x="23904" y="10555"/>
                    </a:moveTo>
                    <a:lnTo>
                      <a:pt x="23904" y="7451"/>
                    </a:lnTo>
                    <a:lnTo>
                      <a:pt x="22042" y="5278"/>
                    </a:lnTo>
                    <a:lnTo>
                      <a:pt x="19869" y="3104"/>
                    </a:lnTo>
                    <a:lnTo>
                      <a:pt x="16764" y="0"/>
                    </a:lnTo>
                    <a:lnTo>
                      <a:pt x="9313" y="10555"/>
                    </a:lnTo>
                    <a:lnTo>
                      <a:pt x="2173" y="14901"/>
                    </a:lnTo>
                    <a:lnTo>
                      <a:pt x="0" y="15833"/>
                    </a:lnTo>
                    <a:lnTo>
                      <a:pt x="0" y="18006"/>
                    </a:lnTo>
                    <a:lnTo>
                      <a:pt x="3104" y="23283"/>
                    </a:lnTo>
                    <a:lnTo>
                      <a:pt x="9313" y="35701"/>
                    </a:lnTo>
                    <a:lnTo>
                      <a:pt x="12418" y="35701"/>
                    </a:lnTo>
                    <a:lnTo>
                      <a:pt x="14591" y="34770"/>
                    </a:lnTo>
                    <a:lnTo>
                      <a:pt x="16764" y="34770"/>
                    </a:lnTo>
                    <a:lnTo>
                      <a:pt x="17695" y="34770"/>
                    </a:lnTo>
                    <a:lnTo>
                      <a:pt x="19869" y="32597"/>
                    </a:lnTo>
                    <a:lnTo>
                      <a:pt x="22042" y="30424"/>
                    </a:lnTo>
                    <a:lnTo>
                      <a:pt x="22042" y="28561"/>
                    </a:lnTo>
                    <a:lnTo>
                      <a:pt x="22042" y="27319"/>
                    </a:lnTo>
                    <a:lnTo>
                      <a:pt x="22042" y="25146"/>
                    </a:lnTo>
                    <a:lnTo>
                      <a:pt x="23904" y="23283"/>
                    </a:lnTo>
                    <a:lnTo>
                      <a:pt x="25146" y="19869"/>
                    </a:lnTo>
                    <a:lnTo>
                      <a:pt x="23904" y="14901"/>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824" name="Google Shape;824;p38"/>
              <p:cNvSpPr/>
              <p:nvPr/>
            </p:nvSpPr>
            <p:spPr>
              <a:xfrm>
                <a:off x="7689063" y="4320943"/>
                <a:ext cx="49671" cy="27940"/>
              </a:xfrm>
              <a:custGeom>
                <a:rect b="b" l="l" r="r" t="t"/>
                <a:pathLst>
                  <a:path extrusionOk="0" h="27940" w="49671">
                    <a:moveTo>
                      <a:pt x="49051" y="12418"/>
                    </a:moveTo>
                    <a:lnTo>
                      <a:pt x="44704" y="10555"/>
                    </a:lnTo>
                    <a:lnTo>
                      <a:pt x="43773" y="10555"/>
                    </a:lnTo>
                    <a:lnTo>
                      <a:pt x="41600" y="10555"/>
                    </a:lnTo>
                    <a:lnTo>
                      <a:pt x="37564" y="10555"/>
                    </a:lnTo>
                    <a:lnTo>
                      <a:pt x="36322" y="10555"/>
                    </a:lnTo>
                    <a:lnTo>
                      <a:pt x="34460" y="9313"/>
                    </a:lnTo>
                    <a:lnTo>
                      <a:pt x="30113" y="9313"/>
                    </a:lnTo>
                    <a:lnTo>
                      <a:pt x="27009" y="5278"/>
                    </a:lnTo>
                    <a:lnTo>
                      <a:pt x="22973" y="0"/>
                    </a:lnTo>
                    <a:lnTo>
                      <a:pt x="15522" y="3104"/>
                    </a:lnTo>
                    <a:lnTo>
                      <a:pt x="10555" y="7451"/>
                    </a:lnTo>
                    <a:lnTo>
                      <a:pt x="5278" y="10555"/>
                    </a:lnTo>
                    <a:lnTo>
                      <a:pt x="0" y="15833"/>
                    </a:lnTo>
                    <a:lnTo>
                      <a:pt x="0" y="30424"/>
                    </a:lnTo>
                    <a:lnTo>
                      <a:pt x="36322" y="27319"/>
                    </a:lnTo>
                    <a:lnTo>
                      <a:pt x="43773" y="22042"/>
                    </a:lnTo>
                    <a:lnTo>
                      <a:pt x="50913" y="15833"/>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825" name="Google Shape;825;p38"/>
              <p:cNvSpPr/>
              <p:nvPr/>
            </p:nvSpPr>
            <p:spPr>
              <a:xfrm>
                <a:off x="5774854" y="4394519"/>
                <a:ext cx="15522" cy="9313"/>
              </a:xfrm>
              <a:custGeom>
                <a:rect b="b" l="l" r="r" t="t"/>
                <a:pathLst>
                  <a:path extrusionOk="0" h="9313" w="15522">
                    <a:moveTo>
                      <a:pt x="0" y="931"/>
                    </a:moveTo>
                    <a:lnTo>
                      <a:pt x="2173" y="3104"/>
                    </a:lnTo>
                    <a:lnTo>
                      <a:pt x="2173" y="5278"/>
                    </a:lnTo>
                    <a:lnTo>
                      <a:pt x="4036" y="8382"/>
                    </a:lnTo>
                    <a:lnTo>
                      <a:pt x="4036" y="10245"/>
                    </a:lnTo>
                    <a:lnTo>
                      <a:pt x="7140" y="10245"/>
                    </a:lnTo>
                    <a:lnTo>
                      <a:pt x="9313" y="10245"/>
                    </a:lnTo>
                    <a:lnTo>
                      <a:pt x="13349" y="7140"/>
                    </a:lnTo>
                    <a:lnTo>
                      <a:pt x="16764" y="7140"/>
                    </a:lnTo>
                    <a:lnTo>
                      <a:pt x="16764" y="0"/>
                    </a:lnTo>
                    <a:lnTo>
                      <a:pt x="0" y="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826" name="Google Shape;826;p38"/>
              <p:cNvSpPr/>
              <p:nvPr/>
            </p:nvSpPr>
            <p:spPr>
              <a:xfrm>
                <a:off x="7132744" y="4215702"/>
                <a:ext cx="55880" cy="21731"/>
              </a:xfrm>
              <a:custGeom>
                <a:rect b="b" l="l" r="r" t="t"/>
                <a:pathLst>
                  <a:path extrusionOk="0" h="21731" w="55880">
                    <a:moveTo>
                      <a:pt x="51844" y="7451"/>
                    </a:moveTo>
                    <a:lnTo>
                      <a:pt x="36322" y="4346"/>
                    </a:lnTo>
                    <a:lnTo>
                      <a:pt x="19558" y="0"/>
                    </a:lnTo>
                    <a:lnTo>
                      <a:pt x="0" y="0"/>
                    </a:lnTo>
                    <a:lnTo>
                      <a:pt x="0" y="7451"/>
                    </a:lnTo>
                    <a:lnTo>
                      <a:pt x="931" y="13660"/>
                    </a:lnTo>
                    <a:lnTo>
                      <a:pt x="931" y="18937"/>
                    </a:lnTo>
                    <a:lnTo>
                      <a:pt x="3104" y="24215"/>
                    </a:lnTo>
                    <a:lnTo>
                      <a:pt x="56191" y="24215"/>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827" name="Google Shape;827;p38"/>
              <p:cNvSpPr/>
              <p:nvPr/>
            </p:nvSpPr>
            <p:spPr>
              <a:xfrm>
                <a:off x="5371586" y="4771400"/>
                <a:ext cx="18626" cy="27940"/>
              </a:xfrm>
              <a:custGeom>
                <a:rect b="b" l="l" r="r" t="t"/>
                <a:pathLst>
                  <a:path extrusionOk="0" h="27940" w="18626">
                    <a:moveTo>
                      <a:pt x="16454" y="2173"/>
                    </a:moveTo>
                    <a:lnTo>
                      <a:pt x="14591" y="2173"/>
                    </a:lnTo>
                    <a:lnTo>
                      <a:pt x="12418" y="2173"/>
                    </a:lnTo>
                    <a:lnTo>
                      <a:pt x="7140" y="0"/>
                    </a:lnTo>
                    <a:lnTo>
                      <a:pt x="7140" y="5278"/>
                    </a:lnTo>
                    <a:lnTo>
                      <a:pt x="5278" y="9624"/>
                    </a:lnTo>
                    <a:lnTo>
                      <a:pt x="3104" y="12728"/>
                    </a:lnTo>
                    <a:lnTo>
                      <a:pt x="0" y="16764"/>
                    </a:lnTo>
                    <a:lnTo>
                      <a:pt x="1863" y="20179"/>
                    </a:lnTo>
                    <a:lnTo>
                      <a:pt x="1863" y="22042"/>
                    </a:lnTo>
                    <a:lnTo>
                      <a:pt x="1863" y="24215"/>
                    </a:lnTo>
                    <a:lnTo>
                      <a:pt x="3104" y="24215"/>
                    </a:lnTo>
                    <a:lnTo>
                      <a:pt x="3104" y="29492"/>
                    </a:lnTo>
                    <a:lnTo>
                      <a:pt x="9313" y="26388"/>
                    </a:lnTo>
                    <a:lnTo>
                      <a:pt x="12418" y="20179"/>
                    </a:lnTo>
                    <a:lnTo>
                      <a:pt x="14591" y="14901"/>
                    </a:lnTo>
                    <a:lnTo>
                      <a:pt x="16454" y="9624"/>
                    </a:lnTo>
                    <a:lnTo>
                      <a:pt x="19868" y="4346"/>
                    </a:lnTo>
                    <a:lnTo>
                      <a:pt x="17695" y="4346"/>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828" name="Google Shape;828;p38"/>
              <p:cNvSpPr/>
              <p:nvPr/>
            </p:nvSpPr>
            <p:spPr>
              <a:xfrm>
                <a:off x="4983839" y="4840940"/>
                <a:ext cx="52775" cy="80715"/>
              </a:xfrm>
              <a:custGeom>
                <a:rect b="b" l="l" r="r" t="t"/>
                <a:pathLst>
                  <a:path extrusionOk="0" h="80715" w="52775">
                    <a:moveTo>
                      <a:pt x="34460" y="1863"/>
                    </a:moveTo>
                    <a:lnTo>
                      <a:pt x="23904" y="7140"/>
                    </a:lnTo>
                    <a:lnTo>
                      <a:pt x="14591" y="14591"/>
                    </a:lnTo>
                    <a:lnTo>
                      <a:pt x="4346" y="23904"/>
                    </a:lnTo>
                    <a:lnTo>
                      <a:pt x="5278" y="42841"/>
                    </a:lnTo>
                    <a:lnTo>
                      <a:pt x="5278" y="58674"/>
                    </a:lnTo>
                    <a:lnTo>
                      <a:pt x="0" y="72334"/>
                    </a:lnTo>
                    <a:lnTo>
                      <a:pt x="0" y="80716"/>
                    </a:lnTo>
                    <a:lnTo>
                      <a:pt x="19869" y="79785"/>
                    </a:lnTo>
                    <a:lnTo>
                      <a:pt x="33528" y="75438"/>
                    </a:lnTo>
                    <a:lnTo>
                      <a:pt x="48119" y="67988"/>
                    </a:lnTo>
                    <a:lnTo>
                      <a:pt x="53086" y="44083"/>
                    </a:lnTo>
                    <a:lnTo>
                      <a:pt x="55259" y="22042"/>
                    </a:lnTo>
                    <a:lnTo>
                      <a:pt x="51224" y="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829" name="Google Shape;829;p38"/>
              <p:cNvSpPr/>
              <p:nvPr/>
            </p:nvSpPr>
            <p:spPr>
              <a:xfrm>
                <a:off x="4217969" y="4962635"/>
                <a:ext cx="31044" cy="18626"/>
              </a:xfrm>
              <a:custGeom>
                <a:rect b="b" l="l" r="r" t="t"/>
                <a:pathLst>
                  <a:path extrusionOk="0" h="18626" w="31044">
                    <a:moveTo>
                      <a:pt x="0" y="0"/>
                    </a:moveTo>
                    <a:lnTo>
                      <a:pt x="4036" y="5278"/>
                    </a:lnTo>
                    <a:lnTo>
                      <a:pt x="6209" y="8382"/>
                    </a:lnTo>
                    <a:lnTo>
                      <a:pt x="7140" y="12728"/>
                    </a:lnTo>
                    <a:lnTo>
                      <a:pt x="9313" y="14591"/>
                    </a:lnTo>
                    <a:lnTo>
                      <a:pt x="13660" y="19869"/>
                    </a:lnTo>
                    <a:lnTo>
                      <a:pt x="18627" y="18006"/>
                    </a:lnTo>
                    <a:lnTo>
                      <a:pt x="21731" y="18006"/>
                    </a:lnTo>
                    <a:lnTo>
                      <a:pt x="26077" y="18006"/>
                    </a:lnTo>
                    <a:lnTo>
                      <a:pt x="29182" y="15833"/>
                    </a:lnTo>
                    <a:lnTo>
                      <a:pt x="33218" y="15833"/>
                    </a:lnTo>
                    <a:lnTo>
                      <a:pt x="33218" y="7451"/>
                    </a:lnTo>
                    <a:lnTo>
                      <a:pt x="21731" y="3104"/>
                    </a:lnTo>
                    <a:lnTo>
                      <a:pt x="13660" y="931"/>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830" name="Google Shape;830;p38"/>
              <p:cNvSpPr/>
              <p:nvPr/>
            </p:nvSpPr>
            <p:spPr>
              <a:xfrm>
                <a:off x="4778634" y="4498518"/>
                <a:ext cx="158327" cy="117969"/>
              </a:xfrm>
              <a:custGeom>
                <a:rect b="b" l="l" r="r" t="t"/>
                <a:pathLst>
                  <a:path extrusionOk="0" h="117969" w="158327">
                    <a:moveTo>
                      <a:pt x="156154" y="29182"/>
                    </a:moveTo>
                    <a:lnTo>
                      <a:pt x="156154" y="23904"/>
                    </a:lnTo>
                    <a:lnTo>
                      <a:pt x="156154" y="16764"/>
                    </a:lnTo>
                    <a:lnTo>
                      <a:pt x="154292" y="12418"/>
                    </a:lnTo>
                    <a:lnTo>
                      <a:pt x="154292" y="9313"/>
                    </a:lnTo>
                    <a:lnTo>
                      <a:pt x="153050" y="7140"/>
                    </a:lnTo>
                    <a:lnTo>
                      <a:pt x="151187" y="4036"/>
                    </a:lnTo>
                    <a:lnTo>
                      <a:pt x="149014" y="0"/>
                    </a:lnTo>
                    <a:lnTo>
                      <a:pt x="134423" y="1863"/>
                    </a:lnTo>
                    <a:lnTo>
                      <a:pt x="126972" y="7140"/>
                    </a:lnTo>
                    <a:lnTo>
                      <a:pt x="119832" y="12418"/>
                    </a:lnTo>
                    <a:lnTo>
                      <a:pt x="114554" y="18937"/>
                    </a:lnTo>
                    <a:lnTo>
                      <a:pt x="105241" y="23904"/>
                    </a:lnTo>
                    <a:lnTo>
                      <a:pt x="102137" y="23904"/>
                    </a:lnTo>
                    <a:lnTo>
                      <a:pt x="99964" y="23904"/>
                    </a:lnTo>
                    <a:lnTo>
                      <a:pt x="97790" y="23904"/>
                    </a:lnTo>
                    <a:lnTo>
                      <a:pt x="97790" y="22042"/>
                    </a:lnTo>
                    <a:lnTo>
                      <a:pt x="94686" y="19869"/>
                    </a:lnTo>
                    <a:lnTo>
                      <a:pt x="92823" y="14591"/>
                    </a:lnTo>
                    <a:lnTo>
                      <a:pt x="78232" y="19869"/>
                    </a:lnTo>
                    <a:lnTo>
                      <a:pt x="67677" y="27319"/>
                    </a:lnTo>
                    <a:lnTo>
                      <a:pt x="56191" y="36633"/>
                    </a:lnTo>
                    <a:lnTo>
                      <a:pt x="53086" y="29182"/>
                    </a:lnTo>
                    <a:lnTo>
                      <a:pt x="49050" y="26077"/>
                    </a:lnTo>
                    <a:lnTo>
                      <a:pt x="45946" y="19869"/>
                    </a:lnTo>
                    <a:lnTo>
                      <a:pt x="39427" y="14591"/>
                    </a:lnTo>
                    <a:lnTo>
                      <a:pt x="24836" y="18937"/>
                    </a:lnTo>
                    <a:lnTo>
                      <a:pt x="16764" y="22042"/>
                    </a:lnTo>
                    <a:lnTo>
                      <a:pt x="9313" y="29182"/>
                    </a:lnTo>
                    <a:lnTo>
                      <a:pt x="0" y="36633"/>
                    </a:lnTo>
                    <a:lnTo>
                      <a:pt x="5278" y="47188"/>
                    </a:lnTo>
                    <a:lnTo>
                      <a:pt x="32286" y="47188"/>
                    </a:lnTo>
                    <a:lnTo>
                      <a:pt x="32286" y="60847"/>
                    </a:lnTo>
                    <a:lnTo>
                      <a:pt x="27009" y="60847"/>
                    </a:lnTo>
                    <a:lnTo>
                      <a:pt x="21731" y="60847"/>
                    </a:lnTo>
                    <a:lnTo>
                      <a:pt x="19868" y="61779"/>
                    </a:lnTo>
                    <a:lnTo>
                      <a:pt x="17695" y="61779"/>
                    </a:lnTo>
                    <a:lnTo>
                      <a:pt x="16764" y="63952"/>
                    </a:lnTo>
                    <a:lnTo>
                      <a:pt x="12418" y="68298"/>
                    </a:lnTo>
                    <a:lnTo>
                      <a:pt x="9313" y="68298"/>
                    </a:lnTo>
                    <a:lnTo>
                      <a:pt x="14591" y="71403"/>
                    </a:lnTo>
                    <a:lnTo>
                      <a:pt x="19868" y="75438"/>
                    </a:lnTo>
                    <a:lnTo>
                      <a:pt x="27009" y="76680"/>
                    </a:lnTo>
                    <a:lnTo>
                      <a:pt x="32286" y="80716"/>
                    </a:lnTo>
                    <a:lnTo>
                      <a:pt x="31355" y="83820"/>
                    </a:lnTo>
                    <a:lnTo>
                      <a:pt x="31355" y="85993"/>
                    </a:lnTo>
                    <a:lnTo>
                      <a:pt x="29182" y="88167"/>
                    </a:lnTo>
                    <a:lnTo>
                      <a:pt x="27009" y="90340"/>
                    </a:lnTo>
                    <a:lnTo>
                      <a:pt x="24836" y="91271"/>
                    </a:lnTo>
                    <a:lnTo>
                      <a:pt x="29182" y="95307"/>
                    </a:lnTo>
                    <a:lnTo>
                      <a:pt x="38495" y="100584"/>
                    </a:lnTo>
                    <a:lnTo>
                      <a:pt x="49050" y="105862"/>
                    </a:lnTo>
                    <a:lnTo>
                      <a:pt x="61468" y="113313"/>
                    </a:lnTo>
                    <a:lnTo>
                      <a:pt x="70782" y="117659"/>
                    </a:lnTo>
                    <a:lnTo>
                      <a:pt x="76059" y="120763"/>
                    </a:lnTo>
                    <a:lnTo>
                      <a:pt x="94686" y="105862"/>
                    </a:lnTo>
                    <a:lnTo>
                      <a:pt x="116728" y="95307"/>
                    </a:lnTo>
                    <a:lnTo>
                      <a:pt x="139701" y="85993"/>
                    </a:lnTo>
                    <a:lnTo>
                      <a:pt x="160501" y="75438"/>
                    </a:lnTo>
                    <a:lnTo>
                      <a:pt x="160501" y="60847"/>
                    </a:lnTo>
                    <a:lnTo>
                      <a:pt x="158327" y="44083"/>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grpSp>
      </p:grpSp>
      <p:sp>
        <p:nvSpPr>
          <p:cNvPr id="831" name="Google Shape;831;p38"/>
          <p:cNvSpPr txBox="1"/>
          <p:nvPr/>
        </p:nvSpPr>
        <p:spPr>
          <a:xfrm>
            <a:off x="6587100" y="1810750"/>
            <a:ext cx="5232600" cy="3648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2500">
                <a:solidFill>
                  <a:schemeClr val="dk1"/>
                </a:solidFill>
                <a:highlight>
                  <a:srgbClr val="FFFFFF"/>
                </a:highlight>
                <a:latin typeface="Open Sans"/>
                <a:ea typeface="Open Sans"/>
                <a:cs typeface="Open Sans"/>
                <a:sym typeface="Open Sans"/>
              </a:rPr>
              <a:t>Digitalgate is designed to provide a web-based application that gives an amazing shopping experience. The application implements a full recommendation system in order to provide an easy and comfortable way to search for products.</a:t>
            </a:r>
            <a:endParaRPr sz="2700">
              <a:solidFill>
                <a:schemeClr val="dk1"/>
              </a:solidFill>
            </a:endParaRPr>
          </a:p>
        </p:txBody>
      </p:sp>
    </p:spTree>
  </p:cSld>
  <p:clrMapOvr>
    <a:masterClrMapping/>
  </p:clrMapOvr>
  <p:transition>
    <p:fade thruBlk="1"/>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A18F">
            <a:alpha val="60000"/>
          </a:srgbClr>
        </a:solidFill>
      </p:bgPr>
    </p:bg>
    <p:spTree>
      <p:nvGrpSpPr>
        <p:cNvPr id="835" name="Shape 835"/>
        <p:cNvGrpSpPr/>
        <p:nvPr/>
      </p:nvGrpSpPr>
      <p:grpSpPr>
        <a:xfrm>
          <a:off x="0" y="0"/>
          <a:ext cx="0" cy="0"/>
          <a:chOff x="0" y="0"/>
          <a:chExt cx="0" cy="0"/>
        </a:xfrm>
      </p:grpSpPr>
      <p:sp>
        <p:nvSpPr>
          <p:cNvPr id="836" name="Google Shape;836;p39"/>
          <p:cNvSpPr txBox="1"/>
          <p:nvPr/>
        </p:nvSpPr>
        <p:spPr>
          <a:xfrm>
            <a:off x="2208774" y="101051"/>
            <a:ext cx="9195658" cy="706755"/>
          </a:xfrm>
          <a:prstGeom prst="rect">
            <a:avLst/>
          </a:prstGeom>
          <a:noFill/>
          <a:ln>
            <a:noFill/>
          </a:ln>
        </p:spPr>
        <p:txBody>
          <a:bodyPr anchorCtr="0" anchor="ctr" bIns="45700" lIns="91425" spcFirstLastPara="1" rIns="91425" wrap="square" tIns="45700">
            <a:spAutoFit/>
          </a:bodyPr>
          <a:lstStyle/>
          <a:p>
            <a:pPr indent="0" lvl="0" marL="0" marR="0" rtl="0" algn="ctr">
              <a:spcBef>
                <a:spcPts val="0"/>
              </a:spcBef>
              <a:spcAft>
                <a:spcPts val="0"/>
              </a:spcAft>
              <a:buNone/>
            </a:pPr>
            <a:r>
              <a:rPr b="1" lang="en-US" sz="4000">
                <a:solidFill>
                  <a:srgbClr val="FFFF00"/>
                </a:solidFill>
                <a:latin typeface="Cambria"/>
                <a:ea typeface="Cambria"/>
                <a:cs typeface="Cambria"/>
                <a:sym typeface="Cambria"/>
              </a:rPr>
              <a:t>Future Work</a:t>
            </a:r>
            <a:endParaRPr b="1" sz="4000">
              <a:solidFill>
                <a:srgbClr val="FFFF00"/>
              </a:solidFill>
              <a:latin typeface="Cambria"/>
              <a:ea typeface="Cambria"/>
              <a:cs typeface="Cambria"/>
              <a:sym typeface="Cambria"/>
            </a:endParaRPr>
          </a:p>
        </p:txBody>
      </p:sp>
      <p:sp>
        <p:nvSpPr>
          <p:cNvPr id="837" name="Google Shape;837;p39"/>
          <p:cNvSpPr txBox="1"/>
          <p:nvPr/>
        </p:nvSpPr>
        <p:spPr>
          <a:xfrm>
            <a:off x="914400" y="1092291"/>
            <a:ext cx="11000110" cy="400110"/>
          </a:xfrm>
          <a:prstGeom prst="rect">
            <a:avLst/>
          </a:prstGeom>
          <a:noFill/>
          <a:ln>
            <a:noFill/>
          </a:ln>
        </p:spPr>
        <p:txBody>
          <a:bodyPr anchorCtr="0" anchor="ctr" bIns="45700" lIns="91425" spcFirstLastPara="1" rIns="91425" wrap="square" tIns="45700">
            <a:spAutoFit/>
          </a:bodyPr>
          <a:lstStyle/>
          <a:p>
            <a:pPr indent="0" lvl="0" marL="0" marR="0" rtl="0" algn="ctr">
              <a:spcBef>
                <a:spcPts val="0"/>
              </a:spcBef>
              <a:spcAft>
                <a:spcPts val="0"/>
              </a:spcAft>
              <a:buNone/>
            </a:pPr>
            <a:r>
              <a:rPr b="1" lang="en-US" sz="2000">
                <a:solidFill>
                  <a:srgbClr val="050505"/>
                </a:solidFill>
                <a:latin typeface="Quattrocento Sans"/>
                <a:ea typeface="Quattrocento Sans"/>
                <a:cs typeface="Quattrocento Sans"/>
                <a:sym typeface="Quattrocento Sans"/>
              </a:rPr>
              <a:t>Many different adaptations and tests have been left for the future due to lack of time.</a:t>
            </a:r>
            <a:endParaRPr b="1" sz="2000">
              <a:solidFill>
                <a:srgbClr val="3F3F3F"/>
              </a:solidFill>
              <a:latin typeface="Arial"/>
              <a:ea typeface="Arial"/>
              <a:cs typeface="Arial"/>
              <a:sym typeface="Arial"/>
            </a:endParaRPr>
          </a:p>
        </p:txBody>
      </p:sp>
      <p:sp>
        <p:nvSpPr>
          <p:cNvPr id="838" name="Google Shape;838;p39"/>
          <p:cNvSpPr txBox="1"/>
          <p:nvPr/>
        </p:nvSpPr>
        <p:spPr>
          <a:xfrm>
            <a:off x="6992620" y="2200275"/>
            <a:ext cx="4942800" cy="400200"/>
          </a:xfrm>
          <a:prstGeom prst="rect">
            <a:avLst/>
          </a:prstGeom>
          <a:solidFill>
            <a:srgbClr val="0C0C0C"/>
          </a:solidFill>
          <a:ln>
            <a:noFill/>
          </a:ln>
        </p:spPr>
        <p:txBody>
          <a:bodyPr anchorCtr="0" anchor="ctr" bIns="45700" lIns="91425" spcFirstLastPara="1" rIns="91425" wrap="square" tIns="45700">
            <a:spAutoFit/>
          </a:bodyPr>
          <a:lstStyle/>
          <a:p>
            <a:pPr indent="0" lvl="0" marL="0" marR="0" rtl="0" algn="l">
              <a:spcBef>
                <a:spcPts val="0"/>
              </a:spcBef>
              <a:spcAft>
                <a:spcPts val="0"/>
              </a:spcAft>
              <a:buClr>
                <a:srgbClr val="000000"/>
              </a:buClr>
              <a:buFont typeface="Arial"/>
              <a:buNone/>
            </a:pPr>
            <a:r>
              <a:rPr lang="en-US" sz="2000">
                <a:solidFill>
                  <a:schemeClr val="lt1"/>
                </a:solidFill>
                <a:latin typeface="Quattrocento Sans"/>
                <a:ea typeface="Quattrocento Sans"/>
                <a:cs typeface="Quattrocento Sans"/>
                <a:sym typeface="Quattrocento Sans"/>
              </a:rPr>
              <a:t>Build RESTful API</a:t>
            </a:r>
            <a:endParaRPr sz="2000">
              <a:solidFill>
                <a:schemeClr val="lt1"/>
              </a:solidFill>
              <a:latin typeface="Quattrocento Sans"/>
              <a:ea typeface="Quattrocento Sans"/>
              <a:cs typeface="Quattrocento Sans"/>
              <a:sym typeface="Quattrocento Sans"/>
            </a:endParaRPr>
          </a:p>
        </p:txBody>
      </p:sp>
      <p:sp>
        <p:nvSpPr>
          <p:cNvPr id="839" name="Google Shape;839;p39"/>
          <p:cNvSpPr txBox="1"/>
          <p:nvPr/>
        </p:nvSpPr>
        <p:spPr>
          <a:xfrm>
            <a:off x="7003415" y="3304540"/>
            <a:ext cx="4932000" cy="400200"/>
          </a:xfrm>
          <a:prstGeom prst="rect">
            <a:avLst/>
          </a:prstGeom>
          <a:solidFill>
            <a:srgbClr val="0C0C0C"/>
          </a:solidFill>
          <a:ln>
            <a:noFill/>
          </a:ln>
        </p:spPr>
        <p:txBody>
          <a:bodyPr anchorCtr="0" anchor="ctr" bIns="45700" lIns="91425" spcFirstLastPara="1" rIns="91425" wrap="square" tIns="45700">
            <a:spAutoFit/>
          </a:bodyPr>
          <a:lstStyle/>
          <a:p>
            <a:pPr indent="0" lvl="0" marL="0" marR="0" rtl="0" algn="l">
              <a:spcBef>
                <a:spcPts val="0"/>
              </a:spcBef>
              <a:spcAft>
                <a:spcPts val="0"/>
              </a:spcAft>
              <a:buClr>
                <a:srgbClr val="000000"/>
              </a:buClr>
              <a:buFont typeface="Arial"/>
              <a:buNone/>
            </a:pPr>
            <a:r>
              <a:rPr lang="en-US" sz="2000">
                <a:solidFill>
                  <a:schemeClr val="lt1"/>
                </a:solidFill>
                <a:latin typeface="Quattrocento Sans"/>
                <a:ea typeface="Quattrocento Sans"/>
                <a:cs typeface="Quattrocento Sans"/>
                <a:sym typeface="Quattrocento Sans"/>
              </a:rPr>
              <a:t>Working on merchant smartphone app</a:t>
            </a:r>
            <a:endParaRPr sz="2000">
              <a:solidFill>
                <a:schemeClr val="lt1"/>
              </a:solidFill>
              <a:latin typeface="Quattrocento Sans"/>
              <a:ea typeface="Quattrocento Sans"/>
              <a:cs typeface="Quattrocento Sans"/>
              <a:sym typeface="Quattrocento Sans"/>
            </a:endParaRPr>
          </a:p>
        </p:txBody>
      </p:sp>
      <p:sp>
        <p:nvSpPr>
          <p:cNvPr id="840" name="Google Shape;840;p39"/>
          <p:cNvSpPr txBox="1"/>
          <p:nvPr/>
        </p:nvSpPr>
        <p:spPr>
          <a:xfrm>
            <a:off x="7023735" y="4374515"/>
            <a:ext cx="4898400" cy="708000"/>
          </a:xfrm>
          <a:prstGeom prst="rect">
            <a:avLst/>
          </a:prstGeom>
          <a:solidFill>
            <a:srgbClr val="0C0C0C"/>
          </a:solidFill>
          <a:ln>
            <a:noFill/>
          </a:ln>
        </p:spPr>
        <p:txBody>
          <a:bodyPr anchorCtr="0" anchor="ctr" bIns="45700" lIns="91425" spcFirstLastPara="1" rIns="91425" wrap="square" tIns="45700">
            <a:spAutoFit/>
          </a:bodyPr>
          <a:lstStyle/>
          <a:p>
            <a:pPr indent="0" lvl="0" marL="0" marR="0" rtl="0" algn="l">
              <a:spcBef>
                <a:spcPts val="0"/>
              </a:spcBef>
              <a:spcAft>
                <a:spcPts val="0"/>
              </a:spcAft>
              <a:buClr>
                <a:srgbClr val="000000"/>
              </a:buClr>
              <a:buFont typeface="Arial"/>
              <a:buNone/>
            </a:pPr>
            <a:r>
              <a:rPr lang="en-US" sz="2000">
                <a:solidFill>
                  <a:schemeClr val="lt1"/>
                </a:solidFill>
                <a:latin typeface="Quattrocento Sans"/>
                <a:ea typeface="Quattrocento Sans"/>
                <a:cs typeface="Quattrocento Sans"/>
                <a:sym typeface="Quattrocento Sans"/>
              </a:rPr>
              <a:t>Implementing dynamic recommendation system to adapt to system resources</a:t>
            </a:r>
            <a:endParaRPr sz="2000">
              <a:solidFill>
                <a:schemeClr val="lt1"/>
              </a:solidFill>
              <a:latin typeface="Quattrocento Sans"/>
              <a:ea typeface="Quattrocento Sans"/>
              <a:cs typeface="Quattrocento Sans"/>
              <a:sym typeface="Quattrocento Sans"/>
            </a:endParaRPr>
          </a:p>
        </p:txBody>
      </p:sp>
      <p:grpSp>
        <p:nvGrpSpPr>
          <p:cNvPr id="841" name="Google Shape;841;p39"/>
          <p:cNvGrpSpPr/>
          <p:nvPr/>
        </p:nvGrpSpPr>
        <p:grpSpPr>
          <a:xfrm>
            <a:off x="754609" y="1554609"/>
            <a:ext cx="6547393" cy="3842461"/>
            <a:chOff x="2687161" y="3731096"/>
            <a:chExt cx="5158677" cy="3027467"/>
          </a:xfrm>
        </p:grpSpPr>
        <p:sp>
          <p:nvSpPr>
            <p:cNvPr id="842" name="Google Shape;842;p39"/>
            <p:cNvSpPr/>
            <p:nvPr/>
          </p:nvSpPr>
          <p:spPr>
            <a:xfrm>
              <a:off x="2725967" y="4290519"/>
              <a:ext cx="1906136" cy="2468044"/>
            </a:xfrm>
            <a:custGeom>
              <a:rect b="b" l="l" r="r" t="t"/>
              <a:pathLst>
                <a:path extrusionOk="0" h="2468044" w="1906136">
                  <a:moveTo>
                    <a:pt x="1901480" y="1594450"/>
                  </a:moveTo>
                  <a:lnTo>
                    <a:pt x="1898376" y="1588241"/>
                  </a:lnTo>
                  <a:lnTo>
                    <a:pt x="1892167" y="1582963"/>
                  </a:lnTo>
                  <a:lnTo>
                    <a:pt x="1886889" y="1575513"/>
                  </a:lnTo>
                  <a:lnTo>
                    <a:pt x="1879749" y="1577686"/>
                  </a:lnTo>
                  <a:lnTo>
                    <a:pt x="1870436" y="1577686"/>
                  </a:lnTo>
                  <a:lnTo>
                    <a:pt x="1862054" y="1575513"/>
                  </a:lnTo>
                  <a:lnTo>
                    <a:pt x="1855845" y="1568062"/>
                  </a:lnTo>
                  <a:lnTo>
                    <a:pt x="1854913" y="1558748"/>
                  </a:lnTo>
                  <a:lnTo>
                    <a:pt x="1850878" y="1548193"/>
                  </a:lnTo>
                  <a:lnTo>
                    <a:pt x="1845600" y="1542916"/>
                  </a:lnTo>
                  <a:lnTo>
                    <a:pt x="1789410" y="1538569"/>
                  </a:lnTo>
                  <a:lnTo>
                    <a:pt x="1785374" y="1537638"/>
                  </a:lnTo>
                  <a:lnTo>
                    <a:pt x="1782269" y="1535465"/>
                  </a:lnTo>
                  <a:lnTo>
                    <a:pt x="1778233" y="1533292"/>
                  </a:lnTo>
                  <a:lnTo>
                    <a:pt x="1777302" y="1533292"/>
                  </a:lnTo>
                  <a:lnTo>
                    <a:pt x="1771093" y="1531119"/>
                  </a:lnTo>
                  <a:lnTo>
                    <a:pt x="1767989" y="1533292"/>
                  </a:lnTo>
                  <a:lnTo>
                    <a:pt x="1762711" y="1535465"/>
                  </a:lnTo>
                  <a:lnTo>
                    <a:pt x="1758675" y="1522737"/>
                  </a:lnTo>
                  <a:lnTo>
                    <a:pt x="1736944" y="1515286"/>
                  </a:lnTo>
                  <a:lnTo>
                    <a:pt x="1713971" y="1515286"/>
                  </a:lnTo>
                  <a:lnTo>
                    <a:pt x="1717075" y="1509077"/>
                  </a:lnTo>
                  <a:lnTo>
                    <a:pt x="1721111" y="1505973"/>
                  </a:lnTo>
                  <a:lnTo>
                    <a:pt x="1724216" y="1500695"/>
                  </a:lnTo>
                  <a:lnTo>
                    <a:pt x="1728252" y="1496349"/>
                  </a:lnTo>
                  <a:lnTo>
                    <a:pt x="1729183" y="1488898"/>
                  </a:lnTo>
                  <a:lnTo>
                    <a:pt x="1704037" y="1476170"/>
                  </a:lnTo>
                  <a:lnTo>
                    <a:pt x="1682306" y="1459406"/>
                  </a:lnTo>
                  <a:lnTo>
                    <a:pt x="1662437" y="1439537"/>
                  </a:lnTo>
                  <a:lnTo>
                    <a:pt x="1645673" y="1417496"/>
                  </a:lnTo>
                  <a:lnTo>
                    <a:pt x="1621769" y="1415322"/>
                  </a:lnTo>
                  <a:lnTo>
                    <a:pt x="1604073" y="1414391"/>
                  </a:lnTo>
                  <a:lnTo>
                    <a:pt x="1582342" y="1412218"/>
                  </a:lnTo>
                  <a:lnTo>
                    <a:pt x="1578306" y="1400732"/>
                  </a:lnTo>
                  <a:lnTo>
                    <a:pt x="1571166" y="1393281"/>
                  </a:lnTo>
                  <a:lnTo>
                    <a:pt x="1562784" y="1392350"/>
                  </a:lnTo>
                  <a:lnTo>
                    <a:pt x="1549124" y="1388003"/>
                  </a:lnTo>
                  <a:lnTo>
                    <a:pt x="1549124" y="1377448"/>
                  </a:lnTo>
                  <a:lnTo>
                    <a:pt x="1536707" y="1371239"/>
                  </a:lnTo>
                  <a:lnTo>
                    <a:pt x="1529566" y="1365962"/>
                  </a:lnTo>
                  <a:lnTo>
                    <a:pt x="1522426" y="1360684"/>
                  </a:lnTo>
                  <a:lnTo>
                    <a:pt x="1510008" y="1356338"/>
                  </a:lnTo>
                  <a:lnTo>
                    <a:pt x="1512181" y="1353233"/>
                  </a:lnTo>
                  <a:lnTo>
                    <a:pt x="1512181" y="1351060"/>
                  </a:lnTo>
                  <a:lnTo>
                    <a:pt x="1514354" y="1350129"/>
                  </a:lnTo>
                  <a:lnTo>
                    <a:pt x="1514354" y="1347956"/>
                  </a:lnTo>
                  <a:lnTo>
                    <a:pt x="1514354" y="1343609"/>
                  </a:lnTo>
                  <a:lnTo>
                    <a:pt x="1488277" y="1345783"/>
                  </a:lnTo>
                  <a:lnTo>
                    <a:pt x="1463131" y="1347956"/>
                  </a:lnTo>
                  <a:lnTo>
                    <a:pt x="1441400" y="1345783"/>
                  </a:lnTo>
                  <a:lnTo>
                    <a:pt x="1419668" y="1338332"/>
                  </a:lnTo>
                  <a:lnTo>
                    <a:pt x="1402904" y="1323741"/>
                  </a:lnTo>
                  <a:lnTo>
                    <a:pt x="1399800" y="1325914"/>
                  </a:lnTo>
                  <a:lnTo>
                    <a:pt x="1395764" y="1328087"/>
                  </a:lnTo>
                  <a:lnTo>
                    <a:pt x="1393591" y="1329019"/>
                  </a:lnTo>
                  <a:lnTo>
                    <a:pt x="1392660" y="1331192"/>
                  </a:lnTo>
                  <a:lnTo>
                    <a:pt x="1390487" y="1333365"/>
                  </a:lnTo>
                  <a:lnTo>
                    <a:pt x="1386451" y="1336469"/>
                  </a:lnTo>
                  <a:lnTo>
                    <a:pt x="1386451" y="1340815"/>
                  </a:lnTo>
                  <a:lnTo>
                    <a:pt x="1383346" y="1338642"/>
                  </a:lnTo>
                  <a:lnTo>
                    <a:pt x="1381173" y="1336469"/>
                  </a:lnTo>
                  <a:lnTo>
                    <a:pt x="1379000" y="1336469"/>
                  </a:lnTo>
                  <a:lnTo>
                    <a:pt x="1379000" y="1335538"/>
                  </a:lnTo>
                  <a:lnTo>
                    <a:pt x="1381173" y="1335538"/>
                  </a:lnTo>
                  <a:lnTo>
                    <a:pt x="1381173" y="1331192"/>
                  </a:lnTo>
                  <a:lnTo>
                    <a:pt x="1383346" y="1328087"/>
                  </a:lnTo>
                  <a:lnTo>
                    <a:pt x="1378069" y="1328087"/>
                  </a:lnTo>
                  <a:lnTo>
                    <a:pt x="1374033" y="1325914"/>
                  </a:lnTo>
                  <a:lnTo>
                    <a:pt x="1371860" y="1325914"/>
                  </a:lnTo>
                  <a:lnTo>
                    <a:pt x="1368755" y="1325914"/>
                  </a:lnTo>
                  <a:lnTo>
                    <a:pt x="1366582" y="1325914"/>
                  </a:lnTo>
                  <a:lnTo>
                    <a:pt x="1363478" y="1328087"/>
                  </a:lnTo>
                  <a:lnTo>
                    <a:pt x="1343609" y="1331192"/>
                  </a:lnTo>
                  <a:lnTo>
                    <a:pt x="1329950" y="1338642"/>
                  </a:lnTo>
                  <a:lnTo>
                    <a:pt x="1319395" y="1347956"/>
                  </a:lnTo>
                  <a:lnTo>
                    <a:pt x="1310081" y="1358511"/>
                  </a:lnTo>
                  <a:lnTo>
                    <a:pt x="1302941" y="1373102"/>
                  </a:lnTo>
                  <a:lnTo>
                    <a:pt x="1296111" y="1371550"/>
                  </a:lnTo>
                  <a:lnTo>
                    <a:pt x="1290833" y="1370618"/>
                  </a:lnTo>
                  <a:lnTo>
                    <a:pt x="1288660" y="1370618"/>
                  </a:lnTo>
                  <a:lnTo>
                    <a:pt x="1286798" y="1368445"/>
                  </a:lnTo>
                  <a:lnTo>
                    <a:pt x="1283693" y="1364099"/>
                  </a:lnTo>
                  <a:lnTo>
                    <a:pt x="1281520" y="1360994"/>
                  </a:lnTo>
                  <a:lnTo>
                    <a:pt x="1264756" y="1360994"/>
                  </a:lnTo>
                  <a:lnTo>
                    <a:pt x="1255443" y="1364099"/>
                  </a:lnTo>
                  <a:lnTo>
                    <a:pt x="1248302" y="1373412"/>
                  </a:lnTo>
                  <a:lnTo>
                    <a:pt x="1234643" y="1370308"/>
                  </a:lnTo>
                  <a:lnTo>
                    <a:pt x="1223156" y="1364099"/>
                  </a:lnTo>
                  <a:lnTo>
                    <a:pt x="1216016" y="1356648"/>
                  </a:lnTo>
                  <a:lnTo>
                    <a:pt x="1210739" y="1350439"/>
                  </a:lnTo>
                  <a:lnTo>
                    <a:pt x="1201425" y="1341126"/>
                  </a:lnTo>
                  <a:lnTo>
                    <a:pt x="1201425" y="1326535"/>
                  </a:lnTo>
                  <a:lnTo>
                    <a:pt x="1205461" y="1311944"/>
                  </a:lnTo>
                  <a:lnTo>
                    <a:pt x="1208565" y="1300457"/>
                  </a:lnTo>
                  <a:lnTo>
                    <a:pt x="1206392" y="1284625"/>
                  </a:lnTo>
                  <a:lnTo>
                    <a:pt x="1199252" y="1273138"/>
                  </a:lnTo>
                  <a:lnTo>
                    <a:pt x="1190870" y="1267861"/>
                  </a:lnTo>
                  <a:lnTo>
                    <a:pt x="1177210" y="1265688"/>
                  </a:lnTo>
                  <a:lnTo>
                    <a:pt x="1162619" y="1265688"/>
                  </a:lnTo>
                  <a:lnTo>
                    <a:pt x="1147097" y="1267861"/>
                  </a:lnTo>
                  <a:lnTo>
                    <a:pt x="1128470" y="1267861"/>
                  </a:lnTo>
                  <a:lnTo>
                    <a:pt x="1134679" y="1255132"/>
                  </a:lnTo>
                  <a:lnTo>
                    <a:pt x="1139957" y="1238368"/>
                  </a:lnTo>
                  <a:lnTo>
                    <a:pt x="1145234" y="1220362"/>
                  </a:lnTo>
                  <a:lnTo>
                    <a:pt x="1150512" y="1206703"/>
                  </a:lnTo>
                  <a:lnTo>
                    <a:pt x="1157652" y="1199252"/>
                  </a:lnTo>
                  <a:lnTo>
                    <a:pt x="1157652" y="1183420"/>
                  </a:lnTo>
                  <a:lnTo>
                    <a:pt x="1152375" y="1184351"/>
                  </a:lnTo>
                  <a:lnTo>
                    <a:pt x="1148339" y="1184351"/>
                  </a:lnTo>
                  <a:lnTo>
                    <a:pt x="1147097" y="1184351"/>
                  </a:lnTo>
                  <a:lnTo>
                    <a:pt x="1147097" y="1186524"/>
                  </a:lnTo>
                  <a:lnTo>
                    <a:pt x="1144924" y="1186524"/>
                  </a:lnTo>
                  <a:lnTo>
                    <a:pt x="1144924" y="1184351"/>
                  </a:lnTo>
                  <a:lnTo>
                    <a:pt x="1142751" y="1183420"/>
                  </a:lnTo>
                  <a:lnTo>
                    <a:pt x="1141820" y="1179073"/>
                  </a:lnTo>
                  <a:lnTo>
                    <a:pt x="1125055" y="1181246"/>
                  </a:lnTo>
                  <a:lnTo>
                    <a:pt x="1113569" y="1186524"/>
                  </a:lnTo>
                  <a:lnTo>
                    <a:pt x="1105187" y="1195837"/>
                  </a:lnTo>
                  <a:lnTo>
                    <a:pt x="1103014" y="1198942"/>
                  </a:lnTo>
                  <a:lnTo>
                    <a:pt x="1100841" y="1205151"/>
                  </a:lnTo>
                  <a:lnTo>
                    <a:pt x="1098668" y="1210428"/>
                  </a:lnTo>
                  <a:lnTo>
                    <a:pt x="1097736" y="1215706"/>
                  </a:lnTo>
                  <a:lnTo>
                    <a:pt x="1093700" y="1220052"/>
                  </a:lnTo>
                  <a:lnTo>
                    <a:pt x="1093700" y="1220983"/>
                  </a:lnTo>
                  <a:lnTo>
                    <a:pt x="1091527" y="1220983"/>
                  </a:lnTo>
                  <a:lnTo>
                    <a:pt x="1090596" y="1220983"/>
                  </a:lnTo>
                  <a:lnTo>
                    <a:pt x="1086560" y="1220983"/>
                  </a:lnTo>
                  <a:lnTo>
                    <a:pt x="1084387" y="1220983"/>
                  </a:lnTo>
                  <a:lnTo>
                    <a:pt x="1081283" y="1223157"/>
                  </a:lnTo>
                  <a:lnTo>
                    <a:pt x="1066692" y="1230607"/>
                  </a:lnTo>
                  <a:lnTo>
                    <a:pt x="1057378" y="1234953"/>
                  </a:lnTo>
                  <a:lnTo>
                    <a:pt x="1052101" y="1232780"/>
                  </a:lnTo>
                  <a:lnTo>
                    <a:pt x="1048065" y="1230607"/>
                  </a:lnTo>
                  <a:lnTo>
                    <a:pt x="1044960" y="1227503"/>
                  </a:lnTo>
                  <a:lnTo>
                    <a:pt x="1037820" y="1225330"/>
                  </a:lnTo>
                  <a:lnTo>
                    <a:pt x="1025402" y="1223157"/>
                  </a:lnTo>
                  <a:lnTo>
                    <a:pt x="1013916" y="1201115"/>
                  </a:lnTo>
                  <a:lnTo>
                    <a:pt x="1006776" y="1183109"/>
                  </a:lnTo>
                  <a:lnTo>
                    <a:pt x="1005844" y="1164172"/>
                  </a:lnTo>
                  <a:lnTo>
                    <a:pt x="1005844" y="1146166"/>
                  </a:lnTo>
                  <a:lnTo>
                    <a:pt x="1012985" y="1121951"/>
                  </a:lnTo>
                  <a:lnTo>
                    <a:pt x="1016089" y="1111396"/>
                  </a:lnTo>
                  <a:lnTo>
                    <a:pt x="1016089" y="1102083"/>
                  </a:lnTo>
                  <a:lnTo>
                    <a:pt x="1013916" y="1094632"/>
                  </a:lnTo>
                  <a:lnTo>
                    <a:pt x="1017952" y="1085319"/>
                  </a:lnTo>
                  <a:lnTo>
                    <a:pt x="1025092" y="1074764"/>
                  </a:lnTo>
                  <a:lnTo>
                    <a:pt x="1035647" y="1067313"/>
                  </a:lnTo>
                  <a:lnTo>
                    <a:pt x="1048065" y="1061104"/>
                  </a:lnTo>
                  <a:lnTo>
                    <a:pt x="1059551" y="1057999"/>
                  </a:lnTo>
                  <a:lnTo>
                    <a:pt x="1076316" y="1055826"/>
                  </a:lnTo>
                  <a:lnTo>
                    <a:pt x="1091838" y="1055826"/>
                  </a:lnTo>
                  <a:lnTo>
                    <a:pt x="1108602" y="1060173"/>
                  </a:lnTo>
                  <a:lnTo>
                    <a:pt x="1121020" y="1065450"/>
                  </a:lnTo>
                  <a:lnTo>
                    <a:pt x="1137784" y="1065450"/>
                  </a:lnTo>
                  <a:lnTo>
                    <a:pt x="1134679" y="1060173"/>
                  </a:lnTo>
                  <a:lnTo>
                    <a:pt x="1132506" y="1055826"/>
                  </a:lnTo>
                  <a:lnTo>
                    <a:pt x="1130333" y="1052722"/>
                  </a:lnTo>
                  <a:lnTo>
                    <a:pt x="1127229" y="1047444"/>
                  </a:lnTo>
                  <a:lnTo>
                    <a:pt x="1125055" y="1041235"/>
                  </a:lnTo>
                  <a:lnTo>
                    <a:pt x="1128160" y="1041235"/>
                  </a:lnTo>
                  <a:lnTo>
                    <a:pt x="1128160" y="1038131"/>
                  </a:lnTo>
                  <a:lnTo>
                    <a:pt x="1149891" y="1041235"/>
                  </a:lnTo>
                  <a:lnTo>
                    <a:pt x="1168518" y="1048686"/>
                  </a:lnTo>
                  <a:lnTo>
                    <a:pt x="1184040" y="1056137"/>
                  </a:lnTo>
                  <a:lnTo>
                    <a:pt x="1197700" y="1058310"/>
                  </a:lnTo>
                  <a:lnTo>
                    <a:pt x="1208255" y="1067623"/>
                  </a:lnTo>
                  <a:lnTo>
                    <a:pt x="1219741" y="1083456"/>
                  </a:lnTo>
                  <a:lnTo>
                    <a:pt x="1230297" y="1105498"/>
                  </a:lnTo>
                  <a:lnTo>
                    <a:pt x="1239610" y="1126608"/>
                  </a:lnTo>
                  <a:lnTo>
                    <a:pt x="1244888" y="1142441"/>
                  </a:lnTo>
                  <a:lnTo>
                    <a:pt x="1257305" y="1146787"/>
                  </a:lnTo>
                  <a:lnTo>
                    <a:pt x="1257305" y="1142441"/>
                  </a:lnTo>
                  <a:lnTo>
                    <a:pt x="1261341" y="1142441"/>
                  </a:lnTo>
                  <a:lnTo>
                    <a:pt x="1257305" y="1124435"/>
                  </a:lnTo>
                  <a:lnTo>
                    <a:pt x="1250165" y="1104566"/>
                  </a:lnTo>
                  <a:lnTo>
                    <a:pt x="1243025" y="1083456"/>
                  </a:lnTo>
                  <a:lnTo>
                    <a:pt x="1237747" y="1063587"/>
                  </a:lnTo>
                  <a:lnTo>
                    <a:pt x="1235574" y="1045581"/>
                  </a:lnTo>
                  <a:lnTo>
                    <a:pt x="1241783" y="1030991"/>
                  </a:lnTo>
                  <a:lnTo>
                    <a:pt x="1247061" y="1012053"/>
                  </a:lnTo>
                  <a:lnTo>
                    <a:pt x="1257616" y="997462"/>
                  </a:lnTo>
                  <a:lnTo>
                    <a:pt x="1274380" y="986907"/>
                  </a:lnTo>
                  <a:lnTo>
                    <a:pt x="1291144" y="975421"/>
                  </a:lnTo>
                  <a:lnTo>
                    <a:pt x="1306666" y="967039"/>
                  </a:lnTo>
                  <a:lnTo>
                    <a:pt x="1321257" y="957725"/>
                  </a:lnTo>
                  <a:lnTo>
                    <a:pt x="1321257" y="952448"/>
                  </a:lnTo>
                  <a:lnTo>
                    <a:pt x="1318153" y="940961"/>
                  </a:lnTo>
                  <a:lnTo>
                    <a:pt x="1314117" y="928233"/>
                  </a:lnTo>
                  <a:lnTo>
                    <a:pt x="1311012" y="917678"/>
                  </a:lnTo>
                  <a:lnTo>
                    <a:pt x="1308839" y="913332"/>
                  </a:lnTo>
                  <a:lnTo>
                    <a:pt x="1308839" y="904018"/>
                  </a:lnTo>
                  <a:lnTo>
                    <a:pt x="1314117" y="908364"/>
                  </a:lnTo>
                  <a:lnTo>
                    <a:pt x="1316290" y="910538"/>
                  </a:lnTo>
                  <a:lnTo>
                    <a:pt x="1320326" y="911469"/>
                  </a:lnTo>
                  <a:lnTo>
                    <a:pt x="1321257" y="913642"/>
                  </a:lnTo>
                  <a:lnTo>
                    <a:pt x="1325293" y="917988"/>
                  </a:lnTo>
                  <a:lnTo>
                    <a:pt x="1337711" y="886633"/>
                  </a:lnTo>
                  <a:lnTo>
                    <a:pt x="1348266" y="857141"/>
                  </a:lnTo>
                  <a:lnTo>
                    <a:pt x="1362857" y="854968"/>
                  </a:lnTo>
                  <a:lnTo>
                    <a:pt x="1376517" y="852795"/>
                  </a:lnTo>
                  <a:lnTo>
                    <a:pt x="1391108" y="849690"/>
                  </a:lnTo>
                  <a:lnTo>
                    <a:pt x="1401663" y="840377"/>
                  </a:lnTo>
                  <a:lnTo>
                    <a:pt x="1408803" y="840377"/>
                  </a:lnTo>
                  <a:lnTo>
                    <a:pt x="1405698" y="837272"/>
                  </a:lnTo>
                  <a:lnTo>
                    <a:pt x="1398558" y="835099"/>
                  </a:lnTo>
                  <a:lnTo>
                    <a:pt x="1392349" y="832926"/>
                  </a:lnTo>
                  <a:lnTo>
                    <a:pt x="1398558" y="814920"/>
                  </a:lnTo>
                  <a:lnTo>
                    <a:pt x="1406940" y="802192"/>
                  </a:lnTo>
                  <a:lnTo>
                    <a:pt x="1420600" y="792879"/>
                  </a:lnTo>
                  <a:lnTo>
                    <a:pt x="1435191" y="785428"/>
                  </a:lnTo>
                  <a:lnTo>
                    <a:pt x="1448850" y="780150"/>
                  </a:lnTo>
                  <a:lnTo>
                    <a:pt x="1465615" y="772700"/>
                  </a:lnTo>
                  <a:lnTo>
                    <a:pt x="1478032" y="763386"/>
                  </a:lnTo>
                  <a:lnTo>
                    <a:pt x="1478032" y="761213"/>
                  </a:lnTo>
                  <a:lnTo>
                    <a:pt x="1478032" y="759040"/>
                  </a:lnTo>
                  <a:lnTo>
                    <a:pt x="1480205" y="759040"/>
                  </a:lnTo>
                  <a:lnTo>
                    <a:pt x="1482379" y="759040"/>
                  </a:lnTo>
                  <a:lnTo>
                    <a:pt x="1482379" y="763386"/>
                  </a:lnTo>
                  <a:lnTo>
                    <a:pt x="1489519" y="766491"/>
                  </a:lnTo>
                  <a:lnTo>
                    <a:pt x="1482379" y="775804"/>
                  </a:lnTo>
                  <a:lnTo>
                    <a:pt x="1475238" y="781082"/>
                  </a:lnTo>
                  <a:lnTo>
                    <a:pt x="1465925" y="787291"/>
                  </a:lnTo>
                  <a:lnTo>
                    <a:pt x="1465925" y="803123"/>
                  </a:lnTo>
                  <a:lnTo>
                    <a:pt x="1484552" y="795673"/>
                  </a:lnTo>
                  <a:lnTo>
                    <a:pt x="1499143" y="785117"/>
                  </a:lnTo>
                  <a:lnTo>
                    <a:pt x="1509698" y="772389"/>
                  </a:lnTo>
                  <a:lnTo>
                    <a:pt x="1511871" y="770216"/>
                  </a:lnTo>
                  <a:lnTo>
                    <a:pt x="1511871" y="768043"/>
                  </a:lnTo>
                  <a:lnTo>
                    <a:pt x="1514044" y="768043"/>
                  </a:lnTo>
                  <a:lnTo>
                    <a:pt x="1514044" y="765870"/>
                  </a:lnTo>
                  <a:lnTo>
                    <a:pt x="1514044" y="762765"/>
                  </a:lnTo>
                  <a:lnTo>
                    <a:pt x="1504731" y="751279"/>
                  </a:lnTo>
                  <a:lnTo>
                    <a:pt x="1497590" y="740724"/>
                  </a:lnTo>
                  <a:lnTo>
                    <a:pt x="1488277" y="730169"/>
                  </a:lnTo>
                  <a:lnTo>
                    <a:pt x="1473686" y="722718"/>
                  </a:lnTo>
                  <a:lnTo>
                    <a:pt x="1475859" y="711231"/>
                  </a:lnTo>
                  <a:lnTo>
                    <a:pt x="1478032" y="703781"/>
                  </a:lnTo>
                  <a:lnTo>
                    <a:pt x="1481137" y="696330"/>
                  </a:lnTo>
                  <a:lnTo>
                    <a:pt x="1486414" y="687017"/>
                  </a:lnTo>
                  <a:lnTo>
                    <a:pt x="1483310" y="683912"/>
                  </a:lnTo>
                  <a:lnTo>
                    <a:pt x="1479274" y="681739"/>
                  </a:lnTo>
                  <a:lnTo>
                    <a:pt x="1476170" y="679566"/>
                  </a:lnTo>
                  <a:lnTo>
                    <a:pt x="1473996" y="678635"/>
                  </a:lnTo>
                  <a:lnTo>
                    <a:pt x="1471823" y="674288"/>
                  </a:lnTo>
                  <a:lnTo>
                    <a:pt x="1470892" y="671184"/>
                  </a:lnTo>
                  <a:lnTo>
                    <a:pt x="1446988" y="676461"/>
                  </a:lnTo>
                  <a:lnTo>
                    <a:pt x="1425257" y="685775"/>
                  </a:lnTo>
                  <a:lnTo>
                    <a:pt x="1407561" y="698503"/>
                  </a:lnTo>
                  <a:lnTo>
                    <a:pt x="1403525" y="698503"/>
                  </a:lnTo>
                  <a:lnTo>
                    <a:pt x="1418116" y="681739"/>
                  </a:lnTo>
                  <a:lnTo>
                    <a:pt x="1437985" y="672426"/>
                  </a:lnTo>
                  <a:lnTo>
                    <a:pt x="1459716" y="664975"/>
                  </a:lnTo>
                  <a:lnTo>
                    <a:pt x="1485793" y="661870"/>
                  </a:lnTo>
                  <a:lnTo>
                    <a:pt x="1510940" y="657524"/>
                  </a:lnTo>
                  <a:lnTo>
                    <a:pt x="1537017" y="654420"/>
                  </a:lnTo>
                  <a:lnTo>
                    <a:pt x="1562163" y="649142"/>
                  </a:lnTo>
                  <a:lnTo>
                    <a:pt x="1583894" y="639829"/>
                  </a:lnTo>
                  <a:lnTo>
                    <a:pt x="1603763" y="625238"/>
                  </a:lnTo>
                  <a:lnTo>
                    <a:pt x="1603763" y="622133"/>
                  </a:lnTo>
                  <a:lnTo>
                    <a:pt x="1603763" y="619960"/>
                  </a:lnTo>
                  <a:lnTo>
                    <a:pt x="1603763" y="615614"/>
                  </a:lnTo>
                  <a:lnTo>
                    <a:pt x="1601590" y="614683"/>
                  </a:lnTo>
                  <a:lnTo>
                    <a:pt x="1601590" y="610336"/>
                  </a:lnTo>
                  <a:lnTo>
                    <a:pt x="1601590" y="607232"/>
                  </a:lnTo>
                  <a:lnTo>
                    <a:pt x="1603763" y="601023"/>
                  </a:lnTo>
                  <a:lnTo>
                    <a:pt x="1601590" y="595746"/>
                  </a:lnTo>
                  <a:lnTo>
                    <a:pt x="1601590" y="590468"/>
                  </a:lnTo>
                  <a:lnTo>
                    <a:pt x="1600658" y="586122"/>
                  </a:lnTo>
                  <a:lnTo>
                    <a:pt x="1600658" y="580844"/>
                  </a:lnTo>
                  <a:lnTo>
                    <a:pt x="1581721" y="580844"/>
                  </a:lnTo>
                  <a:lnTo>
                    <a:pt x="1579548" y="566253"/>
                  </a:lnTo>
                  <a:lnTo>
                    <a:pt x="1572408" y="556940"/>
                  </a:lnTo>
                  <a:lnTo>
                    <a:pt x="1565268" y="549489"/>
                  </a:lnTo>
                  <a:lnTo>
                    <a:pt x="1552850" y="546385"/>
                  </a:lnTo>
                  <a:lnTo>
                    <a:pt x="1543536" y="556940"/>
                  </a:lnTo>
                  <a:lnTo>
                    <a:pt x="1532981" y="566253"/>
                  </a:lnTo>
                  <a:lnTo>
                    <a:pt x="1521495" y="577740"/>
                  </a:lnTo>
                  <a:lnTo>
                    <a:pt x="1518390" y="577740"/>
                  </a:lnTo>
                  <a:lnTo>
                    <a:pt x="1530808" y="558803"/>
                  </a:lnTo>
                  <a:lnTo>
                    <a:pt x="1542295" y="536761"/>
                  </a:lnTo>
                  <a:lnTo>
                    <a:pt x="1528635" y="526206"/>
                  </a:lnTo>
                  <a:lnTo>
                    <a:pt x="1525531" y="516892"/>
                  </a:lnTo>
                  <a:lnTo>
                    <a:pt x="1527704" y="506337"/>
                  </a:lnTo>
                  <a:lnTo>
                    <a:pt x="1527704" y="494851"/>
                  </a:lnTo>
                  <a:lnTo>
                    <a:pt x="1521495" y="480260"/>
                  </a:lnTo>
                  <a:lnTo>
                    <a:pt x="1520563" y="478087"/>
                  </a:lnTo>
                  <a:lnTo>
                    <a:pt x="1516528" y="478087"/>
                  </a:lnTo>
                  <a:lnTo>
                    <a:pt x="1514354" y="478087"/>
                  </a:lnTo>
                  <a:lnTo>
                    <a:pt x="1511250" y="478087"/>
                  </a:lnTo>
                  <a:lnTo>
                    <a:pt x="1507214" y="478087"/>
                  </a:lnTo>
                  <a:lnTo>
                    <a:pt x="1506283" y="477155"/>
                  </a:lnTo>
                  <a:lnTo>
                    <a:pt x="1504110" y="472809"/>
                  </a:lnTo>
                  <a:lnTo>
                    <a:pt x="1501937" y="469705"/>
                  </a:lnTo>
                  <a:lnTo>
                    <a:pt x="1504110" y="465358"/>
                  </a:lnTo>
                  <a:lnTo>
                    <a:pt x="1504110" y="462254"/>
                  </a:lnTo>
                  <a:lnTo>
                    <a:pt x="1506283" y="460081"/>
                  </a:lnTo>
                  <a:lnTo>
                    <a:pt x="1506283" y="455734"/>
                  </a:lnTo>
                  <a:lnTo>
                    <a:pt x="1506283" y="452630"/>
                  </a:lnTo>
                  <a:lnTo>
                    <a:pt x="1500074" y="443317"/>
                  </a:lnTo>
                  <a:lnTo>
                    <a:pt x="1492934" y="435866"/>
                  </a:lnTo>
                  <a:lnTo>
                    <a:pt x="1485793" y="428415"/>
                  </a:lnTo>
                  <a:lnTo>
                    <a:pt x="1480516" y="420964"/>
                  </a:lnTo>
                  <a:lnTo>
                    <a:pt x="1478343" y="408236"/>
                  </a:lnTo>
                  <a:lnTo>
                    <a:pt x="1463752" y="419723"/>
                  </a:lnTo>
                  <a:lnTo>
                    <a:pt x="1455370" y="434314"/>
                  </a:lnTo>
                  <a:lnTo>
                    <a:pt x="1443883" y="447973"/>
                  </a:lnTo>
                  <a:lnTo>
                    <a:pt x="1429292" y="459460"/>
                  </a:lnTo>
                  <a:lnTo>
                    <a:pt x="1428361" y="455114"/>
                  </a:lnTo>
                  <a:lnTo>
                    <a:pt x="1422152" y="454182"/>
                  </a:lnTo>
                  <a:lnTo>
                    <a:pt x="1419048" y="449836"/>
                  </a:lnTo>
                  <a:lnTo>
                    <a:pt x="1415012" y="447663"/>
                  </a:lnTo>
                  <a:lnTo>
                    <a:pt x="1411907" y="444558"/>
                  </a:lnTo>
                  <a:lnTo>
                    <a:pt x="1409734" y="442385"/>
                  </a:lnTo>
                  <a:lnTo>
                    <a:pt x="1406630" y="431830"/>
                  </a:lnTo>
                  <a:lnTo>
                    <a:pt x="1404457" y="417239"/>
                  </a:lnTo>
                  <a:lnTo>
                    <a:pt x="1400421" y="400475"/>
                  </a:lnTo>
                  <a:lnTo>
                    <a:pt x="1399490" y="391162"/>
                  </a:lnTo>
                  <a:lnTo>
                    <a:pt x="1395454" y="388057"/>
                  </a:lnTo>
                  <a:lnTo>
                    <a:pt x="1390176" y="385884"/>
                  </a:lnTo>
                  <a:lnTo>
                    <a:pt x="1384899" y="383711"/>
                  </a:lnTo>
                  <a:lnTo>
                    <a:pt x="1378690" y="383711"/>
                  </a:lnTo>
                  <a:lnTo>
                    <a:pt x="1375585" y="382780"/>
                  </a:lnTo>
                  <a:lnTo>
                    <a:pt x="1370308" y="378433"/>
                  </a:lnTo>
                  <a:lnTo>
                    <a:pt x="1364099" y="369120"/>
                  </a:lnTo>
                  <a:lnTo>
                    <a:pt x="1358821" y="356392"/>
                  </a:lnTo>
                  <a:lnTo>
                    <a:pt x="1353544" y="347078"/>
                  </a:lnTo>
                  <a:lnTo>
                    <a:pt x="1329639" y="351425"/>
                  </a:lnTo>
                  <a:lnTo>
                    <a:pt x="1307908" y="351425"/>
                  </a:lnTo>
                  <a:lnTo>
                    <a:pt x="1282762" y="347078"/>
                  </a:lnTo>
                  <a:lnTo>
                    <a:pt x="1282762" y="351425"/>
                  </a:lnTo>
                  <a:lnTo>
                    <a:pt x="1278726" y="351425"/>
                  </a:lnTo>
                  <a:lnTo>
                    <a:pt x="1280899" y="369431"/>
                  </a:lnTo>
                  <a:lnTo>
                    <a:pt x="1286177" y="388368"/>
                  </a:lnTo>
                  <a:lnTo>
                    <a:pt x="1290213" y="405132"/>
                  </a:lnTo>
                  <a:lnTo>
                    <a:pt x="1293317" y="420964"/>
                  </a:lnTo>
                  <a:lnTo>
                    <a:pt x="1290213" y="435555"/>
                  </a:lnTo>
                  <a:lnTo>
                    <a:pt x="1283072" y="448284"/>
                  </a:lnTo>
                  <a:lnTo>
                    <a:pt x="1285246" y="454493"/>
                  </a:lnTo>
                  <a:lnTo>
                    <a:pt x="1288350" y="457597"/>
                  </a:lnTo>
                  <a:lnTo>
                    <a:pt x="1292386" y="459770"/>
                  </a:lnTo>
                  <a:lnTo>
                    <a:pt x="1295490" y="461943"/>
                  </a:lnTo>
                  <a:lnTo>
                    <a:pt x="1302630" y="465048"/>
                  </a:lnTo>
                  <a:lnTo>
                    <a:pt x="1302630" y="481812"/>
                  </a:lnTo>
                  <a:lnTo>
                    <a:pt x="1304804" y="498576"/>
                  </a:lnTo>
                  <a:lnTo>
                    <a:pt x="1302630" y="509131"/>
                  </a:lnTo>
                  <a:lnTo>
                    <a:pt x="1297353" y="528068"/>
                  </a:lnTo>
                  <a:lnTo>
                    <a:pt x="1288040" y="542659"/>
                  </a:lnTo>
                  <a:lnTo>
                    <a:pt x="1273449" y="553214"/>
                  </a:lnTo>
                  <a:lnTo>
                    <a:pt x="1258858" y="560665"/>
                  </a:lnTo>
                  <a:lnTo>
                    <a:pt x="1264135" y="577429"/>
                  </a:lnTo>
                  <a:lnTo>
                    <a:pt x="1268171" y="595435"/>
                  </a:lnTo>
                  <a:lnTo>
                    <a:pt x="1270344" y="610026"/>
                  </a:lnTo>
                  <a:lnTo>
                    <a:pt x="1270344" y="621513"/>
                  </a:lnTo>
                  <a:lnTo>
                    <a:pt x="1268171" y="624617"/>
                  </a:lnTo>
                  <a:lnTo>
                    <a:pt x="1268171" y="626790"/>
                  </a:lnTo>
                  <a:lnTo>
                    <a:pt x="1268171" y="628963"/>
                  </a:lnTo>
                  <a:lnTo>
                    <a:pt x="1265998" y="628963"/>
                  </a:lnTo>
                  <a:lnTo>
                    <a:pt x="1262893" y="629895"/>
                  </a:lnTo>
                  <a:lnTo>
                    <a:pt x="1260720" y="629895"/>
                  </a:lnTo>
                  <a:lnTo>
                    <a:pt x="1258547" y="632068"/>
                  </a:lnTo>
                  <a:lnTo>
                    <a:pt x="1256374" y="632068"/>
                  </a:lnTo>
                  <a:lnTo>
                    <a:pt x="1253270" y="634241"/>
                  </a:lnTo>
                  <a:lnTo>
                    <a:pt x="1242714" y="617477"/>
                  </a:lnTo>
                  <a:lnTo>
                    <a:pt x="1233401" y="604748"/>
                  </a:lnTo>
                  <a:lnTo>
                    <a:pt x="1229365" y="593262"/>
                  </a:lnTo>
                  <a:lnTo>
                    <a:pt x="1228434" y="582707"/>
                  </a:lnTo>
                  <a:lnTo>
                    <a:pt x="1226261" y="571220"/>
                  </a:lnTo>
                  <a:lnTo>
                    <a:pt x="1222225" y="556629"/>
                  </a:lnTo>
                  <a:lnTo>
                    <a:pt x="1219121" y="536761"/>
                  </a:lnTo>
                  <a:lnTo>
                    <a:pt x="1189939" y="529310"/>
                  </a:lnTo>
                  <a:lnTo>
                    <a:pt x="1185903" y="529310"/>
                  </a:lnTo>
                  <a:lnTo>
                    <a:pt x="1184972" y="531483"/>
                  </a:lnTo>
                  <a:lnTo>
                    <a:pt x="1180936" y="533656"/>
                  </a:lnTo>
                  <a:lnTo>
                    <a:pt x="1178763" y="535829"/>
                  </a:lnTo>
                  <a:lnTo>
                    <a:pt x="1175658" y="535829"/>
                  </a:lnTo>
                  <a:lnTo>
                    <a:pt x="1171622" y="536761"/>
                  </a:lnTo>
                  <a:lnTo>
                    <a:pt x="1168518" y="535829"/>
                  </a:lnTo>
                  <a:lnTo>
                    <a:pt x="1163240" y="533656"/>
                  </a:lnTo>
                  <a:lnTo>
                    <a:pt x="1150202" y="527137"/>
                  </a:lnTo>
                  <a:lnTo>
                    <a:pt x="1139646" y="515650"/>
                  </a:lnTo>
                  <a:lnTo>
                    <a:pt x="1127229" y="502922"/>
                  </a:lnTo>
                  <a:lnTo>
                    <a:pt x="1113569" y="493609"/>
                  </a:lnTo>
                  <a:lnTo>
                    <a:pt x="1101151" y="488331"/>
                  </a:lnTo>
                  <a:lnTo>
                    <a:pt x="1088733" y="490504"/>
                  </a:lnTo>
                  <a:lnTo>
                    <a:pt x="1083456" y="488331"/>
                  </a:lnTo>
                  <a:lnTo>
                    <a:pt x="1077247" y="488331"/>
                  </a:lnTo>
                  <a:lnTo>
                    <a:pt x="1076316" y="486158"/>
                  </a:lnTo>
                  <a:lnTo>
                    <a:pt x="1076316" y="485227"/>
                  </a:lnTo>
                  <a:lnTo>
                    <a:pt x="1076316" y="483054"/>
                  </a:lnTo>
                  <a:lnTo>
                    <a:pt x="1076316" y="480881"/>
                  </a:lnTo>
                  <a:lnTo>
                    <a:pt x="1076316" y="477776"/>
                  </a:lnTo>
                  <a:lnTo>
                    <a:pt x="1076316" y="473430"/>
                  </a:lnTo>
                  <a:lnTo>
                    <a:pt x="1072280" y="470325"/>
                  </a:lnTo>
                  <a:lnTo>
                    <a:pt x="1072280" y="461012"/>
                  </a:lnTo>
                  <a:lnTo>
                    <a:pt x="1052411" y="461012"/>
                  </a:lnTo>
                  <a:lnTo>
                    <a:pt x="1052411" y="441143"/>
                  </a:lnTo>
                  <a:lnTo>
                    <a:pt x="1048375" y="421275"/>
                  </a:lnTo>
                  <a:lnTo>
                    <a:pt x="1042166" y="406684"/>
                  </a:lnTo>
                  <a:lnTo>
                    <a:pt x="1042166" y="382469"/>
                  </a:lnTo>
                  <a:lnTo>
                    <a:pt x="1048375" y="365705"/>
                  </a:lnTo>
                  <a:lnTo>
                    <a:pt x="1057689" y="355150"/>
                  </a:lnTo>
                  <a:lnTo>
                    <a:pt x="1072280" y="345837"/>
                  </a:lnTo>
                  <a:lnTo>
                    <a:pt x="1089044" y="340559"/>
                  </a:lnTo>
                  <a:lnTo>
                    <a:pt x="1089044" y="335282"/>
                  </a:lnTo>
                  <a:lnTo>
                    <a:pt x="1086871" y="329073"/>
                  </a:lnTo>
                  <a:lnTo>
                    <a:pt x="1086871" y="325968"/>
                  </a:lnTo>
                  <a:lnTo>
                    <a:pt x="1084698" y="323795"/>
                  </a:lnTo>
                  <a:lnTo>
                    <a:pt x="1083766" y="320691"/>
                  </a:lnTo>
                  <a:lnTo>
                    <a:pt x="1081593" y="316344"/>
                  </a:lnTo>
                  <a:lnTo>
                    <a:pt x="1072280" y="316344"/>
                  </a:lnTo>
                  <a:lnTo>
                    <a:pt x="1072280" y="313240"/>
                  </a:lnTo>
                  <a:lnTo>
                    <a:pt x="1079420" y="314171"/>
                  </a:lnTo>
                  <a:lnTo>
                    <a:pt x="1083456" y="316344"/>
                  </a:lnTo>
                  <a:lnTo>
                    <a:pt x="1088733" y="318517"/>
                  </a:lnTo>
                  <a:lnTo>
                    <a:pt x="1094011" y="320691"/>
                  </a:lnTo>
                  <a:lnTo>
                    <a:pt x="1101151" y="320691"/>
                  </a:lnTo>
                  <a:lnTo>
                    <a:pt x="1105187" y="307031"/>
                  </a:lnTo>
                  <a:lnTo>
                    <a:pt x="1108291" y="298649"/>
                  </a:lnTo>
                  <a:lnTo>
                    <a:pt x="1115432" y="291198"/>
                  </a:lnTo>
                  <a:lnTo>
                    <a:pt x="1124745" y="283748"/>
                  </a:lnTo>
                  <a:lnTo>
                    <a:pt x="1126918" y="279401"/>
                  </a:lnTo>
                  <a:lnTo>
                    <a:pt x="1130023" y="276297"/>
                  </a:lnTo>
                  <a:lnTo>
                    <a:pt x="1132196" y="271951"/>
                  </a:lnTo>
                  <a:lnTo>
                    <a:pt x="1132196" y="266673"/>
                  </a:lnTo>
                  <a:lnTo>
                    <a:pt x="1130023" y="261395"/>
                  </a:lnTo>
                  <a:lnTo>
                    <a:pt x="1127849" y="259222"/>
                  </a:lnTo>
                  <a:lnTo>
                    <a:pt x="1126918" y="257049"/>
                  </a:lnTo>
                  <a:lnTo>
                    <a:pt x="1124745" y="254876"/>
                  </a:lnTo>
                  <a:lnTo>
                    <a:pt x="1120709" y="251772"/>
                  </a:lnTo>
                  <a:lnTo>
                    <a:pt x="1117605" y="251772"/>
                  </a:lnTo>
                  <a:lnTo>
                    <a:pt x="1117605" y="247736"/>
                  </a:lnTo>
                  <a:lnTo>
                    <a:pt x="1135300" y="252082"/>
                  </a:lnTo>
                  <a:lnTo>
                    <a:pt x="1147718" y="259533"/>
                  </a:lnTo>
                  <a:lnTo>
                    <a:pt x="1157031" y="259533"/>
                  </a:lnTo>
                  <a:lnTo>
                    <a:pt x="1159205" y="241527"/>
                  </a:lnTo>
                  <a:lnTo>
                    <a:pt x="1161378" y="230040"/>
                  </a:lnTo>
                  <a:lnTo>
                    <a:pt x="1157342" y="219485"/>
                  </a:lnTo>
                  <a:lnTo>
                    <a:pt x="1157342" y="215139"/>
                  </a:lnTo>
                  <a:lnTo>
                    <a:pt x="1208255" y="212034"/>
                  </a:lnTo>
                  <a:lnTo>
                    <a:pt x="1208255" y="205826"/>
                  </a:lnTo>
                  <a:lnTo>
                    <a:pt x="1206082" y="202721"/>
                  </a:lnTo>
                  <a:lnTo>
                    <a:pt x="1206082" y="200548"/>
                  </a:lnTo>
                  <a:lnTo>
                    <a:pt x="1205151" y="198375"/>
                  </a:lnTo>
                  <a:lnTo>
                    <a:pt x="1202977" y="197444"/>
                  </a:lnTo>
                  <a:lnTo>
                    <a:pt x="1200804" y="195270"/>
                  </a:lnTo>
                  <a:lnTo>
                    <a:pt x="1200804" y="190924"/>
                  </a:lnTo>
                  <a:lnTo>
                    <a:pt x="1206082" y="193097"/>
                  </a:lnTo>
                  <a:lnTo>
                    <a:pt x="1210118" y="195270"/>
                  </a:lnTo>
                  <a:lnTo>
                    <a:pt x="1213222" y="197444"/>
                  </a:lnTo>
                  <a:lnTo>
                    <a:pt x="1217258" y="198375"/>
                  </a:lnTo>
                  <a:lnTo>
                    <a:pt x="1224398" y="198375"/>
                  </a:lnTo>
                  <a:lnTo>
                    <a:pt x="1226571" y="187820"/>
                  </a:lnTo>
                  <a:lnTo>
                    <a:pt x="1229676" y="173229"/>
                  </a:lnTo>
                  <a:lnTo>
                    <a:pt x="1233711" y="154292"/>
                  </a:lnTo>
                  <a:lnTo>
                    <a:pt x="1234643" y="138459"/>
                  </a:lnTo>
                  <a:lnTo>
                    <a:pt x="1236816" y="125731"/>
                  </a:lnTo>
                  <a:lnTo>
                    <a:pt x="1236816" y="118280"/>
                  </a:lnTo>
                  <a:lnTo>
                    <a:pt x="1236816" y="103689"/>
                  </a:lnTo>
                  <a:lnTo>
                    <a:pt x="1229676" y="97480"/>
                  </a:lnTo>
                  <a:lnTo>
                    <a:pt x="1220362" y="99653"/>
                  </a:lnTo>
                  <a:lnTo>
                    <a:pt x="1211980" y="103999"/>
                  </a:lnTo>
                  <a:lnTo>
                    <a:pt x="1204840" y="103999"/>
                  </a:lnTo>
                  <a:lnTo>
                    <a:pt x="1202667" y="99653"/>
                  </a:lnTo>
                  <a:lnTo>
                    <a:pt x="1198631" y="97480"/>
                  </a:lnTo>
                  <a:lnTo>
                    <a:pt x="1197700" y="94376"/>
                  </a:lnTo>
                  <a:lnTo>
                    <a:pt x="1193664" y="90029"/>
                  </a:lnTo>
                  <a:lnTo>
                    <a:pt x="1191491" y="86925"/>
                  </a:lnTo>
                  <a:lnTo>
                    <a:pt x="1188386" y="84752"/>
                  </a:lnTo>
                  <a:lnTo>
                    <a:pt x="1184351" y="82579"/>
                  </a:lnTo>
                  <a:lnTo>
                    <a:pt x="1181246" y="82579"/>
                  </a:lnTo>
                  <a:lnTo>
                    <a:pt x="1177210" y="86925"/>
                  </a:lnTo>
                  <a:lnTo>
                    <a:pt x="1166655" y="96238"/>
                  </a:lnTo>
                  <a:lnTo>
                    <a:pt x="1162619" y="108966"/>
                  </a:lnTo>
                  <a:lnTo>
                    <a:pt x="1162619" y="121695"/>
                  </a:lnTo>
                  <a:lnTo>
                    <a:pt x="1164793" y="134423"/>
                  </a:lnTo>
                  <a:lnTo>
                    <a:pt x="1164793" y="147151"/>
                  </a:lnTo>
                  <a:lnTo>
                    <a:pt x="1157652" y="163915"/>
                  </a:lnTo>
                  <a:lnTo>
                    <a:pt x="1148339" y="178506"/>
                  </a:lnTo>
                  <a:lnTo>
                    <a:pt x="1143061" y="176333"/>
                  </a:lnTo>
                  <a:lnTo>
                    <a:pt x="1139957" y="175402"/>
                  </a:lnTo>
                  <a:lnTo>
                    <a:pt x="1137784" y="173229"/>
                  </a:lnTo>
                  <a:lnTo>
                    <a:pt x="1135611" y="171056"/>
                  </a:lnTo>
                  <a:lnTo>
                    <a:pt x="1132506" y="167951"/>
                  </a:lnTo>
                  <a:lnTo>
                    <a:pt x="1134679" y="161742"/>
                  </a:lnTo>
                  <a:lnTo>
                    <a:pt x="1134679" y="153360"/>
                  </a:lnTo>
                  <a:lnTo>
                    <a:pt x="1135611" y="140632"/>
                  </a:lnTo>
                  <a:lnTo>
                    <a:pt x="1137784" y="126041"/>
                  </a:lnTo>
                  <a:lnTo>
                    <a:pt x="1137784" y="114244"/>
                  </a:lnTo>
                  <a:lnTo>
                    <a:pt x="1128470" y="118590"/>
                  </a:lnTo>
                  <a:lnTo>
                    <a:pt x="1123193" y="123868"/>
                  </a:lnTo>
                  <a:lnTo>
                    <a:pt x="1117915" y="129145"/>
                  </a:lnTo>
                  <a:lnTo>
                    <a:pt x="1112638" y="134423"/>
                  </a:lnTo>
                  <a:lnTo>
                    <a:pt x="1101151" y="134423"/>
                  </a:lnTo>
                  <a:lnTo>
                    <a:pt x="1098047" y="119832"/>
                  </a:lnTo>
                  <a:lnTo>
                    <a:pt x="1098047" y="103999"/>
                  </a:lnTo>
                  <a:lnTo>
                    <a:pt x="1071969" y="103999"/>
                  </a:lnTo>
                  <a:lnTo>
                    <a:pt x="1076005" y="96549"/>
                  </a:lnTo>
                  <a:lnTo>
                    <a:pt x="1076936" y="90340"/>
                  </a:lnTo>
                  <a:lnTo>
                    <a:pt x="1079110" y="85062"/>
                  </a:lnTo>
                  <a:lnTo>
                    <a:pt x="1083145" y="81958"/>
                  </a:lnTo>
                  <a:lnTo>
                    <a:pt x="1088423" y="77611"/>
                  </a:lnTo>
                  <a:lnTo>
                    <a:pt x="1088423" y="70161"/>
                  </a:lnTo>
                  <a:lnTo>
                    <a:pt x="1088423" y="62710"/>
                  </a:lnTo>
                  <a:lnTo>
                    <a:pt x="1086250" y="59606"/>
                  </a:lnTo>
                  <a:lnTo>
                    <a:pt x="1083145" y="55259"/>
                  </a:lnTo>
                  <a:lnTo>
                    <a:pt x="1079110" y="52155"/>
                  </a:lnTo>
                  <a:lnTo>
                    <a:pt x="1071969" y="49982"/>
                  </a:lnTo>
                  <a:lnTo>
                    <a:pt x="1074142" y="42531"/>
                  </a:lnTo>
                  <a:lnTo>
                    <a:pt x="1076316" y="39427"/>
                  </a:lnTo>
                  <a:lnTo>
                    <a:pt x="1077247" y="35080"/>
                  </a:lnTo>
                  <a:lnTo>
                    <a:pt x="1079420" y="29803"/>
                  </a:lnTo>
                  <a:lnTo>
                    <a:pt x="1081593" y="25457"/>
                  </a:lnTo>
                  <a:lnTo>
                    <a:pt x="1079420" y="22352"/>
                  </a:lnTo>
                  <a:lnTo>
                    <a:pt x="1076316" y="18006"/>
                  </a:lnTo>
                  <a:lnTo>
                    <a:pt x="1074142" y="17075"/>
                  </a:lnTo>
                  <a:lnTo>
                    <a:pt x="1071969" y="14901"/>
                  </a:lnTo>
                  <a:lnTo>
                    <a:pt x="1069796" y="12728"/>
                  </a:lnTo>
                  <a:lnTo>
                    <a:pt x="1069796" y="7451"/>
                  </a:lnTo>
                  <a:lnTo>
                    <a:pt x="1068865" y="0"/>
                  </a:lnTo>
                  <a:lnTo>
                    <a:pt x="1057378" y="2173"/>
                  </a:lnTo>
                  <a:lnTo>
                    <a:pt x="1046823" y="5278"/>
                  </a:lnTo>
                  <a:lnTo>
                    <a:pt x="1037510" y="9624"/>
                  </a:lnTo>
                  <a:lnTo>
                    <a:pt x="1025092" y="29492"/>
                  </a:lnTo>
                  <a:lnTo>
                    <a:pt x="1021056" y="47498"/>
                  </a:lnTo>
                  <a:lnTo>
                    <a:pt x="1023229" y="66435"/>
                  </a:lnTo>
                  <a:lnTo>
                    <a:pt x="1032543" y="82268"/>
                  </a:lnTo>
                  <a:lnTo>
                    <a:pt x="1044960" y="96859"/>
                  </a:lnTo>
                  <a:lnTo>
                    <a:pt x="1047134" y="104310"/>
                  </a:lnTo>
                  <a:lnTo>
                    <a:pt x="1044960" y="118901"/>
                  </a:lnTo>
                  <a:lnTo>
                    <a:pt x="1044960" y="135665"/>
                  </a:lnTo>
                  <a:lnTo>
                    <a:pt x="1044960" y="150256"/>
                  </a:lnTo>
                  <a:lnTo>
                    <a:pt x="1032543" y="150256"/>
                  </a:lnTo>
                  <a:lnTo>
                    <a:pt x="1032543" y="153360"/>
                  </a:lnTo>
                  <a:lnTo>
                    <a:pt x="1030369" y="159569"/>
                  </a:lnTo>
                  <a:lnTo>
                    <a:pt x="1030369" y="162674"/>
                  </a:lnTo>
                  <a:lnTo>
                    <a:pt x="1028196" y="170124"/>
                  </a:lnTo>
                  <a:lnTo>
                    <a:pt x="1019814" y="153360"/>
                  </a:lnTo>
                  <a:lnTo>
                    <a:pt x="1012674" y="137528"/>
                  </a:lnTo>
                  <a:lnTo>
                    <a:pt x="988770" y="137528"/>
                  </a:lnTo>
                  <a:lnTo>
                    <a:pt x="988770" y="150256"/>
                  </a:lnTo>
                  <a:lnTo>
                    <a:pt x="986597" y="152429"/>
                  </a:lnTo>
                  <a:lnTo>
                    <a:pt x="984424" y="153360"/>
                  </a:lnTo>
                  <a:lnTo>
                    <a:pt x="983492" y="155533"/>
                  </a:lnTo>
                  <a:lnTo>
                    <a:pt x="981319" y="157706"/>
                  </a:lnTo>
                  <a:lnTo>
                    <a:pt x="962692" y="157706"/>
                  </a:lnTo>
                  <a:lnTo>
                    <a:pt x="950275" y="155533"/>
                  </a:lnTo>
                  <a:lnTo>
                    <a:pt x="937857" y="153360"/>
                  </a:lnTo>
                  <a:lnTo>
                    <a:pt x="925439" y="150256"/>
                  </a:lnTo>
                  <a:lnTo>
                    <a:pt x="905570" y="150256"/>
                  </a:lnTo>
                  <a:lnTo>
                    <a:pt x="901535" y="142805"/>
                  </a:lnTo>
                  <a:lnTo>
                    <a:pt x="898430" y="139701"/>
                  </a:lnTo>
                  <a:lnTo>
                    <a:pt x="894394" y="133492"/>
                  </a:lnTo>
                  <a:lnTo>
                    <a:pt x="889117" y="130387"/>
                  </a:lnTo>
                  <a:lnTo>
                    <a:pt x="889117" y="117659"/>
                  </a:lnTo>
                  <a:lnTo>
                    <a:pt x="842239" y="122937"/>
                  </a:lnTo>
                  <a:lnTo>
                    <a:pt x="842239" y="126041"/>
                  </a:lnTo>
                  <a:lnTo>
                    <a:pt x="838204" y="126041"/>
                  </a:lnTo>
                  <a:lnTo>
                    <a:pt x="838204" y="132250"/>
                  </a:lnTo>
                  <a:lnTo>
                    <a:pt x="840377" y="135354"/>
                  </a:lnTo>
                  <a:lnTo>
                    <a:pt x="842550" y="139701"/>
                  </a:lnTo>
                  <a:lnTo>
                    <a:pt x="843481" y="140632"/>
                  </a:lnTo>
                  <a:lnTo>
                    <a:pt x="845654" y="145910"/>
                  </a:lnTo>
                  <a:lnTo>
                    <a:pt x="877941" y="145910"/>
                  </a:lnTo>
                  <a:lnTo>
                    <a:pt x="877941" y="150256"/>
                  </a:lnTo>
                  <a:lnTo>
                    <a:pt x="870800" y="152429"/>
                  </a:lnTo>
                  <a:lnTo>
                    <a:pt x="865523" y="153360"/>
                  </a:lnTo>
                  <a:lnTo>
                    <a:pt x="858383" y="153360"/>
                  </a:lnTo>
                  <a:lnTo>
                    <a:pt x="849069" y="153360"/>
                  </a:lnTo>
                  <a:lnTo>
                    <a:pt x="849069" y="189993"/>
                  </a:lnTo>
                  <a:lnTo>
                    <a:pt x="840687" y="179438"/>
                  </a:lnTo>
                  <a:lnTo>
                    <a:pt x="831374" y="167951"/>
                  </a:lnTo>
                  <a:lnTo>
                    <a:pt x="822060" y="157396"/>
                  </a:lnTo>
                  <a:lnTo>
                    <a:pt x="813678" y="155223"/>
                  </a:lnTo>
                  <a:lnTo>
                    <a:pt x="799087" y="155223"/>
                  </a:lnTo>
                  <a:lnTo>
                    <a:pt x="782323" y="155223"/>
                  </a:lnTo>
                  <a:lnTo>
                    <a:pt x="765559" y="153050"/>
                  </a:lnTo>
                  <a:lnTo>
                    <a:pt x="753141" y="153050"/>
                  </a:lnTo>
                  <a:lnTo>
                    <a:pt x="755315" y="149945"/>
                  </a:lnTo>
                  <a:lnTo>
                    <a:pt x="756246" y="147772"/>
                  </a:lnTo>
                  <a:lnTo>
                    <a:pt x="756246" y="145599"/>
                  </a:lnTo>
                  <a:lnTo>
                    <a:pt x="758419" y="144668"/>
                  </a:lnTo>
                  <a:lnTo>
                    <a:pt x="762455" y="142495"/>
                  </a:lnTo>
                  <a:lnTo>
                    <a:pt x="765559" y="140321"/>
                  </a:lnTo>
                  <a:lnTo>
                    <a:pt x="763386" y="137217"/>
                  </a:lnTo>
                  <a:lnTo>
                    <a:pt x="760282" y="129766"/>
                  </a:lnTo>
                  <a:lnTo>
                    <a:pt x="756246" y="124489"/>
                  </a:lnTo>
                  <a:lnTo>
                    <a:pt x="753141" y="120143"/>
                  </a:lnTo>
                  <a:lnTo>
                    <a:pt x="749106" y="117038"/>
                  </a:lnTo>
                  <a:lnTo>
                    <a:pt x="746001" y="117038"/>
                  </a:lnTo>
                  <a:lnTo>
                    <a:pt x="742897" y="117969"/>
                  </a:lnTo>
                  <a:lnTo>
                    <a:pt x="736688" y="120143"/>
                  </a:lnTo>
                  <a:lnTo>
                    <a:pt x="733583" y="122316"/>
                  </a:lnTo>
                  <a:lnTo>
                    <a:pt x="728306" y="122316"/>
                  </a:lnTo>
                  <a:lnTo>
                    <a:pt x="722097" y="122316"/>
                  </a:lnTo>
                  <a:lnTo>
                    <a:pt x="706575" y="110829"/>
                  </a:lnTo>
                  <a:lnTo>
                    <a:pt x="689811" y="98101"/>
                  </a:lnTo>
                  <a:lnTo>
                    <a:pt x="673046" y="85373"/>
                  </a:lnTo>
                  <a:lnTo>
                    <a:pt x="653178" y="80095"/>
                  </a:lnTo>
                  <a:lnTo>
                    <a:pt x="649142" y="81026"/>
                  </a:lnTo>
                  <a:lnTo>
                    <a:pt x="643865" y="83199"/>
                  </a:lnTo>
                  <a:lnTo>
                    <a:pt x="640760" y="87546"/>
                  </a:lnTo>
                  <a:lnTo>
                    <a:pt x="635482" y="90650"/>
                  </a:lnTo>
                  <a:lnTo>
                    <a:pt x="629274" y="92823"/>
                  </a:lnTo>
                  <a:lnTo>
                    <a:pt x="628342" y="88477"/>
                  </a:lnTo>
                  <a:lnTo>
                    <a:pt x="626169" y="85373"/>
                  </a:lnTo>
                  <a:lnTo>
                    <a:pt x="622133" y="80095"/>
                  </a:lnTo>
                  <a:lnTo>
                    <a:pt x="621202" y="80095"/>
                  </a:lnTo>
                  <a:lnTo>
                    <a:pt x="617166" y="80095"/>
                  </a:lnTo>
                  <a:lnTo>
                    <a:pt x="614993" y="81026"/>
                  </a:lnTo>
                  <a:lnTo>
                    <a:pt x="611889" y="83199"/>
                  </a:lnTo>
                  <a:lnTo>
                    <a:pt x="609715" y="85373"/>
                  </a:lnTo>
                  <a:lnTo>
                    <a:pt x="606611" y="88477"/>
                  </a:lnTo>
                  <a:lnTo>
                    <a:pt x="592951" y="85373"/>
                  </a:lnTo>
                  <a:lnTo>
                    <a:pt x="584569" y="77922"/>
                  </a:lnTo>
                  <a:lnTo>
                    <a:pt x="578360" y="68609"/>
                  </a:lnTo>
                  <a:lnTo>
                    <a:pt x="573083" y="55880"/>
                  </a:lnTo>
                  <a:lnTo>
                    <a:pt x="569978" y="58985"/>
                  </a:lnTo>
                  <a:lnTo>
                    <a:pt x="565943" y="65194"/>
                  </a:lnTo>
                  <a:lnTo>
                    <a:pt x="563770" y="70471"/>
                  </a:lnTo>
                  <a:lnTo>
                    <a:pt x="562838" y="75749"/>
                  </a:lnTo>
                  <a:lnTo>
                    <a:pt x="546074" y="77922"/>
                  </a:lnTo>
                  <a:lnTo>
                    <a:pt x="533656" y="77922"/>
                  </a:lnTo>
                  <a:lnTo>
                    <a:pt x="521238" y="80095"/>
                  </a:lnTo>
                  <a:lnTo>
                    <a:pt x="511925" y="85373"/>
                  </a:lnTo>
                  <a:lnTo>
                    <a:pt x="502612" y="95928"/>
                  </a:lnTo>
                  <a:lnTo>
                    <a:pt x="482743" y="92823"/>
                  </a:lnTo>
                  <a:lnTo>
                    <a:pt x="482743" y="85373"/>
                  </a:lnTo>
                  <a:lnTo>
                    <a:pt x="504474" y="76059"/>
                  </a:lnTo>
                  <a:lnTo>
                    <a:pt x="524343" y="63331"/>
                  </a:lnTo>
                  <a:lnTo>
                    <a:pt x="542970" y="48740"/>
                  </a:lnTo>
                  <a:lnTo>
                    <a:pt x="549179" y="48740"/>
                  </a:lnTo>
                  <a:lnTo>
                    <a:pt x="546074" y="46567"/>
                  </a:lnTo>
                  <a:lnTo>
                    <a:pt x="542970" y="44394"/>
                  </a:lnTo>
                  <a:lnTo>
                    <a:pt x="536761" y="43462"/>
                  </a:lnTo>
                  <a:lnTo>
                    <a:pt x="533656" y="41289"/>
                  </a:lnTo>
                  <a:lnTo>
                    <a:pt x="516892" y="44394"/>
                  </a:lnTo>
                  <a:lnTo>
                    <a:pt x="504474" y="50603"/>
                  </a:lnTo>
                  <a:lnTo>
                    <a:pt x="492988" y="58985"/>
                  </a:lnTo>
                  <a:lnTo>
                    <a:pt x="482433" y="66435"/>
                  </a:lnTo>
                  <a:lnTo>
                    <a:pt x="470015" y="73886"/>
                  </a:lnTo>
                  <a:lnTo>
                    <a:pt x="455424" y="78232"/>
                  </a:lnTo>
                  <a:lnTo>
                    <a:pt x="433693" y="80405"/>
                  </a:lnTo>
                  <a:lnTo>
                    <a:pt x="436797" y="88788"/>
                  </a:lnTo>
                  <a:lnTo>
                    <a:pt x="443006" y="96238"/>
                  </a:lnTo>
                  <a:lnTo>
                    <a:pt x="448284" y="103689"/>
                  </a:lnTo>
                  <a:lnTo>
                    <a:pt x="453561" y="109898"/>
                  </a:lnTo>
                  <a:lnTo>
                    <a:pt x="453561" y="117349"/>
                  </a:lnTo>
                  <a:lnTo>
                    <a:pt x="429657" y="113002"/>
                  </a:lnTo>
                  <a:lnTo>
                    <a:pt x="409788" y="102447"/>
                  </a:lnTo>
                  <a:lnTo>
                    <a:pt x="392093" y="90961"/>
                  </a:lnTo>
                  <a:lnTo>
                    <a:pt x="373466" y="78232"/>
                  </a:lnTo>
                  <a:lnTo>
                    <a:pt x="353598" y="68919"/>
                  </a:lnTo>
                  <a:lnTo>
                    <a:pt x="322243" y="73265"/>
                  </a:lnTo>
                  <a:lnTo>
                    <a:pt x="307652" y="68919"/>
                  </a:lnTo>
                  <a:lnTo>
                    <a:pt x="293061" y="61468"/>
                  </a:lnTo>
                  <a:lnTo>
                    <a:pt x="277539" y="56191"/>
                  </a:lnTo>
                  <a:lnTo>
                    <a:pt x="266052" y="51844"/>
                  </a:lnTo>
                  <a:lnTo>
                    <a:pt x="262948" y="51844"/>
                  </a:lnTo>
                  <a:lnTo>
                    <a:pt x="256739" y="54018"/>
                  </a:lnTo>
                  <a:lnTo>
                    <a:pt x="253634" y="56191"/>
                  </a:lnTo>
                  <a:lnTo>
                    <a:pt x="249598" y="56191"/>
                  </a:lnTo>
                  <a:lnTo>
                    <a:pt x="244321" y="58364"/>
                  </a:lnTo>
                  <a:lnTo>
                    <a:pt x="239043" y="56191"/>
                  </a:lnTo>
                  <a:lnTo>
                    <a:pt x="233766" y="54018"/>
                  </a:lnTo>
                  <a:lnTo>
                    <a:pt x="229730" y="50913"/>
                  </a:lnTo>
                  <a:lnTo>
                    <a:pt x="226625" y="46567"/>
                  </a:lnTo>
                  <a:lnTo>
                    <a:pt x="221348" y="41289"/>
                  </a:lnTo>
                  <a:lnTo>
                    <a:pt x="217312" y="38185"/>
                  </a:lnTo>
                  <a:lnTo>
                    <a:pt x="214208" y="36012"/>
                  </a:lnTo>
                  <a:lnTo>
                    <a:pt x="210172" y="36012"/>
                  </a:lnTo>
                  <a:lnTo>
                    <a:pt x="207067" y="36012"/>
                  </a:lnTo>
                  <a:lnTo>
                    <a:pt x="203032" y="38185"/>
                  </a:lnTo>
                  <a:lnTo>
                    <a:pt x="199927" y="39116"/>
                  </a:lnTo>
                  <a:lnTo>
                    <a:pt x="195891" y="39116"/>
                  </a:lnTo>
                  <a:lnTo>
                    <a:pt x="190614" y="39116"/>
                  </a:lnTo>
                  <a:lnTo>
                    <a:pt x="186578" y="36012"/>
                  </a:lnTo>
                  <a:lnTo>
                    <a:pt x="183473" y="31665"/>
                  </a:lnTo>
                  <a:lnTo>
                    <a:pt x="181300" y="30734"/>
                  </a:lnTo>
                  <a:lnTo>
                    <a:pt x="181300" y="26388"/>
                  </a:lnTo>
                  <a:lnTo>
                    <a:pt x="179127" y="24215"/>
                  </a:lnTo>
                  <a:lnTo>
                    <a:pt x="179127" y="21110"/>
                  </a:lnTo>
                  <a:lnTo>
                    <a:pt x="176023" y="18937"/>
                  </a:lnTo>
                  <a:lnTo>
                    <a:pt x="170745" y="15833"/>
                  </a:lnTo>
                  <a:lnTo>
                    <a:pt x="153981" y="26388"/>
                  </a:lnTo>
                  <a:lnTo>
                    <a:pt x="137217" y="33839"/>
                  </a:lnTo>
                  <a:lnTo>
                    <a:pt x="117348" y="39116"/>
                  </a:lnTo>
                  <a:lnTo>
                    <a:pt x="99653" y="48430"/>
                  </a:lnTo>
                  <a:lnTo>
                    <a:pt x="85993" y="58985"/>
                  </a:lnTo>
                  <a:lnTo>
                    <a:pt x="82889" y="70471"/>
                  </a:lnTo>
                  <a:lnTo>
                    <a:pt x="78853" y="83199"/>
                  </a:lnTo>
                  <a:lnTo>
                    <a:pt x="73576" y="95928"/>
                  </a:lnTo>
                  <a:lnTo>
                    <a:pt x="56812" y="105241"/>
                  </a:lnTo>
                  <a:lnTo>
                    <a:pt x="36012" y="107414"/>
                  </a:lnTo>
                  <a:lnTo>
                    <a:pt x="14281" y="105241"/>
                  </a:lnTo>
                  <a:lnTo>
                    <a:pt x="12107" y="110519"/>
                  </a:lnTo>
                  <a:lnTo>
                    <a:pt x="9934" y="116728"/>
                  </a:lnTo>
                  <a:lnTo>
                    <a:pt x="6830" y="122005"/>
                  </a:lnTo>
                  <a:lnTo>
                    <a:pt x="15212" y="138769"/>
                  </a:lnTo>
                  <a:lnTo>
                    <a:pt x="29803" y="149324"/>
                  </a:lnTo>
                  <a:lnTo>
                    <a:pt x="46567" y="159880"/>
                  </a:lnTo>
                  <a:lnTo>
                    <a:pt x="61158" y="171366"/>
                  </a:lnTo>
                  <a:lnTo>
                    <a:pt x="73576" y="185957"/>
                  </a:lnTo>
                  <a:lnTo>
                    <a:pt x="77611" y="191235"/>
                  </a:lnTo>
                  <a:lnTo>
                    <a:pt x="78543" y="196512"/>
                  </a:lnTo>
                  <a:lnTo>
                    <a:pt x="80716" y="202721"/>
                  </a:lnTo>
                  <a:lnTo>
                    <a:pt x="82889" y="207999"/>
                  </a:lnTo>
                  <a:lnTo>
                    <a:pt x="85993" y="213276"/>
                  </a:lnTo>
                  <a:lnTo>
                    <a:pt x="85993" y="220727"/>
                  </a:lnTo>
                  <a:lnTo>
                    <a:pt x="73576" y="226005"/>
                  </a:lnTo>
                  <a:lnTo>
                    <a:pt x="70471" y="220727"/>
                  </a:lnTo>
                  <a:lnTo>
                    <a:pt x="64262" y="215449"/>
                  </a:lnTo>
                  <a:lnTo>
                    <a:pt x="58985" y="211103"/>
                  </a:lnTo>
                  <a:lnTo>
                    <a:pt x="53707" y="205826"/>
                  </a:lnTo>
                  <a:lnTo>
                    <a:pt x="49671" y="205826"/>
                  </a:lnTo>
                  <a:lnTo>
                    <a:pt x="48740" y="205826"/>
                  </a:lnTo>
                  <a:lnTo>
                    <a:pt x="46567" y="207999"/>
                  </a:lnTo>
                  <a:lnTo>
                    <a:pt x="44394" y="207999"/>
                  </a:lnTo>
                  <a:lnTo>
                    <a:pt x="43462" y="210172"/>
                  </a:lnTo>
                  <a:lnTo>
                    <a:pt x="26698" y="210172"/>
                  </a:lnTo>
                  <a:lnTo>
                    <a:pt x="28871" y="213276"/>
                  </a:lnTo>
                  <a:lnTo>
                    <a:pt x="28871" y="215449"/>
                  </a:lnTo>
                  <a:lnTo>
                    <a:pt x="29803" y="217623"/>
                  </a:lnTo>
                  <a:lnTo>
                    <a:pt x="26698" y="220727"/>
                  </a:lnTo>
                  <a:lnTo>
                    <a:pt x="22663" y="225073"/>
                  </a:lnTo>
                  <a:lnTo>
                    <a:pt x="19558" y="225073"/>
                  </a:lnTo>
                  <a:lnTo>
                    <a:pt x="15522" y="226005"/>
                  </a:lnTo>
                  <a:lnTo>
                    <a:pt x="10245" y="228178"/>
                  </a:lnTo>
                  <a:lnTo>
                    <a:pt x="7140" y="230351"/>
                  </a:lnTo>
                  <a:lnTo>
                    <a:pt x="0" y="230351"/>
                  </a:lnTo>
                  <a:lnTo>
                    <a:pt x="3104" y="257670"/>
                  </a:lnTo>
                  <a:lnTo>
                    <a:pt x="17695" y="265121"/>
                  </a:lnTo>
                  <a:lnTo>
                    <a:pt x="36322" y="268225"/>
                  </a:lnTo>
                  <a:lnTo>
                    <a:pt x="51844" y="274434"/>
                  </a:lnTo>
                  <a:lnTo>
                    <a:pt x="63331" y="277539"/>
                  </a:lnTo>
                  <a:lnTo>
                    <a:pt x="68609" y="277539"/>
                  </a:lnTo>
                  <a:lnTo>
                    <a:pt x="71713" y="275365"/>
                  </a:lnTo>
                  <a:lnTo>
                    <a:pt x="75749" y="274434"/>
                  </a:lnTo>
                  <a:lnTo>
                    <a:pt x="77922" y="272261"/>
                  </a:lnTo>
                  <a:lnTo>
                    <a:pt x="78853" y="270088"/>
                  </a:lnTo>
                  <a:lnTo>
                    <a:pt x="82889" y="266983"/>
                  </a:lnTo>
                  <a:lnTo>
                    <a:pt x="97790" y="266983"/>
                  </a:lnTo>
                  <a:lnTo>
                    <a:pt x="95617" y="267915"/>
                  </a:lnTo>
                  <a:lnTo>
                    <a:pt x="95617" y="270088"/>
                  </a:lnTo>
                  <a:lnTo>
                    <a:pt x="95617" y="272261"/>
                  </a:lnTo>
                  <a:lnTo>
                    <a:pt x="93444" y="272261"/>
                  </a:lnTo>
                  <a:lnTo>
                    <a:pt x="91271" y="274434"/>
                  </a:lnTo>
                  <a:lnTo>
                    <a:pt x="91271" y="292440"/>
                  </a:lnTo>
                  <a:lnTo>
                    <a:pt x="85993" y="303926"/>
                  </a:lnTo>
                  <a:lnTo>
                    <a:pt x="78853" y="311377"/>
                  </a:lnTo>
                  <a:lnTo>
                    <a:pt x="68298" y="316655"/>
                  </a:lnTo>
                  <a:lnTo>
                    <a:pt x="56812" y="319759"/>
                  </a:lnTo>
                  <a:lnTo>
                    <a:pt x="44394" y="327210"/>
                  </a:lnTo>
                  <a:lnTo>
                    <a:pt x="37253" y="336523"/>
                  </a:lnTo>
                  <a:lnTo>
                    <a:pt x="31976" y="347078"/>
                  </a:lnTo>
                  <a:lnTo>
                    <a:pt x="26698" y="360738"/>
                  </a:lnTo>
                  <a:lnTo>
                    <a:pt x="20489" y="371293"/>
                  </a:lnTo>
                  <a:lnTo>
                    <a:pt x="31976" y="391162"/>
                  </a:lnTo>
                  <a:lnTo>
                    <a:pt x="46567" y="410099"/>
                  </a:lnTo>
                  <a:lnTo>
                    <a:pt x="64262" y="422827"/>
                  </a:lnTo>
                  <a:lnTo>
                    <a:pt x="66435" y="425000"/>
                  </a:lnTo>
                  <a:lnTo>
                    <a:pt x="69540" y="425000"/>
                  </a:lnTo>
                  <a:lnTo>
                    <a:pt x="71713" y="425000"/>
                  </a:lnTo>
                  <a:lnTo>
                    <a:pt x="73886" y="422827"/>
                  </a:lnTo>
                  <a:lnTo>
                    <a:pt x="76991" y="419723"/>
                  </a:lnTo>
                  <a:lnTo>
                    <a:pt x="81026" y="430278"/>
                  </a:lnTo>
                  <a:lnTo>
                    <a:pt x="86304" y="444869"/>
                  </a:lnTo>
                  <a:lnTo>
                    <a:pt x="88477" y="455424"/>
                  </a:lnTo>
                  <a:lnTo>
                    <a:pt x="93755" y="455424"/>
                  </a:lnTo>
                  <a:lnTo>
                    <a:pt x="97790" y="455734"/>
                  </a:lnTo>
                  <a:lnTo>
                    <a:pt x="98722" y="455734"/>
                  </a:lnTo>
                  <a:lnTo>
                    <a:pt x="100895" y="453561"/>
                  </a:lnTo>
                  <a:lnTo>
                    <a:pt x="103068" y="451388"/>
                  </a:lnTo>
                  <a:lnTo>
                    <a:pt x="105241" y="449215"/>
                  </a:lnTo>
                  <a:lnTo>
                    <a:pt x="108346" y="451388"/>
                  </a:lnTo>
                  <a:lnTo>
                    <a:pt x="110208" y="451388"/>
                  </a:lnTo>
                  <a:lnTo>
                    <a:pt x="112381" y="453561"/>
                  </a:lnTo>
                  <a:lnTo>
                    <a:pt x="112381" y="456666"/>
                  </a:lnTo>
                  <a:lnTo>
                    <a:pt x="112381" y="461012"/>
                  </a:lnTo>
                  <a:lnTo>
                    <a:pt x="124799" y="456666"/>
                  </a:lnTo>
                  <a:lnTo>
                    <a:pt x="134113" y="453561"/>
                  </a:lnTo>
                  <a:lnTo>
                    <a:pt x="147772" y="449215"/>
                  </a:lnTo>
                  <a:lnTo>
                    <a:pt x="144668" y="471257"/>
                  </a:lnTo>
                  <a:lnTo>
                    <a:pt x="135354" y="488021"/>
                  </a:lnTo>
                  <a:lnTo>
                    <a:pt x="122937" y="502612"/>
                  </a:lnTo>
                  <a:lnTo>
                    <a:pt x="106172" y="515340"/>
                  </a:lnTo>
                  <a:lnTo>
                    <a:pt x="88477" y="527137"/>
                  </a:lnTo>
                  <a:lnTo>
                    <a:pt x="69850" y="537692"/>
                  </a:lnTo>
                  <a:lnTo>
                    <a:pt x="54328" y="549179"/>
                  </a:lnTo>
                  <a:lnTo>
                    <a:pt x="41910" y="561907"/>
                  </a:lnTo>
                  <a:lnTo>
                    <a:pt x="37874" y="561907"/>
                  </a:lnTo>
                  <a:lnTo>
                    <a:pt x="37874" y="565011"/>
                  </a:lnTo>
                  <a:lnTo>
                    <a:pt x="48430" y="561907"/>
                  </a:lnTo>
                  <a:lnTo>
                    <a:pt x="65194" y="554456"/>
                  </a:lnTo>
                  <a:lnTo>
                    <a:pt x="86925" y="543901"/>
                  </a:lnTo>
                  <a:lnTo>
                    <a:pt x="108656" y="530241"/>
                  </a:lnTo>
                  <a:lnTo>
                    <a:pt x="130387" y="515650"/>
                  </a:lnTo>
                  <a:lnTo>
                    <a:pt x="152118" y="502922"/>
                  </a:lnTo>
                  <a:lnTo>
                    <a:pt x="169814" y="492367"/>
                  </a:lnTo>
                  <a:lnTo>
                    <a:pt x="184405" y="480881"/>
                  </a:lnTo>
                  <a:lnTo>
                    <a:pt x="191545" y="473430"/>
                  </a:lnTo>
                  <a:lnTo>
                    <a:pt x="203032" y="456666"/>
                  </a:lnTo>
                  <a:lnTo>
                    <a:pt x="210172" y="438660"/>
                  </a:lnTo>
                  <a:lnTo>
                    <a:pt x="215449" y="421896"/>
                  </a:lnTo>
                  <a:lnTo>
                    <a:pt x="222590" y="406063"/>
                  </a:lnTo>
                  <a:lnTo>
                    <a:pt x="234076" y="391472"/>
                  </a:lnTo>
                  <a:lnTo>
                    <a:pt x="247736" y="379986"/>
                  </a:lnTo>
                  <a:lnTo>
                    <a:pt x="247736" y="376881"/>
                  </a:lnTo>
                  <a:lnTo>
                    <a:pt x="257049" y="376881"/>
                  </a:lnTo>
                  <a:lnTo>
                    <a:pt x="247736" y="392714"/>
                  </a:lnTo>
                  <a:lnTo>
                    <a:pt x="237181" y="407305"/>
                  </a:lnTo>
                  <a:lnTo>
                    <a:pt x="230040" y="424069"/>
                  </a:lnTo>
                  <a:lnTo>
                    <a:pt x="224763" y="440833"/>
                  </a:lnTo>
                  <a:lnTo>
                    <a:pt x="246494" y="435555"/>
                  </a:lnTo>
                  <a:lnTo>
                    <a:pt x="262016" y="426242"/>
                  </a:lnTo>
                  <a:lnTo>
                    <a:pt x="280643" y="416929"/>
                  </a:lnTo>
                  <a:lnTo>
                    <a:pt x="280643" y="392714"/>
                  </a:lnTo>
                  <a:lnTo>
                    <a:pt x="297407" y="394887"/>
                  </a:lnTo>
                  <a:lnTo>
                    <a:pt x="307962" y="400165"/>
                  </a:lnTo>
                  <a:lnTo>
                    <a:pt x="317276" y="407615"/>
                  </a:lnTo>
                  <a:lnTo>
                    <a:pt x="327831" y="413824"/>
                  </a:lnTo>
                  <a:lnTo>
                    <a:pt x="361048" y="413824"/>
                  </a:lnTo>
                  <a:lnTo>
                    <a:pt x="376571" y="422206"/>
                  </a:lnTo>
                  <a:lnTo>
                    <a:pt x="393335" y="436797"/>
                  </a:lnTo>
                  <a:lnTo>
                    <a:pt x="407926" y="449526"/>
                  </a:lnTo>
                  <a:lnTo>
                    <a:pt x="427794" y="458839"/>
                  </a:lnTo>
                  <a:lnTo>
                    <a:pt x="451699" y="464117"/>
                  </a:lnTo>
                  <a:lnTo>
                    <a:pt x="471567" y="473430"/>
                  </a:lnTo>
                  <a:lnTo>
                    <a:pt x="486158" y="486158"/>
                  </a:lnTo>
                  <a:lnTo>
                    <a:pt x="498576" y="502922"/>
                  </a:lnTo>
                  <a:lnTo>
                    <a:pt x="507889" y="519686"/>
                  </a:lnTo>
                  <a:lnTo>
                    <a:pt x="519376" y="536450"/>
                  </a:lnTo>
                  <a:lnTo>
                    <a:pt x="531794" y="550110"/>
                  </a:lnTo>
                  <a:lnTo>
                    <a:pt x="527758" y="574325"/>
                  </a:lnTo>
                  <a:lnTo>
                    <a:pt x="539244" y="579602"/>
                  </a:lnTo>
                  <a:lnTo>
                    <a:pt x="546385" y="588916"/>
                  </a:lnTo>
                  <a:lnTo>
                    <a:pt x="551662" y="600402"/>
                  </a:lnTo>
                  <a:lnTo>
                    <a:pt x="554767" y="613131"/>
                  </a:lnTo>
                  <a:lnTo>
                    <a:pt x="560976" y="625859"/>
                  </a:lnTo>
                  <a:lnTo>
                    <a:pt x="568116" y="637345"/>
                  </a:lnTo>
                  <a:lnTo>
                    <a:pt x="576498" y="645727"/>
                  </a:lnTo>
                  <a:lnTo>
                    <a:pt x="591089" y="651005"/>
                  </a:lnTo>
                  <a:lnTo>
                    <a:pt x="587984" y="653178"/>
                  </a:lnTo>
                  <a:lnTo>
                    <a:pt x="583949" y="653178"/>
                  </a:lnTo>
                  <a:lnTo>
                    <a:pt x="580844" y="653178"/>
                  </a:lnTo>
                  <a:lnTo>
                    <a:pt x="576808" y="651005"/>
                  </a:lnTo>
                  <a:lnTo>
                    <a:pt x="568426" y="651005"/>
                  </a:lnTo>
                  <a:lnTo>
                    <a:pt x="576808" y="669942"/>
                  </a:lnTo>
                  <a:lnTo>
                    <a:pt x="588295" y="686706"/>
                  </a:lnTo>
                  <a:lnTo>
                    <a:pt x="600713" y="702539"/>
                  </a:lnTo>
                  <a:lnTo>
                    <a:pt x="604748" y="704712"/>
                  </a:lnTo>
                  <a:lnTo>
                    <a:pt x="605680" y="704712"/>
                  </a:lnTo>
                  <a:lnTo>
                    <a:pt x="605680" y="706885"/>
                  </a:lnTo>
                  <a:lnTo>
                    <a:pt x="607853" y="706885"/>
                  </a:lnTo>
                  <a:lnTo>
                    <a:pt x="613130" y="706885"/>
                  </a:lnTo>
                  <a:lnTo>
                    <a:pt x="619339" y="706885"/>
                  </a:lnTo>
                  <a:lnTo>
                    <a:pt x="620271" y="704712"/>
                  </a:lnTo>
                  <a:lnTo>
                    <a:pt x="624306" y="702539"/>
                  </a:lnTo>
                  <a:lnTo>
                    <a:pt x="626480" y="701608"/>
                  </a:lnTo>
                  <a:lnTo>
                    <a:pt x="626480" y="699434"/>
                  </a:lnTo>
                  <a:lnTo>
                    <a:pt x="627411" y="699434"/>
                  </a:lnTo>
                  <a:lnTo>
                    <a:pt x="627411" y="695088"/>
                  </a:lnTo>
                  <a:lnTo>
                    <a:pt x="622133" y="687638"/>
                  </a:lnTo>
                  <a:lnTo>
                    <a:pt x="614993" y="682360"/>
                  </a:lnTo>
                  <a:lnTo>
                    <a:pt x="607853" y="677082"/>
                  </a:lnTo>
                  <a:lnTo>
                    <a:pt x="600713" y="671805"/>
                  </a:lnTo>
                  <a:lnTo>
                    <a:pt x="600713" y="662491"/>
                  </a:lnTo>
                  <a:lnTo>
                    <a:pt x="617477" y="673047"/>
                  </a:lnTo>
                  <a:lnTo>
                    <a:pt x="632068" y="687638"/>
                  </a:lnTo>
                  <a:lnTo>
                    <a:pt x="644485" y="702228"/>
                  </a:lnTo>
                  <a:lnTo>
                    <a:pt x="644485" y="723339"/>
                  </a:lnTo>
                  <a:lnTo>
                    <a:pt x="642312" y="718992"/>
                  </a:lnTo>
                  <a:lnTo>
                    <a:pt x="639208" y="715888"/>
                  </a:lnTo>
                  <a:lnTo>
                    <a:pt x="637035" y="711542"/>
                  </a:lnTo>
                  <a:lnTo>
                    <a:pt x="633930" y="709369"/>
                  </a:lnTo>
                  <a:lnTo>
                    <a:pt x="629894" y="709369"/>
                  </a:lnTo>
                  <a:lnTo>
                    <a:pt x="626790" y="709369"/>
                  </a:lnTo>
                  <a:lnTo>
                    <a:pt x="622754" y="709369"/>
                  </a:lnTo>
                  <a:lnTo>
                    <a:pt x="617477" y="711542"/>
                  </a:lnTo>
                  <a:lnTo>
                    <a:pt x="615304" y="723028"/>
                  </a:lnTo>
                  <a:lnTo>
                    <a:pt x="613130" y="741034"/>
                  </a:lnTo>
                  <a:lnTo>
                    <a:pt x="613130" y="763076"/>
                  </a:lnTo>
                  <a:lnTo>
                    <a:pt x="613130" y="787291"/>
                  </a:lnTo>
                  <a:lnTo>
                    <a:pt x="613130" y="807159"/>
                  </a:lnTo>
                  <a:lnTo>
                    <a:pt x="612199" y="821750"/>
                  </a:lnTo>
                  <a:lnTo>
                    <a:pt x="612199" y="829201"/>
                  </a:lnTo>
                  <a:lnTo>
                    <a:pt x="613130" y="859624"/>
                  </a:lnTo>
                  <a:lnTo>
                    <a:pt x="617166" y="881666"/>
                  </a:lnTo>
                  <a:lnTo>
                    <a:pt x="622444" y="898430"/>
                  </a:lnTo>
                  <a:lnTo>
                    <a:pt x="629584" y="911158"/>
                  </a:lnTo>
                  <a:lnTo>
                    <a:pt x="641071" y="922645"/>
                  </a:lnTo>
                  <a:lnTo>
                    <a:pt x="651626" y="935373"/>
                  </a:lnTo>
                  <a:lnTo>
                    <a:pt x="664043" y="953379"/>
                  </a:lnTo>
                  <a:lnTo>
                    <a:pt x="669321" y="964866"/>
                  </a:lnTo>
                  <a:lnTo>
                    <a:pt x="673357" y="975421"/>
                  </a:lnTo>
                  <a:lnTo>
                    <a:pt x="680497" y="984734"/>
                  </a:lnTo>
                  <a:lnTo>
                    <a:pt x="691052" y="992185"/>
                  </a:lnTo>
                  <a:lnTo>
                    <a:pt x="704712" y="997462"/>
                  </a:lnTo>
                  <a:lnTo>
                    <a:pt x="715267" y="1003671"/>
                  </a:lnTo>
                  <a:lnTo>
                    <a:pt x="724580" y="1014226"/>
                  </a:lnTo>
                  <a:lnTo>
                    <a:pt x="731721" y="1026955"/>
                  </a:lnTo>
                  <a:lnTo>
                    <a:pt x="734825" y="1041546"/>
                  </a:lnTo>
                  <a:lnTo>
                    <a:pt x="741034" y="1054274"/>
                  </a:lnTo>
                  <a:lnTo>
                    <a:pt x="747243" y="1065761"/>
                  </a:lnTo>
                  <a:lnTo>
                    <a:pt x="760903" y="1075074"/>
                  </a:lnTo>
                  <a:lnTo>
                    <a:pt x="758729" y="1076005"/>
                  </a:lnTo>
                  <a:lnTo>
                    <a:pt x="758729" y="1078178"/>
                  </a:lnTo>
                  <a:lnTo>
                    <a:pt x="758729" y="1080351"/>
                  </a:lnTo>
                  <a:lnTo>
                    <a:pt x="756556" y="1080351"/>
                  </a:lnTo>
                  <a:lnTo>
                    <a:pt x="754383" y="1080351"/>
                  </a:lnTo>
                  <a:lnTo>
                    <a:pt x="751279" y="1082525"/>
                  </a:lnTo>
                  <a:lnTo>
                    <a:pt x="760592" y="1095253"/>
                  </a:lnTo>
                  <a:lnTo>
                    <a:pt x="771147" y="1102704"/>
                  </a:lnTo>
                  <a:lnTo>
                    <a:pt x="782634" y="1110154"/>
                  </a:lnTo>
                  <a:lnTo>
                    <a:pt x="791016" y="1119468"/>
                  </a:lnTo>
                  <a:lnTo>
                    <a:pt x="797225" y="1130023"/>
                  </a:lnTo>
                  <a:lnTo>
                    <a:pt x="800329" y="1142751"/>
                  </a:lnTo>
                  <a:lnTo>
                    <a:pt x="804365" y="1155479"/>
                  </a:lnTo>
                  <a:lnTo>
                    <a:pt x="809643" y="1155479"/>
                  </a:lnTo>
                  <a:lnTo>
                    <a:pt x="811816" y="1155479"/>
                  </a:lnTo>
                  <a:lnTo>
                    <a:pt x="812747" y="1155479"/>
                  </a:lnTo>
                  <a:lnTo>
                    <a:pt x="814920" y="1155479"/>
                  </a:lnTo>
                  <a:lnTo>
                    <a:pt x="817093" y="1155479"/>
                  </a:lnTo>
                  <a:lnTo>
                    <a:pt x="820198" y="1155479"/>
                  </a:lnTo>
                  <a:lnTo>
                    <a:pt x="822371" y="1159826"/>
                  </a:lnTo>
                  <a:lnTo>
                    <a:pt x="822371" y="1162930"/>
                  </a:lnTo>
                  <a:lnTo>
                    <a:pt x="824544" y="1169139"/>
                  </a:lnTo>
                  <a:lnTo>
                    <a:pt x="824544" y="1176590"/>
                  </a:lnTo>
                  <a:lnTo>
                    <a:pt x="827648" y="1174417"/>
                  </a:lnTo>
                  <a:lnTo>
                    <a:pt x="827648" y="1172243"/>
                  </a:lnTo>
                  <a:lnTo>
                    <a:pt x="829822" y="1170070"/>
                  </a:lnTo>
                  <a:lnTo>
                    <a:pt x="831995" y="1166966"/>
                  </a:lnTo>
                  <a:lnTo>
                    <a:pt x="831995" y="1159515"/>
                  </a:lnTo>
                  <a:lnTo>
                    <a:pt x="827959" y="1148960"/>
                  </a:lnTo>
                  <a:lnTo>
                    <a:pt x="819577" y="1132196"/>
                  </a:lnTo>
                  <a:lnTo>
                    <a:pt x="808090" y="1113259"/>
                  </a:lnTo>
                  <a:lnTo>
                    <a:pt x="797535" y="1095253"/>
                  </a:lnTo>
                  <a:lnTo>
                    <a:pt x="783876" y="1076316"/>
                  </a:lnTo>
                  <a:lnTo>
                    <a:pt x="773320" y="1061725"/>
                  </a:lnTo>
                  <a:lnTo>
                    <a:pt x="761834" y="1048996"/>
                  </a:lnTo>
                  <a:lnTo>
                    <a:pt x="756556" y="1041546"/>
                  </a:lnTo>
                  <a:lnTo>
                    <a:pt x="756556" y="1021677"/>
                  </a:lnTo>
                  <a:lnTo>
                    <a:pt x="760592" y="1023850"/>
                  </a:lnTo>
                  <a:lnTo>
                    <a:pt x="763697" y="1026955"/>
                  </a:lnTo>
                  <a:lnTo>
                    <a:pt x="767732" y="1031301"/>
                  </a:lnTo>
                  <a:lnTo>
                    <a:pt x="776114" y="1036578"/>
                  </a:lnTo>
                  <a:lnTo>
                    <a:pt x="782323" y="1048065"/>
                  </a:lnTo>
                  <a:lnTo>
                    <a:pt x="785428" y="1058620"/>
                  </a:lnTo>
                  <a:lnTo>
                    <a:pt x="789464" y="1069175"/>
                  </a:lnTo>
                  <a:lnTo>
                    <a:pt x="796604" y="1078489"/>
                  </a:lnTo>
                  <a:lnTo>
                    <a:pt x="797535" y="1080662"/>
                  </a:lnTo>
                  <a:lnTo>
                    <a:pt x="803744" y="1082835"/>
                  </a:lnTo>
                  <a:lnTo>
                    <a:pt x="806849" y="1082835"/>
                  </a:lnTo>
                  <a:lnTo>
                    <a:pt x="812126" y="1083766"/>
                  </a:lnTo>
                  <a:lnTo>
                    <a:pt x="816162" y="1085939"/>
                  </a:lnTo>
                  <a:lnTo>
                    <a:pt x="833857" y="1112327"/>
                  </a:lnTo>
                  <a:lnTo>
                    <a:pt x="852484" y="1137473"/>
                  </a:lnTo>
                  <a:lnTo>
                    <a:pt x="870179" y="1161688"/>
                  </a:lnTo>
                  <a:lnTo>
                    <a:pt x="890048" y="1183730"/>
                  </a:lnTo>
                  <a:lnTo>
                    <a:pt x="882908" y="1206703"/>
                  </a:lnTo>
                  <a:lnTo>
                    <a:pt x="886944" y="1211049"/>
                  </a:lnTo>
                  <a:lnTo>
                    <a:pt x="894084" y="1218500"/>
                  </a:lnTo>
                  <a:lnTo>
                    <a:pt x="901224" y="1227813"/>
                  </a:lnTo>
                  <a:lnTo>
                    <a:pt x="910537" y="1235264"/>
                  </a:lnTo>
                  <a:lnTo>
                    <a:pt x="915815" y="1242715"/>
                  </a:lnTo>
                  <a:lnTo>
                    <a:pt x="918919" y="1243646"/>
                  </a:lnTo>
                  <a:lnTo>
                    <a:pt x="939719" y="1240541"/>
                  </a:lnTo>
                  <a:lnTo>
                    <a:pt x="940651" y="1242715"/>
                  </a:lnTo>
                  <a:lnTo>
                    <a:pt x="944686" y="1245819"/>
                  </a:lnTo>
                  <a:lnTo>
                    <a:pt x="947791" y="1250165"/>
                  </a:lnTo>
                  <a:lnTo>
                    <a:pt x="951827" y="1253270"/>
                  </a:lnTo>
                  <a:lnTo>
                    <a:pt x="954931" y="1256374"/>
                  </a:lnTo>
                  <a:lnTo>
                    <a:pt x="978835" y="1260720"/>
                  </a:lnTo>
                  <a:lnTo>
                    <a:pt x="981940" y="1262894"/>
                  </a:lnTo>
                  <a:lnTo>
                    <a:pt x="985976" y="1265998"/>
                  </a:lnTo>
                  <a:lnTo>
                    <a:pt x="991253" y="1271276"/>
                  </a:lnTo>
                  <a:lnTo>
                    <a:pt x="995289" y="1275622"/>
                  </a:lnTo>
                  <a:lnTo>
                    <a:pt x="998394" y="1278726"/>
                  </a:lnTo>
                  <a:lnTo>
                    <a:pt x="1002429" y="1280899"/>
                  </a:lnTo>
                  <a:lnTo>
                    <a:pt x="1010811" y="1283073"/>
                  </a:lnTo>
                  <a:lnTo>
                    <a:pt x="1017952" y="1278726"/>
                  </a:lnTo>
                  <a:lnTo>
                    <a:pt x="1024161" y="1275622"/>
                  </a:lnTo>
                  <a:lnTo>
                    <a:pt x="1031301" y="1271276"/>
                  </a:lnTo>
                  <a:lnTo>
                    <a:pt x="1041856" y="1271276"/>
                  </a:lnTo>
                  <a:lnTo>
                    <a:pt x="1058620" y="1278726"/>
                  </a:lnTo>
                  <a:lnTo>
                    <a:pt x="1069175" y="1288040"/>
                  </a:lnTo>
                  <a:lnTo>
                    <a:pt x="1081593" y="1297353"/>
                  </a:lnTo>
                  <a:lnTo>
                    <a:pt x="1102393" y="1304804"/>
                  </a:lnTo>
                  <a:lnTo>
                    <a:pt x="1117915" y="1310081"/>
                  </a:lnTo>
                  <a:lnTo>
                    <a:pt x="1132506" y="1314428"/>
                  </a:lnTo>
                  <a:lnTo>
                    <a:pt x="1141820" y="1317532"/>
                  </a:lnTo>
                  <a:lnTo>
                    <a:pt x="1151133" y="1326845"/>
                  </a:lnTo>
                  <a:lnTo>
                    <a:pt x="1159515" y="1339574"/>
                  </a:lnTo>
                  <a:lnTo>
                    <a:pt x="1168828" y="1361615"/>
                  </a:lnTo>
                  <a:lnTo>
                    <a:pt x="1180315" y="1364720"/>
                  </a:lnTo>
                  <a:lnTo>
                    <a:pt x="1195837" y="1372171"/>
                  </a:lnTo>
                  <a:lnTo>
                    <a:pt x="1212601" y="1381484"/>
                  </a:lnTo>
                  <a:lnTo>
                    <a:pt x="1229365" y="1390797"/>
                  </a:lnTo>
                  <a:lnTo>
                    <a:pt x="1238679" y="1398248"/>
                  </a:lnTo>
                  <a:lnTo>
                    <a:pt x="1241783" y="1396075"/>
                  </a:lnTo>
                  <a:lnTo>
                    <a:pt x="1243956" y="1396075"/>
                  </a:lnTo>
                  <a:lnTo>
                    <a:pt x="1244888" y="1396075"/>
                  </a:lnTo>
                  <a:lnTo>
                    <a:pt x="1247061" y="1393902"/>
                  </a:lnTo>
                  <a:lnTo>
                    <a:pt x="1249234" y="1393902"/>
                  </a:lnTo>
                  <a:lnTo>
                    <a:pt x="1251407" y="1390797"/>
                  </a:lnTo>
                  <a:lnTo>
                    <a:pt x="1251407" y="1388624"/>
                  </a:lnTo>
                  <a:lnTo>
                    <a:pt x="1251407" y="1385520"/>
                  </a:lnTo>
                  <a:lnTo>
                    <a:pt x="1249234" y="1381173"/>
                  </a:lnTo>
                  <a:lnTo>
                    <a:pt x="1252338" y="1379000"/>
                  </a:lnTo>
                  <a:lnTo>
                    <a:pt x="1254511" y="1378069"/>
                  </a:lnTo>
                  <a:lnTo>
                    <a:pt x="1256684" y="1375896"/>
                  </a:lnTo>
                  <a:lnTo>
                    <a:pt x="1258858" y="1373723"/>
                  </a:lnTo>
                  <a:lnTo>
                    <a:pt x="1265998" y="1373723"/>
                  </a:lnTo>
                  <a:lnTo>
                    <a:pt x="1273138" y="1385209"/>
                  </a:lnTo>
                  <a:lnTo>
                    <a:pt x="1280278" y="1395764"/>
                  </a:lnTo>
                  <a:lnTo>
                    <a:pt x="1285556" y="1405078"/>
                  </a:lnTo>
                  <a:lnTo>
                    <a:pt x="1287729" y="1419669"/>
                  </a:lnTo>
                  <a:lnTo>
                    <a:pt x="1287729" y="1434260"/>
                  </a:lnTo>
                  <a:lnTo>
                    <a:pt x="1288660" y="1444815"/>
                  </a:lnTo>
                  <a:lnTo>
                    <a:pt x="1276243" y="1459406"/>
                  </a:lnTo>
                  <a:lnTo>
                    <a:pt x="1261652" y="1472134"/>
                  </a:lnTo>
                  <a:lnTo>
                    <a:pt x="1249234" y="1485794"/>
                  </a:lnTo>
                  <a:lnTo>
                    <a:pt x="1242094" y="1501626"/>
                  </a:lnTo>
                  <a:lnTo>
                    <a:pt x="1236816" y="1518390"/>
                  </a:lnTo>
                  <a:lnTo>
                    <a:pt x="1229676" y="1535155"/>
                  </a:lnTo>
                  <a:lnTo>
                    <a:pt x="1234953" y="1537328"/>
                  </a:lnTo>
                  <a:lnTo>
                    <a:pt x="1240231" y="1537328"/>
                  </a:lnTo>
                  <a:lnTo>
                    <a:pt x="1245508" y="1538259"/>
                  </a:lnTo>
                  <a:lnTo>
                    <a:pt x="1254822" y="1538259"/>
                  </a:lnTo>
                  <a:lnTo>
                    <a:pt x="1254822" y="1542605"/>
                  </a:lnTo>
                  <a:lnTo>
                    <a:pt x="1245508" y="1547883"/>
                  </a:lnTo>
                  <a:lnTo>
                    <a:pt x="1239300" y="1553160"/>
                  </a:lnTo>
                  <a:lnTo>
                    <a:pt x="1229986" y="1558438"/>
                  </a:lnTo>
                  <a:lnTo>
                    <a:pt x="1229986" y="1565889"/>
                  </a:lnTo>
                  <a:lnTo>
                    <a:pt x="1229986" y="1573339"/>
                  </a:lnTo>
                  <a:lnTo>
                    <a:pt x="1229986" y="1579548"/>
                  </a:lnTo>
                  <a:lnTo>
                    <a:pt x="1225950" y="1586999"/>
                  </a:lnTo>
                  <a:lnTo>
                    <a:pt x="1229986" y="1590104"/>
                  </a:lnTo>
                  <a:lnTo>
                    <a:pt x="1233091" y="1594450"/>
                  </a:lnTo>
                  <a:lnTo>
                    <a:pt x="1237126" y="1595381"/>
                  </a:lnTo>
                  <a:lnTo>
                    <a:pt x="1242404" y="1595381"/>
                  </a:lnTo>
                  <a:lnTo>
                    <a:pt x="1245508" y="1599727"/>
                  </a:lnTo>
                  <a:lnTo>
                    <a:pt x="1256995" y="1610283"/>
                  </a:lnTo>
                  <a:lnTo>
                    <a:pt x="1264135" y="1624873"/>
                  </a:lnTo>
                  <a:lnTo>
                    <a:pt x="1269413" y="1643811"/>
                  </a:lnTo>
                  <a:lnTo>
                    <a:pt x="1274690" y="1659643"/>
                  </a:lnTo>
                  <a:lnTo>
                    <a:pt x="1281831" y="1676407"/>
                  </a:lnTo>
                  <a:lnTo>
                    <a:pt x="1302630" y="1705900"/>
                  </a:lnTo>
                  <a:lnTo>
                    <a:pt x="1327777" y="1733219"/>
                  </a:lnTo>
                  <a:lnTo>
                    <a:pt x="1359132" y="1754329"/>
                  </a:lnTo>
                  <a:lnTo>
                    <a:pt x="1395454" y="1767989"/>
                  </a:lnTo>
                  <a:lnTo>
                    <a:pt x="1391418" y="1797481"/>
                  </a:lnTo>
                  <a:lnTo>
                    <a:pt x="1389245" y="1829147"/>
                  </a:lnTo>
                  <a:lnTo>
                    <a:pt x="1388314" y="1861744"/>
                  </a:lnTo>
                  <a:lnTo>
                    <a:pt x="1382105" y="1893409"/>
                  </a:lnTo>
                  <a:lnTo>
                    <a:pt x="1371549" y="1941839"/>
                  </a:lnTo>
                  <a:lnTo>
                    <a:pt x="1362236" y="1991199"/>
                  </a:lnTo>
                  <a:lnTo>
                    <a:pt x="1351681" y="2036214"/>
                  </a:lnTo>
                  <a:lnTo>
                    <a:pt x="1339263" y="2080297"/>
                  </a:lnTo>
                  <a:lnTo>
                    <a:pt x="1337090" y="2091784"/>
                  </a:lnTo>
                  <a:lnTo>
                    <a:pt x="1340194" y="2104512"/>
                  </a:lnTo>
                  <a:lnTo>
                    <a:pt x="1342368" y="2111963"/>
                  </a:lnTo>
                  <a:lnTo>
                    <a:pt x="1329950" y="2188643"/>
                  </a:lnTo>
                  <a:lnTo>
                    <a:pt x="1329950" y="2192989"/>
                  </a:lnTo>
                  <a:lnTo>
                    <a:pt x="1337090" y="2190816"/>
                  </a:lnTo>
                  <a:lnTo>
                    <a:pt x="1340194" y="2186470"/>
                  </a:lnTo>
                  <a:lnTo>
                    <a:pt x="1342368" y="2183365"/>
                  </a:lnTo>
                  <a:lnTo>
                    <a:pt x="1345472" y="2179019"/>
                  </a:lnTo>
                  <a:lnTo>
                    <a:pt x="1349508" y="2175915"/>
                  </a:lnTo>
                  <a:lnTo>
                    <a:pt x="1349508" y="2179019"/>
                  </a:lnTo>
                  <a:lnTo>
                    <a:pt x="1354785" y="2179019"/>
                  </a:lnTo>
                  <a:lnTo>
                    <a:pt x="1345472" y="2215652"/>
                  </a:lnTo>
                  <a:lnTo>
                    <a:pt x="1334917" y="2215652"/>
                  </a:lnTo>
                  <a:lnTo>
                    <a:pt x="1327777" y="2234589"/>
                  </a:lnTo>
                  <a:lnTo>
                    <a:pt x="1320636" y="2256631"/>
                  </a:lnTo>
                  <a:lnTo>
                    <a:pt x="1315359" y="2279604"/>
                  </a:lnTo>
                  <a:lnTo>
                    <a:pt x="1313186" y="2305992"/>
                  </a:lnTo>
                  <a:lnTo>
                    <a:pt x="1311012" y="2333311"/>
                  </a:lnTo>
                  <a:lnTo>
                    <a:pt x="1315048" y="2357525"/>
                  </a:lnTo>
                  <a:lnTo>
                    <a:pt x="1322189" y="2380499"/>
                  </a:lnTo>
                  <a:lnTo>
                    <a:pt x="1332744" y="2401609"/>
                  </a:lnTo>
                  <a:lnTo>
                    <a:pt x="1349508" y="2416200"/>
                  </a:lnTo>
                  <a:lnTo>
                    <a:pt x="1369376" y="2426755"/>
                  </a:lnTo>
                  <a:lnTo>
                    <a:pt x="1369376" y="2434206"/>
                  </a:lnTo>
                  <a:lnTo>
                    <a:pt x="1354785" y="2424892"/>
                  </a:lnTo>
                  <a:lnTo>
                    <a:pt x="1342368" y="2414337"/>
                  </a:lnTo>
                  <a:lnTo>
                    <a:pt x="1329950" y="2401609"/>
                  </a:lnTo>
                  <a:lnTo>
                    <a:pt x="1325914" y="2401609"/>
                  </a:lnTo>
                  <a:lnTo>
                    <a:pt x="1332123" y="2416200"/>
                  </a:lnTo>
                  <a:lnTo>
                    <a:pt x="1342678" y="2430791"/>
                  </a:lnTo>
                  <a:lnTo>
                    <a:pt x="1357269" y="2445382"/>
                  </a:lnTo>
                  <a:lnTo>
                    <a:pt x="1374033" y="2458110"/>
                  </a:lnTo>
                  <a:lnTo>
                    <a:pt x="1389555" y="2466492"/>
                  </a:lnTo>
                  <a:lnTo>
                    <a:pt x="1406319" y="2470838"/>
                  </a:lnTo>
                  <a:lnTo>
                    <a:pt x="1423083" y="2466492"/>
                  </a:lnTo>
                  <a:lnTo>
                    <a:pt x="1426188" y="2465561"/>
                  </a:lnTo>
                  <a:lnTo>
                    <a:pt x="1428361" y="2463388"/>
                  </a:lnTo>
                  <a:lnTo>
                    <a:pt x="1430534" y="2463388"/>
                  </a:lnTo>
                  <a:lnTo>
                    <a:pt x="1430534" y="2461214"/>
                  </a:lnTo>
                  <a:lnTo>
                    <a:pt x="1432707" y="2460283"/>
                  </a:lnTo>
                  <a:lnTo>
                    <a:pt x="1435812" y="2458110"/>
                  </a:lnTo>
                  <a:lnTo>
                    <a:pt x="1432707" y="2453764"/>
                  </a:lnTo>
                  <a:lnTo>
                    <a:pt x="1432707" y="2452832"/>
                  </a:lnTo>
                  <a:lnTo>
                    <a:pt x="1432707" y="2452832"/>
                  </a:lnTo>
                  <a:lnTo>
                    <a:pt x="1432707" y="2450659"/>
                  </a:lnTo>
                  <a:lnTo>
                    <a:pt x="1428671" y="2450659"/>
                  </a:lnTo>
                  <a:lnTo>
                    <a:pt x="1427740" y="2450659"/>
                  </a:lnTo>
                  <a:lnTo>
                    <a:pt x="1421531" y="2450659"/>
                  </a:lnTo>
                  <a:lnTo>
                    <a:pt x="1420600" y="2439173"/>
                  </a:lnTo>
                  <a:lnTo>
                    <a:pt x="1418427" y="2426444"/>
                  </a:lnTo>
                  <a:lnTo>
                    <a:pt x="1416254" y="2415889"/>
                  </a:lnTo>
                  <a:lnTo>
                    <a:pt x="1413149" y="2406576"/>
                  </a:lnTo>
                  <a:lnTo>
                    <a:pt x="1410976" y="2404403"/>
                  </a:lnTo>
                  <a:lnTo>
                    <a:pt x="1410976" y="2402230"/>
                  </a:lnTo>
                  <a:lnTo>
                    <a:pt x="1408803" y="2402230"/>
                  </a:lnTo>
                  <a:lnTo>
                    <a:pt x="1405698" y="2401298"/>
                  </a:lnTo>
                  <a:lnTo>
                    <a:pt x="1396385" y="2414027"/>
                  </a:lnTo>
                  <a:lnTo>
                    <a:pt x="1384899" y="2426755"/>
                  </a:lnTo>
                  <a:lnTo>
                    <a:pt x="1384899" y="2431101"/>
                  </a:lnTo>
                  <a:lnTo>
                    <a:pt x="1381794" y="2431101"/>
                  </a:lnTo>
                  <a:lnTo>
                    <a:pt x="1381794" y="2424892"/>
                  </a:lnTo>
                  <a:lnTo>
                    <a:pt x="1381794" y="2421788"/>
                  </a:lnTo>
                  <a:lnTo>
                    <a:pt x="1383967" y="2417442"/>
                  </a:lnTo>
                  <a:lnTo>
                    <a:pt x="1384899" y="2414337"/>
                  </a:lnTo>
                  <a:lnTo>
                    <a:pt x="1394212" y="2402851"/>
                  </a:lnTo>
                  <a:lnTo>
                    <a:pt x="1406630" y="2392295"/>
                  </a:lnTo>
                  <a:lnTo>
                    <a:pt x="1420289" y="2384845"/>
                  </a:lnTo>
                  <a:lnTo>
                    <a:pt x="1428671" y="2382672"/>
                  </a:lnTo>
                  <a:lnTo>
                    <a:pt x="1427740" y="2373358"/>
                  </a:lnTo>
                  <a:lnTo>
                    <a:pt x="1423704" y="2368081"/>
                  </a:lnTo>
                  <a:lnTo>
                    <a:pt x="1418427" y="2362803"/>
                  </a:lnTo>
                  <a:lnTo>
                    <a:pt x="1413149" y="2357525"/>
                  </a:lnTo>
                  <a:lnTo>
                    <a:pt x="1418427" y="2340761"/>
                  </a:lnTo>
                  <a:lnTo>
                    <a:pt x="1427740" y="2322756"/>
                  </a:lnTo>
                  <a:lnTo>
                    <a:pt x="1440158" y="2303818"/>
                  </a:lnTo>
                  <a:lnTo>
                    <a:pt x="1454749" y="2289227"/>
                  </a:lnTo>
                  <a:lnTo>
                    <a:pt x="1469340" y="2281777"/>
                  </a:lnTo>
                  <a:lnTo>
                    <a:pt x="1472444" y="2269048"/>
                  </a:lnTo>
                  <a:lnTo>
                    <a:pt x="1467167" y="2264702"/>
                  </a:lnTo>
                  <a:lnTo>
                    <a:pt x="1461889" y="2261598"/>
                  </a:lnTo>
                  <a:lnTo>
                    <a:pt x="1455680" y="2258493"/>
                  </a:lnTo>
                  <a:lnTo>
                    <a:pt x="1452576" y="2252284"/>
                  </a:lnTo>
                  <a:lnTo>
                    <a:pt x="1448540" y="2244834"/>
                  </a:lnTo>
                  <a:lnTo>
                    <a:pt x="1448540" y="2243902"/>
                  </a:lnTo>
                  <a:lnTo>
                    <a:pt x="1447609" y="2241729"/>
                  </a:lnTo>
                  <a:lnTo>
                    <a:pt x="1448540" y="2239556"/>
                  </a:lnTo>
                  <a:lnTo>
                    <a:pt x="1448540" y="2237383"/>
                  </a:lnTo>
                  <a:lnTo>
                    <a:pt x="1448540" y="2234279"/>
                  </a:lnTo>
                  <a:lnTo>
                    <a:pt x="1448540" y="2229001"/>
                  </a:lnTo>
                  <a:lnTo>
                    <a:pt x="1454749" y="2229001"/>
                  </a:lnTo>
                  <a:lnTo>
                    <a:pt x="1460026" y="2226828"/>
                  </a:lnTo>
                  <a:lnTo>
                    <a:pt x="1462200" y="2226828"/>
                  </a:lnTo>
                  <a:lnTo>
                    <a:pt x="1465304" y="2224655"/>
                  </a:lnTo>
                  <a:lnTo>
                    <a:pt x="1469340" y="2214100"/>
                  </a:lnTo>
                  <a:lnTo>
                    <a:pt x="1472444" y="2202613"/>
                  </a:lnTo>
                  <a:lnTo>
                    <a:pt x="1477722" y="2192058"/>
                  </a:lnTo>
                  <a:lnTo>
                    <a:pt x="1479895" y="2185849"/>
                  </a:lnTo>
                  <a:lnTo>
                    <a:pt x="1483931" y="2184918"/>
                  </a:lnTo>
                  <a:lnTo>
                    <a:pt x="1489208" y="2182745"/>
                  </a:lnTo>
                  <a:lnTo>
                    <a:pt x="1494486" y="2180571"/>
                  </a:lnTo>
                  <a:lnTo>
                    <a:pt x="1501626" y="2178398"/>
                  </a:lnTo>
                  <a:lnTo>
                    <a:pt x="1498522" y="2173121"/>
                  </a:lnTo>
                  <a:lnTo>
                    <a:pt x="1496349" y="2170016"/>
                  </a:lnTo>
                  <a:lnTo>
                    <a:pt x="1492313" y="2165670"/>
                  </a:lnTo>
                  <a:lnTo>
                    <a:pt x="1489208" y="2163497"/>
                  </a:lnTo>
                  <a:lnTo>
                    <a:pt x="1485173" y="2162566"/>
                  </a:lnTo>
                  <a:lnTo>
                    <a:pt x="1479895" y="2158219"/>
                  </a:lnTo>
                  <a:lnTo>
                    <a:pt x="1472755" y="2155115"/>
                  </a:lnTo>
                  <a:lnTo>
                    <a:pt x="1472755" y="2147664"/>
                  </a:lnTo>
                  <a:lnTo>
                    <a:pt x="1487346" y="2145491"/>
                  </a:lnTo>
                  <a:lnTo>
                    <a:pt x="1501937" y="2145491"/>
                  </a:lnTo>
                  <a:lnTo>
                    <a:pt x="1513423" y="2143318"/>
                  </a:lnTo>
                  <a:lnTo>
                    <a:pt x="1521805" y="2143318"/>
                  </a:lnTo>
                  <a:lnTo>
                    <a:pt x="1520874" y="2135867"/>
                  </a:lnTo>
                  <a:lnTo>
                    <a:pt x="1520874" y="2132763"/>
                  </a:lnTo>
                  <a:lnTo>
                    <a:pt x="1520874" y="2129037"/>
                  </a:lnTo>
                  <a:lnTo>
                    <a:pt x="1520874" y="2128106"/>
                  </a:lnTo>
                  <a:lnTo>
                    <a:pt x="1521805" y="2123760"/>
                  </a:lnTo>
                  <a:lnTo>
                    <a:pt x="1521805" y="2116309"/>
                  </a:lnTo>
                  <a:lnTo>
                    <a:pt x="1521805" y="2108858"/>
                  </a:lnTo>
                  <a:lnTo>
                    <a:pt x="1523978" y="2103581"/>
                  </a:lnTo>
                  <a:lnTo>
                    <a:pt x="1526151" y="2099235"/>
                  </a:lnTo>
                  <a:lnTo>
                    <a:pt x="1553160" y="2091784"/>
                  </a:lnTo>
                  <a:lnTo>
                    <a:pt x="1585447" y="2090853"/>
                  </a:lnTo>
                  <a:lnTo>
                    <a:pt x="1587620" y="2076262"/>
                  </a:lnTo>
                  <a:lnTo>
                    <a:pt x="1589793" y="2062602"/>
                  </a:lnTo>
                  <a:lnTo>
                    <a:pt x="1587620" y="2052047"/>
                  </a:lnTo>
                  <a:lnTo>
                    <a:pt x="1582342" y="2041492"/>
                  </a:lnTo>
                  <a:lnTo>
                    <a:pt x="1569924" y="2034041"/>
                  </a:lnTo>
                  <a:lnTo>
                    <a:pt x="1569924" y="2026590"/>
                  </a:lnTo>
                  <a:lnTo>
                    <a:pt x="1592897" y="2031868"/>
                  </a:lnTo>
                  <a:lnTo>
                    <a:pt x="1618975" y="2037145"/>
                  </a:lnTo>
                  <a:lnTo>
                    <a:pt x="1631393" y="2022554"/>
                  </a:lnTo>
                  <a:lnTo>
                    <a:pt x="1642879" y="2009826"/>
                  </a:lnTo>
                  <a:lnTo>
                    <a:pt x="1653434" y="1995235"/>
                  </a:lnTo>
                  <a:lnTo>
                    <a:pt x="1662747" y="1973194"/>
                  </a:lnTo>
                  <a:lnTo>
                    <a:pt x="1663679" y="1973194"/>
                  </a:lnTo>
                  <a:lnTo>
                    <a:pt x="1665852" y="1971020"/>
                  </a:lnTo>
                  <a:lnTo>
                    <a:pt x="1668025" y="1971020"/>
                  </a:lnTo>
                  <a:lnTo>
                    <a:pt x="1670198" y="1968847"/>
                  </a:lnTo>
                  <a:lnTo>
                    <a:pt x="1671130" y="1973194"/>
                  </a:lnTo>
                  <a:lnTo>
                    <a:pt x="1673303" y="1978471"/>
                  </a:lnTo>
                  <a:lnTo>
                    <a:pt x="1673303" y="1982817"/>
                  </a:lnTo>
                  <a:lnTo>
                    <a:pt x="1673303" y="1990268"/>
                  </a:lnTo>
                  <a:lnTo>
                    <a:pt x="1678580" y="1990268"/>
                  </a:lnTo>
                  <a:lnTo>
                    <a:pt x="1685721" y="1969158"/>
                  </a:lnTo>
                  <a:lnTo>
                    <a:pt x="1692861" y="1953325"/>
                  </a:lnTo>
                  <a:lnTo>
                    <a:pt x="1700001" y="1936561"/>
                  </a:lnTo>
                  <a:lnTo>
                    <a:pt x="1704037" y="1916692"/>
                  </a:lnTo>
                  <a:lnTo>
                    <a:pt x="1706210" y="1892478"/>
                  </a:lnTo>
                  <a:lnTo>
                    <a:pt x="1718628" y="1892478"/>
                  </a:lnTo>
                  <a:lnTo>
                    <a:pt x="1716455" y="1887200"/>
                  </a:lnTo>
                  <a:lnTo>
                    <a:pt x="1714282" y="1881923"/>
                  </a:lnTo>
                  <a:lnTo>
                    <a:pt x="1714282" y="1877576"/>
                  </a:lnTo>
                  <a:lnTo>
                    <a:pt x="1714282" y="1874472"/>
                  </a:lnTo>
                  <a:lnTo>
                    <a:pt x="1718317" y="1868263"/>
                  </a:lnTo>
                  <a:lnTo>
                    <a:pt x="1727631" y="1857708"/>
                  </a:lnTo>
                  <a:lnTo>
                    <a:pt x="1742222" y="1852430"/>
                  </a:lnTo>
                  <a:lnTo>
                    <a:pt x="1757744" y="1848084"/>
                  </a:lnTo>
                  <a:lnTo>
                    <a:pt x="1774508" y="1847153"/>
                  </a:lnTo>
                  <a:lnTo>
                    <a:pt x="1791272" y="1844979"/>
                  </a:lnTo>
                  <a:lnTo>
                    <a:pt x="1801827" y="1840633"/>
                  </a:lnTo>
                  <a:lnTo>
                    <a:pt x="1807105" y="1833183"/>
                  </a:lnTo>
                  <a:lnTo>
                    <a:pt x="1816418" y="1820454"/>
                  </a:lnTo>
                  <a:lnTo>
                    <a:pt x="1825732" y="1803690"/>
                  </a:lnTo>
                  <a:lnTo>
                    <a:pt x="1835045" y="1787857"/>
                  </a:lnTo>
                  <a:lnTo>
                    <a:pt x="1842185" y="1773267"/>
                  </a:lnTo>
                  <a:lnTo>
                    <a:pt x="1845290" y="1763953"/>
                  </a:lnTo>
                  <a:lnTo>
                    <a:pt x="1847463" y="1749362"/>
                  </a:lnTo>
                  <a:lnTo>
                    <a:pt x="1843427" y="1732598"/>
                  </a:lnTo>
                  <a:lnTo>
                    <a:pt x="1842496" y="1718007"/>
                  </a:lnTo>
                  <a:lnTo>
                    <a:pt x="1842496" y="1707452"/>
                  </a:lnTo>
                  <a:lnTo>
                    <a:pt x="1850878" y="1690688"/>
                  </a:lnTo>
                  <a:lnTo>
                    <a:pt x="1863296" y="1668646"/>
                  </a:lnTo>
                  <a:lnTo>
                    <a:pt x="1877887" y="1646605"/>
                  </a:lnTo>
                  <a:lnTo>
                    <a:pt x="1892477" y="1626736"/>
                  </a:lnTo>
                  <a:lnTo>
                    <a:pt x="1906137" y="1609972"/>
                  </a:lnTo>
                  <a:lnTo>
                    <a:pt x="1903964" y="1601590"/>
                  </a:lnTo>
                  <a:lnTo>
                    <a:pt x="1901480" y="1594450"/>
                  </a:lnTo>
                  <a:close/>
                  <a:moveTo>
                    <a:pt x="1340815" y="768043"/>
                  </a:moveTo>
                  <a:lnTo>
                    <a:pt x="1342988" y="765870"/>
                  </a:lnTo>
                  <a:lnTo>
                    <a:pt x="1345162" y="763697"/>
                  </a:lnTo>
                  <a:lnTo>
                    <a:pt x="1348266" y="760592"/>
                  </a:lnTo>
                  <a:lnTo>
                    <a:pt x="1350439" y="756246"/>
                  </a:lnTo>
                  <a:lnTo>
                    <a:pt x="1353544" y="756246"/>
                  </a:lnTo>
                  <a:lnTo>
                    <a:pt x="1352612" y="760592"/>
                  </a:lnTo>
                  <a:lnTo>
                    <a:pt x="1350439" y="762765"/>
                  </a:lnTo>
                  <a:lnTo>
                    <a:pt x="1348266" y="765870"/>
                  </a:lnTo>
                  <a:lnTo>
                    <a:pt x="1348266" y="768043"/>
                  </a:lnTo>
                  <a:lnTo>
                    <a:pt x="1347335" y="773320"/>
                  </a:lnTo>
                  <a:lnTo>
                    <a:pt x="1343299" y="771147"/>
                  </a:lnTo>
                  <a:lnTo>
                    <a:pt x="1341126" y="770216"/>
                  </a:lnTo>
                  <a:lnTo>
                    <a:pt x="1341126" y="768043"/>
                  </a:lnTo>
                  <a:close/>
                  <a:moveTo>
                    <a:pt x="1108602" y="713094"/>
                  </a:moveTo>
                  <a:lnTo>
                    <a:pt x="1117915" y="701608"/>
                  </a:lnTo>
                  <a:lnTo>
                    <a:pt x="1126297" y="688879"/>
                  </a:lnTo>
                  <a:lnTo>
                    <a:pt x="1144924" y="691052"/>
                  </a:lnTo>
                  <a:lnTo>
                    <a:pt x="1159515" y="698503"/>
                  </a:lnTo>
                  <a:lnTo>
                    <a:pt x="1167897" y="705954"/>
                  </a:lnTo>
                  <a:lnTo>
                    <a:pt x="1175037" y="716509"/>
                  </a:lnTo>
                  <a:lnTo>
                    <a:pt x="1181246" y="727995"/>
                  </a:lnTo>
                  <a:lnTo>
                    <a:pt x="1189628" y="736377"/>
                  </a:lnTo>
                  <a:lnTo>
                    <a:pt x="1203288" y="746001"/>
                  </a:lnTo>
                  <a:lnTo>
                    <a:pt x="1211670" y="749106"/>
                  </a:lnTo>
                  <a:lnTo>
                    <a:pt x="1218810" y="749106"/>
                  </a:lnTo>
                  <a:lnTo>
                    <a:pt x="1228124" y="751279"/>
                  </a:lnTo>
                  <a:lnTo>
                    <a:pt x="1237437" y="756556"/>
                  </a:lnTo>
                  <a:lnTo>
                    <a:pt x="1237437" y="766180"/>
                  </a:lnTo>
                  <a:lnTo>
                    <a:pt x="1235264" y="771458"/>
                  </a:lnTo>
                  <a:lnTo>
                    <a:pt x="1235264" y="775804"/>
                  </a:lnTo>
                  <a:lnTo>
                    <a:pt x="1233091" y="777977"/>
                  </a:lnTo>
                  <a:lnTo>
                    <a:pt x="1232159" y="778909"/>
                  </a:lnTo>
                  <a:lnTo>
                    <a:pt x="1229986" y="778909"/>
                  </a:lnTo>
                  <a:lnTo>
                    <a:pt x="1227813" y="778909"/>
                  </a:lnTo>
                  <a:lnTo>
                    <a:pt x="1225640" y="781082"/>
                  </a:lnTo>
                  <a:lnTo>
                    <a:pt x="1224709" y="783255"/>
                  </a:lnTo>
                  <a:lnTo>
                    <a:pt x="1222535" y="785428"/>
                  </a:lnTo>
                  <a:lnTo>
                    <a:pt x="1218500" y="795983"/>
                  </a:lnTo>
                  <a:lnTo>
                    <a:pt x="1220673" y="805607"/>
                  </a:lnTo>
                  <a:lnTo>
                    <a:pt x="1222846" y="810884"/>
                  </a:lnTo>
                  <a:lnTo>
                    <a:pt x="1222846" y="818335"/>
                  </a:lnTo>
                  <a:lnTo>
                    <a:pt x="1217568" y="827959"/>
                  </a:lnTo>
                  <a:lnTo>
                    <a:pt x="1218500" y="831063"/>
                  </a:lnTo>
                  <a:lnTo>
                    <a:pt x="1218500" y="833237"/>
                  </a:lnTo>
                  <a:lnTo>
                    <a:pt x="1218500" y="835410"/>
                  </a:lnTo>
                  <a:lnTo>
                    <a:pt x="1220673" y="837583"/>
                  </a:lnTo>
                  <a:lnTo>
                    <a:pt x="1222846" y="838514"/>
                  </a:lnTo>
                  <a:lnTo>
                    <a:pt x="1225950" y="837583"/>
                  </a:lnTo>
                  <a:lnTo>
                    <a:pt x="1237437" y="833237"/>
                  </a:lnTo>
                  <a:lnTo>
                    <a:pt x="1252959" y="825786"/>
                  </a:lnTo>
                  <a:lnTo>
                    <a:pt x="1269723" y="815231"/>
                  </a:lnTo>
                  <a:lnTo>
                    <a:pt x="1288350" y="805607"/>
                  </a:lnTo>
                  <a:lnTo>
                    <a:pt x="1302941" y="794120"/>
                  </a:lnTo>
                  <a:lnTo>
                    <a:pt x="1315359" y="786670"/>
                  </a:lnTo>
                  <a:lnTo>
                    <a:pt x="1322499" y="781392"/>
                  </a:lnTo>
                  <a:lnTo>
                    <a:pt x="1325603" y="783565"/>
                  </a:lnTo>
                  <a:lnTo>
                    <a:pt x="1327777" y="783565"/>
                  </a:lnTo>
                  <a:lnTo>
                    <a:pt x="1329950" y="783565"/>
                  </a:lnTo>
                  <a:lnTo>
                    <a:pt x="1332123" y="785738"/>
                  </a:lnTo>
                  <a:lnTo>
                    <a:pt x="1332123" y="786670"/>
                  </a:lnTo>
                  <a:lnTo>
                    <a:pt x="1333054" y="791016"/>
                  </a:lnTo>
                  <a:lnTo>
                    <a:pt x="1337090" y="791016"/>
                  </a:lnTo>
                  <a:lnTo>
                    <a:pt x="1329950" y="801571"/>
                  </a:lnTo>
                  <a:lnTo>
                    <a:pt x="1313186" y="811195"/>
                  </a:lnTo>
                  <a:lnTo>
                    <a:pt x="1295490" y="818646"/>
                  </a:lnTo>
                  <a:lnTo>
                    <a:pt x="1276863" y="826096"/>
                  </a:lnTo>
                  <a:lnTo>
                    <a:pt x="1259168" y="835720"/>
                  </a:lnTo>
                  <a:lnTo>
                    <a:pt x="1242404" y="845344"/>
                  </a:lnTo>
                  <a:lnTo>
                    <a:pt x="1233091" y="859004"/>
                  </a:lnTo>
                  <a:lnTo>
                    <a:pt x="1210118" y="855899"/>
                  </a:lnTo>
                  <a:lnTo>
                    <a:pt x="1207945" y="831684"/>
                  </a:lnTo>
                  <a:lnTo>
                    <a:pt x="1207945" y="809332"/>
                  </a:lnTo>
                  <a:lnTo>
                    <a:pt x="1207945" y="791326"/>
                  </a:lnTo>
                  <a:lnTo>
                    <a:pt x="1205771" y="771147"/>
                  </a:lnTo>
                  <a:lnTo>
                    <a:pt x="1193354" y="771147"/>
                  </a:lnTo>
                  <a:lnTo>
                    <a:pt x="1191180" y="778598"/>
                  </a:lnTo>
                  <a:lnTo>
                    <a:pt x="1185903" y="789153"/>
                  </a:lnTo>
                  <a:lnTo>
                    <a:pt x="1180625" y="801882"/>
                  </a:lnTo>
                  <a:lnTo>
                    <a:pt x="1174416" y="816783"/>
                  </a:lnTo>
                  <a:lnTo>
                    <a:pt x="1169139" y="828269"/>
                  </a:lnTo>
                  <a:lnTo>
                    <a:pt x="1166034" y="835720"/>
                  </a:lnTo>
                  <a:lnTo>
                    <a:pt x="1166034" y="838825"/>
                  </a:lnTo>
                  <a:lnTo>
                    <a:pt x="1159825" y="837893"/>
                  </a:lnTo>
                  <a:lnTo>
                    <a:pt x="1158894" y="835720"/>
                  </a:lnTo>
                  <a:lnTo>
                    <a:pt x="1156721" y="833547"/>
                  </a:lnTo>
                  <a:lnTo>
                    <a:pt x="1154548" y="831374"/>
                  </a:lnTo>
                  <a:lnTo>
                    <a:pt x="1154548" y="828269"/>
                  </a:lnTo>
                  <a:lnTo>
                    <a:pt x="1153306" y="822061"/>
                  </a:lnTo>
                  <a:lnTo>
                    <a:pt x="1153306" y="812747"/>
                  </a:lnTo>
                  <a:lnTo>
                    <a:pt x="1159515" y="797846"/>
                  </a:lnTo>
                  <a:lnTo>
                    <a:pt x="1166655" y="780771"/>
                  </a:lnTo>
                  <a:lnTo>
                    <a:pt x="1175037" y="768043"/>
                  </a:lnTo>
                  <a:lnTo>
                    <a:pt x="1182177" y="756556"/>
                  </a:lnTo>
                  <a:lnTo>
                    <a:pt x="1175037" y="748174"/>
                  </a:lnTo>
                  <a:lnTo>
                    <a:pt x="1167897" y="743828"/>
                  </a:lnTo>
                  <a:lnTo>
                    <a:pt x="1160757" y="740724"/>
                  </a:lnTo>
                  <a:lnTo>
                    <a:pt x="1152375" y="736377"/>
                  </a:lnTo>
                  <a:lnTo>
                    <a:pt x="1147097" y="723649"/>
                  </a:lnTo>
                  <a:lnTo>
                    <a:pt x="1137784" y="723649"/>
                  </a:lnTo>
                  <a:lnTo>
                    <a:pt x="1137784" y="728927"/>
                  </a:lnTo>
                  <a:lnTo>
                    <a:pt x="1135611" y="733273"/>
                  </a:lnTo>
                  <a:lnTo>
                    <a:pt x="1135611" y="738551"/>
                  </a:lnTo>
                  <a:lnTo>
                    <a:pt x="1133438" y="746001"/>
                  </a:lnTo>
                  <a:lnTo>
                    <a:pt x="1126297" y="736377"/>
                  </a:lnTo>
                  <a:lnTo>
                    <a:pt x="1121020" y="731100"/>
                  </a:lnTo>
                  <a:lnTo>
                    <a:pt x="1113879" y="727995"/>
                  </a:lnTo>
                  <a:lnTo>
                    <a:pt x="1103324" y="728927"/>
                  </a:lnTo>
                  <a:lnTo>
                    <a:pt x="1108602" y="713094"/>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843" name="Google Shape;843;p39"/>
            <p:cNvSpPr/>
            <p:nvPr/>
          </p:nvSpPr>
          <p:spPr>
            <a:xfrm>
              <a:off x="3644576" y="3731096"/>
              <a:ext cx="2992697" cy="1030680"/>
            </a:xfrm>
            <a:custGeom>
              <a:rect b="b" l="l" r="r" t="t"/>
              <a:pathLst>
                <a:path extrusionOk="0" h="1030680" w="2992697">
                  <a:moveTo>
                    <a:pt x="7140" y="256428"/>
                  </a:moveTo>
                  <a:lnTo>
                    <a:pt x="26077" y="261706"/>
                  </a:lnTo>
                  <a:lnTo>
                    <a:pt x="38495" y="271330"/>
                  </a:lnTo>
                  <a:lnTo>
                    <a:pt x="49050" y="279712"/>
                  </a:lnTo>
                  <a:lnTo>
                    <a:pt x="60537" y="291198"/>
                  </a:lnTo>
                  <a:lnTo>
                    <a:pt x="71092" y="299580"/>
                  </a:lnTo>
                  <a:lnTo>
                    <a:pt x="71092" y="296476"/>
                  </a:lnTo>
                  <a:lnTo>
                    <a:pt x="77301" y="296476"/>
                  </a:lnTo>
                  <a:lnTo>
                    <a:pt x="77301" y="299580"/>
                  </a:lnTo>
                  <a:lnTo>
                    <a:pt x="78232" y="303926"/>
                  </a:lnTo>
                  <a:lnTo>
                    <a:pt x="82268" y="309204"/>
                  </a:lnTo>
                  <a:lnTo>
                    <a:pt x="84441" y="316655"/>
                  </a:lnTo>
                  <a:lnTo>
                    <a:pt x="76991" y="316655"/>
                  </a:lnTo>
                  <a:lnTo>
                    <a:pt x="72955" y="316655"/>
                  </a:lnTo>
                  <a:lnTo>
                    <a:pt x="72955" y="318828"/>
                  </a:lnTo>
                  <a:lnTo>
                    <a:pt x="70782" y="318828"/>
                  </a:lnTo>
                  <a:lnTo>
                    <a:pt x="67677" y="318828"/>
                  </a:lnTo>
                  <a:lnTo>
                    <a:pt x="63641" y="321001"/>
                  </a:lnTo>
                  <a:lnTo>
                    <a:pt x="49050" y="309514"/>
                  </a:lnTo>
                  <a:lnTo>
                    <a:pt x="34460" y="304237"/>
                  </a:lnTo>
                  <a:lnTo>
                    <a:pt x="16764" y="299891"/>
                  </a:lnTo>
                  <a:lnTo>
                    <a:pt x="0" y="291509"/>
                  </a:lnTo>
                  <a:lnTo>
                    <a:pt x="6209" y="286231"/>
                  </a:lnTo>
                  <a:lnTo>
                    <a:pt x="7140" y="280022"/>
                  </a:lnTo>
                  <a:lnTo>
                    <a:pt x="6209" y="274745"/>
                  </a:lnTo>
                  <a:lnTo>
                    <a:pt x="6209" y="266983"/>
                  </a:lnTo>
                  <a:lnTo>
                    <a:pt x="7140" y="256428"/>
                  </a:lnTo>
                  <a:lnTo>
                    <a:pt x="7140" y="256428"/>
                  </a:lnTo>
                  <a:lnTo>
                    <a:pt x="7140" y="256428"/>
                  </a:lnTo>
                  <a:close/>
                  <a:moveTo>
                    <a:pt x="1275001" y="248978"/>
                  </a:moveTo>
                  <a:lnTo>
                    <a:pt x="1279037" y="248978"/>
                  </a:lnTo>
                  <a:lnTo>
                    <a:pt x="1282141" y="249909"/>
                  </a:lnTo>
                  <a:lnTo>
                    <a:pt x="1284314" y="252082"/>
                  </a:lnTo>
                  <a:lnTo>
                    <a:pt x="1286487" y="254255"/>
                  </a:lnTo>
                  <a:lnTo>
                    <a:pt x="1287419" y="256428"/>
                  </a:lnTo>
                  <a:lnTo>
                    <a:pt x="1287419" y="257670"/>
                  </a:lnTo>
                  <a:lnTo>
                    <a:pt x="1287419" y="259843"/>
                  </a:lnTo>
                  <a:lnTo>
                    <a:pt x="1289592" y="264189"/>
                  </a:lnTo>
                  <a:lnTo>
                    <a:pt x="1282141" y="264189"/>
                  </a:lnTo>
                  <a:lnTo>
                    <a:pt x="1279037" y="265121"/>
                  </a:lnTo>
                  <a:lnTo>
                    <a:pt x="1275001" y="265121"/>
                  </a:lnTo>
                  <a:lnTo>
                    <a:pt x="1271896" y="267294"/>
                  </a:lnTo>
                  <a:lnTo>
                    <a:pt x="1265687" y="267294"/>
                  </a:lnTo>
                  <a:lnTo>
                    <a:pt x="1265687" y="264189"/>
                  </a:lnTo>
                  <a:lnTo>
                    <a:pt x="1262583" y="264189"/>
                  </a:lnTo>
                  <a:lnTo>
                    <a:pt x="1262583" y="250530"/>
                  </a:lnTo>
                  <a:lnTo>
                    <a:pt x="1267861" y="250530"/>
                  </a:lnTo>
                  <a:lnTo>
                    <a:pt x="1273138" y="249598"/>
                  </a:lnTo>
                  <a:lnTo>
                    <a:pt x="1275001" y="249598"/>
                  </a:lnTo>
                  <a:lnTo>
                    <a:pt x="1275001" y="248978"/>
                  </a:lnTo>
                  <a:lnTo>
                    <a:pt x="1275001" y="248978"/>
                  </a:lnTo>
                  <a:close/>
                  <a:moveTo>
                    <a:pt x="63641" y="239664"/>
                  </a:moveTo>
                  <a:lnTo>
                    <a:pt x="80405" y="239664"/>
                  </a:lnTo>
                  <a:lnTo>
                    <a:pt x="80405" y="242769"/>
                  </a:lnTo>
                  <a:lnTo>
                    <a:pt x="77301" y="242769"/>
                  </a:lnTo>
                  <a:lnTo>
                    <a:pt x="73265" y="242769"/>
                  </a:lnTo>
                  <a:lnTo>
                    <a:pt x="71092" y="244942"/>
                  </a:lnTo>
                  <a:lnTo>
                    <a:pt x="70161" y="244942"/>
                  </a:lnTo>
                  <a:lnTo>
                    <a:pt x="70161" y="244942"/>
                  </a:lnTo>
                  <a:lnTo>
                    <a:pt x="67988" y="244942"/>
                  </a:lnTo>
                  <a:lnTo>
                    <a:pt x="65815" y="242769"/>
                  </a:lnTo>
                  <a:lnTo>
                    <a:pt x="63641" y="239664"/>
                  </a:lnTo>
                  <a:lnTo>
                    <a:pt x="63641" y="239664"/>
                  </a:lnTo>
                  <a:lnTo>
                    <a:pt x="63641" y="239664"/>
                  </a:lnTo>
                  <a:close/>
                  <a:moveTo>
                    <a:pt x="1790651" y="213276"/>
                  </a:moveTo>
                  <a:lnTo>
                    <a:pt x="1803069" y="213276"/>
                  </a:lnTo>
                  <a:lnTo>
                    <a:pt x="1807105" y="228178"/>
                  </a:lnTo>
                  <a:lnTo>
                    <a:pt x="1810209" y="237801"/>
                  </a:lnTo>
                  <a:lnTo>
                    <a:pt x="1817660" y="242148"/>
                  </a:lnTo>
                  <a:lnTo>
                    <a:pt x="1830078" y="247425"/>
                  </a:lnTo>
                  <a:lnTo>
                    <a:pt x="1824800" y="269467"/>
                  </a:lnTo>
                  <a:lnTo>
                    <a:pt x="1817350" y="291509"/>
                  </a:lnTo>
                  <a:lnTo>
                    <a:pt x="1806794" y="307341"/>
                  </a:lnTo>
                  <a:lnTo>
                    <a:pt x="1806794" y="287162"/>
                  </a:lnTo>
                  <a:lnTo>
                    <a:pt x="1782890" y="287162"/>
                  </a:lnTo>
                  <a:lnTo>
                    <a:pt x="1785063" y="263879"/>
                  </a:lnTo>
                  <a:lnTo>
                    <a:pt x="1787236" y="241837"/>
                  </a:lnTo>
                  <a:lnTo>
                    <a:pt x="1790651" y="213276"/>
                  </a:lnTo>
                  <a:lnTo>
                    <a:pt x="1790651" y="213276"/>
                  </a:lnTo>
                  <a:lnTo>
                    <a:pt x="1790651" y="213276"/>
                  </a:lnTo>
                  <a:close/>
                  <a:moveTo>
                    <a:pt x="2941784" y="165778"/>
                  </a:moveTo>
                  <a:lnTo>
                    <a:pt x="2945820" y="165778"/>
                  </a:lnTo>
                  <a:lnTo>
                    <a:pt x="2945820" y="170124"/>
                  </a:lnTo>
                  <a:lnTo>
                    <a:pt x="2946751" y="175402"/>
                  </a:lnTo>
                  <a:lnTo>
                    <a:pt x="2948925" y="177575"/>
                  </a:lnTo>
                  <a:lnTo>
                    <a:pt x="2951098" y="180679"/>
                  </a:lnTo>
                  <a:lnTo>
                    <a:pt x="2953271" y="182853"/>
                  </a:lnTo>
                  <a:lnTo>
                    <a:pt x="2956375" y="185957"/>
                  </a:lnTo>
                  <a:lnTo>
                    <a:pt x="2960411" y="182853"/>
                  </a:lnTo>
                  <a:lnTo>
                    <a:pt x="2961342" y="178506"/>
                  </a:lnTo>
                  <a:lnTo>
                    <a:pt x="2963515" y="177575"/>
                  </a:lnTo>
                  <a:lnTo>
                    <a:pt x="2967551" y="177575"/>
                  </a:lnTo>
                  <a:lnTo>
                    <a:pt x="2972829" y="175402"/>
                  </a:lnTo>
                  <a:lnTo>
                    <a:pt x="2975933" y="185957"/>
                  </a:lnTo>
                  <a:lnTo>
                    <a:pt x="2982142" y="193408"/>
                  </a:lnTo>
                  <a:lnTo>
                    <a:pt x="2987420" y="200858"/>
                  </a:lnTo>
                  <a:lnTo>
                    <a:pt x="2990524" y="210482"/>
                  </a:lnTo>
                  <a:lnTo>
                    <a:pt x="2992697" y="223211"/>
                  </a:lnTo>
                  <a:lnTo>
                    <a:pt x="2992697" y="225384"/>
                  </a:lnTo>
                  <a:lnTo>
                    <a:pt x="2990524" y="227557"/>
                  </a:lnTo>
                  <a:lnTo>
                    <a:pt x="2990524" y="228488"/>
                  </a:lnTo>
                  <a:lnTo>
                    <a:pt x="2990524" y="230661"/>
                  </a:lnTo>
                  <a:lnTo>
                    <a:pt x="2990524" y="232834"/>
                  </a:lnTo>
                  <a:lnTo>
                    <a:pt x="2989593" y="235939"/>
                  </a:lnTo>
                  <a:lnTo>
                    <a:pt x="2978106" y="243390"/>
                  </a:lnTo>
                  <a:lnTo>
                    <a:pt x="2961342" y="250840"/>
                  </a:lnTo>
                  <a:lnTo>
                    <a:pt x="2941474" y="255186"/>
                  </a:lnTo>
                  <a:lnTo>
                    <a:pt x="2921605" y="258291"/>
                  </a:lnTo>
                  <a:lnTo>
                    <a:pt x="2904841" y="260464"/>
                  </a:lnTo>
                  <a:lnTo>
                    <a:pt x="2907014" y="250840"/>
                  </a:lnTo>
                  <a:lnTo>
                    <a:pt x="2909187" y="247736"/>
                  </a:lnTo>
                  <a:lnTo>
                    <a:pt x="2911360" y="243390"/>
                  </a:lnTo>
                  <a:lnTo>
                    <a:pt x="2912292" y="242458"/>
                  </a:lnTo>
                  <a:lnTo>
                    <a:pt x="2914465" y="242458"/>
                  </a:lnTo>
                  <a:lnTo>
                    <a:pt x="2918501" y="240285"/>
                  </a:lnTo>
                  <a:lnTo>
                    <a:pt x="2919432" y="240285"/>
                  </a:lnTo>
                  <a:lnTo>
                    <a:pt x="2921605" y="238112"/>
                  </a:lnTo>
                  <a:lnTo>
                    <a:pt x="2925641" y="235939"/>
                  </a:lnTo>
                  <a:lnTo>
                    <a:pt x="2930919" y="221037"/>
                  </a:lnTo>
                  <a:lnTo>
                    <a:pt x="2930919" y="206136"/>
                  </a:lnTo>
                  <a:lnTo>
                    <a:pt x="2928746" y="192476"/>
                  </a:lnTo>
                  <a:lnTo>
                    <a:pt x="2931850" y="180990"/>
                  </a:lnTo>
                  <a:lnTo>
                    <a:pt x="2941163" y="170435"/>
                  </a:lnTo>
                  <a:lnTo>
                    <a:pt x="2941163" y="165778"/>
                  </a:lnTo>
                  <a:lnTo>
                    <a:pt x="2941784" y="165778"/>
                  </a:lnTo>
                  <a:lnTo>
                    <a:pt x="2941784" y="165778"/>
                  </a:lnTo>
                  <a:close/>
                  <a:moveTo>
                    <a:pt x="148083" y="158327"/>
                  </a:moveTo>
                  <a:lnTo>
                    <a:pt x="167951" y="180369"/>
                  </a:lnTo>
                  <a:lnTo>
                    <a:pt x="193097" y="197133"/>
                  </a:lnTo>
                  <a:lnTo>
                    <a:pt x="224452" y="209861"/>
                  </a:lnTo>
                  <a:lnTo>
                    <a:pt x="226625" y="227867"/>
                  </a:lnTo>
                  <a:lnTo>
                    <a:pt x="231903" y="241527"/>
                  </a:lnTo>
                  <a:lnTo>
                    <a:pt x="237181" y="248978"/>
                  </a:lnTo>
                  <a:lnTo>
                    <a:pt x="244631" y="256428"/>
                  </a:lnTo>
                  <a:lnTo>
                    <a:pt x="252082" y="266983"/>
                  </a:lnTo>
                  <a:lnTo>
                    <a:pt x="239664" y="269157"/>
                  </a:lnTo>
                  <a:lnTo>
                    <a:pt x="227246" y="271330"/>
                  </a:lnTo>
                  <a:lnTo>
                    <a:pt x="215760" y="276607"/>
                  </a:lnTo>
                  <a:lnTo>
                    <a:pt x="208309" y="284058"/>
                  </a:lnTo>
                  <a:lnTo>
                    <a:pt x="207378" y="287162"/>
                  </a:lnTo>
                  <a:lnTo>
                    <a:pt x="205205" y="291509"/>
                  </a:lnTo>
                  <a:lnTo>
                    <a:pt x="203032" y="294613"/>
                  </a:lnTo>
                  <a:lnTo>
                    <a:pt x="200858" y="296786"/>
                  </a:lnTo>
                  <a:lnTo>
                    <a:pt x="197754" y="299891"/>
                  </a:lnTo>
                  <a:lnTo>
                    <a:pt x="186267" y="302064"/>
                  </a:lnTo>
                  <a:lnTo>
                    <a:pt x="170745" y="304237"/>
                  </a:lnTo>
                  <a:lnTo>
                    <a:pt x="151808" y="302064"/>
                  </a:lnTo>
                  <a:lnTo>
                    <a:pt x="137217" y="299891"/>
                  </a:lnTo>
                  <a:lnTo>
                    <a:pt x="134113" y="289335"/>
                  </a:lnTo>
                  <a:lnTo>
                    <a:pt x="131939" y="281885"/>
                  </a:lnTo>
                  <a:lnTo>
                    <a:pt x="129766" y="276607"/>
                  </a:lnTo>
                  <a:lnTo>
                    <a:pt x="124489" y="266983"/>
                  </a:lnTo>
                  <a:lnTo>
                    <a:pt x="148393" y="259533"/>
                  </a:lnTo>
                  <a:lnTo>
                    <a:pt x="148393" y="256428"/>
                  </a:lnTo>
                  <a:lnTo>
                    <a:pt x="129456" y="254255"/>
                  </a:lnTo>
                  <a:lnTo>
                    <a:pt x="117038" y="249909"/>
                  </a:lnTo>
                  <a:lnTo>
                    <a:pt x="107725" y="242458"/>
                  </a:lnTo>
                  <a:lnTo>
                    <a:pt x="106793" y="237181"/>
                  </a:lnTo>
                  <a:lnTo>
                    <a:pt x="102758" y="231903"/>
                  </a:lnTo>
                  <a:lnTo>
                    <a:pt x="100584" y="226625"/>
                  </a:lnTo>
                  <a:lnTo>
                    <a:pt x="100584" y="220417"/>
                  </a:lnTo>
                  <a:lnTo>
                    <a:pt x="100584" y="217312"/>
                  </a:lnTo>
                  <a:lnTo>
                    <a:pt x="100584" y="212966"/>
                  </a:lnTo>
                  <a:lnTo>
                    <a:pt x="102758" y="212966"/>
                  </a:lnTo>
                  <a:lnTo>
                    <a:pt x="104931" y="212034"/>
                  </a:lnTo>
                  <a:lnTo>
                    <a:pt x="107104" y="212034"/>
                  </a:lnTo>
                  <a:lnTo>
                    <a:pt x="108035" y="212034"/>
                  </a:lnTo>
                  <a:lnTo>
                    <a:pt x="112071" y="209861"/>
                  </a:lnTo>
                  <a:lnTo>
                    <a:pt x="113623" y="204894"/>
                  </a:lnTo>
                  <a:lnTo>
                    <a:pt x="113623" y="198685"/>
                  </a:lnTo>
                  <a:lnTo>
                    <a:pt x="113623" y="195581"/>
                  </a:lnTo>
                  <a:lnTo>
                    <a:pt x="114554" y="193408"/>
                  </a:lnTo>
                  <a:lnTo>
                    <a:pt x="116728" y="190303"/>
                  </a:lnTo>
                  <a:lnTo>
                    <a:pt x="118901" y="190303"/>
                  </a:lnTo>
                  <a:lnTo>
                    <a:pt x="121074" y="188130"/>
                  </a:lnTo>
                  <a:lnTo>
                    <a:pt x="122005" y="188130"/>
                  </a:lnTo>
                  <a:lnTo>
                    <a:pt x="124178" y="188130"/>
                  </a:lnTo>
                  <a:lnTo>
                    <a:pt x="127283" y="185957"/>
                  </a:lnTo>
                  <a:lnTo>
                    <a:pt x="129456" y="178506"/>
                  </a:lnTo>
                  <a:lnTo>
                    <a:pt x="131629" y="173229"/>
                  </a:lnTo>
                  <a:lnTo>
                    <a:pt x="133802" y="167951"/>
                  </a:lnTo>
                  <a:lnTo>
                    <a:pt x="136907" y="162674"/>
                  </a:lnTo>
                  <a:lnTo>
                    <a:pt x="139080" y="160500"/>
                  </a:lnTo>
                  <a:lnTo>
                    <a:pt x="141253" y="160500"/>
                  </a:lnTo>
                  <a:lnTo>
                    <a:pt x="142184" y="158327"/>
                  </a:lnTo>
                  <a:lnTo>
                    <a:pt x="144357" y="158327"/>
                  </a:lnTo>
                  <a:lnTo>
                    <a:pt x="148083" y="158327"/>
                  </a:lnTo>
                  <a:lnTo>
                    <a:pt x="148083" y="158327"/>
                  </a:lnTo>
                  <a:lnTo>
                    <a:pt x="148083" y="158327"/>
                  </a:lnTo>
                  <a:close/>
                  <a:moveTo>
                    <a:pt x="1222846" y="138148"/>
                  </a:moveTo>
                  <a:lnTo>
                    <a:pt x="1228124" y="140322"/>
                  </a:lnTo>
                  <a:lnTo>
                    <a:pt x="1233401" y="141253"/>
                  </a:lnTo>
                  <a:lnTo>
                    <a:pt x="1236506" y="143426"/>
                  </a:lnTo>
                  <a:lnTo>
                    <a:pt x="1242714" y="145599"/>
                  </a:lnTo>
                  <a:lnTo>
                    <a:pt x="1242714" y="150877"/>
                  </a:lnTo>
                  <a:lnTo>
                    <a:pt x="1243646" y="155223"/>
                  </a:lnTo>
                  <a:lnTo>
                    <a:pt x="1243646" y="158327"/>
                  </a:lnTo>
                  <a:lnTo>
                    <a:pt x="1245819" y="162674"/>
                  </a:lnTo>
                  <a:lnTo>
                    <a:pt x="1233401" y="162674"/>
                  </a:lnTo>
                  <a:lnTo>
                    <a:pt x="1231228" y="158327"/>
                  </a:lnTo>
                  <a:lnTo>
                    <a:pt x="1229055" y="155223"/>
                  </a:lnTo>
                  <a:lnTo>
                    <a:pt x="1225950" y="150877"/>
                  </a:lnTo>
                  <a:lnTo>
                    <a:pt x="1223777" y="148704"/>
                  </a:lnTo>
                  <a:lnTo>
                    <a:pt x="1223777" y="143426"/>
                  </a:lnTo>
                  <a:lnTo>
                    <a:pt x="1222846" y="138148"/>
                  </a:lnTo>
                  <a:lnTo>
                    <a:pt x="1222846" y="138148"/>
                  </a:lnTo>
                  <a:lnTo>
                    <a:pt x="1222846" y="138148"/>
                  </a:lnTo>
                  <a:close/>
                  <a:moveTo>
                    <a:pt x="1730114" y="113934"/>
                  </a:moveTo>
                  <a:lnTo>
                    <a:pt x="1736323" y="123557"/>
                  </a:lnTo>
                  <a:lnTo>
                    <a:pt x="1741601" y="141563"/>
                  </a:lnTo>
                  <a:lnTo>
                    <a:pt x="1749051" y="158327"/>
                  </a:lnTo>
                  <a:lnTo>
                    <a:pt x="1758365" y="175091"/>
                  </a:lnTo>
                  <a:lnTo>
                    <a:pt x="1763642" y="182542"/>
                  </a:lnTo>
                  <a:lnTo>
                    <a:pt x="1766747" y="178196"/>
                  </a:lnTo>
                  <a:lnTo>
                    <a:pt x="1768920" y="177265"/>
                  </a:lnTo>
                  <a:lnTo>
                    <a:pt x="1772956" y="177265"/>
                  </a:lnTo>
                  <a:lnTo>
                    <a:pt x="1776060" y="175091"/>
                  </a:lnTo>
                  <a:lnTo>
                    <a:pt x="1783511" y="175091"/>
                  </a:lnTo>
                  <a:lnTo>
                    <a:pt x="1783511" y="178196"/>
                  </a:lnTo>
                  <a:lnTo>
                    <a:pt x="1787547" y="178196"/>
                  </a:lnTo>
                  <a:lnTo>
                    <a:pt x="1787547" y="189682"/>
                  </a:lnTo>
                  <a:lnTo>
                    <a:pt x="1759296" y="192787"/>
                  </a:lnTo>
                  <a:lnTo>
                    <a:pt x="1756192" y="222279"/>
                  </a:lnTo>
                  <a:lnTo>
                    <a:pt x="1746878" y="246494"/>
                  </a:lnTo>
                  <a:lnTo>
                    <a:pt x="1739428" y="270709"/>
                  </a:lnTo>
                  <a:lnTo>
                    <a:pt x="1736323" y="290888"/>
                  </a:lnTo>
                  <a:lnTo>
                    <a:pt x="1734150" y="311067"/>
                  </a:lnTo>
                  <a:lnTo>
                    <a:pt x="1734150" y="327831"/>
                  </a:lnTo>
                  <a:lnTo>
                    <a:pt x="1730114" y="343664"/>
                  </a:lnTo>
                  <a:lnTo>
                    <a:pt x="1727010" y="343664"/>
                  </a:lnTo>
                  <a:lnTo>
                    <a:pt x="1727010" y="340559"/>
                  </a:lnTo>
                  <a:lnTo>
                    <a:pt x="1721732" y="333108"/>
                  </a:lnTo>
                  <a:lnTo>
                    <a:pt x="1712419" y="323485"/>
                  </a:lnTo>
                  <a:lnTo>
                    <a:pt x="1701864" y="310756"/>
                  </a:lnTo>
                  <a:lnTo>
                    <a:pt x="1692550" y="298028"/>
                  </a:lnTo>
                  <a:lnTo>
                    <a:pt x="1685100" y="285300"/>
                  </a:lnTo>
                  <a:lnTo>
                    <a:pt x="1681064" y="273813"/>
                  </a:lnTo>
                  <a:lnTo>
                    <a:pt x="1683237" y="266363"/>
                  </a:lnTo>
                  <a:lnTo>
                    <a:pt x="1687273" y="264189"/>
                  </a:lnTo>
                  <a:lnTo>
                    <a:pt x="1690377" y="264189"/>
                  </a:lnTo>
                  <a:lnTo>
                    <a:pt x="1692550" y="264189"/>
                  </a:lnTo>
                  <a:lnTo>
                    <a:pt x="1694723" y="264189"/>
                  </a:lnTo>
                  <a:lnTo>
                    <a:pt x="1695655" y="264189"/>
                  </a:lnTo>
                  <a:lnTo>
                    <a:pt x="1697828" y="264189"/>
                  </a:lnTo>
                  <a:lnTo>
                    <a:pt x="1700001" y="263879"/>
                  </a:lnTo>
                  <a:lnTo>
                    <a:pt x="1703106" y="259533"/>
                  </a:lnTo>
                  <a:lnTo>
                    <a:pt x="1700001" y="259533"/>
                  </a:lnTo>
                  <a:lnTo>
                    <a:pt x="1700001" y="256428"/>
                  </a:lnTo>
                  <a:lnTo>
                    <a:pt x="1683237" y="254255"/>
                  </a:lnTo>
                  <a:lnTo>
                    <a:pt x="1673924" y="248978"/>
                  </a:lnTo>
                  <a:lnTo>
                    <a:pt x="1666473" y="239354"/>
                  </a:lnTo>
                  <a:lnTo>
                    <a:pt x="1673924" y="237181"/>
                  </a:lnTo>
                  <a:lnTo>
                    <a:pt x="1680132" y="235007"/>
                  </a:lnTo>
                  <a:lnTo>
                    <a:pt x="1683237" y="234076"/>
                  </a:lnTo>
                  <a:lnTo>
                    <a:pt x="1687273" y="231903"/>
                  </a:lnTo>
                  <a:lnTo>
                    <a:pt x="1690377" y="229730"/>
                  </a:lnTo>
                  <a:lnTo>
                    <a:pt x="1694413" y="226625"/>
                  </a:lnTo>
                  <a:lnTo>
                    <a:pt x="1694413" y="222279"/>
                  </a:lnTo>
                  <a:lnTo>
                    <a:pt x="1679822" y="222279"/>
                  </a:lnTo>
                  <a:lnTo>
                    <a:pt x="1675786" y="224452"/>
                  </a:lnTo>
                  <a:lnTo>
                    <a:pt x="1672682" y="224452"/>
                  </a:lnTo>
                  <a:lnTo>
                    <a:pt x="1668646" y="226625"/>
                  </a:lnTo>
                  <a:lnTo>
                    <a:pt x="1663369" y="226625"/>
                  </a:lnTo>
                  <a:lnTo>
                    <a:pt x="1654055" y="209861"/>
                  </a:lnTo>
                  <a:lnTo>
                    <a:pt x="1643500" y="193097"/>
                  </a:lnTo>
                  <a:lnTo>
                    <a:pt x="1644431" y="187820"/>
                  </a:lnTo>
                  <a:lnTo>
                    <a:pt x="1644431" y="184715"/>
                  </a:lnTo>
                  <a:lnTo>
                    <a:pt x="1646604" y="182542"/>
                  </a:lnTo>
                  <a:lnTo>
                    <a:pt x="1648778" y="178196"/>
                  </a:lnTo>
                  <a:lnTo>
                    <a:pt x="1648778" y="175091"/>
                  </a:lnTo>
                  <a:lnTo>
                    <a:pt x="1650951" y="169814"/>
                  </a:lnTo>
                  <a:lnTo>
                    <a:pt x="1646915" y="169814"/>
                  </a:lnTo>
                  <a:lnTo>
                    <a:pt x="1646915" y="165468"/>
                  </a:lnTo>
                  <a:lnTo>
                    <a:pt x="1643810" y="167641"/>
                  </a:lnTo>
                  <a:lnTo>
                    <a:pt x="1641637" y="167641"/>
                  </a:lnTo>
                  <a:lnTo>
                    <a:pt x="1639464" y="167641"/>
                  </a:lnTo>
                  <a:lnTo>
                    <a:pt x="1639464" y="167641"/>
                  </a:lnTo>
                  <a:lnTo>
                    <a:pt x="1637291" y="167641"/>
                  </a:lnTo>
                  <a:lnTo>
                    <a:pt x="1637291" y="165468"/>
                  </a:lnTo>
                  <a:lnTo>
                    <a:pt x="1634187" y="162363"/>
                  </a:lnTo>
                  <a:lnTo>
                    <a:pt x="1632013" y="158017"/>
                  </a:lnTo>
                  <a:lnTo>
                    <a:pt x="1629840" y="154912"/>
                  </a:lnTo>
                  <a:lnTo>
                    <a:pt x="1628909" y="152739"/>
                  </a:lnTo>
                  <a:lnTo>
                    <a:pt x="1628909" y="147462"/>
                  </a:lnTo>
                  <a:lnTo>
                    <a:pt x="1626736" y="141253"/>
                  </a:lnTo>
                  <a:lnTo>
                    <a:pt x="1646604" y="128525"/>
                  </a:lnTo>
                  <a:lnTo>
                    <a:pt x="1666473" y="117969"/>
                  </a:lnTo>
                  <a:lnTo>
                    <a:pt x="1668646" y="123247"/>
                  </a:lnTo>
                  <a:lnTo>
                    <a:pt x="1670819" y="128525"/>
                  </a:lnTo>
                  <a:lnTo>
                    <a:pt x="1672992" y="130698"/>
                  </a:lnTo>
                  <a:lnTo>
                    <a:pt x="1676097" y="132871"/>
                  </a:lnTo>
                  <a:lnTo>
                    <a:pt x="1678270" y="132871"/>
                  </a:lnTo>
                  <a:lnTo>
                    <a:pt x="1680443" y="133802"/>
                  </a:lnTo>
                  <a:lnTo>
                    <a:pt x="1683547" y="135975"/>
                  </a:lnTo>
                  <a:lnTo>
                    <a:pt x="1687583" y="138148"/>
                  </a:lnTo>
                  <a:lnTo>
                    <a:pt x="1690688" y="148704"/>
                  </a:lnTo>
                  <a:lnTo>
                    <a:pt x="1692861" y="162363"/>
                  </a:lnTo>
                  <a:lnTo>
                    <a:pt x="1695034" y="175091"/>
                  </a:lnTo>
                  <a:lnTo>
                    <a:pt x="1703416" y="175091"/>
                  </a:lnTo>
                  <a:lnTo>
                    <a:pt x="1703416" y="165468"/>
                  </a:lnTo>
                  <a:lnTo>
                    <a:pt x="1700311" y="154912"/>
                  </a:lnTo>
                  <a:lnTo>
                    <a:pt x="1700311" y="141253"/>
                  </a:lnTo>
                  <a:lnTo>
                    <a:pt x="1703416" y="128525"/>
                  </a:lnTo>
                  <a:lnTo>
                    <a:pt x="1707452" y="117969"/>
                  </a:lnTo>
                  <a:lnTo>
                    <a:pt x="1730114" y="113934"/>
                  </a:lnTo>
                  <a:lnTo>
                    <a:pt x="1730114" y="113934"/>
                  </a:lnTo>
                  <a:lnTo>
                    <a:pt x="1730114" y="113934"/>
                  </a:lnTo>
                  <a:close/>
                  <a:moveTo>
                    <a:pt x="2755827" y="104620"/>
                  </a:moveTo>
                  <a:lnTo>
                    <a:pt x="2761105" y="108966"/>
                  </a:lnTo>
                  <a:lnTo>
                    <a:pt x="2765140" y="112071"/>
                  </a:lnTo>
                  <a:lnTo>
                    <a:pt x="2770418" y="112071"/>
                  </a:lnTo>
                  <a:lnTo>
                    <a:pt x="2775696" y="112071"/>
                  </a:lnTo>
                  <a:lnTo>
                    <a:pt x="2785009" y="114244"/>
                  </a:lnTo>
                  <a:lnTo>
                    <a:pt x="2782836" y="118590"/>
                  </a:lnTo>
                  <a:lnTo>
                    <a:pt x="2782836" y="119522"/>
                  </a:lnTo>
                  <a:lnTo>
                    <a:pt x="2782836" y="121695"/>
                  </a:lnTo>
                  <a:lnTo>
                    <a:pt x="2781905" y="123868"/>
                  </a:lnTo>
                  <a:lnTo>
                    <a:pt x="2781905" y="126041"/>
                  </a:lnTo>
                  <a:lnTo>
                    <a:pt x="2768245" y="133492"/>
                  </a:lnTo>
                  <a:lnTo>
                    <a:pt x="2750550" y="136596"/>
                  </a:lnTo>
                  <a:lnTo>
                    <a:pt x="2731613" y="138769"/>
                  </a:lnTo>
                  <a:lnTo>
                    <a:pt x="2730681" y="134423"/>
                  </a:lnTo>
                  <a:lnTo>
                    <a:pt x="2730681" y="131319"/>
                  </a:lnTo>
                  <a:lnTo>
                    <a:pt x="2728508" y="126972"/>
                  </a:lnTo>
                  <a:lnTo>
                    <a:pt x="2728508" y="121695"/>
                  </a:lnTo>
                  <a:lnTo>
                    <a:pt x="2733786" y="118590"/>
                  </a:lnTo>
                  <a:lnTo>
                    <a:pt x="2737821" y="114244"/>
                  </a:lnTo>
                  <a:lnTo>
                    <a:pt x="2740926" y="112071"/>
                  </a:lnTo>
                  <a:lnTo>
                    <a:pt x="2744961" y="108966"/>
                  </a:lnTo>
                  <a:lnTo>
                    <a:pt x="2748066" y="106793"/>
                  </a:lnTo>
                  <a:lnTo>
                    <a:pt x="2755827" y="104620"/>
                  </a:lnTo>
                  <a:lnTo>
                    <a:pt x="2755827" y="104620"/>
                  </a:lnTo>
                  <a:lnTo>
                    <a:pt x="2755827" y="104620"/>
                  </a:lnTo>
                  <a:close/>
                  <a:moveTo>
                    <a:pt x="2195472" y="104620"/>
                  </a:moveTo>
                  <a:lnTo>
                    <a:pt x="2210063" y="106793"/>
                  </a:lnTo>
                  <a:lnTo>
                    <a:pt x="2220619" y="112071"/>
                  </a:lnTo>
                  <a:lnTo>
                    <a:pt x="2231174" y="118280"/>
                  </a:lnTo>
                  <a:lnTo>
                    <a:pt x="2228069" y="121384"/>
                  </a:lnTo>
                  <a:lnTo>
                    <a:pt x="2225896" y="126662"/>
                  </a:lnTo>
                  <a:lnTo>
                    <a:pt x="2222792" y="128835"/>
                  </a:lnTo>
                  <a:lnTo>
                    <a:pt x="2217514" y="131008"/>
                  </a:lnTo>
                  <a:lnTo>
                    <a:pt x="2211305" y="133181"/>
                  </a:lnTo>
                  <a:lnTo>
                    <a:pt x="2203855" y="133181"/>
                  </a:lnTo>
                  <a:lnTo>
                    <a:pt x="2198577" y="136286"/>
                  </a:lnTo>
                  <a:lnTo>
                    <a:pt x="2193300" y="136286"/>
                  </a:lnTo>
                  <a:lnTo>
                    <a:pt x="2188022" y="138459"/>
                  </a:lnTo>
                  <a:lnTo>
                    <a:pt x="2180571" y="138459"/>
                  </a:lnTo>
                  <a:lnTo>
                    <a:pt x="2180571" y="126972"/>
                  </a:lnTo>
                  <a:lnTo>
                    <a:pt x="2181502" y="119522"/>
                  </a:lnTo>
                  <a:lnTo>
                    <a:pt x="2188953" y="114244"/>
                  </a:lnTo>
                  <a:lnTo>
                    <a:pt x="2195472" y="104620"/>
                  </a:lnTo>
                  <a:lnTo>
                    <a:pt x="2195472" y="104620"/>
                  </a:lnTo>
                  <a:lnTo>
                    <a:pt x="2195472" y="104620"/>
                  </a:lnTo>
                  <a:close/>
                  <a:moveTo>
                    <a:pt x="798156" y="104620"/>
                  </a:moveTo>
                  <a:lnTo>
                    <a:pt x="812747" y="104620"/>
                  </a:lnTo>
                  <a:lnTo>
                    <a:pt x="815852" y="114244"/>
                  </a:lnTo>
                  <a:lnTo>
                    <a:pt x="819887" y="119522"/>
                  </a:lnTo>
                  <a:lnTo>
                    <a:pt x="822992" y="126972"/>
                  </a:lnTo>
                  <a:lnTo>
                    <a:pt x="825165" y="138459"/>
                  </a:lnTo>
                  <a:lnTo>
                    <a:pt x="822060" y="138459"/>
                  </a:lnTo>
                  <a:lnTo>
                    <a:pt x="810574" y="131008"/>
                  </a:lnTo>
                  <a:lnTo>
                    <a:pt x="803123" y="123557"/>
                  </a:lnTo>
                  <a:lnTo>
                    <a:pt x="797846" y="116107"/>
                  </a:lnTo>
                  <a:lnTo>
                    <a:pt x="797846" y="104620"/>
                  </a:lnTo>
                  <a:lnTo>
                    <a:pt x="798156" y="104620"/>
                  </a:lnTo>
                  <a:lnTo>
                    <a:pt x="798156" y="104620"/>
                  </a:lnTo>
                  <a:close/>
                  <a:moveTo>
                    <a:pt x="2852997" y="81337"/>
                  </a:moveTo>
                  <a:lnTo>
                    <a:pt x="2856101" y="81337"/>
                  </a:lnTo>
                  <a:lnTo>
                    <a:pt x="2860137" y="83510"/>
                  </a:lnTo>
                  <a:lnTo>
                    <a:pt x="2861068" y="83510"/>
                  </a:lnTo>
                  <a:lnTo>
                    <a:pt x="2863241" y="83510"/>
                  </a:lnTo>
                  <a:lnTo>
                    <a:pt x="2865415" y="84441"/>
                  </a:lnTo>
                  <a:lnTo>
                    <a:pt x="2861379" y="88788"/>
                  </a:lnTo>
                  <a:lnTo>
                    <a:pt x="2858274" y="91892"/>
                  </a:lnTo>
                  <a:lnTo>
                    <a:pt x="2856101" y="97170"/>
                  </a:lnTo>
                  <a:lnTo>
                    <a:pt x="2853928" y="101516"/>
                  </a:lnTo>
                  <a:lnTo>
                    <a:pt x="2852997" y="108966"/>
                  </a:lnTo>
                  <a:lnTo>
                    <a:pt x="2856101" y="108966"/>
                  </a:lnTo>
                  <a:lnTo>
                    <a:pt x="2860137" y="103689"/>
                  </a:lnTo>
                  <a:lnTo>
                    <a:pt x="2863241" y="99343"/>
                  </a:lnTo>
                  <a:lnTo>
                    <a:pt x="2867277" y="96238"/>
                  </a:lnTo>
                  <a:lnTo>
                    <a:pt x="2872555" y="94065"/>
                  </a:lnTo>
                  <a:lnTo>
                    <a:pt x="2883110" y="104620"/>
                  </a:lnTo>
                  <a:lnTo>
                    <a:pt x="2896770" y="114244"/>
                  </a:lnTo>
                  <a:lnTo>
                    <a:pt x="2905151" y="121695"/>
                  </a:lnTo>
                  <a:lnTo>
                    <a:pt x="2905151" y="145910"/>
                  </a:lnTo>
                  <a:lnTo>
                    <a:pt x="2911360" y="151187"/>
                  </a:lnTo>
                  <a:lnTo>
                    <a:pt x="2916638" y="155533"/>
                  </a:lnTo>
                  <a:lnTo>
                    <a:pt x="2921916" y="156465"/>
                  </a:lnTo>
                  <a:lnTo>
                    <a:pt x="2925952" y="163915"/>
                  </a:lnTo>
                  <a:lnTo>
                    <a:pt x="2929056" y="178817"/>
                  </a:lnTo>
                  <a:lnTo>
                    <a:pt x="2921605" y="188441"/>
                  </a:lnTo>
                  <a:lnTo>
                    <a:pt x="2918501" y="198064"/>
                  </a:lnTo>
                  <a:lnTo>
                    <a:pt x="2911050" y="203342"/>
                  </a:lnTo>
                  <a:lnTo>
                    <a:pt x="2901737" y="205515"/>
                  </a:lnTo>
                  <a:lnTo>
                    <a:pt x="2884972" y="206446"/>
                  </a:lnTo>
                  <a:lnTo>
                    <a:pt x="2872555" y="195891"/>
                  </a:lnTo>
                  <a:lnTo>
                    <a:pt x="2853618" y="186267"/>
                  </a:lnTo>
                  <a:lnTo>
                    <a:pt x="2833749" y="180990"/>
                  </a:lnTo>
                  <a:lnTo>
                    <a:pt x="2813881" y="173539"/>
                  </a:lnTo>
                  <a:lnTo>
                    <a:pt x="2796185" y="166089"/>
                  </a:lnTo>
                  <a:lnTo>
                    <a:pt x="2784699" y="155533"/>
                  </a:lnTo>
                  <a:lnTo>
                    <a:pt x="2792149" y="151187"/>
                  </a:lnTo>
                  <a:lnTo>
                    <a:pt x="2797427" y="148083"/>
                  </a:lnTo>
                  <a:lnTo>
                    <a:pt x="2801463" y="143736"/>
                  </a:lnTo>
                  <a:lnTo>
                    <a:pt x="2803636" y="138459"/>
                  </a:lnTo>
                  <a:lnTo>
                    <a:pt x="2804567" y="128835"/>
                  </a:lnTo>
                  <a:lnTo>
                    <a:pt x="2803636" y="125731"/>
                  </a:lnTo>
                  <a:lnTo>
                    <a:pt x="2801463" y="119522"/>
                  </a:lnTo>
                  <a:lnTo>
                    <a:pt x="2801463" y="111760"/>
                  </a:lnTo>
                  <a:lnTo>
                    <a:pt x="2801463" y="104310"/>
                  </a:lnTo>
                  <a:lnTo>
                    <a:pt x="2801463" y="103378"/>
                  </a:lnTo>
                  <a:lnTo>
                    <a:pt x="2803636" y="103378"/>
                  </a:lnTo>
                  <a:lnTo>
                    <a:pt x="2803636" y="103378"/>
                  </a:lnTo>
                  <a:lnTo>
                    <a:pt x="2803636" y="103378"/>
                  </a:lnTo>
                  <a:lnTo>
                    <a:pt x="2803636" y="103378"/>
                  </a:lnTo>
                  <a:lnTo>
                    <a:pt x="2804567" y="101205"/>
                  </a:lnTo>
                  <a:lnTo>
                    <a:pt x="2821331" y="96859"/>
                  </a:lnTo>
                  <a:lnTo>
                    <a:pt x="2839027" y="88477"/>
                  </a:lnTo>
                  <a:lnTo>
                    <a:pt x="2852997" y="81337"/>
                  </a:lnTo>
                  <a:lnTo>
                    <a:pt x="2852997" y="81337"/>
                  </a:lnTo>
                  <a:lnTo>
                    <a:pt x="2852997" y="81337"/>
                  </a:lnTo>
                  <a:close/>
                  <a:moveTo>
                    <a:pt x="2621404" y="76991"/>
                  </a:moveTo>
                  <a:lnTo>
                    <a:pt x="2631959" y="76991"/>
                  </a:lnTo>
                  <a:lnTo>
                    <a:pt x="2646550" y="91892"/>
                  </a:lnTo>
                  <a:lnTo>
                    <a:pt x="2665487" y="104620"/>
                  </a:lnTo>
                  <a:lnTo>
                    <a:pt x="2665487" y="108656"/>
                  </a:lnTo>
                  <a:lnTo>
                    <a:pt x="2661451" y="108656"/>
                  </a:lnTo>
                  <a:lnTo>
                    <a:pt x="2661451" y="113934"/>
                  </a:lnTo>
                  <a:lnTo>
                    <a:pt x="2643756" y="104310"/>
                  </a:lnTo>
                  <a:lnTo>
                    <a:pt x="2631338" y="91582"/>
                  </a:lnTo>
                  <a:lnTo>
                    <a:pt x="2621404" y="76991"/>
                  </a:lnTo>
                  <a:lnTo>
                    <a:pt x="2621404" y="76991"/>
                  </a:lnTo>
                  <a:lnTo>
                    <a:pt x="2621404" y="76991"/>
                  </a:lnTo>
                  <a:close/>
                  <a:moveTo>
                    <a:pt x="2255078" y="71713"/>
                  </a:moveTo>
                  <a:lnTo>
                    <a:pt x="2269669" y="76059"/>
                  </a:lnTo>
                  <a:lnTo>
                    <a:pt x="2281155" y="79164"/>
                  </a:lnTo>
                  <a:lnTo>
                    <a:pt x="2291711" y="84441"/>
                  </a:lnTo>
                  <a:lnTo>
                    <a:pt x="2291711" y="94065"/>
                  </a:lnTo>
                  <a:lnTo>
                    <a:pt x="2282397" y="96238"/>
                  </a:lnTo>
                  <a:lnTo>
                    <a:pt x="2274015" y="99343"/>
                  </a:lnTo>
                  <a:lnTo>
                    <a:pt x="2260356" y="101516"/>
                  </a:lnTo>
                  <a:lnTo>
                    <a:pt x="2255078" y="103689"/>
                  </a:lnTo>
                  <a:lnTo>
                    <a:pt x="2251974" y="104620"/>
                  </a:lnTo>
                  <a:lnTo>
                    <a:pt x="2245765" y="104620"/>
                  </a:lnTo>
                  <a:lnTo>
                    <a:pt x="2240487" y="104620"/>
                  </a:lnTo>
                  <a:lnTo>
                    <a:pt x="2240487" y="94065"/>
                  </a:lnTo>
                  <a:lnTo>
                    <a:pt x="2244523" y="88788"/>
                  </a:lnTo>
                  <a:lnTo>
                    <a:pt x="2249800" y="81337"/>
                  </a:lnTo>
                  <a:lnTo>
                    <a:pt x="2255078" y="71713"/>
                  </a:lnTo>
                  <a:lnTo>
                    <a:pt x="2255078" y="71713"/>
                  </a:lnTo>
                  <a:lnTo>
                    <a:pt x="2255078" y="71713"/>
                  </a:lnTo>
                  <a:close/>
                  <a:moveTo>
                    <a:pt x="1810520" y="61158"/>
                  </a:moveTo>
                  <a:lnTo>
                    <a:pt x="1810520" y="81337"/>
                  </a:lnTo>
                  <a:lnTo>
                    <a:pt x="1817970" y="81337"/>
                  </a:lnTo>
                  <a:lnTo>
                    <a:pt x="1822006" y="79164"/>
                  </a:lnTo>
                  <a:lnTo>
                    <a:pt x="1825111" y="79164"/>
                  </a:lnTo>
                  <a:lnTo>
                    <a:pt x="1829146" y="79164"/>
                  </a:lnTo>
                  <a:lnTo>
                    <a:pt x="1830078" y="79164"/>
                  </a:lnTo>
                  <a:lnTo>
                    <a:pt x="1834114" y="81337"/>
                  </a:lnTo>
                  <a:lnTo>
                    <a:pt x="1839391" y="84441"/>
                  </a:lnTo>
                  <a:lnTo>
                    <a:pt x="1839391" y="94065"/>
                  </a:lnTo>
                  <a:lnTo>
                    <a:pt x="1843427" y="96238"/>
                  </a:lnTo>
                  <a:lnTo>
                    <a:pt x="1848705" y="96238"/>
                  </a:lnTo>
                  <a:lnTo>
                    <a:pt x="1851809" y="94065"/>
                  </a:lnTo>
                  <a:lnTo>
                    <a:pt x="1858018" y="94065"/>
                  </a:lnTo>
                  <a:lnTo>
                    <a:pt x="1858949" y="91892"/>
                  </a:lnTo>
                  <a:lnTo>
                    <a:pt x="1862985" y="94065"/>
                  </a:lnTo>
                  <a:lnTo>
                    <a:pt x="1866090" y="97170"/>
                  </a:lnTo>
                  <a:lnTo>
                    <a:pt x="1870125" y="103378"/>
                  </a:lnTo>
                  <a:lnTo>
                    <a:pt x="1873230" y="108656"/>
                  </a:lnTo>
                  <a:lnTo>
                    <a:pt x="1867952" y="121384"/>
                  </a:lnTo>
                  <a:lnTo>
                    <a:pt x="1862675" y="134113"/>
                  </a:lnTo>
                  <a:lnTo>
                    <a:pt x="1858639" y="149014"/>
                  </a:lnTo>
                  <a:lnTo>
                    <a:pt x="1846221" y="149014"/>
                  </a:lnTo>
                  <a:lnTo>
                    <a:pt x="1836908" y="153360"/>
                  </a:lnTo>
                  <a:lnTo>
                    <a:pt x="1828526" y="158638"/>
                  </a:lnTo>
                  <a:lnTo>
                    <a:pt x="1813935" y="162984"/>
                  </a:lnTo>
                  <a:lnTo>
                    <a:pt x="1804621" y="155533"/>
                  </a:lnTo>
                  <a:lnTo>
                    <a:pt x="1792203" y="151187"/>
                  </a:lnTo>
                  <a:lnTo>
                    <a:pt x="1779786" y="145910"/>
                  </a:lnTo>
                  <a:lnTo>
                    <a:pt x="1777613" y="141563"/>
                  </a:lnTo>
                  <a:lnTo>
                    <a:pt x="1777613" y="138459"/>
                  </a:lnTo>
                  <a:lnTo>
                    <a:pt x="1775439" y="134113"/>
                  </a:lnTo>
                  <a:lnTo>
                    <a:pt x="1773266" y="128835"/>
                  </a:lnTo>
                  <a:lnTo>
                    <a:pt x="1767989" y="123557"/>
                  </a:lnTo>
                  <a:lnTo>
                    <a:pt x="1762711" y="118280"/>
                  </a:lnTo>
                  <a:lnTo>
                    <a:pt x="1758675" y="113934"/>
                  </a:lnTo>
                  <a:lnTo>
                    <a:pt x="1755571" y="106483"/>
                  </a:lnTo>
                  <a:lnTo>
                    <a:pt x="1753398" y="93755"/>
                  </a:lnTo>
                  <a:lnTo>
                    <a:pt x="1760848" y="84131"/>
                  </a:lnTo>
                  <a:lnTo>
                    <a:pt x="1766126" y="76680"/>
                  </a:lnTo>
                  <a:lnTo>
                    <a:pt x="1773577" y="76680"/>
                  </a:lnTo>
                  <a:lnTo>
                    <a:pt x="1779786" y="78853"/>
                  </a:lnTo>
                  <a:lnTo>
                    <a:pt x="1787236" y="81026"/>
                  </a:lnTo>
                  <a:lnTo>
                    <a:pt x="1794687" y="81026"/>
                  </a:lnTo>
                  <a:lnTo>
                    <a:pt x="1794687" y="68298"/>
                  </a:lnTo>
                  <a:lnTo>
                    <a:pt x="1797791" y="66125"/>
                  </a:lnTo>
                  <a:lnTo>
                    <a:pt x="1801827" y="63952"/>
                  </a:lnTo>
                  <a:lnTo>
                    <a:pt x="1802759" y="63952"/>
                  </a:lnTo>
                  <a:lnTo>
                    <a:pt x="1806794" y="61779"/>
                  </a:lnTo>
                  <a:lnTo>
                    <a:pt x="1810520" y="61158"/>
                  </a:lnTo>
                  <a:lnTo>
                    <a:pt x="1810520" y="61158"/>
                  </a:lnTo>
                  <a:lnTo>
                    <a:pt x="1810520" y="61158"/>
                  </a:lnTo>
                  <a:close/>
                  <a:moveTo>
                    <a:pt x="2281155" y="47498"/>
                  </a:moveTo>
                  <a:lnTo>
                    <a:pt x="2295747" y="47498"/>
                  </a:lnTo>
                  <a:lnTo>
                    <a:pt x="2304129" y="57122"/>
                  </a:lnTo>
                  <a:lnTo>
                    <a:pt x="2313442" y="62400"/>
                  </a:lnTo>
                  <a:lnTo>
                    <a:pt x="2320893" y="69850"/>
                  </a:lnTo>
                  <a:lnTo>
                    <a:pt x="2328343" y="81337"/>
                  </a:lnTo>
                  <a:lnTo>
                    <a:pt x="2311579" y="81337"/>
                  </a:lnTo>
                  <a:lnTo>
                    <a:pt x="2301024" y="69850"/>
                  </a:lnTo>
                  <a:lnTo>
                    <a:pt x="2289538" y="61468"/>
                  </a:lnTo>
                  <a:lnTo>
                    <a:pt x="2281155" y="47498"/>
                  </a:lnTo>
                  <a:lnTo>
                    <a:pt x="2281155" y="47498"/>
                  </a:lnTo>
                  <a:lnTo>
                    <a:pt x="2281155" y="47498"/>
                  </a:lnTo>
                  <a:close/>
                  <a:moveTo>
                    <a:pt x="439281" y="47498"/>
                  </a:moveTo>
                  <a:lnTo>
                    <a:pt x="451699" y="47498"/>
                  </a:lnTo>
                  <a:lnTo>
                    <a:pt x="456976" y="51844"/>
                  </a:lnTo>
                  <a:lnTo>
                    <a:pt x="461012" y="54949"/>
                  </a:lnTo>
                  <a:lnTo>
                    <a:pt x="463185" y="59295"/>
                  </a:lnTo>
                  <a:lnTo>
                    <a:pt x="466290" y="64573"/>
                  </a:lnTo>
                  <a:lnTo>
                    <a:pt x="468463" y="68919"/>
                  </a:lnTo>
                  <a:lnTo>
                    <a:pt x="477776" y="59295"/>
                  </a:lnTo>
                  <a:lnTo>
                    <a:pt x="488331" y="54949"/>
                  </a:lnTo>
                  <a:lnTo>
                    <a:pt x="505095" y="57122"/>
                  </a:lnTo>
                  <a:lnTo>
                    <a:pt x="505095" y="72023"/>
                  </a:lnTo>
                  <a:lnTo>
                    <a:pt x="528068" y="74197"/>
                  </a:lnTo>
                  <a:lnTo>
                    <a:pt x="548868" y="77301"/>
                  </a:lnTo>
                  <a:lnTo>
                    <a:pt x="566564" y="81647"/>
                  </a:lnTo>
                  <a:lnTo>
                    <a:pt x="586432" y="83820"/>
                  </a:lnTo>
                  <a:lnTo>
                    <a:pt x="608474" y="81647"/>
                  </a:lnTo>
                  <a:lnTo>
                    <a:pt x="608474" y="94376"/>
                  </a:lnTo>
                  <a:lnTo>
                    <a:pt x="612510" y="94376"/>
                  </a:lnTo>
                  <a:lnTo>
                    <a:pt x="615614" y="94376"/>
                  </a:lnTo>
                  <a:lnTo>
                    <a:pt x="617787" y="94376"/>
                  </a:lnTo>
                  <a:lnTo>
                    <a:pt x="619960" y="96549"/>
                  </a:lnTo>
                  <a:lnTo>
                    <a:pt x="622133" y="97480"/>
                  </a:lnTo>
                  <a:lnTo>
                    <a:pt x="618098" y="97480"/>
                  </a:lnTo>
                  <a:lnTo>
                    <a:pt x="601023" y="108656"/>
                  </a:lnTo>
                  <a:lnTo>
                    <a:pt x="581155" y="121384"/>
                  </a:lnTo>
                  <a:lnTo>
                    <a:pt x="557250" y="132871"/>
                  </a:lnTo>
                  <a:lnTo>
                    <a:pt x="535209" y="145599"/>
                  </a:lnTo>
                  <a:lnTo>
                    <a:pt x="519686" y="156154"/>
                  </a:lnTo>
                  <a:lnTo>
                    <a:pt x="508200" y="165778"/>
                  </a:lnTo>
                  <a:lnTo>
                    <a:pt x="524964" y="165778"/>
                  </a:lnTo>
                  <a:lnTo>
                    <a:pt x="530241" y="162674"/>
                  </a:lnTo>
                  <a:lnTo>
                    <a:pt x="535519" y="160500"/>
                  </a:lnTo>
                  <a:lnTo>
                    <a:pt x="541728" y="158327"/>
                  </a:lnTo>
                  <a:lnTo>
                    <a:pt x="549179" y="158327"/>
                  </a:lnTo>
                  <a:lnTo>
                    <a:pt x="549179" y="162674"/>
                  </a:lnTo>
                  <a:lnTo>
                    <a:pt x="527137" y="178506"/>
                  </a:lnTo>
                  <a:lnTo>
                    <a:pt x="508200" y="195270"/>
                  </a:lnTo>
                  <a:lnTo>
                    <a:pt x="492677" y="212034"/>
                  </a:lnTo>
                  <a:lnTo>
                    <a:pt x="473740" y="226936"/>
                  </a:lnTo>
                  <a:lnTo>
                    <a:pt x="453872" y="239664"/>
                  </a:lnTo>
                  <a:lnTo>
                    <a:pt x="427794" y="247115"/>
                  </a:lnTo>
                  <a:lnTo>
                    <a:pt x="427794" y="259843"/>
                  </a:lnTo>
                  <a:lnTo>
                    <a:pt x="415377" y="262016"/>
                  </a:lnTo>
                  <a:lnTo>
                    <a:pt x="400786" y="267294"/>
                  </a:lnTo>
                  <a:lnTo>
                    <a:pt x="392403" y="274745"/>
                  </a:lnTo>
                  <a:lnTo>
                    <a:pt x="397681" y="279091"/>
                  </a:lnTo>
                  <a:lnTo>
                    <a:pt x="400786" y="282195"/>
                  </a:lnTo>
                  <a:lnTo>
                    <a:pt x="402959" y="284368"/>
                  </a:lnTo>
                  <a:lnTo>
                    <a:pt x="402959" y="287473"/>
                  </a:lnTo>
                  <a:lnTo>
                    <a:pt x="402959" y="291819"/>
                  </a:lnTo>
                  <a:lnTo>
                    <a:pt x="400786" y="297097"/>
                  </a:lnTo>
                  <a:lnTo>
                    <a:pt x="400786" y="304547"/>
                  </a:lnTo>
                  <a:lnTo>
                    <a:pt x="361048" y="307652"/>
                  </a:lnTo>
                  <a:lnTo>
                    <a:pt x="361048" y="311998"/>
                  </a:lnTo>
                  <a:lnTo>
                    <a:pt x="366326" y="314171"/>
                  </a:lnTo>
                  <a:lnTo>
                    <a:pt x="368499" y="314171"/>
                  </a:lnTo>
                  <a:lnTo>
                    <a:pt x="371604" y="314171"/>
                  </a:lnTo>
                  <a:lnTo>
                    <a:pt x="371604" y="314171"/>
                  </a:lnTo>
                  <a:lnTo>
                    <a:pt x="373777" y="315103"/>
                  </a:lnTo>
                  <a:lnTo>
                    <a:pt x="373777" y="317276"/>
                  </a:lnTo>
                  <a:lnTo>
                    <a:pt x="377813" y="321622"/>
                  </a:lnTo>
                  <a:lnTo>
                    <a:pt x="371604" y="321622"/>
                  </a:lnTo>
                  <a:lnTo>
                    <a:pt x="363222" y="324726"/>
                  </a:lnTo>
                  <a:lnTo>
                    <a:pt x="351735" y="329073"/>
                  </a:lnTo>
                  <a:lnTo>
                    <a:pt x="341180" y="332177"/>
                  </a:lnTo>
                  <a:lnTo>
                    <a:pt x="344284" y="334350"/>
                  </a:lnTo>
                  <a:lnTo>
                    <a:pt x="346458" y="334350"/>
                  </a:lnTo>
                  <a:lnTo>
                    <a:pt x="348631" y="334350"/>
                  </a:lnTo>
                  <a:lnTo>
                    <a:pt x="349562" y="336523"/>
                  </a:lnTo>
                  <a:lnTo>
                    <a:pt x="351735" y="336523"/>
                  </a:lnTo>
                  <a:lnTo>
                    <a:pt x="349562" y="339628"/>
                  </a:lnTo>
                  <a:lnTo>
                    <a:pt x="348631" y="343974"/>
                  </a:lnTo>
                  <a:lnTo>
                    <a:pt x="346458" y="344905"/>
                  </a:lnTo>
                  <a:lnTo>
                    <a:pt x="348631" y="347078"/>
                  </a:lnTo>
                  <a:lnTo>
                    <a:pt x="348631" y="349252"/>
                  </a:lnTo>
                  <a:lnTo>
                    <a:pt x="349562" y="352356"/>
                  </a:lnTo>
                  <a:lnTo>
                    <a:pt x="351735" y="356702"/>
                  </a:lnTo>
                  <a:lnTo>
                    <a:pt x="344284" y="358875"/>
                  </a:lnTo>
                  <a:lnTo>
                    <a:pt x="339007" y="358875"/>
                  </a:lnTo>
                  <a:lnTo>
                    <a:pt x="333729" y="358875"/>
                  </a:lnTo>
                  <a:lnTo>
                    <a:pt x="327520" y="361980"/>
                  </a:lnTo>
                  <a:lnTo>
                    <a:pt x="346458" y="361980"/>
                  </a:lnTo>
                  <a:lnTo>
                    <a:pt x="361048" y="366326"/>
                  </a:lnTo>
                  <a:lnTo>
                    <a:pt x="361048" y="373777"/>
                  </a:lnTo>
                  <a:lnTo>
                    <a:pt x="337144" y="373777"/>
                  </a:lnTo>
                  <a:lnTo>
                    <a:pt x="334971" y="379054"/>
                  </a:lnTo>
                  <a:lnTo>
                    <a:pt x="334971" y="381227"/>
                  </a:lnTo>
                  <a:lnTo>
                    <a:pt x="334971" y="382159"/>
                  </a:lnTo>
                  <a:lnTo>
                    <a:pt x="334040" y="384332"/>
                  </a:lnTo>
                  <a:lnTo>
                    <a:pt x="331867" y="386505"/>
                  </a:lnTo>
                  <a:lnTo>
                    <a:pt x="322553" y="389609"/>
                  </a:lnTo>
                  <a:lnTo>
                    <a:pt x="310135" y="389609"/>
                  </a:lnTo>
                  <a:lnTo>
                    <a:pt x="297717" y="389609"/>
                  </a:lnTo>
                  <a:lnTo>
                    <a:pt x="285300" y="382159"/>
                  </a:lnTo>
                  <a:lnTo>
                    <a:pt x="268536" y="382159"/>
                  </a:lnTo>
                  <a:lnTo>
                    <a:pt x="251772" y="384332"/>
                  </a:lnTo>
                  <a:lnTo>
                    <a:pt x="234076" y="386505"/>
                  </a:lnTo>
                  <a:lnTo>
                    <a:pt x="217312" y="384332"/>
                  </a:lnTo>
                  <a:lnTo>
                    <a:pt x="200548" y="379054"/>
                  </a:lnTo>
                  <a:lnTo>
                    <a:pt x="199617" y="376881"/>
                  </a:lnTo>
                  <a:lnTo>
                    <a:pt x="199617" y="374708"/>
                  </a:lnTo>
                  <a:lnTo>
                    <a:pt x="197444" y="374708"/>
                  </a:lnTo>
                  <a:lnTo>
                    <a:pt x="197444" y="372535"/>
                  </a:lnTo>
                  <a:lnTo>
                    <a:pt x="197444" y="368189"/>
                  </a:lnTo>
                  <a:lnTo>
                    <a:pt x="200548" y="368189"/>
                  </a:lnTo>
                  <a:lnTo>
                    <a:pt x="202721" y="365084"/>
                  </a:lnTo>
                  <a:lnTo>
                    <a:pt x="206757" y="360738"/>
                  </a:lnTo>
                  <a:lnTo>
                    <a:pt x="207688" y="358565"/>
                  </a:lnTo>
                  <a:lnTo>
                    <a:pt x="211724" y="357634"/>
                  </a:lnTo>
                  <a:lnTo>
                    <a:pt x="213897" y="353287"/>
                  </a:lnTo>
                  <a:lnTo>
                    <a:pt x="217002" y="348010"/>
                  </a:lnTo>
                  <a:lnTo>
                    <a:pt x="209551" y="345837"/>
                  </a:lnTo>
                  <a:lnTo>
                    <a:pt x="204273" y="342732"/>
                  </a:lnTo>
                  <a:lnTo>
                    <a:pt x="200238" y="336523"/>
                  </a:lnTo>
                  <a:lnTo>
                    <a:pt x="199306" y="331246"/>
                  </a:lnTo>
                  <a:lnTo>
                    <a:pt x="197133" y="323795"/>
                  </a:lnTo>
                  <a:lnTo>
                    <a:pt x="204584" y="323795"/>
                  </a:lnTo>
                  <a:lnTo>
                    <a:pt x="217002" y="320691"/>
                  </a:lnTo>
                  <a:lnTo>
                    <a:pt x="231593" y="323795"/>
                  </a:lnTo>
                  <a:lnTo>
                    <a:pt x="244010" y="329073"/>
                  </a:lnTo>
                  <a:lnTo>
                    <a:pt x="256428" y="335281"/>
                  </a:lnTo>
                  <a:lnTo>
                    <a:pt x="256428" y="327831"/>
                  </a:lnTo>
                  <a:lnTo>
                    <a:pt x="244010" y="321622"/>
                  </a:lnTo>
                  <a:lnTo>
                    <a:pt x="233455" y="316344"/>
                  </a:lnTo>
                  <a:lnTo>
                    <a:pt x="224142" y="306720"/>
                  </a:lnTo>
                  <a:lnTo>
                    <a:pt x="227246" y="306720"/>
                  </a:lnTo>
                  <a:lnTo>
                    <a:pt x="236560" y="293061"/>
                  </a:lnTo>
                  <a:lnTo>
                    <a:pt x="248046" y="283437"/>
                  </a:lnTo>
                  <a:lnTo>
                    <a:pt x="262637" y="275986"/>
                  </a:lnTo>
                  <a:lnTo>
                    <a:pt x="280333" y="270709"/>
                  </a:lnTo>
                  <a:lnTo>
                    <a:pt x="280333" y="266983"/>
                  </a:lnTo>
                  <a:lnTo>
                    <a:pt x="263568" y="261706"/>
                  </a:lnTo>
                  <a:lnTo>
                    <a:pt x="251151" y="252082"/>
                  </a:lnTo>
                  <a:lnTo>
                    <a:pt x="240595" y="239354"/>
                  </a:lnTo>
                  <a:lnTo>
                    <a:pt x="231282" y="226625"/>
                  </a:lnTo>
                  <a:lnTo>
                    <a:pt x="236560" y="224452"/>
                  </a:lnTo>
                  <a:lnTo>
                    <a:pt x="240595" y="224452"/>
                  </a:lnTo>
                  <a:lnTo>
                    <a:pt x="245873" y="222279"/>
                  </a:lnTo>
                  <a:lnTo>
                    <a:pt x="251151" y="222279"/>
                  </a:lnTo>
                  <a:lnTo>
                    <a:pt x="258601" y="227557"/>
                  </a:lnTo>
                  <a:lnTo>
                    <a:pt x="263879" y="233766"/>
                  </a:lnTo>
                  <a:lnTo>
                    <a:pt x="271330" y="239043"/>
                  </a:lnTo>
                  <a:lnTo>
                    <a:pt x="271330" y="234697"/>
                  </a:lnTo>
                  <a:lnTo>
                    <a:pt x="270398" y="231593"/>
                  </a:lnTo>
                  <a:lnTo>
                    <a:pt x="268225" y="231593"/>
                  </a:lnTo>
                  <a:lnTo>
                    <a:pt x="268225" y="229419"/>
                  </a:lnTo>
                  <a:lnTo>
                    <a:pt x="266052" y="227246"/>
                  </a:lnTo>
                  <a:lnTo>
                    <a:pt x="266052" y="226315"/>
                  </a:lnTo>
                  <a:lnTo>
                    <a:pt x="263879" y="221969"/>
                  </a:lnTo>
                  <a:lnTo>
                    <a:pt x="267915" y="221969"/>
                  </a:lnTo>
                  <a:lnTo>
                    <a:pt x="267915" y="218864"/>
                  </a:lnTo>
                  <a:lnTo>
                    <a:pt x="284679" y="212655"/>
                  </a:lnTo>
                  <a:lnTo>
                    <a:pt x="300201" y="209551"/>
                  </a:lnTo>
                  <a:lnTo>
                    <a:pt x="316965" y="207378"/>
                  </a:lnTo>
                  <a:lnTo>
                    <a:pt x="336834" y="209551"/>
                  </a:lnTo>
                  <a:lnTo>
                    <a:pt x="327520" y="198064"/>
                  </a:lnTo>
                  <a:lnTo>
                    <a:pt x="339007" y="194960"/>
                  </a:lnTo>
                  <a:lnTo>
                    <a:pt x="351425" y="189682"/>
                  </a:lnTo>
                  <a:lnTo>
                    <a:pt x="363842" y="184405"/>
                  </a:lnTo>
                  <a:lnTo>
                    <a:pt x="371293" y="178196"/>
                  </a:lnTo>
                  <a:lnTo>
                    <a:pt x="377502" y="178196"/>
                  </a:lnTo>
                  <a:lnTo>
                    <a:pt x="377502" y="175091"/>
                  </a:lnTo>
                  <a:lnTo>
                    <a:pt x="368189" y="175091"/>
                  </a:lnTo>
                  <a:lnTo>
                    <a:pt x="364153" y="177265"/>
                  </a:lnTo>
                  <a:lnTo>
                    <a:pt x="361048" y="178196"/>
                  </a:lnTo>
                  <a:lnTo>
                    <a:pt x="358875" y="178196"/>
                  </a:lnTo>
                  <a:lnTo>
                    <a:pt x="356702" y="178196"/>
                  </a:lnTo>
                  <a:lnTo>
                    <a:pt x="355771" y="178196"/>
                  </a:lnTo>
                  <a:lnTo>
                    <a:pt x="353598" y="177265"/>
                  </a:lnTo>
                  <a:lnTo>
                    <a:pt x="351425" y="175091"/>
                  </a:lnTo>
                  <a:lnTo>
                    <a:pt x="348320" y="175091"/>
                  </a:lnTo>
                  <a:lnTo>
                    <a:pt x="344284" y="178196"/>
                  </a:lnTo>
                  <a:lnTo>
                    <a:pt x="339007" y="184405"/>
                  </a:lnTo>
                  <a:lnTo>
                    <a:pt x="333729" y="189682"/>
                  </a:lnTo>
                  <a:lnTo>
                    <a:pt x="329693" y="194960"/>
                  </a:lnTo>
                  <a:lnTo>
                    <a:pt x="324416" y="198064"/>
                  </a:lnTo>
                  <a:lnTo>
                    <a:pt x="304547" y="204273"/>
                  </a:lnTo>
                  <a:lnTo>
                    <a:pt x="285610" y="204273"/>
                  </a:lnTo>
                  <a:lnTo>
                    <a:pt x="267915" y="199927"/>
                  </a:lnTo>
                  <a:lnTo>
                    <a:pt x="251151" y="192476"/>
                  </a:lnTo>
                  <a:lnTo>
                    <a:pt x="248978" y="192476"/>
                  </a:lnTo>
                  <a:lnTo>
                    <a:pt x="245873" y="194650"/>
                  </a:lnTo>
                  <a:lnTo>
                    <a:pt x="240595" y="196823"/>
                  </a:lnTo>
                  <a:lnTo>
                    <a:pt x="236560" y="197754"/>
                  </a:lnTo>
                  <a:lnTo>
                    <a:pt x="233455" y="199927"/>
                  </a:lnTo>
                  <a:lnTo>
                    <a:pt x="227246" y="202100"/>
                  </a:lnTo>
                  <a:lnTo>
                    <a:pt x="224142" y="192476"/>
                  </a:lnTo>
                  <a:lnTo>
                    <a:pt x="227246" y="191545"/>
                  </a:lnTo>
                  <a:lnTo>
                    <a:pt x="227246" y="191545"/>
                  </a:lnTo>
                  <a:lnTo>
                    <a:pt x="229419" y="189372"/>
                  </a:lnTo>
                  <a:lnTo>
                    <a:pt x="231593" y="185026"/>
                  </a:lnTo>
                  <a:lnTo>
                    <a:pt x="221037" y="185026"/>
                  </a:lnTo>
                  <a:lnTo>
                    <a:pt x="217002" y="187199"/>
                  </a:lnTo>
                  <a:lnTo>
                    <a:pt x="211724" y="189372"/>
                  </a:lnTo>
                  <a:lnTo>
                    <a:pt x="206446" y="189372"/>
                  </a:lnTo>
                  <a:lnTo>
                    <a:pt x="200238" y="189372"/>
                  </a:lnTo>
                  <a:lnTo>
                    <a:pt x="197133" y="177885"/>
                  </a:lnTo>
                  <a:lnTo>
                    <a:pt x="200238" y="176954"/>
                  </a:lnTo>
                  <a:lnTo>
                    <a:pt x="202411" y="176954"/>
                  </a:lnTo>
                  <a:lnTo>
                    <a:pt x="204584" y="176954"/>
                  </a:lnTo>
                  <a:lnTo>
                    <a:pt x="206757" y="174781"/>
                  </a:lnTo>
                  <a:lnTo>
                    <a:pt x="207688" y="174781"/>
                  </a:lnTo>
                  <a:lnTo>
                    <a:pt x="184715" y="177885"/>
                  </a:lnTo>
                  <a:lnTo>
                    <a:pt x="182542" y="172608"/>
                  </a:lnTo>
                  <a:lnTo>
                    <a:pt x="178506" y="169503"/>
                  </a:lnTo>
                  <a:lnTo>
                    <a:pt x="177575" y="167330"/>
                  </a:lnTo>
                  <a:lnTo>
                    <a:pt x="175402" y="162984"/>
                  </a:lnTo>
                  <a:lnTo>
                    <a:pt x="171366" y="157706"/>
                  </a:lnTo>
                  <a:lnTo>
                    <a:pt x="177575" y="155533"/>
                  </a:lnTo>
                  <a:lnTo>
                    <a:pt x="180679" y="155533"/>
                  </a:lnTo>
                  <a:lnTo>
                    <a:pt x="182853" y="155533"/>
                  </a:lnTo>
                  <a:lnTo>
                    <a:pt x="185026" y="155533"/>
                  </a:lnTo>
                  <a:lnTo>
                    <a:pt x="185026" y="155223"/>
                  </a:lnTo>
                  <a:lnTo>
                    <a:pt x="185957" y="153050"/>
                  </a:lnTo>
                  <a:lnTo>
                    <a:pt x="188130" y="148704"/>
                  </a:lnTo>
                  <a:lnTo>
                    <a:pt x="180679" y="147772"/>
                  </a:lnTo>
                  <a:lnTo>
                    <a:pt x="173229" y="145599"/>
                  </a:lnTo>
                  <a:lnTo>
                    <a:pt x="170124" y="141253"/>
                  </a:lnTo>
                  <a:lnTo>
                    <a:pt x="163915" y="138148"/>
                  </a:lnTo>
                  <a:lnTo>
                    <a:pt x="167951" y="138148"/>
                  </a:lnTo>
                  <a:lnTo>
                    <a:pt x="167951" y="132871"/>
                  </a:lnTo>
                  <a:lnTo>
                    <a:pt x="185647" y="135975"/>
                  </a:lnTo>
                  <a:lnTo>
                    <a:pt x="194960" y="133802"/>
                  </a:lnTo>
                  <a:lnTo>
                    <a:pt x="202411" y="130698"/>
                  </a:lnTo>
                  <a:lnTo>
                    <a:pt x="206446" y="125420"/>
                  </a:lnTo>
                  <a:lnTo>
                    <a:pt x="211724" y="117969"/>
                  </a:lnTo>
                  <a:lnTo>
                    <a:pt x="221037" y="113623"/>
                  </a:lnTo>
                  <a:lnTo>
                    <a:pt x="231593" y="110519"/>
                  </a:lnTo>
                  <a:lnTo>
                    <a:pt x="239043" y="113623"/>
                  </a:lnTo>
                  <a:lnTo>
                    <a:pt x="248357" y="117969"/>
                  </a:lnTo>
                  <a:lnTo>
                    <a:pt x="255807" y="118901"/>
                  </a:lnTo>
                  <a:lnTo>
                    <a:pt x="264189" y="117969"/>
                  </a:lnTo>
                  <a:lnTo>
                    <a:pt x="261085" y="115796"/>
                  </a:lnTo>
                  <a:lnTo>
                    <a:pt x="257049" y="113623"/>
                  </a:lnTo>
                  <a:lnTo>
                    <a:pt x="256118" y="113623"/>
                  </a:lnTo>
                  <a:lnTo>
                    <a:pt x="256118" y="111760"/>
                  </a:lnTo>
                  <a:lnTo>
                    <a:pt x="253945" y="110829"/>
                  </a:lnTo>
                  <a:lnTo>
                    <a:pt x="253945" y="106483"/>
                  </a:lnTo>
                  <a:lnTo>
                    <a:pt x="251772" y="101205"/>
                  </a:lnTo>
                  <a:lnTo>
                    <a:pt x="257049" y="99032"/>
                  </a:lnTo>
                  <a:lnTo>
                    <a:pt x="261085" y="96859"/>
                  </a:lnTo>
                  <a:lnTo>
                    <a:pt x="264189" y="96859"/>
                  </a:lnTo>
                  <a:lnTo>
                    <a:pt x="266363" y="95928"/>
                  </a:lnTo>
                  <a:lnTo>
                    <a:pt x="270398" y="93755"/>
                  </a:lnTo>
                  <a:lnTo>
                    <a:pt x="277849" y="93755"/>
                  </a:lnTo>
                  <a:lnTo>
                    <a:pt x="280953" y="95928"/>
                  </a:lnTo>
                  <a:lnTo>
                    <a:pt x="284989" y="99032"/>
                  </a:lnTo>
                  <a:lnTo>
                    <a:pt x="288094" y="101205"/>
                  </a:lnTo>
                  <a:lnTo>
                    <a:pt x="288094" y="96859"/>
                  </a:lnTo>
                  <a:lnTo>
                    <a:pt x="285921" y="95928"/>
                  </a:lnTo>
                  <a:lnTo>
                    <a:pt x="285921" y="93755"/>
                  </a:lnTo>
                  <a:lnTo>
                    <a:pt x="285921" y="93755"/>
                  </a:lnTo>
                  <a:lnTo>
                    <a:pt x="285921" y="91582"/>
                  </a:lnTo>
                  <a:lnTo>
                    <a:pt x="284989" y="88477"/>
                  </a:lnTo>
                  <a:lnTo>
                    <a:pt x="290267" y="86304"/>
                  </a:lnTo>
                  <a:lnTo>
                    <a:pt x="293371" y="84131"/>
                  </a:lnTo>
                  <a:lnTo>
                    <a:pt x="299580" y="81026"/>
                  </a:lnTo>
                  <a:lnTo>
                    <a:pt x="302685" y="76680"/>
                  </a:lnTo>
                  <a:lnTo>
                    <a:pt x="304858" y="76680"/>
                  </a:lnTo>
                  <a:lnTo>
                    <a:pt x="312308" y="76680"/>
                  </a:lnTo>
                  <a:lnTo>
                    <a:pt x="317586" y="78853"/>
                  </a:lnTo>
                  <a:lnTo>
                    <a:pt x="321622" y="83199"/>
                  </a:lnTo>
                  <a:lnTo>
                    <a:pt x="327831" y="83199"/>
                  </a:lnTo>
                  <a:lnTo>
                    <a:pt x="337144" y="81026"/>
                  </a:lnTo>
                  <a:lnTo>
                    <a:pt x="341180" y="68298"/>
                  </a:lnTo>
                  <a:lnTo>
                    <a:pt x="346458" y="66125"/>
                  </a:lnTo>
                  <a:lnTo>
                    <a:pt x="351735" y="66125"/>
                  </a:lnTo>
                  <a:lnTo>
                    <a:pt x="357013" y="66125"/>
                  </a:lnTo>
                  <a:lnTo>
                    <a:pt x="361048" y="68298"/>
                  </a:lnTo>
                  <a:lnTo>
                    <a:pt x="364153" y="68298"/>
                  </a:lnTo>
                  <a:lnTo>
                    <a:pt x="371604" y="56812"/>
                  </a:lnTo>
                  <a:lnTo>
                    <a:pt x="383090" y="54638"/>
                  </a:lnTo>
                  <a:lnTo>
                    <a:pt x="390541" y="58985"/>
                  </a:lnTo>
                  <a:lnTo>
                    <a:pt x="397992" y="62089"/>
                  </a:lnTo>
                  <a:lnTo>
                    <a:pt x="405442" y="64262"/>
                  </a:lnTo>
                  <a:lnTo>
                    <a:pt x="414756" y="61158"/>
                  </a:lnTo>
                  <a:lnTo>
                    <a:pt x="427173" y="53707"/>
                  </a:lnTo>
                  <a:lnTo>
                    <a:pt x="439281" y="47498"/>
                  </a:lnTo>
                  <a:lnTo>
                    <a:pt x="439281" y="47498"/>
                  </a:lnTo>
                  <a:lnTo>
                    <a:pt x="439281" y="47498"/>
                  </a:lnTo>
                  <a:close/>
                  <a:moveTo>
                    <a:pt x="2195472" y="44394"/>
                  </a:moveTo>
                  <a:lnTo>
                    <a:pt x="2202923" y="46567"/>
                  </a:lnTo>
                  <a:lnTo>
                    <a:pt x="2210374" y="49671"/>
                  </a:lnTo>
                  <a:lnTo>
                    <a:pt x="2213478" y="54018"/>
                  </a:lnTo>
                  <a:lnTo>
                    <a:pt x="2218756" y="57122"/>
                  </a:lnTo>
                  <a:lnTo>
                    <a:pt x="2224965" y="61468"/>
                  </a:lnTo>
                  <a:lnTo>
                    <a:pt x="2220929" y="72023"/>
                  </a:lnTo>
                  <a:lnTo>
                    <a:pt x="2198888" y="84752"/>
                  </a:lnTo>
                  <a:lnTo>
                    <a:pt x="2182123" y="99653"/>
                  </a:lnTo>
                  <a:lnTo>
                    <a:pt x="2167532" y="118590"/>
                  </a:lnTo>
                  <a:lnTo>
                    <a:pt x="2164428" y="118590"/>
                  </a:lnTo>
                  <a:lnTo>
                    <a:pt x="2164428" y="114244"/>
                  </a:lnTo>
                  <a:lnTo>
                    <a:pt x="2159150" y="111140"/>
                  </a:lnTo>
                  <a:lnTo>
                    <a:pt x="2155115" y="106793"/>
                  </a:lnTo>
                  <a:lnTo>
                    <a:pt x="2152942" y="103689"/>
                  </a:lnTo>
                  <a:lnTo>
                    <a:pt x="2149837" y="99343"/>
                  </a:lnTo>
                  <a:lnTo>
                    <a:pt x="2147664" y="94065"/>
                  </a:lnTo>
                  <a:lnTo>
                    <a:pt x="2151700" y="86614"/>
                  </a:lnTo>
                  <a:lnTo>
                    <a:pt x="2152631" y="81337"/>
                  </a:lnTo>
                  <a:lnTo>
                    <a:pt x="2154804" y="71713"/>
                  </a:lnTo>
                  <a:lnTo>
                    <a:pt x="2127795" y="71713"/>
                  </a:lnTo>
                  <a:lnTo>
                    <a:pt x="2127795" y="64262"/>
                  </a:lnTo>
                  <a:lnTo>
                    <a:pt x="2142386" y="58985"/>
                  </a:lnTo>
                  <a:lnTo>
                    <a:pt x="2156977" y="54638"/>
                  </a:lnTo>
                  <a:lnTo>
                    <a:pt x="2174673" y="51534"/>
                  </a:lnTo>
                  <a:lnTo>
                    <a:pt x="2176846" y="56812"/>
                  </a:lnTo>
                  <a:lnTo>
                    <a:pt x="2179019" y="58985"/>
                  </a:lnTo>
                  <a:lnTo>
                    <a:pt x="2179019" y="61158"/>
                  </a:lnTo>
                  <a:lnTo>
                    <a:pt x="2181192" y="61158"/>
                  </a:lnTo>
                  <a:lnTo>
                    <a:pt x="2181192" y="62089"/>
                  </a:lnTo>
                  <a:lnTo>
                    <a:pt x="2184297" y="64262"/>
                  </a:lnTo>
                  <a:lnTo>
                    <a:pt x="2186470" y="58985"/>
                  </a:lnTo>
                  <a:lnTo>
                    <a:pt x="2188643" y="54638"/>
                  </a:lnTo>
                  <a:lnTo>
                    <a:pt x="2189574" y="51534"/>
                  </a:lnTo>
                  <a:lnTo>
                    <a:pt x="2193610" y="47188"/>
                  </a:lnTo>
                  <a:lnTo>
                    <a:pt x="2195472" y="44394"/>
                  </a:lnTo>
                  <a:lnTo>
                    <a:pt x="2195472" y="44394"/>
                  </a:lnTo>
                  <a:lnTo>
                    <a:pt x="2195472" y="44394"/>
                  </a:lnTo>
                  <a:close/>
                  <a:moveTo>
                    <a:pt x="2240487" y="24215"/>
                  </a:moveTo>
                  <a:lnTo>
                    <a:pt x="2244523" y="25146"/>
                  </a:lnTo>
                  <a:lnTo>
                    <a:pt x="2245454" y="25146"/>
                  </a:lnTo>
                  <a:lnTo>
                    <a:pt x="2247628" y="27319"/>
                  </a:lnTo>
                  <a:lnTo>
                    <a:pt x="2247628" y="27319"/>
                  </a:lnTo>
                  <a:lnTo>
                    <a:pt x="2249800" y="29492"/>
                  </a:lnTo>
                  <a:lnTo>
                    <a:pt x="2251974" y="32597"/>
                  </a:lnTo>
                  <a:lnTo>
                    <a:pt x="2255078" y="38806"/>
                  </a:lnTo>
                  <a:lnTo>
                    <a:pt x="2259114" y="44083"/>
                  </a:lnTo>
                  <a:lnTo>
                    <a:pt x="2260045" y="51534"/>
                  </a:lnTo>
                  <a:lnTo>
                    <a:pt x="2251663" y="51534"/>
                  </a:lnTo>
                  <a:lnTo>
                    <a:pt x="2251663" y="47188"/>
                  </a:lnTo>
                  <a:lnTo>
                    <a:pt x="2247628" y="44083"/>
                  </a:lnTo>
                  <a:lnTo>
                    <a:pt x="2244523" y="39737"/>
                  </a:lnTo>
                  <a:lnTo>
                    <a:pt x="2242350" y="36633"/>
                  </a:lnTo>
                  <a:lnTo>
                    <a:pt x="2240177" y="31355"/>
                  </a:lnTo>
                  <a:lnTo>
                    <a:pt x="2240177" y="24215"/>
                  </a:lnTo>
                  <a:lnTo>
                    <a:pt x="2240487" y="24215"/>
                  </a:lnTo>
                  <a:lnTo>
                    <a:pt x="2240487" y="24215"/>
                  </a:lnTo>
                  <a:close/>
                  <a:moveTo>
                    <a:pt x="984113" y="20179"/>
                  </a:moveTo>
                  <a:lnTo>
                    <a:pt x="1009259" y="20179"/>
                  </a:lnTo>
                  <a:lnTo>
                    <a:pt x="1035337" y="24525"/>
                  </a:lnTo>
                  <a:lnTo>
                    <a:pt x="1058310" y="27630"/>
                  </a:lnTo>
                  <a:lnTo>
                    <a:pt x="1079110" y="32907"/>
                  </a:lnTo>
                  <a:lnTo>
                    <a:pt x="1109223" y="27630"/>
                  </a:lnTo>
                  <a:lnTo>
                    <a:pt x="1113259" y="31976"/>
                  </a:lnTo>
                  <a:lnTo>
                    <a:pt x="1116363" y="32907"/>
                  </a:lnTo>
                  <a:lnTo>
                    <a:pt x="1120399" y="39116"/>
                  </a:lnTo>
                  <a:lnTo>
                    <a:pt x="1122572" y="42221"/>
                  </a:lnTo>
                  <a:lnTo>
                    <a:pt x="1125676" y="44394"/>
                  </a:lnTo>
                  <a:lnTo>
                    <a:pt x="1143372" y="51844"/>
                  </a:lnTo>
                  <a:lnTo>
                    <a:pt x="1164172" y="57122"/>
                  </a:lnTo>
                  <a:lnTo>
                    <a:pt x="1181867" y="61468"/>
                  </a:lnTo>
                  <a:lnTo>
                    <a:pt x="1181867" y="68919"/>
                  </a:lnTo>
                  <a:lnTo>
                    <a:pt x="1152685" y="68919"/>
                  </a:lnTo>
                  <a:lnTo>
                    <a:pt x="1140267" y="62710"/>
                  </a:lnTo>
                  <a:lnTo>
                    <a:pt x="1125676" y="62710"/>
                  </a:lnTo>
                  <a:lnTo>
                    <a:pt x="1108912" y="64883"/>
                  </a:lnTo>
                  <a:lnTo>
                    <a:pt x="1093390" y="69229"/>
                  </a:lnTo>
                  <a:lnTo>
                    <a:pt x="1093390" y="77611"/>
                  </a:lnTo>
                  <a:lnTo>
                    <a:pt x="1113259" y="77611"/>
                  </a:lnTo>
                  <a:lnTo>
                    <a:pt x="1127850" y="74507"/>
                  </a:lnTo>
                  <a:lnTo>
                    <a:pt x="1145545" y="72334"/>
                  </a:lnTo>
                  <a:lnTo>
                    <a:pt x="1167587" y="72334"/>
                  </a:lnTo>
                  <a:lnTo>
                    <a:pt x="1189628" y="72334"/>
                  </a:lnTo>
                  <a:lnTo>
                    <a:pt x="1206392" y="72334"/>
                  </a:lnTo>
                  <a:lnTo>
                    <a:pt x="1220983" y="87235"/>
                  </a:lnTo>
                  <a:lnTo>
                    <a:pt x="1238679" y="97790"/>
                  </a:lnTo>
                  <a:lnTo>
                    <a:pt x="1233401" y="109277"/>
                  </a:lnTo>
                  <a:lnTo>
                    <a:pt x="1222846" y="116728"/>
                  </a:lnTo>
                  <a:lnTo>
                    <a:pt x="1213533" y="122005"/>
                  </a:lnTo>
                  <a:lnTo>
                    <a:pt x="1201115" y="126351"/>
                  </a:lnTo>
                  <a:lnTo>
                    <a:pt x="1182178" y="126351"/>
                  </a:lnTo>
                  <a:lnTo>
                    <a:pt x="1165413" y="131629"/>
                  </a:lnTo>
                  <a:lnTo>
                    <a:pt x="1147718" y="131629"/>
                  </a:lnTo>
                  <a:lnTo>
                    <a:pt x="1127850" y="129456"/>
                  </a:lnTo>
                  <a:lnTo>
                    <a:pt x="1108912" y="127283"/>
                  </a:lnTo>
                  <a:lnTo>
                    <a:pt x="1091527" y="127283"/>
                  </a:lnTo>
                  <a:lnTo>
                    <a:pt x="1076936" y="131629"/>
                  </a:lnTo>
                  <a:lnTo>
                    <a:pt x="1065450" y="142184"/>
                  </a:lnTo>
                  <a:lnTo>
                    <a:pt x="1109223" y="142184"/>
                  </a:lnTo>
                  <a:lnTo>
                    <a:pt x="1122882" y="139080"/>
                  </a:lnTo>
                  <a:lnTo>
                    <a:pt x="1138405" y="136907"/>
                  </a:lnTo>
                  <a:lnTo>
                    <a:pt x="1157342" y="139080"/>
                  </a:lnTo>
                  <a:lnTo>
                    <a:pt x="1169760" y="142184"/>
                  </a:lnTo>
                  <a:lnTo>
                    <a:pt x="1172864" y="155844"/>
                  </a:lnTo>
                  <a:lnTo>
                    <a:pt x="1179073" y="153671"/>
                  </a:lnTo>
                  <a:lnTo>
                    <a:pt x="1187455" y="148393"/>
                  </a:lnTo>
                  <a:lnTo>
                    <a:pt x="1198942" y="144047"/>
                  </a:lnTo>
                  <a:lnTo>
                    <a:pt x="1209497" y="141874"/>
                  </a:lnTo>
                  <a:lnTo>
                    <a:pt x="1211670" y="148083"/>
                  </a:lnTo>
                  <a:lnTo>
                    <a:pt x="1213843" y="151187"/>
                  </a:lnTo>
                  <a:lnTo>
                    <a:pt x="1216016" y="153360"/>
                  </a:lnTo>
                  <a:lnTo>
                    <a:pt x="1219121" y="155533"/>
                  </a:lnTo>
                  <a:lnTo>
                    <a:pt x="1223156" y="158638"/>
                  </a:lnTo>
                  <a:lnTo>
                    <a:pt x="1206392" y="189993"/>
                  </a:lnTo>
                  <a:lnTo>
                    <a:pt x="1213843" y="189993"/>
                  </a:lnTo>
                  <a:lnTo>
                    <a:pt x="1226261" y="182542"/>
                  </a:lnTo>
                  <a:lnTo>
                    <a:pt x="1243025" y="172918"/>
                  </a:lnTo>
                  <a:lnTo>
                    <a:pt x="1262893" y="165468"/>
                  </a:lnTo>
                  <a:lnTo>
                    <a:pt x="1284935" y="158017"/>
                  </a:lnTo>
                  <a:lnTo>
                    <a:pt x="1308839" y="152739"/>
                  </a:lnTo>
                  <a:lnTo>
                    <a:pt x="1329639" y="152739"/>
                  </a:lnTo>
                  <a:lnTo>
                    <a:pt x="1350439" y="154912"/>
                  </a:lnTo>
                  <a:lnTo>
                    <a:pt x="1365030" y="163294"/>
                  </a:lnTo>
                  <a:lnTo>
                    <a:pt x="1373412" y="178196"/>
                  </a:lnTo>
                  <a:lnTo>
                    <a:pt x="1379621" y="178196"/>
                  </a:lnTo>
                  <a:lnTo>
                    <a:pt x="1379621" y="180369"/>
                  </a:lnTo>
                  <a:lnTo>
                    <a:pt x="1379621" y="180369"/>
                  </a:lnTo>
                  <a:lnTo>
                    <a:pt x="1377448" y="182542"/>
                  </a:lnTo>
                  <a:lnTo>
                    <a:pt x="1375275" y="182542"/>
                  </a:lnTo>
                  <a:lnTo>
                    <a:pt x="1375275" y="182542"/>
                  </a:lnTo>
                  <a:lnTo>
                    <a:pt x="1373102" y="182542"/>
                  </a:lnTo>
                  <a:lnTo>
                    <a:pt x="1369997" y="185647"/>
                  </a:lnTo>
                  <a:lnTo>
                    <a:pt x="1364720" y="187820"/>
                  </a:lnTo>
                  <a:lnTo>
                    <a:pt x="1358511" y="189993"/>
                  </a:lnTo>
                  <a:lnTo>
                    <a:pt x="1351060" y="192166"/>
                  </a:lnTo>
                  <a:lnTo>
                    <a:pt x="1345783" y="193097"/>
                  </a:lnTo>
                  <a:lnTo>
                    <a:pt x="1333365" y="213276"/>
                  </a:lnTo>
                  <a:lnTo>
                    <a:pt x="1309460" y="228178"/>
                  </a:lnTo>
                  <a:lnTo>
                    <a:pt x="1282452" y="237801"/>
                  </a:lnTo>
                  <a:lnTo>
                    <a:pt x="1250165" y="243079"/>
                  </a:lnTo>
                  <a:lnTo>
                    <a:pt x="1250165" y="249288"/>
                  </a:lnTo>
                  <a:lnTo>
                    <a:pt x="1250165" y="252392"/>
                  </a:lnTo>
                  <a:lnTo>
                    <a:pt x="1250165" y="254566"/>
                  </a:lnTo>
                  <a:lnTo>
                    <a:pt x="1247992" y="256739"/>
                  </a:lnTo>
                  <a:lnTo>
                    <a:pt x="1250165" y="257670"/>
                  </a:lnTo>
                  <a:lnTo>
                    <a:pt x="1250165" y="259843"/>
                  </a:lnTo>
                  <a:lnTo>
                    <a:pt x="1253270" y="264189"/>
                  </a:lnTo>
                  <a:lnTo>
                    <a:pt x="1258547" y="267294"/>
                  </a:lnTo>
                  <a:lnTo>
                    <a:pt x="1262583" y="269467"/>
                  </a:lnTo>
                  <a:lnTo>
                    <a:pt x="1265687" y="272571"/>
                  </a:lnTo>
                  <a:lnTo>
                    <a:pt x="1269723" y="274745"/>
                  </a:lnTo>
                  <a:lnTo>
                    <a:pt x="1272828" y="280022"/>
                  </a:lnTo>
                  <a:lnTo>
                    <a:pt x="1269723" y="287473"/>
                  </a:lnTo>
                  <a:lnTo>
                    <a:pt x="1265687" y="304237"/>
                  </a:lnTo>
                  <a:lnTo>
                    <a:pt x="1262583" y="324416"/>
                  </a:lnTo>
                  <a:lnTo>
                    <a:pt x="1258547" y="344595"/>
                  </a:lnTo>
                  <a:lnTo>
                    <a:pt x="1258547" y="361359"/>
                  </a:lnTo>
                  <a:lnTo>
                    <a:pt x="1262583" y="359186"/>
                  </a:lnTo>
                  <a:lnTo>
                    <a:pt x="1265687" y="359186"/>
                  </a:lnTo>
                  <a:lnTo>
                    <a:pt x="1267861" y="359186"/>
                  </a:lnTo>
                  <a:lnTo>
                    <a:pt x="1271896" y="359186"/>
                  </a:lnTo>
                  <a:lnTo>
                    <a:pt x="1272828" y="359186"/>
                  </a:lnTo>
                  <a:lnTo>
                    <a:pt x="1279037" y="361359"/>
                  </a:lnTo>
                  <a:lnTo>
                    <a:pt x="1276864" y="366636"/>
                  </a:lnTo>
                  <a:lnTo>
                    <a:pt x="1276864" y="368810"/>
                  </a:lnTo>
                  <a:lnTo>
                    <a:pt x="1276864" y="373156"/>
                  </a:lnTo>
                  <a:lnTo>
                    <a:pt x="1276864" y="374087"/>
                  </a:lnTo>
                  <a:lnTo>
                    <a:pt x="1276864" y="378433"/>
                  </a:lnTo>
                  <a:lnTo>
                    <a:pt x="1279037" y="385884"/>
                  </a:lnTo>
                  <a:lnTo>
                    <a:pt x="1272828" y="385884"/>
                  </a:lnTo>
                  <a:lnTo>
                    <a:pt x="1272828" y="388989"/>
                  </a:lnTo>
                  <a:lnTo>
                    <a:pt x="1269723" y="388057"/>
                  </a:lnTo>
                  <a:lnTo>
                    <a:pt x="1265687" y="383711"/>
                  </a:lnTo>
                  <a:lnTo>
                    <a:pt x="1264756" y="381538"/>
                  </a:lnTo>
                  <a:lnTo>
                    <a:pt x="1260720" y="380607"/>
                  </a:lnTo>
                  <a:lnTo>
                    <a:pt x="1257616" y="378433"/>
                  </a:lnTo>
                  <a:lnTo>
                    <a:pt x="1250165" y="378433"/>
                  </a:lnTo>
                  <a:lnTo>
                    <a:pt x="1246129" y="380607"/>
                  </a:lnTo>
                  <a:lnTo>
                    <a:pt x="1243025" y="381538"/>
                  </a:lnTo>
                  <a:lnTo>
                    <a:pt x="1238989" y="383711"/>
                  </a:lnTo>
                  <a:lnTo>
                    <a:pt x="1236816" y="385884"/>
                  </a:lnTo>
                  <a:lnTo>
                    <a:pt x="1233711" y="388057"/>
                  </a:lnTo>
                  <a:lnTo>
                    <a:pt x="1231538" y="391162"/>
                  </a:lnTo>
                  <a:lnTo>
                    <a:pt x="1229365" y="398612"/>
                  </a:lnTo>
                  <a:lnTo>
                    <a:pt x="1253270" y="406063"/>
                  </a:lnTo>
                  <a:lnTo>
                    <a:pt x="1258547" y="438660"/>
                  </a:lnTo>
                  <a:lnTo>
                    <a:pt x="1253270" y="438660"/>
                  </a:lnTo>
                  <a:lnTo>
                    <a:pt x="1250165" y="438660"/>
                  </a:lnTo>
                  <a:lnTo>
                    <a:pt x="1246129" y="440833"/>
                  </a:lnTo>
                  <a:lnTo>
                    <a:pt x="1243025" y="443006"/>
                  </a:lnTo>
                  <a:lnTo>
                    <a:pt x="1243025" y="450457"/>
                  </a:lnTo>
                  <a:lnTo>
                    <a:pt x="1251407" y="455734"/>
                  </a:lnTo>
                  <a:lnTo>
                    <a:pt x="1257616" y="463185"/>
                  </a:lnTo>
                  <a:lnTo>
                    <a:pt x="1260720" y="472809"/>
                  </a:lnTo>
                  <a:lnTo>
                    <a:pt x="1262893" y="487710"/>
                  </a:lnTo>
                  <a:lnTo>
                    <a:pt x="1253580" y="487710"/>
                  </a:lnTo>
                  <a:lnTo>
                    <a:pt x="1251407" y="487710"/>
                  </a:lnTo>
                  <a:lnTo>
                    <a:pt x="1246129" y="485537"/>
                  </a:lnTo>
                  <a:lnTo>
                    <a:pt x="1243025" y="487710"/>
                  </a:lnTo>
                  <a:lnTo>
                    <a:pt x="1236816" y="487710"/>
                  </a:lnTo>
                  <a:lnTo>
                    <a:pt x="1233711" y="490815"/>
                  </a:lnTo>
                  <a:lnTo>
                    <a:pt x="1229676" y="495161"/>
                  </a:lnTo>
                  <a:lnTo>
                    <a:pt x="1235885" y="498266"/>
                  </a:lnTo>
                  <a:lnTo>
                    <a:pt x="1238989" y="500439"/>
                  </a:lnTo>
                  <a:lnTo>
                    <a:pt x="1241162" y="502612"/>
                  </a:lnTo>
                  <a:lnTo>
                    <a:pt x="1243335" y="503543"/>
                  </a:lnTo>
                  <a:lnTo>
                    <a:pt x="1244267" y="509752"/>
                  </a:lnTo>
                  <a:lnTo>
                    <a:pt x="1246440" y="515030"/>
                  </a:lnTo>
                  <a:lnTo>
                    <a:pt x="1244267" y="517203"/>
                  </a:lnTo>
                  <a:lnTo>
                    <a:pt x="1244267" y="518134"/>
                  </a:lnTo>
                  <a:lnTo>
                    <a:pt x="1244267" y="518134"/>
                  </a:lnTo>
                  <a:lnTo>
                    <a:pt x="1243335" y="520307"/>
                  </a:lnTo>
                  <a:lnTo>
                    <a:pt x="1243335" y="524653"/>
                  </a:lnTo>
                  <a:lnTo>
                    <a:pt x="1228124" y="524653"/>
                  </a:lnTo>
                  <a:lnTo>
                    <a:pt x="1213533" y="527758"/>
                  </a:lnTo>
                  <a:lnTo>
                    <a:pt x="1202046" y="532104"/>
                  </a:lnTo>
                  <a:lnTo>
                    <a:pt x="1206082" y="532104"/>
                  </a:lnTo>
                  <a:lnTo>
                    <a:pt x="1211359" y="535209"/>
                  </a:lnTo>
                  <a:lnTo>
                    <a:pt x="1215395" y="537382"/>
                  </a:lnTo>
                  <a:lnTo>
                    <a:pt x="1218500" y="537382"/>
                  </a:lnTo>
                  <a:lnTo>
                    <a:pt x="1222536" y="539555"/>
                  </a:lnTo>
                  <a:lnTo>
                    <a:pt x="1225640" y="542659"/>
                  </a:lnTo>
                  <a:lnTo>
                    <a:pt x="1228744" y="547937"/>
                  </a:lnTo>
                  <a:lnTo>
                    <a:pt x="1222536" y="557561"/>
                  </a:lnTo>
                  <a:lnTo>
                    <a:pt x="1218500" y="569047"/>
                  </a:lnTo>
                  <a:lnTo>
                    <a:pt x="1213222" y="581775"/>
                  </a:lnTo>
                  <a:lnTo>
                    <a:pt x="1211049" y="576498"/>
                  </a:lnTo>
                  <a:lnTo>
                    <a:pt x="1207945" y="572152"/>
                  </a:lnTo>
                  <a:lnTo>
                    <a:pt x="1205771" y="569979"/>
                  </a:lnTo>
                  <a:lnTo>
                    <a:pt x="1201736" y="569979"/>
                  </a:lnTo>
                  <a:lnTo>
                    <a:pt x="1196458" y="569047"/>
                  </a:lnTo>
                  <a:lnTo>
                    <a:pt x="1189007" y="569047"/>
                  </a:lnTo>
                  <a:lnTo>
                    <a:pt x="1189007" y="572152"/>
                  </a:lnTo>
                  <a:lnTo>
                    <a:pt x="1193043" y="572152"/>
                  </a:lnTo>
                  <a:lnTo>
                    <a:pt x="1205461" y="584880"/>
                  </a:lnTo>
                  <a:lnTo>
                    <a:pt x="1216016" y="599781"/>
                  </a:lnTo>
                  <a:lnTo>
                    <a:pt x="1222225" y="618719"/>
                  </a:lnTo>
                  <a:lnTo>
                    <a:pt x="1225329" y="640760"/>
                  </a:lnTo>
                  <a:lnTo>
                    <a:pt x="1222225" y="640760"/>
                  </a:lnTo>
                  <a:lnTo>
                    <a:pt x="1222225" y="646038"/>
                  </a:lnTo>
                  <a:lnTo>
                    <a:pt x="1193043" y="649142"/>
                  </a:lnTo>
                  <a:lnTo>
                    <a:pt x="1193043" y="628963"/>
                  </a:lnTo>
                  <a:lnTo>
                    <a:pt x="1189007" y="625859"/>
                  </a:lnTo>
                  <a:lnTo>
                    <a:pt x="1185903" y="623686"/>
                  </a:lnTo>
                  <a:lnTo>
                    <a:pt x="1183730" y="621513"/>
                  </a:lnTo>
                  <a:lnTo>
                    <a:pt x="1178452" y="618408"/>
                  </a:lnTo>
                  <a:lnTo>
                    <a:pt x="1172243" y="616235"/>
                  </a:lnTo>
                  <a:lnTo>
                    <a:pt x="1163861" y="621513"/>
                  </a:lnTo>
                  <a:lnTo>
                    <a:pt x="1152375" y="625859"/>
                  </a:lnTo>
                  <a:lnTo>
                    <a:pt x="1139957" y="626790"/>
                  </a:lnTo>
                  <a:lnTo>
                    <a:pt x="1128470" y="631136"/>
                  </a:lnTo>
                  <a:lnTo>
                    <a:pt x="1122262" y="636414"/>
                  </a:lnTo>
                  <a:lnTo>
                    <a:pt x="1128470" y="636414"/>
                  </a:lnTo>
                  <a:lnTo>
                    <a:pt x="1137784" y="636414"/>
                  </a:lnTo>
                  <a:lnTo>
                    <a:pt x="1152375" y="634241"/>
                  </a:lnTo>
                  <a:lnTo>
                    <a:pt x="1169139" y="633309"/>
                  </a:lnTo>
                  <a:lnTo>
                    <a:pt x="1169139" y="640760"/>
                  </a:lnTo>
                  <a:lnTo>
                    <a:pt x="1132506" y="653488"/>
                  </a:lnTo>
                  <a:lnTo>
                    <a:pt x="1132506" y="656593"/>
                  </a:lnTo>
                  <a:lnTo>
                    <a:pt x="1141820" y="656593"/>
                  </a:lnTo>
                  <a:lnTo>
                    <a:pt x="1147097" y="655662"/>
                  </a:lnTo>
                  <a:lnTo>
                    <a:pt x="1154548" y="653488"/>
                  </a:lnTo>
                  <a:lnTo>
                    <a:pt x="1161999" y="651315"/>
                  </a:lnTo>
                  <a:lnTo>
                    <a:pt x="1169449" y="649142"/>
                  </a:lnTo>
                  <a:lnTo>
                    <a:pt x="1171622" y="658766"/>
                  </a:lnTo>
                  <a:lnTo>
                    <a:pt x="1179073" y="663112"/>
                  </a:lnTo>
                  <a:lnTo>
                    <a:pt x="1186524" y="664044"/>
                  </a:lnTo>
                  <a:lnTo>
                    <a:pt x="1198942" y="663112"/>
                  </a:lnTo>
                  <a:lnTo>
                    <a:pt x="1213533" y="663112"/>
                  </a:lnTo>
                  <a:lnTo>
                    <a:pt x="1213533" y="666217"/>
                  </a:lnTo>
                  <a:lnTo>
                    <a:pt x="1209497" y="666217"/>
                  </a:lnTo>
                  <a:lnTo>
                    <a:pt x="1189628" y="685154"/>
                  </a:lnTo>
                  <a:lnTo>
                    <a:pt x="1167587" y="703160"/>
                  </a:lnTo>
                  <a:lnTo>
                    <a:pt x="1145545" y="718061"/>
                  </a:lnTo>
                  <a:lnTo>
                    <a:pt x="1120399" y="730789"/>
                  </a:lnTo>
                  <a:lnTo>
                    <a:pt x="1093390" y="736067"/>
                  </a:lnTo>
                  <a:lnTo>
                    <a:pt x="1062035" y="735136"/>
                  </a:lnTo>
                  <a:lnTo>
                    <a:pt x="1062035" y="740413"/>
                  </a:lnTo>
                  <a:lnTo>
                    <a:pt x="1062035" y="745691"/>
                  </a:lnTo>
                  <a:lnTo>
                    <a:pt x="1059862" y="750037"/>
                  </a:lnTo>
                  <a:lnTo>
                    <a:pt x="1057689" y="750968"/>
                  </a:lnTo>
                  <a:lnTo>
                    <a:pt x="1056757" y="750968"/>
                  </a:lnTo>
                  <a:lnTo>
                    <a:pt x="1054584" y="753142"/>
                  </a:lnTo>
                  <a:lnTo>
                    <a:pt x="1050548" y="755315"/>
                  </a:lnTo>
                  <a:lnTo>
                    <a:pt x="1047444" y="757488"/>
                  </a:lnTo>
                  <a:lnTo>
                    <a:pt x="1045271" y="758419"/>
                  </a:lnTo>
                  <a:lnTo>
                    <a:pt x="1042166" y="762765"/>
                  </a:lnTo>
                  <a:lnTo>
                    <a:pt x="1038131" y="773321"/>
                  </a:lnTo>
                  <a:lnTo>
                    <a:pt x="1035957" y="786980"/>
                  </a:lnTo>
                  <a:lnTo>
                    <a:pt x="1032853" y="795362"/>
                  </a:lnTo>
                  <a:lnTo>
                    <a:pt x="1023540" y="804986"/>
                  </a:lnTo>
                  <a:lnTo>
                    <a:pt x="1008017" y="815541"/>
                  </a:lnTo>
                  <a:lnTo>
                    <a:pt x="987218" y="825165"/>
                  </a:lnTo>
                  <a:lnTo>
                    <a:pt x="969522" y="832616"/>
                  </a:lnTo>
                  <a:lnTo>
                    <a:pt x="952758" y="836962"/>
                  </a:lnTo>
                  <a:lnTo>
                    <a:pt x="952758" y="832616"/>
                  </a:lnTo>
                  <a:lnTo>
                    <a:pt x="952758" y="829511"/>
                  </a:lnTo>
                  <a:lnTo>
                    <a:pt x="950585" y="829511"/>
                  </a:lnTo>
                  <a:lnTo>
                    <a:pt x="950585" y="827338"/>
                  </a:lnTo>
                  <a:lnTo>
                    <a:pt x="949654" y="825165"/>
                  </a:lnTo>
                  <a:lnTo>
                    <a:pt x="947480" y="840066"/>
                  </a:lnTo>
                  <a:lnTo>
                    <a:pt x="942203" y="852795"/>
                  </a:lnTo>
                  <a:lnTo>
                    <a:pt x="938167" y="864281"/>
                  </a:lnTo>
                  <a:lnTo>
                    <a:pt x="932890" y="874836"/>
                  </a:lnTo>
                  <a:lnTo>
                    <a:pt x="928854" y="889738"/>
                  </a:lnTo>
                  <a:lnTo>
                    <a:pt x="932890" y="891911"/>
                  </a:lnTo>
                  <a:lnTo>
                    <a:pt x="932890" y="894084"/>
                  </a:lnTo>
                  <a:lnTo>
                    <a:pt x="935063" y="894084"/>
                  </a:lnTo>
                  <a:lnTo>
                    <a:pt x="935063" y="894084"/>
                  </a:lnTo>
                  <a:lnTo>
                    <a:pt x="935063" y="896257"/>
                  </a:lnTo>
                  <a:lnTo>
                    <a:pt x="932890" y="897188"/>
                  </a:lnTo>
                  <a:lnTo>
                    <a:pt x="928854" y="901535"/>
                  </a:lnTo>
                  <a:lnTo>
                    <a:pt x="925749" y="903708"/>
                  </a:lnTo>
                  <a:lnTo>
                    <a:pt x="922645" y="906812"/>
                  </a:lnTo>
                  <a:lnTo>
                    <a:pt x="918609" y="908985"/>
                  </a:lnTo>
                  <a:lnTo>
                    <a:pt x="916436" y="912090"/>
                  </a:lnTo>
                  <a:lnTo>
                    <a:pt x="913331" y="917367"/>
                  </a:lnTo>
                  <a:lnTo>
                    <a:pt x="905881" y="938478"/>
                  </a:lnTo>
                  <a:lnTo>
                    <a:pt x="900603" y="960519"/>
                  </a:lnTo>
                  <a:lnTo>
                    <a:pt x="898430" y="985976"/>
                  </a:lnTo>
                  <a:lnTo>
                    <a:pt x="894394" y="1010191"/>
                  </a:lnTo>
                  <a:lnTo>
                    <a:pt x="889117" y="1032232"/>
                  </a:lnTo>
                  <a:lnTo>
                    <a:pt x="886012" y="1030059"/>
                  </a:lnTo>
                  <a:lnTo>
                    <a:pt x="886012" y="1030059"/>
                  </a:lnTo>
                  <a:lnTo>
                    <a:pt x="883839" y="1030059"/>
                  </a:lnTo>
                  <a:lnTo>
                    <a:pt x="883839" y="1027886"/>
                  </a:lnTo>
                  <a:lnTo>
                    <a:pt x="881666" y="1027886"/>
                  </a:lnTo>
                  <a:lnTo>
                    <a:pt x="876388" y="1024782"/>
                  </a:lnTo>
                  <a:lnTo>
                    <a:pt x="867075" y="1017331"/>
                  </a:lnTo>
                  <a:lnTo>
                    <a:pt x="852484" y="1005844"/>
                  </a:lnTo>
                  <a:lnTo>
                    <a:pt x="835720" y="996221"/>
                  </a:lnTo>
                  <a:lnTo>
                    <a:pt x="820198" y="985665"/>
                  </a:lnTo>
                  <a:lnTo>
                    <a:pt x="807780" y="976042"/>
                  </a:lnTo>
                  <a:lnTo>
                    <a:pt x="796294" y="970764"/>
                  </a:lnTo>
                  <a:lnTo>
                    <a:pt x="793189" y="968591"/>
                  </a:lnTo>
                  <a:lnTo>
                    <a:pt x="789153" y="928543"/>
                  </a:lnTo>
                  <a:lnTo>
                    <a:pt x="786980" y="924197"/>
                  </a:lnTo>
                  <a:lnTo>
                    <a:pt x="781703" y="921093"/>
                  </a:lnTo>
                  <a:lnTo>
                    <a:pt x="778598" y="918920"/>
                  </a:lnTo>
                  <a:lnTo>
                    <a:pt x="772389" y="914573"/>
                  </a:lnTo>
                  <a:lnTo>
                    <a:pt x="769285" y="911469"/>
                  </a:lnTo>
                  <a:lnTo>
                    <a:pt x="772389" y="909296"/>
                  </a:lnTo>
                  <a:lnTo>
                    <a:pt x="772389" y="907123"/>
                  </a:lnTo>
                  <a:lnTo>
                    <a:pt x="774562" y="906191"/>
                  </a:lnTo>
                  <a:lnTo>
                    <a:pt x="774562" y="906191"/>
                  </a:lnTo>
                  <a:lnTo>
                    <a:pt x="776735" y="901845"/>
                  </a:lnTo>
                  <a:lnTo>
                    <a:pt x="778908" y="898741"/>
                  </a:lnTo>
                  <a:lnTo>
                    <a:pt x="769595" y="898741"/>
                  </a:lnTo>
                  <a:lnTo>
                    <a:pt x="764317" y="898741"/>
                  </a:lnTo>
                  <a:lnTo>
                    <a:pt x="760282" y="898741"/>
                  </a:lnTo>
                  <a:lnTo>
                    <a:pt x="758109" y="896567"/>
                  </a:lnTo>
                  <a:lnTo>
                    <a:pt x="757177" y="893463"/>
                  </a:lnTo>
                  <a:lnTo>
                    <a:pt x="753141" y="887254"/>
                  </a:lnTo>
                  <a:lnTo>
                    <a:pt x="750968" y="884150"/>
                  </a:lnTo>
                  <a:lnTo>
                    <a:pt x="750968" y="879803"/>
                  </a:lnTo>
                  <a:lnTo>
                    <a:pt x="750968" y="878872"/>
                  </a:lnTo>
                  <a:lnTo>
                    <a:pt x="750968" y="874526"/>
                  </a:lnTo>
                  <a:lnTo>
                    <a:pt x="753141" y="871421"/>
                  </a:lnTo>
                  <a:lnTo>
                    <a:pt x="753141" y="867075"/>
                  </a:lnTo>
                  <a:lnTo>
                    <a:pt x="742586" y="867075"/>
                  </a:lnTo>
                  <a:lnTo>
                    <a:pt x="742586" y="861798"/>
                  </a:lnTo>
                  <a:lnTo>
                    <a:pt x="743518" y="856520"/>
                  </a:lnTo>
                  <a:lnTo>
                    <a:pt x="745691" y="854347"/>
                  </a:lnTo>
                  <a:lnTo>
                    <a:pt x="745691" y="850622"/>
                  </a:lnTo>
                  <a:lnTo>
                    <a:pt x="747864" y="847517"/>
                  </a:lnTo>
                  <a:lnTo>
                    <a:pt x="750037" y="842239"/>
                  </a:lnTo>
                  <a:lnTo>
                    <a:pt x="743828" y="842239"/>
                  </a:lnTo>
                  <a:lnTo>
                    <a:pt x="737619" y="842239"/>
                  </a:lnTo>
                  <a:lnTo>
                    <a:pt x="734515" y="840066"/>
                  </a:lnTo>
                  <a:lnTo>
                    <a:pt x="728306" y="837893"/>
                  </a:lnTo>
                  <a:lnTo>
                    <a:pt x="727375" y="810574"/>
                  </a:lnTo>
                  <a:lnTo>
                    <a:pt x="725201" y="785117"/>
                  </a:lnTo>
                  <a:lnTo>
                    <a:pt x="725201" y="760903"/>
                  </a:lnTo>
                  <a:lnTo>
                    <a:pt x="732652" y="736688"/>
                  </a:lnTo>
                  <a:lnTo>
                    <a:pt x="740103" y="726133"/>
                  </a:lnTo>
                  <a:lnTo>
                    <a:pt x="749416" y="718682"/>
                  </a:lnTo>
                  <a:lnTo>
                    <a:pt x="756867" y="712473"/>
                  </a:lnTo>
                  <a:lnTo>
                    <a:pt x="762144" y="704091"/>
                  </a:lnTo>
                  <a:lnTo>
                    <a:pt x="767422" y="692605"/>
                  </a:lnTo>
                  <a:lnTo>
                    <a:pt x="769595" y="672426"/>
                  </a:lnTo>
                  <a:lnTo>
                    <a:pt x="765559" y="672426"/>
                  </a:lnTo>
                  <a:lnTo>
                    <a:pt x="762455" y="676772"/>
                  </a:lnTo>
                  <a:lnTo>
                    <a:pt x="758419" y="677703"/>
                  </a:lnTo>
                  <a:lnTo>
                    <a:pt x="757488" y="677703"/>
                  </a:lnTo>
                  <a:lnTo>
                    <a:pt x="753452" y="677703"/>
                  </a:lnTo>
                  <a:lnTo>
                    <a:pt x="750347" y="676772"/>
                  </a:lnTo>
                  <a:lnTo>
                    <a:pt x="735757" y="672426"/>
                  </a:lnTo>
                  <a:lnTo>
                    <a:pt x="724270" y="664975"/>
                  </a:lnTo>
                  <a:lnTo>
                    <a:pt x="716819" y="654420"/>
                  </a:lnTo>
                  <a:lnTo>
                    <a:pt x="713715" y="635483"/>
                  </a:lnTo>
                  <a:lnTo>
                    <a:pt x="718992" y="635483"/>
                  </a:lnTo>
                  <a:lnTo>
                    <a:pt x="718992" y="632378"/>
                  </a:lnTo>
                  <a:lnTo>
                    <a:pt x="728306" y="637656"/>
                  </a:lnTo>
                  <a:lnTo>
                    <a:pt x="738861" y="645106"/>
                  </a:lnTo>
                  <a:lnTo>
                    <a:pt x="748174" y="648211"/>
                  </a:lnTo>
                  <a:lnTo>
                    <a:pt x="758729" y="648211"/>
                  </a:lnTo>
                  <a:lnTo>
                    <a:pt x="758729" y="647280"/>
                  </a:lnTo>
                  <a:lnTo>
                    <a:pt x="760903" y="645106"/>
                  </a:lnTo>
                  <a:lnTo>
                    <a:pt x="760903" y="645106"/>
                  </a:lnTo>
                  <a:lnTo>
                    <a:pt x="760903" y="642623"/>
                  </a:lnTo>
                  <a:lnTo>
                    <a:pt x="763076" y="639518"/>
                  </a:lnTo>
                  <a:lnTo>
                    <a:pt x="743207" y="624617"/>
                  </a:lnTo>
                  <a:lnTo>
                    <a:pt x="726443" y="603507"/>
                  </a:lnTo>
                  <a:lnTo>
                    <a:pt x="721166" y="605680"/>
                  </a:lnTo>
                  <a:lnTo>
                    <a:pt x="717130" y="607853"/>
                  </a:lnTo>
                  <a:lnTo>
                    <a:pt x="711852" y="610026"/>
                  </a:lnTo>
                  <a:lnTo>
                    <a:pt x="706575" y="610957"/>
                  </a:lnTo>
                  <a:lnTo>
                    <a:pt x="702539" y="607853"/>
                  </a:lnTo>
                  <a:lnTo>
                    <a:pt x="701608" y="605680"/>
                  </a:lnTo>
                  <a:lnTo>
                    <a:pt x="699434" y="602575"/>
                  </a:lnTo>
                  <a:lnTo>
                    <a:pt x="697261" y="600402"/>
                  </a:lnTo>
                  <a:lnTo>
                    <a:pt x="694157" y="595125"/>
                  </a:lnTo>
                  <a:lnTo>
                    <a:pt x="704712" y="583638"/>
                  </a:lnTo>
                  <a:lnTo>
                    <a:pt x="706885" y="567805"/>
                  </a:lnTo>
                  <a:lnTo>
                    <a:pt x="704712" y="546695"/>
                  </a:lnTo>
                  <a:lnTo>
                    <a:pt x="699434" y="524653"/>
                  </a:lnTo>
                  <a:lnTo>
                    <a:pt x="690121" y="501370"/>
                  </a:lnTo>
                  <a:lnTo>
                    <a:pt x="679566" y="479328"/>
                  </a:lnTo>
                  <a:lnTo>
                    <a:pt x="665906" y="459149"/>
                  </a:lnTo>
                  <a:lnTo>
                    <a:pt x="655351" y="440212"/>
                  </a:lnTo>
                  <a:lnTo>
                    <a:pt x="646038" y="425311"/>
                  </a:lnTo>
                  <a:lnTo>
                    <a:pt x="623996" y="410409"/>
                  </a:lnTo>
                  <a:lnTo>
                    <a:pt x="598850" y="405132"/>
                  </a:lnTo>
                  <a:lnTo>
                    <a:pt x="572772" y="405132"/>
                  </a:lnTo>
                  <a:lnTo>
                    <a:pt x="543591" y="405132"/>
                  </a:lnTo>
                  <a:lnTo>
                    <a:pt x="515340" y="407305"/>
                  </a:lnTo>
                  <a:lnTo>
                    <a:pt x="486158" y="405132"/>
                  </a:lnTo>
                  <a:lnTo>
                    <a:pt x="486158" y="399854"/>
                  </a:lnTo>
                  <a:lnTo>
                    <a:pt x="486158" y="395508"/>
                  </a:lnTo>
                  <a:lnTo>
                    <a:pt x="487089" y="394577"/>
                  </a:lnTo>
                  <a:lnTo>
                    <a:pt x="487089" y="392404"/>
                  </a:lnTo>
                  <a:lnTo>
                    <a:pt x="487089" y="390230"/>
                  </a:lnTo>
                  <a:lnTo>
                    <a:pt x="486158" y="388057"/>
                  </a:lnTo>
                  <a:lnTo>
                    <a:pt x="474672" y="382780"/>
                  </a:lnTo>
                  <a:lnTo>
                    <a:pt x="464116" y="379675"/>
                  </a:lnTo>
                  <a:lnTo>
                    <a:pt x="452630" y="372225"/>
                  </a:lnTo>
                  <a:lnTo>
                    <a:pt x="461943" y="372225"/>
                  </a:lnTo>
                  <a:lnTo>
                    <a:pt x="472499" y="367878"/>
                  </a:lnTo>
                  <a:lnTo>
                    <a:pt x="487089" y="364774"/>
                  </a:lnTo>
                  <a:lnTo>
                    <a:pt x="503854" y="362601"/>
                  </a:lnTo>
                  <a:lnTo>
                    <a:pt x="516271" y="358254"/>
                  </a:lnTo>
                  <a:lnTo>
                    <a:pt x="525585" y="350804"/>
                  </a:lnTo>
                  <a:lnTo>
                    <a:pt x="481812" y="350804"/>
                  </a:lnTo>
                  <a:lnTo>
                    <a:pt x="471257" y="347699"/>
                  </a:lnTo>
                  <a:lnTo>
                    <a:pt x="461943" y="347699"/>
                  </a:lnTo>
                  <a:lnTo>
                    <a:pt x="450457" y="345526"/>
                  </a:lnTo>
                  <a:lnTo>
                    <a:pt x="442075" y="343353"/>
                  </a:lnTo>
                  <a:lnTo>
                    <a:pt x="432761" y="340249"/>
                  </a:lnTo>
                  <a:lnTo>
                    <a:pt x="427484" y="330625"/>
                  </a:lnTo>
                  <a:lnTo>
                    <a:pt x="425311" y="315723"/>
                  </a:lnTo>
                  <a:lnTo>
                    <a:pt x="447352" y="312619"/>
                  </a:lnTo>
                  <a:lnTo>
                    <a:pt x="467221" y="305168"/>
                  </a:lnTo>
                  <a:lnTo>
                    <a:pt x="483985" y="297718"/>
                  </a:lnTo>
                  <a:lnTo>
                    <a:pt x="501680" y="290267"/>
                  </a:lnTo>
                  <a:lnTo>
                    <a:pt x="538313" y="290267"/>
                  </a:lnTo>
                  <a:lnTo>
                    <a:pt x="552904" y="241837"/>
                  </a:lnTo>
                  <a:lnTo>
                    <a:pt x="518444" y="241837"/>
                  </a:lnTo>
                  <a:lnTo>
                    <a:pt x="509131" y="229109"/>
                  </a:lnTo>
                  <a:lnTo>
                    <a:pt x="520618" y="221658"/>
                  </a:lnTo>
                  <a:lnTo>
                    <a:pt x="529000" y="214208"/>
                  </a:lnTo>
                  <a:lnTo>
                    <a:pt x="540486" y="208930"/>
                  </a:lnTo>
                  <a:lnTo>
                    <a:pt x="552904" y="204584"/>
                  </a:lnTo>
                  <a:lnTo>
                    <a:pt x="552904" y="191856"/>
                  </a:lnTo>
                  <a:lnTo>
                    <a:pt x="567495" y="184405"/>
                  </a:lnTo>
                  <a:lnTo>
                    <a:pt x="574946" y="176023"/>
                  </a:lnTo>
                  <a:lnTo>
                    <a:pt x="582396" y="164536"/>
                  </a:lnTo>
                  <a:lnTo>
                    <a:pt x="593883" y="157086"/>
                  </a:lnTo>
                  <a:lnTo>
                    <a:pt x="606301" y="151808"/>
                  </a:lnTo>
                  <a:lnTo>
                    <a:pt x="616856" y="151808"/>
                  </a:lnTo>
                  <a:lnTo>
                    <a:pt x="626169" y="154912"/>
                  </a:lnTo>
                  <a:lnTo>
                    <a:pt x="638587" y="153981"/>
                  </a:lnTo>
                  <a:lnTo>
                    <a:pt x="629274" y="149635"/>
                  </a:lnTo>
                  <a:lnTo>
                    <a:pt x="623996" y="147462"/>
                  </a:lnTo>
                  <a:lnTo>
                    <a:pt x="618718" y="146530"/>
                  </a:lnTo>
                  <a:lnTo>
                    <a:pt x="613441" y="140322"/>
                  </a:lnTo>
                  <a:lnTo>
                    <a:pt x="631136" y="137217"/>
                  </a:lnTo>
                  <a:lnTo>
                    <a:pt x="647900" y="131939"/>
                  </a:lnTo>
                  <a:lnTo>
                    <a:pt x="662491" y="127593"/>
                  </a:lnTo>
                  <a:lnTo>
                    <a:pt x="679255" y="124489"/>
                  </a:lnTo>
                  <a:lnTo>
                    <a:pt x="680187" y="131939"/>
                  </a:lnTo>
                  <a:lnTo>
                    <a:pt x="682360" y="135044"/>
                  </a:lnTo>
                  <a:lnTo>
                    <a:pt x="684533" y="140322"/>
                  </a:lnTo>
                  <a:lnTo>
                    <a:pt x="686706" y="144668"/>
                  </a:lnTo>
                  <a:lnTo>
                    <a:pt x="691984" y="146841"/>
                  </a:lnTo>
                  <a:lnTo>
                    <a:pt x="699434" y="147772"/>
                  </a:lnTo>
                  <a:lnTo>
                    <a:pt x="699434" y="142495"/>
                  </a:lnTo>
                  <a:lnTo>
                    <a:pt x="702539" y="137217"/>
                  </a:lnTo>
                  <a:lnTo>
                    <a:pt x="704712" y="129766"/>
                  </a:lnTo>
                  <a:lnTo>
                    <a:pt x="706885" y="124489"/>
                  </a:lnTo>
                  <a:lnTo>
                    <a:pt x="709989" y="129766"/>
                  </a:lnTo>
                  <a:lnTo>
                    <a:pt x="716198" y="135044"/>
                  </a:lnTo>
                  <a:lnTo>
                    <a:pt x="719303" y="139390"/>
                  </a:lnTo>
                  <a:lnTo>
                    <a:pt x="726754" y="142495"/>
                  </a:lnTo>
                  <a:lnTo>
                    <a:pt x="734204" y="144668"/>
                  </a:lnTo>
                  <a:lnTo>
                    <a:pt x="730168" y="120453"/>
                  </a:lnTo>
                  <a:lnTo>
                    <a:pt x="743828" y="117349"/>
                  </a:lnTo>
                  <a:lnTo>
                    <a:pt x="754383" y="113002"/>
                  </a:lnTo>
                  <a:lnTo>
                    <a:pt x="771147" y="117349"/>
                  </a:lnTo>
                  <a:lnTo>
                    <a:pt x="788843" y="124799"/>
                  </a:lnTo>
                  <a:lnTo>
                    <a:pt x="807780" y="135354"/>
                  </a:lnTo>
                  <a:lnTo>
                    <a:pt x="827648" y="144978"/>
                  </a:lnTo>
                  <a:lnTo>
                    <a:pt x="844413" y="152429"/>
                  </a:lnTo>
                  <a:lnTo>
                    <a:pt x="859935" y="157706"/>
                  </a:lnTo>
                  <a:lnTo>
                    <a:pt x="859935" y="154602"/>
                  </a:lnTo>
                  <a:lnTo>
                    <a:pt x="849380" y="144978"/>
                  </a:lnTo>
                  <a:lnTo>
                    <a:pt x="841929" y="137527"/>
                  </a:lnTo>
                  <a:lnTo>
                    <a:pt x="837893" y="127904"/>
                  </a:lnTo>
                  <a:lnTo>
                    <a:pt x="844102" y="117349"/>
                  </a:lnTo>
                  <a:lnTo>
                    <a:pt x="840066" y="113002"/>
                  </a:lnTo>
                  <a:lnTo>
                    <a:pt x="834789" y="107725"/>
                  </a:lnTo>
                  <a:lnTo>
                    <a:pt x="829511" y="103378"/>
                  </a:lnTo>
                  <a:lnTo>
                    <a:pt x="824234" y="100274"/>
                  </a:lnTo>
                  <a:lnTo>
                    <a:pt x="820198" y="95928"/>
                  </a:lnTo>
                  <a:lnTo>
                    <a:pt x="824234" y="87546"/>
                  </a:lnTo>
                  <a:lnTo>
                    <a:pt x="834789" y="90650"/>
                  </a:lnTo>
                  <a:lnTo>
                    <a:pt x="849380" y="92823"/>
                  </a:lnTo>
                  <a:lnTo>
                    <a:pt x="861797" y="90650"/>
                  </a:lnTo>
                  <a:lnTo>
                    <a:pt x="871111" y="83199"/>
                  </a:lnTo>
                  <a:lnTo>
                    <a:pt x="827338" y="83199"/>
                  </a:lnTo>
                  <a:lnTo>
                    <a:pt x="827338" y="80095"/>
                  </a:lnTo>
                  <a:lnTo>
                    <a:pt x="824234" y="80095"/>
                  </a:lnTo>
                  <a:lnTo>
                    <a:pt x="824234" y="75749"/>
                  </a:lnTo>
                  <a:lnTo>
                    <a:pt x="829511" y="72644"/>
                  </a:lnTo>
                  <a:lnTo>
                    <a:pt x="834789" y="68298"/>
                  </a:lnTo>
                  <a:lnTo>
                    <a:pt x="840066" y="65194"/>
                  </a:lnTo>
                  <a:lnTo>
                    <a:pt x="845344" y="60847"/>
                  </a:lnTo>
                  <a:lnTo>
                    <a:pt x="851553" y="59916"/>
                  </a:lnTo>
                  <a:lnTo>
                    <a:pt x="874526" y="63020"/>
                  </a:lnTo>
                  <a:lnTo>
                    <a:pt x="880735" y="46256"/>
                  </a:lnTo>
                  <a:lnTo>
                    <a:pt x="907743" y="50603"/>
                  </a:lnTo>
                  <a:lnTo>
                    <a:pt x="909917" y="50603"/>
                  </a:lnTo>
                  <a:lnTo>
                    <a:pt x="910848" y="46256"/>
                  </a:lnTo>
                  <a:lnTo>
                    <a:pt x="913021" y="45325"/>
                  </a:lnTo>
                  <a:lnTo>
                    <a:pt x="915194" y="40979"/>
                  </a:lnTo>
                  <a:lnTo>
                    <a:pt x="920472" y="38806"/>
                  </a:lnTo>
                  <a:lnTo>
                    <a:pt x="924508" y="45015"/>
                  </a:lnTo>
                  <a:lnTo>
                    <a:pt x="929785" y="50292"/>
                  </a:lnTo>
                  <a:lnTo>
                    <a:pt x="935063" y="55570"/>
                  </a:lnTo>
                  <a:lnTo>
                    <a:pt x="935063" y="45946"/>
                  </a:lnTo>
                  <a:lnTo>
                    <a:pt x="937236" y="45015"/>
                  </a:lnTo>
                  <a:lnTo>
                    <a:pt x="937236" y="42842"/>
                  </a:lnTo>
                  <a:lnTo>
                    <a:pt x="937236" y="40668"/>
                  </a:lnTo>
                  <a:lnTo>
                    <a:pt x="937236" y="38495"/>
                  </a:lnTo>
                  <a:lnTo>
                    <a:pt x="938167" y="35391"/>
                  </a:lnTo>
                  <a:lnTo>
                    <a:pt x="940340" y="33218"/>
                  </a:lnTo>
                  <a:lnTo>
                    <a:pt x="944376" y="31045"/>
                  </a:lnTo>
                  <a:lnTo>
                    <a:pt x="962071" y="22663"/>
                  </a:lnTo>
                  <a:lnTo>
                    <a:pt x="984113" y="20179"/>
                  </a:lnTo>
                  <a:lnTo>
                    <a:pt x="984113" y="20179"/>
                  </a:lnTo>
                  <a:lnTo>
                    <a:pt x="984113" y="20179"/>
                  </a:lnTo>
                  <a:close/>
                  <a:moveTo>
                    <a:pt x="2301024" y="16764"/>
                  </a:moveTo>
                  <a:lnTo>
                    <a:pt x="2311579" y="19869"/>
                  </a:lnTo>
                  <a:lnTo>
                    <a:pt x="2311579" y="27319"/>
                  </a:lnTo>
                  <a:lnTo>
                    <a:pt x="2296057" y="27319"/>
                  </a:lnTo>
                  <a:lnTo>
                    <a:pt x="2301024" y="16764"/>
                  </a:lnTo>
                  <a:lnTo>
                    <a:pt x="2301024" y="16764"/>
                  </a:lnTo>
                  <a:lnTo>
                    <a:pt x="2301024" y="16764"/>
                  </a:lnTo>
                  <a:close/>
                  <a:moveTo>
                    <a:pt x="2792460" y="0"/>
                  </a:moveTo>
                  <a:lnTo>
                    <a:pt x="2797737" y="3104"/>
                  </a:lnTo>
                  <a:lnTo>
                    <a:pt x="2801773" y="7451"/>
                  </a:lnTo>
                  <a:lnTo>
                    <a:pt x="2803946" y="10555"/>
                  </a:lnTo>
                  <a:lnTo>
                    <a:pt x="2804878" y="16764"/>
                  </a:lnTo>
                  <a:lnTo>
                    <a:pt x="2807051" y="19869"/>
                  </a:lnTo>
                  <a:lnTo>
                    <a:pt x="2809224" y="25146"/>
                  </a:lnTo>
                  <a:lnTo>
                    <a:pt x="2812328" y="27319"/>
                  </a:lnTo>
                  <a:lnTo>
                    <a:pt x="2823815" y="32597"/>
                  </a:lnTo>
                  <a:lnTo>
                    <a:pt x="2834370" y="34770"/>
                  </a:lnTo>
                  <a:lnTo>
                    <a:pt x="2841821" y="34770"/>
                  </a:lnTo>
                  <a:lnTo>
                    <a:pt x="2847098" y="39116"/>
                  </a:lnTo>
                  <a:lnTo>
                    <a:pt x="2851134" y="46567"/>
                  </a:lnTo>
                  <a:lnTo>
                    <a:pt x="2853307" y="61468"/>
                  </a:lnTo>
                  <a:lnTo>
                    <a:pt x="2851134" y="62400"/>
                  </a:lnTo>
                  <a:lnTo>
                    <a:pt x="2851134" y="62400"/>
                  </a:lnTo>
                  <a:lnTo>
                    <a:pt x="2851134" y="64573"/>
                  </a:lnTo>
                  <a:lnTo>
                    <a:pt x="2851134" y="66746"/>
                  </a:lnTo>
                  <a:lnTo>
                    <a:pt x="2848961" y="68919"/>
                  </a:lnTo>
                  <a:lnTo>
                    <a:pt x="2825988" y="68919"/>
                  </a:lnTo>
                  <a:lnTo>
                    <a:pt x="2802084" y="68919"/>
                  </a:lnTo>
                  <a:lnTo>
                    <a:pt x="2782215" y="77301"/>
                  </a:lnTo>
                  <a:lnTo>
                    <a:pt x="2778179" y="79474"/>
                  </a:lnTo>
                  <a:lnTo>
                    <a:pt x="2776006" y="83820"/>
                  </a:lnTo>
                  <a:lnTo>
                    <a:pt x="2775075" y="84752"/>
                  </a:lnTo>
                  <a:lnTo>
                    <a:pt x="2772902" y="86925"/>
                  </a:lnTo>
                  <a:lnTo>
                    <a:pt x="2770729" y="89098"/>
                  </a:lnTo>
                  <a:lnTo>
                    <a:pt x="2767624" y="91271"/>
                  </a:lnTo>
                  <a:lnTo>
                    <a:pt x="2761415" y="94376"/>
                  </a:lnTo>
                  <a:lnTo>
                    <a:pt x="2758311" y="89098"/>
                  </a:lnTo>
                  <a:lnTo>
                    <a:pt x="2756137" y="84752"/>
                  </a:lnTo>
                  <a:lnTo>
                    <a:pt x="2753033" y="81647"/>
                  </a:lnTo>
                  <a:lnTo>
                    <a:pt x="2765451" y="49982"/>
                  </a:lnTo>
                  <a:lnTo>
                    <a:pt x="2777869" y="24525"/>
                  </a:lnTo>
                  <a:lnTo>
                    <a:pt x="2792460" y="0"/>
                  </a:lnTo>
                  <a:lnTo>
                    <a:pt x="2792460" y="0"/>
                  </a:lnTo>
                  <a:lnTo>
                    <a:pt x="2792460" y="0"/>
                  </a:lnTo>
                  <a:close/>
                  <a:moveTo>
                    <a:pt x="2665177" y="0"/>
                  </a:moveTo>
                  <a:lnTo>
                    <a:pt x="2674490" y="9624"/>
                  </a:lnTo>
                  <a:lnTo>
                    <a:pt x="2679768" y="20179"/>
                  </a:lnTo>
                  <a:lnTo>
                    <a:pt x="2685046" y="32907"/>
                  </a:lnTo>
                  <a:lnTo>
                    <a:pt x="2675732" y="32907"/>
                  </a:lnTo>
                  <a:lnTo>
                    <a:pt x="2675732" y="27319"/>
                  </a:lnTo>
                  <a:lnTo>
                    <a:pt x="2672628" y="24215"/>
                  </a:lnTo>
                  <a:lnTo>
                    <a:pt x="2668592" y="19869"/>
                  </a:lnTo>
                  <a:lnTo>
                    <a:pt x="2667660" y="14591"/>
                  </a:lnTo>
                  <a:lnTo>
                    <a:pt x="2665487" y="9313"/>
                  </a:lnTo>
                  <a:lnTo>
                    <a:pt x="2665487" y="0"/>
                  </a:lnTo>
                  <a:lnTo>
                    <a:pt x="2665177" y="0"/>
                  </a:lnTo>
                  <a:lnTo>
                    <a:pt x="2665177" y="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844" name="Google Shape;844;p39"/>
            <p:cNvSpPr/>
            <p:nvPr/>
          </p:nvSpPr>
          <p:spPr>
            <a:xfrm>
              <a:off x="3709769" y="4075070"/>
              <a:ext cx="34149" cy="15522"/>
            </a:xfrm>
            <a:custGeom>
              <a:rect b="b" l="l" r="r" t="t"/>
              <a:pathLst>
                <a:path extrusionOk="0" h="15522" w="34149">
                  <a:moveTo>
                    <a:pt x="13660" y="14591"/>
                  </a:moveTo>
                  <a:lnTo>
                    <a:pt x="20800" y="16764"/>
                  </a:lnTo>
                  <a:lnTo>
                    <a:pt x="23904" y="16764"/>
                  </a:lnTo>
                  <a:lnTo>
                    <a:pt x="28251" y="16764"/>
                  </a:lnTo>
                  <a:lnTo>
                    <a:pt x="36633" y="16764"/>
                  </a:lnTo>
                  <a:lnTo>
                    <a:pt x="35391" y="10555"/>
                  </a:lnTo>
                  <a:lnTo>
                    <a:pt x="35391" y="7140"/>
                  </a:lnTo>
                  <a:lnTo>
                    <a:pt x="33528" y="3104"/>
                  </a:lnTo>
                  <a:lnTo>
                    <a:pt x="33528" y="0"/>
                  </a:lnTo>
                  <a:lnTo>
                    <a:pt x="0" y="0"/>
                  </a:lnTo>
                  <a:lnTo>
                    <a:pt x="0" y="12418"/>
                  </a:lnTo>
                  <a:lnTo>
                    <a:pt x="7451" y="14591"/>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845" name="Google Shape;845;p39"/>
            <p:cNvSpPr/>
            <p:nvPr/>
          </p:nvSpPr>
          <p:spPr>
            <a:xfrm>
              <a:off x="3530642" y="4043094"/>
              <a:ext cx="34149" cy="9313"/>
            </a:xfrm>
            <a:custGeom>
              <a:rect b="b" l="l" r="r" t="t"/>
              <a:pathLst>
                <a:path extrusionOk="0" h="9313" w="34149">
                  <a:moveTo>
                    <a:pt x="22973" y="11797"/>
                  </a:moveTo>
                  <a:lnTo>
                    <a:pt x="32286" y="7451"/>
                  </a:lnTo>
                  <a:lnTo>
                    <a:pt x="36633" y="7451"/>
                  </a:lnTo>
                  <a:lnTo>
                    <a:pt x="30424" y="4346"/>
                  </a:lnTo>
                  <a:lnTo>
                    <a:pt x="22973" y="2173"/>
                  </a:lnTo>
                  <a:lnTo>
                    <a:pt x="15833" y="0"/>
                  </a:lnTo>
                  <a:lnTo>
                    <a:pt x="12728" y="2173"/>
                  </a:lnTo>
                  <a:lnTo>
                    <a:pt x="7451" y="4346"/>
                  </a:lnTo>
                  <a:lnTo>
                    <a:pt x="3104" y="7451"/>
                  </a:lnTo>
                  <a:lnTo>
                    <a:pt x="0" y="7451"/>
                  </a:lnTo>
                  <a:lnTo>
                    <a:pt x="0" y="11797"/>
                  </a:lnTo>
                  <a:lnTo>
                    <a:pt x="12728" y="11797"/>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846" name="Google Shape;846;p39"/>
            <p:cNvSpPr/>
            <p:nvPr/>
          </p:nvSpPr>
          <p:spPr>
            <a:xfrm>
              <a:off x="3730569" y="4013602"/>
              <a:ext cx="37253" cy="40357"/>
            </a:xfrm>
            <a:custGeom>
              <a:rect b="b" l="l" r="r" t="t"/>
              <a:pathLst>
                <a:path extrusionOk="0" h="40357" w="37253">
                  <a:moveTo>
                    <a:pt x="10555" y="39116"/>
                  </a:moveTo>
                  <a:lnTo>
                    <a:pt x="14591" y="41289"/>
                  </a:lnTo>
                  <a:lnTo>
                    <a:pt x="22042" y="41289"/>
                  </a:lnTo>
                  <a:lnTo>
                    <a:pt x="27319" y="41289"/>
                  </a:lnTo>
                  <a:lnTo>
                    <a:pt x="29182" y="34770"/>
                  </a:lnTo>
                  <a:lnTo>
                    <a:pt x="30424" y="31665"/>
                  </a:lnTo>
                  <a:lnTo>
                    <a:pt x="32286" y="27630"/>
                  </a:lnTo>
                  <a:lnTo>
                    <a:pt x="34460" y="26388"/>
                  </a:lnTo>
                  <a:lnTo>
                    <a:pt x="36633" y="24215"/>
                  </a:lnTo>
                  <a:lnTo>
                    <a:pt x="39737" y="20179"/>
                  </a:lnTo>
                  <a:lnTo>
                    <a:pt x="32286" y="14901"/>
                  </a:lnTo>
                  <a:lnTo>
                    <a:pt x="25146" y="7451"/>
                  </a:lnTo>
                  <a:lnTo>
                    <a:pt x="19869" y="0"/>
                  </a:lnTo>
                  <a:lnTo>
                    <a:pt x="3104" y="0"/>
                  </a:lnTo>
                  <a:lnTo>
                    <a:pt x="3104" y="9624"/>
                  </a:lnTo>
                  <a:lnTo>
                    <a:pt x="3104" y="16764"/>
                  </a:lnTo>
                  <a:lnTo>
                    <a:pt x="1242" y="24215"/>
                  </a:lnTo>
                  <a:lnTo>
                    <a:pt x="0" y="29492"/>
                  </a:lnTo>
                  <a:lnTo>
                    <a:pt x="0" y="36943"/>
                  </a:lnTo>
                  <a:lnTo>
                    <a:pt x="5278" y="39116"/>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847" name="Google Shape;847;p39"/>
            <p:cNvSpPr/>
            <p:nvPr/>
          </p:nvSpPr>
          <p:spPr>
            <a:xfrm>
              <a:off x="3457998" y="4104562"/>
              <a:ext cx="170745" cy="90029"/>
            </a:xfrm>
            <a:custGeom>
              <a:rect b="b" l="l" r="r" t="t"/>
              <a:pathLst>
                <a:path extrusionOk="0" h="90029" w="170745">
                  <a:moveTo>
                    <a:pt x="170745" y="30734"/>
                  </a:moveTo>
                  <a:lnTo>
                    <a:pt x="170745" y="29492"/>
                  </a:lnTo>
                  <a:lnTo>
                    <a:pt x="168572" y="27630"/>
                  </a:lnTo>
                  <a:lnTo>
                    <a:pt x="165468" y="25457"/>
                  </a:lnTo>
                  <a:lnTo>
                    <a:pt x="163294" y="25457"/>
                  </a:lnTo>
                  <a:lnTo>
                    <a:pt x="161121" y="25457"/>
                  </a:lnTo>
                  <a:lnTo>
                    <a:pt x="159259" y="27630"/>
                  </a:lnTo>
                  <a:lnTo>
                    <a:pt x="156154" y="30734"/>
                  </a:lnTo>
                  <a:lnTo>
                    <a:pt x="148704" y="30734"/>
                  </a:lnTo>
                  <a:lnTo>
                    <a:pt x="143426" y="30734"/>
                  </a:lnTo>
                  <a:lnTo>
                    <a:pt x="137217" y="29492"/>
                  </a:lnTo>
                  <a:lnTo>
                    <a:pt x="132250" y="27630"/>
                  </a:lnTo>
                  <a:lnTo>
                    <a:pt x="128835" y="27630"/>
                  </a:lnTo>
                  <a:lnTo>
                    <a:pt x="128835" y="23283"/>
                  </a:lnTo>
                  <a:lnTo>
                    <a:pt x="132250" y="23283"/>
                  </a:lnTo>
                  <a:lnTo>
                    <a:pt x="132250" y="17075"/>
                  </a:lnTo>
                  <a:lnTo>
                    <a:pt x="130077" y="12728"/>
                  </a:lnTo>
                  <a:lnTo>
                    <a:pt x="130077" y="9624"/>
                  </a:lnTo>
                  <a:lnTo>
                    <a:pt x="128835" y="5278"/>
                  </a:lnTo>
                  <a:lnTo>
                    <a:pt x="126972" y="3104"/>
                  </a:lnTo>
                  <a:lnTo>
                    <a:pt x="124799" y="0"/>
                  </a:lnTo>
                  <a:lnTo>
                    <a:pt x="117659" y="0"/>
                  </a:lnTo>
                  <a:lnTo>
                    <a:pt x="112381" y="0"/>
                  </a:lnTo>
                  <a:lnTo>
                    <a:pt x="109277" y="2173"/>
                  </a:lnTo>
                  <a:lnTo>
                    <a:pt x="104931" y="3104"/>
                  </a:lnTo>
                  <a:lnTo>
                    <a:pt x="107104" y="17075"/>
                  </a:lnTo>
                  <a:lnTo>
                    <a:pt x="109277" y="22352"/>
                  </a:lnTo>
                  <a:lnTo>
                    <a:pt x="112381" y="29492"/>
                  </a:lnTo>
                  <a:lnTo>
                    <a:pt x="115486" y="38185"/>
                  </a:lnTo>
                  <a:lnTo>
                    <a:pt x="95617" y="36943"/>
                  </a:lnTo>
                  <a:lnTo>
                    <a:pt x="80095" y="30734"/>
                  </a:lnTo>
                  <a:lnTo>
                    <a:pt x="65504" y="23283"/>
                  </a:lnTo>
                  <a:lnTo>
                    <a:pt x="48740" y="17075"/>
                  </a:lnTo>
                  <a:lnTo>
                    <a:pt x="28871" y="10555"/>
                  </a:lnTo>
                  <a:lnTo>
                    <a:pt x="27009" y="12728"/>
                  </a:lnTo>
                  <a:lnTo>
                    <a:pt x="24836" y="12728"/>
                  </a:lnTo>
                  <a:lnTo>
                    <a:pt x="22663" y="14901"/>
                  </a:lnTo>
                  <a:lnTo>
                    <a:pt x="19558" y="14901"/>
                  </a:lnTo>
                  <a:lnTo>
                    <a:pt x="21731" y="18006"/>
                  </a:lnTo>
                  <a:lnTo>
                    <a:pt x="22663" y="20179"/>
                  </a:lnTo>
                  <a:lnTo>
                    <a:pt x="22663" y="22352"/>
                  </a:lnTo>
                  <a:lnTo>
                    <a:pt x="24836" y="23283"/>
                  </a:lnTo>
                  <a:lnTo>
                    <a:pt x="27009" y="25457"/>
                  </a:lnTo>
                  <a:lnTo>
                    <a:pt x="28871" y="27630"/>
                  </a:lnTo>
                  <a:lnTo>
                    <a:pt x="24836" y="29492"/>
                  </a:lnTo>
                  <a:lnTo>
                    <a:pt x="21731" y="29492"/>
                  </a:lnTo>
                  <a:lnTo>
                    <a:pt x="17695" y="30734"/>
                  </a:lnTo>
                  <a:lnTo>
                    <a:pt x="12418" y="30734"/>
                  </a:lnTo>
                  <a:lnTo>
                    <a:pt x="12418" y="34770"/>
                  </a:lnTo>
                  <a:lnTo>
                    <a:pt x="15522" y="34770"/>
                  </a:lnTo>
                  <a:lnTo>
                    <a:pt x="14280" y="40047"/>
                  </a:lnTo>
                  <a:lnTo>
                    <a:pt x="10245" y="42221"/>
                  </a:lnTo>
                  <a:lnTo>
                    <a:pt x="9313" y="44394"/>
                  </a:lnTo>
                  <a:lnTo>
                    <a:pt x="4967" y="45636"/>
                  </a:lnTo>
                  <a:lnTo>
                    <a:pt x="0" y="47498"/>
                  </a:lnTo>
                  <a:lnTo>
                    <a:pt x="0" y="51844"/>
                  </a:lnTo>
                  <a:lnTo>
                    <a:pt x="4967" y="51844"/>
                  </a:lnTo>
                  <a:lnTo>
                    <a:pt x="15522" y="57122"/>
                  </a:lnTo>
                  <a:lnTo>
                    <a:pt x="32286" y="59295"/>
                  </a:lnTo>
                  <a:lnTo>
                    <a:pt x="46567" y="57122"/>
                  </a:lnTo>
                  <a:lnTo>
                    <a:pt x="59295" y="51844"/>
                  </a:lnTo>
                  <a:lnTo>
                    <a:pt x="80095" y="51844"/>
                  </a:lnTo>
                  <a:lnTo>
                    <a:pt x="77922" y="57122"/>
                  </a:lnTo>
                  <a:lnTo>
                    <a:pt x="73886" y="62400"/>
                  </a:lnTo>
                  <a:lnTo>
                    <a:pt x="70782" y="67677"/>
                  </a:lnTo>
                  <a:lnTo>
                    <a:pt x="65504" y="72023"/>
                  </a:lnTo>
                  <a:lnTo>
                    <a:pt x="59295" y="75128"/>
                  </a:lnTo>
                  <a:lnTo>
                    <a:pt x="61158" y="81337"/>
                  </a:lnTo>
                  <a:lnTo>
                    <a:pt x="61158" y="84752"/>
                  </a:lnTo>
                  <a:lnTo>
                    <a:pt x="63331" y="88787"/>
                  </a:lnTo>
                  <a:lnTo>
                    <a:pt x="65504" y="91892"/>
                  </a:lnTo>
                  <a:lnTo>
                    <a:pt x="81026" y="86614"/>
                  </a:lnTo>
                  <a:lnTo>
                    <a:pt x="92513" y="77301"/>
                  </a:lnTo>
                  <a:lnTo>
                    <a:pt x="104931" y="67677"/>
                  </a:lnTo>
                  <a:lnTo>
                    <a:pt x="115486" y="60226"/>
                  </a:lnTo>
                  <a:lnTo>
                    <a:pt x="130077" y="57122"/>
                  </a:lnTo>
                  <a:lnTo>
                    <a:pt x="144668" y="57122"/>
                  </a:lnTo>
                  <a:lnTo>
                    <a:pt x="158017" y="57122"/>
                  </a:lnTo>
                  <a:lnTo>
                    <a:pt x="168572" y="51844"/>
                  </a:lnTo>
                  <a:lnTo>
                    <a:pt x="170745" y="47498"/>
                  </a:lnTo>
                  <a:lnTo>
                    <a:pt x="170745" y="45636"/>
                  </a:lnTo>
                  <a:lnTo>
                    <a:pt x="170745" y="44394"/>
                  </a:lnTo>
                  <a:lnTo>
                    <a:pt x="170745" y="42221"/>
                  </a:lnTo>
                  <a:lnTo>
                    <a:pt x="172608" y="38185"/>
                  </a:lnTo>
                  <a:lnTo>
                    <a:pt x="172608" y="34770"/>
                  </a:lnTo>
                  <a:lnTo>
                    <a:pt x="170745" y="32907"/>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848" name="Google Shape;848;p39"/>
            <p:cNvSpPr/>
            <p:nvPr/>
          </p:nvSpPr>
          <p:spPr>
            <a:xfrm>
              <a:off x="3317366" y="4178759"/>
              <a:ext cx="139700" cy="152118"/>
            </a:xfrm>
            <a:custGeom>
              <a:rect b="b" l="l" r="r" t="t"/>
              <a:pathLst>
                <a:path extrusionOk="0" h="152118" w="139700">
                  <a:moveTo>
                    <a:pt x="133181" y="30424"/>
                  </a:moveTo>
                  <a:lnTo>
                    <a:pt x="129145" y="22042"/>
                  </a:lnTo>
                  <a:lnTo>
                    <a:pt x="126041" y="14591"/>
                  </a:lnTo>
                  <a:lnTo>
                    <a:pt x="109277" y="14591"/>
                  </a:lnTo>
                  <a:lnTo>
                    <a:pt x="94686" y="14591"/>
                  </a:lnTo>
                  <a:lnTo>
                    <a:pt x="76991" y="14591"/>
                  </a:lnTo>
                  <a:lnTo>
                    <a:pt x="76991" y="931"/>
                  </a:lnTo>
                  <a:lnTo>
                    <a:pt x="62400" y="0"/>
                  </a:lnTo>
                  <a:lnTo>
                    <a:pt x="50913" y="931"/>
                  </a:lnTo>
                  <a:lnTo>
                    <a:pt x="42531" y="5278"/>
                  </a:lnTo>
                  <a:lnTo>
                    <a:pt x="31045" y="7140"/>
                  </a:lnTo>
                  <a:lnTo>
                    <a:pt x="16454" y="10555"/>
                  </a:lnTo>
                  <a:lnTo>
                    <a:pt x="18627" y="17695"/>
                  </a:lnTo>
                  <a:lnTo>
                    <a:pt x="20800" y="25146"/>
                  </a:lnTo>
                  <a:lnTo>
                    <a:pt x="21731" y="29492"/>
                  </a:lnTo>
                  <a:lnTo>
                    <a:pt x="23904" y="34770"/>
                  </a:lnTo>
                  <a:lnTo>
                    <a:pt x="29182" y="37874"/>
                  </a:lnTo>
                  <a:lnTo>
                    <a:pt x="21731" y="60227"/>
                  </a:lnTo>
                  <a:lnTo>
                    <a:pt x="13349" y="80095"/>
                  </a:lnTo>
                  <a:lnTo>
                    <a:pt x="0" y="94996"/>
                  </a:lnTo>
                  <a:lnTo>
                    <a:pt x="0" y="106793"/>
                  </a:lnTo>
                  <a:lnTo>
                    <a:pt x="6209" y="106793"/>
                  </a:lnTo>
                  <a:lnTo>
                    <a:pt x="7140" y="106793"/>
                  </a:lnTo>
                  <a:lnTo>
                    <a:pt x="9313" y="106793"/>
                  </a:lnTo>
                  <a:lnTo>
                    <a:pt x="11486" y="106793"/>
                  </a:lnTo>
                  <a:lnTo>
                    <a:pt x="13349" y="106793"/>
                  </a:lnTo>
                  <a:lnTo>
                    <a:pt x="16454" y="109898"/>
                  </a:lnTo>
                  <a:lnTo>
                    <a:pt x="18627" y="112071"/>
                  </a:lnTo>
                  <a:lnTo>
                    <a:pt x="18627" y="114244"/>
                  </a:lnTo>
                  <a:lnTo>
                    <a:pt x="20800" y="116107"/>
                  </a:lnTo>
                  <a:lnTo>
                    <a:pt x="20800" y="117349"/>
                  </a:lnTo>
                  <a:lnTo>
                    <a:pt x="20800" y="123557"/>
                  </a:lnTo>
                  <a:lnTo>
                    <a:pt x="33218" y="123557"/>
                  </a:lnTo>
                  <a:lnTo>
                    <a:pt x="33218" y="126662"/>
                  </a:lnTo>
                  <a:lnTo>
                    <a:pt x="31045" y="131008"/>
                  </a:lnTo>
                  <a:lnTo>
                    <a:pt x="31045" y="131939"/>
                  </a:lnTo>
                  <a:lnTo>
                    <a:pt x="31045" y="134113"/>
                  </a:lnTo>
                  <a:lnTo>
                    <a:pt x="29182" y="136286"/>
                  </a:lnTo>
                  <a:lnTo>
                    <a:pt x="31045" y="139390"/>
                  </a:lnTo>
                  <a:lnTo>
                    <a:pt x="31045" y="143736"/>
                  </a:lnTo>
                  <a:lnTo>
                    <a:pt x="33218" y="145910"/>
                  </a:lnTo>
                  <a:lnTo>
                    <a:pt x="35391" y="149014"/>
                  </a:lnTo>
                  <a:lnTo>
                    <a:pt x="36322" y="152118"/>
                  </a:lnTo>
                  <a:lnTo>
                    <a:pt x="54949" y="146841"/>
                  </a:lnTo>
                  <a:lnTo>
                    <a:pt x="69540" y="141563"/>
                  </a:lnTo>
                  <a:lnTo>
                    <a:pt x="85373" y="139390"/>
                  </a:lnTo>
                  <a:lnTo>
                    <a:pt x="82268" y="123557"/>
                  </a:lnTo>
                  <a:lnTo>
                    <a:pt x="84131" y="106793"/>
                  </a:lnTo>
                  <a:lnTo>
                    <a:pt x="91582" y="91892"/>
                  </a:lnTo>
                  <a:lnTo>
                    <a:pt x="99964" y="74817"/>
                  </a:lnTo>
                  <a:lnTo>
                    <a:pt x="114554" y="69540"/>
                  </a:lnTo>
                  <a:lnTo>
                    <a:pt x="129145" y="64262"/>
                  </a:lnTo>
                  <a:lnTo>
                    <a:pt x="140632" y="50603"/>
                  </a:lnTo>
                  <a:lnTo>
                    <a:pt x="140632" y="47498"/>
                  </a:lnTo>
                  <a:lnTo>
                    <a:pt x="136286" y="40048"/>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849" name="Google Shape;849;p39"/>
            <p:cNvSpPr/>
            <p:nvPr/>
          </p:nvSpPr>
          <p:spPr>
            <a:xfrm>
              <a:off x="3770306" y="4054891"/>
              <a:ext cx="24835" cy="12417"/>
            </a:xfrm>
            <a:custGeom>
              <a:rect b="b" l="l" r="r" t="t"/>
              <a:pathLst>
                <a:path extrusionOk="0" h="12417" w="24835">
                  <a:moveTo>
                    <a:pt x="3104" y="12728"/>
                  </a:moveTo>
                  <a:lnTo>
                    <a:pt x="27009" y="7451"/>
                  </a:lnTo>
                  <a:lnTo>
                    <a:pt x="27009" y="0"/>
                  </a:lnTo>
                  <a:lnTo>
                    <a:pt x="21731" y="0"/>
                  </a:lnTo>
                  <a:lnTo>
                    <a:pt x="17695" y="0"/>
                  </a:lnTo>
                  <a:lnTo>
                    <a:pt x="14591" y="0"/>
                  </a:lnTo>
                  <a:lnTo>
                    <a:pt x="12418" y="0"/>
                  </a:lnTo>
                  <a:lnTo>
                    <a:pt x="9313" y="0"/>
                  </a:lnTo>
                  <a:lnTo>
                    <a:pt x="5278" y="0"/>
                  </a:lnTo>
                  <a:lnTo>
                    <a:pt x="0" y="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850" name="Google Shape;850;p39"/>
            <p:cNvSpPr/>
            <p:nvPr/>
          </p:nvSpPr>
          <p:spPr>
            <a:xfrm>
              <a:off x="3430679" y="4132192"/>
              <a:ext cx="12417" cy="6208"/>
            </a:xfrm>
            <a:custGeom>
              <a:rect b="b" l="l" r="r" t="t"/>
              <a:pathLst>
                <a:path extrusionOk="0" h="6208" w="12417">
                  <a:moveTo>
                    <a:pt x="7451" y="1863"/>
                  </a:moveTo>
                  <a:lnTo>
                    <a:pt x="3104" y="0"/>
                  </a:lnTo>
                  <a:lnTo>
                    <a:pt x="0" y="0"/>
                  </a:lnTo>
                  <a:lnTo>
                    <a:pt x="0" y="7140"/>
                  </a:lnTo>
                  <a:lnTo>
                    <a:pt x="12728" y="7140"/>
                  </a:lnTo>
                  <a:lnTo>
                    <a:pt x="10555" y="3104"/>
                  </a:lnTo>
                  <a:lnTo>
                    <a:pt x="8382" y="1863"/>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851" name="Google Shape;851;p39"/>
            <p:cNvSpPr/>
            <p:nvPr/>
          </p:nvSpPr>
          <p:spPr>
            <a:xfrm>
              <a:off x="3367348" y="4082210"/>
              <a:ext cx="96238" cy="58984"/>
            </a:xfrm>
            <a:custGeom>
              <a:rect b="b" l="l" r="r" t="t"/>
              <a:pathLst>
                <a:path extrusionOk="0" h="58984" w="96238">
                  <a:moveTo>
                    <a:pt x="24836" y="60537"/>
                  </a:moveTo>
                  <a:lnTo>
                    <a:pt x="35391" y="60537"/>
                  </a:lnTo>
                  <a:lnTo>
                    <a:pt x="48740" y="57122"/>
                  </a:lnTo>
                  <a:lnTo>
                    <a:pt x="54018" y="47809"/>
                  </a:lnTo>
                  <a:lnTo>
                    <a:pt x="56191" y="29803"/>
                  </a:lnTo>
                  <a:lnTo>
                    <a:pt x="59295" y="32907"/>
                  </a:lnTo>
                  <a:lnTo>
                    <a:pt x="61468" y="35080"/>
                  </a:lnTo>
                  <a:lnTo>
                    <a:pt x="64573" y="37253"/>
                  </a:lnTo>
                  <a:lnTo>
                    <a:pt x="68608" y="39427"/>
                  </a:lnTo>
                  <a:lnTo>
                    <a:pt x="76059" y="42531"/>
                  </a:lnTo>
                  <a:lnTo>
                    <a:pt x="79164" y="37253"/>
                  </a:lnTo>
                  <a:lnTo>
                    <a:pt x="85373" y="32907"/>
                  </a:lnTo>
                  <a:lnTo>
                    <a:pt x="90650" y="29803"/>
                  </a:lnTo>
                  <a:lnTo>
                    <a:pt x="95617" y="25457"/>
                  </a:lnTo>
                  <a:lnTo>
                    <a:pt x="95617" y="22352"/>
                  </a:lnTo>
                  <a:lnTo>
                    <a:pt x="97790" y="18006"/>
                  </a:lnTo>
                  <a:lnTo>
                    <a:pt x="95617" y="12728"/>
                  </a:lnTo>
                  <a:lnTo>
                    <a:pt x="95617" y="7451"/>
                  </a:lnTo>
                  <a:lnTo>
                    <a:pt x="95617" y="0"/>
                  </a:lnTo>
                  <a:lnTo>
                    <a:pt x="66435" y="7451"/>
                  </a:lnTo>
                  <a:lnTo>
                    <a:pt x="41600" y="18006"/>
                  </a:lnTo>
                  <a:lnTo>
                    <a:pt x="19558" y="31976"/>
                  </a:lnTo>
                  <a:lnTo>
                    <a:pt x="0" y="45636"/>
                  </a:lnTo>
                  <a:lnTo>
                    <a:pt x="0" y="60537"/>
                  </a:lnTo>
                  <a:lnTo>
                    <a:pt x="13349" y="60537"/>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852" name="Google Shape;852;p39"/>
            <p:cNvSpPr/>
            <p:nvPr/>
          </p:nvSpPr>
          <p:spPr>
            <a:xfrm>
              <a:off x="3502702" y="4062342"/>
              <a:ext cx="43462" cy="27940"/>
            </a:xfrm>
            <a:custGeom>
              <a:rect b="b" l="l" r="r" t="t"/>
              <a:pathLst>
                <a:path extrusionOk="0" h="27940" w="43462">
                  <a:moveTo>
                    <a:pt x="4036" y="25146"/>
                  </a:moveTo>
                  <a:lnTo>
                    <a:pt x="7140" y="29492"/>
                  </a:lnTo>
                  <a:lnTo>
                    <a:pt x="13349" y="30734"/>
                  </a:lnTo>
                  <a:lnTo>
                    <a:pt x="16454" y="30734"/>
                  </a:lnTo>
                  <a:lnTo>
                    <a:pt x="21731" y="29492"/>
                  </a:lnTo>
                  <a:lnTo>
                    <a:pt x="27940" y="25146"/>
                  </a:lnTo>
                  <a:lnTo>
                    <a:pt x="33218" y="19869"/>
                  </a:lnTo>
                  <a:lnTo>
                    <a:pt x="36322" y="15833"/>
                  </a:lnTo>
                  <a:lnTo>
                    <a:pt x="40668" y="10555"/>
                  </a:lnTo>
                  <a:lnTo>
                    <a:pt x="43773" y="5278"/>
                  </a:lnTo>
                  <a:lnTo>
                    <a:pt x="38495" y="3104"/>
                  </a:lnTo>
                  <a:lnTo>
                    <a:pt x="31045" y="931"/>
                  </a:lnTo>
                  <a:lnTo>
                    <a:pt x="23904" y="931"/>
                  </a:lnTo>
                  <a:lnTo>
                    <a:pt x="14591" y="0"/>
                  </a:lnTo>
                  <a:lnTo>
                    <a:pt x="7140" y="7451"/>
                  </a:lnTo>
                  <a:lnTo>
                    <a:pt x="0" y="12728"/>
                  </a:lnTo>
                  <a:lnTo>
                    <a:pt x="0" y="18006"/>
                  </a:lnTo>
                  <a:lnTo>
                    <a:pt x="1863" y="22042"/>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853" name="Google Shape;853;p39"/>
            <p:cNvSpPr/>
            <p:nvPr/>
          </p:nvSpPr>
          <p:spPr>
            <a:xfrm>
              <a:off x="5862400" y="4041231"/>
              <a:ext cx="260774" cy="310445"/>
            </a:xfrm>
            <a:custGeom>
              <a:rect b="b" l="l" r="r" t="t"/>
              <a:pathLst>
                <a:path extrusionOk="0" h="310445" w="260774">
                  <a:moveTo>
                    <a:pt x="16454" y="264189"/>
                  </a:moveTo>
                  <a:lnTo>
                    <a:pt x="24836" y="273813"/>
                  </a:lnTo>
                  <a:lnTo>
                    <a:pt x="34149" y="286541"/>
                  </a:lnTo>
                  <a:lnTo>
                    <a:pt x="39427" y="301443"/>
                  </a:lnTo>
                  <a:lnTo>
                    <a:pt x="56191" y="304547"/>
                  </a:lnTo>
                  <a:lnTo>
                    <a:pt x="70782" y="310756"/>
                  </a:lnTo>
                  <a:lnTo>
                    <a:pt x="74818" y="301443"/>
                  </a:lnTo>
                  <a:lnTo>
                    <a:pt x="80095" y="301443"/>
                  </a:lnTo>
                  <a:lnTo>
                    <a:pt x="80095" y="297097"/>
                  </a:lnTo>
                  <a:lnTo>
                    <a:pt x="68609" y="288715"/>
                  </a:lnTo>
                  <a:lnTo>
                    <a:pt x="60226" y="276918"/>
                  </a:lnTo>
                  <a:lnTo>
                    <a:pt x="53086" y="266362"/>
                  </a:lnTo>
                  <a:lnTo>
                    <a:pt x="50913" y="257049"/>
                  </a:lnTo>
                  <a:lnTo>
                    <a:pt x="56191" y="229419"/>
                  </a:lnTo>
                  <a:lnTo>
                    <a:pt x="67677" y="199927"/>
                  </a:lnTo>
                  <a:lnTo>
                    <a:pt x="83199" y="170124"/>
                  </a:lnTo>
                  <a:lnTo>
                    <a:pt x="104000" y="140632"/>
                  </a:lnTo>
                  <a:lnTo>
                    <a:pt x="124799" y="115175"/>
                  </a:lnTo>
                  <a:lnTo>
                    <a:pt x="145599" y="92823"/>
                  </a:lnTo>
                  <a:lnTo>
                    <a:pt x="163295" y="78232"/>
                  </a:lnTo>
                  <a:lnTo>
                    <a:pt x="180059" y="70782"/>
                  </a:lnTo>
                  <a:lnTo>
                    <a:pt x="197754" y="63331"/>
                  </a:lnTo>
                  <a:lnTo>
                    <a:pt x="217623" y="55880"/>
                  </a:lnTo>
                  <a:lnTo>
                    <a:pt x="234076" y="46256"/>
                  </a:lnTo>
                  <a:lnTo>
                    <a:pt x="248667" y="35701"/>
                  </a:lnTo>
                  <a:lnTo>
                    <a:pt x="260154" y="21110"/>
                  </a:lnTo>
                  <a:lnTo>
                    <a:pt x="261395" y="18937"/>
                  </a:lnTo>
                  <a:lnTo>
                    <a:pt x="261395" y="16764"/>
                  </a:lnTo>
                  <a:lnTo>
                    <a:pt x="263258" y="13660"/>
                  </a:lnTo>
                  <a:lnTo>
                    <a:pt x="260154" y="9313"/>
                  </a:lnTo>
                  <a:lnTo>
                    <a:pt x="258291" y="6209"/>
                  </a:lnTo>
                  <a:lnTo>
                    <a:pt x="253945" y="1863"/>
                  </a:lnTo>
                  <a:lnTo>
                    <a:pt x="236249" y="0"/>
                  </a:lnTo>
                  <a:lnTo>
                    <a:pt x="223832" y="4036"/>
                  </a:lnTo>
                  <a:lnTo>
                    <a:pt x="216381" y="7140"/>
                  </a:lnTo>
                  <a:lnTo>
                    <a:pt x="210172" y="11486"/>
                  </a:lnTo>
                  <a:lnTo>
                    <a:pt x="205205" y="18937"/>
                  </a:lnTo>
                  <a:lnTo>
                    <a:pt x="197754" y="24215"/>
                  </a:lnTo>
                  <a:lnTo>
                    <a:pt x="187199" y="29492"/>
                  </a:lnTo>
                  <a:lnTo>
                    <a:pt x="153981" y="29492"/>
                  </a:lnTo>
                  <a:lnTo>
                    <a:pt x="134113" y="39116"/>
                  </a:lnTo>
                  <a:lnTo>
                    <a:pt x="110208" y="51844"/>
                  </a:lnTo>
                  <a:lnTo>
                    <a:pt x="87235" y="68609"/>
                  </a:lnTo>
                  <a:lnTo>
                    <a:pt x="68609" y="85683"/>
                  </a:lnTo>
                  <a:lnTo>
                    <a:pt x="54017" y="101516"/>
                  </a:lnTo>
                  <a:lnTo>
                    <a:pt x="53086" y="107725"/>
                  </a:lnTo>
                  <a:lnTo>
                    <a:pt x="53086" y="110829"/>
                  </a:lnTo>
                  <a:lnTo>
                    <a:pt x="53086" y="116107"/>
                  </a:lnTo>
                  <a:lnTo>
                    <a:pt x="54017" y="118280"/>
                  </a:lnTo>
                  <a:lnTo>
                    <a:pt x="54017" y="122626"/>
                  </a:lnTo>
                  <a:lnTo>
                    <a:pt x="56191" y="127904"/>
                  </a:lnTo>
                  <a:lnTo>
                    <a:pt x="54017" y="131008"/>
                  </a:lnTo>
                  <a:lnTo>
                    <a:pt x="48740" y="144668"/>
                  </a:lnTo>
                  <a:lnTo>
                    <a:pt x="39427" y="153360"/>
                  </a:lnTo>
                  <a:lnTo>
                    <a:pt x="31045" y="162674"/>
                  </a:lnTo>
                  <a:lnTo>
                    <a:pt x="31045" y="164847"/>
                  </a:lnTo>
                  <a:lnTo>
                    <a:pt x="31045" y="167020"/>
                  </a:lnTo>
                  <a:lnTo>
                    <a:pt x="32286" y="167020"/>
                  </a:lnTo>
                  <a:lnTo>
                    <a:pt x="32286" y="167951"/>
                  </a:lnTo>
                  <a:lnTo>
                    <a:pt x="36322" y="170124"/>
                  </a:lnTo>
                  <a:lnTo>
                    <a:pt x="39427" y="172297"/>
                  </a:lnTo>
                  <a:lnTo>
                    <a:pt x="34149" y="182853"/>
                  </a:lnTo>
                  <a:lnTo>
                    <a:pt x="27009" y="190303"/>
                  </a:lnTo>
                  <a:lnTo>
                    <a:pt x="19558" y="195581"/>
                  </a:lnTo>
                  <a:lnTo>
                    <a:pt x="14591" y="205205"/>
                  </a:lnTo>
                  <a:lnTo>
                    <a:pt x="12418" y="212345"/>
                  </a:lnTo>
                  <a:lnTo>
                    <a:pt x="14591" y="219796"/>
                  </a:lnTo>
                  <a:lnTo>
                    <a:pt x="16454" y="224142"/>
                  </a:lnTo>
                  <a:lnTo>
                    <a:pt x="16454" y="229419"/>
                  </a:lnTo>
                  <a:lnTo>
                    <a:pt x="10245" y="232524"/>
                  </a:lnTo>
                  <a:lnTo>
                    <a:pt x="0" y="239975"/>
                  </a:lnTo>
                  <a:lnTo>
                    <a:pt x="7140" y="254876"/>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854" name="Google Shape;854;p39"/>
            <p:cNvSpPr/>
            <p:nvPr/>
          </p:nvSpPr>
          <p:spPr>
            <a:xfrm>
              <a:off x="7125604" y="4179690"/>
              <a:ext cx="15522" cy="12417"/>
            </a:xfrm>
            <a:custGeom>
              <a:rect b="b" l="l" r="r" t="t"/>
              <a:pathLst>
                <a:path extrusionOk="0" h="12417" w="15522">
                  <a:moveTo>
                    <a:pt x="0" y="13660"/>
                  </a:moveTo>
                  <a:lnTo>
                    <a:pt x="16454" y="13660"/>
                  </a:lnTo>
                  <a:lnTo>
                    <a:pt x="16454" y="6209"/>
                  </a:lnTo>
                  <a:lnTo>
                    <a:pt x="4036" y="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855" name="Google Shape;855;p39"/>
            <p:cNvSpPr/>
            <p:nvPr/>
          </p:nvSpPr>
          <p:spPr>
            <a:xfrm>
              <a:off x="3826497" y="4062342"/>
              <a:ext cx="15522" cy="6208"/>
            </a:xfrm>
            <a:custGeom>
              <a:rect b="b" l="l" r="r" t="t"/>
              <a:pathLst>
                <a:path extrusionOk="0" h="6208" w="15522">
                  <a:moveTo>
                    <a:pt x="0" y="0"/>
                  </a:moveTo>
                  <a:lnTo>
                    <a:pt x="16764" y="0"/>
                  </a:lnTo>
                  <a:lnTo>
                    <a:pt x="16764" y="8382"/>
                  </a:lnTo>
                  <a:lnTo>
                    <a:pt x="0" y="8382"/>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856" name="Google Shape;856;p39"/>
            <p:cNvSpPr/>
            <p:nvPr/>
          </p:nvSpPr>
          <p:spPr>
            <a:xfrm>
              <a:off x="7212839" y="4119464"/>
              <a:ext cx="71402" cy="49671"/>
            </a:xfrm>
            <a:custGeom>
              <a:rect b="b" l="l" r="r" t="t"/>
              <a:pathLst>
                <a:path extrusionOk="0" h="49671" w="71402">
                  <a:moveTo>
                    <a:pt x="27009" y="37874"/>
                  </a:moveTo>
                  <a:lnTo>
                    <a:pt x="49050" y="45325"/>
                  </a:lnTo>
                  <a:lnTo>
                    <a:pt x="72955" y="49671"/>
                  </a:lnTo>
                  <a:lnTo>
                    <a:pt x="68919" y="32597"/>
                  </a:lnTo>
                  <a:lnTo>
                    <a:pt x="61468" y="19869"/>
                  </a:lnTo>
                  <a:lnTo>
                    <a:pt x="51224" y="10555"/>
                  </a:lnTo>
                  <a:lnTo>
                    <a:pt x="36632" y="5278"/>
                  </a:lnTo>
                  <a:lnTo>
                    <a:pt x="19868" y="2173"/>
                  </a:lnTo>
                  <a:lnTo>
                    <a:pt x="3104" y="0"/>
                  </a:lnTo>
                  <a:lnTo>
                    <a:pt x="3104" y="3104"/>
                  </a:lnTo>
                  <a:lnTo>
                    <a:pt x="3104" y="7451"/>
                  </a:lnTo>
                  <a:lnTo>
                    <a:pt x="2173" y="8382"/>
                  </a:lnTo>
                  <a:lnTo>
                    <a:pt x="2173" y="10555"/>
                  </a:lnTo>
                  <a:lnTo>
                    <a:pt x="0" y="12728"/>
                  </a:lnTo>
                  <a:lnTo>
                    <a:pt x="10555" y="27319"/>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857" name="Google Shape;857;p39"/>
            <p:cNvSpPr/>
            <p:nvPr/>
          </p:nvSpPr>
          <p:spPr>
            <a:xfrm>
              <a:off x="7085867" y="4082210"/>
              <a:ext cx="108656" cy="80715"/>
            </a:xfrm>
            <a:custGeom>
              <a:rect b="b" l="l" r="r" t="t"/>
              <a:pathLst>
                <a:path extrusionOk="0" h="80715" w="108656">
                  <a:moveTo>
                    <a:pt x="14591" y="72023"/>
                  </a:moveTo>
                  <a:lnTo>
                    <a:pt x="27009" y="82579"/>
                  </a:lnTo>
                  <a:lnTo>
                    <a:pt x="32286" y="81647"/>
                  </a:lnTo>
                  <a:lnTo>
                    <a:pt x="43773" y="79474"/>
                  </a:lnTo>
                  <a:lnTo>
                    <a:pt x="58364" y="77301"/>
                  </a:lnTo>
                  <a:lnTo>
                    <a:pt x="76059" y="75128"/>
                  </a:lnTo>
                  <a:lnTo>
                    <a:pt x="93754" y="74197"/>
                  </a:lnTo>
                  <a:lnTo>
                    <a:pt x="107414" y="74197"/>
                  </a:lnTo>
                  <a:lnTo>
                    <a:pt x="108346" y="72023"/>
                  </a:lnTo>
                  <a:lnTo>
                    <a:pt x="110519" y="72023"/>
                  </a:lnTo>
                  <a:lnTo>
                    <a:pt x="110519" y="69850"/>
                  </a:lnTo>
                  <a:lnTo>
                    <a:pt x="110519" y="12728"/>
                  </a:lnTo>
                  <a:lnTo>
                    <a:pt x="95928" y="20179"/>
                  </a:lnTo>
                  <a:lnTo>
                    <a:pt x="83199" y="27630"/>
                  </a:lnTo>
                  <a:lnTo>
                    <a:pt x="66746" y="32907"/>
                  </a:lnTo>
                  <a:lnTo>
                    <a:pt x="66746" y="20179"/>
                  </a:lnTo>
                  <a:lnTo>
                    <a:pt x="66746" y="9624"/>
                  </a:lnTo>
                  <a:lnTo>
                    <a:pt x="63641" y="0"/>
                  </a:lnTo>
                  <a:lnTo>
                    <a:pt x="54018" y="0"/>
                  </a:lnTo>
                  <a:lnTo>
                    <a:pt x="39737" y="2173"/>
                  </a:lnTo>
                  <a:lnTo>
                    <a:pt x="25146" y="7451"/>
                  </a:lnTo>
                  <a:lnTo>
                    <a:pt x="15522" y="12728"/>
                  </a:lnTo>
                  <a:lnTo>
                    <a:pt x="8382" y="17075"/>
                  </a:lnTo>
                  <a:lnTo>
                    <a:pt x="7451" y="20179"/>
                  </a:lnTo>
                  <a:lnTo>
                    <a:pt x="5277" y="24525"/>
                  </a:lnTo>
                  <a:lnTo>
                    <a:pt x="3104" y="27630"/>
                  </a:lnTo>
                  <a:lnTo>
                    <a:pt x="931" y="31976"/>
                  </a:lnTo>
                  <a:lnTo>
                    <a:pt x="0" y="37253"/>
                  </a:lnTo>
                  <a:lnTo>
                    <a:pt x="5277" y="57122"/>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858" name="Google Shape;858;p39"/>
            <p:cNvSpPr/>
            <p:nvPr/>
          </p:nvSpPr>
          <p:spPr>
            <a:xfrm>
              <a:off x="4090065" y="4082210"/>
              <a:ext cx="12417" cy="9313"/>
            </a:xfrm>
            <a:custGeom>
              <a:rect b="b" l="l" r="r" t="t"/>
              <a:pathLst>
                <a:path extrusionOk="0" h="9313" w="12417">
                  <a:moveTo>
                    <a:pt x="4036" y="9624"/>
                  </a:moveTo>
                  <a:lnTo>
                    <a:pt x="7140" y="9624"/>
                  </a:lnTo>
                  <a:lnTo>
                    <a:pt x="12418" y="9624"/>
                  </a:lnTo>
                  <a:lnTo>
                    <a:pt x="12418" y="5278"/>
                  </a:lnTo>
                  <a:lnTo>
                    <a:pt x="0" y="0"/>
                  </a:lnTo>
                  <a:lnTo>
                    <a:pt x="0" y="5278"/>
                  </a:lnTo>
                  <a:lnTo>
                    <a:pt x="0" y="7451"/>
                  </a:lnTo>
                  <a:lnTo>
                    <a:pt x="1863" y="9624"/>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859" name="Google Shape;859;p39"/>
            <p:cNvSpPr/>
            <p:nvPr/>
          </p:nvSpPr>
          <p:spPr>
            <a:xfrm>
              <a:off x="6122554" y="4209183"/>
              <a:ext cx="12417" cy="12417"/>
            </a:xfrm>
            <a:custGeom>
              <a:rect b="b" l="l" r="r" t="t"/>
              <a:pathLst>
                <a:path extrusionOk="0" h="12417" w="12417">
                  <a:moveTo>
                    <a:pt x="1242" y="4346"/>
                  </a:moveTo>
                  <a:lnTo>
                    <a:pt x="0" y="6519"/>
                  </a:lnTo>
                  <a:lnTo>
                    <a:pt x="0" y="9624"/>
                  </a:lnTo>
                  <a:lnTo>
                    <a:pt x="0" y="14901"/>
                  </a:lnTo>
                  <a:lnTo>
                    <a:pt x="3104" y="14901"/>
                  </a:lnTo>
                  <a:lnTo>
                    <a:pt x="5278" y="14901"/>
                  </a:lnTo>
                  <a:lnTo>
                    <a:pt x="7451" y="14901"/>
                  </a:lnTo>
                  <a:lnTo>
                    <a:pt x="8382" y="13970"/>
                  </a:lnTo>
                  <a:lnTo>
                    <a:pt x="10555" y="11797"/>
                  </a:lnTo>
                  <a:lnTo>
                    <a:pt x="14591" y="11797"/>
                  </a:lnTo>
                  <a:lnTo>
                    <a:pt x="14591" y="4346"/>
                  </a:lnTo>
                  <a:lnTo>
                    <a:pt x="3104" y="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860" name="Google Shape;860;p39"/>
            <p:cNvSpPr/>
            <p:nvPr/>
          </p:nvSpPr>
          <p:spPr>
            <a:xfrm>
              <a:off x="4937582" y="4135296"/>
              <a:ext cx="15522" cy="6208"/>
            </a:xfrm>
            <a:custGeom>
              <a:rect b="b" l="l" r="r" t="t"/>
              <a:pathLst>
                <a:path extrusionOk="0" h="6208" w="15522">
                  <a:moveTo>
                    <a:pt x="5277" y="6209"/>
                  </a:moveTo>
                  <a:lnTo>
                    <a:pt x="7451" y="6209"/>
                  </a:lnTo>
                  <a:lnTo>
                    <a:pt x="8382" y="6209"/>
                  </a:lnTo>
                  <a:lnTo>
                    <a:pt x="12418" y="4036"/>
                  </a:lnTo>
                  <a:lnTo>
                    <a:pt x="15522" y="4036"/>
                  </a:lnTo>
                  <a:lnTo>
                    <a:pt x="15522" y="0"/>
                  </a:lnTo>
                  <a:lnTo>
                    <a:pt x="0" y="0"/>
                  </a:lnTo>
                  <a:lnTo>
                    <a:pt x="3104" y="4036"/>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861" name="Google Shape;861;p39"/>
            <p:cNvSpPr/>
            <p:nvPr/>
          </p:nvSpPr>
          <p:spPr>
            <a:xfrm>
              <a:off x="5256410" y="5105129"/>
              <a:ext cx="12417" cy="24835"/>
            </a:xfrm>
            <a:custGeom>
              <a:rect b="b" l="l" r="r" t="t"/>
              <a:pathLst>
                <a:path extrusionOk="0" h="24835" w="12417">
                  <a:moveTo>
                    <a:pt x="9313" y="22352"/>
                  </a:moveTo>
                  <a:lnTo>
                    <a:pt x="10245" y="18006"/>
                  </a:lnTo>
                  <a:lnTo>
                    <a:pt x="10245" y="12728"/>
                  </a:lnTo>
                  <a:lnTo>
                    <a:pt x="10245" y="7451"/>
                  </a:lnTo>
                  <a:lnTo>
                    <a:pt x="12418" y="0"/>
                  </a:lnTo>
                  <a:lnTo>
                    <a:pt x="3104" y="0"/>
                  </a:lnTo>
                  <a:lnTo>
                    <a:pt x="2173" y="5588"/>
                  </a:lnTo>
                  <a:lnTo>
                    <a:pt x="2173" y="12728"/>
                  </a:lnTo>
                  <a:lnTo>
                    <a:pt x="0" y="20179"/>
                  </a:lnTo>
                  <a:lnTo>
                    <a:pt x="0" y="27630"/>
                  </a:lnTo>
                  <a:lnTo>
                    <a:pt x="7140" y="2763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862" name="Google Shape;862;p39"/>
            <p:cNvSpPr/>
            <p:nvPr/>
          </p:nvSpPr>
          <p:spPr>
            <a:xfrm>
              <a:off x="3850401" y="4200801"/>
              <a:ext cx="406683" cy="447041"/>
            </a:xfrm>
            <a:custGeom>
              <a:rect b="b" l="l" r="r" t="t"/>
              <a:pathLst>
                <a:path extrusionOk="0" h="447041" w="406683">
                  <a:moveTo>
                    <a:pt x="395818" y="287783"/>
                  </a:moveTo>
                  <a:lnTo>
                    <a:pt x="392714" y="285610"/>
                  </a:lnTo>
                  <a:lnTo>
                    <a:pt x="387436" y="283437"/>
                  </a:lnTo>
                  <a:lnTo>
                    <a:pt x="383401" y="282506"/>
                  </a:lnTo>
                  <a:lnTo>
                    <a:pt x="381227" y="280333"/>
                  </a:lnTo>
                  <a:lnTo>
                    <a:pt x="381227" y="278159"/>
                  </a:lnTo>
                  <a:lnTo>
                    <a:pt x="381227" y="275986"/>
                  </a:lnTo>
                  <a:lnTo>
                    <a:pt x="383401" y="275055"/>
                  </a:lnTo>
                  <a:lnTo>
                    <a:pt x="381227" y="270709"/>
                  </a:lnTo>
                  <a:lnTo>
                    <a:pt x="379986" y="268846"/>
                  </a:lnTo>
                  <a:lnTo>
                    <a:pt x="375950" y="265431"/>
                  </a:lnTo>
                  <a:lnTo>
                    <a:pt x="372845" y="263568"/>
                  </a:lnTo>
                  <a:lnTo>
                    <a:pt x="366636" y="261395"/>
                  </a:lnTo>
                  <a:lnTo>
                    <a:pt x="363532" y="258291"/>
                  </a:lnTo>
                  <a:lnTo>
                    <a:pt x="359186" y="256118"/>
                  </a:lnTo>
                  <a:lnTo>
                    <a:pt x="358254" y="253945"/>
                  </a:lnTo>
                  <a:lnTo>
                    <a:pt x="358254" y="252703"/>
                  </a:lnTo>
                  <a:lnTo>
                    <a:pt x="356081" y="250840"/>
                  </a:lnTo>
                  <a:lnTo>
                    <a:pt x="356081" y="248667"/>
                  </a:lnTo>
                  <a:lnTo>
                    <a:pt x="356081" y="243389"/>
                  </a:lnTo>
                  <a:lnTo>
                    <a:pt x="341490" y="238112"/>
                  </a:lnTo>
                  <a:lnTo>
                    <a:pt x="330004" y="228488"/>
                  </a:lnTo>
                  <a:lnTo>
                    <a:pt x="322864" y="215760"/>
                  </a:lnTo>
                  <a:lnTo>
                    <a:pt x="325037" y="211724"/>
                  </a:lnTo>
                  <a:lnTo>
                    <a:pt x="326899" y="206446"/>
                  </a:lnTo>
                  <a:lnTo>
                    <a:pt x="330004" y="203032"/>
                  </a:lnTo>
                  <a:lnTo>
                    <a:pt x="336523" y="195581"/>
                  </a:lnTo>
                  <a:lnTo>
                    <a:pt x="326899" y="184094"/>
                  </a:lnTo>
                  <a:lnTo>
                    <a:pt x="319759" y="171366"/>
                  </a:lnTo>
                  <a:lnTo>
                    <a:pt x="310446" y="158638"/>
                  </a:lnTo>
                  <a:lnTo>
                    <a:pt x="302995" y="147151"/>
                  </a:lnTo>
                  <a:lnTo>
                    <a:pt x="290577" y="139701"/>
                  </a:lnTo>
                  <a:lnTo>
                    <a:pt x="275986" y="134423"/>
                  </a:lnTo>
                  <a:lnTo>
                    <a:pt x="275986" y="121695"/>
                  </a:lnTo>
                  <a:lnTo>
                    <a:pt x="259222" y="106793"/>
                  </a:lnTo>
                  <a:lnTo>
                    <a:pt x="244631" y="90029"/>
                  </a:lnTo>
                  <a:lnTo>
                    <a:pt x="226936" y="77301"/>
                  </a:lnTo>
                  <a:lnTo>
                    <a:pt x="222900" y="75128"/>
                  </a:lnTo>
                  <a:lnTo>
                    <a:pt x="219796" y="75128"/>
                  </a:lnTo>
                  <a:lnTo>
                    <a:pt x="214518" y="75128"/>
                  </a:lnTo>
                  <a:lnTo>
                    <a:pt x="209240" y="75128"/>
                  </a:lnTo>
                  <a:lnTo>
                    <a:pt x="203032" y="75128"/>
                  </a:lnTo>
                  <a:lnTo>
                    <a:pt x="199927" y="72955"/>
                  </a:lnTo>
                  <a:lnTo>
                    <a:pt x="192787" y="64573"/>
                  </a:lnTo>
                  <a:lnTo>
                    <a:pt x="187509" y="50913"/>
                  </a:lnTo>
                  <a:lnTo>
                    <a:pt x="180059" y="36012"/>
                  </a:lnTo>
                  <a:lnTo>
                    <a:pt x="172918" y="23283"/>
                  </a:lnTo>
                  <a:lnTo>
                    <a:pt x="166709" y="22352"/>
                  </a:lnTo>
                  <a:lnTo>
                    <a:pt x="161432" y="20179"/>
                  </a:lnTo>
                  <a:lnTo>
                    <a:pt x="156154" y="18006"/>
                  </a:lnTo>
                  <a:lnTo>
                    <a:pt x="152118" y="15833"/>
                  </a:lnTo>
                  <a:lnTo>
                    <a:pt x="146841" y="12728"/>
                  </a:lnTo>
                  <a:lnTo>
                    <a:pt x="141563" y="12728"/>
                  </a:lnTo>
                  <a:lnTo>
                    <a:pt x="137527" y="14901"/>
                  </a:lnTo>
                  <a:lnTo>
                    <a:pt x="136596" y="14901"/>
                  </a:lnTo>
                  <a:lnTo>
                    <a:pt x="132250" y="15833"/>
                  </a:lnTo>
                  <a:lnTo>
                    <a:pt x="136596" y="28561"/>
                  </a:lnTo>
                  <a:lnTo>
                    <a:pt x="139701" y="38185"/>
                  </a:lnTo>
                  <a:lnTo>
                    <a:pt x="141563" y="49671"/>
                  </a:lnTo>
                  <a:lnTo>
                    <a:pt x="143736" y="65504"/>
                  </a:lnTo>
                  <a:lnTo>
                    <a:pt x="154291" y="62400"/>
                  </a:lnTo>
                  <a:lnTo>
                    <a:pt x="161432" y="57122"/>
                  </a:lnTo>
                  <a:lnTo>
                    <a:pt x="166709" y="52776"/>
                  </a:lnTo>
                  <a:lnTo>
                    <a:pt x="176023" y="49671"/>
                  </a:lnTo>
                  <a:lnTo>
                    <a:pt x="176023" y="52776"/>
                  </a:lnTo>
                  <a:lnTo>
                    <a:pt x="180059" y="52776"/>
                  </a:lnTo>
                  <a:lnTo>
                    <a:pt x="176023" y="54949"/>
                  </a:lnTo>
                  <a:lnTo>
                    <a:pt x="172918" y="58053"/>
                  </a:lnTo>
                  <a:lnTo>
                    <a:pt x="166709" y="60226"/>
                  </a:lnTo>
                  <a:lnTo>
                    <a:pt x="163605" y="62400"/>
                  </a:lnTo>
                  <a:lnTo>
                    <a:pt x="159259" y="65504"/>
                  </a:lnTo>
                  <a:lnTo>
                    <a:pt x="158327" y="69850"/>
                  </a:lnTo>
                  <a:lnTo>
                    <a:pt x="156154" y="75128"/>
                  </a:lnTo>
                  <a:lnTo>
                    <a:pt x="154291" y="80405"/>
                  </a:lnTo>
                  <a:lnTo>
                    <a:pt x="152118" y="84752"/>
                  </a:lnTo>
                  <a:lnTo>
                    <a:pt x="150877" y="86614"/>
                  </a:lnTo>
                  <a:lnTo>
                    <a:pt x="149014" y="87856"/>
                  </a:lnTo>
                  <a:lnTo>
                    <a:pt x="146841" y="87856"/>
                  </a:lnTo>
                  <a:lnTo>
                    <a:pt x="143736" y="90029"/>
                  </a:lnTo>
                  <a:lnTo>
                    <a:pt x="143736" y="82579"/>
                  </a:lnTo>
                  <a:lnTo>
                    <a:pt x="141563" y="69850"/>
                  </a:lnTo>
                  <a:lnTo>
                    <a:pt x="139701" y="58053"/>
                  </a:lnTo>
                  <a:lnTo>
                    <a:pt x="139701" y="52776"/>
                  </a:lnTo>
                  <a:lnTo>
                    <a:pt x="126972" y="49671"/>
                  </a:lnTo>
                  <a:lnTo>
                    <a:pt x="119832" y="38185"/>
                  </a:lnTo>
                  <a:lnTo>
                    <a:pt x="112381" y="25457"/>
                  </a:lnTo>
                  <a:lnTo>
                    <a:pt x="107414" y="12728"/>
                  </a:lnTo>
                  <a:lnTo>
                    <a:pt x="80095" y="12728"/>
                  </a:lnTo>
                  <a:lnTo>
                    <a:pt x="80095" y="57122"/>
                  </a:lnTo>
                  <a:lnTo>
                    <a:pt x="73886" y="57122"/>
                  </a:lnTo>
                  <a:lnTo>
                    <a:pt x="70782" y="54949"/>
                  </a:lnTo>
                  <a:lnTo>
                    <a:pt x="66746" y="54949"/>
                  </a:lnTo>
                  <a:lnTo>
                    <a:pt x="63641" y="52776"/>
                  </a:lnTo>
                  <a:lnTo>
                    <a:pt x="56191" y="38185"/>
                  </a:lnTo>
                  <a:lnTo>
                    <a:pt x="54328" y="22352"/>
                  </a:lnTo>
                  <a:lnTo>
                    <a:pt x="56191" y="3104"/>
                  </a:lnTo>
                  <a:lnTo>
                    <a:pt x="52155" y="3104"/>
                  </a:lnTo>
                  <a:lnTo>
                    <a:pt x="52155" y="0"/>
                  </a:lnTo>
                  <a:lnTo>
                    <a:pt x="22973" y="3104"/>
                  </a:lnTo>
                  <a:lnTo>
                    <a:pt x="19869" y="28561"/>
                  </a:lnTo>
                  <a:lnTo>
                    <a:pt x="16764" y="54949"/>
                  </a:lnTo>
                  <a:lnTo>
                    <a:pt x="9313" y="79474"/>
                  </a:lnTo>
                  <a:lnTo>
                    <a:pt x="0" y="97480"/>
                  </a:lnTo>
                  <a:lnTo>
                    <a:pt x="3104" y="104620"/>
                  </a:lnTo>
                  <a:lnTo>
                    <a:pt x="7451" y="109898"/>
                  </a:lnTo>
                  <a:lnTo>
                    <a:pt x="12418" y="114244"/>
                  </a:lnTo>
                  <a:lnTo>
                    <a:pt x="19869" y="116417"/>
                  </a:lnTo>
                  <a:lnTo>
                    <a:pt x="27009" y="117349"/>
                  </a:lnTo>
                  <a:lnTo>
                    <a:pt x="27009" y="121695"/>
                  </a:lnTo>
                  <a:lnTo>
                    <a:pt x="27009" y="123868"/>
                  </a:lnTo>
                  <a:lnTo>
                    <a:pt x="25146" y="123868"/>
                  </a:lnTo>
                  <a:lnTo>
                    <a:pt x="25146" y="124799"/>
                  </a:lnTo>
                  <a:lnTo>
                    <a:pt x="22973" y="126972"/>
                  </a:lnTo>
                  <a:lnTo>
                    <a:pt x="30113" y="141874"/>
                  </a:lnTo>
                  <a:lnTo>
                    <a:pt x="41600" y="151187"/>
                  </a:lnTo>
                  <a:lnTo>
                    <a:pt x="56191" y="156465"/>
                  </a:lnTo>
                  <a:lnTo>
                    <a:pt x="72955" y="161742"/>
                  </a:lnTo>
                  <a:lnTo>
                    <a:pt x="90650" y="166089"/>
                  </a:lnTo>
                  <a:lnTo>
                    <a:pt x="107414" y="171366"/>
                  </a:lnTo>
                  <a:lnTo>
                    <a:pt x="119832" y="178817"/>
                  </a:lnTo>
                  <a:lnTo>
                    <a:pt x="132250" y="174471"/>
                  </a:lnTo>
                  <a:lnTo>
                    <a:pt x="139701" y="169193"/>
                  </a:lnTo>
                  <a:lnTo>
                    <a:pt x="144668" y="163915"/>
                  </a:lnTo>
                  <a:lnTo>
                    <a:pt x="150877" y="158638"/>
                  </a:lnTo>
                  <a:lnTo>
                    <a:pt x="159259" y="154602"/>
                  </a:lnTo>
                  <a:lnTo>
                    <a:pt x="168882" y="156465"/>
                  </a:lnTo>
                  <a:lnTo>
                    <a:pt x="178196" y="163915"/>
                  </a:lnTo>
                  <a:lnTo>
                    <a:pt x="188441" y="171366"/>
                  </a:lnTo>
                  <a:lnTo>
                    <a:pt x="203032" y="174471"/>
                  </a:lnTo>
                  <a:lnTo>
                    <a:pt x="212345" y="218864"/>
                  </a:lnTo>
                  <a:lnTo>
                    <a:pt x="219796" y="228488"/>
                  </a:lnTo>
                  <a:lnTo>
                    <a:pt x="230040" y="235939"/>
                  </a:lnTo>
                  <a:lnTo>
                    <a:pt x="239664" y="243389"/>
                  </a:lnTo>
                  <a:lnTo>
                    <a:pt x="246804" y="256118"/>
                  </a:lnTo>
                  <a:lnTo>
                    <a:pt x="248977" y="265431"/>
                  </a:lnTo>
                  <a:lnTo>
                    <a:pt x="246804" y="278159"/>
                  </a:lnTo>
                  <a:lnTo>
                    <a:pt x="243700" y="295234"/>
                  </a:lnTo>
                  <a:lnTo>
                    <a:pt x="237491" y="311998"/>
                  </a:lnTo>
                  <a:lnTo>
                    <a:pt x="232213" y="326899"/>
                  </a:lnTo>
                  <a:lnTo>
                    <a:pt x="226936" y="337455"/>
                  </a:lnTo>
                  <a:lnTo>
                    <a:pt x="209240" y="342732"/>
                  </a:lnTo>
                  <a:lnTo>
                    <a:pt x="188441" y="348010"/>
                  </a:lnTo>
                  <a:lnTo>
                    <a:pt x="172918" y="354529"/>
                  </a:lnTo>
                  <a:lnTo>
                    <a:pt x="172918" y="361669"/>
                  </a:lnTo>
                  <a:lnTo>
                    <a:pt x="172918" y="367257"/>
                  </a:lnTo>
                  <a:lnTo>
                    <a:pt x="173850" y="372535"/>
                  </a:lnTo>
                  <a:lnTo>
                    <a:pt x="176023" y="377813"/>
                  </a:lnTo>
                  <a:lnTo>
                    <a:pt x="197754" y="376571"/>
                  </a:lnTo>
                  <a:lnTo>
                    <a:pt x="216691" y="370362"/>
                  </a:lnTo>
                  <a:lnTo>
                    <a:pt x="232213" y="361669"/>
                  </a:lnTo>
                  <a:lnTo>
                    <a:pt x="243700" y="372535"/>
                  </a:lnTo>
                  <a:lnTo>
                    <a:pt x="254255" y="387126"/>
                  </a:lnTo>
                  <a:lnTo>
                    <a:pt x="261395" y="402027"/>
                  </a:lnTo>
                  <a:lnTo>
                    <a:pt x="268846" y="418791"/>
                  </a:lnTo>
                  <a:lnTo>
                    <a:pt x="280022" y="429657"/>
                  </a:lnTo>
                  <a:lnTo>
                    <a:pt x="292750" y="436797"/>
                  </a:lnTo>
                  <a:lnTo>
                    <a:pt x="310446" y="441143"/>
                  </a:lnTo>
                  <a:lnTo>
                    <a:pt x="326899" y="444248"/>
                  </a:lnTo>
                  <a:lnTo>
                    <a:pt x="339628" y="449526"/>
                  </a:lnTo>
                  <a:lnTo>
                    <a:pt x="343663" y="449526"/>
                  </a:lnTo>
                  <a:lnTo>
                    <a:pt x="336523" y="433693"/>
                  </a:lnTo>
                  <a:lnTo>
                    <a:pt x="326899" y="420964"/>
                  </a:lnTo>
                  <a:lnTo>
                    <a:pt x="316655" y="406374"/>
                  </a:lnTo>
                  <a:lnTo>
                    <a:pt x="319759" y="406374"/>
                  </a:lnTo>
                  <a:lnTo>
                    <a:pt x="322864" y="407305"/>
                  </a:lnTo>
                  <a:lnTo>
                    <a:pt x="330004" y="411651"/>
                  </a:lnTo>
                  <a:lnTo>
                    <a:pt x="339628" y="416929"/>
                  </a:lnTo>
                  <a:lnTo>
                    <a:pt x="348941" y="422206"/>
                  </a:lnTo>
                  <a:lnTo>
                    <a:pt x="356081" y="426242"/>
                  </a:lnTo>
                  <a:lnTo>
                    <a:pt x="359186" y="424379"/>
                  </a:lnTo>
                  <a:lnTo>
                    <a:pt x="361359" y="422206"/>
                  </a:lnTo>
                  <a:lnTo>
                    <a:pt x="363532" y="420964"/>
                  </a:lnTo>
                  <a:lnTo>
                    <a:pt x="363532" y="418791"/>
                  </a:lnTo>
                  <a:lnTo>
                    <a:pt x="365395" y="416929"/>
                  </a:lnTo>
                  <a:lnTo>
                    <a:pt x="366636" y="414756"/>
                  </a:lnTo>
                  <a:lnTo>
                    <a:pt x="365395" y="394577"/>
                  </a:lnTo>
                  <a:lnTo>
                    <a:pt x="359186" y="379675"/>
                  </a:lnTo>
                  <a:lnTo>
                    <a:pt x="352045" y="365084"/>
                  </a:lnTo>
                  <a:lnTo>
                    <a:pt x="339628" y="365084"/>
                  </a:lnTo>
                  <a:lnTo>
                    <a:pt x="332177" y="333108"/>
                  </a:lnTo>
                  <a:lnTo>
                    <a:pt x="322864" y="304547"/>
                  </a:lnTo>
                  <a:lnTo>
                    <a:pt x="329073" y="302685"/>
                  </a:lnTo>
                  <a:lnTo>
                    <a:pt x="334350" y="302685"/>
                  </a:lnTo>
                  <a:lnTo>
                    <a:pt x="339628" y="300512"/>
                  </a:lnTo>
                  <a:lnTo>
                    <a:pt x="346768" y="300512"/>
                  </a:lnTo>
                  <a:lnTo>
                    <a:pt x="352045" y="313240"/>
                  </a:lnTo>
                  <a:lnTo>
                    <a:pt x="359186" y="322553"/>
                  </a:lnTo>
                  <a:lnTo>
                    <a:pt x="368810" y="332177"/>
                  </a:lnTo>
                  <a:lnTo>
                    <a:pt x="375950" y="340559"/>
                  </a:lnTo>
                  <a:lnTo>
                    <a:pt x="383401" y="340559"/>
                  </a:lnTo>
                  <a:lnTo>
                    <a:pt x="388368" y="339628"/>
                  </a:lnTo>
                  <a:lnTo>
                    <a:pt x="394577" y="339628"/>
                  </a:lnTo>
                  <a:lnTo>
                    <a:pt x="399854" y="337455"/>
                  </a:lnTo>
                  <a:lnTo>
                    <a:pt x="407305" y="287783"/>
                  </a:lnTo>
                  <a:lnTo>
                    <a:pt x="402027" y="287783"/>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863" name="Google Shape;863;p39"/>
            <p:cNvSpPr/>
            <p:nvPr/>
          </p:nvSpPr>
          <p:spPr>
            <a:xfrm>
              <a:off x="5463788" y="5234275"/>
              <a:ext cx="43462" cy="15522"/>
            </a:xfrm>
            <a:custGeom>
              <a:rect b="b" l="l" r="r" t="t"/>
              <a:pathLst>
                <a:path extrusionOk="0" h="15522" w="43462">
                  <a:moveTo>
                    <a:pt x="24836" y="7451"/>
                  </a:moveTo>
                  <a:lnTo>
                    <a:pt x="14591" y="3415"/>
                  </a:lnTo>
                  <a:lnTo>
                    <a:pt x="4967" y="0"/>
                  </a:lnTo>
                  <a:lnTo>
                    <a:pt x="3104" y="3415"/>
                  </a:lnTo>
                  <a:lnTo>
                    <a:pt x="3104" y="5278"/>
                  </a:lnTo>
                  <a:lnTo>
                    <a:pt x="1863" y="7451"/>
                  </a:lnTo>
                  <a:lnTo>
                    <a:pt x="0" y="8692"/>
                  </a:lnTo>
                  <a:lnTo>
                    <a:pt x="0" y="12728"/>
                  </a:lnTo>
                  <a:lnTo>
                    <a:pt x="7140" y="12728"/>
                  </a:lnTo>
                  <a:lnTo>
                    <a:pt x="10245" y="14901"/>
                  </a:lnTo>
                  <a:lnTo>
                    <a:pt x="12418" y="14901"/>
                  </a:lnTo>
                  <a:lnTo>
                    <a:pt x="15522" y="15833"/>
                  </a:lnTo>
                  <a:lnTo>
                    <a:pt x="44704" y="15833"/>
                  </a:lnTo>
                  <a:lnTo>
                    <a:pt x="37253" y="10555"/>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864" name="Google Shape;864;p39"/>
            <p:cNvSpPr/>
            <p:nvPr/>
          </p:nvSpPr>
          <p:spPr>
            <a:xfrm>
              <a:off x="5144029" y="5162562"/>
              <a:ext cx="24835" cy="9313"/>
            </a:xfrm>
            <a:custGeom>
              <a:rect b="b" l="l" r="r" t="t"/>
              <a:pathLst>
                <a:path extrusionOk="0" h="9313" w="24835">
                  <a:moveTo>
                    <a:pt x="4967" y="10555"/>
                  </a:moveTo>
                  <a:lnTo>
                    <a:pt x="10245" y="10555"/>
                  </a:lnTo>
                  <a:lnTo>
                    <a:pt x="14280" y="8382"/>
                  </a:lnTo>
                  <a:lnTo>
                    <a:pt x="17695" y="7140"/>
                  </a:lnTo>
                  <a:lnTo>
                    <a:pt x="19558" y="5278"/>
                  </a:lnTo>
                  <a:lnTo>
                    <a:pt x="24836" y="3104"/>
                  </a:lnTo>
                  <a:lnTo>
                    <a:pt x="24836" y="0"/>
                  </a:lnTo>
                  <a:lnTo>
                    <a:pt x="0" y="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865" name="Google Shape;865;p39"/>
            <p:cNvSpPr/>
            <p:nvPr/>
          </p:nvSpPr>
          <p:spPr>
            <a:xfrm>
              <a:off x="5247097" y="5141141"/>
              <a:ext cx="24835" cy="40357"/>
            </a:xfrm>
            <a:custGeom>
              <a:rect b="b" l="l" r="r" t="t"/>
              <a:pathLst>
                <a:path extrusionOk="0" h="40357" w="24835">
                  <a:moveTo>
                    <a:pt x="21731" y="0"/>
                  </a:moveTo>
                  <a:lnTo>
                    <a:pt x="14591" y="0"/>
                  </a:lnTo>
                  <a:lnTo>
                    <a:pt x="9313" y="0"/>
                  </a:lnTo>
                  <a:lnTo>
                    <a:pt x="4967" y="2173"/>
                  </a:lnTo>
                  <a:lnTo>
                    <a:pt x="1863" y="4346"/>
                  </a:lnTo>
                  <a:lnTo>
                    <a:pt x="0" y="11797"/>
                  </a:lnTo>
                  <a:lnTo>
                    <a:pt x="0" y="26698"/>
                  </a:lnTo>
                  <a:lnTo>
                    <a:pt x="1863" y="41289"/>
                  </a:lnTo>
                  <a:lnTo>
                    <a:pt x="7140" y="39116"/>
                  </a:lnTo>
                  <a:lnTo>
                    <a:pt x="11487" y="39116"/>
                  </a:lnTo>
                  <a:lnTo>
                    <a:pt x="14591" y="39116"/>
                  </a:lnTo>
                  <a:lnTo>
                    <a:pt x="16454" y="37253"/>
                  </a:lnTo>
                  <a:lnTo>
                    <a:pt x="26078" y="37253"/>
                  </a:lnTo>
                  <a:lnTo>
                    <a:pt x="23904" y="17075"/>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866" name="Google Shape;866;p39"/>
            <p:cNvSpPr/>
            <p:nvPr/>
          </p:nvSpPr>
          <p:spPr>
            <a:xfrm>
              <a:off x="5592933" y="5239552"/>
              <a:ext cx="34149" cy="21731"/>
            </a:xfrm>
            <a:custGeom>
              <a:rect b="b" l="l" r="r" t="t"/>
              <a:pathLst>
                <a:path extrusionOk="0" h="21731" w="34149">
                  <a:moveTo>
                    <a:pt x="21731" y="3415"/>
                  </a:moveTo>
                  <a:lnTo>
                    <a:pt x="14591" y="5278"/>
                  </a:lnTo>
                  <a:lnTo>
                    <a:pt x="7140" y="9624"/>
                  </a:lnTo>
                  <a:lnTo>
                    <a:pt x="0" y="10555"/>
                  </a:lnTo>
                  <a:lnTo>
                    <a:pt x="3104" y="24525"/>
                  </a:lnTo>
                  <a:lnTo>
                    <a:pt x="7140" y="22352"/>
                  </a:lnTo>
                  <a:lnTo>
                    <a:pt x="10245" y="22352"/>
                  </a:lnTo>
                  <a:lnTo>
                    <a:pt x="12418" y="22352"/>
                  </a:lnTo>
                  <a:lnTo>
                    <a:pt x="12418" y="20179"/>
                  </a:lnTo>
                  <a:lnTo>
                    <a:pt x="15522" y="20179"/>
                  </a:lnTo>
                  <a:lnTo>
                    <a:pt x="21731" y="17075"/>
                  </a:lnTo>
                  <a:lnTo>
                    <a:pt x="24836" y="12728"/>
                  </a:lnTo>
                  <a:lnTo>
                    <a:pt x="29182" y="9624"/>
                  </a:lnTo>
                  <a:lnTo>
                    <a:pt x="32286" y="5278"/>
                  </a:lnTo>
                  <a:lnTo>
                    <a:pt x="36322" y="0"/>
                  </a:lnTo>
                  <a:lnTo>
                    <a:pt x="27009" y="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867" name="Google Shape;867;p39"/>
            <p:cNvSpPr/>
            <p:nvPr/>
          </p:nvSpPr>
          <p:spPr>
            <a:xfrm>
              <a:off x="4877977" y="3996527"/>
              <a:ext cx="2967861" cy="2340761"/>
            </a:xfrm>
            <a:custGeom>
              <a:rect b="b" l="l" r="r" t="t"/>
              <a:pathLst>
                <a:path extrusionOk="0" h="2340761" w="2967861">
                  <a:moveTo>
                    <a:pt x="2965999" y="516271"/>
                  </a:moveTo>
                  <a:lnTo>
                    <a:pt x="2956685" y="502612"/>
                  </a:lnTo>
                  <a:lnTo>
                    <a:pt x="2945199" y="489883"/>
                  </a:lnTo>
                  <a:lnTo>
                    <a:pt x="2934644" y="477155"/>
                  </a:lnTo>
                  <a:lnTo>
                    <a:pt x="2930608" y="477155"/>
                  </a:lnTo>
                  <a:lnTo>
                    <a:pt x="2929677" y="477155"/>
                  </a:lnTo>
                  <a:lnTo>
                    <a:pt x="2927503" y="479328"/>
                  </a:lnTo>
                  <a:lnTo>
                    <a:pt x="2925330" y="479328"/>
                  </a:lnTo>
                  <a:lnTo>
                    <a:pt x="2923158" y="480260"/>
                  </a:lnTo>
                  <a:lnTo>
                    <a:pt x="2905462" y="477155"/>
                  </a:lnTo>
                  <a:lnTo>
                    <a:pt x="2896149" y="469705"/>
                  </a:lnTo>
                  <a:lnTo>
                    <a:pt x="2889008" y="460081"/>
                  </a:lnTo>
                  <a:lnTo>
                    <a:pt x="2881868" y="449526"/>
                  </a:lnTo>
                  <a:lnTo>
                    <a:pt x="2871313" y="439902"/>
                  </a:lnTo>
                  <a:lnTo>
                    <a:pt x="2866035" y="435555"/>
                  </a:lnTo>
                  <a:lnTo>
                    <a:pt x="2859827" y="435555"/>
                  </a:lnTo>
                  <a:lnTo>
                    <a:pt x="2854549" y="434624"/>
                  </a:lnTo>
                  <a:lnTo>
                    <a:pt x="2849271" y="434624"/>
                  </a:lnTo>
                  <a:lnTo>
                    <a:pt x="2843994" y="430278"/>
                  </a:lnTo>
                  <a:lnTo>
                    <a:pt x="2810776" y="395508"/>
                  </a:lnTo>
                  <a:lnTo>
                    <a:pt x="2751481" y="370051"/>
                  </a:lnTo>
                  <a:lnTo>
                    <a:pt x="2747445" y="370983"/>
                  </a:lnTo>
                  <a:lnTo>
                    <a:pt x="2744340" y="373156"/>
                  </a:lnTo>
                  <a:lnTo>
                    <a:pt x="2740305" y="377502"/>
                  </a:lnTo>
                  <a:lnTo>
                    <a:pt x="2735027" y="378433"/>
                  </a:lnTo>
                  <a:lnTo>
                    <a:pt x="2729750" y="378433"/>
                  </a:lnTo>
                  <a:lnTo>
                    <a:pt x="2723541" y="378433"/>
                  </a:lnTo>
                  <a:lnTo>
                    <a:pt x="2708950" y="373156"/>
                  </a:lnTo>
                  <a:lnTo>
                    <a:pt x="2696532" y="365705"/>
                  </a:lnTo>
                  <a:lnTo>
                    <a:pt x="2678836" y="362601"/>
                  </a:lnTo>
                  <a:lnTo>
                    <a:pt x="2678836" y="367878"/>
                  </a:lnTo>
                  <a:lnTo>
                    <a:pt x="2678836" y="373156"/>
                  </a:lnTo>
                  <a:lnTo>
                    <a:pt x="2676664" y="377502"/>
                  </a:lnTo>
                  <a:lnTo>
                    <a:pt x="2676664" y="380607"/>
                  </a:lnTo>
                  <a:lnTo>
                    <a:pt x="2678836" y="382780"/>
                  </a:lnTo>
                  <a:lnTo>
                    <a:pt x="2681010" y="385884"/>
                  </a:lnTo>
                  <a:lnTo>
                    <a:pt x="2684114" y="392093"/>
                  </a:lnTo>
                  <a:lnTo>
                    <a:pt x="2681941" y="397371"/>
                  </a:lnTo>
                  <a:lnTo>
                    <a:pt x="2681941" y="400475"/>
                  </a:lnTo>
                  <a:lnTo>
                    <a:pt x="2681010" y="404821"/>
                  </a:lnTo>
                  <a:lnTo>
                    <a:pt x="2678836" y="406994"/>
                  </a:lnTo>
                  <a:lnTo>
                    <a:pt x="2678836" y="412272"/>
                  </a:lnTo>
                  <a:lnTo>
                    <a:pt x="2671696" y="406994"/>
                  </a:lnTo>
                  <a:lnTo>
                    <a:pt x="2666419" y="402648"/>
                  </a:lnTo>
                  <a:lnTo>
                    <a:pt x="2660210" y="395198"/>
                  </a:lnTo>
                  <a:lnTo>
                    <a:pt x="2654932" y="389920"/>
                  </a:lnTo>
                  <a:lnTo>
                    <a:pt x="2651828" y="382469"/>
                  </a:lnTo>
                  <a:lnTo>
                    <a:pt x="2616437" y="382469"/>
                  </a:lnTo>
                  <a:lnTo>
                    <a:pt x="2581978" y="382469"/>
                  </a:lnTo>
                  <a:lnTo>
                    <a:pt x="2547518" y="385574"/>
                  </a:lnTo>
                  <a:lnTo>
                    <a:pt x="2544414" y="384642"/>
                  </a:lnTo>
                  <a:lnTo>
                    <a:pt x="2542240" y="380296"/>
                  </a:lnTo>
                  <a:lnTo>
                    <a:pt x="2538205" y="378123"/>
                  </a:lnTo>
                  <a:lnTo>
                    <a:pt x="2535100" y="365395"/>
                  </a:lnTo>
                  <a:lnTo>
                    <a:pt x="2532927" y="350493"/>
                  </a:lnTo>
                  <a:lnTo>
                    <a:pt x="2527650" y="333419"/>
                  </a:lnTo>
                  <a:lnTo>
                    <a:pt x="2515232" y="330314"/>
                  </a:lnTo>
                  <a:lnTo>
                    <a:pt x="2498468" y="327210"/>
                  </a:lnTo>
                  <a:lnTo>
                    <a:pt x="2481703" y="325037"/>
                  </a:lnTo>
                  <a:lnTo>
                    <a:pt x="2464008" y="325037"/>
                  </a:lnTo>
                  <a:lnTo>
                    <a:pt x="2451590" y="330314"/>
                  </a:lnTo>
                  <a:lnTo>
                    <a:pt x="2437931" y="325037"/>
                  </a:lnTo>
                  <a:lnTo>
                    <a:pt x="2427375" y="315413"/>
                  </a:lnTo>
                  <a:lnTo>
                    <a:pt x="2420235" y="304858"/>
                  </a:lnTo>
                  <a:lnTo>
                    <a:pt x="2414958" y="293371"/>
                  </a:lnTo>
                  <a:lnTo>
                    <a:pt x="2401298" y="293371"/>
                  </a:lnTo>
                  <a:lnTo>
                    <a:pt x="2388880" y="293371"/>
                  </a:lnTo>
                  <a:lnTo>
                    <a:pt x="2378325" y="297718"/>
                  </a:lnTo>
                  <a:lnTo>
                    <a:pt x="2373047" y="295544"/>
                  </a:lnTo>
                  <a:lnTo>
                    <a:pt x="2369012" y="293371"/>
                  </a:lnTo>
                  <a:lnTo>
                    <a:pt x="2365907" y="291198"/>
                  </a:lnTo>
                  <a:lnTo>
                    <a:pt x="2365907" y="288094"/>
                  </a:lnTo>
                  <a:lnTo>
                    <a:pt x="2363734" y="285921"/>
                  </a:lnTo>
                  <a:lnTo>
                    <a:pt x="2363734" y="282816"/>
                  </a:lnTo>
                  <a:lnTo>
                    <a:pt x="2361561" y="276607"/>
                  </a:lnTo>
                  <a:lnTo>
                    <a:pt x="2358457" y="273503"/>
                  </a:lnTo>
                  <a:lnTo>
                    <a:pt x="2351316" y="268225"/>
                  </a:lnTo>
                  <a:lnTo>
                    <a:pt x="2334552" y="262016"/>
                  </a:lnTo>
                  <a:lnTo>
                    <a:pt x="2315925" y="256739"/>
                  </a:lnTo>
                  <a:lnTo>
                    <a:pt x="2296057" y="251461"/>
                  </a:lnTo>
                  <a:lnTo>
                    <a:pt x="2276188" y="249288"/>
                  </a:lnTo>
                  <a:lnTo>
                    <a:pt x="2258493" y="249288"/>
                  </a:lnTo>
                  <a:lnTo>
                    <a:pt x="2247007" y="253634"/>
                  </a:lnTo>
                  <a:lnTo>
                    <a:pt x="2234589" y="256739"/>
                  </a:lnTo>
                  <a:lnTo>
                    <a:pt x="2237693" y="273813"/>
                  </a:lnTo>
                  <a:lnTo>
                    <a:pt x="2241729" y="286541"/>
                  </a:lnTo>
                  <a:lnTo>
                    <a:pt x="2243902" y="305479"/>
                  </a:lnTo>
                  <a:lnTo>
                    <a:pt x="2236762" y="305479"/>
                  </a:lnTo>
                  <a:lnTo>
                    <a:pt x="2232726" y="303306"/>
                  </a:lnTo>
                  <a:lnTo>
                    <a:pt x="2227448" y="303306"/>
                  </a:lnTo>
                  <a:lnTo>
                    <a:pt x="2225275" y="303306"/>
                  </a:lnTo>
                  <a:lnTo>
                    <a:pt x="2222171" y="303306"/>
                  </a:lnTo>
                  <a:lnTo>
                    <a:pt x="2218135" y="306410"/>
                  </a:lnTo>
                  <a:lnTo>
                    <a:pt x="2215030" y="310756"/>
                  </a:lnTo>
                  <a:lnTo>
                    <a:pt x="2207890" y="306410"/>
                  </a:lnTo>
                  <a:lnTo>
                    <a:pt x="2201681" y="303306"/>
                  </a:lnTo>
                  <a:lnTo>
                    <a:pt x="2198577" y="298028"/>
                  </a:lnTo>
                  <a:lnTo>
                    <a:pt x="2193299" y="293682"/>
                  </a:lnTo>
                  <a:lnTo>
                    <a:pt x="2188022" y="288404"/>
                  </a:lnTo>
                  <a:lnTo>
                    <a:pt x="2174362" y="310756"/>
                  </a:lnTo>
                  <a:lnTo>
                    <a:pt x="2165980" y="308583"/>
                  </a:lnTo>
                  <a:lnTo>
                    <a:pt x="2158840" y="306410"/>
                  </a:lnTo>
                  <a:lnTo>
                    <a:pt x="2152631" y="303306"/>
                  </a:lnTo>
                  <a:lnTo>
                    <a:pt x="2149526" y="298028"/>
                  </a:lnTo>
                  <a:lnTo>
                    <a:pt x="2147353" y="290577"/>
                  </a:lnTo>
                  <a:lnTo>
                    <a:pt x="2147353" y="280953"/>
                  </a:lnTo>
                  <a:lnTo>
                    <a:pt x="2140213" y="290577"/>
                  </a:lnTo>
                  <a:lnTo>
                    <a:pt x="2137109" y="301132"/>
                  </a:lnTo>
                  <a:lnTo>
                    <a:pt x="2133073" y="312619"/>
                  </a:lnTo>
                  <a:lnTo>
                    <a:pt x="2127795" y="321001"/>
                  </a:lnTo>
                  <a:lnTo>
                    <a:pt x="2125622" y="323174"/>
                  </a:lnTo>
                  <a:lnTo>
                    <a:pt x="2123449" y="325347"/>
                  </a:lnTo>
                  <a:lnTo>
                    <a:pt x="2112894" y="317896"/>
                  </a:lnTo>
                  <a:lnTo>
                    <a:pt x="2100476" y="310446"/>
                  </a:lnTo>
                  <a:lnTo>
                    <a:pt x="2091163" y="300822"/>
                  </a:lnTo>
                  <a:lnTo>
                    <a:pt x="2088989" y="295544"/>
                  </a:lnTo>
                  <a:lnTo>
                    <a:pt x="2088058" y="291198"/>
                  </a:lnTo>
                  <a:lnTo>
                    <a:pt x="2088058" y="288094"/>
                  </a:lnTo>
                  <a:lnTo>
                    <a:pt x="2085885" y="283747"/>
                  </a:lnTo>
                  <a:lnTo>
                    <a:pt x="2083712" y="280643"/>
                  </a:lnTo>
                  <a:lnTo>
                    <a:pt x="2090852" y="261706"/>
                  </a:lnTo>
                  <a:lnTo>
                    <a:pt x="2103270" y="248978"/>
                  </a:lnTo>
                  <a:lnTo>
                    <a:pt x="2093957" y="212034"/>
                  </a:lnTo>
                  <a:lnTo>
                    <a:pt x="2090852" y="212034"/>
                  </a:lnTo>
                  <a:lnTo>
                    <a:pt x="2090852" y="206757"/>
                  </a:lnTo>
                  <a:lnTo>
                    <a:pt x="2070984" y="208930"/>
                  </a:lnTo>
                  <a:lnTo>
                    <a:pt x="2058566" y="214208"/>
                  </a:lnTo>
                  <a:lnTo>
                    <a:pt x="2047079" y="223831"/>
                  </a:lnTo>
                  <a:lnTo>
                    <a:pt x="2036524" y="218554"/>
                  </a:lnTo>
                  <a:lnTo>
                    <a:pt x="2025038" y="212345"/>
                  </a:lnTo>
                  <a:lnTo>
                    <a:pt x="2014482" y="207067"/>
                  </a:lnTo>
                  <a:lnTo>
                    <a:pt x="2012310" y="209240"/>
                  </a:lnTo>
                  <a:lnTo>
                    <a:pt x="2012310" y="211414"/>
                  </a:lnTo>
                  <a:lnTo>
                    <a:pt x="2010136" y="211414"/>
                  </a:lnTo>
                  <a:lnTo>
                    <a:pt x="2007032" y="212345"/>
                  </a:lnTo>
                  <a:lnTo>
                    <a:pt x="2007032" y="218554"/>
                  </a:lnTo>
                  <a:lnTo>
                    <a:pt x="2007032" y="223831"/>
                  </a:lnTo>
                  <a:lnTo>
                    <a:pt x="2007032" y="226936"/>
                  </a:lnTo>
                  <a:lnTo>
                    <a:pt x="2007032" y="229109"/>
                  </a:lnTo>
                  <a:lnTo>
                    <a:pt x="2007032" y="232213"/>
                  </a:lnTo>
                  <a:lnTo>
                    <a:pt x="2002996" y="243700"/>
                  </a:lnTo>
                  <a:lnTo>
                    <a:pt x="1950841" y="239354"/>
                  </a:lnTo>
                  <a:lnTo>
                    <a:pt x="1948668" y="234076"/>
                  </a:lnTo>
                  <a:lnTo>
                    <a:pt x="1948668" y="228799"/>
                  </a:lnTo>
                  <a:lnTo>
                    <a:pt x="1946495" y="223521"/>
                  </a:lnTo>
                  <a:lnTo>
                    <a:pt x="1946495" y="218243"/>
                  </a:lnTo>
                  <a:lnTo>
                    <a:pt x="1946495" y="216070"/>
                  </a:lnTo>
                  <a:lnTo>
                    <a:pt x="1934077" y="206446"/>
                  </a:lnTo>
                  <a:lnTo>
                    <a:pt x="1921659" y="204273"/>
                  </a:lnTo>
                  <a:lnTo>
                    <a:pt x="1904895" y="204273"/>
                  </a:lnTo>
                  <a:lnTo>
                    <a:pt x="1887200" y="206446"/>
                  </a:lnTo>
                  <a:lnTo>
                    <a:pt x="1887200" y="219175"/>
                  </a:lnTo>
                  <a:lnTo>
                    <a:pt x="1877886" y="219175"/>
                  </a:lnTo>
                  <a:lnTo>
                    <a:pt x="1877886" y="218243"/>
                  </a:lnTo>
                  <a:lnTo>
                    <a:pt x="1875713" y="218243"/>
                  </a:lnTo>
                  <a:lnTo>
                    <a:pt x="1873540" y="216070"/>
                  </a:lnTo>
                  <a:lnTo>
                    <a:pt x="1875713" y="206446"/>
                  </a:lnTo>
                  <a:lnTo>
                    <a:pt x="1877886" y="198996"/>
                  </a:lnTo>
                  <a:lnTo>
                    <a:pt x="1880060" y="193718"/>
                  </a:lnTo>
                  <a:lnTo>
                    <a:pt x="1883164" y="188441"/>
                  </a:lnTo>
                  <a:lnTo>
                    <a:pt x="1883164" y="182232"/>
                  </a:lnTo>
                  <a:lnTo>
                    <a:pt x="1873851" y="186578"/>
                  </a:lnTo>
                  <a:lnTo>
                    <a:pt x="1866710" y="191856"/>
                  </a:lnTo>
                  <a:lnTo>
                    <a:pt x="1859570" y="197133"/>
                  </a:lnTo>
                  <a:lnTo>
                    <a:pt x="1854293" y="203342"/>
                  </a:lnTo>
                  <a:lnTo>
                    <a:pt x="1851188" y="201169"/>
                  </a:lnTo>
                  <a:lnTo>
                    <a:pt x="1849015" y="201169"/>
                  </a:lnTo>
                  <a:lnTo>
                    <a:pt x="1849015" y="198996"/>
                  </a:lnTo>
                  <a:lnTo>
                    <a:pt x="1849015" y="196823"/>
                  </a:lnTo>
                  <a:lnTo>
                    <a:pt x="1849015" y="195891"/>
                  </a:lnTo>
                  <a:lnTo>
                    <a:pt x="1851188" y="191545"/>
                  </a:lnTo>
                  <a:lnTo>
                    <a:pt x="1851188" y="188441"/>
                  </a:lnTo>
                  <a:lnTo>
                    <a:pt x="1834424" y="186267"/>
                  </a:lnTo>
                  <a:lnTo>
                    <a:pt x="1819833" y="188441"/>
                  </a:lnTo>
                  <a:lnTo>
                    <a:pt x="1807415" y="195891"/>
                  </a:lnTo>
                  <a:lnTo>
                    <a:pt x="1803379" y="195891"/>
                  </a:lnTo>
                  <a:lnTo>
                    <a:pt x="1815797" y="180990"/>
                  </a:lnTo>
                  <a:lnTo>
                    <a:pt x="1832561" y="169503"/>
                  </a:lnTo>
                  <a:lnTo>
                    <a:pt x="1849325" y="159880"/>
                  </a:lnTo>
                  <a:lnTo>
                    <a:pt x="1863916" y="151498"/>
                  </a:lnTo>
                  <a:lnTo>
                    <a:pt x="1869194" y="141874"/>
                  </a:lnTo>
                  <a:lnTo>
                    <a:pt x="1873230" y="132250"/>
                  </a:lnTo>
                  <a:lnTo>
                    <a:pt x="1878507" y="123868"/>
                  </a:lnTo>
                  <a:lnTo>
                    <a:pt x="1890925" y="114244"/>
                  </a:lnTo>
                  <a:lnTo>
                    <a:pt x="1890925" y="90029"/>
                  </a:lnTo>
                  <a:lnTo>
                    <a:pt x="1881612" y="77301"/>
                  </a:lnTo>
                  <a:lnTo>
                    <a:pt x="1873230" y="65815"/>
                  </a:lnTo>
                  <a:lnTo>
                    <a:pt x="1861743" y="57432"/>
                  </a:lnTo>
                  <a:lnTo>
                    <a:pt x="1847152" y="49982"/>
                  </a:lnTo>
                  <a:lnTo>
                    <a:pt x="1847152" y="47809"/>
                  </a:lnTo>
                  <a:lnTo>
                    <a:pt x="1847152" y="45636"/>
                  </a:lnTo>
                  <a:lnTo>
                    <a:pt x="1844979" y="43462"/>
                  </a:lnTo>
                  <a:lnTo>
                    <a:pt x="1844048" y="45636"/>
                  </a:lnTo>
                  <a:lnTo>
                    <a:pt x="1827284" y="50913"/>
                  </a:lnTo>
                  <a:lnTo>
                    <a:pt x="1812693" y="53086"/>
                  </a:lnTo>
                  <a:lnTo>
                    <a:pt x="1800275" y="55259"/>
                  </a:lnTo>
                  <a:lnTo>
                    <a:pt x="1787857" y="60537"/>
                  </a:lnTo>
                  <a:lnTo>
                    <a:pt x="1780717" y="50913"/>
                  </a:lnTo>
                  <a:lnTo>
                    <a:pt x="1773577" y="43462"/>
                  </a:lnTo>
                  <a:lnTo>
                    <a:pt x="1766436" y="40358"/>
                  </a:lnTo>
                  <a:lnTo>
                    <a:pt x="1751845" y="36012"/>
                  </a:lnTo>
                  <a:lnTo>
                    <a:pt x="1752777" y="30734"/>
                  </a:lnTo>
                  <a:lnTo>
                    <a:pt x="1754950" y="28561"/>
                  </a:lnTo>
                  <a:lnTo>
                    <a:pt x="1757123" y="25457"/>
                  </a:lnTo>
                  <a:lnTo>
                    <a:pt x="1760227" y="23283"/>
                  </a:lnTo>
                  <a:lnTo>
                    <a:pt x="1762401" y="22352"/>
                  </a:lnTo>
                  <a:lnTo>
                    <a:pt x="1767678" y="20179"/>
                  </a:lnTo>
                  <a:lnTo>
                    <a:pt x="1766747" y="14901"/>
                  </a:lnTo>
                  <a:lnTo>
                    <a:pt x="1762711" y="10555"/>
                  </a:lnTo>
                  <a:lnTo>
                    <a:pt x="1760538" y="7451"/>
                  </a:lnTo>
                  <a:lnTo>
                    <a:pt x="1759607" y="5278"/>
                  </a:lnTo>
                  <a:lnTo>
                    <a:pt x="1755571" y="0"/>
                  </a:lnTo>
                  <a:lnTo>
                    <a:pt x="1735702" y="0"/>
                  </a:lnTo>
                  <a:lnTo>
                    <a:pt x="1731666" y="18006"/>
                  </a:lnTo>
                  <a:lnTo>
                    <a:pt x="1721111" y="28561"/>
                  </a:lnTo>
                  <a:lnTo>
                    <a:pt x="1708693" y="38185"/>
                  </a:lnTo>
                  <a:lnTo>
                    <a:pt x="1695034" y="45636"/>
                  </a:lnTo>
                  <a:lnTo>
                    <a:pt x="1679511" y="53086"/>
                  </a:lnTo>
                  <a:lnTo>
                    <a:pt x="1679511" y="73265"/>
                  </a:lnTo>
                  <a:lnTo>
                    <a:pt x="1674234" y="73265"/>
                  </a:lnTo>
                  <a:lnTo>
                    <a:pt x="1668025" y="72334"/>
                  </a:lnTo>
                  <a:lnTo>
                    <a:pt x="1664921" y="72334"/>
                  </a:lnTo>
                  <a:lnTo>
                    <a:pt x="1659643" y="70161"/>
                  </a:lnTo>
                  <a:lnTo>
                    <a:pt x="1653434" y="75438"/>
                  </a:lnTo>
                  <a:lnTo>
                    <a:pt x="1646294" y="82889"/>
                  </a:lnTo>
                  <a:lnTo>
                    <a:pt x="1639153" y="88167"/>
                  </a:lnTo>
                  <a:lnTo>
                    <a:pt x="1632013" y="94376"/>
                  </a:lnTo>
                  <a:lnTo>
                    <a:pt x="1626736" y="94376"/>
                  </a:lnTo>
                  <a:lnTo>
                    <a:pt x="1616181" y="94376"/>
                  </a:lnTo>
                  <a:lnTo>
                    <a:pt x="1601590" y="94376"/>
                  </a:lnTo>
                  <a:lnTo>
                    <a:pt x="1586999" y="94376"/>
                  </a:lnTo>
                  <a:lnTo>
                    <a:pt x="1575512" y="94376"/>
                  </a:lnTo>
                  <a:lnTo>
                    <a:pt x="1572408" y="99653"/>
                  </a:lnTo>
                  <a:lnTo>
                    <a:pt x="1570235" y="104931"/>
                  </a:lnTo>
                  <a:lnTo>
                    <a:pt x="1567130" y="110208"/>
                  </a:lnTo>
                  <a:lnTo>
                    <a:pt x="1564957" y="117659"/>
                  </a:lnTo>
                  <a:lnTo>
                    <a:pt x="1543226" y="117659"/>
                  </a:lnTo>
                  <a:lnTo>
                    <a:pt x="1526462" y="123868"/>
                  </a:lnTo>
                  <a:lnTo>
                    <a:pt x="1511871" y="130077"/>
                  </a:lnTo>
                  <a:lnTo>
                    <a:pt x="1497280" y="141563"/>
                  </a:lnTo>
                  <a:lnTo>
                    <a:pt x="1484862" y="152118"/>
                  </a:lnTo>
                  <a:lnTo>
                    <a:pt x="1468098" y="161742"/>
                  </a:lnTo>
                  <a:lnTo>
                    <a:pt x="1462821" y="180679"/>
                  </a:lnTo>
                  <a:lnTo>
                    <a:pt x="1459716" y="198685"/>
                  </a:lnTo>
                  <a:lnTo>
                    <a:pt x="1455680" y="215760"/>
                  </a:lnTo>
                  <a:lnTo>
                    <a:pt x="1452576" y="215760"/>
                  </a:lnTo>
                  <a:lnTo>
                    <a:pt x="1445436" y="198685"/>
                  </a:lnTo>
                  <a:lnTo>
                    <a:pt x="1419358" y="203963"/>
                  </a:lnTo>
                  <a:lnTo>
                    <a:pt x="1395454" y="211414"/>
                  </a:lnTo>
                  <a:lnTo>
                    <a:pt x="1399490" y="233766"/>
                  </a:lnTo>
                  <a:lnTo>
                    <a:pt x="1404767" y="253945"/>
                  </a:lnTo>
                  <a:lnTo>
                    <a:pt x="1410045" y="275055"/>
                  </a:lnTo>
                  <a:lnTo>
                    <a:pt x="1419358" y="290888"/>
                  </a:lnTo>
                  <a:lnTo>
                    <a:pt x="1431776" y="304547"/>
                  </a:lnTo>
                  <a:lnTo>
                    <a:pt x="1431776" y="312929"/>
                  </a:lnTo>
                  <a:lnTo>
                    <a:pt x="1416254" y="302374"/>
                  </a:lnTo>
                  <a:lnTo>
                    <a:pt x="1399490" y="287473"/>
                  </a:lnTo>
                  <a:lnTo>
                    <a:pt x="1388934" y="272571"/>
                  </a:lnTo>
                  <a:lnTo>
                    <a:pt x="1368135" y="272571"/>
                  </a:lnTo>
                  <a:lnTo>
                    <a:pt x="1352612" y="275676"/>
                  </a:lnTo>
                  <a:lnTo>
                    <a:pt x="1338953" y="283127"/>
                  </a:lnTo>
                  <a:lnTo>
                    <a:pt x="1331812" y="274745"/>
                  </a:lnTo>
                  <a:lnTo>
                    <a:pt x="1328708" y="263258"/>
                  </a:lnTo>
                  <a:lnTo>
                    <a:pt x="1324672" y="252703"/>
                  </a:lnTo>
                  <a:lnTo>
                    <a:pt x="1321568" y="250530"/>
                  </a:lnTo>
                  <a:lnTo>
                    <a:pt x="1321568" y="249909"/>
                  </a:lnTo>
                  <a:lnTo>
                    <a:pt x="1319394" y="249909"/>
                  </a:lnTo>
                  <a:lnTo>
                    <a:pt x="1316290" y="249909"/>
                  </a:lnTo>
                  <a:lnTo>
                    <a:pt x="1312254" y="249909"/>
                  </a:lnTo>
                  <a:lnTo>
                    <a:pt x="1312254" y="284679"/>
                  </a:lnTo>
                  <a:lnTo>
                    <a:pt x="1289281" y="305789"/>
                  </a:lnTo>
                  <a:lnTo>
                    <a:pt x="1294559" y="320691"/>
                  </a:lnTo>
                  <a:lnTo>
                    <a:pt x="1299837" y="331246"/>
                  </a:lnTo>
                  <a:lnTo>
                    <a:pt x="1305114" y="343974"/>
                  </a:lnTo>
                  <a:lnTo>
                    <a:pt x="1309150" y="362911"/>
                  </a:lnTo>
                  <a:lnTo>
                    <a:pt x="1329018" y="370362"/>
                  </a:lnTo>
                  <a:lnTo>
                    <a:pt x="1350750" y="378744"/>
                  </a:lnTo>
                  <a:lnTo>
                    <a:pt x="1368445" y="386195"/>
                  </a:lnTo>
                  <a:lnTo>
                    <a:pt x="1368445" y="392403"/>
                  </a:lnTo>
                  <a:lnTo>
                    <a:pt x="1350750" y="386195"/>
                  </a:lnTo>
                  <a:lnTo>
                    <a:pt x="1332123" y="386195"/>
                  </a:lnTo>
                  <a:lnTo>
                    <a:pt x="1312254" y="386195"/>
                  </a:lnTo>
                  <a:lnTo>
                    <a:pt x="1314427" y="401096"/>
                  </a:lnTo>
                  <a:lnTo>
                    <a:pt x="1316601" y="418170"/>
                  </a:lnTo>
                  <a:lnTo>
                    <a:pt x="1319705" y="435245"/>
                  </a:lnTo>
                  <a:lnTo>
                    <a:pt x="1316601" y="453251"/>
                  </a:lnTo>
                  <a:lnTo>
                    <a:pt x="1310392" y="464737"/>
                  </a:lnTo>
                  <a:lnTo>
                    <a:pt x="1303251" y="479639"/>
                  </a:lnTo>
                  <a:lnTo>
                    <a:pt x="1296111" y="492367"/>
                  </a:lnTo>
                  <a:lnTo>
                    <a:pt x="1293006" y="494540"/>
                  </a:lnTo>
                  <a:lnTo>
                    <a:pt x="1290833" y="495472"/>
                  </a:lnTo>
                  <a:lnTo>
                    <a:pt x="1289902" y="497645"/>
                  </a:lnTo>
                  <a:lnTo>
                    <a:pt x="1269102" y="497645"/>
                  </a:lnTo>
                  <a:lnTo>
                    <a:pt x="1269102" y="492057"/>
                  </a:lnTo>
                  <a:lnTo>
                    <a:pt x="1276243" y="489883"/>
                  </a:lnTo>
                  <a:lnTo>
                    <a:pt x="1282452" y="486779"/>
                  </a:lnTo>
                  <a:lnTo>
                    <a:pt x="1287729" y="484606"/>
                  </a:lnTo>
                  <a:lnTo>
                    <a:pt x="1290833" y="480260"/>
                  </a:lnTo>
                  <a:lnTo>
                    <a:pt x="1296111" y="477155"/>
                  </a:lnTo>
                  <a:lnTo>
                    <a:pt x="1296111" y="460081"/>
                  </a:lnTo>
                  <a:lnTo>
                    <a:pt x="1300147" y="447352"/>
                  </a:lnTo>
                  <a:lnTo>
                    <a:pt x="1305424" y="435866"/>
                  </a:lnTo>
                  <a:lnTo>
                    <a:pt x="1302320" y="429657"/>
                  </a:lnTo>
                  <a:lnTo>
                    <a:pt x="1300147" y="423448"/>
                  </a:lnTo>
                  <a:lnTo>
                    <a:pt x="1296111" y="420344"/>
                  </a:lnTo>
                  <a:lnTo>
                    <a:pt x="1293006" y="415997"/>
                  </a:lnTo>
                  <a:lnTo>
                    <a:pt x="1290833" y="412893"/>
                  </a:lnTo>
                  <a:lnTo>
                    <a:pt x="1289902" y="407615"/>
                  </a:lnTo>
                  <a:lnTo>
                    <a:pt x="1289902" y="400165"/>
                  </a:lnTo>
                  <a:lnTo>
                    <a:pt x="1293006" y="390541"/>
                  </a:lnTo>
                  <a:lnTo>
                    <a:pt x="1296111" y="379054"/>
                  </a:lnTo>
                  <a:lnTo>
                    <a:pt x="1296111" y="366326"/>
                  </a:lnTo>
                  <a:lnTo>
                    <a:pt x="1293006" y="355771"/>
                  </a:lnTo>
                  <a:lnTo>
                    <a:pt x="1289902" y="340870"/>
                  </a:lnTo>
                  <a:lnTo>
                    <a:pt x="1283693" y="328141"/>
                  </a:lnTo>
                  <a:lnTo>
                    <a:pt x="1280589" y="318517"/>
                  </a:lnTo>
                  <a:lnTo>
                    <a:pt x="1282762" y="311067"/>
                  </a:lnTo>
                  <a:lnTo>
                    <a:pt x="1283693" y="299580"/>
                  </a:lnTo>
                  <a:lnTo>
                    <a:pt x="1287729" y="286852"/>
                  </a:lnTo>
                  <a:lnTo>
                    <a:pt x="1290833" y="271951"/>
                  </a:lnTo>
                  <a:lnTo>
                    <a:pt x="1293006" y="257049"/>
                  </a:lnTo>
                  <a:lnTo>
                    <a:pt x="1285866" y="249598"/>
                  </a:lnTo>
                  <a:lnTo>
                    <a:pt x="1280589" y="239975"/>
                  </a:lnTo>
                  <a:lnTo>
                    <a:pt x="1260720" y="239043"/>
                  </a:lnTo>
                  <a:lnTo>
                    <a:pt x="1243956" y="239975"/>
                  </a:lnTo>
                  <a:lnTo>
                    <a:pt x="1234643" y="246184"/>
                  </a:lnTo>
                  <a:lnTo>
                    <a:pt x="1227502" y="254566"/>
                  </a:lnTo>
                  <a:lnTo>
                    <a:pt x="1222225" y="266052"/>
                  </a:lnTo>
                  <a:lnTo>
                    <a:pt x="1218189" y="276607"/>
                  </a:lnTo>
                  <a:lnTo>
                    <a:pt x="1215085" y="290267"/>
                  </a:lnTo>
                  <a:lnTo>
                    <a:pt x="1211049" y="300822"/>
                  </a:lnTo>
                  <a:lnTo>
                    <a:pt x="1203909" y="310446"/>
                  </a:lnTo>
                  <a:lnTo>
                    <a:pt x="1193353" y="317896"/>
                  </a:lnTo>
                  <a:lnTo>
                    <a:pt x="1196458" y="338075"/>
                  </a:lnTo>
                  <a:lnTo>
                    <a:pt x="1198631" y="352977"/>
                  </a:lnTo>
                  <a:lnTo>
                    <a:pt x="1202667" y="370051"/>
                  </a:lnTo>
                  <a:lnTo>
                    <a:pt x="1200494" y="392403"/>
                  </a:lnTo>
                  <a:lnTo>
                    <a:pt x="1217258" y="392403"/>
                  </a:lnTo>
                  <a:lnTo>
                    <a:pt x="1218189" y="399854"/>
                  </a:lnTo>
                  <a:lnTo>
                    <a:pt x="1222225" y="405132"/>
                  </a:lnTo>
                  <a:lnTo>
                    <a:pt x="1224398" y="410409"/>
                  </a:lnTo>
                  <a:lnTo>
                    <a:pt x="1227502" y="414756"/>
                  </a:lnTo>
                  <a:lnTo>
                    <a:pt x="1232780" y="420033"/>
                  </a:lnTo>
                  <a:lnTo>
                    <a:pt x="1231849" y="423138"/>
                  </a:lnTo>
                  <a:lnTo>
                    <a:pt x="1231849" y="425311"/>
                  </a:lnTo>
                  <a:lnTo>
                    <a:pt x="1229676" y="427484"/>
                  </a:lnTo>
                  <a:lnTo>
                    <a:pt x="1220362" y="423138"/>
                  </a:lnTo>
                  <a:lnTo>
                    <a:pt x="1205771" y="415687"/>
                  </a:lnTo>
                  <a:lnTo>
                    <a:pt x="1190249" y="402959"/>
                  </a:lnTo>
                  <a:lnTo>
                    <a:pt x="1171622" y="390230"/>
                  </a:lnTo>
                  <a:lnTo>
                    <a:pt x="1159204" y="377502"/>
                  </a:lnTo>
                  <a:lnTo>
                    <a:pt x="1149891" y="366016"/>
                  </a:lnTo>
                  <a:lnTo>
                    <a:pt x="1142751" y="366016"/>
                  </a:lnTo>
                  <a:lnTo>
                    <a:pt x="1135611" y="366016"/>
                  </a:lnTo>
                  <a:lnTo>
                    <a:pt x="1130333" y="363842"/>
                  </a:lnTo>
                  <a:lnTo>
                    <a:pt x="1126297" y="362911"/>
                  </a:lnTo>
                  <a:lnTo>
                    <a:pt x="1119157" y="366016"/>
                  </a:lnTo>
                  <a:lnTo>
                    <a:pt x="1116052" y="368189"/>
                  </a:lnTo>
                  <a:lnTo>
                    <a:pt x="1112017" y="371293"/>
                  </a:lnTo>
                  <a:lnTo>
                    <a:pt x="1106739" y="375639"/>
                  </a:lnTo>
                  <a:lnTo>
                    <a:pt x="1106739" y="383090"/>
                  </a:lnTo>
                  <a:lnTo>
                    <a:pt x="1106739" y="388368"/>
                  </a:lnTo>
                  <a:lnTo>
                    <a:pt x="1108912" y="392714"/>
                  </a:lnTo>
                  <a:lnTo>
                    <a:pt x="1111085" y="395818"/>
                  </a:lnTo>
                  <a:lnTo>
                    <a:pt x="1114190" y="400165"/>
                  </a:lnTo>
                  <a:lnTo>
                    <a:pt x="1114190" y="405442"/>
                  </a:lnTo>
                  <a:lnTo>
                    <a:pt x="1112017" y="410720"/>
                  </a:lnTo>
                  <a:lnTo>
                    <a:pt x="1112017" y="415066"/>
                  </a:lnTo>
                  <a:lnTo>
                    <a:pt x="1111085" y="415997"/>
                  </a:lnTo>
                  <a:lnTo>
                    <a:pt x="1108912" y="420344"/>
                  </a:lnTo>
                  <a:lnTo>
                    <a:pt x="1106739" y="423448"/>
                  </a:lnTo>
                  <a:lnTo>
                    <a:pt x="1099599" y="422517"/>
                  </a:lnTo>
                  <a:lnTo>
                    <a:pt x="1096495" y="422517"/>
                  </a:lnTo>
                  <a:lnTo>
                    <a:pt x="1094321" y="420344"/>
                  </a:lnTo>
                  <a:lnTo>
                    <a:pt x="1092148" y="418170"/>
                  </a:lnTo>
                  <a:lnTo>
                    <a:pt x="1089044" y="415066"/>
                  </a:lnTo>
                  <a:lnTo>
                    <a:pt x="1086871" y="412893"/>
                  </a:lnTo>
                  <a:lnTo>
                    <a:pt x="1083766" y="412893"/>
                  </a:lnTo>
                  <a:lnTo>
                    <a:pt x="1072280" y="415997"/>
                  </a:lnTo>
                  <a:lnTo>
                    <a:pt x="1061724" y="420344"/>
                  </a:lnTo>
                  <a:lnTo>
                    <a:pt x="1048065" y="425621"/>
                  </a:lnTo>
                  <a:lnTo>
                    <a:pt x="1035647" y="430899"/>
                  </a:lnTo>
                  <a:lnTo>
                    <a:pt x="1030369" y="436176"/>
                  </a:lnTo>
                  <a:lnTo>
                    <a:pt x="1021056" y="436176"/>
                  </a:lnTo>
                  <a:lnTo>
                    <a:pt x="1028196" y="425621"/>
                  </a:lnTo>
                  <a:lnTo>
                    <a:pt x="1035336" y="420344"/>
                  </a:lnTo>
                  <a:lnTo>
                    <a:pt x="1044650" y="415066"/>
                  </a:lnTo>
                  <a:lnTo>
                    <a:pt x="1053963" y="407615"/>
                  </a:lnTo>
                  <a:lnTo>
                    <a:pt x="1040304" y="403269"/>
                  </a:lnTo>
                  <a:lnTo>
                    <a:pt x="1025713" y="400165"/>
                  </a:lnTo>
                  <a:lnTo>
                    <a:pt x="1010190" y="400165"/>
                  </a:lnTo>
                  <a:lnTo>
                    <a:pt x="1008017" y="407615"/>
                  </a:lnTo>
                  <a:lnTo>
                    <a:pt x="1008017" y="412893"/>
                  </a:lnTo>
                  <a:lnTo>
                    <a:pt x="1005844" y="415997"/>
                  </a:lnTo>
                  <a:lnTo>
                    <a:pt x="1003671" y="420344"/>
                  </a:lnTo>
                  <a:lnTo>
                    <a:pt x="1000567" y="423448"/>
                  </a:lnTo>
                  <a:lnTo>
                    <a:pt x="1000567" y="427794"/>
                  </a:lnTo>
                  <a:lnTo>
                    <a:pt x="996531" y="425621"/>
                  </a:lnTo>
                  <a:lnTo>
                    <a:pt x="995600" y="422517"/>
                  </a:lnTo>
                  <a:lnTo>
                    <a:pt x="993426" y="420344"/>
                  </a:lnTo>
                  <a:lnTo>
                    <a:pt x="991253" y="415997"/>
                  </a:lnTo>
                  <a:lnTo>
                    <a:pt x="990322" y="412893"/>
                  </a:lnTo>
                  <a:lnTo>
                    <a:pt x="986286" y="410720"/>
                  </a:lnTo>
                  <a:lnTo>
                    <a:pt x="983182" y="408547"/>
                  </a:lnTo>
                  <a:lnTo>
                    <a:pt x="981009" y="410720"/>
                  </a:lnTo>
                  <a:lnTo>
                    <a:pt x="975731" y="410720"/>
                  </a:lnTo>
                  <a:lnTo>
                    <a:pt x="969522" y="412893"/>
                  </a:lnTo>
                  <a:lnTo>
                    <a:pt x="957104" y="429967"/>
                  </a:lnTo>
                  <a:lnTo>
                    <a:pt x="942513" y="443627"/>
                  </a:lnTo>
                  <a:lnTo>
                    <a:pt x="930095" y="460702"/>
                  </a:lnTo>
                  <a:lnTo>
                    <a:pt x="932269" y="465979"/>
                  </a:lnTo>
                  <a:lnTo>
                    <a:pt x="932269" y="470325"/>
                  </a:lnTo>
                  <a:lnTo>
                    <a:pt x="932269" y="475603"/>
                  </a:lnTo>
                  <a:lnTo>
                    <a:pt x="932269" y="479949"/>
                  </a:lnTo>
                  <a:lnTo>
                    <a:pt x="930095" y="485227"/>
                  </a:lnTo>
                  <a:lnTo>
                    <a:pt x="926060" y="487400"/>
                  </a:lnTo>
                  <a:lnTo>
                    <a:pt x="925128" y="487400"/>
                  </a:lnTo>
                  <a:lnTo>
                    <a:pt x="922955" y="488331"/>
                  </a:lnTo>
                  <a:lnTo>
                    <a:pt x="920782" y="488331"/>
                  </a:lnTo>
                  <a:lnTo>
                    <a:pt x="915504" y="488331"/>
                  </a:lnTo>
                  <a:lnTo>
                    <a:pt x="911469" y="487400"/>
                  </a:lnTo>
                  <a:lnTo>
                    <a:pt x="908364" y="485227"/>
                  </a:lnTo>
                  <a:lnTo>
                    <a:pt x="906191" y="483054"/>
                  </a:lnTo>
                  <a:lnTo>
                    <a:pt x="900914" y="480881"/>
                  </a:lnTo>
                  <a:lnTo>
                    <a:pt x="900914" y="460702"/>
                  </a:lnTo>
                  <a:lnTo>
                    <a:pt x="908054" y="460702"/>
                  </a:lnTo>
                  <a:lnTo>
                    <a:pt x="911158" y="458528"/>
                  </a:lnTo>
                  <a:lnTo>
                    <a:pt x="913331" y="458528"/>
                  </a:lnTo>
                  <a:lnTo>
                    <a:pt x="917367" y="457597"/>
                  </a:lnTo>
                  <a:lnTo>
                    <a:pt x="917367" y="447973"/>
                  </a:lnTo>
                  <a:lnTo>
                    <a:pt x="911158" y="438349"/>
                  </a:lnTo>
                  <a:lnTo>
                    <a:pt x="904018" y="427794"/>
                  </a:lnTo>
                  <a:lnTo>
                    <a:pt x="896878" y="420344"/>
                  </a:lnTo>
                  <a:lnTo>
                    <a:pt x="866765" y="420344"/>
                  </a:lnTo>
                  <a:lnTo>
                    <a:pt x="873905" y="464737"/>
                  </a:lnTo>
                  <a:lnTo>
                    <a:pt x="877009" y="504785"/>
                  </a:lnTo>
                  <a:lnTo>
                    <a:pt x="869869" y="502612"/>
                  </a:lnTo>
                  <a:lnTo>
                    <a:pt x="862729" y="501680"/>
                  </a:lnTo>
                  <a:lnTo>
                    <a:pt x="855588" y="499507"/>
                  </a:lnTo>
                  <a:lnTo>
                    <a:pt x="850311" y="497334"/>
                  </a:lnTo>
                  <a:lnTo>
                    <a:pt x="840997" y="510062"/>
                  </a:lnTo>
                  <a:lnTo>
                    <a:pt x="830442" y="521549"/>
                  </a:lnTo>
                  <a:lnTo>
                    <a:pt x="813678" y="529000"/>
                  </a:lnTo>
                  <a:lnTo>
                    <a:pt x="815851" y="534277"/>
                  </a:lnTo>
                  <a:lnTo>
                    <a:pt x="815851" y="537382"/>
                  </a:lnTo>
                  <a:lnTo>
                    <a:pt x="815851" y="539555"/>
                  </a:lnTo>
                  <a:lnTo>
                    <a:pt x="818025" y="541728"/>
                  </a:lnTo>
                  <a:lnTo>
                    <a:pt x="818956" y="543901"/>
                  </a:lnTo>
                  <a:lnTo>
                    <a:pt x="821129" y="544832"/>
                  </a:lnTo>
                  <a:lnTo>
                    <a:pt x="821129" y="551041"/>
                  </a:lnTo>
                  <a:lnTo>
                    <a:pt x="818956" y="556319"/>
                  </a:lnTo>
                  <a:lnTo>
                    <a:pt x="818025" y="558492"/>
                  </a:lnTo>
                  <a:lnTo>
                    <a:pt x="815851" y="561596"/>
                  </a:lnTo>
                  <a:lnTo>
                    <a:pt x="813678" y="565943"/>
                  </a:lnTo>
                  <a:lnTo>
                    <a:pt x="799087" y="559734"/>
                  </a:lnTo>
                  <a:lnTo>
                    <a:pt x="786669" y="552283"/>
                  </a:lnTo>
                  <a:lnTo>
                    <a:pt x="774252" y="544832"/>
                  </a:lnTo>
                  <a:lnTo>
                    <a:pt x="774252" y="549179"/>
                  </a:lnTo>
                  <a:lnTo>
                    <a:pt x="767732" y="549179"/>
                  </a:lnTo>
                  <a:lnTo>
                    <a:pt x="767732" y="559734"/>
                  </a:lnTo>
                  <a:lnTo>
                    <a:pt x="769906" y="569358"/>
                  </a:lnTo>
                  <a:lnTo>
                    <a:pt x="772079" y="582086"/>
                  </a:lnTo>
                  <a:lnTo>
                    <a:pt x="764938" y="581155"/>
                  </a:lnTo>
                  <a:lnTo>
                    <a:pt x="760903" y="576808"/>
                  </a:lnTo>
                  <a:lnTo>
                    <a:pt x="755625" y="574635"/>
                  </a:lnTo>
                  <a:lnTo>
                    <a:pt x="752520" y="569358"/>
                  </a:lnTo>
                  <a:lnTo>
                    <a:pt x="748485" y="559734"/>
                  </a:lnTo>
                  <a:lnTo>
                    <a:pt x="745380" y="544832"/>
                  </a:lnTo>
                  <a:lnTo>
                    <a:pt x="743207" y="526827"/>
                  </a:lnTo>
                  <a:lnTo>
                    <a:pt x="741034" y="509752"/>
                  </a:lnTo>
                  <a:lnTo>
                    <a:pt x="738861" y="497024"/>
                  </a:lnTo>
                  <a:lnTo>
                    <a:pt x="753452" y="502301"/>
                  </a:lnTo>
                  <a:lnTo>
                    <a:pt x="768043" y="509752"/>
                  </a:lnTo>
                  <a:lnTo>
                    <a:pt x="784807" y="517203"/>
                  </a:lnTo>
                  <a:lnTo>
                    <a:pt x="802502" y="517203"/>
                  </a:lnTo>
                  <a:lnTo>
                    <a:pt x="819266" y="508821"/>
                  </a:lnTo>
                  <a:lnTo>
                    <a:pt x="831684" y="495161"/>
                  </a:lnTo>
                  <a:lnTo>
                    <a:pt x="833857" y="479328"/>
                  </a:lnTo>
                  <a:lnTo>
                    <a:pt x="830753" y="462254"/>
                  </a:lnTo>
                  <a:lnTo>
                    <a:pt x="819266" y="445179"/>
                  </a:lnTo>
                  <a:lnTo>
                    <a:pt x="806848" y="429347"/>
                  </a:lnTo>
                  <a:lnTo>
                    <a:pt x="792258" y="414445"/>
                  </a:lnTo>
                  <a:lnTo>
                    <a:pt x="777667" y="402959"/>
                  </a:lnTo>
                  <a:lnTo>
                    <a:pt x="765249" y="395508"/>
                  </a:lnTo>
                  <a:lnTo>
                    <a:pt x="732031" y="392403"/>
                  </a:lnTo>
                  <a:lnTo>
                    <a:pt x="726753" y="386195"/>
                  </a:lnTo>
                  <a:lnTo>
                    <a:pt x="721476" y="380917"/>
                  </a:lnTo>
                  <a:lnTo>
                    <a:pt x="719303" y="375639"/>
                  </a:lnTo>
                  <a:lnTo>
                    <a:pt x="717130" y="371293"/>
                  </a:lnTo>
                  <a:lnTo>
                    <a:pt x="711852" y="371293"/>
                  </a:lnTo>
                  <a:lnTo>
                    <a:pt x="704712" y="373466"/>
                  </a:lnTo>
                  <a:lnTo>
                    <a:pt x="692294" y="378744"/>
                  </a:lnTo>
                  <a:lnTo>
                    <a:pt x="690121" y="375639"/>
                  </a:lnTo>
                  <a:lnTo>
                    <a:pt x="689190" y="373466"/>
                  </a:lnTo>
                  <a:lnTo>
                    <a:pt x="687016" y="373466"/>
                  </a:lnTo>
                  <a:lnTo>
                    <a:pt x="684843" y="370362"/>
                  </a:lnTo>
                  <a:lnTo>
                    <a:pt x="684843" y="366016"/>
                  </a:lnTo>
                  <a:lnTo>
                    <a:pt x="687016" y="363842"/>
                  </a:lnTo>
                  <a:lnTo>
                    <a:pt x="687016" y="362911"/>
                  </a:lnTo>
                  <a:lnTo>
                    <a:pt x="689190" y="362911"/>
                  </a:lnTo>
                  <a:lnTo>
                    <a:pt x="690121" y="360738"/>
                  </a:lnTo>
                  <a:lnTo>
                    <a:pt x="692294" y="358565"/>
                  </a:lnTo>
                  <a:lnTo>
                    <a:pt x="689190" y="343664"/>
                  </a:lnTo>
                  <a:lnTo>
                    <a:pt x="682981" y="336213"/>
                  </a:lnTo>
                  <a:lnTo>
                    <a:pt x="675840" y="334040"/>
                  </a:lnTo>
                  <a:lnTo>
                    <a:pt x="668700" y="333108"/>
                  </a:lnTo>
                  <a:lnTo>
                    <a:pt x="660318" y="328762"/>
                  </a:lnTo>
                  <a:lnTo>
                    <a:pt x="653178" y="321311"/>
                  </a:lnTo>
                  <a:lnTo>
                    <a:pt x="636414" y="323485"/>
                  </a:lnTo>
                  <a:lnTo>
                    <a:pt x="619650" y="327831"/>
                  </a:lnTo>
                  <a:lnTo>
                    <a:pt x="607232" y="330935"/>
                  </a:lnTo>
                  <a:lnTo>
                    <a:pt x="595745" y="340559"/>
                  </a:lnTo>
                  <a:lnTo>
                    <a:pt x="589536" y="355460"/>
                  </a:lnTo>
                  <a:lnTo>
                    <a:pt x="583328" y="351114"/>
                  </a:lnTo>
                  <a:lnTo>
                    <a:pt x="581465" y="351114"/>
                  </a:lnTo>
                  <a:lnTo>
                    <a:pt x="579292" y="348941"/>
                  </a:lnTo>
                  <a:lnTo>
                    <a:pt x="577119" y="348941"/>
                  </a:lnTo>
                  <a:lnTo>
                    <a:pt x="574014" y="348941"/>
                  </a:lnTo>
                  <a:lnTo>
                    <a:pt x="569978" y="348941"/>
                  </a:lnTo>
                  <a:lnTo>
                    <a:pt x="564701" y="348941"/>
                  </a:lnTo>
                  <a:lnTo>
                    <a:pt x="564701" y="362601"/>
                  </a:lnTo>
                  <a:lnTo>
                    <a:pt x="560665" y="360428"/>
                  </a:lnTo>
                  <a:lnTo>
                    <a:pt x="559734" y="360428"/>
                  </a:lnTo>
                  <a:lnTo>
                    <a:pt x="557561" y="360428"/>
                  </a:lnTo>
                  <a:lnTo>
                    <a:pt x="555387" y="358254"/>
                  </a:lnTo>
                  <a:lnTo>
                    <a:pt x="535519" y="363532"/>
                  </a:lnTo>
                  <a:lnTo>
                    <a:pt x="520928" y="375019"/>
                  </a:lnTo>
                  <a:lnTo>
                    <a:pt x="511615" y="392093"/>
                  </a:lnTo>
                  <a:lnTo>
                    <a:pt x="494850" y="392093"/>
                  </a:lnTo>
                  <a:lnTo>
                    <a:pt x="494850" y="406994"/>
                  </a:lnTo>
                  <a:lnTo>
                    <a:pt x="479328" y="415377"/>
                  </a:lnTo>
                  <a:lnTo>
                    <a:pt x="466910" y="430278"/>
                  </a:lnTo>
                  <a:lnTo>
                    <a:pt x="453251" y="452630"/>
                  </a:lnTo>
                  <a:lnTo>
                    <a:pt x="442696" y="476845"/>
                  </a:lnTo>
                  <a:lnTo>
                    <a:pt x="431209" y="501060"/>
                  </a:lnTo>
                  <a:lnTo>
                    <a:pt x="420654" y="524343"/>
                  </a:lnTo>
                  <a:lnTo>
                    <a:pt x="408236" y="544522"/>
                  </a:lnTo>
                  <a:lnTo>
                    <a:pt x="394577" y="561596"/>
                  </a:lnTo>
                  <a:lnTo>
                    <a:pt x="396750" y="565943"/>
                  </a:lnTo>
                  <a:lnTo>
                    <a:pt x="396750" y="569047"/>
                  </a:lnTo>
                  <a:lnTo>
                    <a:pt x="396750" y="571220"/>
                  </a:lnTo>
                  <a:lnTo>
                    <a:pt x="398923" y="571220"/>
                  </a:lnTo>
                  <a:lnTo>
                    <a:pt x="401096" y="571220"/>
                  </a:lnTo>
                  <a:lnTo>
                    <a:pt x="404200" y="573393"/>
                  </a:lnTo>
                  <a:lnTo>
                    <a:pt x="394887" y="581775"/>
                  </a:lnTo>
                  <a:lnTo>
                    <a:pt x="384332" y="586122"/>
                  </a:lnTo>
                  <a:lnTo>
                    <a:pt x="371914" y="593572"/>
                  </a:lnTo>
                  <a:lnTo>
                    <a:pt x="369741" y="596677"/>
                  </a:lnTo>
                  <a:lnTo>
                    <a:pt x="367568" y="602886"/>
                  </a:lnTo>
                  <a:lnTo>
                    <a:pt x="366636" y="605990"/>
                  </a:lnTo>
                  <a:lnTo>
                    <a:pt x="364463" y="610336"/>
                  </a:lnTo>
                  <a:lnTo>
                    <a:pt x="360427" y="613441"/>
                  </a:lnTo>
                  <a:lnTo>
                    <a:pt x="359496" y="611268"/>
                  </a:lnTo>
                  <a:lnTo>
                    <a:pt x="357323" y="610336"/>
                  </a:lnTo>
                  <a:lnTo>
                    <a:pt x="355150" y="608163"/>
                  </a:lnTo>
                  <a:lnTo>
                    <a:pt x="352045" y="605990"/>
                  </a:lnTo>
                  <a:lnTo>
                    <a:pt x="345836" y="611268"/>
                  </a:lnTo>
                  <a:lnTo>
                    <a:pt x="340559" y="617477"/>
                  </a:lnTo>
                  <a:lnTo>
                    <a:pt x="335281" y="622754"/>
                  </a:lnTo>
                  <a:lnTo>
                    <a:pt x="331246" y="625859"/>
                  </a:lnTo>
                  <a:lnTo>
                    <a:pt x="325968" y="640760"/>
                  </a:lnTo>
                  <a:lnTo>
                    <a:pt x="323795" y="652247"/>
                  </a:lnTo>
                  <a:lnTo>
                    <a:pt x="320690" y="660629"/>
                  </a:lnTo>
                  <a:lnTo>
                    <a:pt x="311377" y="670252"/>
                  </a:lnTo>
                  <a:lnTo>
                    <a:pt x="313550" y="692605"/>
                  </a:lnTo>
                  <a:lnTo>
                    <a:pt x="316655" y="709679"/>
                  </a:lnTo>
                  <a:lnTo>
                    <a:pt x="320690" y="724581"/>
                  </a:lnTo>
                  <a:lnTo>
                    <a:pt x="322864" y="742586"/>
                  </a:lnTo>
                  <a:lnTo>
                    <a:pt x="323795" y="764938"/>
                  </a:lnTo>
                  <a:lnTo>
                    <a:pt x="327831" y="764938"/>
                  </a:lnTo>
                  <a:lnTo>
                    <a:pt x="330004" y="767112"/>
                  </a:lnTo>
                  <a:lnTo>
                    <a:pt x="330935" y="767112"/>
                  </a:lnTo>
                  <a:lnTo>
                    <a:pt x="333108" y="767112"/>
                  </a:lnTo>
                  <a:lnTo>
                    <a:pt x="335281" y="769285"/>
                  </a:lnTo>
                  <a:lnTo>
                    <a:pt x="352977" y="764938"/>
                  </a:lnTo>
                  <a:lnTo>
                    <a:pt x="364463" y="759661"/>
                  </a:lnTo>
                  <a:lnTo>
                    <a:pt x="375018" y="752210"/>
                  </a:lnTo>
                  <a:lnTo>
                    <a:pt x="384332" y="742586"/>
                  </a:lnTo>
                  <a:lnTo>
                    <a:pt x="398923" y="735136"/>
                  </a:lnTo>
                  <a:lnTo>
                    <a:pt x="409478" y="762765"/>
                  </a:lnTo>
                  <a:lnTo>
                    <a:pt x="415687" y="786980"/>
                  </a:lnTo>
                  <a:lnTo>
                    <a:pt x="424069" y="809332"/>
                  </a:lnTo>
                  <a:lnTo>
                    <a:pt x="438660" y="829511"/>
                  </a:lnTo>
                  <a:lnTo>
                    <a:pt x="438660" y="833857"/>
                  </a:lnTo>
                  <a:lnTo>
                    <a:pt x="444869" y="833857"/>
                  </a:lnTo>
                  <a:lnTo>
                    <a:pt x="453251" y="818956"/>
                  </a:lnTo>
                  <a:lnTo>
                    <a:pt x="462564" y="807470"/>
                  </a:lnTo>
                  <a:lnTo>
                    <a:pt x="474051" y="796914"/>
                  </a:lnTo>
                  <a:lnTo>
                    <a:pt x="481191" y="784186"/>
                  </a:lnTo>
                  <a:lnTo>
                    <a:pt x="488331" y="767112"/>
                  </a:lnTo>
                  <a:lnTo>
                    <a:pt x="491436" y="744759"/>
                  </a:lnTo>
                  <a:lnTo>
                    <a:pt x="515340" y="735136"/>
                  </a:lnTo>
                  <a:lnTo>
                    <a:pt x="516271" y="734204"/>
                  </a:lnTo>
                  <a:lnTo>
                    <a:pt x="516271" y="729858"/>
                  </a:lnTo>
                  <a:lnTo>
                    <a:pt x="518444" y="727685"/>
                  </a:lnTo>
                  <a:lnTo>
                    <a:pt x="518444" y="726754"/>
                  </a:lnTo>
                  <a:lnTo>
                    <a:pt x="520618" y="724581"/>
                  </a:lnTo>
                  <a:lnTo>
                    <a:pt x="522791" y="722407"/>
                  </a:lnTo>
                  <a:lnTo>
                    <a:pt x="528068" y="720234"/>
                  </a:lnTo>
                  <a:lnTo>
                    <a:pt x="524032" y="704402"/>
                  </a:lnTo>
                  <a:lnTo>
                    <a:pt x="516892" y="690742"/>
                  </a:lnTo>
                  <a:lnTo>
                    <a:pt x="506337" y="680187"/>
                  </a:lnTo>
                  <a:lnTo>
                    <a:pt x="494850" y="670563"/>
                  </a:lnTo>
                  <a:lnTo>
                    <a:pt x="501059" y="645106"/>
                  </a:lnTo>
                  <a:lnTo>
                    <a:pt x="509441" y="622754"/>
                  </a:lnTo>
                  <a:lnTo>
                    <a:pt x="523101" y="603817"/>
                  </a:lnTo>
                  <a:lnTo>
                    <a:pt x="537692" y="587984"/>
                  </a:lnTo>
                  <a:lnTo>
                    <a:pt x="550110" y="570910"/>
                  </a:lnTo>
                  <a:lnTo>
                    <a:pt x="559423" y="550731"/>
                  </a:lnTo>
                  <a:lnTo>
                    <a:pt x="564701" y="524343"/>
                  </a:lnTo>
                  <a:lnTo>
                    <a:pt x="581465" y="523412"/>
                  </a:lnTo>
                  <a:lnTo>
                    <a:pt x="595125" y="521238"/>
                  </a:lnTo>
                  <a:lnTo>
                    <a:pt x="601334" y="526516"/>
                  </a:lnTo>
                  <a:lnTo>
                    <a:pt x="606611" y="531794"/>
                  </a:lnTo>
                  <a:lnTo>
                    <a:pt x="611889" y="537071"/>
                  </a:lnTo>
                  <a:lnTo>
                    <a:pt x="602575" y="554146"/>
                  </a:lnTo>
                  <a:lnTo>
                    <a:pt x="590157" y="569047"/>
                  </a:lnTo>
                  <a:lnTo>
                    <a:pt x="575566" y="583949"/>
                  </a:lnTo>
                  <a:lnTo>
                    <a:pt x="560976" y="596677"/>
                  </a:lnTo>
                  <a:lnTo>
                    <a:pt x="552593" y="615614"/>
                  </a:lnTo>
                  <a:lnTo>
                    <a:pt x="550420" y="628342"/>
                  </a:lnTo>
                  <a:lnTo>
                    <a:pt x="552593" y="643244"/>
                  </a:lnTo>
                  <a:lnTo>
                    <a:pt x="553525" y="655972"/>
                  </a:lnTo>
                  <a:lnTo>
                    <a:pt x="552593" y="667458"/>
                  </a:lnTo>
                  <a:lnTo>
                    <a:pt x="553525" y="682360"/>
                  </a:lnTo>
                  <a:lnTo>
                    <a:pt x="557561" y="690742"/>
                  </a:lnTo>
                  <a:lnTo>
                    <a:pt x="562838" y="698193"/>
                  </a:lnTo>
                  <a:lnTo>
                    <a:pt x="568116" y="705643"/>
                  </a:lnTo>
                  <a:lnTo>
                    <a:pt x="572152" y="715267"/>
                  </a:lnTo>
                  <a:lnTo>
                    <a:pt x="593883" y="712163"/>
                  </a:lnTo>
                  <a:lnTo>
                    <a:pt x="613751" y="705954"/>
                  </a:lnTo>
                  <a:lnTo>
                    <a:pt x="631447" y="697572"/>
                  </a:lnTo>
                  <a:lnTo>
                    <a:pt x="638587" y="697572"/>
                  </a:lnTo>
                  <a:lnTo>
                    <a:pt x="644796" y="698503"/>
                  </a:lnTo>
                  <a:lnTo>
                    <a:pt x="647900" y="700676"/>
                  </a:lnTo>
                  <a:lnTo>
                    <a:pt x="653178" y="702849"/>
                  </a:lnTo>
                  <a:lnTo>
                    <a:pt x="659387" y="705022"/>
                  </a:lnTo>
                  <a:lnTo>
                    <a:pt x="652246" y="715578"/>
                  </a:lnTo>
                  <a:lnTo>
                    <a:pt x="642933" y="719924"/>
                  </a:lnTo>
                  <a:lnTo>
                    <a:pt x="633620" y="717751"/>
                  </a:lnTo>
                  <a:lnTo>
                    <a:pt x="621202" y="715578"/>
                  </a:lnTo>
                  <a:lnTo>
                    <a:pt x="608784" y="715578"/>
                  </a:lnTo>
                  <a:lnTo>
                    <a:pt x="601644" y="719924"/>
                  </a:lnTo>
                  <a:lnTo>
                    <a:pt x="595435" y="723028"/>
                  </a:lnTo>
                  <a:lnTo>
                    <a:pt x="589226" y="727375"/>
                  </a:lnTo>
                  <a:lnTo>
                    <a:pt x="579913" y="728306"/>
                  </a:lnTo>
                  <a:lnTo>
                    <a:pt x="583017" y="745380"/>
                  </a:lnTo>
                  <a:lnTo>
                    <a:pt x="585190" y="755004"/>
                  </a:lnTo>
                  <a:lnTo>
                    <a:pt x="589226" y="762455"/>
                  </a:lnTo>
                  <a:lnTo>
                    <a:pt x="590157" y="773010"/>
                  </a:lnTo>
                  <a:lnTo>
                    <a:pt x="592331" y="790085"/>
                  </a:lnTo>
                  <a:lnTo>
                    <a:pt x="587053" y="787911"/>
                  </a:lnTo>
                  <a:lnTo>
                    <a:pt x="581775" y="785738"/>
                  </a:lnTo>
                  <a:lnTo>
                    <a:pt x="579602" y="784807"/>
                  </a:lnTo>
                  <a:lnTo>
                    <a:pt x="577429" y="780461"/>
                  </a:lnTo>
                  <a:lnTo>
                    <a:pt x="575256" y="777356"/>
                  </a:lnTo>
                  <a:lnTo>
                    <a:pt x="572152" y="773010"/>
                  </a:lnTo>
                  <a:lnTo>
                    <a:pt x="572152" y="769906"/>
                  </a:lnTo>
                  <a:lnTo>
                    <a:pt x="566874" y="770837"/>
                  </a:lnTo>
                  <a:lnTo>
                    <a:pt x="562838" y="773010"/>
                  </a:lnTo>
                  <a:lnTo>
                    <a:pt x="559734" y="777356"/>
                  </a:lnTo>
                  <a:lnTo>
                    <a:pt x="555698" y="778288"/>
                  </a:lnTo>
                  <a:lnTo>
                    <a:pt x="552593" y="782634"/>
                  </a:lnTo>
                  <a:lnTo>
                    <a:pt x="548558" y="808090"/>
                  </a:lnTo>
                  <a:lnTo>
                    <a:pt x="548558" y="839756"/>
                  </a:lnTo>
                  <a:lnTo>
                    <a:pt x="543280" y="841929"/>
                  </a:lnTo>
                  <a:lnTo>
                    <a:pt x="539244" y="841929"/>
                  </a:lnTo>
                  <a:lnTo>
                    <a:pt x="536140" y="842860"/>
                  </a:lnTo>
                  <a:lnTo>
                    <a:pt x="532104" y="847207"/>
                  </a:lnTo>
                  <a:lnTo>
                    <a:pt x="531173" y="849380"/>
                  </a:lnTo>
                  <a:lnTo>
                    <a:pt x="528999" y="854657"/>
                  </a:lnTo>
                  <a:lnTo>
                    <a:pt x="509131" y="850311"/>
                  </a:lnTo>
                  <a:lnTo>
                    <a:pt x="494540" y="849380"/>
                  </a:lnTo>
                  <a:lnTo>
                    <a:pt x="485227" y="852484"/>
                  </a:lnTo>
                  <a:lnTo>
                    <a:pt x="478086" y="856830"/>
                  </a:lnTo>
                  <a:lnTo>
                    <a:pt x="472809" y="862108"/>
                  </a:lnTo>
                  <a:lnTo>
                    <a:pt x="463495" y="867386"/>
                  </a:lnTo>
                  <a:lnTo>
                    <a:pt x="452940" y="871732"/>
                  </a:lnTo>
                  <a:lnTo>
                    <a:pt x="443627" y="871732"/>
                  </a:lnTo>
                  <a:lnTo>
                    <a:pt x="436487" y="865523"/>
                  </a:lnTo>
                  <a:lnTo>
                    <a:pt x="431209" y="862418"/>
                  </a:lnTo>
                  <a:lnTo>
                    <a:pt x="423138" y="862418"/>
                  </a:lnTo>
                  <a:lnTo>
                    <a:pt x="411651" y="867696"/>
                  </a:lnTo>
                  <a:lnTo>
                    <a:pt x="406373" y="864592"/>
                  </a:lnTo>
                  <a:lnTo>
                    <a:pt x="402338" y="862418"/>
                  </a:lnTo>
                  <a:lnTo>
                    <a:pt x="401406" y="860245"/>
                  </a:lnTo>
                  <a:lnTo>
                    <a:pt x="397371" y="858072"/>
                  </a:lnTo>
                  <a:lnTo>
                    <a:pt x="392093" y="854968"/>
                  </a:lnTo>
                  <a:lnTo>
                    <a:pt x="392093" y="842239"/>
                  </a:lnTo>
                  <a:lnTo>
                    <a:pt x="394266" y="825165"/>
                  </a:lnTo>
                  <a:lnTo>
                    <a:pt x="395197" y="807159"/>
                  </a:lnTo>
                  <a:lnTo>
                    <a:pt x="397371" y="793500"/>
                  </a:lnTo>
                  <a:lnTo>
                    <a:pt x="399544" y="786049"/>
                  </a:lnTo>
                  <a:lnTo>
                    <a:pt x="399544" y="777667"/>
                  </a:lnTo>
                  <a:lnTo>
                    <a:pt x="387126" y="780771"/>
                  </a:lnTo>
                  <a:lnTo>
                    <a:pt x="375639" y="785117"/>
                  </a:lnTo>
                  <a:lnTo>
                    <a:pt x="360117" y="786049"/>
                  </a:lnTo>
                  <a:lnTo>
                    <a:pt x="361048" y="803123"/>
                  </a:lnTo>
                  <a:lnTo>
                    <a:pt x="361048" y="823302"/>
                  </a:lnTo>
                  <a:lnTo>
                    <a:pt x="365084" y="845654"/>
                  </a:lnTo>
                  <a:lnTo>
                    <a:pt x="372224" y="864592"/>
                  </a:lnTo>
                  <a:lnTo>
                    <a:pt x="370051" y="865523"/>
                  </a:lnTo>
                  <a:lnTo>
                    <a:pt x="370051" y="867696"/>
                  </a:lnTo>
                  <a:lnTo>
                    <a:pt x="370051" y="869869"/>
                  </a:lnTo>
                  <a:lnTo>
                    <a:pt x="367878" y="872042"/>
                  </a:lnTo>
                  <a:lnTo>
                    <a:pt x="353287" y="877320"/>
                  </a:lnTo>
                  <a:lnTo>
                    <a:pt x="337765" y="882597"/>
                  </a:lnTo>
                  <a:lnTo>
                    <a:pt x="324105" y="887875"/>
                  </a:lnTo>
                  <a:lnTo>
                    <a:pt x="313550" y="895326"/>
                  </a:lnTo>
                  <a:lnTo>
                    <a:pt x="308273" y="906812"/>
                  </a:lnTo>
                  <a:lnTo>
                    <a:pt x="306099" y="917367"/>
                  </a:lnTo>
                  <a:lnTo>
                    <a:pt x="298959" y="928854"/>
                  </a:lnTo>
                  <a:lnTo>
                    <a:pt x="264500" y="939409"/>
                  </a:lnTo>
                  <a:lnTo>
                    <a:pt x="262327" y="943755"/>
                  </a:lnTo>
                  <a:lnTo>
                    <a:pt x="260154" y="946860"/>
                  </a:lnTo>
                  <a:lnTo>
                    <a:pt x="260154" y="951206"/>
                  </a:lnTo>
                  <a:lnTo>
                    <a:pt x="260154" y="954310"/>
                  </a:lnTo>
                  <a:lnTo>
                    <a:pt x="260154" y="958657"/>
                  </a:lnTo>
                  <a:lnTo>
                    <a:pt x="259222" y="961761"/>
                  </a:lnTo>
                  <a:lnTo>
                    <a:pt x="257049" y="963934"/>
                  </a:lnTo>
                  <a:lnTo>
                    <a:pt x="251771" y="966107"/>
                  </a:lnTo>
                  <a:lnTo>
                    <a:pt x="247736" y="967039"/>
                  </a:lnTo>
                  <a:lnTo>
                    <a:pt x="242458" y="969212"/>
                  </a:lnTo>
                  <a:lnTo>
                    <a:pt x="238422" y="973558"/>
                  </a:lnTo>
                  <a:lnTo>
                    <a:pt x="235318" y="971385"/>
                  </a:lnTo>
                  <a:lnTo>
                    <a:pt x="231282" y="969212"/>
                  </a:lnTo>
                  <a:lnTo>
                    <a:pt x="228178" y="969212"/>
                  </a:lnTo>
                  <a:lnTo>
                    <a:pt x="226004" y="967039"/>
                  </a:lnTo>
                  <a:lnTo>
                    <a:pt x="220727" y="966107"/>
                  </a:lnTo>
                  <a:lnTo>
                    <a:pt x="215449" y="966107"/>
                  </a:lnTo>
                  <a:lnTo>
                    <a:pt x="215449" y="986286"/>
                  </a:lnTo>
                  <a:lnTo>
                    <a:pt x="209240" y="986286"/>
                  </a:lnTo>
                  <a:lnTo>
                    <a:pt x="203963" y="986286"/>
                  </a:lnTo>
                  <a:lnTo>
                    <a:pt x="198685" y="988459"/>
                  </a:lnTo>
                  <a:lnTo>
                    <a:pt x="194650" y="989391"/>
                  </a:lnTo>
                  <a:lnTo>
                    <a:pt x="188441" y="989391"/>
                  </a:lnTo>
                  <a:lnTo>
                    <a:pt x="184405" y="991564"/>
                  </a:lnTo>
                  <a:lnTo>
                    <a:pt x="181300" y="991564"/>
                  </a:lnTo>
                  <a:lnTo>
                    <a:pt x="179127" y="993737"/>
                  </a:lnTo>
                  <a:lnTo>
                    <a:pt x="175091" y="995910"/>
                  </a:lnTo>
                  <a:lnTo>
                    <a:pt x="171987" y="996842"/>
                  </a:lnTo>
                  <a:lnTo>
                    <a:pt x="181300" y="1006465"/>
                  </a:lnTo>
                  <a:lnTo>
                    <a:pt x="193718" y="1013916"/>
                  </a:lnTo>
                  <a:lnTo>
                    <a:pt x="206136" y="1018262"/>
                  </a:lnTo>
                  <a:lnTo>
                    <a:pt x="218554" y="1021367"/>
                  </a:lnTo>
                  <a:lnTo>
                    <a:pt x="220727" y="1040304"/>
                  </a:lnTo>
                  <a:lnTo>
                    <a:pt x="222900" y="1056137"/>
                  </a:lnTo>
                  <a:lnTo>
                    <a:pt x="222900" y="1073211"/>
                  </a:lnTo>
                  <a:lnTo>
                    <a:pt x="218864" y="1088113"/>
                  </a:lnTo>
                  <a:lnTo>
                    <a:pt x="218864" y="1090286"/>
                  </a:lnTo>
                  <a:lnTo>
                    <a:pt x="218864" y="1091217"/>
                  </a:lnTo>
                  <a:lnTo>
                    <a:pt x="216691" y="1091217"/>
                  </a:lnTo>
                  <a:lnTo>
                    <a:pt x="216691" y="1093390"/>
                  </a:lnTo>
                  <a:lnTo>
                    <a:pt x="215760" y="1095563"/>
                  </a:lnTo>
                  <a:lnTo>
                    <a:pt x="202100" y="1100841"/>
                  </a:lnTo>
                  <a:lnTo>
                    <a:pt x="184405" y="1105187"/>
                  </a:lnTo>
                  <a:lnTo>
                    <a:pt x="166709" y="1105187"/>
                  </a:lnTo>
                  <a:lnTo>
                    <a:pt x="149945" y="1100841"/>
                  </a:lnTo>
                  <a:lnTo>
                    <a:pt x="135354" y="1095563"/>
                  </a:lnTo>
                  <a:lnTo>
                    <a:pt x="130077" y="1095563"/>
                  </a:lnTo>
                  <a:lnTo>
                    <a:pt x="126041" y="1097736"/>
                  </a:lnTo>
                  <a:lnTo>
                    <a:pt x="122936" y="1097736"/>
                  </a:lnTo>
                  <a:lnTo>
                    <a:pt x="120763" y="1097736"/>
                  </a:lnTo>
                  <a:lnTo>
                    <a:pt x="118590" y="1098668"/>
                  </a:lnTo>
                  <a:lnTo>
                    <a:pt x="116417" y="1103014"/>
                  </a:lnTo>
                  <a:lnTo>
                    <a:pt x="115796" y="1106739"/>
                  </a:lnTo>
                  <a:lnTo>
                    <a:pt x="111760" y="1119468"/>
                  </a:lnTo>
                  <a:lnTo>
                    <a:pt x="111760" y="1140578"/>
                  </a:lnTo>
                  <a:lnTo>
                    <a:pt x="111760" y="1163861"/>
                  </a:lnTo>
                  <a:lnTo>
                    <a:pt x="113934" y="1188076"/>
                  </a:lnTo>
                  <a:lnTo>
                    <a:pt x="116107" y="1208255"/>
                  </a:lnTo>
                  <a:lnTo>
                    <a:pt x="116107" y="1223157"/>
                  </a:lnTo>
                  <a:lnTo>
                    <a:pt x="119211" y="1223157"/>
                  </a:lnTo>
                  <a:lnTo>
                    <a:pt x="119211" y="1228434"/>
                  </a:lnTo>
                  <a:lnTo>
                    <a:pt x="126351" y="1228434"/>
                  </a:lnTo>
                  <a:lnTo>
                    <a:pt x="131629" y="1227503"/>
                  </a:lnTo>
                  <a:lnTo>
                    <a:pt x="135665" y="1227503"/>
                  </a:lnTo>
                  <a:lnTo>
                    <a:pt x="138769" y="1223157"/>
                  </a:lnTo>
                  <a:lnTo>
                    <a:pt x="144978" y="1225330"/>
                  </a:lnTo>
                  <a:lnTo>
                    <a:pt x="148083" y="1225330"/>
                  </a:lnTo>
                  <a:lnTo>
                    <a:pt x="152118" y="1227503"/>
                  </a:lnTo>
                  <a:lnTo>
                    <a:pt x="155223" y="1228434"/>
                  </a:lnTo>
                  <a:lnTo>
                    <a:pt x="157396" y="1230607"/>
                  </a:lnTo>
                  <a:lnTo>
                    <a:pt x="157396" y="1232780"/>
                  </a:lnTo>
                  <a:lnTo>
                    <a:pt x="157396" y="1234953"/>
                  </a:lnTo>
                  <a:lnTo>
                    <a:pt x="159569" y="1234953"/>
                  </a:lnTo>
                  <a:lnTo>
                    <a:pt x="159569" y="1235885"/>
                  </a:lnTo>
                  <a:lnTo>
                    <a:pt x="153360" y="1252959"/>
                  </a:lnTo>
                  <a:lnTo>
                    <a:pt x="142805" y="1265688"/>
                  </a:lnTo>
                  <a:lnTo>
                    <a:pt x="130387" y="1277174"/>
                  </a:lnTo>
                  <a:lnTo>
                    <a:pt x="116728" y="1287729"/>
                  </a:lnTo>
                  <a:lnTo>
                    <a:pt x="104310" y="1299216"/>
                  </a:lnTo>
                  <a:lnTo>
                    <a:pt x="94996" y="1314117"/>
                  </a:lnTo>
                  <a:lnTo>
                    <a:pt x="94065" y="1324672"/>
                  </a:lnTo>
                  <a:lnTo>
                    <a:pt x="94996" y="1337401"/>
                  </a:lnTo>
                  <a:lnTo>
                    <a:pt x="94996" y="1348887"/>
                  </a:lnTo>
                  <a:lnTo>
                    <a:pt x="91892" y="1357269"/>
                  </a:lnTo>
                  <a:lnTo>
                    <a:pt x="77301" y="1366893"/>
                  </a:lnTo>
                  <a:lnTo>
                    <a:pt x="62710" y="1374344"/>
                  </a:lnTo>
                  <a:lnTo>
                    <a:pt x="48119" y="1383967"/>
                  </a:lnTo>
                  <a:lnTo>
                    <a:pt x="35701" y="1394523"/>
                  </a:lnTo>
                  <a:lnTo>
                    <a:pt x="31666" y="1401973"/>
                  </a:lnTo>
                  <a:lnTo>
                    <a:pt x="24525" y="1415633"/>
                  </a:lnTo>
                  <a:lnTo>
                    <a:pt x="17385" y="1431466"/>
                  </a:lnTo>
                  <a:lnTo>
                    <a:pt x="10245" y="1450403"/>
                  </a:lnTo>
                  <a:lnTo>
                    <a:pt x="3104" y="1466236"/>
                  </a:lnTo>
                  <a:lnTo>
                    <a:pt x="0" y="1481137"/>
                  </a:lnTo>
                  <a:lnTo>
                    <a:pt x="0" y="1492623"/>
                  </a:lnTo>
                  <a:lnTo>
                    <a:pt x="3104" y="1500074"/>
                  </a:lnTo>
                  <a:lnTo>
                    <a:pt x="9313" y="1509698"/>
                  </a:lnTo>
                  <a:lnTo>
                    <a:pt x="12418" y="1518080"/>
                  </a:lnTo>
                  <a:lnTo>
                    <a:pt x="12418" y="1532981"/>
                  </a:lnTo>
                  <a:lnTo>
                    <a:pt x="10245" y="1542605"/>
                  </a:lnTo>
                  <a:lnTo>
                    <a:pt x="7140" y="1555334"/>
                  </a:lnTo>
                  <a:lnTo>
                    <a:pt x="3104" y="1570235"/>
                  </a:lnTo>
                  <a:lnTo>
                    <a:pt x="2173" y="1587309"/>
                  </a:lnTo>
                  <a:lnTo>
                    <a:pt x="5278" y="1597865"/>
                  </a:lnTo>
                  <a:lnTo>
                    <a:pt x="5278" y="1622079"/>
                  </a:lnTo>
                  <a:lnTo>
                    <a:pt x="14591" y="1633566"/>
                  </a:lnTo>
                  <a:lnTo>
                    <a:pt x="29182" y="1646294"/>
                  </a:lnTo>
                  <a:lnTo>
                    <a:pt x="45946" y="1659022"/>
                  </a:lnTo>
                  <a:lnTo>
                    <a:pt x="56501" y="1671751"/>
                  </a:lnTo>
                  <a:lnTo>
                    <a:pt x="65815" y="1695965"/>
                  </a:lnTo>
                  <a:lnTo>
                    <a:pt x="78232" y="1705589"/>
                  </a:lnTo>
                  <a:lnTo>
                    <a:pt x="92823" y="1713040"/>
                  </a:lnTo>
                  <a:lnTo>
                    <a:pt x="107414" y="1720491"/>
                  </a:lnTo>
                  <a:lnTo>
                    <a:pt x="122005" y="1727941"/>
                  </a:lnTo>
                  <a:lnTo>
                    <a:pt x="132560" y="1740670"/>
                  </a:lnTo>
                  <a:lnTo>
                    <a:pt x="139701" y="1738497"/>
                  </a:lnTo>
                  <a:lnTo>
                    <a:pt x="145910" y="1736323"/>
                  </a:lnTo>
                  <a:lnTo>
                    <a:pt x="149014" y="1733219"/>
                  </a:lnTo>
                  <a:lnTo>
                    <a:pt x="153050" y="1731046"/>
                  </a:lnTo>
                  <a:lnTo>
                    <a:pt x="161432" y="1733219"/>
                  </a:lnTo>
                  <a:lnTo>
                    <a:pt x="172918" y="1736323"/>
                  </a:lnTo>
                  <a:lnTo>
                    <a:pt x="185336" y="1736323"/>
                  </a:lnTo>
                  <a:lnTo>
                    <a:pt x="189372" y="1723595"/>
                  </a:lnTo>
                  <a:lnTo>
                    <a:pt x="224763" y="1731046"/>
                  </a:lnTo>
                  <a:lnTo>
                    <a:pt x="239354" y="1725768"/>
                  </a:lnTo>
                  <a:lnTo>
                    <a:pt x="257980" y="1718318"/>
                  </a:lnTo>
                  <a:lnTo>
                    <a:pt x="275676" y="1710867"/>
                  </a:lnTo>
                  <a:lnTo>
                    <a:pt x="290267" y="1713040"/>
                  </a:lnTo>
                  <a:lnTo>
                    <a:pt x="302685" y="1713971"/>
                  </a:lnTo>
                  <a:lnTo>
                    <a:pt x="316344" y="1716144"/>
                  </a:lnTo>
                  <a:lnTo>
                    <a:pt x="336213" y="1747810"/>
                  </a:lnTo>
                  <a:lnTo>
                    <a:pt x="343353" y="1747810"/>
                  </a:lnTo>
                  <a:lnTo>
                    <a:pt x="348631" y="1747810"/>
                  </a:lnTo>
                  <a:lnTo>
                    <a:pt x="353908" y="1745637"/>
                  </a:lnTo>
                  <a:lnTo>
                    <a:pt x="356081" y="1743464"/>
                  </a:lnTo>
                  <a:lnTo>
                    <a:pt x="360117" y="1740359"/>
                  </a:lnTo>
                  <a:lnTo>
                    <a:pt x="367257" y="1742532"/>
                  </a:lnTo>
                  <a:lnTo>
                    <a:pt x="372535" y="1742532"/>
                  </a:lnTo>
                  <a:lnTo>
                    <a:pt x="375639" y="1743464"/>
                  </a:lnTo>
                  <a:lnTo>
                    <a:pt x="379675" y="1747810"/>
                  </a:lnTo>
                  <a:lnTo>
                    <a:pt x="382780" y="1749983"/>
                  </a:lnTo>
                  <a:lnTo>
                    <a:pt x="388989" y="1753088"/>
                  </a:lnTo>
                  <a:lnTo>
                    <a:pt x="382780" y="1775440"/>
                  </a:lnTo>
                  <a:lnTo>
                    <a:pt x="377502" y="1795619"/>
                  </a:lnTo>
                  <a:lnTo>
                    <a:pt x="372224" y="1817971"/>
                  </a:lnTo>
                  <a:lnTo>
                    <a:pt x="388989" y="1835045"/>
                  </a:lnTo>
                  <a:lnTo>
                    <a:pt x="404511" y="1855224"/>
                  </a:lnTo>
                  <a:lnTo>
                    <a:pt x="421275" y="1877576"/>
                  </a:lnTo>
                  <a:lnTo>
                    <a:pt x="431830" y="1899928"/>
                  </a:lnTo>
                  <a:lnTo>
                    <a:pt x="435866" y="1917003"/>
                  </a:lnTo>
                  <a:lnTo>
                    <a:pt x="435866" y="1929731"/>
                  </a:lnTo>
                  <a:lnTo>
                    <a:pt x="438039" y="1942459"/>
                  </a:lnTo>
                  <a:lnTo>
                    <a:pt x="445179" y="1957361"/>
                  </a:lnTo>
                  <a:lnTo>
                    <a:pt x="438970" y="1972262"/>
                  </a:lnTo>
                  <a:lnTo>
                    <a:pt x="431830" y="1989337"/>
                  </a:lnTo>
                  <a:lnTo>
                    <a:pt x="421275" y="2009516"/>
                  </a:lnTo>
                  <a:lnTo>
                    <a:pt x="414135" y="2027522"/>
                  </a:lnTo>
                  <a:lnTo>
                    <a:pt x="410099" y="2048632"/>
                  </a:lnTo>
                  <a:lnTo>
                    <a:pt x="412272" y="2066638"/>
                  </a:lnTo>
                  <a:lnTo>
                    <a:pt x="419412" y="2081539"/>
                  </a:lnTo>
                  <a:lnTo>
                    <a:pt x="430899" y="2096441"/>
                  </a:lnTo>
                  <a:lnTo>
                    <a:pt x="441454" y="2113515"/>
                  </a:lnTo>
                  <a:lnTo>
                    <a:pt x="448594" y="2128416"/>
                  </a:lnTo>
                  <a:lnTo>
                    <a:pt x="448594" y="2133694"/>
                  </a:lnTo>
                  <a:lnTo>
                    <a:pt x="448594" y="2138972"/>
                  </a:lnTo>
                  <a:lnTo>
                    <a:pt x="446421" y="2143318"/>
                  </a:lnTo>
                  <a:lnTo>
                    <a:pt x="445490" y="2148595"/>
                  </a:lnTo>
                  <a:lnTo>
                    <a:pt x="445490" y="2151700"/>
                  </a:lnTo>
                  <a:lnTo>
                    <a:pt x="445490" y="2156046"/>
                  </a:lnTo>
                  <a:lnTo>
                    <a:pt x="452630" y="2159151"/>
                  </a:lnTo>
                  <a:lnTo>
                    <a:pt x="450457" y="2163497"/>
                  </a:lnTo>
                  <a:lnTo>
                    <a:pt x="448284" y="2166601"/>
                  </a:lnTo>
                  <a:lnTo>
                    <a:pt x="448284" y="2170948"/>
                  </a:lnTo>
                  <a:lnTo>
                    <a:pt x="446111" y="2176225"/>
                  </a:lnTo>
                  <a:lnTo>
                    <a:pt x="448284" y="2181503"/>
                  </a:lnTo>
                  <a:lnTo>
                    <a:pt x="450457" y="2181503"/>
                  </a:lnTo>
                  <a:lnTo>
                    <a:pt x="452630" y="2185849"/>
                  </a:lnTo>
                  <a:lnTo>
                    <a:pt x="455734" y="2186780"/>
                  </a:lnTo>
                  <a:lnTo>
                    <a:pt x="459770" y="2191127"/>
                  </a:lnTo>
                  <a:lnTo>
                    <a:pt x="459770" y="2193300"/>
                  </a:lnTo>
                  <a:lnTo>
                    <a:pt x="455734" y="2206028"/>
                  </a:lnTo>
                  <a:lnTo>
                    <a:pt x="465048" y="2224034"/>
                  </a:lnTo>
                  <a:lnTo>
                    <a:pt x="479639" y="2242971"/>
                  </a:lnTo>
                  <a:lnTo>
                    <a:pt x="494230" y="2260046"/>
                  </a:lnTo>
                  <a:lnTo>
                    <a:pt x="504785" y="2278051"/>
                  </a:lnTo>
                  <a:lnTo>
                    <a:pt x="506958" y="2290780"/>
                  </a:lnTo>
                  <a:lnTo>
                    <a:pt x="506958" y="2303508"/>
                  </a:lnTo>
                  <a:lnTo>
                    <a:pt x="506958" y="2314994"/>
                  </a:lnTo>
                  <a:lnTo>
                    <a:pt x="509131" y="2324618"/>
                  </a:lnTo>
                  <a:lnTo>
                    <a:pt x="512236" y="2327723"/>
                  </a:lnTo>
                  <a:lnTo>
                    <a:pt x="516271" y="2333000"/>
                  </a:lnTo>
                  <a:lnTo>
                    <a:pt x="519376" y="2335173"/>
                  </a:lnTo>
                  <a:lnTo>
                    <a:pt x="523411" y="2339520"/>
                  </a:lnTo>
                  <a:lnTo>
                    <a:pt x="528689" y="2342624"/>
                  </a:lnTo>
                  <a:lnTo>
                    <a:pt x="553835" y="2337347"/>
                  </a:lnTo>
                  <a:lnTo>
                    <a:pt x="582086" y="2332069"/>
                  </a:lnTo>
                  <a:lnTo>
                    <a:pt x="609095" y="2324618"/>
                  </a:lnTo>
                  <a:lnTo>
                    <a:pt x="636103" y="2317168"/>
                  </a:lnTo>
                  <a:lnTo>
                    <a:pt x="657834" y="2303508"/>
                  </a:lnTo>
                  <a:lnTo>
                    <a:pt x="675530" y="2287675"/>
                  </a:lnTo>
                  <a:lnTo>
                    <a:pt x="684843" y="2270601"/>
                  </a:lnTo>
                  <a:lnTo>
                    <a:pt x="691984" y="2253526"/>
                  </a:lnTo>
                  <a:lnTo>
                    <a:pt x="715888" y="2233347"/>
                  </a:lnTo>
                  <a:lnTo>
                    <a:pt x="718992" y="2218446"/>
                  </a:lnTo>
                  <a:lnTo>
                    <a:pt x="721165" y="2203544"/>
                  </a:lnTo>
                  <a:lnTo>
                    <a:pt x="723339" y="2188643"/>
                  </a:lnTo>
                  <a:lnTo>
                    <a:pt x="728616" y="2175915"/>
                  </a:lnTo>
                  <a:lnTo>
                    <a:pt x="748485" y="2171568"/>
                  </a:lnTo>
                  <a:lnTo>
                    <a:pt x="752520" y="2168464"/>
                  </a:lnTo>
                  <a:lnTo>
                    <a:pt x="753452" y="2164118"/>
                  </a:lnTo>
                  <a:lnTo>
                    <a:pt x="757488" y="2161013"/>
                  </a:lnTo>
                  <a:lnTo>
                    <a:pt x="759661" y="2158840"/>
                  </a:lnTo>
                  <a:lnTo>
                    <a:pt x="762765" y="2155736"/>
                  </a:lnTo>
                  <a:lnTo>
                    <a:pt x="768043" y="2151390"/>
                  </a:lnTo>
                  <a:lnTo>
                    <a:pt x="764938" y="2131211"/>
                  </a:lnTo>
                  <a:lnTo>
                    <a:pt x="757798" y="2114136"/>
                  </a:lnTo>
                  <a:lnTo>
                    <a:pt x="748485" y="2103581"/>
                  </a:lnTo>
                  <a:lnTo>
                    <a:pt x="757798" y="2084644"/>
                  </a:lnTo>
                  <a:lnTo>
                    <a:pt x="772389" y="2071915"/>
                  </a:lnTo>
                  <a:lnTo>
                    <a:pt x="790084" y="2062291"/>
                  </a:lnTo>
                  <a:lnTo>
                    <a:pt x="808711" y="2053909"/>
                  </a:lnTo>
                  <a:lnTo>
                    <a:pt x="824234" y="2042423"/>
                  </a:lnTo>
                  <a:lnTo>
                    <a:pt x="835720" y="2019140"/>
                  </a:lnTo>
                  <a:lnTo>
                    <a:pt x="837893" y="1996787"/>
                  </a:lnTo>
                  <a:lnTo>
                    <a:pt x="831684" y="1974435"/>
                  </a:lnTo>
                  <a:lnTo>
                    <a:pt x="824544" y="1952083"/>
                  </a:lnTo>
                  <a:lnTo>
                    <a:pt x="817404" y="1931904"/>
                  </a:lnTo>
                  <a:lnTo>
                    <a:pt x="810263" y="1909552"/>
                  </a:lnTo>
                  <a:lnTo>
                    <a:pt x="807159" y="1887200"/>
                  </a:lnTo>
                  <a:lnTo>
                    <a:pt x="812437" y="1862985"/>
                  </a:lnTo>
                  <a:lnTo>
                    <a:pt x="827027" y="1837529"/>
                  </a:lnTo>
                  <a:lnTo>
                    <a:pt x="845654" y="1815177"/>
                  </a:lnTo>
                  <a:lnTo>
                    <a:pt x="867385" y="1794066"/>
                  </a:lnTo>
                  <a:lnTo>
                    <a:pt x="890358" y="1776060"/>
                  </a:lnTo>
                  <a:lnTo>
                    <a:pt x="912090" y="1757123"/>
                  </a:lnTo>
                  <a:lnTo>
                    <a:pt x="931958" y="1736944"/>
                  </a:lnTo>
                  <a:lnTo>
                    <a:pt x="945618" y="1718938"/>
                  </a:lnTo>
                  <a:lnTo>
                    <a:pt x="958036" y="1696586"/>
                  </a:lnTo>
                  <a:lnTo>
                    <a:pt x="968591" y="1674234"/>
                  </a:lnTo>
                  <a:lnTo>
                    <a:pt x="975731" y="1655297"/>
                  </a:lnTo>
                  <a:lnTo>
                    <a:pt x="979767" y="1642569"/>
                  </a:lnTo>
                  <a:lnTo>
                    <a:pt x="979767" y="1631393"/>
                  </a:lnTo>
                  <a:lnTo>
                    <a:pt x="985044" y="1621769"/>
                  </a:lnTo>
                  <a:lnTo>
                    <a:pt x="985044" y="1618665"/>
                  </a:lnTo>
                  <a:lnTo>
                    <a:pt x="963313" y="1621769"/>
                  </a:lnTo>
                  <a:lnTo>
                    <a:pt x="939409" y="1627046"/>
                  </a:lnTo>
                  <a:lnTo>
                    <a:pt x="914263" y="1633255"/>
                  </a:lnTo>
                  <a:lnTo>
                    <a:pt x="895636" y="1641637"/>
                  </a:lnTo>
                  <a:lnTo>
                    <a:pt x="880114" y="1640706"/>
                  </a:lnTo>
                  <a:lnTo>
                    <a:pt x="874836" y="1634497"/>
                  </a:lnTo>
                  <a:lnTo>
                    <a:pt x="872663" y="1629220"/>
                  </a:lnTo>
                  <a:lnTo>
                    <a:pt x="872663" y="1623942"/>
                  </a:lnTo>
                  <a:lnTo>
                    <a:pt x="872663" y="1616491"/>
                  </a:lnTo>
                  <a:lnTo>
                    <a:pt x="868627" y="1611214"/>
                  </a:lnTo>
                  <a:lnTo>
                    <a:pt x="854036" y="1599727"/>
                  </a:lnTo>
                  <a:lnTo>
                    <a:pt x="836341" y="1589172"/>
                  </a:lnTo>
                  <a:lnTo>
                    <a:pt x="819577" y="1577686"/>
                  </a:lnTo>
                  <a:lnTo>
                    <a:pt x="809022" y="1564957"/>
                  </a:lnTo>
                  <a:lnTo>
                    <a:pt x="804986" y="1553471"/>
                  </a:lnTo>
                  <a:lnTo>
                    <a:pt x="802813" y="1545089"/>
                  </a:lnTo>
                  <a:lnTo>
                    <a:pt x="799708" y="1533602"/>
                  </a:lnTo>
                  <a:lnTo>
                    <a:pt x="797535" y="1530498"/>
                  </a:lnTo>
                  <a:lnTo>
                    <a:pt x="792258" y="1526152"/>
                  </a:lnTo>
                  <a:lnTo>
                    <a:pt x="786980" y="1523047"/>
                  </a:lnTo>
                  <a:lnTo>
                    <a:pt x="782944" y="1517770"/>
                  </a:lnTo>
                  <a:lnTo>
                    <a:pt x="779840" y="1513423"/>
                  </a:lnTo>
                  <a:lnTo>
                    <a:pt x="779840" y="1476480"/>
                  </a:lnTo>
                  <a:lnTo>
                    <a:pt x="777667" y="1471203"/>
                  </a:lnTo>
                  <a:lnTo>
                    <a:pt x="772389" y="1466856"/>
                  </a:lnTo>
                  <a:lnTo>
                    <a:pt x="768353" y="1463752"/>
                  </a:lnTo>
                  <a:lnTo>
                    <a:pt x="763076" y="1459406"/>
                  </a:lnTo>
                  <a:lnTo>
                    <a:pt x="759971" y="1456301"/>
                  </a:lnTo>
                  <a:lnTo>
                    <a:pt x="750658" y="1436122"/>
                  </a:lnTo>
                  <a:lnTo>
                    <a:pt x="743518" y="1415943"/>
                  </a:lnTo>
                  <a:lnTo>
                    <a:pt x="736377" y="1393591"/>
                  </a:lnTo>
                  <a:lnTo>
                    <a:pt x="724891" y="1374654"/>
                  </a:lnTo>
                  <a:lnTo>
                    <a:pt x="712473" y="1357580"/>
                  </a:lnTo>
                  <a:lnTo>
                    <a:pt x="712473" y="1350129"/>
                  </a:lnTo>
                  <a:lnTo>
                    <a:pt x="716509" y="1350129"/>
                  </a:lnTo>
                  <a:lnTo>
                    <a:pt x="719613" y="1357580"/>
                  </a:lnTo>
                  <a:lnTo>
                    <a:pt x="723649" y="1363788"/>
                  </a:lnTo>
                  <a:lnTo>
                    <a:pt x="726753" y="1366893"/>
                  </a:lnTo>
                  <a:lnTo>
                    <a:pt x="730789" y="1369066"/>
                  </a:lnTo>
                  <a:lnTo>
                    <a:pt x="733894" y="1371239"/>
                  </a:lnTo>
                  <a:lnTo>
                    <a:pt x="737930" y="1372170"/>
                  </a:lnTo>
                  <a:lnTo>
                    <a:pt x="738861" y="1376517"/>
                  </a:lnTo>
                  <a:lnTo>
                    <a:pt x="745070" y="1378690"/>
                  </a:lnTo>
                  <a:lnTo>
                    <a:pt x="755625" y="1386141"/>
                  </a:lnTo>
                  <a:lnTo>
                    <a:pt x="762765" y="1396696"/>
                  </a:lnTo>
                  <a:lnTo>
                    <a:pt x="768043" y="1409424"/>
                  </a:lnTo>
                  <a:lnTo>
                    <a:pt x="774252" y="1423084"/>
                  </a:lnTo>
                  <a:lnTo>
                    <a:pt x="779529" y="1435812"/>
                  </a:lnTo>
                  <a:lnTo>
                    <a:pt x="799398" y="1448540"/>
                  </a:lnTo>
                  <a:lnTo>
                    <a:pt x="804675" y="1459095"/>
                  </a:lnTo>
                  <a:lnTo>
                    <a:pt x="806848" y="1472755"/>
                  </a:lnTo>
                  <a:lnTo>
                    <a:pt x="809022" y="1485483"/>
                  </a:lnTo>
                  <a:lnTo>
                    <a:pt x="812126" y="1496038"/>
                  </a:lnTo>
                  <a:lnTo>
                    <a:pt x="824544" y="1510940"/>
                  </a:lnTo>
                  <a:lnTo>
                    <a:pt x="838204" y="1525841"/>
                  </a:lnTo>
                  <a:lnTo>
                    <a:pt x="850621" y="1542916"/>
                  </a:lnTo>
                  <a:lnTo>
                    <a:pt x="859935" y="1560922"/>
                  </a:lnTo>
                  <a:lnTo>
                    <a:pt x="860866" y="1572408"/>
                  </a:lnTo>
                  <a:lnTo>
                    <a:pt x="860866" y="1582963"/>
                  </a:lnTo>
                  <a:lnTo>
                    <a:pt x="863039" y="1594450"/>
                  </a:lnTo>
                  <a:lnTo>
                    <a:pt x="868317" y="1605005"/>
                  </a:lnTo>
                  <a:lnTo>
                    <a:pt x="870490" y="1609351"/>
                  </a:lnTo>
                  <a:lnTo>
                    <a:pt x="872663" y="1611524"/>
                  </a:lnTo>
                  <a:lnTo>
                    <a:pt x="874836" y="1612456"/>
                  </a:lnTo>
                  <a:lnTo>
                    <a:pt x="875767" y="1612456"/>
                  </a:lnTo>
                  <a:lnTo>
                    <a:pt x="879803" y="1614629"/>
                  </a:lnTo>
                  <a:lnTo>
                    <a:pt x="889117" y="1614629"/>
                  </a:lnTo>
                  <a:lnTo>
                    <a:pt x="901534" y="1611524"/>
                  </a:lnTo>
                  <a:lnTo>
                    <a:pt x="913952" y="1604074"/>
                  </a:lnTo>
                  <a:lnTo>
                    <a:pt x="928543" y="1597865"/>
                  </a:lnTo>
                  <a:lnTo>
                    <a:pt x="946239" y="1592587"/>
                  </a:lnTo>
                  <a:lnTo>
                    <a:pt x="963003" y="1589483"/>
                  </a:lnTo>
                  <a:lnTo>
                    <a:pt x="979767" y="1582032"/>
                  </a:lnTo>
                  <a:lnTo>
                    <a:pt x="992185" y="1572408"/>
                  </a:lnTo>
                  <a:lnTo>
                    <a:pt x="1002740" y="1560922"/>
                  </a:lnTo>
                  <a:lnTo>
                    <a:pt x="1016399" y="1553471"/>
                  </a:lnTo>
                  <a:lnTo>
                    <a:pt x="1039372" y="1553471"/>
                  </a:lnTo>
                  <a:lnTo>
                    <a:pt x="1039372" y="1544468"/>
                  </a:lnTo>
                  <a:lnTo>
                    <a:pt x="1057999" y="1531740"/>
                  </a:lnTo>
                  <a:lnTo>
                    <a:pt x="1075694" y="1520253"/>
                  </a:lnTo>
                  <a:lnTo>
                    <a:pt x="1075694" y="1500074"/>
                  </a:lnTo>
                  <a:lnTo>
                    <a:pt x="1089354" y="1494797"/>
                  </a:lnTo>
                  <a:lnTo>
                    <a:pt x="1095563" y="1487346"/>
                  </a:lnTo>
                  <a:lnTo>
                    <a:pt x="1101772" y="1477722"/>
                  </a:lnTo>
                  <a:lnTo>
                    <a:pt x="1108912" y="1468098"/>
                  </a:lnTo>
                  <a:lnTo>
                    <a:pt x="1087181" y="1450092"/>
                  </a:lnTo>
                  <a:lnTo>
                    <a:pt x="1060172" y="1435191"/>
                  </a:lnTo>
                  <a:lnTo>
                    <a:pt x="1057999" y="1420290"/>
                  </a:lnTo>
                  <a:lnTo>
                    <a:pt x="1055826" y="1401352"/>
                  </a:lnTo>
                  <a:lnTo>
                    <a:pt x="1035958" y="1416254"/>
                  </a:lnTo>
                  <a:lnTo>
                    <a:pt x="1019193" y="1435191"/>
                  </a:lnTo>
                  <a:lnTo>
                    <a:pt x="1008638" y="1435191"/>
                  </a:lnTo>
                  <a:lnTo>
                    <a:pt x="999325" y="1437364"/>
                  </a:lnTo>
                  <a:lnTo>
                    <a:pt x="992185" y="1438295"/>
                  </a:lnTo>
                  <a:lnTo>
                    <a:pt x="990011" y="1433018"/>
                  </a:lnTo>
                  <a:lnTo>
                    <a:pt x="989080" y="1427740"/>
                  </a:lnTo>
                  <a:lnTo>
                    <a:pt x="989080" y="1422463"/>
                  </a:lnTo>
                  <a:lnTo>
                    <a:pt x="986907" y="1416254"/>
                  </a:lnTo>
                  <a:lnTo>
                    <a:pt x="984734" y="1410976"/>
                  </a:lnTo>
                  <a:lnTo>
                    <a:pt x="979456" y="1408803"/>
                  </a:lnTo>
                  <a:lnTo>
                    <a:pt x="977283" y="1408803"/>
                  </a:lnTo>
                  <a:lnTo>
                    <a:pt x="975110" y="1408803"/>
                  </a:lnTo>
                  <a:lnTo>
                    <a:pt x="975110" y="1410976"/>
                  </a:lnTo>
                  <a:lnTo>
                    <a:pt x="974179" y="1413149"/>
                  </a:lnTo>
                  <a:lnTo>
                    <a:pt x="972006" y="1418427"/>
                  </a:lnTo>
                  <a:lnTo>
                    <a:pt x="964865" y="1407872"/>
                  </a:lnTo>
                  <a:lnTo>
                    <a:pt x="957725" y="1392970"/>
                  </a:lnTo>
                  <a:lnTo>
                    <a:pt x="948412" y="1375896"/>
                  </a:lnTo>
                  <a:lnTo>
                    <a:pt x="943134" y="1358821"/>
                  </a:lnTo>
                  <a:lnTo>
                    <a:pt x="939098" y="1343920"/>
                  </a:lnTo>
                  <a:lnTo>
                    <a:pt x="946239" y="1343920"/>
                  </a:lnTo>
                  <a:lnTo>
                    <a:pt x="950274" y="1343920"/>
                  </a:lnTo>
                  <a:lnTo>
                    <a:pt x="952448" y="1343920"/>
                  </a:lnTo>
                  <a:lnTo>
                    <a:pt x="953379" y="1343920"/>
                  </a:lnTo>
                  <a:lnTo>
                    <a:pt x="955552" y="1343920"/>
                  </a:lnTo>
                  <a:lnTo>
                    <a:pt x="967039" y="1353544"/>
                  </a:lnTo>
                  <a:lnTo>
                    <a:pt x="972316" y="1363167"/>
                  </a:lnTo>
                  <a:lnTo>
                    <a:pt x="975421" y="1373723"/>
                  </a:lnTo>
                  <a:lnTo>
                    <a:pt x="984734" y="1381173"/>
                  </a:lnTo>
                  <a:lnTo>
                    <a:pt x="997152" y="1388624"/>
                  </a:lnTo>
                  <a:lnTo>
                    <a:pt x="1008638" y="1393902"/>
                  </a:lnTo>
                  <a:lnTo>
                    <a:pt x="1019193" y="1401352"/>
                  </a:lnTo>
                  <a:lnTo>
                    <a:pt x="1031611" y="1401352"/>
                  </a:lnTo>
                  <a:lnTo>
                    <a:pt x="1040925" y="1400421"/>
                  </a:lnTo>
                  <a:lnTo>
                    <a:pt x="1048065" y="1398248"/>
                  </a:lnTo>
                  <a:lnTo>
                    <a:pt x="1059551" y="1393902"/>
                  </a:lnTo>
                  <a:lnTo>
                    <a:pt x="1066692" y="1407561"/>
                  </a:lnTo>
                  <a:lnTo>
                    <a:pt x="1071969" y="1418116"/>
                  </a:lnTo>
                  <a:lnTo>
                    <a:pt x="1102082" y="1420290"/>
                  </a:lnTo>
                  <a:lnTo>
                    <a:pt x="1133438" y="1422463"/>
                  </a:lnTo>
                  <a:lnTo>
                    <a:pt x="1164793" y="1422463"/>
                  </a:lnTo>
                  <a:lnTo>
                    <a:pt x="1194906" y="1418116"/>
                  </a:lnTo>
                  <a:lnTo>
                    <a:pt x="1206392" y="1429603"/>
                  </a:lnTo>
                  <a:lnTo>
                    <a:pt x="1218810" y="1437985"/>
                  </a:lnTo>
                  <a:lnTo>
                    <a:pt x="1231228" y="1447609"/>
                  </a:lnTo>
                  <a:lnTo>
                    <a:pt x="1238368" y="1458164"/>
                  </a:lnTo>
                  <a:lnTo>
                    <a:pt x="1235264" y="1471824"/>
                  </a:lnTo>
                  <a:lnTo>
                    <a:pt x="1238368" y="1474928"/>
                  </a:lnTo>
                  <a:lnTo>
                    <a:pt x="1242404" y="1479274"/>
                  </a:lnTo>
                  <a:lnTo>
                    <a:pt x="1247681" y="1482379"/>
                  </a:lnTo>
                  <a:lnTo>
                    <a:pt x="1251717" y="1486725"/>
                  </a:lnTo>
                  <a:lnTo>
                    <a:pt x="1262273" y="1487656"/>
                  </a:lnTo>
                  <a:lnTo>
                    <a:pt x="1271586" y="1487656"/>
                  </a:lnTo>
                  <a:lnTo>
                    <a:pt x="1284004" y="1486725"/>
                  </a:lnTo>
                  <a:lnTo>
                    <a:pt x="1288039" y="1524910"/>
                  </a:lnTo>
                  <a:lnTo>
                    <a:pt x="1296422" y="1556575"/>
                  </a:lnTo>
                  <a:lnTo>
                    <a:pt x="1308840" y="1586068"/>
                  </a:lnTo>
                  <a:lnTo>
                    <a:pt x="1327466" y="1613697"/>
                  </a:lnTo>
                  <a:lnTo>
                    <a:pt x="1327466" y="1615870"/>
                  </a:lnTo>
                  <a:lnTo>
                    <a:pt x="1325293" y="1618044"/>
                  </a:lnTo>
                  <a:lnTo>
                    <a:pt x="1323120" y="1621148"/>
                  </a:lnTo>
                  <a:lnTo>
                    <a:pt x="1322188" y="1625494"/>
                  </a:lnTo>
                  <a:lnTo>
                    <a:pt x="1323120" y="1628599"/>
                  </a:lnTo>
                  <a:lnTo>
                    <a:pt x="1329329" y="1645673"/>
                  </a:lnTo>
                  <a:lnTo>
                    <a:pt x="1339884" y="1665852"/>
                  </a:lnTo>
                  <a:lnTo>
                    <a:pt x="1351370" y="1678581"/>
                  </a:lnTo>
                  <a:lnTo>
                    <a:pt x="1352302" y="1680754"/>
                  </a:lnTo>
                  <a:lnTo>
                    <a:pt x="1354475" y="1680754"/>
                  </a:lnTo>
                  <a:lnTo>
                    <a:pt x="1356648" y="1682927"/>
                  </a:lnTo>
                  <a:lnTo>
                    <a:pt x="1358821" y="1682927"/>
                  </a:lnTo>
                  <a:lnTo>
                    <a:pt x="1378690" y="1658712"/>
                  </a:lnTo>
                  <a:lnTo>
                    <a:pt x="1391108" y="1633255"/>
                  </a:lnTo>
                  <a:lnTo>
                    <a:pt x="1400421" y="1601590"/>
                  </a:lnTo>
                  <a:lnTo>
                    <a:pt x="1403525" y="1564647"/>
                  </a:lnTo>
                  <a:lnTo>
                    <a:pt x="1415943" y="1557196"/>
                  </a:lnTo>
                  <a:lnTo>
                    <a:pt x="1425257" y="1547572"/>
                  </a:lnTo>
                  <a:lnTo>
                    <a:pt x="1434570" y="1540122"/>
                  </a:lnTo>
                  <a:lnTo>
                    <a:pt x="1451334" y="1540122"/>
                  </a:lnTo>
                  <a:lnTo>
                    <a:pt x="1463752" y="1507214"/>
                  </a:lnTo>
                  <a:lnTo>
                    <a:pt x="1470892" y="1501937"/>
                  </a:lnTo>
                  <a:lnTo>
                    <a:pt x="1478032" y="1499764"/>
                  </a:lnTo>
                  <a:lnTo>
                    <a:pt x="1485172" y="1499764"/>
                  </a:lnTo>
                  <a:lnTo>
                    <a:pt x="1488277" y="1497591"/>
                  </a:lnTo>
                  <a:lnTo>
                    <a:pt x="1493555" y="1490140"/>
                  </a:lnTo>
                  <a:lnTo>
                    <a:pt x="1497590" y="1475239"/>
                  </a:lnTo>
                  <a:lnTo>
                    <a:pt x="1512181" y="1475239"/>
                  </a:lnTo>
                  <a:lnTo>
                    <a:pt x="1526772" y="1477412"/>
                  </a:lnTo>
                  <a:lnTo>
                    <a:pt x="1543536" y="1475239"/>
                  </a:lnTo>
                  <a:lnTo>
                    <a:pt x="1544468" y="1473065"/>
                  </a:lnTo>
                  <a:lnTo>
                    <a:pt x="1546641" y="1472134"/>
                  </a:lnTo>
                  <a:lnTo>
                    <a:pt x="1548814" y="1467788"/>
                  </a:lnTo>
                  <a:lnTo>
                    <a:pt x="1550987" y="1465615"/>
                  </a:lnTo>
                  <a:lnTo>
                    <a:pt x="1554092" y="1462510"/>
                  </a:lnTo>
                  <a:lnTo>
                    <a:pt x="1565578" y="1480516"/>
                  </a:lnTo>
                  <a:lnTo>
                    <a:pt x="1573960" y="1495418"/>
                  </a:lnTo>
                  <a:lnTo>
                    <a:pt x="1585447" y="1509077"/>
                  </a:lnTo>
                  <a:lnTo>
                    <a:pt x="1592587" y="1523979"/>
                  </a:lnTo>
                  <a:lnTo>
                    <a:pt x="1597864" y="1541984"/>
                  </a:lnTo>
                  <a:lnTo>
                    <a:pt x="1597864" y="1564337"/>
                  </a:lnTo>
                  <a:lnTo>
                    <a:pt x="1600037" y="1566509"/>
                  </a:lnTo>
                  <a:lnTo>
                    <a:pt x="1600969" y="1566509"/>
                  </a:lnTo>
                  <a:lnTo>
                    <a:pt x="1600969" y="1567441"/>
                  </a:lnTo>
                  <a:lnTo>
                    <a:pt x="1603142" y="1567441"/>
                  </a:lnTo>
                  <a:lnTo>
                    <a:pt x="1610282" y="1567441"/>
                  </a:lnTo>
                  <a:lnTo>
                    <a:pt x="1617422" y="1566509"/>
                  </a:lnTo>
                  <a:lnTo>
                    <a:pt x="1621458" y="1564337"/>
                  </a:lnTo>
                  <a:lnTo>
                    <a:pt x="1626736" y="1559990"/>
                  </a:lnTo>
                  <a:lnTo>
                    <a:pt x="1629840" y="1556886"/>
                  </a:lnTo>
                  <a:lnTo>
                    <a:pt x="1641327" y="1569614"/>
                  </a:lnTo>
                  <a:lnTo>
                    <a:pt x="1648467" y="1586688"/>
                  </a:lnTo>
                  <a:lnTo>
                    <a:pt x="1650640" y="1606867"/>
                  </a:lnTo>
                  <a:lnTo>
                    <a:pt x="1650640" y="1629220"/>
                  </a:lnTo>
                  <a:lnTo>
                    <a:pt x="1650640" y="1649399"/>
                  </a:lnTo>
                  <a:lnTo>
                    <a:pt x="1650640" y="1668336"/>
                  </a:lnTo>
                  <a:lnTo>
                    <a:pt x="1653745" y="1683237"/>
                  </a:lnTo>
                  <a:lnTo>
                    <a:pt x="1653745" y="1686342"/>
                  </a:lnTo>
                  <a:lnTo>
                    <a:pt x="1663058" y="1683237"/>
                  </a:lnTo>
                  <a:lnTo>
                    <a:pt x="1663058" y="1686342"/>
                  </a:lnTo>
                  <a:lnTo>
                    <a:pt x="1672371" y="1699070"/>
                  </a:lnTo>
                  <a:lnTo>
                    <a:pt x="1677649" y="1713971"/>
                  </a:lnTo>
                  <a:lnTo>
                    <a:pt x="1682927" y="1728873"/>
                  </a:lnTo>
                  <a:lnTo>
                    <a:pt x="1686962" y="1745947"/>
                  </a:lnTo>
                  <a:lnTo>
                    <a:pt x="1693171" y="1760849"/>
                  </a:lnTo>
                  <a:lnTo>
                    <a:pt x="1702485" y="1768299"/>
                  </a:lnTo>
                  <a:lnTo>
                    <a:pt x="1704658" y="1770472"/>
                  </a:lnTo>
                  <a:lnTo>
                    <a:pt x="1715213" y="1775750"/>
                  </a:lnTo>
                  <a:lnTo>
                    <a:pt x="1726699" y="1785374"/>
                  </a:lnTo>
                  <a:lnTo>
                    <a:pt x="1737255" y="1785374"/>
                  </a:lnTo>
                  <a:lnTo>
                    <a:pt x="1736323" y="1758986"/>
                  </a:lnTo>
                  <a:lnTo>
                    <a:pt x="1729183" y="1733529"/>
                  </a:lnTo>
                  <a:lnTo>
                    <a:pt x="1717696" y="1711177"/>
                  </a:lnTo>
                  <a:lnTo>
                    <a:pt x="1703106" y="1696276"/>
                  </a:lnTo>
                  <a:lnTo>
                    <a:pt x="1700001" y="1694103"/>
                  </a:lnTo>
                  <a:lnTo>
                    <a:pt x="1695965" y="1694103"/>
                  </a:lnTo>
                  <a:lnTo>
                    <a:pt x="1692861" y="1694103"/>
                  </a:lnTo>
                  <a:lnTo>
                    <a:pt x="1688825" y="1694103"/>
                  </a:lnTo>
                  <a:lnTo>
                    <a:pt x="1687894" y="1691930"/>
                  </a:lnTo>
                  <a:lnTo>
                    <a:pt x="1681685" y="1681374"/>
                  </a:lnTo>
                  <a:lnTo>
                    <a:pt x="1680753" y="1671751"/>
                  </a:lnTo>
                  <a:lnTo>
                    <a:pt x="1676718" y="1664300"/>
                  </a:lnTo>
                  <a:lnTo>
                    <a:pt x="1667404" y="1659022"/>
                  </a:lnTo>
                  <a:lnTo>
                    <a:pt x="1676718" y="1634808"/>
                  </a:lnTo>
                  <a:lnTo>
                    <a:pt x="1683858" y="1605315"/>
                  </a:lnTo>
                  <a:lnTo>
                    <a:pt x="1700622" y="1618975"/>
                  </a:lnTo>
                  <a:lnTo>
                    <a:pt x="1716144" y="1631703"/>
                  </a:lnTo>
                  <a:lnTo>
                    <a:pt x="1730735" y="1644431"/>
                  </a:lnTo>
                  <a:lnTo>
                    <a:pt x="1742222" y="1659333"/>
                  </a:lnTo>
                  <a:lnTo>
                    <a:pt x="1747499" y="1679512"/>
                  </a:lnTo>
                  <a:lnTo>
                    <a:pt x="1754640" y="1679512"/>
                  </a:lnTo>
                  <a:lnTo>
                    <a:pt x="1815176" y="1629841"/>
                  </a:lnTo>
                  <a:lnTo>
                    <a:pt x="1813003" y="1600348"/>
                  </a:lnTo>
                  <a:lnTo>
                    <a:pt x="1807726" y="1576133"/>
                  </a:lnTo>
                  <a:lnTo>
                    <a:pt x="1796239" y="1558128"/>
                  </a:lnTo>
                  <a:lnTo>
                    <a:pt x="1783822" y="1541053"/>
                  </a:lnTo>
                  <a:lnTo>
                    <a:pt x="1767057" y="1525220"/>
                  </a:lnTo>
                  <a:lnTo>
                    <a:pt x="1769230" y="1510319"/>
                  </a:lnTo>
                  <a:lnTo>
                    <a:pt x="1774508" y="1500695"/>
                  </a:lnTo>
                  <a:lnTo>
                    <a:pt x="1780717" y="1495418"/>
                  </a:lnTo>
                  <a:lnTo>
                    <a:pt x="1787857" y="1489209"/>
                  </a:lnTo>
                  <a:lnTo>
                    <a:pt x="1794066" y="1480827"/>
                  </a:lnTo>
                  <a:lnTo>
                    <a:pt x="1800275" y="1480827"/>
                  </a:lnTo>
                  <a:lnTo>
                    <a:pt x="1805553" y="1481758"/>
                  </a:lnTo>
                  <a:lnTo>
                    <a:pt x="1807726" y="1481758"/>
                  </a:lnTo>
                  <a:lnTo>
                    <a:pt x="1810830" y="1483931"/>
                  </a:lnTo>
                  <a:lnTo>
                    <a:pt x="1813003" y="1488277"/>
                  </a:lnTo>
                  <a:lnTo>
                    <a:pt x="1816108" y="1493555"/>
                  </a:lnTo>
                  <a:lnTo>
                    <a:pt x="1818281" y="1496659"/>
                  </a:lnTo>
                  <a:lnTo>
                    <a:pt x="1816108" y="1501006"/>
                  </a:lnTo>
                  <a:lnTo>
                    <a:pt x="1815176" y="1504110"/>
                  </a:lnTo>
                  <a:lnTo>
                    <a:pt x="1811141" y="1506283"/>
                  </a:lnTo>
                  <a:lnTo>
                    <a:pt x="1808036" y="1506283"/>
                  </a:lnTo>
                  <a:lnTo>
                    <a:pt x="1804000" y="1508456"/>
                  </a:lnTo>
                  <a:lnTo>
                    <a:pt x="1804000" y="1518080"/>
                  </a:lnTo>
                  <a:lnTo>
                    <a:pt x="1804000" y="1523358"/>
                  </a:lnTo>
                  <a:lnTo>
                    <a:pt x="1806173" y="1528635"/>
                  </a:lnTo>
                  <a:lnTo>
                    <a:pt x="1808346" y="1533913"/>
                  </a:lnTo>
                  <a:lnTo>
                    <a:pt x="1811451" y="1532981"/>
                  </a:lnTo>
                  <a:lnTo>
                    <a:pt x="1813624" y="1532981"/>
                  </a:lnTo>
                  <a:lnTo>
                    <a:pt x="1815797" y="1532981"/>
                  </a:lnTo>
                  <a:lnTo>
                    <a:pt x="1816729" y="1530808"/>
                  </a:lnTo>
                  <a:lnTo>
                    <a:pt x="1818902" y="1530808"/>
                  </a:lnTo>
                  <a:lnTo>
                    <a:pt x="1826042" y="1526462"/>
                  </a:lnTo>
                  <a:lnTo>
                    <a:pt x="1830078" y="1523358"/>
                  </a:lnTo>
                  <a:lnTo>
                    <a:pt x="1831009" y="1521184"/>
                  </a:lnTo>
                  <a:lnTo>
                    <a:pt x="1835045" y="1518080"/>
                  </a:lnTo>
                  <a:lnTo>
                    <a:pt x="1838150" y="1513734"/>
                  </a:lnTo>
                  <a:lnTo>
                    <a:pt x="1837218" y="1508456"/>
                  </a:lnTo>
                  <a:lnTo>
                    <a:pt x="1837218" y="1503179"/>
                  </a:lnTo>
                  <a:lnTo>
                    <a:pt x="1835045" y="1501006"/>
                  </a:lnTo>
                  <a:lnTo>
                    <a:pt x="1835045" y="1498832"/>
                  </a:lnTo>
                  <a:lnTo>
                    <a:pt x="1835045" y="1495728"/>
                  </a:lnTo>
                  <a:lnTo>
                    <a:pt x="1835045" y="1491382"/>
                  </a:lnTo>
                  <a:lnTo>
                    <a:pt x="1835045" y="1483931"/>
                  </a:lnTo>
                  <a:lnTo>
                    <a:pt x="1862054" y="1478653"/>
                  </a:lnTo>
                  <a:lnTo>
                    <a:pt x="1891236" y="1469030"/>
                  </a:lnTo>
                  <a:lnTo>
                    <a:pt x="1916382" y="1458474"/>
                  </a:lnTo>
                  <a:lnTo>
                    <a:pt x="1940286" y="1443573"/>
                  </a:lnTo>
                  <a:lnTo>
                    <a:pt x="1958913" y="1423394"/>
                  </a:lnTo>
                  <a:lnTo>
                    <a:pt x="1967295" y="1408493"/>
                  </a:lnTo>
                  <a:lnTo>
                    <a:pt x="1974435" y="1394833"/>
                  </a:lnTo>
                  <a:lnTo>
                    <a:pt x="1981575" y="1379932"/>
                  </a:lnTo>
                  <a:lnTo>
                    <a:pt x="1993993" y="1371550"/>
                  </a:lnTo>
                  <a:lnTo>
                    <a:pt x="1993993" y="1351992"/>
                  </a:lnTo>
                  <a:lnTo>
                    <a:pt x="1993062" y="1329639"/>
                  </a:lnTo>
                  <a:lnTo>
                    <a:pt x="1989026" y="1309460"/>
                  </a:lnTo>
                  <a:lnTo>
                    <a:pt x="1981886" y="1289281"/>
                  </a:lnTo>
                  <a:lnTo>
                    <a:pt x="1973504" y="1274380"/>
                  </a:lnTo>
                  <a:lnTo>
                    <a:pt x="1958913" y="1264756"/>
                  </a:lnTo>
                  <a:lnTo>
                    <a:pt x="1964190" y="1252028"/>
                  </a:lnTo>
                  <a:lnTo>
                    <a:pt x="1969468" y="1244577"/>
                  </a:lnTo>
                  <a:lnTo>
                    <a:pt x="1976608" y="1237127"/>
                  </a:lnTo>
                  <a:lnTo>
                    <a:pt x="1983748" y="1227503"/>
                  </a:lnTo>
                  <a:lnTo>
                    <a:pt x="2003617" y="1227503"/>
                  </a:lnTo>
                  <a:lnTo>
                    <a:pt x="2003617" y="1214774"/>
                  </a:lnTo>
                  <a:lnTo>
                    <a:pt x="1998339" y="1214774"/>
                  </a:lnTo>
                  <a:lnTo>
                    <a:pt x="1987784" y="1209497"/>
                  </a:lnTo>
                  <a:lnTo>
                    <a:pt x="1978471" y="1209497"/>
                  </a:lnTo>
                  <a:lnTo>
                    <a:pt x="1969157" y="1212601"/>
                  </a:lnTo>
                  <a:lnTo>
                    <a:pt x="1958602" y="1218810"/>
                  </a:lnTo>
                  <a:lnTo>
                    <a:pt x="1954567" y="1212601"/>
                  </a:lnTo>
                  <a:lnTo>
                    <a:pt x="1951462" y="1209497"/>
                  </a:lnTo>
                  <a:lnTo>
                    <a:pt x="1947426" y="1205151"/>
                  </a:lnTo>
                  <a:lnTo>
                    <a:pt x="1942149" y="1202046"/>
                  </a:lnTo>
                  <a:lnTo>
                    <a:pt x="1935008" y="1197700"/>
                  </a:lnTo>
                  <a:lnTo>
                    <a:pt x="1942149" y="1184972"/>
                  </a:lnTo>
                  <a:lnTo>
                    <a:pt x="1954567" y="1174416"/>
                  </a:lnTo>
                  <a:lnTo>
                    <a:pt x="1966985" y="1164793"/>
                  </a:lnTo>
                  <a:lnTo>
                    <a:pt x="1978471" y="1153306"/>
                  </a:lnTo>
                  <a:lnTo>
                    <a:pt x="1983748" y="1155479"/>
                  </a:lnTo>
                  <a:lnTo>
                    <a:pt x="1987784" y="1155479"/>
                  </a:lnTo>
                  <a:lnTo>
                    <a:pt x="1990889" y="1157652"/>
                  </a:lnTo>
                  <a:lnTo>
                    <a:pt x="1993993" y="1157652"/>
                  </a:lnTo>
                  <a:lnTo>
                    <a:pt x="1990889" y="1165103"/>
                  </a:lnTo>
                  <a:lnTo>
                    <a:pt x="1988716" y="1168208"/>
                  </a:lnTo>
                  <a:lnTo>
                    <a:pt x="1987784" y="1174416"/>
                  </a:lnTo>
                  <a:lnTo>
                    <a:pt x="1985611" y="1177521"/>
                  </a:lnTo>
                  <a:lnTo>
                    <a:pt x="1983438" y="1182799"/>
                  </a:lnTo>
                  <a:lnTo>
                    <a:pt x="1983438" y="1187145"/>
                  </a:lnTo>
                  <a:lnTo>
                    <a:pt x="1995856" y="1181867"/>
                  </a:lnTo>
                  <a:lnTo>
                    <a:pt x="2010447" y="1175658"/>
                  </a:lnTo>
                  <a:lnTo>
                    <a:pt x="2022865" y="1172554"/>
                  </a:lnTo>
                  <a:lnTo>
                    <a:pt x="2034351" y="1174727"/>
                  </a:lnTo>
                  <a:lnTo>
                    <a:pt x="2043664" y="1174727"/>
                  </a:lnTo>
                  <a:lnTo>
                    <a:pt x="2039629" y="1182178"/>
                  </a:lnTo>
                  <a:lnTo>
                    <a:pt x="2037456" y="1187455"/>
                  </a:lnTo>
                  <a:lnTo>
                    <a:pt x="2034351" y="1192733"/>
                  </a:lnTo>
                  <a:lnTo>
                    <a:pt x="2030315" y="1198010"/>
                  </a:lnTo>
                  <a:lnTo>
                    <a:pt x="2034351" y="1204219"/>
                  </a:lnTo>
                  <a:lnTo>
                    <a:pt x="2037456" y="1205151"/>
                  </a:lnTo>
                  <a:lnTo>
                    <a:pt x="2039629" y="1207324"/>
                  </a:lnTo>
                  <a:lnTo>
                    <a:pt x="2041802" y="1207324"/>
                  </a:lnTo>
                  <a:lnTo>
                    <a:pt x="2044906" y="1207324"/>
                  </a:lnTo>
                  <a:lnTo>
                    <a:pt x="2048942" y="1207324"/>
                  </a:lnTo>
                  <a:lnTo>
                    <a:pt x="2054220" y="1207324"/>
                  </a:lnTo>
                  <a:lnTo>
                    <a:pt x="2054220" y="1218810"/>
                  </a:lnTo>
                  <a:lnTo>
                    <a:pt x="2052046" y="1233712"/>
                  </a:lnTo>
                  <a:lnTo>
                    <a:pt x="2052046" y="1246440"/>
                  </a:lnTo>
                  <a:lnTo>
                    <a:pt x="2054220" y="1254822"/>
                  </a:lnTo>
                  <a:lnTo>
                    <a:pt x="2054220" y="1264446"/>
                  </a:lnTo>
                  <a:lnTo>
                    <a:pt x="2078124" y="1261341"/>
                  </a:lnTo>
                  <a:lnTo>
                    <a:pt x="2092715" y="1255132"/>
                  </a:lnTo>
                  <a:lnTo>
                    <a:pt x="2099855" y="1247682"/>
                  </a:lnTo>
                  <a:lnTo>
                    <a:pt x="2102960" y="1239300"/>
                  </a:lnTo>
                  <a:lnTo>
                    <a:pt x="2100787" y="1226571"/>
                  </a:lnTo>
                  <a:lnTo>
                    <a:pt x="2097682" y="1215085"/>
                  </a:lnTo>
                  <a:lnTo>
                    <a:pt x="2090542" y="1202357"/>
                  </a:lnTo>
                  <a:lnTo>
                    <a:pt x="2085264" y="1189628"/>
                  </a:lnTo>
                  <a:lnTo>
                    <a:pt x="2078124" y="1178142"/>
                  </a:lnTo>
                  <a:lnTo>
                    <a:pt x="2074088" y="1167587"/>
                  </a:lnTo>
                  <a:lnTo>
                    <a:pt x="2078124" y="1165414"/>
                  </a:lnTo>
                  <a:lnTo>
                    <a:pt x="2081228" y="1165414"/>
                  </a:lnTo>
                  <a:lnTo>
                    <a:pt x="2083402" y="1165414"/>
                  </a:lnTo>
                  <a:lnTo>
                    <a:pt x="2085575" y="1163241"/>
                  </a:lnTo>
                  <a:lnTo>
                    <a:pt x="2087748" y="1163241"/>
                  </a:lnTo>
                  <a:lnTo>
                    <a:pt x="2098303" y="1155790"/>
                  </a:lnTo>
                  <a:lnTo>
                    <a:pt x="2105443" y="1145235"/>
                  </a:lnTo>
                  <a:lnTo>
                    <a:pt x="2110721" y="1133748"/>
                  </a:lnTo>
                  <a:lnTo>
                    <a:pt x="2117861" y="1123193"/>
                  </a:lnTo>
                  <a:lnTo>
                    <a:pt x="2127175" y="1113569"/>
                  </a:lnTo>
                  <a:lnTo>
                    <a:pt x="2137730" y="1111396"/>
                  </a:lnTo>
                  <a:lnTo>
                    <a:pt x="2149216" y="1111396"/>
                  </a:lnTo>
                  <a:lnTo>
                    <a:pt x="2161634" y="1113569"/>
                  </a:lnTo>
                  <a:lnTo>
                    <a:pt x="2174052" y="1110465"/>
                  </a:lnTo>
                  <a:lnTo>
                    <a:pt x="2178088" y="1106118"/>
                  </a:lnTo>
                  <a:lnTo>
                    <a:pt x="2185228" y="1096495"/>
                  </a:lnTo>
                  <a:lnTo>
                    <a:pt x="2195783" y="1083766"/>
                  </a:lnTo>
                  <a:lnTo>
                    <a:pt x="2208201" y="1071038"/>
                  </a:lnTo>
                  <a:lnTo>
                    <a:pt x="2219687" y="1056137"/>
                  </a:lnTo>
                  <a:lnTo>
                    <a:pt x="2230242" y="1043408"/>
                  </a:lnTo>
                  <a:lnTo>
                    <a:pt x="2239556" y="1031922"/>
                  </a:lnTo>
                  <a:lnTo>
                    <a:pt x="2243592" y="1028817"/>
                  </a:lnTo>
                  <a:lnTo>
                    <a:pt x="2250732" y="1011743"/>
                  </a:lnTo>
                  <a:lnTo>
                    <a:pt x="2256010" y="999015"/>
                  </a:lnTo>
                  <a:lnTo>
                    <a:pt x="2263150" y="986286"/>
                  </a:lnTo>
                  <a:lnTo>
                    <a:pt x="2273705" y="974800"/>
                  </a:lnTo>
                  <a:lnTo>
                    <a:pt x="2270600" y="962072"/>
                  </a:lnTo>
                  <a:lnTo>
                    <a:pt x="2266565" y="952448"/>
                  </a:lnTo>
                  <a:lnTo>
                    <a:pt x="2263460" y="942824"/>
                  </a:lnTo>
                  <a:lnTo>
                    <a:pt x="2263460" y="932269"/>
                  </a:lnTo>
                  <a:lnTo>
                    <a:pt x="2265633" y="922645"/>
                  </a:lnTo>
                  <a:lnTo>
                    <a:pt x="2270911" y="917367"/>
                  </a:lnTo>
                  <a:lnTo>
                    <a:pt x="2273084" y="912090"/>
                  </a:lnTo>
                  <a:lnTo>
                    <a:pt x="2270911" y="902466"/>
                  </a:lnTo>
                  <a:lnTo>
                    <a:pt x="2266875" y="887565"/>
                  </a:lnTo>
                  <a:lnTo>
                    <a:pt x="2263771" y="877941"/>
                  </a:lnTo>
                  <a:lnTo>
                    <a:pt x="2258493" y="870490"/>
                  </a:lnTo>
                  <a:lnTo>
                    <a:pt x="2251353" y="862108"/>
                  </a:lnTo>
                  <a:lnTo>
                    <a:pt x="2242039" y="862108"/>
                  </a:lnTo>
                  <a:lnTo>
                    <a:pt x="2236762" y="862108"/>
                  </a:lnTo>
                  <a:lnTo>
                    <a:pt x="2230553" y="863039"/>
                  </a:lnTo>
                  <a:lnTo>
                    <a:pt x="2227448" y="865213"/>
                  </a:lnTo>
                  <a:lnTo>
                    <a:pt x="2223413" y="869559"/>
                  </a:lnTo>
                  <a:lnTo>
                    <a:pt x="2216272" y="867386"/>
                  </a:lnTo>
                  <a:lnTo>
                    <a:pt x="2213168" y="865213"/>
                  </a:lnTo>
                  <a:lnTo>
                    <a:pt x="2209132" y="862108"/>
                  </a:lnTo>
                  <a:lnTo>
                    <a:pt x="2208201" y="857762"/>
                  </a:lnTo>
                  <a:lnTo>
                    <a:pt x="2206028" y="854657"/>
                  </a:lnTo>
                  <a:lnTo>
                    <a:pt x="2203854" y="848448"/>
                  </a:lnTo>
                  <a:lnTo>
                    <a:pt x="2188332" y="848448"/>
                  </a:lnTo>
                  <a:lnTo>
                    <a:pt x="2188332" y="837893"/>
                  </a:lnTo>
                  <a:lnTo>
                    <a:pt x="2200750" y="828269"/>
                  </a:lnTo>
                  <a:lnTo>
                    <a:pt x="2206028" y="820819"/>
                  </a:lnTo>
                  <a:lnTo>
                    <a:pt x="2211305" y="812437"/>
                  </a:lnTo>
                  <a:lnTo>
                    <a:pt x="2218446" y="804986"/>
                  </a:lnTo>
                  <a:lnTo>
                    <a:pt x="2247627" y="795362"/>
                  </a:lnTo>
                  <a:lnTo>
                    <a:pt x="2256941" y="785738"/>
                  </a:lnTo>
                  <a:lnTo>
                    <a:pt x="2264081" y="773010"/>
                  </a:lnTo>
                  <a:lnTo>
                    <a:pt x="2271221" y="760282"/>
                  </a:lnTo>
                  <a:lnTo>
                    <a:pt x="2278361" y="746622"/>
                  </a:lnTo>
                  <a:lnTo>
                    <a:pt x="2290779" y="736067"/>
                  </a:lnTo>
                  <a:lnTo>
                    <a:pt x="2305370" y="726443"/>
                  </a:lnTo>
                  <a:lnTo>
                    <a:pt x="2317788" y="713715"/>
                  </a:lnTo>
                  <a:lnTo>
                    <a:pt x="2354110" y="718993"/>
                  </a:lnTo>
                  <a:lnTo>
                    <a:pt x="2363424" y="730479"/>
                  </a:lnTo>
                  <a:lnTo>
                    <a:pt x="2375841" y="732652"/>
                  </a:lnTo>
                  <a:lnTo>
                    <a:pt x="2390432" y="726443"/>
                  </a:lnTo>
                  <a:lnTo>
                    <a:pt x="2407196" y="723339"/>
                  </a:lnTo>
                  <a:lnTo>
                    <a:pt x="2407196" y="743518"/>
                  </a:lnTo>
                  <a:lnTo>
                    <a:pt x="2422719" y="743518"/>
                  </a:lnTo>
                  <a:lnTo>
                    <a:pt x="2439483" y="741345"/>
                  </a:lnTo>
                  <a:lnTo>
                    <a:pt x="2451901" y="739171"/>
                  </a:lnTo>
                  <a:lnTo>
                    <a:pt x="2463387" y="733894"/>
                  </a:lnTo>
                  <a:lnTo>
                    <a:pt x="2463387" y="730789"/>
                  </a:lnTo>
                  <a:lnTo>
                    <a:pt x="2461214" y="726443"/>
                  </a:lnTo>
                  <a:lnTo>
                    <a:pt x="2459041" y="721166"/>
                  </a:lnTo>
                  <a:lnTo>
                    <a:pt x="2458110" y="718061"/>
                  </a:lnTo>
                  <a:lnTo>
                    <a:pt x="2458110" y="713715"/>
                  </a:lnTo>
                  <a:lnTo>
                    <a:pt x="2458110" y="710610"/>
                  </a:lnTo>
                  <a:lnTo>
                    <a:pt x="2463387" y="700987"/>
                  </a:lnTo>
                  <a:lnTo>
                    <a:pt x="2473942" y="688258"/>
                  </a:lnTo>
                  <a:lnTo>
                    <a:pt x="2485429" y="674599"/>
                  </a:lnTo>
                  <a:lnTo>
                    <a:pt x="2497847" y="664044"/>
                  </a:lnTo>
                  <a:lnTo>
                    <a:pt x="2507160" y="658766"/>
                  </a:lnTo>
                  <a:lnTo>
                    <a:pt x="2510265" y="656593"/>
                  </a:lnTo>
                  <a:lnTo>
                    <a:pt x="2515542" y="658766"/>
                  </a:lnTo>
                  <a:lnTo>
                    <a:pt x="2519578" y="659697"/>
                  </a:lnTo>
                  <a:lnTo>
                    <a:pt x="2524855" y="661871"/>
                  </a:lnTo>
                  <a:lnTo>
                    <a:pt x="2530133" y="666217"/>
                  </a:lnTo>
                  <a:lnTo>
                    <a:pt x="2530133" y="669321"/>
                  </a:lnTo>
                  <a:lnTo>
                    <a:pt x="2529202" y="673667"/>
                  </a:lnTo>
                  <a:lnTo>
                    <a:pt x="2529202" y="674599"/>
                  </a:lnTo>
                  <a:lnTo>
                    <a:pt x="2529202" y="676772"/>
                  </a:lnTo>
                  <a:lnTo>
                    <a:pt x="2527028" y="678945"/>
                  </a:lnTo>
                  <a:lnTo>
                    <a:pt x="2527028" y="684223"/>
                  </a:lnTo>
                  <a:lnTo>
                    <a:pt x="2529202" y="688569"/>
                  </a:lnTo>
                  <a:lnTo>
                    <a:pt x="2529202" y="689500"/>
                  </a:lnTo>
                  <a:lnTo>
                    <a:pt x="2530133" y="695709"/>
                  </a:lnTo>
                  <a:lnTo>
                    <a:pt x="2546897" y="688258"/>
                  </a:lnTo>
                  <a:lnTo>
                    <a:pt x="2559315" y="678635"/>
                  </a:lnTo>
                  <a:lnTo>
                    <a:pt x="2568628" y="665906"/>
                  </a:lnTo>
                  <a:lnTo>
                    <a:pt x="2577942" y="651005"/>
                  </a:lnTo>
                  <a:lnTo>
                    <a:pt x="2587255" y="637345"/>
                  </a:lnTo>
                  <a:lnTo>
                    <a:pt x="2588186" y="636414"/>
                  </a:lnTo>
                  <a:lnTo>
                    <a:pt x="2590359" y="634241"/>
                  </a:lnTo>
                  <a:lnTo>
                    <a:pt x="2593464" y="632068"/>
                  </a:lnTo>
                  <a:lnTo>
                    <a:pt x="2595637" y="634241"/>
                  </a:lnTo>
                  <a:lnTo>
                    <a:pt x="2595637" y="636414"/>
                  </a:lnTo>
                  <a:lnTo>
                    <a:pt x="2597810" y="636414"/>
                  </a:lnTo>
                  <a:lnTo>
                    <a:pt x="2597810" y="637345"/>
                  </a:lnTo>
                  <a:lnTo>
                    <a:pt x="2592533" y="651005"/>
                  </a:lnTo>
                  <a:lnTo>
                    <a:pt x="2588497" y="665906"/>
                  </a:lnTo>
                  <a:lnTo>
                    <a:pt x="2583219" y="678635"/>
                  </a:lnTo>
                  <a:lnTo>
                    <a:pt x="2570802" y="688258"/>
                  </a:lnTo>
                  <a:lnTo>
                    <a:pt x="2558384" y="696640"/>
                  </a:lnTo>
                  <a:lnTo>
                    <a:pt x="2546897" y="706264"/>
                  </a:lnTo>
                  <a:lnTo>
                    <a:pt x="2532306" y="728616"/>
                  </a:lnTo>
                  <a:lnTo>
                    <a:pt x="2517715" y="750968"/>
                  </a:lnTo>
                  <a:lnTo>
                    <a:pt x="2510575" y="758419"/>
                  </a:lnTo>
                  <a:lnTo>
                    <a:pt x="2500020" y="761524"/>
                  </a:lnTo>
                  <a:lnTo>
                    <a:pt x="2490706" y="765870"/>
                  </a:lnTo>
                  <a:lnTo>
                    <a:pt x="2483566" y="771147"/>
                  </a:lnTo>
                  <a:lnTo>
                    <a:pt x="2476426" y="786049"/>
                  </a:lnTo>
                  <a:lnTo>
                    <a:pt x="2478599" y="798777"/>
                  </a:lnTo>
                  <a:lnTo>
                    <a:pt x="2483877" y="808401"/>
                  </a:lnTo>
                  <a:lnTo>
                    <a:pt x="2480772" y="815852"/>
                  </a:lnTo>
                  <a:lnTo>
                    <a:pt x="2478599" y="821129"/>
                  </a:lnTo>
                  <a:lnTo>
                    <a:pt x="2473322" y="825475"/>
                  </a:lnTo>
                  <a:lnTo>
                    <a:pt x="2469286" y="828580"/>
                  </a:lnTo>
                  <a:lnTo>
                    <a:pt x="2464008" y="832926"/>
                  </a:lnTo>
                  <a:lnTo>
                    <a:pt x="2461835" y="865833"/>
                  </a:lnTo>
                  <a:lnTo>
                    <a:pt x="2464008" y="893463"/>
                  </a:lnTo>
                  <a:lnTo>
                    <a:pt x="2473322" y="917678"/>
                  </a:lnTo>
                  <a:lnTo>
                    <a:pt x="2487912" y="937857"/>
                  </a:lnTo>
                  <a:lnTo>
                    <a:pt x="2487912" y="943134"/>
                  </a:lnTo>
                  <a:lnTo>
                    <a:pt x="2494121" y="943134"/>
                  </a:lnTo>
                  <a:lnTo>
                    <a:pt x="2498157" y="922955"/>
                  </a:lnTo>
                  <a:lnTo>
                    <a:pt x="2510575" y="922955"/>
                  </a:lnTo>
                  <a:lnTo>
                    <a:pt x="2515852" y="904950"/>
                  </a:lnTo>
                  <a:lnTo>
                    <a:pt x="2522993" y="890048"/>
                  </a:lnTo>
                  <a:lnTo>
                    <a:pt x="2527028" y="890048"/>
                  </a:lnTo>
                  <a:lnTo>
                    <a:pt x="2529202" y="890048"/>
                  </a:lnTo>
                  <a:lnTo>
                    <a:pt x="2530133" y="890048"/>
                  </a:lnTo>
                  <a:lnTo>
                    <a:pt x="2534169" y="890048"/>
                  </a:lnTo>
                  <a:lnTo>
                    <a:pt x="2537273" y="890048"/>
                  </a:lnTo>
                  <a:lnTo>
                    <a:pt x="2539446" y="875147"/>
                  </a:lnTo>
                  <a:lnTo>
                    <a:pt x="2541620" y="867696"/>
                  </a:lnTo>
                  <a:lnTo>
                    <a:pt x="2546897" y="860245"/>
                  </a:lnTo>
                  <a:lnTo>
                    <a:pt x="2554037" y="848759"/>
                  </a:lnTo>
                  <a:lnTo>
                    <a:pt x="2566455" y="848759"/>
                  </a:lnTo>
                  <a:lnTo>
                    <a:pt x="2566455" y="840377"/>
                  </a:lnTo>
                  <a:lnTo>
                    <a:pt x="2566455" y="832926"/>
                  </a:lnTo>
                  <a:lnTo>
                    <a:pt x="2568628" y="827649"/>
                  </a:lnTo>
                  <a:lnTo>
                    <a:pt x="2570802" y="821440"/>
                  </a:lnTo>
                  <a:lnTo>
                    <a:pt x="2572975" y="820508"/>
                  </a:lnTo>
                  <a:lnTo>
                    <a:pt x="2573906" y="818335"/>
                  </a:lnTo>
                  <a:lnTo>
                    <a:pt x="2576079" y="818335"/>
                  </a:lnTo>
                  <a:lnTo>
                    <a:pt x="2578252" y="818335"/>
                  </a:lnTo>
                  <a:lnTo>
                    <a:pt x="2583530" y="818335"/>
                  </a:lnTo>
                  <a:lnTo>
                    <a:pt x="2580425" y="794120"/>
                  </a:lnTo>
                  <a:lnTo>
                    <a:pt x="2580425" y="766491"/>
                  </a:lnTo>
                  <a:lnTo>
                    <a:pt x="2581356" y="742276"/>
                  </a:lnTo>
                  <a:lnTo>
                    <a:pt x="2590670" y="719924"/>
                  </a:lnTo>
                  <a:lnTo>
                    <a:pt x="2595948" y="718993"/>
                  </a:lnTo>
                  <a:lnTo>
                    <a:pt x="2607434" y="716819"/>
                  </a:lnTo>
                  <a:lnTo>
                    <a:pt x="2619852" y="716819"/>
                  </a:lnTo>
                  <a:lnTo>
                    <a:pt x="2629165" y="716819"/>
                  </a:lnTo>
                  <a:lnTo>
                    <a:pt x="2634443" y="714646"/>
                  </a:lnTo>
                  <a:lnTo>
                    <a:pt x="2634443" y="707196"/>
                  </a:lnTo>
                  <a:lnTo>
                    <a:pt x="2639720" y="704091"/>
                  </a:lnTo>
                  <a:lnTo>
                    <a:pt x="2646861" y="699745"/>
                  </a:lnTo>
                  <a:lnTo>
                    <a:pt x="2656174" y="697572"/>
                  </a:lnTo>
                  <a:lnTo>
                    <a:pt x="2663314" y="696640"/>
                  </a:lnTo>
                  <a:lnTo>
                    <a:pt x="2666419" y="701918"/>
                  </a:lnTo>
                  <a:lnTo>
                    <a:pt x="2672628" y="707196"/>
                  </a:lnTo>
                  <a:lnTo>
                    <a:pt x="2677905" y="711542"/>
                  </a:lnTo>
                  <a:lnTo>
                    <a:pt x="2685045" y="709369"/>
                  </a:lnTo>
                  <a:lnTo>
                    <a:pt x="2692186" y="705022"/>
                  </a:lnTo>
                  <a:lnTo>
                    <a:pt x="2702741" y="701918"/>
                  </a:lnTo>
                  <a:lnTo>
                    <a:pt x="2717332" y="699745"/>
                  </a:lnTo>
                  <a:lnTo>
                    <a:pt x="2724472" y="689190"/>
                  </a:lnTo>
                  <a:lnTo>
                    <a:pt x="2728508" y="677703"/>
                  </a:lnTo>
                  <a:lnTo>
                    <a:pt x="2729439" y="662802"/>
                  </a:lnTo>
                  <a:lnTo>
                    <a:pt x="2744030" y="657524"/>
                  </a:lnTo>
                  <a:lnTo>
                    <a:pt x="2757690" y="652247"/>
                  </a:lnTo>
                  <a:lnTo>
                    <a:pt x="2768245" y="644796"/>
                  </a:lnTo>
                  <a:lnTo>
                    <a:pt x="2773522" y="629895"/>
                  </a:lnTo>
                  <a:lnTo>
                    <a:pt x="2782836" y="632068"/>
                  </a:lnTo>
                  <a:lnTo>
                    <a:pt x="2789976" y="632999"/>
                  </a:lnTo>
                  <a:lnTo>
                    <a:pt x="2795254" y="637345"/>
                  </a:lnTo>
                  <a:lnTo>
                    <a:pt x="2802394" y="642623"/>
                  </a:lnTo>
                  <a:lnTo>
                    <a:pt x="2807671" y="640450"/>
                  </a:lnTo>
                  <a:lnTo>
                    <a:pt x="2811707" y="640450"/>
                  </a:lnTo>
                  <a:lnTo>
                    <a:pt x="2813880" y="638277"/>
                  </a:lnTo>
                  <a:lnTo>
                    <a:pt x="2816985" y="638277"/>
                  </a:lnTo>
                  <a:lnTo>
                    <a:pt x="2811707" y="612820"/>
                  </a:lnTo>
                  <a:lnTo>
                    <a:pt x="2800221" y="590468"/>
                  </a:lnTo>
                  <a:lnTo>
                    <a:pt x="2789666" y="577740"/>
                  </a:lnTo>
                  <a:lnTo>
                    <a:pt x="2792770" y="572462"/>
                  </a:lnTo>
                  <a:lnTo>
                    <a:pt x="2794943" y="570289"/>
                  </a:lnTo>
                  <a:lnTo>
                    <a:pt x="2797116" y="568116"/>
                  </a:lnTo>
                  <a:lnTo>
                    <a:pt x="2799290" y="568116"/>
                  </a:lnTo>
                  <a:lnTo>
                    <a:pt x="2800221" y="568116"/>
                  </a:lnTo>
                  <a:lnTo>
                    <a:pt x="2802394" y="570289"/>
                  </a:lnTo>
                  <a:lnTo>
                    <a:pt x="2804567" y="570289"/>
                  </a:lnTo>
                  <a:lnTo>
                    <a:pt x="2806740" y="570289"/>
                  </a:lnTo>
                  <a:lnTo>
                    <a:pt x="2809845" y="570289"/>
                  </a:lnTo>
                  <a:lnTo>
                    <a:pt x="2813880" y="568116"/>
                  </a:lnTo>
                  <a:lnTo>
                    <a:pt x="2822263" y="560665"/>
                  </a:lnTo>
                  <a:lnTo>
                    <a:pt x="2826298" y="547937"/>
                  </a:lnTo>
                  <a:lnTo>
                    <a:pt x="2829403" y="533036"/>
                  </a:lnTo>
                  <a:lnTo>
                    <a:pt x="2829403" y="520307"/>
                  </a:lnTo>
                  <a:lnTo>
                    <a:pt x="2833439" y="525585"/>
                  </a:lnTo>
                  <a:lnTo>
                    <a:pt x="2838716" y="533036"/>
                  </a:lnTo>
                  <a:lnTo>
                    <a:pt x="2842752" y="540486"/>
                  </a:lnTo>
                  <a:lnTo>
                    <a:pt x="2845856" y="538313"/>
                  </a:lnTo>
                  <a:lnTo>
                    <a:pt x="2848029" y="538313"/>
                  </a:lnTo>
                  <a:lnTo>
                    <a:pt x="2850203" y="538313"/>
                  </a:lnTo>
                  <a:lnTo>
                    <a:pt x="2851134" y="536140"/>
                  </a:lnTo>
                  <a:lnTo>
                    <a:pt x="2853307" y="536140"/>
                  </a:lnTo>
                  <a:lnTo>
                    <a:pt x="2860447" y="536140"/>
                  </a:lnTo>
                  <a:lnTo>
                    <a:pt x="2864483" y="538313"/>
                  </a:lnTo>
                  <a:lnTo>
                    <a:pt x="2865414" y="540486"/>
                  </a:lnTo>
                  <a:lnTo>
                    <a:pt x="2869450" y="542659"/>
                  </a:lnTo>
                  <a:lnTo>
                    <a:pt x="2872555" y="543591"/>
                  </a:lnTo>
                  <a:lnTo>
                    <a:pt x="2872555" y="557250"/>
                  </a:lnTo>
                  <a:lnTo>
                    <a:pt x="2887146" y="560355"/>
                  </a:lnTo>
                  <a:lnTo>
                    <a:pt x="2898632" y="565632"/>
                  </a:lnTo>
                  <a:lnTo>
                    <a:pt x="2905772" y="577119"/>
                  </a:lnTo>
                  <a:lnTo>
                    <a:pt x="2912913" y="577119"/>
                  </a:lnTo>
                  <a:lnTo>
                    <a:pt x="2916017" y="577119"/>
                  </a:lnTo>
                  <a:lnTo>
                    <a:pt x="2920053" y="577119"/>
                  </a:lnTo>
                  <a:lnTo>
                    <a:pt x="2923158" y="574946"/>
                  </a:lnTo>
                  <a:lnTo>
                    <a:pt x="2925330" y="572773"/>
                  </a:lnTo>
                  <a:lnTo>
                    <a:pt x="2928435" y="567495"/>
                  </a:lnTo>
                  <a:lnTo>
                    <a:pt x="2930608" y="564390"/>
                  </a:lnTo>
                  <a:lnTo>
                    <a:pt x="2930608" y="562217"/>
                  </a:lnTo>
                  <a:lnTo>
                    <a:pt x="2928435" y="557871"/>
                  </a:lnTo>
                  <a:lnTo>
                    <a:pt x="2927503" y="556940"/>
                  </a:lnTo>
                  <a:lnTo>
                    <a:pt x="2925330" y="554767"/>
                  </a:lnTo>
                  <a:lnTo>
                    <a:pt x="2921295" y="552594"/>
                  </a:lnTo>
                  <a:lnTo>
                    <a:pt x="2923468" y="547316"/>
                  </a:lnTo>
                  <a:lnTo>
                    <a:pt x="2925641" y="542038"/>
                  </a:lnTo>
                  <a:lnTo>
                    <a:pt x="2927814" y="539865"/>
                  </a:lnTo>
                  <a:lnTo>
                    <a:pt x="2930919" y="535519"/>
                  </a:lnTo>
                  <a:lnTo>
                    <a:pt x="2933092" y="532415"/>
                  </a:lnTo>
                  <a:lnTo>
                    <a:pt x="2969414" y="532415"/>
                  </a:lnTo>
                  <a:lnTo>
                    <a:pt x="2965999" y="516271"/>
                  </a:lnTo>
                  <a:close/>
                  <a:moveTo>
                    <a:pt x="758729" y="1039993"/>
                  </a:moveTo>
                  <a:lnTo>
                    <a:pt x="776425" y="1034716"/>
                  </a:lnTo>
                  <a:lnTo>
                    <a:pt x="791016" y="1027265"/>
                  </a:lnTo>
                  <a:lnTo>
                    <a:pt x="791016" y="1030370"/>
                  </a:lnTo>
                  <a:lnTo>
                    <a:pt x="791016" y="1034716"/>
                  </a:lnTo>
                  <a:lnTo>
                    <a:pt x="791016" y="1039993"/>
                  </a:lnTo>
                  <a:lnTo>
                    <a:pt x="788843" y="1045271"/>
                  </a:lnTo>
                  <a:lnTo>
                    <a:pt x="785738" y="1050549"/>
                  </a:lnTo>
                  <a:lnTo>
                    <a:pt x="785738" y="1057999"/>
                  </a:lnTo>
                  <a:lnTo>
                    <a:pt x="774252" y="1057999"/>
                  </a:lnTo>
                  <a:lnTo>
                    <a:pt x="765870" y="1057068"/>
                  </a:lnTo>
                  <a:lnTo>
                    <a:pt x="758729" y="1054895"/>
                  </a:lnTo>
                  <a:lnTo>
                    <a:pt x="758729" y="1039993"/>
                  </a:lnTo>
                  <a:close/>
                  <a:moveTo>
                    <a:pt x="644175" y="1152064"/>
                  </a:moveTo>
                  <a:lnTo>
                    <a:pt x="645106" y="1151133"/>
                  </a:lnTo>
                  <a:lnTo>
                    <a:pt x="645106" y="1148960"/>
                  </a:lnTo>
                  <a:lnTo>
                    <a:pt x="647279" y="1148960"/>
                  </a:lnTo>
                  <a:lnTo>
                    <a:pt x="649453" y="1146787"/>
                  </a:lnTo>
                  <a:lnTo>
                    <a:pt x="651626" y="1144614"/>
                  </a:lnTo>
                  <a:lnTo>
                    <a:pt x="666217" y="1144614"/>
                  </a:lnTo>
                  <a:lnTo>
                    <a:pt x="662181" y="1148960"/>
                  </a:lnTo>
                  <a:lnTo>
                    <a:pt x="659076" y="1151133"/>
                  </a:lnTo>
                  <a:lnTo>
                    <a:pt x="655041" y="1152064"/>
                  </a:lnTo>
                  <a:lnTo>
                    <a:pt x="651936" y="1154238"/>
                  </a:lnTo>
                  <a:lnTo>
                    <a:pt x="645727" y="1156411"/>
                  </a:lnTo>
                  <a:lnTo>
                    <a:pt x="642623" y="1156411"/>
                  </a:lnTo>
                  <a:lnTo>
                    <a:pt x="644175" y="1152064"/>
                  </a:lnTo>
                  <a:close/>
                  <a:moveTo>
                    <a:pt x="765870" y="1265377"/>
                  </a:moveTo>
                  <a:lnTo>
                    <a:pt x="759661" y="1282452"/>
                  </a:lnTo>
                  <a:lnTo>
                    <a:pt x="752520" y="1300457"/>
                  </a:lnTo>
                  <a:lnTo>
                    <a:pt x="751589" y="1315359"/>
                  </a:lnTo>
                  <a:lnTo>
                    <a:pt x="737930" y="1319705"/>
                  </a:lnTo>
                  <a:lnTo>
                    <a:pt x="725512" y="1320636"/>
                  </a:lnTo>
                  <a:lnTo>
                    <a:pt x="714957" y="1315359"/>
                  </a:lnTo>
                  <a:lnTo>
                    <a:pt x="701297" y="1312254"/>
                  </a:lnTo>
                  <a:lnTo>
                    <a:pt x="696019" y="1312254"/>
                  </a:lnTo>
                  <a:lnTo>
                    <a:pt x="692915" y="1312254"/>
                  </a:lnTo>
                  <a:lnTo>
                    <a:pt x="688879" y="1313186"/>
                  </a:lnTo>
                  <a:lnTo>
                    <a:pt x="685775" y="1317532"/>
                  </a:lnTo>
                  <a:lnTo>
                    <a:pt x="683602" y="1319705"/>
                  </a:lnTo>
                  <a:lnTo>
                    <a:pt x="681428" y="1322810"/>
                  </a:lnTo>
                  <a:lnTo>
                    <a:pt x="678324" y="1324983"/>
                  </a:lnTo>
                  <a:lnTo>
                    <a:pt x="673046" y="1322810"/>
                  </a:lnTo>
                  <a:lnTo>
                    <a:pt x="661560" y="1320636"/>
                  </a:lnTo>
                  <a:lnTo>
                    <a:pt x="646969" y="1319705"/>
                  </a:lnTo>
                  <a:lnTo>
                    <a:pt x="632378" y="1315359"/>
                  </a:lnTo>
                  <a:lnTo>
                    <a:pt x="617787" y="1313186"/>
                  </a:lnTo>
                  <a:lnTo>
                    <a:pt x="610647" y="1312254"/>
                  </a:lnTo>
                  <a:lnTo>
                    <a:pt x="596056" y="1306046"/>
                  </a:lnTo>
                  <a:lnTo>
                    <a:pt x="581465" y="1298595"/>
                  </a:lnTo>
                  <a:lnTo>
                    <a:pt x="566874" y="1295490"/>
                  </a:lnTo>
                  <a:lnTo>
                    <a:pt x="551352" y="1298595"/>
                  </a:lnTo>
                  <a:lnTo>
                    <a:pt x="539865" y="1306046"/>
                  </a:lnTo>
                  <a:lnTo>
                    <a:pt x="536761" y="1315669"/>
                  </a:lnTo>
                  <a:lnTo>
                    <a:pt x="532725" y="1325293"/>
                  </a:lnTo>
                  <a:lnTo>
                    <a:pt x="530552" y="1335848"/>
                  </a:lnTo>
                  <a:lnTo>
                    <a:pt x="523411" y="1334917"/>
                  </a:lnTo>
                  <a:lnTo>
                    <a:pt x="510994" y="1330571"/>
                  </a:lnTo>
                  <a:lnTo>
                    <a:pt x="496403" y="1327466"/>
                  </a:lnTo>
                  <a:lnTo>
                    <a:pt x="485848" y="1323120"/>
                  </a:lnTo>
                  <a:lnTo>
                    <a:pt x="478707" y="1320016"/>
                  </a:lnTo>
                  <a:lnTo>
                    <a:pt x="474671" y="1305114"/>
                  </a:lnTo>
                  <a:lnTo>
                    <a:pt x="460081" y="1297664"/>
                  </a:lnTo>
                  <a:lnTo>
                    <a:pt x="445490" y="1295490"/>
                  </a:lnTo>
                  <a:lnTo>
                    <a:pt x="430899" y="1295490"/>
                  </a:lnTo>
                  <a:lnTo>
                    <a:pt x="418481" y="1291144"/>
                  </a:lnTo>
                  <a:lnTo>
                    <a:pt x="415376" y="1288040"/>
                  </a:lnTo>
                  <a:lnTo>
                    <a:pt x="413203" y="1285867"/>
                  </a:lnTo>
                  <a:lnTo>
                    <a:pt x="409167" y="1282762"/>
                  </a:lnTo>
                  <a:lnTo>
                    <a:pt x="408236" y="1278416"/>
                  </a:lnTo>
                  <a:lnTo>
                    <a:pt x="402027" y="1275311"/>
                  </a:lnTo>
                  <a:lnTo>
                    <a:pt x="406063" y="1256374"/>
                  </a:lnTo>
                  <a:lnTo>
                    <a:pt x="409167" y="1238368"/>
                  </a:lnTo>
                  <a:lnTo>
                    <a:pt x="415376" y="1221294"/>
                  </a:lnTo>
                  <a:lnTo>
                    <a:pt x="410720" y="1221294"/>
                  </a:lnTo>
                  <a:lnTo>
                    <a:pt x="401406" y="1219121"/>
                  </a:lnTo>
                  <a:lnTo>
                    <a:pt x="381538" y="1218189"/>
                  </a:lnTo>
                  <a:lnTo>
                    <a:pt x="358565" y="1218189"/>
                  </a:lnTo>
                  <a:lnTo>
                    <a:pt x="330314" y="1218189"/>
                  </a:lnTo>
                  <a:lnTo>
                    <a:pt x="305168" y="1219121"/>
                  </a:lnTo>
                  <a:lnTo>
                    <a:pt x="281264" y="1223467"/>
                  </a:lnTo>
                  <a:lnTo>
                    <a:pt x="265742" y="1226571"/>
                  </a:lnTo>
                  <a:lnTo>
                    <a:pt x="254255" y="1234022"/>
                  </a:lnTo>
                  <a:lnTo>
                    <a:pt x="239664" y="1243646"/>
                  </a:lnTo>
                  <a:lnTo>
                    <a:pt x="225073" y="1251097"/>
                  </a:lnTo>
                  <a:lnTo>
                    <a:pt x="174160" y="1243646"/>
                  </a:lnTo>
                  <a:lnTo>
                    <a:pt x="174160" y="1234022"/>
                  </a:lnTo>
                  <a:lnTo>
                    <a:pt x="180369" y="1233091"/>
                  </a:lnTo>
                  <a:lnTo>
                    <a:pt x="183473" y="1230918"/>
                  </a:lnTo>
                  <a:lnTo>
                    <a:pt x="187509" y="1228744"/>
                  </a:lnTo>
                  <a:lnTo>
                    <a:pt x="190614" y="1226571"/>
                  </a:lnTo>
                  <a:lnTo>
                    <a:pt x="192787" y="1226571"/>
                  </a:lnTo>
                  <a:lnTo>
                    <a:pt x="195891" y="1228744"/>
                  </a:lnTo>
                  <a:lnTo>
                    <a:pt x="199927" y="1230918"/>
                  </a:lnTo>
                  <a:lnTo>
                    <a:pt x="205205" y="1233091"/>
                  </a:lnTo>
                  <a:lnTo>
                    <a:pt x="208309" y="1233091"/>
                  </a:lnTo>
                  <a:lnTo>
                    <a:pt x="214518" y="1230918"/>
                  </a:lnTo>
                  <a:lnTo>
                    <a:pt x="219796" y="1225640"/>
                  </a:lnTo>
                  <a:lnTo>
                    <a:pt x="222900" y="1219431"/>
                  </a:lnTo>
                  <a:lnTo>
                    <a:pt x="226936" y="1216327"/>
                  </a:lnTo>
                  <a:lnTo>
                    <a:pt x="232213" y="1211980"/>
                  </a:lnTo>
                  <a:lnTo>
                    <a:pt x="244631" y="1211049"/>
                  </a:lnTo>
                  <a:lnTo>
                    <a:pt x="244631" y="1204840"/>
                  </a:lnTo>
                  <a:lnTo>
                    <a:pt x="244631" y="1202978"/>
                  </a:lnTo>
                  <a:lnTo>
                    <a:pt x="244631" y="1200804"/>
                  </a:lnTo>
                  <a:lnTo>
                    <a:pt x="244631" y="1196458"/>
                  </a:lnTo>
                  <a:lnTo>
                    <a:pt x="248667" y="1195527"/>
                  </a:lnTo>
                  <a:lnTo>
                    <a:pt x="250840" y="1193354"/>
                  </a:lnTo>
                  <a:lnTo>
                    <a:pt x="251771" y="1191181"/>
                  </a:lnTo>
                  <a:lnTo>
                    <a:pt x="253945" y="1191181"/>
                  </a:lnTo>
                  <a:lnTo>
                    <a:pt x="256118" y="1189007"/>
                  </a:lnTo>
                  <a:lnTo>
                    <a:pt x="261395" y="1189007"/>
                  </a:lnTo>
                  <a:lnTo>
                    <a:pt x="259222" y="1185903"/>
                  </a:lnTo>
                  <a:lnTo>
                    <a:pt x="256118" y="1181557"/>
                  </a:lnTo>
                  <a:lnTo>
                    <a:pt x="253945" y="1180625"/>
                  </a:lnTo>
                  <a:lnTo>
                    <a:pt x="251771" y="1178452"/>
                  </a:lnTo>
                  <a:lnTo>
                    <a:pt x="251771" y="1174106"/>
                  </a:lnTo>
                  <a:lnTo>
                    <a:pt x="253945" y="1173175"/>
                  </a:lnTo>
                  <a:lnTo>
                    <a:pt x="257980" y="1159515"/>
                  </a:lnTo>
                  <a:lnTo>
                    <a:pt x="263258" y="1148960"/>
                  </a:lnTo>
                  <a:lnTo>
                    <a:pt x="270398" y="1139336"/>
                  </a:lnTo>
                  <a:lnTo>
                    <a:pt x="290267" y="1139336"/>
                  </a:lnTo>
                  <a:lnTo>
                    <a:pt x="295544" y="1130954"/>
                  </a:lnTo>
                  <a:lnTo>
                    <a:pt x="297717" y="1119468"/>
                  </a:lnTo>
                  <a:lnTo>
                    <a:pt x="300822" y="1108912"/>
                  </a:lnTo>
                  <a:lnTo>
                    <a:pt x="310135" y="1101462"/>
                  </a:lnTo>
                  <a:lnTo>
                    <a:pt x="314171" y="1099289"/>
                  </a:lnTo>
                  <a:lnTo>
                    <a:pt x="315102" y="1099289"/>
                  </a:lnTo>
                  <a:lnTo>
                    <a:pt x="319138" y="1099289"/>
                  </a:lnTo>
                  <a:lnTo>
                    <a:pt x="321311" y="1101462"/>
                  </a:lnTo>
                  <a:lnTo>
                    <a:pt x="322243" y="1104566"/>
                  </a:lnTo>
                  <a:lnTo>
                    <a:pt x="324416" y="1108912"/>
                  </a:lnTo>
                  <a:lnTo>
                    <a:pt x="344284" y="1104566"/>
                  </a:lnTo>
                  <a:lnTo>
                    <a:pt x="361048" y="1094942"/>
                  </a:lnTo>
                  <a:lnTo>
                    <a:pt x="373466" y="1084387"/>
                  </a:lnTo>
                  <a:lnTo>
                    <a:pt x="388057" y="1089665"/>
                  </a:lnTo>
                  <a:lnTo>
                    <a:pt x="399544" y="1101151"/>
                  </a:lnTo>
                  <a:lnTo>
                    <a:pt x="406684" y="1113880"/>
                  </a:lnTo>
                  <a:lnTo>
                    <a:pt x="415066" y="1124435"/>
                  </a:lnTo>
                  <a:lnTo>
                    <a:pt x="424379" y="1135921"/>
                  </a:lnTo>
                  <a:lnTo>
                    <a:pt x="453561" y="1156100"/>
                  </a:lnTo>
                  <a:lnTo>
                    <a:pt x="480570" y="1176279"/>
                  </a:lnTo>
                  <a:lnTo>
                    <a:pt x="480570" y="1180625"/>
                  </a:lnTo>
                  <a:lnTo>
                    <a:pt x="480570" y="1183730"/>
                  </a:lnTo>
                  <a:lnTo>
                    <a:pt x="479639" y="1185903"/>
                  </a:lnTo>
                  <a:lnTo>
                    <a:pt x="479639" y="1188076"/>
                  </a:lnTo>
                  <a:lnTo>
                    <a:pt x="477466" y="1189007"/>
                  </a:lnTo>
                  <a:lnTo>
                    <a:pt x="470325" y="1196458"/>
                  </a:lnTo>
                  <a:lnTo>
                    <a:pt x="458839" y="1200804"/>
                  </a:lnTo>
                  <a:lnTo>
                    <a:pt x="444248" y="1202978"/>
                  </a:lnTo>
                  <a:lnTo>
                    <a:pt x="429657" y="1200804"/>
                  </a:lnTo>
                  <a:lnTo>
                    <a:pt x="435866" y="1213533"/>
                  </a:lnTo>
                  <a:lnTo>
                    <a:pt x="444248" y="1218810"/>
                  </a:lnTo>
                  <a:lnTo>
                    <a:pt x="455734" y="1223157"/>
                  </a:lnTo>
                  <a:lnTo>
                    <a:pt x="465048" y="1230607"/>
                  </a:lnTo>
                  <a:lnTo>
                    <a:pt x="473430" y="1230607"/>
                  </a:lnTo>
                  <a:lnTo>
                    <a:pt x="473430" y="1206082"/>
                  </a:lnTo>
                  <a:lnTo>
                    <a:pt x="484916" y="1206082"/>
                  </a:lnTo>
                  <a:lnTo>
                    <a:pt x="488021" y="1198631"/>
                  </a:lnTo>
                  <a:lnTo>
                    <a:pt x="492057" y="1193354"/>
                  </a:lnTo>
                  <a:lnTo>
                    <a:pt x="495161" y="1189007"/>
                  </a:lnTo>
                  <a:lnTo>
                    <a:pt x="500439" y="1185903"/>
                  </a:lnTo>
                  <a:lnTo>
                    <a:pt x="499507" y="1180625"/>
                  </a:lnTo>
                  <a:lnTo>
                    <a:pt x="497334" y="1176279"/>
                  </a:lnTo>
                  <a:lnTo>
                    <a:pt x="497334" y="1174106"/>
                  </a:lnTo>
                  <a:lnTo>
                    <a:pt x="495161" y="1171002"/>
                  </a:lnTo>
                  <a:lnTo>
                    <a:pt x="494230" y="1166655"/>
                  </a:lnTo>
                  <a:lnTo>
                    <a:pt x="494230" y="1161378"/>
                  </a:lnTo>
                  <a:lnTo>
                    <a:pt x="499507" y="1161378"/>
                  </a:lnTo>
                  <a:lnTo>
                    <a:pt x="504785" y="1163551"/>
                  </a:lnTo>
                  <a:lnTo>
                    <a:pt x="507889" y="1165724"/>
                  </a:lnTo>
                  <a:lnTo>
                    <a:pt x="510062" y="1165724"/>
                  </a:lnTo>
                  <a:lnTo>
                    <a:pt x="514098" y="1165724"/>
                  </a:lnTo>
                  <a:lnTo>
                    <a:pt x="517203" y="1165724"/>
                  </a:lnTo>
                  <a:lnTo>
                    <a:pt x="521238" y="1165724"/>
                  </a:lnTo>
                  <a:lnTo>
                    <a:pt x="521238" y="1161378"/>
                  </a:lnTo>
                  <a:lnTo>
                    <a:pt x="509752" y="1151754"/>
                  </a:lnTo>
                  <a:lnTo>
                    <a:pt x="499197" y="1144303"/>
                  </a:lnTo>
                  <a:lnTo>
                    <a:pt x="484606" y="1139026"/>
                  </a:lnTo>
                  <a:lnTo>
                    <a:pt x="484606" y="1128471"/>
                  </a:lnTo>
                  <a:lnTo>
                    <a:pt x="470015" y="1128471"/>
                  </a:lnTo>
                  <a:lnTo>
                    <a:pt x="457597" y="1109533"/>
                  </a:lnTo>
                  <a:lnTo>
                    <a:pt x="443937" y="1093701"/>
                  </a:lnTo>
                  <a:lnTo>
                    <a:pt x="429346" y="1078799"/>
                  </a:lnTo>
                  <a:lnTo>
                    <a:pt x="429346" y="1072590"/>
                  </a:lnTo>
                  <a:lnTo>
                    <a:pt x="429346" y="1069486"/>
                  </a:lnTo>
                  <a:lnTo>
                    <a:pt x="429346" y="1065140"/>
                  </a:lnTo>
                  <a:lnTo>
                    <a:pt x="429346" y="1064208"/>
                  </a:lnTo>
                  <a:lnTo>
                    <a:pt x="433382" y="1062035"/>
                  </a:lnTo>
                  <a:lnTo>
                    <a:pt x="436487" y="1057689"/>
                  </a:lnTo>
                  <a:lnTo>
                    <a:pt x="438660" y="1057689"/>
                  </a:lnTo>
                  <a:lnTo>
                    <a:pt x="438660" y="1056758"/>
                  </a:lnTo>
                  <a:lnTo>
                    <a:pt x="440833" y="1056758"/>
                  </a:lnTo>
                  <a:lnTo>
                    <a:pt x="443006" y="1056758"/>
                  </a:lnTo>
                  <a:lnTo>
                    <a:pt x="443937" y="1054584"/>
                  </a:lnTo>
                  <a:lnTo>
                    <a:pt x="446111" y="1057689"/>
                  </a:lnTo>
                  <a:lnTo>
                    <a:pt x="448284" y="1062035"/>
                  </a:lnTo>
                  <a:lnTo>
                    <a:pt x="448284" y="1065140"/>
                  </a:lnTo>
                  <a:lnTo>
                    <a:pt x="450457" y="1071349"/>
                  </a:lnTo>
                  <a:lnTo>
                    <a:pt x="465048" y="1067002"/>
                  </a:lnTo>
                  <a:lnTo>
                    <a:pt x="472188" y="1087181"/>
                  </a:lnTo>
                  <a:lnTo>
                    <a:pt x="479328" y="1098668"/>
                  </a:lnTo>
                  <a:lnTo>
                    <a:pt x="487710" y="1103945"/>
                  </a:lnTo>
                  <a:lnTo>
                    <a:pt x="497024" y="1106118"/>
                  </a:lnTo>
                  <a:lnTo>
                    <a:pt x="507579" y="1111396"/>
                  </a:lnTo>
                  <a:lnTo>
                    <a:pt x="521238" y="1121020"/>
                  </a:lnTo>
                  <a:lnTo>
                    <a:pt x="526516" y="1126297"/>
                  </a:lnTo>
                  <a:lnTo>
                    <a:pt x="526516" y="1133748"/>
                  </a:lnTo>
                  <a:lnTo>
                    <a:pt x="524343" y="1141199"/>
                  </a:lnTo>
                  <a:lnTo>
                    <a:pt x="522170" y="1150823"/>
                  </a:lnTo>
                  <a:lnTo>
                    <a:pt x="524343" y="1161378"/>
                  </a:lnTo>
                  <a:lnTo>
                    <a:pt x="528379" y="1165724"/>
                  </a:lnTo>
                  <a:lnTo>
                    <a:pt x="531483" y="1166655"/>
                  </a:lnTo>
                  <a:lnTo>
                    <a:pt x="536761" y="1171002"/>
                  </a:lnTo>
                  <a:lnTo>
                    <a:pt x="540797" y="1174106"/>
                  </a:lnTo>
                  <a:lnTo>
                    <a:pt x="543901" y="1176279"/>
                  </a:lnTo>
                  <a:lnTo>
                    <a:pt x="560665" y="1225951"/>
                  </a:lnTo>
                  <a:lnTo>
                    <a:pt x="564701" y="1225951"/>
                  </a:lnTo>
                  <a:lnTo>
                    <a:pt x="565632" y="1228124"/>
                  </a:lnTo>
                  <a:lnTo>
                    <a:pt x="567805" y="1228124"/>
                  </a:lnTo>
                  <a:lnTo>
                    <a:pt x="569978" y="1230297"/>
                  </a:lnTo>
                  <a:lnTo>
                    <a:pt x="575256" y="1228124"/>
                  </a:lnTo>
                  <a:lnTo>
                    <a:pt x="580534" y="1225951"/>
                  </a:lnTo>
                  <a:lnTo>
                    <a:pt x="582707" y="1225019"/>
                  </a:lnTo>
                  <a:lnTo>
                    <a:pt x="584880" y="1220673"/>
                  </a:lnTo>
                  <a:lnTo>
                    <a:pt x="584880" y="1218500"/>
                  </a:lnTo>
                  <a:lnTo>
                    <a:pt x="587053" y="1215395"/>
                  </a:lnTo>
                  <a:lnTo>
                    <a:pt x="587984" y="1211049"/>
                  </a:lnTo>
                  <a:lnTo>
                    <a:pt x="592020" y="1210118"/>
                  </a:lnTo>
                  <a:lnTo>
                    <a:pt x="597298" y="1205772"/>
                  </a:lnTo>
                  <a:lnTo>
                    <a:pt x="594193" y="1188697"/>
                  </a:lnTo>
                  <a:lnTo>
                    <a:pt x="587053" y="1172864"/>
                  </a:lnTo>
                  <a:lnTo>
                    <a:pt x="577740" y="1161378"/>
                  </a:lnTo>
                  <a:lnTo>
                    <a:pt x="577740" y="1156411"/>
                  </a:lnTo>
                  <a:lnTo>
                    <a:pt x="580844" y="1158584"/>
                  </a:lnTo>
                  <a:lnTo>
                    <a:pt x="580844" y="1159515"/>
                  </a:lnTo>
                  <a:lnTo>
                    <a:pt x="583017" y="1161688"/>
                  </a:lnTo>
                  <a:lnTo>
                    <a:pt x="585190" y="1166035"/>
                  </a:lnTo>
                  <a:lnTo>
                    <a:pt x="592331" y="1163861"/>
                  </a:lnTo>
                  <a:lnTo>
                    <a:pt x="595435" y="1163861"/>
                  </a:lnTo>
                  <a:lnTo>
                    <a:pt x="597608" y="1163861"/>
                  </a:lnTo>
                  <a:lnTo>
                    <a:pt x="599781" y="1161688"/>
                  </a:lnTo>
                  <a:lnTo>
                    <a:pt x="599781" y="1159515"/>
                  </a:lnTo>
                  <a:lnTo>
                    <a:pt x="599781" y="1158584"/>
                  </a:lnTo>
                  <a:lnTo>
                    <a:pt x="597608" y="1154238"/>
                  </a:lnTo>
                  <a:lnTo>
                    <a:pt x="597608" y="1148960"/>
                  </a:lnTo>
                  <a:lnTo>
                    <a:pt x="600713" y="1148960"/>
                  </a:lnTo>
                  <a:lnTo>
                    <a:pt x="600713" y="1144614"/>
                  </a:lnTo>
                  <a:lnTo>
                    <a:pt x="604748" y="1144614"/>
                  </a:lnTo>
                  <a:lnTo>
                    <a:pt x="607853" y="1144614"/>
                  </a:lnTo>
                  <a:lnTo>
                    <a:pt x="610026" y="1146787"/>
                  </a:lnTo>
                  <a:lnTo>
                    <a:pt x="612199" y="1146787"/>
                  </a:lnTo>
                  <a:lnTo>
                    <a:pt x="614372" y="1148960"/>
                  </a:lnTo>
                  <a:lnTo>
                    <a:pt x="619650" y="1151133"/>
                  </a:lnTo>
                  <a:lnTo>
                    <a:pt x="622754" y="1152064"/>
                  </a:lnTo>
                  <a:lnTo>
                    <a:pt x="624927" y="1154238"/>
                  </a:lnTo>
                  <a:lnTo>
                    <a:pt x="627100" y="1156411"/>
                  </a:lnTo>
                  <a:lnTo>
                    <a:pt x="630205" y="1158584"/>
                  </a:lnTo>
                  <a:lnTo>
                    <a:pt x="634241" y="1161688"/>
                  </a:lnTo>
                  <a:lnTo>
                    <a:pt x="632068" y="1166966"/>
                  </a:lnTo>
                  <a:lnTo>
                    <a:pt x="629894" y="1171312"/>
                  </a:lnTo>
                  <a:lnTo>
                    <a:pt x="629894" y="1174416"/>
                  </a:lnTo>
                  <a:lnTo>
                    <a:pt x="629894" y="1178763"/>
                  </a:lnTo>
                  <a:lnTo>
                    <a:pt x="629894" y="1181867"/>
                  </a:lnTo>
                  <a:lnTo>
                    <a:pt x="629894" y="1186213"/>
                  </a:lnTo>
                  <a:lnTo>
                    <a:pt x="629894" y="1189318"/>
                  </a:lnTo>
                  <a:lnTo>
                    <a:pt x="636103" y="1206392"/>
                  </a:lnTo>
                  <a:lnTo>
                    <a:pt x="648521" y="1223467"/>
                  </a:lnTo>
                  <a:lnTo>
                    <a:pt x="665285" y="1234022"/>
                  </a:lnTo>
                  <a:lnTo>
                    <a:pt x="680808" y="1238368"/>
                  </a:lnTo>
                  <a:lnTo>
                    <a:pt x="684843" y="1236195"/>
                  </a:lnTo>
                  <a:lnTo>
                    <a:pt x="687948" y="1233091"/>
                  </a:lnTo>
                  <a:lnTo>
                    <a:pt x="690121" y="1228744"/>
                  </a:lnTo>
                  <a:lnTo>
                    <a:pt x="695399" y="1226571"/>
                  </a:lnTo>
                  <a:lnTo>
                    <a:pt x="699434" y="1225640"/>
                  </a:lnTo>
                  <a:lnTo>
                    <a:pt x="704712" y="1226571"/>
                  </a:lnTo>
                  <a:lnTo>
                    <a:pt x="714025" y="1230918"/>
                  </a:lnTo>
                  <a:lnTo>
                    <a:pt x="721165" y="1234022"/>
                  </a:lnTo>
                  <a:lnTo>
                    <a:pt x="728306" y="1236195"/>
                  </a:lnTo>
                  <a:lnTo>
                    <a:pt x="735446" y="1234022"/>
                  </a:lnTo>
                  <a:lnTo>
                    <a:pt x="743828" y="1226571"/>
                  </a:lnTo>
                  <a:lnTo>
                    <a:pt x="750968" y="1226571"/>
                  </a:lnTo>
                  <a:lnTo>
                    <a:pt x="755004" y="1226571"/>
                  </a:lnTo>
                  <a:lnTo>
                    <a:pt x="758109" y="1226571"/>
                  </a:lnTo>
                  <a:lnTo>
                    <a:pt x="760282" y="1228744"/>
                  </a:lnTo>
                  <a:lnTo>
                    <a:pt x="762455" y="1230918"/>
                  </a:lnTo>
                  <a:lnTo>
                    <a:pt x="762455" y="1234022"/>
                  </a:lnTo>
                  <a:lnTo>
                    <a:pt x="764628" y="1238368"/>
                  </a:lnTo>
                  <a:lnTo>
                    <a:pt x="767732" y="1251097"/>
                  </a:lnTo>
                  <a:lnTo>
                    <a:pt x="765870" y="1265377"/>
                  </a:lnTo>
                  <a:close/>
                  <a:moveTo>
                    <a:pt x="845033" y="1136232"/>
                  </a:moveTo>
                  <a:lnTo>
                    <a:pt x="825165" y="1141509"/>
                  </a:lnTo>
                  <a:lnTo>
                    <a:pt x="803434" y="1143682"/>
                  </a:lnTo>
                  <a:lnTo>
                    <a:pt x="781702" y="1139336"/>
                  </a:lnTo>
                  <a:lnTo>
                    <a:pt x="773320" y="1136232"/>
                  </a:lnTo>
                  <a:lnTo>
                    <a:pt x="766180" y="1130954"/>
                  </a:lnTo>
                  <a:lnTo>
                    <a:pt x="756867" y="1124745"/>
                  </a:lnTo>
                  <a:lnTo>
                    <a:pt x="742276" y="1124745"/>
                  </a:lnTo>
                  <a:lnTo>
                    <a:pt x="727685" y="1126918"/>
                  </a:lnTo>
                  <a:lnTo>
                    <a:pt x="713094" y="1134369"/>
                  </a:lnTo>
                  <a:lnTo>
                    <a:pt x="700676" y="1139647"/>
                  </a:lnTo>
                  <a:lnTo>
                    <a:pt x="686085" y="1141820"/>
                  </a:lnTo>
                  <a:lnTo>
                    <a:pt x="671494" y="1136542"/>
                  </a:lnTo>
                  <a:lnTo>
                    <a:pt x="666217" y="1134369"/>
                  </a:lnTo>
                  <a:lnTo>
                    <a:pt x="662181" y="1132196"/>
                  </a:lnTo>
                  <a:lnTo>
                    <a:pt x="659076" y="1131265"/>
                  </a:lnTo>
                  <a:lnTo>
                    <a:pt x="656903" y="1126918"/>
                  </a:lnTo>
                  <a:lnTo>
                    <a:pt x="656903" y="1123814"/>
                  </a:lnTo>
                  <a:lnTo>
                    <a:pt x="654730" y="1116363"/>
                  </a:lnTo>
                  <a:lnTo>
                    <a:pt x="654730" y="1110154"/>
                  </a:lnTo>
                  <a:lnTo>
                    <a:pt x="658766" y="1099599"/>
                  </a:lnTo>
                  <a:lnTo>
                    <a:pt x="665906" y="1086871"/>
                  </a:lnTo>
                  <a:lnTo>
                    <a:pt x="674288" y="1071969"/>
                  </a:lnTo>
                  <a:lnTo>
                    <a:pt x="683602" y="1057068"/>
                  </a:lnTo>
                  <a:lnTo>
                    <a:pt x="690742" y="1043408"/>
                  </a:lnTo>
                  <a:lnTo>
                    <a:pt x="694778" y="1035026"/>
                  </a:lnTo>
                  <a:lnTo>
                    <a:pt x="703160" y="1037199"/>
                  </a:lnTo>
                  <a:lnTo>
                    <a:pt x="710300" y="1040304"/>
                  </a:lnTo>
                  <a:lnTo>
                    <a:pt x="715578" y="1042477"/>
                  </a:lnTo>
                  <a:lnTo>
                    <a:pt x="721786" y="1047755"/>
                  </a:lnTo>
                  <a:lnTo>
                    <a:pt x="724891" y="1049928"/>
                  </a:lnTo>
                  <a:lnTo>
                    <a:pt x="727064" y="1049928"/>
                  </a:lnTo>
                  <a:lnTo>
                    <a:pt x="729237" y="1049928"/>
                  </a:lnTo>
                  <a:lnTo>
                    <a:pt x="730168" y="1050859"/>
                  </a:lnTo>
                  <a:lnTo>
                    <a:pt x="717751" y="1055205"/>
                  </a:lnTo>
                  <a:lnTo>
                    <a:pt x="721786" y="1064829"/>
                  </a:lnTo>
                  <a:lnTo>
                    <a:pt x="728927" y="1072280"/>
                  </a:lnTo>
                  <a:lnTo>
                    <a:pt x="734204" y="1079731"/>
                  </a:lnTo>
                  <a:lnTo>
                    <a:pt x="743518" y="1080662"/>
                  </a:lnTo>
                  <a:lnTo>
                    <a:pt x="755935" y="1075384"/>
                  </a:lnTo>
                  <a:lnTo>
                    <a:pt x="765249" y="1067934"/>
                  </a:lnTo>
                  <a:lnTo>
                    <a:pt x="780771" y="1073211"/>
                  </a:lnTo>
                  <a:lnTo>
                    <a:pt x="800640" y="1084698"/>
                  </a:lnTo>
                  <a:lnTo>
                    <a:pt x="821439" y="1097426"/>
                  </a:lnTo>
                  <a:lnTo>
                    <a:pt x="836030" y="1110154"/>
                  </a:lnTo>
                  <a:lnTo>
                    <a:pt x="844413" y="1125056"/>
                  </a:lnTo>
                  <a:lnTo>
                    <a:pt x="850621" y="1125056"/>
                  </a:lnTo>
                  <a:lnTo>
                    <a:pt x="845033" y="1136232"/>
                  </a:lnTo>
                  <a:close/>
                  <a:moveTo>
                    <a:pt x="1025402" y="1146787"/>
                  </a:moveTo>
                  <a:lnTo>
                    <a:pt x="1022298" y="1146787"/>
                  </a:lnTo>
                  <a:lnTo>
                    <a:pt x="1018262" y="1146787"/>
                  </a:lnTo>
                  <a:lnTo>
                    <a:pt x="1015157" y="1146787"/>
                  </a:lnTo>
                  <a:lnTo>
                    <a:pt x="1011122" y="1144614"/>
                  </a:lnTo>
                  <a:lnTo>
                    <a:pt x="1008949" y="1161688"/>
                  </a:lnTo>
                  <a:lnTo>
                    <a:pt x="1011122" y="1173175"/>
                  </a:lnTo>
                  <a:lnTo>
                    <a:pt x="1016399" y="1183730"/>
                  </a:lnTo>
                  <a:lnTo>
                    <a:pt x="1020435" y="1196458"/>
                  </a:lnTo>
                  <a:lnTo>
                    <a:pt x="1022608" y="1217569"/>
                  </a:lnTo>
                  <a:lnTo>
                    <a:pt x="995600" y="1218500"/>
                  </a:lnTo>
                  <a:lnTo>
                    <a:pt x="976973" y="1215395"/>
                  </a:lnTo>
                  <a:lnTo>
                    <a:pt x="966418" y="1205772"/>
                  </a:lnTo>
                  <a:lnTo>
                    <a:pt x="962382" y="1188697"/>
                  </a:lnTo>
                  <a:lnTo>
                    <a:pt x="962382" y="1165414"/>
                  </a:lnTo>
                  <a:lnTo>
                    <a:pt x="974800" y="1165414"/>
                  </a:lnTo>
                  <a:lnTo>
                    <a:pt x="967660" y="1151754"/>
                  </a:lnTo>
                  <a:lnTo>
                    <a:pt x="955242" y="1138094"/>
                  </a:lnTo>
                  <a:lnTo>
                    <a:pt x="944686" y="1121020"/>
                  </a:lnTo>
                  <a:lnTo>
                    <a:pt x="933200" y="1103945"/>
                  </a:lnTo>
                  <a:lnTo>
                    <a:pt x="927922" y="1086871"/>
                  </a:lnTo>
                  <a:lnTo>
                    <a:pt x="931027" y="1071038"/>
                  </a:lnTo>
                  <a:lnTo>
                    <a:pt x="938167" y="1059552"/>
                  </a:lnTo>
                  <a:lnTo>
                    <a:pt x="949653" y="1049928"/>
                  </a:lnTo>
                  <a:lnTo>
                    <a:pt x="962071" y="1044650"/>
                  </a:lnTo>
                  <a:lnTo>
                    <a:pt x="974489" y="1039373"/>
                  </a:lnTo>
                  <a:lnTo>
                    <a:pt x="985976" y="1029749"/>
                  </a:lnTo>
                  <a:lnTo>
                    <a:pt x="995289" y="1029749"/>
                  </a:lnTo>
                  <a:lnTo>
                    <a:pt x="1000567" y="1031922"/>
                  </a:lnTo>
                  <a:lnTo>
                    <a:pt x="1005844" y="1031922"/>
                  </a:lnTo>
                  <a:lnTo>
                    <a:pt x="1011122" y="1034095"/>
                  </a:lnTo>
                  <a:lnTo>
                    <a:pt x="1008017" y="1049928"/>
                  </a:lnTo>
                  <a:lnTo>
                    <a:pt x="1000877" y="1063587"/>
                  </a:lnTo>
                  <a:lnTo>
                    <a:pt x="986286" y="1068865"/>
                  </a:lnTo>
                  <a:lnTo>
                    <a:pt x="966418" y="1071038"/>
                  </a:lnTo>
                  <a:lnTo>
                    <a:pt x="973558" y="1086871"/>
                  </a:lnTo>
                  <a:lnTo>
                    <a:pt x="985976" y="1101772"/>
                  </a:lnTo>
                  <a:lnTo>
                    <a:pt x="1001498" y="1111396"/>
                  </a:lnTo>
                  <a:lnTo>
                    <a:pt x="1000567" y="1115742"/>
                  </a:lnTo>
                  <a:lnTo>
                    <a:pt x="998394" y="1116674"/>
                  </a:lnTo>
                  <a:lnTo>
                    <a:pt x="996220" y="1116674"/>
                  </a:lnTo>
                  <a:lnTo>
                    <a:pt x="995289" y="1121020"/>
                  </a:lnTo>
                  <a:lnTo>
                    <a:pt x="1000567" y="1130644"/>
                  </a:lnTo>
                  <a:lnTo>
                    <a:pt x="1005844" y="1139026"/>
                  </a:lnTo>
                  <a:lnTo>
                    <a:pt x="1008017" y="1143372"/>
                  </a:lnTo>
                  <a:lnTo>
                    <a:pt x="1008949" y="1144303"/>
                  </a:lnTo>
                  <a:lnTo>
                    <a:pt x="1011122" y="1143372"/>
                  </a:lnTo>
                  <a:lnTo>
                    <a:pt x="1011122" y="1141199"/>
                  </a:lnTo>
                  <a:lnTo>
                    <a:pt x="1013295" y="1138094"/>
                  </a:lnTo>
                  <a:lnTo>
                    <a:pt x="1013295" y="1133748"/>
                  </a:lnTo>
                  <a:lnTo>
                    <a:pt x="1015468" y="1131575"/>
                  </a:lnTo>
                  <a:lnTo>
                    <a:pt x="1018573" y="1133748"/>
                  </a:lnTo>
                  <a:lnTo>
                    <a:pt x="1022608" y="1138094"/>
                  </a:lnTo>
                  <a:lnTo>
                    <a:pt x="1023540" y="1139026"/>
                  </a:lnTo>
                  <a:lnTo>
                    <a:pt x="1027575" y="1141199"/>
                  </a:lnTo>
                  <a:lnTo>
                    <a:pt x="1030680" y="1144303"/>
                  </a:lnTo>
                  <a:lnTo>
                    <a:pt x="1025402" y="1146787"/>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868" name="Google Shape;868;p39"/>
            <p:cNvSpPr/>
            <p:nvPr/>
          </p:nvSpPr>
          <p:spPr>
            <a:xfrm>
              <a:off x="3690211" y="4196454"/>
              <a:ext cx="74506" cy="99342"/>
            </a:xfrm>
            <a:custGeom>
              <a:rect b="b" l="l" r="r" t="t"/>
              <a:pathLst>
                <a:path extrusionOk="0" h="99342" w="74506">
                  <a:moveTo>
                    <a:pt x="60226" y="0"/>
                  </a:moveTo>
                  <a:lnTo>
                    <a:pt x="43462" y="0"/>
                  </a:lnTo>
                  <a:lnTo>
                    <a:pt x="23904" y="2173"/>
                  </a:lnTo>
                  <a:lnTo>
                    <a:pt x="4036" y="4346"/>
                  </a:lnTo>
                  <a:lnTo>
                    <a:pt x="4967" y="11797"/>
                  </a:lnTo>
                  <a:lnTo>
                    <a:pt x="7140" y="14901"/>
                  </a:lnTo>
                  <a:lnTo>
                    <a:pt x="11176" y="19248"/>
                  </a:lnTo>
                  <a:lnTo>
                    <a:pt x="14281" y="20179"/>
                  </a:lnTo>
                  <a:lnTo>
                    <a:pt x="18627" y="22352"/>
                  </a:lnTo>
                  <a:lnTo>
                    <a:pt x="23904" y="24525"/>
                  </a:lnTo>
                  <a:lnTo>
                    <a:pt x="18627" y="31976"/>
                  </a:lnTo>
                  <a:lnTo>
                    <a:pt x="11176" y="37253"/>
                  </a:lnTo>
                  <a:lnTo>
                    <a:pt x="4036" y="40358"/>
                  </a:lnTo>
                  <a:lnTo>
                    <a:pt x="0" y="74197"/>
                  </a:lnTo>
                  <a:lnTo>
                    <a:pt x="23904" y="77301"/>
                  </a:lnTo>
                  <a:lnTo>
                    <a:pt x="23904" y="89098"/>
                  </a:lnTo>
                  <a:lnTo>
                    <a:pt x="31045" y="92202"/>
                  </a:lnTo>
                  <a:lnTo>
                    <a:pt x="38495" y="98411"/>
                  </a:lnTo>
                  <a:lnTo>
                    <a:pt x="43462" y="101826"/>
                  </a:lnTo>
                  <a:lnTo>
                    <a:pt x="48740" y="99653"/>
                  </a:lnTo>
                  <a:lnTo>
                    <a:pt x="50913" y="96549"/>
                  </a:lnTo>
                  <a:lnTo>
                    <a:pt x="53086" y="94376"/>
                  </a:lnTo>
                  <a:lnTo>
                    <a:pt x="53086" y="92202"/>
                  </a:lnTo>
                  <a:lnTo>
                    <a:pt x="53086" y="89098"/>
                  </a:lnTo>
                  <a:lnTo>
                    <a:pt x="53086" y="84752"/>
                  </a:lnTo>
                  <a:lnTo>
                    <a:pt x="56191" y="81647"/>
                  </a:lnTo>
                  <a:lnTo>
                    <a:pt x="67677" y="84752"/>
                  </a:lnTo>
                  <a:lnTo>
                    <a:pt x="72644" y="77301"/>
                  </a:lnTo>
                  <a:lnTo>
                    <a:pt x="76991" y="77301"/>
                  </a:lnTo>
                  <a:lnTo>
                    <a:pt x="69540" y="37253"/>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869" name="Google Shape;869;p39"/>
            <p:cNvSpPr/>
            <p:nvPr/>
          </p:nvSpPr>
          <p:spPr>
            <a:xfrm>
              <a:off x="3753542" y="4135296"/>
              <a:ext cx="40357" cy="34149"/>
            </a:xfrm>
            <a:custGeom>
              <a:rect b="b" l="l" r="r" t="t"/>
              <a:pathLst>
                <a:path extrusionOk="0" h="34149" w="40357">
                  <a:moveTo>
                    <a:pt x="22042" y="36012"/>
                  </a:moveTo>
                  <a:lnTo>
                    <a:pt x="27009" y="31665"/>
                  </a:lnTo>
                  <a:lnTo>
                    <a:pt x="31355" y="29492"/>
                  </a:lnTo>
                  <a:lnTo>
                    <a:pt x="34460" y="28561"/>
                  </a:lnTo>
                  <a:lnTo>
                    <a:pt x="40668" y="24215"/>
                  </a:lnTo>
                  <a:lnTo>
                    <a:pt x="36633" y="0"/>
                  </a:lnTo>
                  <a:lnTo>
                    <a:pt x="23904" y="2173"/>
                  </a:lnTo>
                  <a:lnTo>
                    <a:pt x="16764" y="6209"/>
                  </a:lnTo>
                  <a:lnTo>
                    <a:pt x="9313" y="11486"/>
                  </a:lnTo>
                  <a:lnTo>
                    <a:pt x="0" y="16764"/>
                  </a:lnTo>
                  <a:lnTo>
                    <a:pt x="0" y="24215"/>
                  </a:lnTo>
                  <a:lnTo>
                    <a:pt x="2173" y="26388"/>
                  </a:lnTo>
                  <a:lnTo>
                    <a:pt x="2173" y="28561"/>
                  </a:lnTo>
                  <a:lnTo>
                    <a:pt x="4346" y="28561"/>
                  </a:lnTo>
                  <a:lnTo>
                    <a:pt x="4346" y="29492"/>
                  </a:lnTo>
                  <a:lnTo>
                    <a:pt x="4346" y="33839"/>
                  </a:lnTo>
                  <a:lnTo>
                    <a:pt x="9313" y="33839"/>
                  </a:lnTo>
                  <a:lnTo>
                    <a:pt x="11487" y="33839"/>
                  </a:lnTo>
                  <a:lnTo>
                    <a:pt x="13660" y="36012"/>
                  </a:lnTo>
                  <a:lnTo>
                    <a:pt x="14591" y="36012"/>
                  </a:lnTo>
                  <a:lnTo>
                    <a:pt x="16764" y="36943"/>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870" name="Google Shape;870;p39"/>
            <p:cNvSpPr/>
            <p:nvPr/>
          </p:nvSpPr>
          <p:spPr>
            <a:xfrm>
              <a:off x="3770306" y="4179690"/>
              <a:ext cx="55880" cy="96238"/>
            </a:xfrm>
            <a:custGeom>
              <a:rect b="b" l="l" r="r" t="t"/>
              <a:pathLst>
                <a:path extrusionOk="0" h="96238" w="55880">
                  <a:moveTo>
                    <a:pt x="54018" y="13660"/>
                  </a:moveTo>
                  <a:lnTo>
                    <a:pt x="53086" y="9624"/>
                  </a:lnTo>
                  <a:lnTo>
                    <a:pt x="43773" y="6209"/>
                  </a:lnTo>
                  <a:lnTo>
                    <a:pt x="31045" y="4346"/>
                  </a:lnTo>
                  <a:lnTo>
                    <a:pt x="16454" y="2173"/>
                  </a:lnTo>
                  <a:lnTo>
                    <a:pt x="3104" y="0"/>
                  </a:lnTo>
                  <a:lnTo>
                    <a:pt x="0" y="16764"/>
                  </a:lnTo>
                  <a:lnTo>
                    <a:pt x="2173" y="31665"/>
                  </a:lnTo>
                  <a:lnTo>
                    <a:pt x="3104" y="48740"/>
                  </a:lnTo>
                  <a:lnTo>
                    <a:pt x="7140" y="63331"/>
                  </a:lnTo>
                  <a:lnTo>
                    <a:pt x="7140" y="76059"/>
                  </a:lnTo>
                  <a:lnTo>
                    <a:pt x="3104" y="86614"/>
                  </a:lnTo>
                  <a:lnTo>
                    <a:pt x="7140" y="98411"/>
                  </a:lnTo>
                  <a:lnTo>
                    <a:pt x="14591" y="98411"/>
                  </a:lnTo>
                  <a:lnTo>
                    <a:pt x="19869" y="98411"/>
                  </a:lnTo>
                  <a:lnTo>
                    <a:pt x="23904" y="96238"/>
                  </a:lnTo>
                  <a:lnTo>
                    <a:pt x="27009" y="94065"/>
                  </a:lnTo>
                  <a:lnTo>
                    <a:pt x="31045" y="88788"/>
                  </a:lnTo>
                  <a:lnTo>
                    <a:pt x="32286" y="81337"/>
                  </a:lnTo>
                  <a:lnTo>
                    <a:pt x="34460" y="70782"/>
                  </a:lnTo>
                  <a:lnTo>
                    <a:pt x="32286" y="61468"/>
                  </a:lnTo>
                  <a:lnTo>
                    <a:pt x="34460" y="57122"/>
                  </a:lnTo>
                  <a:lnTo>
                    <a:pt x="38495" y="56191"/>
                  </a:lnTo>
                  <a:lnTo>
                    <a:pt x="39427" y="54018"/>
                  </a:lnTo>
                  <a:lnTo>
                    <a:pt x="43773" y="51844"/>
                  </a:lnTo>
                  <a:lnTo>
                    <a:pt x="46877" y="49671"/>
                  </a:lnTo>
                  <a:lnTo>
                    <a:pt x="50913" y="46567"/>
                  </a:lnTo>
                  <a:lnTo>
                    <a:pt x="53086" y="41289"/>
                  </a:lnTo>
                  <a:lnTo>
                    <a:pt x="54018" y="36943"/>
                  </a:lnTo>
                  <a:lnTo>
                    <a:pt x="56191" y="33839"/>
                  </a:lnTo>
                  <a:lnTo>
                    <a:pt x="56191" y="26388"/>
                  </a:lnTo>
                  <a:lnTo>
                    <a:pt x="54018" y="18937"/>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871" name="Google Shape;871;p39"/>
            <p:cNvSpPr/>
            <p:nvPr/>
          </p:nvSpPr>
          <p:spPr>
            <a:xfrm>
              <a:off x="3630606" y="4070724"/>
              <a:ext cx="21731" cy="27940"/>
            </a:xfrm>
            <a:custGeom>
              <a:rect b="b" l="l" r="r" t="t"/>
              <a:pathLst>
                <a:path extrusionOk="0" h="27940" w="21731">
                  <a:moveTo>
                    <a:pt x="22973" y="28561"/>
                  </a:moveTo>
                  <a:lnTo>
                    <a:pt x="22042" y="21110"/>
                  </a:lnTo>
                  <a:lnTo>
                    <a:pt x="17695" y="13660"/>
                  </a:lnTo>
                  <a:lnTo>
                    <a:pt x="14591" y="7451"/>
                  </a:lnTo>
                  <a:lnTo>
                    <a:pt x="7451" y="4346"/>
                  </a:lnTo>
                  <a:lnTo>
                    <a:pt x="0" y="0"/>
                  </a:lnTo>
                  <a:lnTo>
                    <a:pt x="1242" y="7451"/>
                  </a:lnTo>
                  <a:lnTo>
                    <a:pt x="3104" y="13660"/>
                  </a:lnTo>
                  <a:lnTo>
                    <a:pt x="5278" y="16764"/>
                  </a:lnTo>
                  <a:lnTo>
                    <a:pt x="7451" y="21110"/>
                  </a:lnTo>
                  <a:lnTo>
                    <a:pt x="12728" y="24215"/>
                  </a:lnTo>
                  <a:lnTo>
                    <a:pt x="12728" y="28561"/>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872" name="Google Shape;872;p39"/>
            <p:cNvSpPr/>
            <p:nvPr/>
          </p:nvSpPr>
          <p:spPr>
            <a:xfrm>
              <a:off x="3646438" y="4107667"/>
              <a:ext cx="86924" cy="68298"/>
            </a:xfrm>
            <a:custGeom>
              <a:rect b="b" l="l" r="r" t="t"/>
              <a:pathLst>
                <a:path extrusionOk="0" h="68298" w="86924">
                  <a:moveTo>
                    <a:pt x="50913" y="44394"/>
                  </a:moveTo>
                  <a:lnTo>
                    <a:pt x="54949" y="48740"/>
                  </a:lnTo>
                  <a:lnTo>
                    <a:pt x="54949" y="51844"/>
                  </a:lnTo>
                  <a:lnTo>
                    <a:pt x="54949" y="57122"/>
                  </a:lnTo>
                  <a:lnTo>
                    <a:pt x="56191" y="61468"/>
                  </a:lnTo>
                  <a:lnTo>
                    <a:pt x="60226" y="64573"/>
                  </a:lnTo>
                  <a:lnTo>
                    <a:pt x="62400" y="66746"/>
                  </a:lnTo>
                  <a:lnTo>
                    <a:pt x="63331" y="66746"/>
                  </a:lnTo>
                  <a:lnTo>
                    <a:pt x="63331" y="68919"/>
                  </a:lnTo>
                  <a:lnTo>
                    <a:pt x="67677" y="68919"/>
                  </a:lnTo>
                  <a:lnTo>
                    <a:pt x="70782" y="64573"/>
                  </a:lnTo>
                  <a:lnTo>
                    <a:pt x="74817" y="63641"/>
                  </a:lnTo>
                  <a:lnTo>
                    <a:pt x="80095" y="61468"/>
                  </a:lnTo>
                  <a:lnTo>
                    <a:pt x="82268" y="48740"/>
                  </a:lnTo>
                  <a:lnTo>
                    <a:pt x="84131" y="31665"/>
                  </a:lnTo>
                  <a:lnTo>
                    <a:pt x="87235" y="20179"/>
                  </a:lnTo>
                  <a:lnTo>
                    <a:pt x="87235" y="14901"/>
                  </a:lnTo>
                  <a:lnTo>
                    <a:pt x="87235" y="9624"/>
                  </a:lnTo>
                  <a:lnTo>
                    <a:pt x="85373" y="7451"/>
                  </a:lnTo>
                  <a:lnTo>
                    <a:pt x="84131" y="4346"/>
                  </a:lnTo>
                  <a:lnTo>
                    <a:pt x="82268" y="2173"/>
                  </a:lnTo>
                  <a:lnTo>
                    <a:pt x="80095" y="2173"/>
                  </a:lnTo>
                  <a:lnTo>
                    <a:pt x="77922" y="0"/>
                  </a:lnTo>
                  <a:lnTo>
                    <a:pt x="76991" y="0"/>
                  </a:lnTo>
                  <a:lnTo>
                    <a:pt x="70782" y="0"/>
                  </a:lnTo>
                  <a:lnTo>
                    <a:pt x="70782" y="11797"/>
                  </a:lnTo>
                  <a:lnTo>
                    <a:pt x="58053" y="11797"/>
                  </a:lnTo>
                  <a:lnTo>
                    <a:pt x="43773" y="13970"/>
                  </a:lnTo>
                  <a:lnTo>
                    <a:pt x="31045" y="14901"/>
                  </a:lnTo>
                  <a:lnTo>
                    <a:pt x="20800" y="11797"/>
                  </a:lnTo>
                  <a:lnTo>
                    <a:pt x="14591" y="13970"/>
                  </a:lnTo>
                  <a:lnTo>
                    <a:pt x="11487" y="13970"/>
                  </a:lnTo>
                  <a:lnTo>
                    <a:pt x="9313" y="13970"/>
                  </a:lnTo>
                  <a:lnTo>
                    <a:pt x="7140" y="13970"/>
                  </a:lnTo>
                  <a:lnTo>
                    <a:pt x="7140" y="14901"/>
                  </a:lnTo>
                  <a:lnTo>
                    <a:pt x="6209" y="17075"/>
                  </a:lnTo>
                  <a:lnTo>
                    <a:pt x="4036" y="20179"/>
                  </a:lnTo>
                  <a:lnTo>
                    <a:pt x="0" y="20179"/>
                  </a:lnTo>
                  <a:lnTo>
                    <a:pt x="7140" y="31665"/>
                  </a:lnTo>
                  <a:lnTo>
                    <a:pt x="16454" y="36943"/>
                  </a:lnTo>
                  <a:lnTo>
                    <a:pt x="26077" y="39116"/>
                  </a:lnTo>
                  <a:lnTo>
                    <a:pt x="34149" y="36943"/>
                  </a:lnTo>
                  <a:lnTo>
                    <a:pt x="43773" y="39116"/>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873" name="Google Shape;873;p39"/>
            <p:cNvSpPr/>
            <p:nvPr/>
          </p:nvSpPr>
          <p:spPr>
            <a:xfrm>
              <a:off x="3750438" y="4075070"/>
              <a:ext cx="235938" cy="102447"/>
            </a:xfrm>
            <a:custGeom>
              <a:rect b="b" l="l" r="r" t="t"/>
              <a:pathLst>
                <a:path extrusionOk="0" h="102447" w="235938">
                  <a:moveTo>
                    <a:pt x="97790" y="86614"/>
                  </a:moveTo>
                  <a:lnTo>
                    <a:pt x="97790" y="88787"/>
                  </a:lnTo>
                  <a:lnTo>
                    <a:pt x="97790" y="89719"/>
                  </a:lnTo>
                  <a:lnTo>
                    <a:pt x="99964" y="91892"/>
                  </a:lnTo>
                  <a:lnTo>
                    <a:pt x="103068" y="94065"/>
                  </a:lnTo>
                  <a:lnTo>
                    <a:pt x="107414" y="96238"/>
                  </a:lnTo>
                  <a:lnTo>
                    <a:pt x="110519" y="96238"/>
                  </a:lnTo>
                  <a:lnTo>
                    <a:pt x="112381" y="94065"/>
                  </a:lnTo>
                  <a:lnTo>
                    <a:pt x="114554" y="89719"/>
                  </a:lnTo>
                  <a:lnTo>
                    <a:pt x="116728" y="84441"/>
                  </a:lnTo>
                  <a:lnTo>
                    <a:pt x="119832" y="91892"/>
                  </a:lnTo>
                  <a:lnTo>
                    <a:pt x="122937" y="99343"/>
                  </a:lnTo>
                  <a:lnTo>
                    <a:pt x="126972" y="104620"/>
                  </a:lnTo>
                  <a:lnTo>
                    <a:pt x="136596" y="104620"/>
                  </a:lnTo>
                  <a:lnTo>
                    <a:pt x="137527" y="101516"/>
                  </a:lnTo>
                  <a:lnTo>
                    <a:pt x="139701" y="97170"/>
                  </a:lnTo>
                  <a:lnTo>
                    <a:pt x="143736" y="94065"/>
                  </a:lnTo>
                  <a:lnTo>
                    <a:pt x="143736" y="89719"/>
                  </a:lnTo>
                  <a:lnTo>
                    <a:pt x="146841" y="94065"/>
                  </a:lnTo>
                  <a:lnTo>
                    <a:pt x="149014" y="99343"/>
                  </a:lnTo>
                  <a:lnTo>
                    <a:pt x="152118" y="104620"/>
                  </a:lnTo>
                  <a:lnTo>
                    <a:pt x="158327" y="104620"/>
                  </a:lnTo>
                  <a:lnTo>
                    <a:pt x="163605" y="104620"/>
                  </a:lnTo>
                  <a:lnTo>
                    <a:pt x="166709" y="103689"/>
                  </a:lnTo>
                  <a:lnTo>
                    <a:pt x="172918" y="101516"/>
                  </a:lnTo>
                  <a:lnTo>
                    <a:pt x="178196" y="101516"/>
                  </a:lnTo>
                  <a:lnTo>
                    <a:pt x="183163" y="99343"/>
                  </a:lnTo>
                  <a:lnTo>
                    <a:pt x="185336" y="97170"/>
                  </a:lnTo>
                  <a:lnTo>
                    <a:pt x="188441" y="97170"/>
                  </a:lnTo>
                  <a:lnTo>
                    <a:pt x="190614" y="96238"/>
                  </a:lnTo>
                  <a:lnTo>
                    <a:pt x="192787" y="91892"/>
                  </a:lnTo>
                  <a:lnTo>
                    <a:pt x="195891" y="89719"/>
                  </a:lnTo>
                  <a:lnTo>
                    <a:pt x="199927" y="89719"/>
                  </a:lnTo>
                  <a:lnTo>
                    <a:pt x="209240" y="91892"/>
                  </a:lnTo>
                  <a:lnTo>
                    <a:pt x="221969" y="94065"/>
                  </a:lnTo>
                  <a:lnTo>
                    <a:pt x="232213" y="94065"/>
                  </a:lnTo>
                  <a:lnTo>
                    <a:pt x="236560" y="81337"/>
                  </a:lnTo>
                  <a:lnTo>
                    <a:pt x="236560" y="76991"/>
                  </a:lnTo>
                  <a:lnTo>
                    <a:pt x="236560" y="73886"/>
                  </a:lnTo>
                  <a:lnTo>
                    <a:pt x="236560" y="71713"/>
                  </a:lnTo>
                  <a:lnTo>
                    <a:pt x="234387" y="67677"/>
                  </a:lnTo>
                  <a:lnTo>
                    <a:pt x="232213" y="62400"/>
                  </a:lnTo>
                  <a:lnTo>
                    <a:pt x="232213" y="57122"/>
                  </a:lnTo>
                  <a:lnTo>
                    <a:pt x="209240" y="54949"/>
                  </a:lnTo>
                  <a:lnTo>
                    <a:pt x="181300" y="57122"/>
                  </a:lnTo>
                  <a:lnTo>
                    <a:pt x="156154" y="57122"/>
                  </a:lnTo>
                  <a:lnTo>
                    <a:pt x="130077" y="57122"/>
                  </a:lnTo>
                  <a:lnTo>
                    <a:pt x="107414" y="51844"/>
                  </a:lnTo>
                  <a:lnTo>
                    <a:pt x="87546" y="40047"/>
                  </a:lnTo>
                  <a:lnTo>
                    <a:pt x="87546" y="36943"/>
                  </a:lnTo>
                  <a:lnTo>
                    <a:pt x="87546" y="31665"/>
                  </a:lnTo>
                  <a:lnTo>
                    <a:pt x="87546" y="27319"/>
                  </a:lnTo>
                  <a:lnTo>
                    <a:pt x="85373" y="22042"/>
                  </a:lnTo>
                  <a:lnTo>
                    <a:pt x="83199" y="16764"/>
                  </a:lnTo>
                  <a:lnTo>
                    <a:pt x="83199" y="12418"/>
                  </a:lnTo>
                  <a:lnTo>
                    <a:pt x="65504" y="14591"/>
                  </a:lnTo>
                  <a:lnTo>
                    <a:pt x="54328" y="14591"/>
                  </a:lnTo>
                  <a:lnTo>
                    <a:pt x="46877" y="10555"/>
                  </a:lnTo>
                  <a:lnTo>
                    <a:pt x="43773" y="0"/>
                  </a:lnTo>
                  <a:lnTo>
                    <a:pt x="37564" y="0"/>
                  </a:lnTo>
                  <a:lnTo>
                    <a:pt x="34460" y="1863"/>
                  </a:lnTo>
                  <a:lnTo>
                    <a:pt x="30113" y="1863"/>
                  </a:lnTo>
                  <a:lnTo>
                    <a:pt x="27009" y="3104"/>
                  </a:lnTo>
                  <a:lnTo>
                    <a:pt x="16764" y="5278"/>
                  </a:lnTo>
                  <a:lnTo>
                    <a:pt x="7451" y="5278"/>
                  </a:lnTo>
                  <a:lnTo>
                    <a:pt x="0" y="7140"/>
                  </a:lnTo>
                  <a:lnTo>
                    <a:pt x="0" y="12418"/>
                  </a:lnTo>
                  <a:lnTo>
                    <a:pt x="2173" y="14591"/>
                  </a:lnTo>
                  <a:lnTo>
                    <a:pt x="2173" y="16764"/>
                  </a:lnTo>
                  <a:lnTo>
                    <a:pt x="2173" y="18006"/>
                  </a:lnTo>
                  <a:lnTo>
                    <a:pt x="3104" y="19869"/>
                  </a:lnTo>
                  <a:lnTo>
                    <a:pt x="17695" y="25146"/>
                  </a:lnTo>
                  <a:lnTo>
                    <a:pt x="34460" y="31665"/>
                  </a:lnTo>
                  <a:lnTo>
                    <a:pt x="52155" y="32597"/>
                  </a:lnTo>
                  <a:lnTo>
                    <a:pt x="52155" y="44394"/>
                  </a:lnTo>
                  <a:lnTo>
                    <a:pt x="56191" y="52776"/>
                  </a:lnTo>
                  <a:lnTo>
                    <a:pt x="59295" y="58985"/>
                  </a:lnTo>
                  <a:lnTo>
                    <a:pt x="61468" y="66435"/>
                  </a:lnTo>
                  <a:lnTo>
                    <a:pt x="59295" y="76991"/>
                  </a:lnTo>
                  <a:lnTo>
                    <a:pt x="61468" y="79164"/>
                  </a:lnTo>
                  <a:lnTo>
                    <a:pt x="65504" y="81337"/>
                  </a:lnTo>
                  <a:lnTo>
                    <a:pt x="66746" y="82268"/>
                  </a:lnTo>
                  <a:lnTo>
                    <a:pt x="70782" y="84441"/>
                  </a:lnTo>
                  <a:lnTo>
                    <a:pt x="72955" y="84441"/>
                  </a:lnTo>
                  <a:lnTo>
                    <a:pt x="73886" y="86614"/>
                  </a:lnTo>
                  <a:lnTo>
                    <a:pt x="80095" y="84441"/>
                  </a:lnTo>
                  <a:lnTo>
                    <a:pt x="83199" y="84441"/>
                  </a:lnTo>
                  <a:lnTo>
                    <a:pt x="88477" y="82268"/>
                  </a:lnTo>
                  <a:lnTo>
                    <a:pt x="92823" y="82268"/>
                  </a:lnTo>
                  <a:lnTo>
                    <a:pt x="94686" y="81337"/>
                  </a:lnTo>
                  <a:lnTo>
                    <a:pt x="95928" y="81337"/>
                  </a:lnTo>
                  <a:lnTo>
                    <a:pt x="97790" y="82268"/>
                  </a:lnTo>
                  <a:lnTo>
                    <a:pt x="97790" y="84441"/>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874" name="Google Shape;874;p39"/>
            <p:cNvSpPr/>
            <p:nvPr/>
          </p:nvSpPr>
          <p:spPr>
            <a:xfrm>
              <a:off x="6856448" y="5409987"/>
              <a:ext cx="24835" cy="58984"/>
            </a:xfrm>
            <a:custGeom>
              <a:rect b="b" l="l" r="r" t="t"/>
              <a:pathLst>
                <a:path extrusionOk="0" h="58984" w="24835">
                  <a:moveTo>
                    <a:pt x="5277" y="50913"/>
                  </a:moveTo>
                  <a:lnTo>
                    <a:pt x="12418" y="60227"/>
                  </a:lnTo>
                  <a:lnTo>
                    <a:pt x="27009" y="23283"/>
                  </a:lnTo>
                  <a:lnTo>
                    <a:pt x="27009" y="15833"/>
                  </a:lnTo>
                  <a:lnTo>
                    <a:pt x="27009" y="10555"/>
                  </a:lnTo>
                  <a:lnTo>
                    <a:pt x="25146" y="7451"/>
                  </a:lnTo>
                  <a:lnTo>
                    <a:pt x="22973" y="3104"/>
                  </a:lnTo>
                  <a:lnTo>
                    <a:pt x="19869" y="0"/>
                  </a:lnTo>
                  <a:lnTo>
                    <a:pt x="0" y="27630"/>
                  </a:lnTo>
                  <a:lnTo>
                    <a:pt x="2173" y="42531"/>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875" name="Google Shape;875;p39"/>
            <p:cNvSpPr/>
            <p:nvPr/>
          </p:nvSpPr>
          <p:spPr>
            <a:xfrm>
              <a:off x="6876316" y="5644063"/>
              <a:ext cx="68298" cy="65193"/>
            </a:xfrm>
            <a:custGeom>
              <a:rect b="b" l="l" r="r" t="t"/>
              <a:pathLst>
                <a:path extrusionOk="0" h="65193" w="68298">
                  <a:moveTo>
                    <a:pt x="43773" y="12418"/>
                  </a:moveTo>
                  <a:lnTo>
                    <a:pt x="31355" y="19868"/>
                  </a:lnTo>
                  <a:lnTo>
                    <a:pt x="17695" y="24215"/>
                  </a:lnTo>
                  <a:lnTo>
                    <a:pt x="3104" y="29492"/>
                  </a:lnTo>
                  <a:lnTo>
                    <a:pt x="3104" y="33838"/>
                  </a:lnTo>
                  <a:lnTo>
                    <a:pt x="2173" y="33838"/>
                  </a:lnTo>
                  <a:lnTo>
                    <a:pt x="2173" y="34770"/>
                  </a:lnTo>
                  <a:lnTo>
                    <a:pt x="0" y="36943"/>
                  </a:lnTo>
                  <a:lnTo>
                    <a:pt x="0" y="46567"/>
                  </a:lnTo>
                  <a:lnTo>
                    <a:pt x="7140" y="42221"/>
                  </a:lnTo>
                  <a:lnTo>
                    <a:pt x="14591" y="40979"/>
                  </a:lnTo>
                  <a:lnTo>
                    <a:pt x="21731" y="36943"/>
                  </a:lnTo>
                  <a:lnTo>
                    <a:pt x="27009" y="33838"/>
                  </a:lnTo>
                  <a:lnTo>
                    <a:pt x="31355" y="40979"/>
                  </a:lnTo>
                  <a:lnTo>
                    <a:pt x="32286" y="46567"/>
                  </a:lnTo>
                  <a:lnTo>
                    <a:pt x="34459" y="51844"/>
                  </a:lnTo>
                  <a:lnTo>
                    <a:pt x="36322" y="55880"/>
                  </a:lnTo>
                  <a:lnTo>
                    <a:pt x="41600" y="58985"/>
                  </a:lnTo>
                  <a:lnTo>
                    <a:pt x="46877" y="61158"/>
                  </a:lnTo>
                  <a:lnTo>
                    <a:pt x="46877" y="66435"/>
                  </a:lnTo>
                  <a:lnTo>
                    <a:pt x="56191" y="66435"/>
                  </a:lnTo>
                  <a:lnTo>
                    <a:pt x="56191" y="61158"/>
                  </a:lnTo>
                  <a:lnTo>
                    <a:pt x="56191" y="58985"/>
                  </a:lnTo>
                  <a:lnTo>
                    <a:pt x="56191" y="57122"/>
                  </a:lnTo>
                  <a:lnTo>
                    <a:pt x="58364" y="55880"/>
                  </a:lnTo>
                  <a:lnTo>
                    <a:pt x="56191" y="53707"/>
                  </a:lnTo>
                  <a:lnTo>
                    <a:pt x="54018" y="51844"/>
                  </a:lnTo>
                  <a:lnTo>
                    <a:pt x="53086" y="49671"/>
                  </a:lnTo>
                  <a:lnTo>
                    <a:pt x="53086" y="46567"/>
                  </a:lnTo>
                  <a:lnTo>
                    <a:pt x="54018" y="48429"/>
                  </a:lnTo>
                  <a:lnTo>
                    <a:pt x="56191" y="48429"/>
                  </a:lnTo>
                  <a:lnTo>
                    <a:pt x="58364" y="48429"/>
                  </a:lnTo>
                  <a:lnTo>
                    <a:pt x="58364" y="49671"/>
                  </a:lnTo>
                  <a:lnTo>
                    <a:pt x="60227" y="53707"/>
                  </a:lnTo>
                  <a:lnTo>
                    <a:pt x="63641" y="51844"/>
                  </a:lnTo>
                  <a:lnTo>
                    <a:pt x="65504" y="51844"/>
                  </a:lnTo>
                  <a:lnTo>
                    <a:pt x="65504" y="49671"/>
                  </a:lnTo>
                  <a:lnTo>
                    <a:pt x="67677" y="49671"/>
                  </a:lnTo>
                  <a:lnTo>
                    <a:pt x="67677" y="46567"/>
                  </a:lnTo>
                  <a:lnTo>
                    <a:pt x="68608" y="42221"/>
                  </a:lnTo>
                  <a:lnTo>
                    <a:pt x="70781" y="42221"/>
                  </a:lnTo>
                  <a:lnTo>
                    <a:pt x="70781" y="40979"/>
                  </a:lnTo>
                  <a:lnTo>
                    <a:pt x="68608" y="40979"/>
                  </a:lnTo>
                  <a:lnTo>
                    <a:pt x="67677" y="36943"/>
                  </a:lnTo>
                  <a:lnTo>
                    <a:pt x="67677" y="19868"/>
                  </a:lnTo>
                  <a:lnTo>
                    <a:pt x="61468" y="9313"/>
                  </a:lnTo>
                  <a:lnTo>
                    <a:pt x="53086" y="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876" name="Google Shape;876;p39"/>
            <p:cNvSpPr/>
            <p:nvPr/>
          </p:nvSpPr>
          <p:spPr>
            <a:xfrm>
              <a:off x="6851170" y="5514917"/>
              <a:ext cx="83820" cy="139700"/>
            </a:xfrm>
            <a:custGeom>
              <a:rect b="b" l="l" r="r" t="t"/>
              <a:pathLst>
                <a:path extrusionOk="0" h="139700" w="83820">
                  <a:moveTo>
                    <a:pt x="7450" y="76991"/>
                  </a:moveTo>
                  <a:lnTo>
                    <a:pt x="12728" y="90961"/>
                  </a:lnTo>
                  <a:lnTo>
                    <a:pt x="14591" y="91892"/>
                  </a:lnTo>
                  <a:lnTo>
                    <a:pt x="14591" y="94065"/>
                  </a:lnTo>
                  <a:lnTo>
                    <a:pt x="15833" y="96238"/>
                  </a:lnTo>
                  <a:lnTo>
                    <a:pt x="17695" y="98411"/>
                  </a:lnTo>
                  <a:lnTo>
                    <a:pt x="17695" y="91892"/>
                  </a:lnTo>
                  <a:lnTo>
                    <a:pt x="19868" y="86614"/>
                  </a:lnTo>
                  <a:lnTo>
                    <a:pt x="22042" y="81337"/>
                  </a:lnTo>
                  <a:lnTo>
                    <a:pt x="22042" y="73886"/>
                  </a:lnTo>
                  <a:lnTo>
                    <a:pt x="42841" y="83510"/>
                  </a:lnTo>
                  <a:lnTo>
                    <a:pt x="61468" y="98411"/>
                  </a:lnTo>
                  <a:lnTo>
                    <a:pt x="64572" y="98411"/>
                  </a:lnTo>
                  <a:lnTo>
                    <a:pt x="63641" y="101516"/>
                  </a:lnTo>
                  <a:lnTo>
                    <a:pt x="61468" y="103689"/>
                  </a:lnTo>
                  <a:lnTo>
                    <a:pt x="61468" y="105862"/>
                  </a:lnTo>
                  <a:lnTo>
                    <a:pt x="59605" y="106793"/>
                  </a:lnTo>
                  <a:lnTo>
                    <a:pt x="57432" y="111140"/>
                  </a:lnTo>
                  <a:lnTo>
                    <a:pt x="57432" y="114244"/>
                  </a:lnTo>
                  <a:lnTo>
                    <a:pt x="45015" y="114244"/>
                  </a:lnTo>
                  <a:lnTo>
                    <a:pt x="45015" y="101516"/>
                  </a:lnTo>
                  <a:lnTo>
                    <a:pt x="37564" y="101516"/>
                  </a:lnTo>
                  <a:lnTo>
                    <a:pt x="32286" y="103689"/>
                  </a:lnTo>
                  <a:lnTo>
                    <a:pt x="28250" y="103689"/>
                  </a:lnTo>
                  <a:lnTo>
                    <a:pt x="27319" y="105862"/>
                  </a:lnTo>
                  <a:lnTo>
                    <a:pt x="27319" y="106793"/>
                  </a:lnTo>
                  <a:lnTo>
                    <a:pt x="25146" y="111140"/>
                  </a:lnTo>
                  <a:lnTo>
                    <a:pt x="25146" y="116417"/>
                  </a:lnTo>
                  <a:lnTo>
                    <a:pt x="25146" y="121695"/>
                  </a:lnTo>
                  <a:lnTo>
                    <a:pt x="30423" y="123558"/>
                  </a:lnTo>
                  <a:lnTo>
                    <a:pt x="32286" y="123558"/>
                  </a:lnTo>
                  <a:lnTo>
                    <a:pt x="34459" y="125731"/>
                  </a:lnTo>
                  <a:lnTo>
                    <a:pt x="34459" y="127904"/>
                  </a:lnTo>
                  <a:lnTo>
                    <a:pt x="34459" y="129146"/>
                  </a:lnTo>
                  <a:lnTo>
                    <a:pt x="34459" y="131008"/>
                  </a:lnTo>
                  <a:lnTo>
                    <a:pt x="34459" y="134423"/>
                  </a:lnTo>
                  <a:lnTo>
                    <a:pt x="37564" y="138459"/>
                  </a:lnTo>
                  <a:lnTo>
                    <a:pt x="37564" y="141563"/>
                  </a:lnTo>
                  <a:lnTo>
                    <a:pt x="42841" y="138459"/>
                  </a:lnTo>
                  <a:lnTo>
                    <a:pt x="49050" y="136286"/>
                  </a:lnTo>
                  <a:lnTo>
                    <a:pt x="52155" y="131008"/>
                  </a:lnTo>
                  <a:lnTo>
                    <a:pt x="54328" y="125731"/>
                  </a:lnTo>
                  <a:lnTo>
                    <a:pt x="57432" y="118280"/>
                  </a:lnTo>
                  <a:lnTo>
                    <a:pt x="59605" y="120453"/>
                  </a:lnTo>
                  <a:lnTo>
                    <a:pt x="61468" y="120453"/>
                  </a:lnTo>
                  <a:lnTo>
                    <a:pt x="63641" y="120453"/>
                  </a:lnTo>
                  <a:lnTo>
                    <a:pt x="63641" y="121695"/>
                  </a:lnTo>
                  <a:lnTo>
                    <a:pt x="64572" y="125731"/>
                  </a:lnTo>
                  <a:lnTo>
                    <a:pt x="70781" y="123558"/>
                  </a:lnTo>
                  <a:lnTo>
                    <a:pt x="74196" y="123558"/>
                  </a:lnTo>
                  <a:lnTo>
                    <a:pt x="74196" y="121695"/>
                  </a:lnTo>
                  <a:lnTo>
                    <a:pt x="74196" y="120453"/>
                  </a:lnTo>
                  <a:lnTo>
                    <a:pt x="74196" y="118280"/>
                  </a:lnTo>
                  <a:lnTo>
                    <a:pt x="76059" y="118280"/>
                  </a:lnTo>
                  <a:lnTo>
                    <a:pt x="79164" y="116417"/>
                  </a:lnTo>
                  <a:lnTo>
                    <a:pt x="85373" y="114244"/>
                  </a:lnTo>
                  <a:lnTo>
                    <a:pt x="78232" y="101516"/>
                  </a:lnTo>
                  <a:lnTo>
                    <a:pt x="68919" y="91892"/>
                  </a:lnTo>
                  <a:lnTo>
                    <a:pt x="61468" y="83510"/>
                  </a:lnTo>
                  <a:lnTo>
                    <a:pt x="57432" y="69850"/>
                  </a:lnTo>
                  <a:lnTo>
                    <a:pt x="49982" y="68609"/>
                  </a:lnTo>
                  <a:lnTo>
                    <a:pt x="46877" y="66435"/>
                  </a:lnTo>
                  <a:lnTo>
                    <a:pt x="42841" y="64573"/>
                  </a:lnTo>
                  <a:lnTo>
                    <a:pt x="39737" y="64573"/>
                  </a:lnTo>
                  <a:lnTo>
                    <a:pt x="35391" y="64573"/>
                  </a:lnTo>
                  <a:lnTo>
                    <a:pt x="28250" y="64573"/>
                  </a:lnTo>
                  <a:lnTo>
                    <a:pt x="28250" y="61158"/>
                  </a:lnTo>
                  <a:lnTo>
                    <a:pt x="25146" y="61158"/>
                  </a:lnTo>
                  <a:lnTo>
                    <a:pt x="27319" y="42221"/>
                  </a:lnTo>
                  <a:lnTo>
                    <a:pt x="30423" y="31666"/>
                  </a:lnTo>
                  <a:lnTo>
                    <a:pt x="32286" y="18937"/>
                  </a:lnTo>
                  <a:lnTo>
                    <a:pt x="32286" y="0"/>
                  </a:lnTo>
                  <a:lnTo>
                    <a:pt x="25146" y="0"/>
                  </a:lnTo>
                  <a:lnTo>
                    <a:pt x="19868" y="0"/>
                  </a:lnTo>
                  <a:lnTo>
                    <a:pt x="14591" y="1863"/>
                  </a:lnTo>
                  <a:lnTo>
                    <a:pt x="8382" y="4036"/>
                  </a:lnTo>
                  <a:lnTo>
                    <a:pt x="1241" y="22042"/>
                  </a:lnTo>
                  <a:lnTo>
                    <a:pt x="0" y="40048"/>
                  </a:lnTo>
                  <a:lnTo>
                    <a:pt x="1241" y="61158"/>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877" name="Google Shape;877;p39"/>
            <p:cNvSpPr/>
            <p:nvPr/>
          </p:nvSpPr>
          <p:spPr>
            <a:xfrm>
              <a:off x="6849307" y="5908563"/>
              <a:ext cx="46566" cy="15522"/>
            </a:xfrm>
            <a:custGeom>
              <a:rect b="b" l="l" r="r" t="t"/>
              <a:pathLst>
                <a:path extrusionOk="0" h="15522" w="46566">
                  <a:moveTo>
                    <a:pt x="39427" y="12728"/>
                  </a:moveTo>
                  <a:lnTo>
                    <a:pt x="46878" y="12728"/>
                  </a:lnTo>
                  <a:lnTo>
                    <a:pt x="44704" y="9313"/>
                  </a:lnTo>
                  <a:lnTo>
                    <a:pt x="44704" y="5277"/>
                  </a:lnTo>
                  <a:lnTo>
                    <a:pt x="44704" y="3104"/>
                  </a:lnTo>
                  <a:lnTo>
                    <a:pt x="43773" y="3104"/>
                  </a:lnTo>
                  <a:lnTo>
                    <a:pt x="39427" y="0"/>
                  </a:lnTo>
                  <a:lnTo>
                    <a:pt x="30113" y="5277"/>
                  </a:lnTo>
                  <a:lnTo>
                    <a:pt x="21731" y="5277"/>
                  </a:lnTo>
                  <a:lnTo>
                    <a:pt x="12418" y="5277"/>
                  </a:lnTo>
                  <a:lnTo>
                    <a:pt x="3104" y="9313"/>
                  </a:lnTo>
                  <a:lnTo>
                    <a:pt x="1863" y="10555"/>
                  </a:lnTo>
                  <a:lnTo>
                    <a:pt x="0" y="10555"/>
                  </a:lnTo>
                  <a:lnTo>
                    <a:pt x="0" y="12728"/>
                  </a:lnTo>
                  <a:lnTo>
                    <a:pt x="12418" y="16764"/>
                  </a:lnTo>
                  <a:lnTo>
                    <a:pt x="27009" y="16764"/>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878" name="Google Shape;878;p39"/>
            <p:cNvSpPr/>
            <p:nvPr/>
          </p:nvSpPr>
          <p:spPr>
            <a:xfrm>
              <a:off x="6900220" y="5913840"/>
              <a:ext cx="55880" cy="31044"/>
            </a:xfrm>
            <a:custGeom>
              <a:rect b="b" l="l" r="r" t="t"/>
              <a:pathLst>
                <a:path extrusionOk="0" h="31044" w="55880">
                  <a:moveTo>
                    <a:pt x="5278" y="29492"/>
                  </a:moveTo>
                  <a:lnTo>
                    <a:pt x="7451" y="29492"/>
                  </a:lnTo>
                  <a:lnTo>
                    <a:pt x="8382" y="31666"/>
                  </a:lnTo>
                  <a:lnTo>
                    <a:pt x="12418" y="31666"/>
                  </a:lnTo>
                  <a:lnTo>
                    <a:pt x="25146" y="22042"/>
                  </a:lnTo>
                  <a:lnTo>
                    <a:pt x="39737" y="12728"/>
                  </a:lnTo>
                  <a:lnTo>
                    <a:pt x="52155" y="4036"/>
                  </a:lnTo>
                  <a:lnTo>
                    <a:pt x="56191" y="4036"/>
                  </a:lnTo>
                  <a:lnTo>
                    <a:pt x="56191" y="0"/>
                  </a:lnTo>
                  <a:lnTo>
                    <a:pt x="36322" y="0"/>
                  </a:lnTo>
                  <a:lnTo>
                    <a:pt x="17696" y="12728"/>
                  </a:lnTo>
                  <a:lnTo>
                    <a:pt x="0" y="24215"/>
                  </a:lnTo>
                  <a:lnTo>
                    <a:pt x="0" y="27319"/>
                  </a:lnTo>
                  <a:lnTo>
                    <a:pt x="3104" y="27319"/>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879" name="Google Shape;879;p39"/>
            <p:cNvSpPr/>
            <p:nvPr/>
          </p:nvSpPr>
          <p:spPr>
            <a:xfrm>
              <a:off x="6939958" y="5274633"/>
              <a:ext cx="15522" cy="12417"/>
            </a:xfrm>
            <a:custGeom>
              <a:rect b="b" l="l" r="r" t="t"/>
              <a:pathLst>
                <a:path extrusionOk="0" h="12417" w="15522">
                  <a:moveTo>
                    <a:pt x="16453" y="0"/>
                  </a:moveTo>
                  <a:lnTo>
                    <a:pt x="4036" y="0"/>
                  </a:lnTo>
                  <a:lnTo>
                    <a:pt x="4036" y="4346"/>
                  </a:lnTo>
                  <a:lnTo>
                    <a:pt x="0" y="4346"/>
                  </a:lnTo>
                  <a:lnTo>
                    <a:pt x="0" y="12728"/>
                  </a:lnTo>
                  <a:lnTo>
                    <a:pt x="16453" y="12728"/>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880" name="Google Shape;880;p39"/>
            <p:cNvSpPr/>
            <p:nvPr/>
          </p:nvSpPr>
          <p:spPr>
            <a:xfrm>
              <a:off x="6808639" y="5623884"/>
              <a:ext cx="40357" cy="46566"/>
            </a:xfrm>
            <a:custGeom>
              <a:rect b="b" l="l" r="r" t="t"/>
              <a:pathLst>
                <a:path extrusionOk="0" h="46566" w="40357">
                  <a:moveTo>
                    <a:pt x="21731" y="31666"/>
                  </a:moveTo>
                  <a:lnTo>
                    <a:pt x="29182" y="22042"/>
                  </a:lnTo>
                  <a:lnTo>
                    <a:pt x="40668" y="12728"/>
                  </a:lnTo>
                  <a:lnTo>
                    <a:pt x="38495" y="9313"/>
                  </a:lnTo>
                  <a:lnTo>
                    <a:pt x="38495" y="5278"/>
                  </a:lnTo>
                  <a:lnTo>
                    <a:pt x="38495" y="4036"/>
                  </a:lnTo>
                  <a:lnTo>
                    <a:pt x="36322" y="4036"/>
                  </a:lnTo>
                  <a:lnTo>
                    <a:pt x="35391" y="4036"/>
                  </a:lnTo>
                  <a:lnTo>
                    <a:pt x="31045" y="0"/>
                  </a:lnTo>
                  <a:lnTo>
                    <a:pt x="23905" y="16764"/>
                  </a:lnTo>
                  <a:lnTo>
                    <a:pt x="11487" y="29492"/>
                  </a:lnTo>
                  <a:lnTo>
                    <a:pt x="0" y="42221"/>
                  </a:lnTo>
                  <a:lnTo>
                    <a:pt x="0" y="46567"/>
                  </a:lnTo>
                  <a:lnTo>
                    <a:pt x="13349" y="39116"/>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881" name="Google Shape;881;p39"/>
            <p:cNvSpPr/>
            <p:nvPr/>
          </p:nvSpPr>
          <p:spPr>
            <a:xfrm>
              <a:off x="4168919" y="5514917"/>
              <a:ext cx="24835" cy="12417"/>
            </a:xfrm>
            <a:custGeom>
              <a:rect b="b" l="l" r="r" t="t"/>
              <a:pathLst>
                <a:path extrusionOk="0" h="12417" w="24835">
                  <a:moveTo>
                    <a:pt x="27009" y="4036"/>
                  </a:moveTo>
                  <a:lnTo>
                    <a:pt x="21731" y="1863"/>
                  </a:lnTo>
                  <a:lnTo>
                    <a:pt x="14591" y="1863"/>
                  </a:lnTo>
                  <a:lnTo>
                    <a:pt x="7140" y="0"/>
                  </a:lnTo>
                  <a:lnTo>
                    <a:pt x="0" y="0"/>
                  </a:lnTo>
                  <a:lnTo>
                    <a:pt x="0" y="12728"/>
                  </a:lnTo>
                  <a:lnTo>
                    <a:pt x="27009" y="12728"/>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882" name="Google Shape;882;p39"/>
            <p:cNvSpPr/>
            <p:nvPr/>
          </p:nvSpPr>
          <p:spPr>
            <a:xfrm>
              <a:off x="2808235" y="5420542"/>
              <a:ext cx="27940" cy="15522"/>
            </a:xfrm>
            <a:custGeom>
              <a:rect b="b" l="l" r="r" t="t"/>
              <a:pathLst>
                <a:path extrusionOk="0" h="15522" w="27940">
                  <a:moveTo>
                    <a:pt x="16764" y="2173"/>
                  </a:moveTo>
                  <a:lnTo>
                    <a:pt x="13660" y="2173"/>
                  </a:lnTo>
                  <a:lnTo>
                    <a:pt x="6209" y="2173"/>
                  </a:lnTo>
                  <a:lnTo>
                    <a:pt x="0" y="0"/>
                  </a:lnTo>
                  <a:lnTo>
                    <a:pt x="0" y="17075"/>
                  </a:lnTo>
                  <a:lnTo>
                    <a:pt x="7451" y="17075"/>
                  </a:lnTo>
                  <a:lnTo>
                    <a:pt x="13660" y="17075"/>
                  </a:lnTo>
                  <a:lnTo>
                    <a:pt x="18937" y="14901"/>
                  </a:lnTo>
                  <a:lnTo>
                    <a:pt x="24215" y="12728"/>
                  </a:lnTo>
                  <a:lnTo>
                    <a:pt x="28251" y="12728"/>
                  </a:lnTo>
                  <a:lnTo>
                    <a:pt x="28251" y="5278"/>
                  </a:lnTo>
                  <a:lnTo>
                    <a:pt x="22042" y="4346"/>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883" name="Google Shape;883;p39"/>
            <p:cNvSpPr/>
            <p:nvPr/>
          </p:nvSpPr>
          <p:spPr>
            <a:xfrm>
              <a:off x="4066782" y="5047076"/>
              <a:ext cx="12417" cy="15522"/>
            </a:xfrm>
            <a:custGeom>
              <a:rect b="b" l="l" r="r" t="t"/>
              <a:pathLst>
                <a:path extrusionOk="0" h="15522" w="12417">
                  <a:moveTo>
                    <a:pt x="6209" y="17075"/>
                  </a:moveTo>
                  <a:lnTo>
                    <a:pt x="7140" y="11487"/>
                  </a:lnTo>
                  <a:lnTo>
                    <a:pt x="7140" y="9624"/>
                  </a:lnTo>
                  <a:lnTo>
                    <a:pt x="9313" y="6209"/>
                  </a:lnTo>
                  <a:lnTo>
                    <a:pt x="11487" y="4346"/>
                  </a:lnTo>
                  <a:lnTo>
                    <a:pt x="12418" y="0"/>
                  </a:lnTo>
                  <a:lnTo>
                    <a:pt x="9313" y="0"/>
                  </a:lnTo>
                  <a:lnTo>
                    <a:pt x="7140" y="4346"/>
                  </a:lnTo>
                  <a:lnTo>
                    <a:pt x="4036" y="7451"/>
                  </a:lnTo>
                  <a:lnTo>
                    <a:pt x="2173" y="9624"/>
                  </a:lnTo>
                  <a:lnTo>
                    <a:pt x="0" y="11487"/>
                  </a:lnTo>
                  <a:lnTo>
                    <a:pt x="0" y="13660"/>
                  </a:lnTo>
                  <a:lnTo>
                    <a:pt x="2173" y="14901"/>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884" name="Google Shape;884;p39"/>
            <p:cNvSpPr/>
            <p:nvPr/>
          </p:nvSpPr>
          <p:spPr>
            <a:xfrm>
              <a:off x="4243736" y="5014168"/>
              <a:ext cx="18626" cy="37253"/>
            </a:xfrm>
            <a:custGeom>
              <a:rect b="b" l="l" r="r" t="t"/>
              <a:pathLst>
                <a:path extrusionOk="0" h="37253" w="18626">
                  <a:moveTo>
                    <a:pt x="3104" y="31976"/>
                  </a:moveTo>
                  <a:lnTo>
                    <a:pt x="3104" y="32907"/>
                  </a:lnTo>
                  <a:lnTo>
                    <a:pt x="3104" y="35080"/>
                  </a:lnTo>
                  <a:lnTo>
                    <a:pt x="5278" y="37253"/>
                  </a:lnTo>
                  <a:lnTo>
                    <a:pt x="12728" y="37253"/>
                  </a:lnTo>
                  <a:lnTo>
                    <a:pt x="14591" y="37253"/>
                  </a:lnTo>
                  <a:lnTo>
                    <a:pt x="14591" y="35080"/>
                  </a:lnTo>
                  <a:lnTo>
                    <a:pt x="15833" y="35080"/>
                  </a:lnTo>
                  <a:lnTo>
                    <a:pt x="17695" y="35080"/>
                  </a:lnTo>
                  <a:lnTo>
                    <a:pt x="19869" y="32907"/>
                  </a:lnTo>
                  <a:lnTo>
                    <a:pt x="17695" y="22352"/>
                  </a:lnTo>
                  <a:lnTo>
                    <a:pt x="15833" y="9624"/>
                  </a:lnTo>
                  <a:lnTo>
                    <a:pt x="12728" y="0"/>
                  </a:lnTo>
                  <a:lnTo>
                    <a:pt x="0" y="29803"/>
                  </a:lnTo>
                  <a:lnTo>
                    <a:pt x="1242" y="31976"/>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885" name="Google Shape;885;p39"/>
            <p:cNvSpPr/>
            <p:nvPr/>
          </p:nvSpPr>
          <p:spPr>
            <a:xfrm>
              <a:off x="6688807" y="5690630"/>
              <a:ext cx="149013" cy="161431"/>
            </a:xfrm>
            <a:custGeom>
              <a:rect b="b" l="l" r="r" t="t"/>
              <a:pathLst>
                <a:path extrusionOk="0" h="161431" w="149013">
                  <a:moveTo>
                    <a:pt x="11486" y="128835"/>
                  </a:moveTo>
                  <a:lnTo>
                    <a:pt x="23904" y="145910"/>
                  </a:lnTo>
                  <a:lnTo>
                    <a:pt x="36322" y="151187"/>
                  </a:lnTo>
                  <a:lnTo>
                    <a:pt x="49051" y="153360"/>
                  </a:lnTo>
                  <a:lnTo>
                    <a:pt x="62400" y="153360"/>
                  </a:lnTo>
                  <a:lnTo>
                    <a:pt x="72955" y="155533"/>
                  </a:lnTo>
                  <a:lnTo>
                    <a:pt x="84441" y="161742"/>
                  </a:lnTo>
                  <a:lnTo>
                    <a:pt x="90650" y="161742"/>
                  </a:lnTo>
                  <a:lnTo>
                    <a:pt x="96859" y="160811"/>
                  </a:lnTo>
                  <a:lnTo>
                    <a:pt x="102137" y="160811"/>
                  </a:lnTo>
                  <a:lnTo>
                    <a:pt x="107104" y="156465"/>
                  </a:lnTo>
                  <a:lnTo>
                    <a:pt x="116728" y="138459"/>
                  </a:lnTo>
                  <a:lnTo>
                    <a:pt x="121695" y="118280"/>
                  </a:lnTo>
                  <a:lnTo>
                    <a:pt x="131319" y="101516"/>
                  </a:lnTo>
                  <a:lnTo>
                    <a:pt x="133181" y="97170"/>
                  </a:lnTo>
                  <a:lnTo>
                    <a:pt x="134423" y="96238"/>
                  </a:lnTo>
                  <a:lnTo>
                    <a:pt x="136286" y="94065"/>
                  </a:lnTo>
                  <a:lnTo>
                    <a:pt x="138459" y="94065"/>
                  </a:lnTo>
                  <a:lnTo>
                    <a:pt x="141563" y="94065"/>
                  </a:lnTo>
                  <a:lnTo>
                    <a:pt x="147772" y="91892"/>
                  </a:lnTo>
                  <a:lnTo>
                    <a:pt x="140632" y="76991"/>
                  </a:lnTo>
                  <a:lnTo>
                    <a:pt x="133181" y="64262"/>
                  </a:lnTo>
                  <a:lnTo>
                    <a:pt x="126972" y="47498"/>
                  </a:lnTo>
                  <a:lnTo>
                    <a:pt x="134423" y="44394"/>
                  </a:lnTo>
                  <a:lnTo>
                    <a:pt x="140632" y="40047"/>
                  </a:lnTo>
                  <a:lnTo>
                    <a:pt x="145910" y="34770"/>
                  </a:lnTo>
                  <a:lnTo>
                    <a:pt x="150877" y="31666"/>
                  </a:lnTo>
                  <a:lnTo>
                    <a:pt x="145910" y="22042"/>
                  </a:lnTo>
                  <a:lnTo>
                    <a:pt x="134423" y="10555"/>
                  </a:lnTo>
                  <a:lnTo>
                    <a:pt x="121695" y="3104"/>
                  </a:lnTo>
                  <a:lnTo>
                    <a:pt x="111450" y="0"/>
                  </a:lnTo>
                  <a:lnTo>
                    <a:pt x="105241" y="9313"/>
                  </a:lnTo>
                  <a:lnTo>
                    <a:pt x="99963" y="17695"/>
                  </a:lnTo>
                  <a:lnTo>
                    <a:pt x="94686" y="27319"/>
                  </a:lnTo>
                  <a:lnTo>
                    <a:pt x="90650" y="40047"/>
                  </a:lnTo>
                  <a:lnTo>
                    <a:pt x="84441" y="40047"/>
                  </a:lnTo>
                  <a:lnTo>
                    <a:pt x="78232" y="40047"/>
                  </a:lnTo>
                  <a:lnTo>
                    <a:pt x="74817" y="40047"/>
                  </a:lnTo>
                  <a:lnTo>
                    <a:pt x="72955" y="42221"/>
                  </a:lnTo>
                  <a:lnTo>
                    <a:pt x="72955" y="44394"/>
                  </a:lnTo>
                  <a:lnTo>
                    <a:pt x="72955" y="46256"/>
                  </a:lnTo>
                  <a:lnTo>
                    <a:pt x="70782" y="47498"/>
                  </a:lnTo>
                  <a:lnTo>
                    <a:pt x="70782" y="49671"/>
                  </a:lnTo>
                  <a:lnTo>
                    <a:pt x="67677" y="53707"/>
                  </a:lnTo>
                  <a:lnTo>
                    <a:pt x="63641" y="57122"/>
                  </a:lnTo>
                  <a:lnTo>
                    <a:pt x="40668" y="60226"/>
                  </a:lnTo>
                  <a:lnTo>
                    <a:pt x="31355" y="75128"/>
                  </a:lnTo>
                  <a:lnTo>
                    <a:pt x="23904" y="79164"/>
                  </a:lnTo>
                  <a:lnTo>
                    <a:pt x="16764" y="76991"/>
                  </a:lnTo>
                  <a:lnTo>
                    <a:pt x="9313" y="76991"/>
                  </a:lnTo>
                  <a:lnTo>
                    <a:pt x="0" y="81337"/>
                  </a:lnTo>
                  <a:lnTo>
                    <a:pt x="2173" y="106793"/>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886" name="Google Shape;886;p39"/>
            <p:cNvSpPr/>
            <p:nvPr/>
          </p:nvSpPr>
          <p:spPr>
            <a:xfrm>
              <a:off x="6961689" y="5762343"/>
              <a:ext cx="15522" cy="46566"/>
            </a:xfrm>
            <a:custGeom>
              <a:rect b="b" l="l" r="r" t="t"/>
              <a:pathLst>
                <a:path extrusionOk="0" h="46566" w="15522">
                  <a:moveTo>
                    <a:pt x="7140" y="46567"/>
                  </a:moveTo>
                  <a:lnTo>
                    <a:pt x="11486" y="42531"/>
                  </a:lnTo>
                  <a:lnTo>
                    <a:pt x="12418" y="40358"/>
                  </a:lnTo>
                  <a:lnTo>
                    <a:pt x="12418" y="39116"/>
                  </a:lnTo>
                  <a:lnTo>
                    <a:pt x="12418" y="37253"/>
                  </a:lnTo>
                  <a:lnTo>
                    <a:pt x="12418" y="35080"/>
                  </a:lnTo>
                  <a:lnTo>
                    <a:pt x="12418" y="32907"/>
                  </a:lnTo>
                  <a:lnTo>
                    <a:pt x="14591" y="31976"/>
                  </a:lnTo>
                  <a:lnTo>
                    <a:pt x="17695" y="29803"/>
                  </a:lnTo>
                  <a:lnTo>
                    <a:pt x="17695" y="20179"/>
                  </a:lnTo>
                  <a:lnTo>
                    <a:pt x="17695" y="12728"/>
                  </a:lnTo>
                  <a:lnTo>
                    <a:pt x="16764" y="9624"/>
                  </a:lnTo>
                  <a:lnTo>
                    <a:pt x="12418" y="5278"/>
                  </a:lnTo>
                  <a:lnTo>
                    <a:pt x="9313" y="3415"/>
                  </a:lnTo>
                  <a:lnTo>
                    <a:pt x="2173" y="0"/>
                  </a:lnTo>
                  <a:lnTo>
                    <a:pt x="0" y="12728"/>
                  </a:lnTo>
                  <a:lnTo>
                    <a:pt x="0" y="25457"/>
                  </a:lnTo>
                  <a:lnTo>
                    <a:pt x="7140" y="37253"/>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887" name="Google Shape;887;p39"/>
            <p:cNvSpPr/>
            <p:nvPr/>
          </p:nvSpPr>
          <p:spPr>
            <a:xfrm>
              <a:off x="7269030" y="5852372"/>
              <a:ext cx="58984" cy="31044"/>
            </a:xfrm>
            <a:custGeom>
              <a:rect b="b" l="l" r="r" t="t"/>
              <a:pathLst>
                <a:path extrusionOk="0" h="31044" w="58984">
                  <a:moveTo>
                    <a:pt x="12418" y="28561"/>
                  </a:moveTo>
                  <a:lnTo>
                    <a:pt x="17695" y="29492"/>
                  </a:lnTo>
                  <a:lnTo>
                    <a:pt x="23904" y="31666"/>
                  </a:lnTo>
                  <a:lnTo>
                    <a:pt x="60537" y="21110"/>
                  </a:lnTo>
                  <a:lnTo>
                    <a:pt x="60537" y="931"/>
                  </a:lnTo>
                  <a:lnTo>
                    <a:pt x="59605" y="0"/>
                  </a:lnTo>
                  <a:lnTo>
                    <a:pt x="50913" y="0"/>
                  </a:lnTo>
                  <a:lnTo>
                    <a:pt x="38495" y="9624"/>
                  </a:lnTo>
                  <a:lnTo>
                    <a:pt x="21731" y="14901"/>
                  </a:lnTo>
                  <a:lnTo>
                    <a:pt x="0" y="17075"/>
                  </a:lnTo>
                  <a:lnTo>
                    <a:pt x="0" y="24215"/>
                  </a:lnTo>
                  <a:lnTo>
                    <a:pt x="5277" y="26388"/>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888" name="Google Shape;888;p39"/>
            <p:cNvSpPr/>
            <p:nvPr/>
          </p:nvSpPr>
          <p:spPr>
            <a:xfrm>
              <a:off x="7008566" y="5801459"/>
              <a:ext cx="291819" cy="152118"/>
            </a:xfrm>
            <a:custGeom>
              <a:rect b="b" l="l" r="r" t="t"/>
              <a:pathLst>
                <a:path extrusionOk="0" h="152118" w="291819">
                  <a:moveTo>
                    <a:pt x="207378" y="60537"/>
                  </a:moveTo>
                  <a:lnTo>
                    <a:pt x="192787" y="49982"/>
                  </a:lnTo>
                  <a:lnTo>
                    <a:pt x="175091" y="38185"/>
                  </a:lnTo>
                  <a:lnTo>
                    <a:pt x="153050" y="30734"/>
                  </a:lnTo>
                  <a:lnTo>
                    <a:pt x="135354" y="23283"/>
                  </a:lnTo>
                  <a:lnTo>
                    <a:pt x="120763" y="14901"/>
                  </a:lnTo>
                  <a:lnTo>
                    <a:pt x="102137" y="16143"/>
                  </a:lnTo>
                  <a:lnTo>
                    <a:pt x="89719" y="20179"/>
                  </a:lnTo>
                  <a:lnTo>
                    <a:pt x="80095" y="25456"/>
                  </a:lnTo>
                  <a:lnTo>
                    <a:pt x="70782" y="35080"/>
                  </a:lnTo>
                  <a:lnTo>
                    <a:pt x="70782" y="38185"/>
                  </a:lnTo>
                  <a:lnTo>
                    <a:pt x="67677" y="38185"/>
                  </a:lnTo>
                  <a:lnTo>
                    <a:pt x="67677" y="35080"/>
                  </a:lnTo>
                  <a:lnTo>
                    <a:pt x="60537" y="25456"/>
                  </a:lnTo>
                  <a:lnTo>
                    <a:pt x="55259" y="14901"/>
                  </a:lnTo>
                  <a:lnTo>
                    <a:pt x="50913" y="1242"/>
                  </a:lnTo>
                  <a:lnTo>
                    <a:pt x="36322" y="0"/>
                  </a:lnTo>
                  <a:lnTo>
                    <a:pt x="26078" y="0"/>
                  </a:lnTo>
                  <a:lnTo>
                    <a:pt x="14591" y="0"/>
                  </a:lnTo>
                  <a:lnTo>
                    <a:pt x="0" y="1242"/>
                  </a:lnTo>
                  <a:lnTo>
                    <a:pt x="0" y="10866"/>
                  </a:lnTo>
                  <a:lnTo>
                    <a:pt x="9313" y="14901"/>
                  </a:lnTo>
                  <a:lnTo>
                    <a:pt x="20800" y="20179"/>
                  </a:lnTo>
                  <a:lnTo>
                    <a:pt x="31355" y="22352"/>
                  </a:lnTo>
                  <a:lnTo>
                    <a:pt x="29182" y="25456"/>
                  </a:lnTo>
                  <a:lnTo>
                    <a:pt x="28250" y="27630"/>
                  </a:lnTo>
                  <a:lnTo>
                    <a:pt x="26078" y="29803"/>
                  </a:lnTo>
                  <a:lnTo>
                    <a:pt x="23904" y="29803"/>
                  </a:lnTo>
                  <a:lnTo>
                    <a:pt x="20800" y="30734"/>
                  </a:lnTo>
                  <a:lnTo>
                    <a:pt x="29182" y="42531"/>
                  </a:lnTo>
                  <a:lnTo>
                    <a:pt x="42842" y="49982"/>
                  </a:lnTo>
                  <a:lnTo>
                    <a:pt x="58364" y="53086"/>
                  </a:lnTo>
                  <a:lnTo>
                    <a:pt x="75128" y="58364"/>
                  </a:lnTo>
                  <a:lnTo>
                    <a:pt x="89719" y="62710"/>
                  </a:lnTo>
                  <a:lnTo>
                    <a:pt x="102137" y="72023"/>
                  </a:lnTo>
                  <a:lnTo>
                    <a:pt x="111450" y="87856"/>
                  </a:lnTo>
                  <a:lnTo>
                    <a:pt x="113623" y="92202"/>
                  </a:lnTo>
                  <a:lnTo>
                    <a:pt x="111450" y="95307"/>
                  </a:lnTo>
                  <a:lnTo>
                    <a:pt x="109277" y="99653"/>
                  </a:lnTo>
                  <a:lnTo>
                    <a:pt x="107414" y="102757"/>
                  </a:lnTo>
                  <a:lnTo>
                    <a:pt x="106172" y="109277"/>
                  </a:lnTo>
                  <a:lnTo>
                    <a:pt x="104310" y="116417"/>
                  </a:lnTo>
                  <a:lnTo>
                    <a:pt x="122005" y="114554"/>
                  </a:lnTo>
                  <a:lnTo>
                    <a:pt x="135354" y="116417"/>
                  </a:lnTo>
                  <a:lnTo>
                    <a:pt x="147772" y="119832"/>
                  </a:lnTo>
                  <a:lnTo>
                    <a:pt x="160500" y="126972"/>
                  </a:lnTo>
                  <a:lnTo>
                    <a:pt x="172918" y="123868"/>
                  </a:lnTo>
                  <a:lnTo>
                    <a:pt x="185336" y="116417"/>
                  </a:lnTo>
                  <a:lnTo>
                    <a:pt x="198996" y="112381"/>
                  </a:lnTo>
                  <a:lnTo>
                    <a:pt x="209241" y="112381"/>
                  </a:lnTo>
                  <a:lnTo>
                    <a:pt x="223831" y="119832"/>
                  </a:lnTo>
                  <a:lnTo>
                    <a:pt x="228178" y="123868"/>
                  </a:lnTo>
                  <a:lnTo>
                    <a:pt x="231282" y="129145"/>
                  </a:lnTo>
                  <a:lnTo>
                    <a:pt x="235318" y="136596"/>
                  </a:lnTo>
                  <a:lnTo>
                    <a:pt x="238423" y="139701"/>
                  </a:lnTo>
                  <a:lnTo>
                    <a:pt x="243700" y="144047"/>
                  </a:lnTo>
                  <a:lnTo>
                    <a:pt x="249909" y="146220"/>
                  </a:lnTo>
                  <a:lnTo>
                    <a:pt x="253013" y="147151"/>
                  </a:lnTo>
                  <a:lnTo>
                    <a:pt x="257360" y="147151"/>
                  </a:lnTo>
                  <a:lnTo>
                    <a:pt x="260464" y="147151"/>
                  </a:lnTo>
                  <a:lnTo>
                    <a:pt x="264500" y="149324"/>
                  </a:lnTo>
                  <a:lnTo>
                    <a:pt x="267604" y="152429"/>
                  </a:lnTo>
                  <a:lnTo>
                    <a:pt x="291819" y="152429"/>
                  </a:lnTo>
                  <a:lnTo>
                    <a:pt x="291819" y="144047"/>
                  </a:lnTo>
                  <a:lnTo>
                    <a:pt x="270709" y="132560"/>
                  </a:lnTo>
                  <a:lnTo>
                    <a:pt x="253013" y="117659"/>
                  </a:lnTo>
                  <a:lnTo>
                    <a:pt x="240595" y="99653"/>
                  </a:lnTo>
                  <a:lnTo>
                    <a:pt x="236560" y="97480"/>
                  </a:lnTo>
                  <a:lnTo>
                    <a:pt x="235318" y="97480"/>
                  </a:lnTo>
                  <a:lnTo>
                    <a:pt x="236560" y="95307"/>
                  </a:lnTo>
                  <a:lnTo>
                    <a:pt x="238423" y="94375"/>
                  </a:lnTo>
                  <a:lnTo>
                    <a:pt x="242768" y="94375"/>
                  </a:lnTo>
                  <a:lnTo>
                    <a:pt x="245873" y="92202"/>
                  </a:lnTo>
                  <a:lnTo>
                    <a:pt x="248046" y="92202"/>
                  </a:lnTo>
                  <a:lnTo>
                    <a:pt x="248046" y="82579"/>
                  </a:lnTo>
                  <a:lnTo>
                    <a:pt x="236560" y="80405"/>
                  </a:lnTo>
                  <a:lnTo>
                    <a:pt x="228178" y="77301"/>
                  </a:lnTo>
                  <a:lnTo>
                    <a:pt x="214518" y="75128"/>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889" name="Google Shape;889;p39"/>
            <p:cNvSpPr/>
            <p:nvPr/>
          </p:nvSpPr>
          <p:spPr>
            <a:xfrm>
              <a:off x="7300385" y="5823811"/>
              <a:ext cx="37253" cy="34149"/>
            </a:xfrm>
            <a:custGeom>
              <a:rect b="b" l="l" r="r" t="t"/>
              <a:pathLst>
                <a:path extrusionOk="0" h="34149" w="37253">
                  <a:moveTo>
                    <a:pt x="29182" y="29492"/>
                  </a:moveTo>
                  <a:lnTo>
                    <a:pt x="36322" y="36012"/>
                  </a:lnTo>
                  <a:lnTo>
                    <a:pt x="39426" y="36012"/>
                  </a:lnTo>
                  <a:lnTo>
                    <a:pt x="36322" y="22352"/>
                  </a:lnTo>
                  <a:lnTo>
                    <a:pt x="29182" y="10555"/>
                  </a:lnTo>
                  <a:lnTo>
                    <a:pt x="19558" y="0"/>
                  </a:lnTo>
                  <a:lnTo>
                    <a:pt x="0" y="0"/>
                  </a:lnTo>
                  <a:lnTo>
                    <a:pt x="7140" y="10555"/>
                  </a:lnTo>
                  <a:lnTo>
                    <a:pt x="17695" y="18006"/>
                  </a:lnTo>
                  <a:lnTo>
                    <a:pt x="27009" y="27630"/>
                  </a:lnTo>
                  <a:lnTo>
                    <a:pt x="28250" y="28561"/>
                  </a:lnTo>
                  <a:lnTo>
                    <a:pt x="29182" y="28561"/>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890" name="Google Shape;890;p39"/>
            <p:cNvSpPr/>
            <p:nvPr/>
          </p:nvSpPr>
          <p:spPr>
            <a:xfrm>
              <a:off x="7503417" y="6096693"/>
              <a:ext cx="43462" cy="34149"/>
            </a:xfrm>
            <a:custGeom>
              <a:rect b="b" l="l" r="r" t="t"/>
              <a:pathLst>
                <a:path extrusionOk="0" h="34149" w="43462">
                  <a:moveTo>
                    <a:pt x="14591" y="20179"/>
                  </a:moveTo>
                  <a:lnTo>
                    <a:pt x="23904" y="27630"/>
                  </a:lnTo>
                  <a:lnTo>
                    <a:pt x="33218" y="35080"/>
                  </a:lnTo>
                  <a:lnTo>
                    <a:pt x="45946" y="35080"/>
                  </a:lnTo>
                  <a:lnTo>
                    <a:pt x="45946" y="24525"/>
                  </a:lnTo>
                  <a:lnTo>
                    <a:pt x="26078" y="12728"/>
                  </a:lnTo>
                  <a:lnTo>
                    <a:pt x="9313" y="0"/>
                  </a:lnTo>
                  <a:lnTo>
                    <a:pt x="0" y="0"/>
                  </a:lnTo>
                  <a:lnTo>
                    <a:pt x="7140" y="10866"/>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891" name="Google Shape;891;p39"/>
            <p:cNvSpPr/>
            <p:nvPr/>
          </p:nvSpPr>
          <p:spPr>
            <a:xfrm>
              <a:off x="7529494" y="6010079"/>
              <a:ext cx="18626" cy="31044"/>
            </a:xfrm>
            <a:custGeom>
              <a:rect b="b" l="l" r="r" t="t"/>
              <a:pathLst>
                <a:path extrusionOk="0" h="31044" w="18626">
                  <a:moveTo>
                    <a:pt x="5277" y="24215"/>
                  </a:moveTo>
                  <a:lnTo>
                    <a:pt x="7140" y="32907"/>
                  </a:lnTo>
                  <a:lnTo>
                    <a:pt x="19868" y="32907"/>
                  </a:lnTo>
                  <a:lnTo>
                    <a:pt x="17695" y="27630"/>
                  </a:lnTo>
                  <a:lnTo>
                    <a:pt x="15522" y="24215"/>
                  </a:lnTo>
                  <a:lnTo>
                    <a:pt x="14591" y="20179"/>
                  </a:lnTo>
                  <a:lnTo>
                    <a:pt x="12418" y="16764"/>
                  </a:lnTo>
                  <a:lnTo>
                    <a:pt x="12418" y="10555"/>
                  </a:lnTo>
                  <a:lnTo>
                    <a:pt x="10244" y="5278"/>
                  </a:lnTo>
                  <a:lnTo>
                    <a:pt x="8382" y="3104"/>
                  </a:lnTo>
                  <a:lnTo>
                    <a:pt x="7140" y="3104"/>
                  </a:lnTo>
                  <a:lnTo>
                    <a:pt x="5277" y="3104"/>
                  </a:lnTo>
                  <a:lnTo>
                    <a:pt x="5277" y="2173"/>
                  </a:lnTo>
                  <a:lnTo>
                    <a:pt x="3104" y="0"/>
                  </a:lnTo>
                  <a:lnTo>
                    <a:pt x="0" y="0"/>
                  </a:lnTo>
                  <a:lnTo>
                    <a:pt x="0" y="10555"/>
                  </a:lnTo>
                  <a:lnTo>
                    <a:pt x="931" y="18006"/>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892" name="Google Shape;892;p39"/>
            <p:cNvSpPr/>
            <p:nvPr/>
          </p:nvSpPr>
          <p:spPr>
            <a:xfrm>
              <a:off x="7059479" y="5873482"/>
              <a:ext cx="12417" cy="18626"/>
            </a:xfrm>
            <a:custGeom>
              <a:rect b="b" l="l" r="r" t="t"/>
              <a:pathLst>
                <a:path extrusionOk="0" h="18626" w="12417">
                  <a:moveTo>
                    <a:pt x="0" y="20179"/>
                  </a:moveTo>
                  <a:lnTo>
                    <a:pt x="2173" y="18006"/>
                  </a:lnTo>
                  <a:lnTo>
                    <a:pt x="4346" y="15833"/>
                  </a:lnTo>
                  <a:lnTo>
                    <a:pt x="13660" y="10555"/>
                  </a:lnTo>
                  <a:lnTo>
                    <a:pt x="13660" y="3104"/>
                  </a:lnTo>
                  <a:lnTo>
                    <a:pt x="0" y="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893" name="Google Shape;893;p39"/>
            <p:cNvSpPr/>
            <p:nvPr/>
          </p:nvSpPr>
          <p:spPr>
            <a:xfrm>
              <a:off x="6836579" y="5928431"/>
              <a:ext cx="24835" cy="15522"/>
            </a:xfrm>
            <a:custGeom>
              <a:rect b="b" l="l" r="r" t="t"/>
              <a:pathLst>
                <a:path extrusionOk="0" h="15522" w="24835">
                  <a:moveTo>
                    <a:pt x="7451" y="9624"/>
                  </a:moveTo>
                  <a:lnTo>
                    <a:pt x="12728" y="12728"/>
                  </a:lnTo>
                  <a:lnTo>
                    <a:pt x="17696" y="14901"/>
                  </a:lnTo>
                  <a:lnTo>
                    <a:pt x="22973" y="17075"/>
                  </a:lnTo>
                  <a:lnTo>
                    <a:pt x="22973" y="12728"/>
                  </a:lnTo>
                  <a:lnTo>
                    <a:pt x="27319" y="12728"/>
                  </a:lnTo>
                  <a:lnTo>
                    <a:pt x="27319" y="5588"/>
                  </a:lnTo>
                  <a:lnTo>
                    <a:pt x="22042" y="4346"/>
                  </a:lnTo>
                  <a:lnTo>
                    <a:pt x="17696" y="2173"/>
                  </a:lnTo>
                  <a:lnTo>
                    <a:pt x="12728" y="2173"/>
                  </a:lnTo>
                  <a:lnTo>
                    <a:pt x="7451" y="2173"/>
                  </a:lnTo>
                  <a:lnTo>
                    <a:pt x="0" y="0"/>
                  </a:lnTo>
                  <a:lnTo>
                    <a:pt x="3104" y="5588"/>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894" name="Google Shape;894;p39"/>
            <p:cNvSpPr/>
            <p:nvPr/>
          </p:nvSpPr>
          <p:spPr>
            <a:xfrm>
              <a:off x="6939958" y="5836539"/>
              <a:ext cx="18626" cy="9313"/>
            </a:xfrm>
            <a:custGeom>
              <a:rect b="b" l="l" r="r" t="t"/>
              <a:pathLst>
                <a:path extrusionOk="0" h="9313" w="18626">
                  <a:moveTo>
                    <a:pt x="0" y="0"/>
                  </a:moveTo>
                  <a:lnTo>
                    <a:pt x="0" y="10555"/>
                  </a:lnTo>
                  <a:lnTo>
                    <a:pt x="19558" y="10555"/>
                  </a:lnTo>
                  <a:lnTo>
                    <a:pt x="19558" y="3104"/>
                  </a:lnTo>
                  <a:lnTo>
                    <a:pt x="18627" y="2173"/>
                  </a:lnTo>
                  <a:lnTo>
                    <a:pt x="16453" y="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895" name="Google Shape;895;p39"/>
            <p:cNvSpPr/>
            <p:nvPr/>
          </p:nvSpPr>
          <p:spPr>
            <a:xfrm>
              <a:off x="6803361" y="5908563"/>
              <a:ext cx="34149" cy="15522"/>
            </a:xfrm>
            <a:custGeom>
              <a:rect b="b" l="l" r="r" t="t"/>
              <a:pathLst>
                <a:path extrusionOk="0" h="15522" w="34149">
                  <a:moveTo>
                    <a:pt x="34459" y="9313"/>
                  </a:moveTo>
                  <a:lnTo>
                    <a:pt x="31355" y="5277"/>
                  </a:lnTo>
                  <a:lnTo>
                    <a:pt x="27009" y="3104"/>
                  </a:lnTo>
                  <a:lnTo>
                    <a:pt x="23904" y="2173"/>
                  </a:lnTo>
                  <a:lnTo>
                    <a:pt x="16764" y="0"/>
                  </a:lnTo>
                  <a:lnTo>
                    <a:pt x="12418" y="3104"/>
                  </a:lnTo>
                  <a:lnTo>
                    <a:pt x="11486" y="5277"/>
                  </a:lnTo>
                  <a:lnTo>
                    <a:pt x="5277" y="7451"/>
                  </a:lnTo>
                  <a:lnTo>
                    <a:pt x="0" y="9313"/>
                  </a:lnTo>
                  <a:lnTo>
                    <a:pt x="0" y="16764"/>
                  </a:lnTo>
                  <a:lnTo>
                    <a:pt x="12418" y="16764"/>
                  </a:lnTo>
                  <a:lnTo>
                    <a:pt x="23904" y="16764"/>
                  </a:lnTo>
                  <a:lnTo>
                    <a:pt x="33218" y="12728"/>
                  </a:lnTo>
                  <a:lnTo>
                    <a:pt x="36322" y="12728"/>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896" name="Google Shape;896;p39"/>
            <p:cNvSpPr/>
            <p:nvPr/>
          </p:nvSpPr>
          <p:spPr>
            <a:xfrm>
              <a:off x="2868772" y="5437617"/>
              <a:ext cx="34149" cy="12417"/>
            </a:xfrm>
            <a:custGeom>
              <a:rect b="b" l="l" r="r" t="t"/>
              <a:pathLst>
                <a:path extrusionOk="0" h="12417" w="34149">
                  <a:moveTo>
                    <a:pt x="34459" y="8382"/>
                  </a:moveTo>
                  <a:lnTo>
                    <a:pt x="34459" y="5278"/>
                  </a:lnTo>
                  <a:lnTo>
                    <a:pt x="19869" y="0"/>
                  </a:lnTo>
                  <a:lnTo>
                    <a:pt x="14591" y="2173"/>
                  </a:lnTo>
                  <a:lnTo>
                    <a:pt x="10555" y="3104"/>
                  </a:lnTo>
                  <a:lnTo>
                    <a:pt x="5278" y="3104"/>
                  </a:lnTo>
                  <a:lnTo>
                    <a:pt x="0" y="5278"/>
                  </a:lnTo>
                  <a:lnTo>
                    <a:pt x="0" y="12728"/>
                  </a:lnTo>
                  <a:lnTo>
                    <a:pt x="9313" y="12728"/>
                  </a:lnTo>
                  <a:lnTo>
                    <a:pt x="19869" y="12728"/>
                  </a:lnTo>
                  <a:lnTo>
                    <a:pt x="31355" y="8382"/>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897" name="Google Shape;897;p39"/>
            <p:cNvSpPr/>
            <p:nvPr/>
          </p:nvSpPr>
          <p:spPr>
            <a:xfrm>
              <a:off x="6993044" y="5054526"/>
              <a:ext cx="229729" cy="266983"/>
            </a:xfrm>
            <a:custGeom>
              <a:rect b="b" l="l" r="r" t="t"/>
              <a:pathLst>
                <a:path extrusionOk="0" h="266983" w="229729">
                  <a:moveTo>
                    <a:pt x="7140" y="247425"/>
                  </a:moveTo>
                  <a:lnTo>
                    <a:pt x="8382" y="254876"/>
                  </a:lnTo>
                  <a:lnTo>
                    <a:pt x="10245" y="269777"/>
                  </a:lnTo>
                  <a:lnTo>
                    <a:pt x="22663" y="269777"/>
                  </a:lnTo>
                  <a:lnTo>
                    <a:pt x="27009" y="262327"/>
                  </a:lnTo>
                  <a:lnTo>
                    <a:pt x="30113" y="254876"/>
                  </a:lnTo>
                  <a:lnTo>
                    <a:pt x="36322" y="249599"/>
                  </a:lnTo>
                  <a:lnTo>
                    <a:pt x="34149" y="240285"/>
                  </a:lnTo>
                  <a:lnTo>
                    <a:pt x="34149" y="235008"/>
                  </a:lnTo>
                  <a:lnTo>
                    <a:pt x="34149" y="231593"/>
                  </a:lnTo>
                  <a:lnTo>
                    <a:pt x="30113" y="229730"/>
                  </a:lnTo>
                  <a:lnTo>
                    <a:pt x="27009" y="224452"/>
                  </a:lnTo>
                  <a:lnTo>
                    <a:pt x="27009" y="220106"/>
                  </a:lnTo>
                  <a:lnTo>
                    <a:pt x="34149" y="222279"/>
                  </a:lnTo>
                  <a:lnTo>
                    <a:pt x="37253" y="224452"/>
                  </a:lnTo>
                  <a:lnTo>
                    <a:pt x="41600" y="224452"/>
                  </a:lnTo>
                  <a:lnTo>
                    <a:pt x="41600" y="225384"/>
                  </a:lnTo>
                  <a:lnTo>
                    <a:pt x="41600" y="229730"/>
                  </a:lnTo>
                  <a:lnTo>
                    <a:pt x="41600" y="231593"/>
                  </a:lnTo>
                  <a:lnTo>
                    <a:pt x="41600" y="236870"/>
                  </a:lnTo>
                  <a:lnTo>
                    <a:pt x="43773" y="240285"/>
                  </a:lnTo>
                  <a:lnTo>
                    <a:pt x="48740" y="239043"/>
                  </a:lnTo>
                  <a:lnTo>
                    <a:pt x="54018" y="239043"/>
                  </a:lnTo>
                  <a:lnTo>
                    <a:pt x="56191" y="236870"/>
                  </a:lnTo>
                  <a:lnTo>
                    <a:pt x="58364" y="235008"/>
                  </a:lnTo>
                  <a:lnTo>
                    <a:pt x="59295" y="235008"/>
                  </a:lnTo>
                  <a:lnTo>
                    <a:pt x="61468" y="232834"/>
                  </a:lnTo>
                  <a:lnTo>
                    <a:pt x="65504" y="232834"/>
                  </a:lnTo>
                  <a:lnTo>
                    <a:pt x="70782" y="232834"/>
                  </a:lnTo>
                  <a:lnTo>
                    <a:pt x="72955" y="229730"/>
                  </a:lnTo>
                  <a:lnTo>
                    <a:pt x="73886" y="224452"/>
                  </a:lnTo>
                  <a:lnTo>
                    <a:pt x="73886" y="220106"/>
                  </a:lnTo>
                  <a:lnTo>
                    <a:pt x="76059" y="212655"/>
                  </a:lnTo>
                  <a:lnTo>
                    <a:pt x="81026" y="220106"/>
                  </a:lnTo>
                  <a:lnTo>
                    <a:pt x="86304" y="229730"/>
                  </a:lnTo>
                  <a:lnTo>
                    <a:pt x="112381" y="217933"/>
                  </a:lnTo>
                  <a:lnTo>
                    <a:pt x="139390" y="205205"/>
                  </a:lnTo>
                  <a:lnTo>
                    <a:pt x="163294" y="192476"/>
                  </a:lnTo>
                  <a:lnTo>
                    <a:pt x="165468" y="170435"/>
                  </a:lnTo>
                  <a:lnTo>
                    <a:pt x="168572" y="152429"/>
                  </a:lnTo>
                  <a:lnTo>
                    <a:pt x="172918" y="138459"/>
                  </a:lnTo>
                  <a:lnTo>
                    <a:pt x="173850" y="125731"/>
                  </a:lnTo>
                  <a:lnTo>
                    <a:pt x="173850" y="113313"/>
                  </a:lnTo>
                  <a:lnTo>
                    <a:pt x="172918" y="96238"/>
                  </a:lnTo>
                  <a:lnTo>
                    <a:pt x="166709" y="73886"/>
                  </a:lnTo>
                  <a:lnTo>
                    <a:pt x="170745" y="72955"/>
                  </a:lnTo>
                  <a:lnTo>
                    <a:pt x="172918" y="68609"/>
                  </a:lnTo>
                  <a:lnTo>
                    <a:pt x="176023" y="66746"/>
                  </a:lnTo>
                  <a:lnTo>
                    <a:pt x="180059" y="65504"/>
                  </a:lnTo>
                  <a:lnTo>
                    <a:pt x="183163" y="66746"/>
                  </a:lnTo>
                  <a:lnTo>
                    <a:pt x="186267" y="68609"/>
                  </a:lnTo>
                  <a:lnTo>
                    <a:pt x="190614" y="73886"/>
                  </a:lnTo>
                  <a:lnTo>
                    <a:pt x="200858" y="68609"/>
                  </a:lnTo>
                  <a:lnTo>
                    <a:pt x="208309" y="61468"/>
                  </a:lnTo>
                  <a:lnTo>
                    <a:pt x="217622" y="54018"/>
                  </a:lnTo>
                  <a:lnTo>
                    <a:pt x="230040" y="50603"/>
                  </a:lnTo>
                  <a:lnTo>
                    <a:pt x="230040" y="44394"/>
                  </a:lnTo>
                  <a:lnTo>
                    <a:pt x="230040" y="41289"/>
                  </a:lnTo>
                  <a:lnTo>
                    <a:pt x="229109" y="36943"/>
                  </a:lnTo>
                  <a:lnTo>
                    <a:pt x="226936" y="33839"/>
                  </a:lnTo>
                  <a:lnTo>
                    <a:pt x="219796" y="28561"/>
                  </a:lnTo>
                  <a:lnTo>
                    <a:pt x="212345" y="24215"/>
                  </a:lnTo>
                  <a:lnTo>
                    <a:pt x="200858" y="21110"/>
                  </a:lnTo>
                  <a:lnTo>
                    <a:pt x="192476" y="13660"/>
                  </a:lnTo>
                  <a:lnTo>
                    <a:pt x="183163" y="0"/>
                  </a:lnTo>
                  <a:lnTo>
                    <a:pt x="173850" y="9624"/>
                  </a:lnTo>
                  <a:lnTo>
                    <a:pt x="170745" y="24215"/>
                  </a:lnTo>
                  <a:lnTo>
                    <a:pt x="170745" y="43462"/>
                  </a:lnTo>
                  <a:lnTo>
                    <a:pt x="166709" y="43462"/>
                  </a:lnTo>
                  <a:lnTo>
                    <a:pt x="163294" y="44394"/>
                  </a:lnTo>
                  <a:lnTo>
                    <a:pt x="158327" y="44394"/>
                  </a:lnTo>
                  <a:lnTo>
                    <a:pt x="150877" y="46567"/>
                  </a:lnTo>
                  <a:lnTo>
                    <a:pt x="150877" y="48740"/>
                  </a:lnTo>
                  <a:lnTo>
                    <a:pt x="150877" y="50603"/>
                  </a:lnTo>
                  <a:lnTo>
                    <a:pt x="149014" y="51844"/>
                  </a:lnTo>
                  <a:lnTo>
                    <a:pt x="146841" y="54018"/>
                  </a:lnTo>
                  <a:lnTo>
                    <a:pt x="146841" y="63331"/>
                  </a:lnTo>
                  <a:lnTo>
                    <a:pt x="146841" y="70782"/>
                  </a:lnTo>
                  <a:lnTo>
                    <a:pt x="149014" y="73886"/>
                  </a:lnTo>
                  <a:lnTo>
                    <a:pt x="150877" y="78232"/>
                  </a:lnTo>
                  <a:lnTo>
                    <a:pt x="156154" y="81337"/>
                  </a:lnTo>
                  <a:lnTo>
                    <a:pt x="163294" y="81337"/>
                  </a:lnTo>
                  <a:lnTo>
                    <a:pt x="152118" y="98411"/>
                  </a:lnTo>
                  <a:lnTo>
                    <a:pt x="146841" y="111140"/>
                  </a:lnTo>
                  <a:lnTo>
                    <a:pt x="143737" y="125731"/>
                  </a:lnTo>
                  <a:lnTo>
                    <a:pt x="139390" y="138459"/>
                  </a:lnTo>
                  <a:lnTo>
                    <a:pt x="130077" y="150256"/>
                  </a:lnTo>
                  <a:lnTo>
                    <a:pt x="115486" y="162984"/>
                  </a:lnTo>
                  <a:lnTo>
                    <a:pt x="114555" y="165157"/>
                  </a:lnTo>
                  <a:lnTo>
                    <a:pt x="112381" y="165157"/>
                  </a:lnTo>
                  <a:lnTo>
                    <a:pt x="110208" y="165157"/>
                  </a:lnTo>
                  <a:lnTo>
                    <a:pt x="108346" y="162984"/>
                  </a:lnTo>
                  <a:lnTo>
                    <a:pt x="107104" y="159880"/>
                  </a:lnTo>
                  <a:lnTo>
                    <a:pt x="100895" y="162984"/>
                  </a:lnTo>
                  <a:lnTo>
                    <a:pt x="97790" y="168262"/>
                  </a:lnTo>
                  <a:lnTo>
                    <a:pt x="95617" y="172297"/>
                  </a:lnTo>
                  <a:lnTo>
                    <a:pt x="93754" y="177886"/>
                  </a:lnTo>
                  <a:lnTo>
                    <a:pt x="90650" y="183163"/>
                  </a:lnTo>
                  <a:lnTo>
                    <a:pt x="86304" y="188441"/>
                  </a:lnTo>
                  <a:lnTo>
                    <a:pt x="83200" y="188441"/>
                  </a:lnTo>
                  <a:lnTo>
                    <a:pt x="80095" y="188441"/>
                  </a:lnTo>
                  <a:lnTo>
                    <a:pt x="73886" y="187199"/>
                  </a:lnTo>
                  <a:lnTo>
                    <a:pt x="66435" y="187199"/>
                  </a:lnTo>
                  <a:lnTo>
                    <a:pt x="59295" y="188441"/>
                  </a:lnTo>
                  <a:lnTo>
                    <a:pt x="39426" y="197754"/>
                  </a:lnTo>
                  <a:lnTo>
                    <a:pt x="22663" y="212655"/>
                  </a:lnTo>
                  <a:lnTo>
                    <a:pt x="10245" y="229730"/>
                  </a:lnTo>
                  <a:lnTo>
                    <a:pt x="0" y="229730"/>
                  </a:lnTo>
                  <a:lnTo>
                    <a:pt x="3104" y="240285"/>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898" name="Google Shape;898;p39"/>
            <p:cNvSpPr/>
            <p:nvPr/>
          </p:nvSpPr>
          <p:spPr>
            <a:xfrm>
              <a:off x="6968829" y="5832193"/>
              <a:ext cx="43462" cy="18626"/>
            </a:xfrm>
            <a:custGeom>
              <a:rect b="b" l="l" r="r" t="t"/>
              <a:pathLst>
                <a:path extrusionOk="0" h="18626" w="43462">
                  <a:moveTo>
                    <a:pt x="0" y="0"/>
                  </a:moveTo>
                  <a:lnTo>
                    <a:pt x="0" y="11797"/>
                  </a:lnTo>
                  <a:lnTo>
                    <a:pt x="16764" y="11797"/>
                  </a:lnTo>
                  <a:lnTo>
                    <a:pt x="29182" y="13970"/>
                  </a:lnTo>
                  <a:lnTo>
                    <a:pt x="39737" y="20179"/>
                  </a:lnTo>
                  <a:lnTo>
                    <a:pt x="43773" y="20179"/>
                  </a:lnTo>
                  <a:lnTo>
                    <a:pt x="41910" y="14901"/>
                  </a:lnTo>
                  <a:lnTo>
                    <a:pt x="41910" y="11797"/>
                  </a:lnTo>
                  <a:lnTo>
                    <a:pt x="39737" y="7451"/>
                  </a:lnTo>
                  <a:lnTo>
                    <a:pt x="39737" y="4346"/>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899" name="Google Shape;899;p39"/>
            <p:cNvSpPr/>
            <p:nvPr/>
          </p:nvSpPr>
          <p:spPr>
            <a:xfrm>
              <a:off x="6983420" y="5324304"/>
              <a:ext cx="15522" cy="24835"/>
            </a:xfrm>
            <a:custGeom>
              <a:rect b="b" l="l" r="r" t="t"/>
              <a:pathLst>
                <a:path extrusionOk="0" h="24835" w="15522">
                  <a:moveTo>
                    <a:pt x="10555" y="22352"/>
                  </a:moveTo>
                  <a:lnTo>
                    <a:pt x="14591" y="17075"/>
                  </a:lnTo>
                  <a:lnTo>
                    <a:pt x="16764" y="11797"/>
                  </a:lnTo>
                  <a:lnTo>
                    <a:pt x="16764" y="7451"/>
                  </a:lnTo>
                  <a:lnTo>
                    <a:pt x="14591" y="4346"/>
                  </a:lnTo>
                  <a:lnTo>
                    <a:pt x="14591" y="2173"/>
                  </a:lnTo>
                  <a:lnTo>
                    <a:pt x="12728" y="2173"/>
                  </a:lnTo>
                  <a:lnTo>
                    <a:pt x="9624" y="0"/>
                  </a:lnTo>
                  <a:lnTo>
                    <a:pt x="7451" y="6519"/>
                  </a:lnTo>
                  <a:lnTo>
                    <a:pt x="5277" y="9624"/>
                  </a:lnTo>
                  <a:lnTo>
                    <a:pt x="3415" y="13660"/>
                  </a:lnTo>
                  <a:lnTo>
                    <a:pt x="0" y="14901"/>
                  </a:lnTo>
                  <a:lnTo>
                    <a:pt x="0" y="27630"/>
                  </a:lnTo>
                  <a:lnTo>
                    <a:pt x="9624" y="2763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900" name="Google Shape;900;p39"/>
            <p:cNvSpPr/>
            <p:nvPr/>
          </p:nvSpPr>
          <p:spPr>
            <a:xfrm>
              <a:off x="6832543" y="5765758"/>
              <a:ext cx="99342" cy="108656"/>
            </a:xfrm>
            <a:custGeom>
              <a:rect b="b" l="l" r="r" t="t"/>
              <a:pathLst>
                <a:path extrusionOk="0" h="108656" w="99342">
                  <a:moveTo>
                    <a:pt x="63641" y="107725"/>
                  </a:moveTo>
                  <a:lnTo>
                    <a:pt x="67677" y="107725"/>
                  </a:lnTo>
                  <a:lnTo>
                    <a:pt x="63641" y="88787"/>
                  </a:lnTo>
                  <a:lnTo>
                    <a:pt x="60537" y="78232"/>
                  </a:lnTo>
                  <a:lnTo>
                    <a:pt x="53086" y="66435"/>
                  </a:lnTo>
                  <a:lnTo>
                    <a:pt x="46877" y="53707"/>
                  </a:lnTo>
                  <a:lnTo>
                    <a:pt x="54017" y="50603"/>
                  </a:lnTo>
                  <a:lnTo>
                    <a:pt x="61468" y="46567"/>
                  </a:lnTo>
                  <a:lnTo>
                    <a:pt x="67677" y="43152"/>
                  </a:lnTo>
                  <a:lnTo>
                    <a:pt x="70781" y="43152"/>
                  </a:lnTo>
                  <a:lnTo>
                    <a:pt x="70781" y="33838"/>
                  </a:lnTo>
                  <a:lnTo>
                    <a:pt x="50913" y="39116"/>
                  </a:lnTo>
                  <a:lnTo>
                    <a:pt x="31355" y="46567"/>
                  </a:lnTo>
                  <a:lnTo>
                    <a:pt x="29182" y="43152"/>
                  </a:lnTo>
                  <a:lnTo>
                    <a:pt x="27009" y="40979"/>
                  </a:lnTo>
                  <a:lnTo>
                    <a:pt x="27009" y="39116"/>
                  </a:lnTo>
                  <a:lnTo>
                    <a:pt x="23904" y="36943"/>
                  </a:lnTo>
                  <a:lnTo>
                    <a:pt x="23904" y="26388"/>
                  </a:lnTo>
                  <a:lnTo>
                    <a:pt x="43773" y="24215"/>
                  </a:lnTo>
                  <a:lnTo>
                    <a:pt x="60537" y="24215"/>
                  </a:lnTo>
                  <a:lnTo>
                    <a:pt x="80095" y="26388"/>
                  </a:lnTo>
                  <a:lnTo>
                    <a:pt x="85373" y="21110"/>
                  </a:lnTo>
                  <a:lnTo>
                    <a:pt x="90650" y="14591"/>
                  </a:lnTo>
                  <a:lnTo>
                    <a:pt x="96859" y="9313"/>
                  </a:lnTo>
                  <a:lnTo>
                    <a:pt x="96859" y="7140"/>
                  </a:lnTo>
                  <a:lnTo>
                    <a:pt x="97790" y="7140"/>
                  </a:lnTo>
                  <a:lnTo>
                    <a:pt x="99963" y="6209"/>
                  </a:lnTo>
                  <a:lnTo>
                    <a:pt x="96859" y="6209"/>
                  </a:lnTo>
                  <a:lnTo>
                    <a:pt x="96859" y="4036"/>
                  </a:lnTo>
                  <a:lnTo>
                    <a:pt x="94686" y="4036"/>
                  </a:lnTo>
                  <a:lnTo>
                    <a:pt x="94686" y="1863"/>
                  </a:lnTo>
                  <a:lnTo>
                    <a:pt x="94686" y="0"/>
                  </a:lnTo>
                  <a:lnTo>
                    <a:pt x="92823" y="0"/>
                  </a:lnTo>
                  <a:lnTo>
                    <a:pt x="90650" y="0"/>
                  </a:lnTo>
                  <a:lnTo>
                    <a:pt x="80095" y="6209"/>
                  </a:lnTo>
                  <a:lnTo>
                    <a:pt x="68608" y="9313"/>
                  </a:lnTo>
                  <a:lnTo>
                    <a:pt x="60537" y="11486"/>
                  </a:lnTo>
                  <a:lnTo>
                    <a:pt x="49050" y="11486"/>
                  </a:lnTo>
                  <a:lnTo>
                    <a:pt x="31355" y="6209"/>
                  </a:lnTo>
                  <a:lnTo>
                    <a:pt x="27009" y="11486"/>
                  </a:lnTo>
                  <a:lnTo>
                    <a:pt x="19868" y="22042"/>
                  </a:lnTo>
                  <a:lnTo>
                    <a:pt x="12418" y="35701"/>
                  </a:lnTo>
                  <a:lnTo>
                    <a:pt x="5277" y="50603"/>
                  </a:lnTo>
                  <a:lnTo>
                    <a:pt x="0" y="61158"/>
                  </a:lnTo>
                  <a:lnTo>
                    <a:pt x="0" y="70782"/>
                  </a:lnTo>
                  <a:lnTo>
                    <a:pt x="4036" y="80405"/>
                  </a:lnTo>
                  <a:lnTo>
                    <a:pt x="7140" y="86614"/>
                  </a:lnTo>
                  <a:lnTo>
                    <a:pt x="9313" y="94065"/>
                  </a:lnTo>
                  <a:lnTo>
                    <a:pt x="7140" y="107725"/>
                  </a:lnTo>
                  <a:lnTo>
                    <a:pt x="9313" y="107725"/>
                  </a:lnTo>
                  <a:lnTo>
                    <a:pt x="9313" y="108966"/>
                  </a:lnTo>
                  <a:lnTo>
                    <a:pt x="11486" y="108966"/>
                  </a:lnTo>
                  <a:lnTo>
                    <a:pt x="11486" y="110829"/>
                  </a:lnTo>
                  <a:lnTo>
                    <a:pt x="27009" y="110829"/>
                  </a:lnTo>
                  <a:lnTo>
                    <a:pt x="27009" y="70782"/>
                  </a:lnTo>
                  <a:lnTo>
                    <a:pt x="36322" y="83510"/>
                  </a:lnTo>
                  <a:lnTo>
                    <a:pt x="45946" y="96238"/>
                  </a:lnTo>
                  <a:lnTo>
                    <a:pt x="56191" y="107725"/>
                  </a:lnTo>
                  <a:lnTo>
                    <a:pt x="58364" y="107725"/>
                  </a:lnTo>
                  <a:lnTo>
                    <a:pt x="58364" y="108966"/>
                  </a:lnTo>
                  <a:lnTo>
                    <a:pt x="60537" y="108966"/>
                  </a:lnTo>
                  <a:lnTo>
                    <a:pt x="63641" y="110829"/>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901" name="Google Shape;901;p39"/>
            <p:cNvSpPr/>
            <p:nvPr/>
          </p:nvSpPr>
          <p:spPr>
            <a:xfrm>
              <a:off x="7352229" y="5852372"/>
              <a:ext cx="21731" cy="34149"/>
            </a:xfrm>
            <a:custGeom>
              <a:rect b="b" l="l" r="r" t="t"/>
              <a:pathLst>
                <a:path extrusionOk="0" h="34149" w="21731">
                  <a:moveTo>
                    <a:pt x="18937" y="18937"/>
                  </a:moveTo>
                  <a:lnTo>
                    <a:pt x="11487" y="7451"/>
                  </a:lnTo>
                  <a:lnTo>
                    <a:pt x="0" y="0"/>
                  </a:lnTo>
                  <a:lnTo>
                    <a:pt x="2173" y="13660"/>
                  </a:lnTo>
                  <a:lnTo>
                    <a:pt x="4346" y="22352"/>
                  </a:lnTo>
                  <a:lnTo>
                    <a:pt x="7451" y="31666"/>
                  </a:lnTo>
                  <a:lnTo>
                    <a:pt x="20800" y="36943"/>
                  </a:lnTo>
                  <a:lnTo>
                    <a:pt x="20800" y="31666"/>
                  </a:lnTo>
                  <a:lnTo>
                    <a:pt x="24215" y="31666"/>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902" name="Google Shape;902;p39"/>
            <p:cNvSpPr/>
            <p:nvPr/>
          </p:nvSpPr>
          <p:spPr>
            <a:xfrm>
              <a:off x="6269084" y="5666105"/>
              <a:ext cx="24835" cy="55880"/>
            </a:xfrm>
            <a:custGeom>
              <a:rect b="b" l="l" r="r" t="t"/>
              <a:pathLst>
                <a:path extrusionOk="0" h="55880" w="24835">
                  <a:moveTo>
                    <a:pt x="23904" y="41289"/>
                  </a:moveTo>
                  <a:lnTo>
                    <a:pt x="23904" y="39116"/>
                  </a:lnTo>
                  <a:lnTo>
                    <a:pt x="23904" y="20179"/>
                  </a:lnTo>
                  <a:lnTo>
                    <a:pt x="17695" y="7451"/>
                  </a:lnTo>
                  <a:lnTo>
                    <a:pt x="7140" y="0"/>
                  </a:lnTo>
                  <a:lnTo>
                    <a:pt x="4967" y="5278"/>
                  </a:lnTo>
                  <a:lnTo>
                    <a:pt x="4036" y="9624"/>
                  </a:lnTo>
                  <a:lnTo>
                    <a:pt x="1863" y="11797"/>
                  </a:lnTo>
                  <a:lnTo>
                    <a:pt x="0" y="14901"/>
                  </a:lnTo>
                  <a:lnTo>
                    <a:pt x="0" y="36943"/>
                  </a:lnTo>
                  <a:lnTo>
                    <a:pt x="7140" y="51844"/>
                  </a:lnTo>
                  <a:lnTo>
                    <a:pt x="9313" y="54018"/>
                  </a:lnTo>
                  <a:lnTo>
                    <a:pt x="10244" y="54018"/>
                  </a:lnTo>
                  <a:lnTo>
                    <a:pt x="12418" y="56191"/>
                  </a:lnTo>
                  <a:lnTo>
                    <a:pt x="14591" y="56191"/>
                  </a:lnTo>
                  <a:lnTo>
                    <a:pt x="17695" y="54018"/>
                  </a:lnTo>
                  <a:lnTo>
                    <a:pt x="19558" y="49671"/>
                  </a:lnTo>
                  <a:lnTo>
                    <a:pt x="23904" y="48740"/>
                  </a:lnTo>
                  <a:lnTo>
                    <a:pt x="27009" y="48740"/>
                  </a:lnTo>
                  <a:lnTo>
                    <a:pt x="27009" y="44394"/>
                  </a:lnTo>
                  <a:lnTo>
                    <a:pt x="27009" y="42221"/>
                  </a:lnTo>
                  <a:lnTo>
                    <a:pt x="24836" y="41289"/>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903" name="Google Shape;903;p39"/>
            <p:cNvSpPr/>
            <p:nvPr/>
          </p:nvSpPr>
          <p:spPr>
            <a:xfrm>
              <a:off x="6752448" y="5941160"/>
              <a:ext cx="599160" cy="468773"/>
            </a:xfrm>
            <a:custGeom>
              <a:rect b="b" l="l" r="r" t="t"/>
              <a:pathLst>
                <a:path extrusionOk="0" h="468773" w="599160">
                  <a:moveTo>
                    <a:pt x="587363" y="227557"/>
                  </a:moveTo>
                  <a:lnTo>
                    <a:pt x="578050" y="214828"/>
                  </a:lnTo>
                  <a:lnTo>
                    <a:pt x="567495" y="202100"/>
                  </a:lnTo>
                  <a:lnTo>
                    <a:pt x="560355" y="183163"/>
                  </a:lnTo>
                  <a:lnTo>
                    <a:pt x="540486" y="183163"/>
                  </a:lnTo>
                  <a:lnTo>
                    <a:pt x="536450" y="165157"/>
                  </a:lnTo>
                  <a:lnTo>
                    <a:pt x="526826" y="151498"/>
                  </a:lnTo>
                  <a:lnTo>
                    <a:pt x="523722" y="146220"/>
                  </a:lnTo>
                  <a:lnTo>
                    <a:pt x="520617" y="143115"/>
                  </a:lnTo>
                  <a:lnTo>
                    <a:pt x="514408" y="140942"/>
                  </a:lnTo>
                  <a:lnTo>
                    <a:pt x="509131" y="138769"/>
                  </a:lnTo>
                  <a:lnTo>
                    <a:pt x="499818" y="138769"/>
                  </a:lnTo>
                  <a:lnTo>
                    <a:pt x="496713" y="129145"/>
                  </a:lnTo>
                  <a:lnTo>
                    <a:pt x="492677" y="116417"/>
                  </a:lnTo>
                  <a:lnTo>
                    <a:pt x="487400" y="98411"/>
                  </a:lnTo>
                  <a:lnTo>
                    <a:pt x="484295" y="83820"/>
                  </a:lnTo>
                  <a:lnTo>
                    <a:pt x="479949" y="71092"/>
                  </a:lnTo>
                  <a:lnTo>
                    <a:pt x="479949" y="64573"/>
                  </a:lnTo>
                  <a:lnTo>
                    <a:pt x="476845" y="63641"/>
                  </a:lnTo>
                  <a:lnTo>
                    <a:pt x="472809" y="63641"/>
                  </a:lnTo>
                  <a:lnTo>
                    <a:pt x="467531" y="61468"/>
                  </a:lnTo>
                  <a:lnTo>
                    <a:pt x="463496" y="61468"/>
                  </a:lnTo>
                  <a:lnTo>
                    <a:pt x="458218" y="59295"/>
                  </a:lnTo>
                  <a:lnTo>
                    <a:pt x="456045" y="57122"/>
                  </a:lnTo>
                  <a:lnTo>
                    <a:pt x="452940" y="49982"/>
                  </a:lnTo>
                  <a:lnTo>
                    <a:pt x="448905" y="37253"/>
                  </a:lnTo>
                  <a:lnTo>
                    <a:pt x="443627" y="22352"/>
                  </a:lnTo>
                  <a:lnTo>
                    <a:pt x="441454" y="9624"/>
                  </a:lnTo>
                  <a:lnTo>
                    <a:pt x="440523" y="0"/>
                  </a:lnTo>
                  <a:lnTo>
                    <a:pt x="436487" y="0"/>
                  </a:lnTo>
                  <a:lnTo>
                    <a:pt x="431209" y="19247"/>
                  </a:lnTo>
                  <a:lnTo>
                    <a:pt x="426863" y="42531"/>
                  </a:lnTo>
                  <a:lnTo>
                    <a:pt x="425931" y="66746"/>
                  </a:lnTo>
                  <a:lnTo>
                    <a:pt x="420654" y="91271"/>
                  </a:lnTo>
                  <a:lnTo>
                    <a:pt x="411341" y="105862"/>
                  </a:lnTo>
                  <a:lnTo>
                    <a:pt x="398923" y="105862"/>
                  </a:lnTo>
                  <a:lnTo>
                    <a:pt x="382159" y="100584"/>
                  </a:lnTo>
                  <a:lnTo>
                    <a:pt x="365395" y="91271"/>
                  </a:lnTo>
                  <a:lnTo>
                    <a:pt x="348941" y="81647"/>
                  </a:lnTo>
                  <a:lnTo>
                    <a:pt x="336213" y="74196"/>
                  </a:lnTo>
                  <a:lnTo>
                    <a:pt x="343663" y="49982"/>
                  </a:lnTo>
                  <a:lnTo>
                    <a:pt x="356081" y="33838"/>
                  </a:lnTo>
                  <a:lnTo>
                    <a:pt x="356081" y="24525"/>
                  </a:lnTo>
                  <a:lnTo>
                    <a:pt x="338386" y="26698"/>
                  </a:lnTo>
                  <a:lnTo>
                    <a:pt x="321622" y="26698"/>
                  </a:lnTo>
                  <a:lnTo>
                    <a:pt x="306099" y="24525"/>
                  </a:lnTo>
                  <a:lnTo>
                    <a:pt x="291509" y="17075"/>
                  </a:lnTo>
                  <a:lnTo>
                    <a:pt x="276917" y="17075"/>
                  </a:lnTo>
                  <a:lnTo>
                    <a:pt x="277849" y="19247"/>
                  </a:lnTo>
                  <a:lnTo>
                    <a:pt x="280022" y="20179"/>
                  </a:lnTo>
                  <a:lnTo>
                    <a:pt x="280022" y="22352"/>
                  </a:lnTo>
                  <a:lnTo>
                    <a:pt x="284368" y="24525"/>
                  </a:lnTo>
                  <a:lnTo>
                    <a:pt x="274745" y="33838"/>
                  </a:lnTo>
                  <a:lnTo>
                    <a:pt x="265431" y="37253"/>
                  </a:lnTo>
                  <a:lnTo>
                    <a:pt x="256118" y="42531"/>
                  </a:lnTo>
                  <a:lnTo>
                    <a:pt x="248977" y="48740"/>
                  </a:lnTo>
                  <a:lnTo>
                    <a:pt x="243700" y="57122"/>
                  </a:lnTo>
                  <a:lnTo>
                    <a:pt x="240595" y="74196"/>
                  </a:lnTo>
                  <a:lnTo>
                    <a:pt x="234387" y="72023"/>
                  </a:lnTo>
                  <a:lnTo>
                    <a:pt x="230972" y="71092"/>
                  </a:lnTo>
                  <a:lnTo>
                    <a:pt x="226005" y="71092"/>
                  </a:lnTo>
                  <a:lnTo>
                    <a:pt x="220727" y="68919"/>
                  </a:lnTo>
                  <a:lnTo>
                    <a:pt x="218554" y="63641"/>
                  </a:lnTo>
                  <a:lnTo>
                    <a:pt x="218554" y="59295"/>
                  </a:lnTo>
                  <a:lnTo>
                    <a:pt x="218554" y="56191"/>
                  </a:lnTo>
                  <a:lnTo>
                    <a:pt x="216381" y="54017"/>
                  </a:lnTo>
                  <a:lnTo>
                    <a:pt x="209241" y="49982"/>
                  </a:lnTo>
                  <a:lnTo>
                    <a:pt x="198685" y="56191"/>
                  </a:lnTo>
                  <a:lnTo>
                    <a:pt x="187509" y="63641"/>
                  </a:lnTo>
                  <a:lnTo>
                    <a:pt x="176954" y="72023"/>
                  </a:lnTo>
                  <a:lnTo>
                    <a:pt x="167641" y="81647"/>
                  </a:lnTo>
                  <a:lnTo>
                    <a:pt x="160190" y="85683"/>
                  </a:lnTo>
                  <a:lnTo>
                    <a:pt x="160190" y="98411"/>
                  </a:lnTo>
                  <a:lnTo>
                    <a:pt x="145599" y="103689"/>
                  </a:lnTo>
                  <a:lnTo>
                    <a:pt x="134112" y="114554"/>
                  </a:lnTo>
                  <a:lnTo>
                    <a:pt x="126041" y="129145"/>
                  </a:lnTo>
                  <a:lnTo>
                    <a:pt x="120763" y="143115"/>
                  </a:lnTo>
                  <a:lnTo>
                    <a:pt x="106172" y="146220"/>
                  </a:lnTo>
                  <a:lnTo>
                    <a:pt x="89409" y="150256"/>
                  </a:lnTo>
                  <a:lnTo>
                    <a:pt x="70782" y="153671"/>
                  </a:lnTo>
                  <a:lnTo>
                    <a:pt x="56191" y="155533"/>
                  </a:lnTo>
                  <a:lnTo>
                    <a:pt x="47809" y="155533"/>
                  </a:lnTo>
                  <a:lnTo>
                    <a:pt x="34149" y="161121"/>
                  </a:lnTo>
                  <a:lnTo>
                    <a:pt x="23904" y="170435"/>
                  </a:lnTo>
                  <a:lnTo>
                    <a:pt x="16454" y="180990"/>
                  </a:lnTo>
                  <a:lnTo>
                    <a:pt x="9313" y="192787"/>
                  </a:lnTo>
                  <a:lnTo>
                    <a:pt x="0" y="203342"/>
                  </a:lnTo>
                  <a:lnTo>
                    <a:pt x="4036" y="216070"/>
                  </a:lnTo>
                  <a:lnTo>
                    <a:pt x="7140" y="227557"/>
                  </a:lnTo>
                  <a:lnTo>
                    <a:pt x="16454" y="237180"/>
                  </a:lnTo>
                  <a:lnTo>
                    <a:pt x="14591" y="240285"/>
                  </a:lnTo>
                  <a:lnTo>
                    <a:pt x="13349" y="242458"/>
                  </a:lnTo>
                  <a:lnTo>
                    <a:pt x="11176" y="244631"/>
                  </a:lnTo>
                  <a:lnTo>
                    <a:pt x="9313" y="242458"/>
                  </a:lnTo>
                  <a:lnTo>
                    <a:pt x="7140" y="242458"/>
                  </a:lnTo>
                  <a:lnTo>
                    <a:pt x="4036" y="240285"/>
                  </a:lnTo>
                  <a:lnTo>
                    <a:pt x="0" y="240285"/>
                  </a:lnTo>
                  <a:lnTo>
                    <a:pt x="4036" y="253013"/>
                  </a:lnTo>
                  <a:lnTo>
                    <a:pt x="9313" y="270088"/>
                  </a:lnTo>
                  <a:lnTo>
                    <a:pt x="18627" y="289025"/>
                  </a:lnTo>
                  <a:lnTo>
                    <a:pt x="25767" y="309204"/>
                  </a:lnTo>
                  <a:lnTo>
                    <a:pt x="33218" y="327210"/>
                  </a:lnTo>
                  <a:lnTo>
                    <a:pt x="34149" y="346147"/>
                  </a:lnTo>
                  <a:lnTo>
                    <a:pt x="33218" y="361980"/>
                  </a:lnTo>
                  <a:lnTo>
                    <a:pt x="23904" y="375639"/>
                  </a:lnTo>
                  <a:lnTo>
                    <a:pt x="27009" y="381227"/>
                  </a:lnTo>
                  <a:lnTo>
                    <a:pt x="33218" y="386505"/>
                  </a:lnTo>
                  <a:lnTo>
                    <a:pt x="36322" y="391782"/>
                  </a:lnTo>
                  <a:lnTo>
                    <a:pt x="40358" y="398923"/>
                  </a:lnTo>
                  <a:lnTo>
                    <a:pt x="54949" y="398923"/>
                  </a:lnTo>
                  <a:lnTo>
                    <a:pt x="67677" y="397991"/>
                  </a:lnTo>
                  <a:lnTo>
                    <a:pt x="77922" y="391782"/>
                  </a:lnTo>
                  <a:lnTo>
                    <a:pt x="91582" y="386505"/>
                  </a:lnTo>
                  <a:lnTo>
                    <a:pt x="103999" y="383090"/>
                  </a:lnTo>
                  <a:lnTo>
                    <a:pt x="121695" y="381227"/>
                  </a:lnTo>
                  <a:lnTo>
                    <a:pt x="138459" y="383090"/>
                  </a:lnTo>
                  <a:lnTo>
                    <a:pt x="156154" y="383090"/>
                  </a:lnTo>
                  <a:lnTo>
                    <a:pt x="163294" y="358875"/>
                  </a:lnTo>
                  <a:lnTo>
                    <a:pt x="176954" y="354529"/>
                  </a:lnTo>
                  <a:lnTo>
                    <a:pt x="194649" y="351425"/>
                  </a:lnTo>
                  <a:lnTo>
                    <a:pt x="214518" y="347078"/>
                  </a:lnTo>
                  <a:lnTo>
                    <a:pt x="234387" y="346147"/>
                  </a:lnTo>
                  <a:lnTo>
                    <a:pt x="255186" y="343974"/>
                  </a:lnTo>
                  <a:lnTo>
                    <a:pt x="269777" y="346147"/>
                  </a:lnTo>
                  <a:lnTo>
                    <a:pt x="280022" y="349252"/>
                  </a:lnTo>
                  <a:lnTo>
                    <a:pt x="296786" y="351425"/>
                  </a:lnTo>
                  <a:lnTo>
                    <a:pt x="309204" y="358875"/>
                  </a:lnTo>
                  <a:lnTo>
                    <a:pt x="318517" y="368499"/>
                  </a:lnTo>
                  <a:lnTo>
                    <a:pt x="325968" y="379054"/>
                  </a:lnTo>
                  <a:lnTo>
                    <a:pt x="331245" y="390541"/>
                  </a:lnTo>
                  <a:lnTo>
                    <a:pt x="345837" y="384332"/>
                  </a:lnTo>
                  <a:lnTo>
                    <a:pt x="355150" y="379054"/>
                  </a:lnTo>
                  <a:lnTo>
                    <a:pt x="363532" y="369431"/>
                  </a:lnTo>
                  <a:lnTo>
                    <a:pt x="363532" y="375639"/>
                  </a:lnTo>
                  <a:lnTo>
                    <a:pt x="367568" y="375639"/>
                  </a:lnTo>
                  <a:lnTo>
                    <a:pt x="363532" y="381227"/>
                  </a:lnTo>
                  <a:lnTo>
                    <a:pt x="358254" y="386505"/>
                  </a:lnTo>
                  <a:lnTo>
                    <a:pt x="350804" y="390541"/>
                  </a:lnTo>
                  <a:lnTo>
                    <a:pt x="350804" y="393645"/>
                  </a:lnTo>
                  <a:lnTo>
                    <a:pt x="356081" y="393645"/>
                  </a:lnTo>
                  <a:lnTo>
                    <a:pt x="356081" y="398923"/>
                  </a:lnTo>
                  <a:lnTo>
                    <a:pt x="358254" y="398923"/>
                  </a:lnTo>
                  <a:lnTo>
                    <a:pt x="360427" y="398923"/>
                  </a:lnTo>
                  <a:lnTo>
                    <a:pt x="362290" y="397991"/>
                  </a:lnTo>
                  <a:lnTo>
                    <a:pt x="362290" y="395818"/>
                  </a:lnTo>
                  <a:lnTo>
                    <a:pt x="363532" y="393645"/>
                  </a:lnTo>
                  <a:lnTo>
                    <a:pt x="369741" y="395818"/>
                  </a:lnTo>
                  <a:lnTo>
                    <a:pt x="370672" y="397991"/>
                  </a:lnTo>
                  <a:lnTo>
                    <a:pt x="372845" y="398923"/>
                  </a:lnTo>
                  <a:lnTo>
                    <a:pt x="372845" y="401096"/>
                  </a:lnTo>
                  <a:lnTo>
                    <a:pt x="372845" y="403269"/>
                  </a:lnTo>
                  <a:lnTo>
                    <a:pt x="370672" y="405442"/>
                  </a:lnTo>
                  <a:lnTo>
                    <a:pt x="370672" y="406373"/>
                  </a:lnTo>
                  <a:lnTo>
                    <a:pt x="372845" y="408547"/>
                  </a:lnTo>
                  <a:lnTo>
                    <a:pt x="376881" y="410720"/>
                  </a:lnTo>
                  <a:lnTo>
                    <a:pt x="379986" y="413824"/>
                  </a:lnTo>
                  <a:lnTo>
                    <a:pt x="385263" y="415997"/>
                  </a:lnTo>
                  <a:lnTo>
                    <a:pt x="391472" y="418170"/>
                  </a:lnTo>
                  <a:lnTo>
                    <a:pt x="396750" y="419102"/>
                  </a:lnTo>
                  <a:lnTo>
                    <a:pt x="403890" y="456355"/>
                  </a:lnTo>
                  <a:lnTo>
                    <a:pt x="420654" y="458218"/>
                  </a:lnTo>
                  <a:lnTo>
                    <a:pt x="434314" y="460391"/>
                  </a:lnTo>
                  <a:lnTo>
                    <a:pt x="447663" y="462564"/>
                  </a:lnTo>
                  <a:lnTo>
                    <a:pt x="458218" y="458218"/>
                  </a:lnTo>
                  <a:lnTo>
                    <a:pt x="467531" y="451078"/>
                  </a:lnTo>
                  <a:lnTo>
                    <a:pt x="479949" y="462564"/>
                  </a:lnTo>
                  <a:lnTo>
                    <a:pt x="491436" y="470946"/>
                  </a:lnTo>
                  <a:lnTo>
                    <a:pt x="499818" y="467842"/>
                  </a:lnTo>
                  <a:lnTo>
                    <a:pt x="513477" y="462564"/>
                  </a:lnTo>
                  <a:lnTo>
                    <a:pt x="525895" y="456355"/>
                  </a:lnTo>
                  <a:lnTo>
                    <a:pt x="536450" y="451078"/>
                  </a:lnTo>
                  <a:lnTo>
                    <a:pt x="545764" y="441454"/>
                  </a:lnTo>
                  <a:lnTo>
                    <a:pt x="551041" y="428726"/>
                  </a:lnTo>
                  <a:lnTo>
                    <a:pt x="555077" y="412893"/>
                  </a:lnTo>
                  <a:lnTo>
                    <a:pt x="560355" y="397991"/>
                  </a:lnTo>
                  <a:lnTo>
                    <a:pt x="563459" y="383090"/>
                  </a:lnTo>
                  <a:lnTo>
                    <a:pt x="574945" y="358875"/>
                  </a:lnTo>
                  <a:lnTo>
                    <a:pt x="584259" y="336523"/>
                  </a:lnTo>
                  <a:lnTo>
                    <a:pt x="592641" y="316655"/>
                  </a:lnTo>
                  <a:lnTo>
                    <a:pt x="598850" y="294303"/>
                  </a:lnTo>
                  <a:lnTo>
                    <a:pt x="599781" y="271950"/>
                  </a:lnTo>
                  <a:lnTo>
                    <a:pt x="596677" y="244631"/>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904" name="Google Shape;904;p39"/>
            <p:cNvSpPr/>
            <p:nvPr/>
          </p:nvSpPr>
          <p:spPr>
            <a:xfrm>
              <a:off x="7376444" y="5893661"/>
              <a:ext cx="15522" cy="9313"/>
            </a:xfrm>
            <a:custGeom>
              <a:rect b="b" l="l" r="r" t="t"/>
              <a:pathLst>
                <a:path extrusionOk="0" h="9313" w="15522">
                  <a:moveTo>
                    <a:pt x="9313" y="5278"/>
                  </a:moveTo>
                  <a:lnTo>
                    <a:pt x="9313" y="3104"/>
                  </a:lnTo>
                  <a:lnTo>
                    <a:pt x="7140" y="2173"/>
                  </a:lnTo>
                  <a:lnTo>
                    <a:pt x="4967" y="2173"/>
                  </a:lnTo>
                  <a:lnTo>
                    <a:pt x="3104" y="0"/>
                  </a:lnTo>
                  <a:lnTo>
                    <a:pt x="0" y="0"/>
                  </a:lnTo>
                  <a:lnTo>
                    <a:pt x="3104" y="3104"/>
                  </a:lnTo>
                  <a:lnTo>
                    <a:pt x="4967" y="5278"/>
                  </a:lnTo>
                  <a:lnTo>
                    <a:pt x="7140" y="7451"/>
                  </a:lnTo>
                  <a:lnTo>
                    <a:pt x="10245" y="9624"/>
                  </a:lnTo>
                  <a:lnTo>
                    <a:pt x="16454" y="10555"/>
                  </a:lnTo>
                  <a:lnTo>
                    <a:pt x="16454" y="7451"/>
                  </a:lnTo>
                  <a:lnTo>
                    <a:pt x="12418" y="7451"/>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905" name="Google Shape;905;p39"/>
            <p:cNvSpPr/>
            <p:nvPr/>
          </p:nvSpPr>
          <p:spPr>
            <a:xfrm>
              <a:off x="2900127" y="5457796"/>
              <a:ext cx="55880" cy="37253"/>
            </a:xfrm>
            <a:custGeom>
              <a:rect b="b" l="l" r="r" t="t"/>
              <a:pathLst>
                <a:path extrusionOk="0" h="37253" w="55880">
                  <a:moveTo>
                    <a:pt x="29182" y="5278"/>
                  </a:moveTo>
                  <a:lnTo>
                    <a:pt x="12418" y="0"/>
                  </a:lnTo>
                  <a:lnTo>
                    <a:pt x="10245" y="1863"/>
                  </a:lnTo>
                  <a:lnTo>
                    <a:pt x="8072" y="1863"/>
                  </a:lnTo>
                  <a:lnTo>
                    <a:pt x="8072" y="3104"/>
                  </a:lnTo>
                  <a:lnTo>
                    <a:pt x="7140" y="3104"/>
                  </a:lnTo>
                  <a:lnTo>
                    <a:pt x="3104" y="5278"/>
                  </a:lnTo>
                  <a:lnTo>
                    <a:pt x="3104" y="18006"/>
                  </a:lnTo>
                  <a:lnTo>
                    <a:pt x="3104" y="27319"/>
                  </a:lnTo>
                  <a:lnTo>
                    <a:pt x="0" y="36943"/>
                  </a:lnTo>
                  <a:lnTo>
                    <a:pt x="3104" y="36943"/>
                  </a:lnTo>
                  <a:lnTo>
                    <a:pt x="3104" y="40047"/>
                  </a:lnTo>
                  <a:lnTo>
                    <a:pt x="15522" y="36943"/>
                  </a:lnTo>
                  <a:lnTo>
                    <a:pt x="27009" y="34770"/>
                  </a:lnTo>
                  <a:lnTo>
                    <a:pt x="39427" y="32597"/>
                  </a:lnTo>
                  <a:lnTo>
                    <a:pt x="51844" y="24215"/>
                  </a:lnTo>
                  <a:lnTo>
                    <a:pt x="56191" y="24215"/>
                  </a:lnTo>
                  <a:lnTo>
                    <a:pt x="56191" y="19868"/>
                  </a:lnTo>
                  <a:lnTo>
                    <a:pt x="41600" y="12418"/>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906" name="Google Shape;906;p39"/>
            <p:cNvSpPr/>
            <p:nvPr/>
          </p:nvSpPr>
          <p:spPr>
            <a:xfrm>
              <a:off x="6488880" y="5710498"/>
              <a:ext cx="301132" cy="207998"/>
            </a:xfrm>
            <a:custGeom>
              <a:rect b="b" l="l" r="r" t="t"/>
              <a:pathLst>
                <a:path extrusionOk="0" h="207998" w="301132">
                  <a:moveTo>
                    <a:pt x="284368" y="210793"/>
                  </a:moveTo>
                  <a:lnTo>
                    <a:pt x="294613" y="207378"/>
                  </a:lnTo>
                  <a:lnTo>
                    <a:pt x="297718" y="205515"/>
                  </a:lnTo>
                  <a:lnTo>
                    <a:pt x="299891" y="205515"/>
                  </a:lnTo>
                  <a:lnTo>
                    <a:pt x="302064" y="203342"/>
                  </a:lnTo>
                  <a:lnTo>
                    <a:pt x="303926" y="203342"/>
                  </a:lnTo>
                  <a:lnTo>
                    <a:pt x="287473" y="195891"/>
                  </a:lnTo>
                  <a:lnTo>
                    <a:pt x="269777" y="186267"/>
                  </a:lnTo>
                  <a:lnTo>
                    <a:pt x="250840" y="178817"/>
                  </a:lnTo>
                  <a:lnTo>
                    <a:pt x="234387" y="173539"/>
                  </a:lnTo>
                  <a:lnTo>
                    <a:pt x="226936" y="175712"/>
                  </a:lnTo>
                  <a:lnTo>
                    <a:pt x="219796" y="178817"/>
                  </a:lnTo>
                  <a:lnTo>
                    <a:pt x="211413" y="183163"/>
                  </a:lnTo>
                  <a:lnTo>
                    <a:pt x="199927" y="183163"/>
                  </a:lnTo>
                  <a:lnTo>
                    <a:pt x="190614" y="177886"/>
                  </a:lnTo>
                  <a:lnTo>
                    <a:pt x="184094" y="171366"/>
                  </a:lnTo>
                  <a:lnTo>
                    <a:pt x="174781" y="168262"/>
                  </a:lnTo>
                  <a:lnTo>
                    <a:pt x="160190" y="166089"/>
                  </a:lnTo>
                  <a:lnTo>
                    <a:pt x="160190" y="144047"/>
                  </a:lnTo>
                  <a:lnTo>
                    <a:pt x="163294" y="126041"/>
                  </a:lnTo>
                  <a:lnTo>
                    <a:pt x="145599" y="111140"/>
                  </a:lnTo>
                  <a:lnTo>
                    <a:pt x="133181" y="92202"/>
                  </a:lnTo>
                  <a:lnTo>
                    <a:pt x="121695" y="76370"/>
                  </a:lnTo>
                  <a:lnTo>
                    <a:pt x="109277" y="61468"/>
                  </a:lnTo>
                  <a:lnTo>
                    <a:pt x="101826" y="54018"/>
                  </a:lnTo>
                  <a:lnTo>
                    <a:pt x="99964" y="54018"/>
                  </a:lnTo>
                  <a:lnTo>
                    <a:pt x="99964" y="51844"/>
                  </a:lnTo>
                  <a:lnTo>
                    <a:pt x="94686" y="47809"/>
                  </a:lnTo>
                  <a:lnTo>
                    <a:pt x="76991" y="39116"/>
                  </a:lnTo>
                  <a:lnTo>
                    <a:pt x="62400" y="29803"/>
                  </a:lnTo>
                  <a:lnTo>
                    <a:pt x="47809" y="20179"/>
                  </a:lnTo>
                  <a:lnTo>
                    <a:pt x="34149" y="4346"/>
                  </a:lnTo>
                  <a:lnTo>
                    <a:pt x="0" y="0"/>
                  </a:lnTo>
                  <a:lnTo>
                    <a:pt x="4967" y="17075"/>
                  </a:lnTo>
                  <a:lnTo>
                    <a:pt x="16454" y="27630"/>
                  </a:lnTo>
                  <a:lnTo>
                    <a:pt x="29182" y="39116"/>
                  </a:lnTo>
                  <a:lnTo>
                    <a:pt x="40358" y="47809"/>
                  </a:lnTo>
                  <a:lnTo>
                    <a:pt x="50913" y="61468"/>
                  </a:lnTo>
                  <a:lnTo>
                    <a:pt x="62400" y="77301"/>
                  </a:lnTo>
                  <a:lnTo>
                    <a:pt x="72644" y="98411"/>
                  </a:lnTo>
                  <a:lnTo>
                    <a:pt x="85373" y="118590"/>
                  </a:lnTo>
                  <a:lnTo>
                    <a:pt x="97790" y="136596"/>
                  </a:lnTo>
                  <a:lnTo>
                    <a:pt x="114555" y="153671"/>
                  </a:lnTo>
                  <a:lnTo>
                    <a:pt x="133181" y="164226"/>
                  </a:lnTo>
                  <a:lnTo>
                    <a:pt x="155223" y="170435"/>
                  </a:lnTo>
                  <a:lnTo>
                    <a:pt x="153050" y="173539"/>
                  </a:lnTo>
                  <a:lnTo>
                    <a:pt x="150877" y="175712"/>
                  </a:lnTo>
                  <a:lnTo>
                    <a:pt x="147772" y="178817"/>
                  </a:lnTo>
                  <a:lnTo>
                    <a:pt x="155223" y="183163"/>
                  </a:lnTo>
                  <a:lnTo>
                    <a:pt x="170745" y="190614"/>
                  </a:lnTo>
                  <a:lnTo>
                    <a:pt x="190614" y="195891"/>
                  </a:lnTo>
                  <a:lnTo>
                    <a:pt x="216691" y="201169"/>
                  </a:lnTo>
                  <a:lnTo>
                    <a:pt x="240595" y="207378"/>
                  </a:lnTo>
                  <a:lnTo>
                    <a:pt x="263569" y="210793"/>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907" name="Google Shape;907;p39"/>
            <p:cNvSpPr/>
            <p:nvPr/>
          </p:nvSpPr>
          <p:spPr>
            <a:xfrm>
              <a:off x="7403453" y="5901112"/>
              <a:ext cx="24835" cy="21731"/>
            </a:xfrm>
            <a:custGeom>
              <a:rect b="b" l="l" r="r" t="t"/>
              <a:pathLst>
                <a:path extrusionOk="0" h="21731" w="24835">
                  <a:moveTo>
                    <a:pt x="26078" y="24215"/>
                  </a:moveTo>
                  <a:lnTo>
                    <a:pt x="21731" y="18006"/>
                  </a:lnTo>
                  <a:lnTo>
                    <a:pt x="19869" y="12728"/>
                  </a:lnTo>
                  <a:lnTo>
                    <a:pt x="16454" y="9624"/>
                  </a:lnTo>
                  <a:lnTo>
                    <a:pt x="11487" y="5278"/>
                  </a:lnTo>
                  <a:lnTo>
                    <a:pt x="7140" y="3104"/>
                  </a:lnTo>
                  <a:lnTo>
                    <a:pt x="0" y="0"/>
                  </a:lnTo>
                  <a:lnTo>
                    <a:pt x="4036" y="7451"/>
                  </a:lnTo>
                  <a:lnTo>
                    <a:pt x="7140" y="12728"/>
                  </a:lnTo>
                  <a:lnTo>
                    <a:pt x="11487" y="16764"/>
                  </a:lnTo>
                  <a:lnTo>
                    <a:pt x="16454" y="20179"/>
                  </a:lnTo>
                  <a:lnTo>
                    <a:pt x="19869" y="24215"/>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908" name="Google Shape;908;p39"/>
            <p:cNvSpPr/>
            <p:nvPr/>
          </p:nvSpPr>
          <p:spPr>
            <a:xfrm>
              <a:off x="7568921" y="6290411"/>
              <a:ext cx="93133" cy="145909"/>
            </a:xfrm>
            <a:custGeom>
              <a:rect b="b" l="l" r="r" t="t"/>
              <a:pathLst>
                <a:path extrusionOk="0" h="145909" w="93133">
                  <a:moveTo>
                    <a:pt x="89719" y="63641"/>
                  </a:moveTo>
                  <a:lnTo>
                    <a:pt x="87546" y="66746"/>
                  </a:lnTo>
                  <a:lnTo>
                    <a:pt x="83510" y="69850"/>
                  </a:lnTo>
                  <a:lnTo>
                    <a:pt x="80406" y="69850"/>
                  </a:lnTo>
                  <a:lnTo>
                    <a:pt x="78232" y="69850"/>
                  </a:lnTo>
                  <a:lnTo>
                    <a:pt x="75128" y="69850"/>
                  </a:lnTo>
                  <a:lnTo>
                    <a:pt x="68919" y="69850"/>
                  </a:lnTo>
                  <a:lnTo>
                    <a:pt x="63641" y="69850"/>
                  </a:lnTo>
                  <a:lnTo>
                    <a:pt x="53086" y="48740"/>
                  </a:lnTo>
                  <a:lnTo>
                    <a:pt x="38495" y="31976"/>
                  </a:lnTo>
                  <a:lnTo>
                    <a:pt x="23904" y="17075"/>
                  </a:lnTo>
                  <a:lnTo>
                    <a:pt x="7451" y="0"/>
                  </a:lnTo>
                  <a:lnTo>
                    <a:pt x="0" y="0"/>
                  </a:lnTo>
                  <a:lnTo>
                    <a:pt x="4346" y="11797"/>
                  </a:lnTo>
                  <a:lnTo>
                    <a:pt x="9313" y="26388"/>
                  </a:lnTo>
                  <a:lnTo>
                    <a:pt x="17695" y="42531"/>
                  </a:lnTo>
                  <a:lnTo>
                    <a:pt x="29182" y="61468"/>
                  </a:lnTo>
                  <a:lnTo>
                    <a:pt x="36633" y="74196"/>
                  </a:lnTo>
                  <a:lnTo>
                    <a:pt x="43773" y="81647"/>
                  </a:lnTo>
                  <a:lnTo>
                    <a:pt x="38495" y="86925"/>
                  </a:lnTo>
                  <a:lnTo>
                    <a:pt x="32286" y="92202"/>
                  </a:lnTo>
                  <a:lnTo>
                    <a:pt x="27319" y="96238"/>
                  </a:lnTo>
                  <a:lnTo>
                    <a:pt x="23904" y="101826"/>
                  </a:lnTo>
                  <a:lnTo>
                    <a:pt x="22042" y="103689"/>
                  </a:lnTo>
                  <a:lnTo>
                    <a:pt x="22042" y="105862"/>
                  </a:lnTo>
                  <a:lnTo>
                    <a:pt x="23904" y="107104"/>
                  </a:lnTo>
                  <a:lnTo>
                    <a:pt x="27319" y="108966"/>
                  </a:lnTo>
                  <a:lnTo>
                    <a:pt x="31355" y="111140"/>
                  </a:lnTo>
                  <a:lnTo>
                    <a:pt x="34459" y="113313"/>
                  </a:lnTo>
                  <a:lnTo>
                    <a:pt x="38495" y="114244"/>
                  </a:lnTo>
                  <a:lnTo>
                    <a:pt x="41910" y="116417"/>
                  </a:lnTo>
                  <a:lnTo>
                    <a:pt x="43773" y="118590"/>
                  </a:lnTo>
                  <a:lnTo>
                    <a:pt x="43773" y="121695"/>
                  </a:lnTo>
                  <a:lnTo>
                    <a:pt x="43773" y="126041"/>
                  </a:lnTo>
                  <a:lnTo>
                    <a:pt x="41910" y="129145"/>
                  </a:lnTo>
                  <a:lnTo>
                    <a:pt x="41910" y="135665"/>
                  </a:lnTo>
                  <a:lnTo>
                    <a:pt x="41910" y="138769"/>
                  </a:lnTo>
                  <a:lnTo>
                    <a:pt x="43773" y="142805"/>
                  </a:lnTo>
                  <a:lnTo>
                    <a:pt x="43773" y="148083"/>
                  </a:lnTo>
                  <a:lnTo>
                    <a:pt x="54328" y="136596"/>
                  </a:lnTo>
                  <a:lnTo>
                    <a:pt x="63641" y="126041"/>
                  </a:lnTo>
                  <a:lnTo>
                    <a:pt x="75128" y="114244"/>
                  </a:lnTo>
                  <a:lnTo>
                    <a:pt x="75128" y="101826"/>
                  </a:lnTo>
                  <a:lnTo>
                    <a:pt x="87546" y="101826"/>
                  </a:lnTo>
                  <a:lnTo>
                    <a:pt x="89719" y="98411"/>
                  </a:lnTo>
                  <a:lnTo>
                    <a:pt x="90650" y="92202"/>
                  </a:lnTo>
                  <a:lnTo>
                    <a:pt x="92823" y="86925"/>
                  </a:lnTo>
                  <a:lnTo>
                    <a:pt x="94996" y="81647"/>
                  </a:lnTo>
                  <a:lnTo>
                    <a:pt x="94996" y="57122"/>
                  </a:lnTo>
                  <a:lnTo>
                    <a:pt x="90650" y="57122"/>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909" name="Google Shape;909;p39"/>
            <p:cNvSpPr/>
            <p:nvPr/>
          </p:nvSpPr>
          <p:spPr>
            <a:xfrm>
              <a:off x="7483548" y="6426076"/>
              <a:ext cx="117969" cy="136596"/>
            </a:xfrm>
            <a:custGeom>
              <a:rect b="b" l="l" r="r" t="t"/>
              <a:pathLst>
                <a:path extrusionOk="0" h="136596" w="117969">
                  <a:moveTo>
                    <a:pt x="116728" y="7140"/>
                  </a:moveTo>
                  <a:lnTo>
                    <a:pt x="116728" y="3104"/>
                  </a:lnTo>
                  <a:lnTo>
                    <a:pt x="114555" y="3104"/>
                  </a:lnTo>
                  <a:lnTo>
                    <a:pt x="112692" y="3104"/>
                  </a:lnTo>
                  <a:lnTo>
                    <a:pt x="112692" y="5278"/>
                  </a:lnTo>
                  <a:lnTo>
                    <a:pt x="110519" y="8382"/>
                  </a:lnTo>
                  <a:lnTo>
                    <a:pt x="109277" y="10555"/>
                  </a:lnTo>
                  <a:lnTo>
                    <a:pt x="109277" y="12418"/>
                  </a:lnTo>
                  <a:lnTo>
                    <a:pt x="105241" y="8382"/>
                  </a:lnTo>
                  <a:lnTo>
                    <a:pt x="103068" y="7140"/>
                  </a:lnTo>
                  <a:lnTo>
                    <a:pt x="102137" y="5278"/>
                  </a:lnTo>
                  <a:lnTo>
                    <a:pt x="99963" y="3104"/>
                  </a:lnTo>
                  <a:lnTo>
                    <a:pt x="95928" y="931"/>
                  </a:lnTo>
                  <a:lnTo>
                    <a:pt x="92823" y="0"/>
                  </a:lnTo>
                  <a:lnTo>
                    <a:pt x="87546" y="8382"/>
                  </a:lnTo>
                  <a:lnTo>
                    <a:pt x="80406" y="23283"/>
                  </a:lnTo>
                  <a:lnTo>
                    <a:pt x="70782" y="37874"/>
                  </a:lnTo>
                  <a:lnTo>
                    <a:pt x="63641" y="52776"/>
                  </a:lnTo>
                  <a:lnTo>
                    <a:pt x="54328" y="65504"/>
                  </a:lnTo>
                  <a:lnTo>
                    <a:pt x="49051" y="71713"/>
                  </a:lnTo>
                  <a:lnTo>
                    <a:pt x="38495" y="75128"/>
                  </a:lnTo>
                  <a:lnTo>
                    <a:pt x="27009" y="76991"/>
                  </a:lnTo>
                  <a:lnTo>
                    <a:pt x="16764" y="80406"/>
                  </a:lnTo>
                  <a:lnTo>
                    <a:pt x="12418" y="84441"/>
                  </a:lnTo>
                  <a:lnTo>
                    <a:pt x="10555" y="89719"/>
                  </a:lnTo>
                  <a:lnTo>
                    <a:pt x="9313" y="94997"/>
                  </a:lnTo>
                  <a:lnTo>
                    <a:pt x="7451" y="99343"/>
                  </a:lnTo>
                  <a:lnTo>
                    <a:pt x="5277" y="104620"/>
                  </a:lnTo>
                  <a:lnTo>
                    <a:pt x="0" y="108967"/>
                  </a:lnTo>
                  <a:lnTo>
                    <a:pt x="7451" y="119522"/>
                  </a:lnTo>
                  <a:lnTo>
                    <a:pt x="14591" y="124799"/>
                  </a:lnTo>
                  <a:lnTo>
                    <a:pt x="23904" y="131008"/>
                  </a:lnTo>
                  <a:lnTo>
                    <a:pt x="32286" y="137528"/>
                  </a:lnTo>
                  <a:lnTo>
                    <a:pt x="39737" y="137528"/>
                  </a:lnTo>
                  <a:lnTo>
                    <a:pt x="45946" y="132250"/>
                  </a:lnTo>
                  <a:lnTo>
                    <a:pt x="51224" y="128835"/>
                  </a:lnTo>
                  <a:lnTo>
                    <a:pt x="56191" y="124799"/>
                  </a:lnTo>
                  <a:lnTo>
                    <a:pt x="61468" y="121695"/>
                  </a:lnTo>
                  <a:lnTo>
                    <a:pt x="65814" y="117349"/>
                  </a:lnTo>
                  <a:lnTo>
                    <a:pt x="67677" y="109898"/>
                  </a:lnTo>
                  <a:lnTo>
                    <a:pt x="67677" y="104620"/>
                  </a:lnTo>
                  <a:lnTo>
                    <a:pt x="68919" y="99343"/>
                  </a:lnTo>
                  <a:lnTo>
                    <a:pt x="68919" y="94065"/>
                  </a:lnTo>
                  <a:lnTo>
                    <a:pt x="72955" y="87856"/>
                  </a:lnTo>
                  <a:lnTo>
                    <a:pt x="76059" y="86614"/>
                  </a:lnTo>
                  <a:lnTo>
                    <a:pt x="82268" y="82268"/>
                  </a:lnTo>
                  <a:lnTo>
                    <a:pt x="87546" y="80406"/>
                  </a:lnTo>
                  <a:lnTo>
                    <a:pt x="92823" y="79164"/>
                  </a:lnTo>
                  <a:lnTo>
                    <a:pt x="98101" y="75128"/>
                  </a:lnTo>
                  <a:lnTo>
                    <a:pt x="99963" y="71713"/>
                  </a:lnTo>
                  <a:lnTo>
                    <a:pt x="95928" y="60227"/>
                  </a:lnTo>
                  <a:lnTo>
                    <a:pt x="107414" y="42221"/>
                  </a:lnTo>
                  <a:lnTo>
                    <a:pt x="119832" y="27319"/>
                  </a:lnTo>
                  <a:lnTo>
                    <a:pt x="119832" y="22042"/>
                  </a:lnTo>
                  <a:lnTo>
                    <a:pt x="119832" y="15833"/>
                  </a:lnTo>
                  <a:lnTo>
                    <a:pt x="117659" y="10555"/>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910" name="Google Shape;910;p39"/>
            <p:cNvSpPr/>
            <p:nvPr/>
          </p:nvSpPr>
          <p:spPr>
            <a:xfrm>
              <a:off x="7696203" y="6032431"/>
              <a:ext cx="18626" cy="27940"/>
            </a:xfrm>
            <a:custGeom>
              <a:rect b="b" l="l" r="r" t="t"/>
              <a:pathLst>
                <a:path extrusionOk="0" h="27940" w="18626">
                  <a:moveTo>
                    <a:pt x="19558" y="30424"/>
                  </a:moveTo>
                  <a:lnTo>
                    <a:pt x="18627" y="23283"/>
                  </a:lnTo>
                  <a:lnTo>
                    <a:pt x="16454" y="16764"/>
                  </a:lnTo>
                  <a:lnTo>
                    <a:pt x="12418" y="10555"/>
                  </a:lnTo>
                  <a:lnTo>
                    <a:pt x="11486" y="7140"/>
                  </a:lnTo>
                  <a:lnTo>
                    <a:pt x="9313" y="5278"/>
                  </a:lnTo>
                  <a:lnTo>
                    <a:pt x="9313" y="3104"/>
                  </a:lnTo>
                  <a:lnTo>
                    <a:pt x="7140" y="1863"/>
                  </a:lnTo>
                  <a:lnTo>
                    <a:pt x="4036" y="0"/>
                  </a:lnTo>
                  <a:lnTo>
                    <a:pt x="0" y="0"/>
                  </a:lnTo>
                  <a:lnTo>
                    <a:pt x="1863" y="5278"/>
                  </a:lnTo>
                  <a:lnTo>
                    <a:pt x="4036" y="10555"/>
                  </a:lnTo>
                  <a:lnTo>
                    <a:pt x="4967" y="14591"/>
                  </a:lnTo>
                  <a:lnTo>
                    <a:pt x="7140" y="19869"/>
                  </a:lnTo>
                  <a:lnTo>
                    <a:pt x="12418" y="23283"/>
                  </a:lnTo>
                  <a:lnTo>
                    <a:pt x="12418" y="30424"/>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911" name="Google Shape;911;p39"/>
            <p:cNvSpPr/>
            <p:nvPr/>
          </p:nvSpPr>
          <p:spPr>
            <a:xfrm>
              <a:off x="7436671" y="5917876"/>
              <a:ext cx="18626" cy="21731"/>
            </a:xfrm>
            <a:custGeom>
              <a:rect b="b" l="l" r="r" t="t"/>
              <a:pathLst>
                <a:path extrusionOk="0" h="21731" w="18626">
                  <a:moveTo>
                    <a:pt x="12418" y="23283"/>
                  </a:moveTo>
                  <a:lnTo>
                    <a:pt x="19869" y="23283"/>
                  </a:lnTo>
                  <a:lnTo>
                    <a:pt x="12418" y="0"/>
                  </a:lnTo>
                  <a:lnTo>
                    <a:pt x="0" y="0"/>
                  </a:lnTo>
                  <a:lnTo>
                    <a:pt x="931" y="5277"/>
                  </a:lnTo>
                  <a:lnTo>
                    <a:pt x="3104" y="8692"/>
                  </a:lnTo>
                  <a:lnTo>
                    <a:pt x="5277" y="12728"/>
                  </a:lnTo>
                  <a:lnTo>
                    <a:pt x="7451" y="16143"/>
                  </a:lnTo>
                  <a:lnTo>
                    <a:pt x="12418" y="20179"/>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912" name="Google Shape;912;p39"/>
            <p:cNvSpPr/>
            <p:nvPr/>
          </p:nvSpPr>
          <p:spPr>
            <a:xfrm>
              <a:off x="7423321" y="5928431"/>
              <a:ext cx="18626" cy="15522"/>
            </a:xfrm>
            <a:custGeom>
              <a:rect b="b" l="l" r="r" t="t"/>
              <a:pathLst>
                <a:path extrusionOk="0" h="15522" w="18626">
                  <a:moveTo>
                    <a:pt x="13349" y="4346"/>
                  </a:moveTo>
                  <a:lnTo>
                    <a:pt x="9313" y="0"/>
                  </a:lnTo>
                  <a:lnTo>
                    <a:pt x="6209" y="4346"/>
                  </a:lnTo>
                  <a:lnTo>
                    <a:pt x="4036" y="4346"/>
                  </a:lnTo>
                  <a:lnTo>
                    <a:pt x="1863" y="4346"/>
                  </a:lnTo>
                  <a:lnTo>
                    <a:pt x="1863" y="5588"/>
                  </a:lnTo>
                  <a:lnTo>
                    <a:pt x="1863" y="9624"/>
                  </a:lnTo>
                  <a:lnTo>
                    <a:pt x="0" y="12728"/>
                  </a:lnTo>
                  <a:lnTo>
                    <a:pt x="6209" y="14901"/>
                  </a:lnTo>
                  <a:lnTo>
                    <a:pt x="7140" y="14901"/>
                  </a:lnTo>
                  <a:lnTo>
                    <a:pt x="9313" y="14901"/>
                  </a:lnTo>
                  <a:lnTo>
                    <a:pt x="11176" y="17075"/>
                  </a:lnTo>
                  <a:lnTo>
                    <a:pt x="13349" y="17075"/>
                  </a:lnTo>
                  <a:lnTo>
                    <a:pt x="20800" y="17075"/>
                  </a:lnTo>
                  <a:lnTo>
                    <a:pt x="20800" y="9624"/>
                  </a:lnTo>
                  <a:lnTo>
                    <a:pt x="16454" y="7451"/>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913" name="Google Shape;913;p39"/>
            <p:cNvSpPr/>
            <p:nvPr/>
          </p:nvSpPr>
          <p:spPr>
            <a:xfrm>
              <a:off x="7449089" y="5945506"/>
              <a:ext cx="12417" cy="12417"/>
            </a:xfrm>
            <a:custGeom>
              <a:rect b="b" l="l" r="r" t="t"/>
              <a:pathLst>
                <a:path extrusionOk="0" h="12417" w="12417">
                  <a:moveTo>
                    <a:pt x="0" y="3104"/>
                  </a:moveTo>
                  <a:lnTo>
                    <a:pt x="0" y="5278"/>
                  </a:lnTo>
                  <a:lnTo>
                    <a:pt x="2173" y="5278"/>
                  </a:lnTo>
                  <a:lnTo>
                    <a:pt x="2173" y="7451"/>
                  </a:lnTo>
                  <a:lnTo>
                    <a:pt x="3104" y="8382"/>
                  </a:lnTo>
                  <a:lnTo>
                    <a:pt x="3104" y="12728"/>
                  </a:lnTo>
                  <a:lnTo>
                    <a:pt x="14591" y="12728"/>
                  </a:lnTo>
                  <a:lnTo>
                    <a:pt x="14591" y="5278"/>
                  </a:lnTo>
                  <a:lnTo>
                    <a:pt x="0" y="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914" name="Google Shape;914;p39"/>
            <p:cNvSpPr/>
            <p:nvPr/>
          </p:nvSpPr>
          <p:spPr>
            <a:xfrm>
              <a:off x="7229293" y="6429180"/>
              <a:ext cx="52775" cy="68298"/>
            </a:xfrm>
            <a:custGeom>
              <a:rect b="b" l="l" r="r" t="t"/>
              <a:pathLst>
                <a:path extrusionOk="0" h="68298" w="52775">
                  <a:moveTo>
                    <a:pt x="46877" y="0"/>
                  </a:moveTo>
                  <a:lnTo>
                    <a:pt x="37564" y="9313"/>
                  </a:lnTo>
                  <a:lnTo>
                    <a:pt x="27319" y="11487"/>
                  </a:lnTo>
                  <a:lnTo>
                    <a:pt x="14591" y="4036"/>
                  </a:lnTo>
                  <a:lnTo>
                    <a:pt x="0" y="4036"/>
                  </a:lnTo>
                  <a:lnTo>
                    <a:pt x="7451" y="24215"/>
                  </a:lnTo>
                  <a:lnTo>
                    <a:pt x="14591" y="46567"/>
                  </a:lnTo>
                  <a:lnTo>
                    <a:pt x="19869" y="68609"/>
                  </a:lnTo>
                  <a:lnTo>
                    <a:pt x="32286" y="62400"/>
                  </a:lnTo>
                  <a:lnTo>
                    <a:pt x="41910" y="57122"/>
                  </a:lnTo>
                  <a:lnTo>
                    <a:pt x="49982" y="47498"/>
                  </a:lnTo>
                  <a:lnTo>
                    <a:pt x="54328" y="31666"/>
                  </a:lnTo>
                  <a:lnTo>
                    <a:pt x="52155" y="14902"/>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915" name="Google Shape;915;p39"/>
            <p:cNvSpPr/>
            <p:nvPr/>
          </p:nvSpPr>
          <p:spPr>
            <a:xfrm>
              <a:off x="4103104" y="5644063"/>
              <a:ext cx="9313" cy="12417"/>
            </a:xfrm>
            <a:custGeom>
              <a:rect b="b" l="l" r="r" t="t"/>
              <a:pathLst>
                <a:path extrusionOk="0" h="12417" w="9313">
                  <a:moveTo>
                    <a:pt x="2173" y="5278"/>
                  </a:moveTo>
                  <a:lnTo>
                    <a:pt x="2173" y="7140"/>
                  </a:lnTo>
                  <a:lnTo>
                    <a:pt x="2173" y="9313"/>
                  </a:lnTo>
                  <a:lnTo>
                    <a:pt x="4346" y="11487"/>
                  </a:lnTo>
                  <a:lnTo>
                    <a:pt x="5278" y="11487"/>
                  </a:lnTo>
                  <a:lnTo>
                    <a:pt x="9624" y="12418"/>
                  </a:lnTo>
                  <a:lnTo>
                    <a:pt x="9624" y="5278"/>
                  </a:lnTo>
                  <a:lnTo>
                    <a:pt x="0" y="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916" name="Google Shape;916;p39"/>
            <p:cNvSpPr/>
            <p:nvPr/>
          </p:nvSpPr>
          <p:spPr>
            <a:xfrm>
              <a:off x="4008418" y="5514917"/>
              <a:ext cx="34149" cy="18626"/>
            </a:xfrm>
            <a:custGeom>
              <a:rect b="b" l="l" r="r" t="t"/>
              <a:pathLst>
                <a:path extrusionOk="0" h="18626" w="34149">
                  <a:moveTo>
                    <a:pt x="21731" y="5278"/>
                  </a:moveTo>
                  <a:lnTo>
                    <a:pt x="16764" y="1863"/>
                  </a:lnTo>
                  <a:lnTo>
                    <a:pt x="7140" y="0"/>
                  </a:lnTo>
                  <a:lnTo>
                    <a:pt x="6209" y="1863"/>
                  </a:lnTo>
                  <a:lnTo>
                    <a:pt x="4036" y="1863"/>
                  </a:lnTo>
                  <a:lnTo>
                    <a:pt x="2173" y="4036"/>
                  </a:lnTo>
                  <a:lnTo>
                    <a:pt x="0" y="4036"/>
                  </a:lnTo>
                  <a:lnTo>
                    <a:pt x="0" y="16764"/>
                  </a:lnTo>
                  <a:lnTo>
                    <a:pt x="6209" y="18937"/>
                  </a:lnTo>
                  <a:lnTo>
                    <a:pt x="13660" y="18937"/>
                  </a:lnTo>
                  <a:lnTo>
                    <a:pt x="16764" y="19869"/>
                  </a:lnTo>
                  <a:lnTo>
                    <a:pt x="21731" y="18937"/>
                  </a:lnTo>
                  <a:lnTo>
                    <a:pt x="28251" y="16764"/>
                  </a:lnTo>
                  <a:lnTo>
                    <a:pt x="35391" y="16764"/>
                  </a:lnTo>
                  <a:lnTo>
                    <a:pt x="35391" y="12728"/>
                  </a:lnTo>
                  <a:lnTo>
                    <a:pt x="29182" y="9313"/>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917" name="Google Shape;917;p39"/>
            <p:cNvSpPr/>
            <p:nvPr/>
          </p:nvSpPr>
          <p:spPr>
            <a:xfrm>
              <a:off x="3912490" y="5445999"/>
              <a:ext cx="155222" cy="58984"/>
            </a:xfrm>
            <a:custGeom>
              <a:rect b="b" l="l" r="r" t="t"/>
              <a:pathLst>
                <a:path extrusionOk="0" h="58984" w="155222">
                  <a:moveTo>
                    <a:pt x="156465" y="44394"/>
                  </a:moveTo>
                  <a:lnTo>
                    <a:pt x="134423" y="33838"/>
                  </a:lnTo>
                  <a:lnTo>
                    <a:pt x="114554" y="24215"/>
                  </a:lnTo>
                  <a:lnTo>
                    <a:pt x="94996" y="14901"/>
                  </a:lnTo>
                  <a:lnTo>
                    <a:pt x="68919" y="6519"/>
                  </a:lnTo>
                  <a:lnTo>
                    <a:pt x="39737" y="0"/>
                  </a:lnTo>
                  <a:lnTo>
                    <a:pt x="36633" y="2173"/>
                  </a:lnTo>
                  <a:lnTo>
                    <a:pt x="32286" y="2173"/>
                  </a:lnTo>
                  <a:lnTo>
                    <a:pt x="29182" y="4346"/>
                  </a:lnTo>
                  <a:lnTo>
                    <a:pt x="23904" y="4346"/>
                  </a:lnTo>
                  <a:lnTo>
                    <a:pt x="17695" y="9624"/>
                  </a:lnTo>
                  <a:lnTo>
                    <a:pt x="12418" y="13660"/>
                  </a:lnTo>
                  <a:lnTo>
                    <a:pt x="7451" y="21110"/>
                  </a:lnTo>
                  <a:lnTo>
                    <a:pt x="0" y="21110"/>
                  </a:lnTo>
                  <a:lnTo>
                    <a:pt x="3104" y="22352"/>
                  </a:lnTo>
                  <a:lnTo>
                    <a:pt x="10555" y="26388"/>
                  </a:lnTo>
                  <a:lnTo>
                    <a:pt x="16764" y="28561"/>
                  </a:lnTo>
                  <a:lnTo>
                    <a:pt x="22042" y="22352"/>
                  </a:lnTo>
                  <a:lnTo>
                    <a:pt x="25146" y="17075"/>
                  </a:lnTo>
                  <a:lnTo>
                    <a:pt x="31355" y="11797"/>
                  </a:lnTo>
                  <a:lnTo>
                    <a:pt x="58364" y="24215"/>
                  </a:lnTo>
                  <a:lnTo>
                    <a:pt x="83510" y="36943"/>
                  </a:lnTo>
                  <a:lnTo>
                    <a:pt x="110519" y="44394"/>
                  </a:lnTo>
                  <a:lnTo>
                    <a:pt x="112692" y="48740"/>
                  </a:lnTo>
                  <a:lnTo>
                    <a:pt x="112692" y="50913"/>
                  </a:lnTo>
                  <a:lnTo>
                    <a:pt x="112692" y="51844"/>
                  </a:lnTo>
                  <a:lnTo>
                    <a:pt x="112692" y="54017"/>
                  </a:lnTo>
                  <a:lnTo>
                    <a:pt x="112692" y="58364"/>
                  </a:lnTo>
                  <a:lnTo>
                    <a:pt x="110519" y="61468"/>
                  </a:lnTo>
                  <a:lnTo>
                    <a:pt x="124178" y="59295"/>
                  </a:lnTo>
                  <a:lnTo>
                    <a:pt x="136596" y="56191"/>
                  </a:lnTo>
                  <a:lnTo>
                    <a:pt x="146841" y="51844"/>
                  </a:lnTo>
                  <a:lnTo>
                    <a:pt x="156465" y="51844"/>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918" name="Google Shape;918;p39"/>
            <p:cNvSpPr/>
            <p:nvPr/>
          </p:nvSpPr>
          <p:spPr>
            <a:xfrm>
              <a:off x="4008418" y="5417438"/>
              <a:ext cx="12417" cy="24835"/>
            </a:xfrm>
            <a:custGeom>
              <a:rect b="b" l="l" r="r" t="t"/>
              <a:pathLst>
                <a:path extrusionOk="0" h="24835" w="12417">
                  <a:moveTo>
                    <a:pt x="6209" y="3104"/>
                  </a:moveTo>
                  <a:lnTo>
                    <a:pt x="0" y="0"/>
                  </a:lnTo>
                  <a:lnTo>
                    <a:pt x="0" y="7451"/>
                  </a:lnTo>
                  <a:lnTo>
                    <a:pt x="0" y="10555"/>
                  </a:lnTo>
                  <a:lnTo>
                    <a:pt x="2173" y="14901"/>
                  </a:lnTo>
                  <a:lnTo>
                    <a:pt x="4036" y="18006"/>
                  </a:lnTo>
                  <a:lnTo>
                    <a:pt x="6209" y="20179"/>
                  </a:lnTo>
                  <a:lnTo>
                    <a:pt x="7140" y="25457"/>
                  </a:lnTo>
                  <a:lnTo>
                    <a:pt x="14591" y="25457"/>
                  </a:lnTo>
                  <a:lnTo>
                    <a:pt x="14591" y="15833"/>
                  </a:lnTo>
                  <a:lnTo>
                    <a:pt x="13660" y="10555"/>
                  </a:lnTo>
                  <a:lnTo>
                    <a:pt x="9313" y="7451"/>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919" name="Google Shape;919;p39"/>
            <p:cNvSpPr/>
            <p:nvPr/>
          </p:nvSpPr>
          <p:spPr>
            <a:xfrm>
              <a:off x="4000036" y="5393223"/>
              <a:ext cx="27940" cy="15522"/>
            </a:xfrm>
            <a:custGeom>
              <a:rect b="b" l="l" r="r" t="t"/>
              <a:pathLst>
                <a:path extrusionOk="0" h="15522" w="27940">
                  <a:moveTo>
                    <a:pt x="29182" y="16764"/>
                  </a:moveTo>
                  <a:lnTo>
                    <a:pt x="29182" y="12728"/>
                  </a:lnTo>
                  <a:lnTo>
                    <a:pt x="30113" y="10555"/>
                  </a:lnTo>
                  <a:lnTo>
                    <a:pt x="30113" y="9313"/>
                  </a:lnTo>
                  <a:lnTo>
                    <a:pt x="29182" y="7451"/>
                  </a:lnTo>
                  <a:lnTo>
                    <a:pt x="29182" y="5277"/>
                  </a:lnTo>
                  <a:lnTo>
                    <a:pt x="25146" y="3104"/>
                  </a:lnTo>
                  <a:lnTo>
                    <a:pt x="22973" y="0"/>
                  </a:lnTo>
                  <a:lnTo>
                    <a:pt x="0" y="0"/>
                  </a:lnTo>
                  <a:lnTo>
                    <a:pt x="0" y="3104"/>
                  </a:lnTo>
                  <a:lnTo>
                    <a:pt x="931" y="7451"/>
                  </a:lnTo>
                  <a:lnTo>
                    <a:pt x="5278" y="9313"/>
                  </a:lnTo>
                  <a:lnTo>
                    <a:pt x="8382" y="9313"/>
                  </a:lnTo>
                  <a:lnTo>
                    <a:pt x="12418" y="10555"/>
                  </a:lnTo>
                  <a:lnTo>
                    <a:pt x="17695" y="10555"/>
                  </a:lnTo>
                  <a:lnTo>
                    <a:pt x="22973" y="12728"/>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920" name="Google Shape;920;p39"/>
            <p:cNvSpPr/>
            <p:nvPr/>
          </p:nvSpPr>
          <p:spPr>
            <a:xfrm>
              <a:off x="5743810" y="6002628"/>
              <a:ext cx="99342" cy="207998"/>
            </a:xfrm>
            <a:custGeom>
              <a:rect b="b" l="l" r="r" t="t"/>
              <a:pathLst>
                <a:path extrusionOk="0" h="207998" w="99342">
                  <a:moveTo>
                    <a:pt x="92823" y="0"/>
                  </a:moveTo>
                  <a:lnTo>
                    <a:pt x="83510" y="5278"/>
                  </a:lnTo>
                  <a:lnTo>
                    <a:pt x="72023" y="14901"/>
                  </a:lnTo>
                  <a:lnTo>
                    <a:pt x="59606" y="27630"/>
                  </a:lnTo>
                  <a:lnTo>
                    <a:pt x="49051" y="40358"/>
                  </a:lnTo>
                  <a:lnTo>
                    <a:pt x="37564" y="51844"/>
                  </a:lnTo>
                  <a:lnTo>
                    <a:pt x="32286" y="60226"/>
                  </a:lnTo>
                  <a:lnTo>
                    <a:pt x="12728" y="60226"/>
                  </a:lnTo>
                  <a:lnTo>
                    <a:pt x="12728" y="75128"/>
                  </a:lnTo>
                  <a:lnTo>
                    <a:pt x="14591" y="90029"/>
                  </a:lnTo>
                  <a:lnTo>
                    <a:pt x="15833" y="104931"/>
                  </a:lnTo>
                  <a:lnTo>
                    <a:pt x="15833" y="114244"/>
                  </a:lnTo>
                  <a:lnTo>
                    <a:pt x="10555" y="129145"/>
                  </a:lnTo>
                  <a:lnTo>
                    <a:pt x="5278" y="144047"/>
                  </a:lnTo>
                  <a:lnTo>
                    <a:pt x="0" y="156775"/>
                  </a:lnTo>
                  <a:lnTo>
                    <a:pt x="1242" y="171366"/>
                  </a:lnTo>
                  <a:lnTo>
                    <a:pt x="8382" y="186267"/>
                  </a:lnTo>
                  <a:lnTo>
                    <a:pt x="10555" y="193718"/>
                  </a:lnTo>
                  <a:lnTo>
                    <a:pt x="14591" y="198996"/>
                  </a:lnTo>
                  <a:lnTo>
                    <a:pt x="19869" y="203342"/>
                  </a:lnTo>
                  <a:lnTo>
                    <a:pt x="25146" y="205205"/>
                  </a:lnTo>
                  <a:lnTo>
                    <a:pt x="32286" y="206446"/>
                  </a:lnTo>
                  <a:lnTo>
                    <a:pt x="32286" y="210482"/>
                  </a:lnTo>
                  <a:lnTo>
                    <a:pt x="45015" y="201169"/>
                  </a:lnTo>
                  <a:lnTo>
                    <a:pt x="52155" y="190614"/>
                  </a:lnTo>
                  <a:lnTo>
                    <a:pt x="54328" y="176644"/>
                  </a:lnTo>
                  <a:lnTo>
                    <a:pt x="56501" y="160811"/>
                  </a:lnTo>
                  <a:lnTo>
                    <a:pt x="59606" y="141874"/>
                  </a:lnTo>
                  <a:lnTo>
                    <a:pt x="66746" y="126972"/>
                  </a:lnTo>
                  <a:lnTo>
                    <a:pt x="76059" y="108966"/>
                  </a:lnTo>
                  <a:lnTo>
                    <a:pt x="86614" y="90029"/>
                  </a:lnTo>
                  <a:lnTo>
                    <a:pt x="95928" y="69850"/>
                  </a:lnTo>
                  <a:lnTo>
                    <a:pt x="101205" y="49671"/>
                  </a:lnTo>
                  <a:lnTo>
                    <a:pt x="101205" y="27630"/>
                  </a:lnTo>
                  <a:lnTo>
                    <a:pt x="92823" y="7451"/>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921" name="Google Shape;921;p39"/>
            <p:cNvSpPr/>
            <p:nvPr/>
          </p:nvSpPr>
          <p:spPr>
            <a:xfrm>
              <a:off x="4236596" y="6662015"/>
              <a:ext cx="74506" cy="31044"/>
            </a:xfrm>
            <a:custGeom>
              <a:rect b="b" l="l" r="r" t="t"/>
              <a:pathLst>
                <a:path extrusionOk="0" h="31044" w="74506">
                  <a:moveTo>
                    <a:pt x="46877" y="3104"/>
                  </a:moveTo>
                  <a:lnTo>
                    <a:pt x="32286" y="0"/>
                  </a:lnTo>
                  <a:lnTo>
                    <a:pt x="21731" y="5278"/>
                  </a:lnTo>
                  <a:lnTo>
                    <a:pt x="10245" y="10555"/>
                  </a:lnTo>
                  <a:lnTo>
                    <a:pt x="0" y="14591"/>
                  </a:lnTo>
                  <a:lnTo>
                    <a:pt x="0" y="31666"/>
                  </a:lnTo>
                  <a:lnTo>
                    <a:pt x="12418" y="27319"/>
                  </a:lnTo>
                  <a:lnTo>
                    <a:pt x="21731" y="25457"/>
                  </a:lnTo>
                  <a:lnTo>
                    <a:pt x="30113" y="20179"/>
                  </a:lnTo>
                  <a:lnTo>
                    <a:pt x="39427" y="10555"/>
                  </a:lnTo>
                  <a:lnTo>
                    <a:pt x="42531" y="10555"/>
                  </a:lnTo>
                  <a:lnTo>
                    <a:pt x="41600" y="14591"/>
                  </a:lnTo>
                  <a:lnTo>
                    <a:pt x="39427" y="16764"/>
                  </a:lnTo>
                  <a:lnTo>
                    <a:pt x="39427" y="18006"/>
                  </a:lnTo>
                  <a:lnTo>
                    <a:pt x="37564" y="20179"/>
                  </a:lnTo>
                  <a:lnTo>
                    <a:pt x="34460" y="22042"/>
                  </a:lnTo>
                  <a:lnTo>
                    <a:pt x="32286" y="24215"/>
                  </a:lnTo>
                  <a:lnTo>
                    <a:pt x="32286" y="31666"/>
                  </a:lnTo>
                  <a:lnTo>
                    <a:pt x="46877" y="27319"/>
                  </a:lnTo>
                  <a:lnTo>
                    <a:pt x="59295" y="22042"/>
                  </a:lnTo>
                  <a:lnTo>
                    <a:pt x="71713" y="14591"/>
                  </a:lnTo>
                  <a:lnTo>
                    <a:pt x="76059" y="14591"/>
                  </a:lnTo>
                  <a:lnTo>
                    <a:pt x="63641" y="9313"/>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922" name="Google Shape;922;p39"/>
            <p:cNvSpPr/>
            <p:nvPr/>
          </p:nvSpPr>
          <p:spPr>
            <a:xfrm>
              <a:off x="4403305" y="5779417"/>
              <a:ext cx="34149" cy="31044"/>
            </a:xfrm>
            <a:custGeom>
              <a:rect b="b" l="l" r="r" t="t"/>
              <a:pathLst>
                <a:path extrusionOk="0" h="31044" w="34149">
                  <a:moveTo>
                    <a:pt x="27009" y="23283"/>
                  </a:moveTo>
                  <a:lnTo>
                    <a:pt x="26078" y="22042"/>
                  </a:lnTo>
                  <a:lnTo>
                    <a:pt x="23904" y="22042"/>
                  </a:lnTo>
                  <a:lnTo>
                    <a:pt x="19558" y="22042"/>
                  </a:lnTo>
                  <a:lnTo>
                    <a:pt x="16454" y="20179"/>
                  </a:lnTo>
                  <a:lnTo>
                    <a:pt x="16454" y="0"/>
                  </a:lnTo>
                  <a:lnTo>
                    <a:pt x="12418" y="0"/>
                  </a:lnTo>
                  <a:lnTo>
                    <a:pt x="4967" y="12728"/>
                  </a:lnTo>
                  <a:lnTo>
                    <a:pt x="0" y="12728"/>
                  </a:lnTo>
                  <a:lnTo>
                    <a:pt x="0" y="15833"/>
                  </a:lnTo>
                  <a:lnTo>
                    <a:pt x="11487" y="20179"/>
                  </a:lnTo>
                  <a:lnTo>
                    <a:pt x="21731" y="25457"/>
                  </a:lnTo>
                  <a:lnTo>
                    <a:pt x="29182" y="30734"/>
                  </a:lnTo>
                  <a:lnTo>
                    <a:pt x="33218" y="32907"/>
                  </a:lnTo>
                  <a:lnTo>
                    <a:pt x="34149" y="30734"/>
                  </a:lnTo>
                  <a:lnTo>
                    <a:pt x="34149" y="29492"/>
                  </a:lnTo>
                  <a:lnTo>
                    <a:pt x="36322" y="27319"/>
                  </a:lnTo>
                  <a:lnTo>
                    <a:pt x="36322" y="23283"/>
                  </a:lnTo>
                  <a:lnTo>
                    <a:pt x="29182" y="23283"/>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923" name="Google Shape;923;p39"/>
            <p:cNvSpPr/>
            <p:nvPr/>
          </p:nvSpPr>
          <p:spPr>
            <a:xfrm>
              <a:off x="4237527" y="6453395"/>
              <a:ext cx="12417" cy="18626"/>
            </a:xfrm>
            <a:custGeom>
              <a:rect b="b" l="l" r="r" t="t"/>
              <a:pathLst>
                <a:path extrusionOk="0" h="18626" w="12417">
                  <a:moveTo>
                    <a:pt x="4346" y="15833"/>
                  </a:moveTo>
                  <a:lnTo>
                    <a:pt x="6209" y="20179"/>
                  </a:lnTo>
                  <a:lnTo>
                    <a:pt x="14591" y="20179"/>
                  </a:lnTo>
                  <a:lnTo>
                    <a:pt x="13660" y="14901"/>
                  </a:lnTo>
                  <a:lnTo>
                    <a:pt x="13660" y="10555"/>
                  </a:lnTo>
                  <a:lnTo>
                    <a:pt x="11487" y="7451"/>
                  </a:lnTo>
                  <a:lnTo>
                    <a:pt x="9313" y="5277"/>
                  </a:lnTo>
                  <a:lnTo>
                    <a:pt x="6209" y="3104"/>
                  </a:lnTo>
                  <a:lnTo>
                    <a:pt x="2173" y="0"/>
                  </a:lnTo>
                  <a:lnTo>
                    <a:pt x="2173" y="5277"/>
                  </a:lnTo>
                  <a:lnTo>
                    <a:pt x="0" y="8382"/>
                  </a:lnTo>
                  <a:lnTo>
                    <a:pt x="2173" y="10555"/>
                  </a:lnTo>
                  <a:lnTo>
                    <a:pt x="2173" y="12728"/>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924" name="Google Shape;924;p39"/>
            <p:cNvSpPr/>
            <p:nvPr/>
          </p:nvSpPr>
          <p:spPr>
            <a:xfrm>
              <a:off x="4152155" y="6693680"/>
              <a:ext cx="58984" cy="52775"/>
            </a:xfrm>
            <a:custGeom>
              <a:rect b="b" l="l" r="r" t="t"/>
              <a:pathLst>
                <a:path extrusionOk="0" h="52775" w="58984">
                  <a:moveTo>
                    <a:pt x="29182" y="22352"/>
                  </a:moveTo>
                  <a:lnTo>
                    <a:pt x="14591" y="8382"/>
                  </a:lnTo>
                  <a:lnTo>
                    <a:pt x="0" y="0"/>
                  </a:lnTo>
                  <a:lnTo>
                    <a:pt x="0" y="15833"/>
                  </a:lnTo>
                  <a:lnTo>
                    <a:pt x="4036" y="34770"/>
                  </a:lnTo>
                  <a:lnTo>
                    <a:pt x="7451" y="49671"/>
                  </a:lnTo>
                  <a:lnTo>
                    <a:pt x="14591" y="51844"/>
                  </a:lnTo>
                  <a:lnTo>
                    <a:pt x="27009" y="54949"/>
                  </a:lnTo>
                  <a:lnTo>
                    <a:pt x="41600" y="54949"/>
                  </a:lnTo>
                  <a:lnTo>
                    <a:pt x="50913" y="52776"/>
                  </a:lnTo>
                  <a:lnTo>
                    <a:pt x="60537" y="52776"/>
                  </a:lnTo>
                  <a:lnTo>
                    <a:pt x="60537" y="44394"/>
                  </a:lnTo>
                  <a:lnTo>
                    <a:pt x="43773" y="3477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925" name="Google Shape;925;p39"/>
            <p:cNvSpPr/>
            <p:nvPr/>
          </p:nvSpPr>
          <p:spPr>
            <a:xfrm>
              <a:off x="4063677" y="5497843"/>
              <a:ext cx="86924" cy="34149"/>
            </a:xfrm>
            <a:custGeom>
              <a:rect b="b" l="l" r="r" t="t"/>
              <a:pathLst>
                <a:path extrusionOk="0" h="34149" w="86924">
                  <a:moveTo>
                    <a:pt x="88477" y="17075"/>
                  </a:moveTo>
                  <a:lnTo>
                    <a:pt x="70782" y="11797"/>
                  </a:lnTo>
                  <a:lnTo>
                    <a:pt x="56191" y="6519"/>
                  </a:lnTo>
                  <a:lnTo>
                    <a:pt x="37564" y="2173"/>
                  </a:lnTo>
                  <a:lnTo>
                    <a:pt x="15522" y="0"/>
                  </a:lnTo>
                  <a:lnTo>
                    <a:pt x="17695" y="6519"/>
                  </a:lnTo>
                  <a:lnTo>
                    <a:pt x="19869" y="9624"/>
                  </a:lnTo>
                  <a:lnTo>
                    <a:pt x="21731" y="11797"/>
                  </a:lnTo>
                  <a:lnTo>
                    <a:pt x="24836" y="14902"/>
                  </a:lnTo>
                  <a:lnTo>
                    <a:pt x="29182" y="17075"/>
                  </a:lnTo>
                  <a:lnTo>
                    <a:pt x="22973" y="18937"/>
                  </a:lnTo>
                  <a:lnTo>
                    <a:pt x="15522" y="21110"/>
                  </a:lnTo>
                  <a:lnTo>
                    <a:pt x="9313" y="21110"/>
                  </a:lnTo>
                  <a:lnTo>
                    <a:pt x="0" y="21110"/>
                  </a:lnTo>
                  <a:lnTo>
                    <a:pt x="5278" y="33839"/>
                  </a:lnTo>
                  <a:lnTo>
                    <a:pt x="15522" y="33839"/>
                  </a:lnTo>
                  <a:lnTo>
                    <a:pt x="30113" y="36012"/>
                  </a:lnTo>
                  <a:lnTo>
                    <a:pt x="43773" y="36943"/>
                  </a:lnTo>
                  <a:lnTo>
                    <a:pt x="49050" y="36943"/>
                  </a:lnTo>
                  <a:lnTo>
                    <a:pt x="52155" y="26388"/>
                  </a:lnTo>
                  <a:lnTo>
                    <a:pt x="54018" y="24525"/>
                  </a:lnTo>
                  <a:lnTo>
                    <a:pt x="56191" y="26388"/>
                  </a:lnTo>
                  <a:lnTo>
                    <a:pt x="58364" y="28561"/>
                  </a:lnTo>
                  <a:lnTo>
                    <a:pt x="59295" y="29803"/>
                  </a:lnTo>
                  <a:lnTo>
                    <a:pt x="59295" y="31666"/>
                  </a:lnTo>
                  <a:lnTo>
                    <a:pt x="59295" y="33839"/>
                  </a:lnTo>
                  <a:lnTo>
                    <a:pt x="65504" y="33839"/>
                  </a:lnTo>
                  <a:lnTo>
                    <a:pt x="68609" y="31666"/>
                  </a:lnTo>
                  <a:lnTo>
                    <a:pt x="72955" y="29803"/>
                  </a:lnTo>
                  <a:lnTo>
                    <a:pt x="77922" y="28561"/>
                  </a:lnTo>
                  <a:lnTo>
                    <a:pt x="81337" y="26388"/>
                  </a:lnTo>
                  <a:lnTo>
                    <a:pt x="88477" y="26388"/>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926" name="Google Shape;926;p39"/>
            <p:cNvSpPr/>
            <p:nvPr/>
          </p:nvSpPr>
          <p:spPr>
            <a:xfrm>
              <a:off x="4215796" y="5526404"/>
              <a:ext cx="34149" cy="12417"/>
            </a:xfrm>
            <a:custGeom>
              <a:rect b="b" l="l" r="r" t="t"/>
              <a:pathLst>
                <a:path extrusionOk="0" h="12417" w="34149">
                  <a:moveTo>
                    <a:pt x="27940" y="12728"/>
                  </a:moveTo>
                  <a:lnTo>
                    <a:pt x="31045" y="10555"/>
                  </a:lnTo>
                  <a:lnTo>
                    <a:pt x="33218" y="7451"/>
                  </a:lnTo>
                  <a:lnTo>
                    <a:pt x="36322" y="5278"/>
                  </a:lnTo>
                  <a:lnTo>
                    <a:pt x="27940" y="1242"/>
                  </a:lnTo>
                  <a:lnTo>
                    <a:pt x="20800" y="0"/>
                  </a:lnTo>
                  <a:lnTo>
                    <a:pt x="13349" y="0"/>
                  </a:lnTo>
                  <a:lnTo>
                    <a:pt x="0" y="1242"/>
                  </a:lnTo>
                  <a:lnTo>
                    <a:pt x="0" y="12728"/>
                  </a:lnTo>
                  <a:lnTo>
                    <a:pt x="6209" y="10555"/>
                  </a:lnTo>
                  <a:lnTo>
                    <a:pt x="11487" y="10555"/>
                  </a:lnTo>
                  <a:lnTo>
                    <a:pt x="16454" y="10555"/>
                  </a:lnTo>
                  <a:lnTo>
                    <a:pt x="21731" y="12728"/>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927" name="Google Shape;927;p39"/>
            <p:cNvSpPr/>
            <p:nvPr/>
          </p:nvSpPr>
          <p:spPr>
            <a:xfrm>
              <a:off x="4066782" y="5047076"/>
              <a:ext cx="12417" cy="15522"/>
            </a:xfrm>
            <a:custGeom>
              <a:rect b="b" l="l" r="r" t="t"/>
              <a:pathLst>
                <a:path extrusionOk="0" h="15522" w="12417">
                  <a:moveTo>
                    <a:pt x="6209" y="17075"/>
                  </a:moveTo>
                  <a:lnTo>
                    <a:pt x="7140" y="11487"/>
                  </a:lnTo>
                  <a:lnTo>
                    <a:pt x="7140" y="9624"/>
                  </a:lnTo>
                  <a:lnTo>
                    <a:pt x="9313" y="6209"/>
                  </a:lnTo>
                  <a:lnTo>
                    <a:pt x="11487" y="4346"/>
                  </a:lnTo>
                  <a:lnTo>
                    <a:pt x="12418" y="0"/>
                  </a:lnTo>
                  <a:lnTo>
                    <a:pt x="9313" y="0"/>
                  </a:lnTo>
                  <a:lnTo>
                    <a:pt x="7140" y="4346"/>
                  </a:lnTo>
                  <a:lnTo>
                    <a:pt x="4036" y="7451"/>
                  </a:lnTo>
                  <a:lnTo>
                    <a:pt x="2173" y="9624"/>
                  </a:lnTo>
                  <a:lnTo>
                    <a:pt x="0" y="11487"/>
                  </a:lnTo>
                  <a:lnTo>
                    <a:pt x="0" y="13660"/>
                  </a:lnTo>
                  <a:lnTo>
                    <a:pt x="2173" y="14901"/>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928" name="Google Shape;928;p39"/>
            <p:cNvSpPr/>
            <p:nvPr/>
          </p:nvSpPr>
          <p:spPr>
            <a:xfrm>
              <a:off x="3707286" y="4372477"/>
              <a:ext cx="55880" cy="43462"/>
            </a:xfrm>
            <a:custGeom>
              <a:rect b="b" l="l" r="r" t="t"/>
              <a:pathLst>
                <a:path extrusionOk="0" h="43462" w="55880">
                  <a:moveTo>
                    <a:pt x="16764" y="37564"/>
                  </a:moveTo>
                  <a:lnTo>
                    <a:pt x="23904" y="45015"/>
                  </a:lnTo>
                  <a:lnTo>
                    <a:pt x="32286" y="45015"/>
                  </a:lnTo>
                  <a:lnTo>
                    <a:pt x="38495" y="44083"/>
                  </a:lnTo>
                  <a:lnTo>
                    <a:pt x="43773" y="44083"/>
                  </a:lnTo>
                  <a:lnTo>
                    <a:pt x="46877" y="41910"/>
                  </a:lnTo>
                  <a:lnTo>
                    <a:pt x="51224" y="36633"/>
                  </a:lnTo>
                  <a:lnTo>
                    <a:pt x="56191" y="36633"/>
                  </a:lnTo>
                  <a:lnTo>
                    <a:pt x="41600" y="22973"/>
                  </a:lnTo>
                  <a:lnTo>
                    <a:pt x="27009" y="10245"/>
                  </a:lnTo>
                  <a:lnTo>
                    <a:pt x="10555" y="0"/>
                  </a:lnTo>
                  <a:lnTo>
                    <a:pt x="12418" y="7140"/>
                  </a:lnTo>
                  <a:lnTo>
                    <a:pt x="12418" y="10245"/>
                  </a:lnTo>
                  <a:lnTo>
                    <a:pt x="14591" y="12418"/>
                  </a:lnTo>
                  <a:lnTo>
                    <a:pt x="16764" y="15522"/>
                  </a:lnTo>
                  <a:lnTo>
                    <a:pt x="0" y="25146"/>
                  </a:lnTo>
                  <a:lnTo>
                    <a:pt x="0" y="29182"/>
                  </a:lnTo>
                  <a:lnTo>
                    <a:pt x="9313" y="32286"/>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929" name="Google Shape;929;p39"/>
            <p:cNvSpPr/>
            <p:nvPr/>
          </p:nvSpPr>
          <p:spPr>
            <a:xfrm>
              <a:off x="3927081" y="4626422"/>
              <a:ext cx="24835" cy="21731"/>
            </a:xfrm>
            <a:custGeom>
              <a:rect b="b" l="l" r="r" t="t"/>
              <a:pathLst>
                <a:path extrusionOk="0" h="21731" w="24835">
                  <a:moveTo>
                    <a:pt x="24215" y="4346"/>
                  </a:moveTo>
                  <a:lnTo>
                    <a:pt x="19869" y="0"/>
                  </a:lnTo>
                  <a:lnTo>
                    <a:pt x="14591" y="6519"/>
                  </a:lnTo>
                  <a:lnTo>
                    <a:pt x="7451" y="9624"/>
                  </a:lnTo>
                  <a:lnTo>
                    <a:pt x="0" y="12728"/>
                  </a:lnTo>
                  <a:lnTo>
                    <a:pt x="0" y="17075"/>
                  </a:lnTo>
                  <a:lnTo>
                    <a:pt x="4346" y="17075"/>
                  </a:lnTo>
                  <a:lnTo>
                    <a:pt x="9624" y="20179"/>
                  </a:lnTo>
                  <a:lnTo>
                    <a:pt x="16764" y="22042"/>
                  </a:lnTo>
                  <a:lnTo>
                    <a:pt x="24215" y="24215"/>
                  </a:lnTo>
                  <a:lnTo>
                    <a:pt x="24215" y="20179"/>
                  </a:lnTo>
                  <a:lnTo>
                    <a:pt x="27319" y="20179"/>
                  </a:lnTo>
                  <a:lnTo>
                    <a:pt x="27319" y="14901"/>
                  </a:lnTo>
                  <a:lnTo>
                    <a:pt x="27319" y="11797"/>
                  </a:lnTo>
                  <a:lnTo>
                    <a:pt x="26077" y="7451"/>
                  </a:lnTo>
                  <a:lnTo>
                    <a:pt x="26077" y="6519"/>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930" name="Google Shape;930;p39"/>
            <p:cNvSpPr/>
            <p:nvPr/>
          </p:nvSpPr>
          <p:spPr>
            <a:xfrm>
              <a:off x="3587454" y="4223153"/>
              <a:ext cx="37253" cy="31044"/>
            </a:xfrm>
            <a:custGeom>
              <a:rect b="b" l="l" r="r" t="t"/>
              <a:pathLst>
                <a:path extrusionOk="0" h="31044" w="37253">
                  <a:moveTo>
                    <a:pt x="19869" y="33528"/>
                  </a:moveTo>
                  <a:lnTo>
                    <a:pt x="25146" y="31665"/>
                  </a:lnTo>
                  <a:lnTo>
                    <a:pt x="30424" y="31665"/>
                  </a:lnTo>
                  <a:lnTo>
                    <a:pt x="34460" y="29492"/>
                  </a:lnTo>
                  <a:lnTo>
                    <a:pt x="39737" y="29492"/>
                  </a:lnTo>
                  <a:lnTo>
                    <a:pt x="39737" y="22042"/>
                  </a:lnTo>
                  <a:lnTo>
                    <a:pt x="37564" y="16764"/>
                  </a:lnTo>
                  <a:lnTo>
                    <a:pt x="37564" y="12728"/>
                  </a:lnTo>
                  <a:lnTo>
                    <a:pt x="36633" y="7451"/>
                  </a:lnTo>
                  <a:lnTo>
                    <a:pt x="30424" y="4346"/>
                  </a:lnTo>
                  <a:lnTo>
                    <a:pt x="22973" y="2173"/>
                  </a:lnTo>
                  <a:lnTo>
                    <a:pt x="15833" y="0"/>
                  </a:lnTo>
                  <a:lnTo>
                    <a:pt x="7451" y="0"/>
                  </a:lnTo>
                  <a:lnTo>
                    <a:pt x="0" y="16764"/>
                  </a:lnTo>
                  <a:lnTo>
                    <a:pt x="10555" y="24215"/>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931" name="Google Shape;931;p39"/>
            <p:cNvSpPr/>
            <p:nvPr/>
          </p:nvSpPr>
          <p:spPr>
            <a:xfrm>
              <a:off x="2717274" y="4696893"/>
              <a:ext cx="18626" cy="9313"/>
            </a:xfrm>
            <a:custGeom>
              <a:rect b="b" l="l" r="r" t="t"/>
              <a:pathLst>
                <a:path extrusionOk="0" h="9313" w="18626">
                  <a:moveTo>
                    <a:pt x="4346" y="3104"/>
                  </a:moveTo>
                  <a:lnTo>
                    <a:pt x="7451" y="5278"/>
                  </a:lnTo>
                  <a:lnTo>
                    <a:pt x="11486" y="8382"/>
                  </a:lnTo>
                  <a:lnTo>
                    <a:pt x="16764" y="10555"/>
                  </a:lnTo>
                  <a:lnTo>
                    <a:pt x="16764" y="7451"/>
                  </a:lnTo>
                  <a:lnTo>
                    <a:pt x="20800" y="7451"/>
                  </a:lnTo>
                  <a:lnTo>
                    <a:pt x="20800" y="0"/>
                  </a:lnTo>
                  <a:lnTo>
                    <a:pt x="0" y="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932" name="Google Shape;932;p39"/>
            <p:cNvSpPr/>
            <p:nvPr/>
          </p:nvSpPr>
          <p:spPr>
            <a:xfrm>
              <a:off x="2917512" y="4768295"/>
              <a:ext cx="31044" cy="34149"/>
            </a:xfrm>
            <a:custGeom>
              <a:rect b="b" l="l" r="r" t="t"/>
              <a:pathLst>
                <a:path extrusionOk="0" h="34149" w="31044">
                  <a:moveTo>
                    <a:pt x="21731" y="3104"/>
                  </a:moveTo>
                  <a:lnTo>
                    <a:pt x="16764" y="5278"/>
                  </a:lnTo>
                  <a:lnTo>
                    <a:pt x="13349" y="7451"/>
                  </a:lnTo>
                  <a:lnTo>
                    <a:pt x="0" y="12728"/>
                  </a:lnTo>
                  <a:lnTo>
                    <a:pt x="2173" y="18006"/>
                  </a:lnTo>
                  <a:lnTo>
                    <a:pt x="2173" y="23283"/>
                  </a:lnTo>
                  <a:lnTo>
                    <a:pt x="4036" y="29492"/>
                  </a:lnTo>
                  <a:lnTo>
                    <a:pt x="6209" y="32597"/>
                  </a:lnTo>
                  <a:lnTo>
                    <a:pt x="9313" y="36943"/>
                  </a:lnTo>
                  <a:lnTo>
                    <a:pt x="11487" y="34770"/>
                  </a:lnTo>
                  <a:lnTo>
                    <a:pt x="18627" y="30424"/>
                  </a:lnTo>
                  <a:lnTo>
                    <a:pt x="26077" y="25146"/>
                  </a:lnTo>
                  <a:lnTo>
                    <a:pt x="31355" y="15833"/>
                  </a:lnTo>
                  <a:lnTo>
                    <a:pt x="31355" y="8382"/>
                  </a:lnTo>
                  <a:lnTo>
                    <a:pt x="26077" y="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933" name="Google Shape;933;p39"/>
            <p:cNvSpPr/>
            <p:nvPr/>
          </p:nvSpPr>
          <p:spPr>
            <a:xfrm>
              <a:off x="3423849" y="4239917"/>
              <a:ext cx="245252" cy="170745"/>
            </a:xfrm>
            <a:custGeom>
              <a:rect b="b" l="l" r="r" t="t"/>
              <a:pathLst>
                <a:path extrusionOk="0" h="170745" w="245252">
                  <a:moveTo>
                    <a:pt x="7451" y="86304"/>
                  </a:moveTo>
                  <a:lnTo>
                    <a:pt x="12418" y="96859"/>
                  </a:lnTo>
                  <a:lnTo>
                    <a:pt x="14591" y="108346"/>
                  </a:lnTo>
                  <a:lnTo>
                    <a:pt x="30424" y="108346"/>
                  </a:lnTo>
                  <a:lnTo>
                    <a:pt x="43773" y="108346"/>
                  </a:lnTo>
                  <a:lnTo>
                    <a:pt x="49982" y="108346"/>
                  </a:lnTo>
                  <a:lnTo>
                    <a:pt x="63641" y="110519"/>
                  </a:lnTo>
                  <a:lnTo>
                    <a:pt x="70782" y="111450"/>
                  </a:lnTo>
                  <a:lnTo>
                    <a:pt x="76059" y="115486"/>
                  </a:lnTo>
                  <a:lnTo>
                    <a:pt x="83510" y="120763"/>
                  </a:lnTo>
                  <a:lnTo>
                    <a:pt x="83510" y="125110"/>
                  </a:lnTo>
                  <a:lnTo>
                    <a:pt x="66746" y="126041"/>
                  </a:lnTo>
                  <a:lnTo>
                    <a:pt x="49982" y="128214"/>
                  </a:lnTo>
                  <a:lnTo>
                    <a:pt x="36633" y="132560"/>
                  </a:lnTo>
                  <a:lnTo>
                    <a:pt x="27009" y="140942"/>
                  </a:lnTo>
                  <a:lnTo>
                    <a:pt x="22973" y="140942"/>
                  </a:lnTo>
                  <a:lnTo>
                    <a:pt x="29182" y="152429"/>
                  </a:lnTo>
                  <a:lnTo>
                    <a:pt x="37564" y="157706"/>
                  </a:lnTo>
                  <a:lnTo>
                    <a:pt x="46877" y="159880"/>
                  </a:lnTo>
                  <a:lnTo>
                    <a:pt x="57432" y="161742"/>
                  </a:lnTo>
                  <a:lnTo>
                    <a:pt x="70782" y="164847"/>
                  </a:lnTo>
                  <a:lnTo>
                    <a:pt x="95928" y="172297"/>
                  </a:lnTo>
                  <a:lnTo>
                    <a:pt x="117659" y="172297"/>
                  </a:lnTo>
                  <a:lnTo>
                    <a:pt x="137527" y="169193"/>
                  </a:lnTo>
                  <a:lnTo>
                    <a:pt x="157396" y="162984"/>
                  </a:lnTo>
                  <a:lnTo>
                    <a:pt x="178196" y="159880"/>
                  </a:lnTo>
                  <a:lnTo>
                    <a:pt x="195891" y="161742"/>
                  </a:lnTo>
                  <a:lnTo>
                    <a:pt x="214828" y="169193"/>
                  </a:lnTo>
                  <a:lnTo>
                    <a:pt x="225073" y="169193"/>
                  </a:lnTo>
                  <a:lnTo>
                    <a:pt x="234387" y="167020"/>
                  </a:lnTo>
                  <a:lnTo>
                    <a:pt x="244010" y="164847"/>
                  </a:lnTo>
                  <a:lnTo>
                    <a:pt x="241837" y="159880"/>
                  </a:lnTo>
                  <a:lnTo>
                    <a:pt x="241837" y="157706"/>
                  </a:lnTo>
                  <a:lnTo>
                    <a:pt x="241837" y="154602"/>
                  </a:lnTo>
                  <a:lnTo>
                    <a:pt x="239664" y="154602"/>
                  </a:lnTo>
                  <a:lnTo>
                    <a:pt x="237491" y="152429"/>
                  </a:lnTo>
                  <a:lnTo>
                    <a:pt x="234387" y="148083"/>
                  </a:lnTo>
                  <a:lnTo>
                    <a:pt x="234387" y="140942"/>
                  </a:lnTo>
                  <a:lnTo>
                    <a:pt x="237491" y="142805"/>
                  </a:lnTo>
                  <a:lnTo>
                    <a:pt x="239664" y="144978"/>
                  </a:lnTo>
                  <a:lnTo>
                    <a:pt x="241837" y="147151"/>
                  </a:lnTo>
                  <a:lnTo>
                    <a:pt x="244010" y="148083"/>
                  </a:lnTo>
                  <a:lnTo>
                    <a:pt x="247115" y="148083"/>
                  </a:lnTo>
                  <a:lnTo>
                    <a:pt x="244942" y="132560"/>
                  </a:lnTo>
                  <a:lnTo>
                    <a:pt x="239664" y="122937"/>
                  </a:lnTo>
                  <a:lnTo>
                    <a:pt x="230351" y="115486"/>
                  </a:lnTo>
                  <a:lnTo>
                    <a:pt x="219796" y="113623"/>
                  </a:lnTo>
                  <a:lnTo>
                    <a:pt x="203342" y="111450"/>
                  </a:lnTo>
                  <a:lnTo>
                    <a:pt x="198064" y="83199"/>
                  </a:lnTo>
                  <a:lnTo>
                    <a:pt x="192787" y="54638"/>
                  </a:lnTo>
                  <a:lnTo>
                    <a:pt x="185647" y="32597"/>
                  </a:lnTo>
                  <a:lnTo>
                    <a:pt x="171987" y="14901"/>
                  </a:lnTo>
                  <a:lnTo>
                    <a:pt x="150256" y="0"/>
                  </a:lnTo>
                  <a:lnTo>
                    <a:pt x="144978" y="10555"/>
                  </a:lnTo>
                  <a:lnTo>
                    <a:pt x="143736" y="22042"/>
                  </a:lnTo>
                  <a:lnTo>
                    <a:pt x="150256" y="32597"/>
                  </a:lnTo>
                  <a:lnTo>
                    <a:pt x="150256" y="40048"/>
                  </a:lnTo>
                  <a:lnTo>
                    <a:pt x="150256" y="46256"/>
                  </a:lnTo>
                  <a:lnTo>
                    <a:pt x="149014" y="51534"/>
                  </a:lnTo>
                  <a:lnTo>
                    <a:pt x="146841" y="56812"/>
                  </a:lnTo>
                  <a:lnTo>
                    <a:pt x="141874" y="49361"/>
                  </a:lnTo>
                  <a:lnTo>
                    <a:pt x="134423" y="38806"/>
                  </a:lnTo>
                  <a:lnTo>
                    <a:pt x="127283" y="24215"/>
                  </a:lnTo>
                  <a:lnTo>
                    <a:pt x="122005" y="25457"/>
                  </a:lnTo>
                  <a:lnTo>
                    <a:pt x="115796" y="25457"/>
                  </a:lnTo>
                  <a:lnTo>
                    <a:pt x="114555" y="27319"/>
                  </a:lnTo>
                  <a:lnTo>
                    <a:pt x="110519" y="29492"/>
                  </a:lnTo>
                  <a:lnTo>
                    <a:pt x="108346" y="31666"/>
                  </a:lnTo>
                  <a:lnTo>
                    <a:pt x="107414" y="36943"/>
                  </a:lnTo>
                  <a:lnTo>
                    <a:pt x="103068" y="32597"/>
                  </a:lnTo>
                  <a:lnTo>
                    <a:pt x="99964" y="31666"/>
                  </a:lnTo>
                  <a:lnTo>
                    <a:pt x="98101" y="27319"/>
                  </a:lnTo>
                  <a:lnTo>
                    <a:pt x="95928" y="24215"/>
                  </a:lnTo>
                  <a:lnTo>
                    <a:pt x="93755" y="22042"/>
                  </a:lnTo>
                  <a:lnTo>
                    <a:pt x="90650" y="20179"/>
                  </a:lnTo>
                  <a:lnTo>
                    <a:pt x="83510" y="20179"/>
                  </a:lnTo>
                  <a:lnTo>
                    <a:pt x="72023" y="20179"/>
                  </a:lnTo>
                  <a:lnTo>
                    <a:pt x="59295" y="20179"/>
                  </a:lnTo>
                  <a:lnTo>
                    <a:pt x="49982" y="20179"/>
                  </a:lnTo>
                  <a:lnTo>
                    <a:pt x="49982" y="16764"/>
                  </a:lnTo>
                  <a:lnTo>
                    <a:pt x="49050" y="14901"/>
                  </a:lnTo>
                  <a:lnTo>
                    <a:pt x="49050" y="12728"/>
                  </a:lnTo>
                  <a:lnTo>
                    <a:pt x="49982" y="12728"/>
                  </a:lnTo>
                  <a:lnTo>
                    <a:pt x="49982" y="10555"/>
                  </a:lnTo>
                  <a:lnTo>
                    <a:pt x="49982" y="7451"/>
                  </a:lnTo>
                  <a:lnTo>
                    <a:pt x="46877" y="7451"/>
                  </a:lnTo>
                  <a:lnTo>
                    <a:pt x="34459" y="5278"/>
                  </a:lnTo>
                  <a:lnTo>
                    <a:pt x="22973" y="12728"/>
                  </a:lnTo>
                  <a:lnTo>
                    <a:pt x="14591" y="24215"/>
                  </a:lnTo>
                  <a:lnTo>
                    <a:pt x="7451" y="36943"/>
                  </a:lnTo>
                  <a:lnTo>
                    <a:pt x="0" y="47498"/>
                  </a:lnTo>
                  <a:lnTo>
                    <a:pt x="0" y="66125"/>
                  </a:lnTo>
                  <a:lnTo>
                    <a:pt x="3104" y="7668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934" name="Google Shape;934;p39"/>
            <p:cNvSpPr/>
            <p:nvPr/>
          </p:nvSpPr>
          <p:spPr>
            <a:xfrm>
              <a:off x="2687161" y="4573956"/>
              <a:ext cx="37253" cy="27940"/>
            </a:xfrm>
            <a:custGeom>
              <a:rect b="b" l="l" r="r" t="t"/>
              <a:pathLst>
                <a:path extrusionOk="0" h="27940" w="37253">
                  <a:moveTo>
                    <a:pt x="32286" y="23283"/>
                  </a:moveTo>
                  <a:lnTo>
                    <a:pt x="36322" y="23283"/>
                  </a:lnTo>
                  <a:lnTo>
                    <a:pt x="39737" y="19869"/>
                  </a:lnTo>
                  <a:lnTo>
                    <a:pt x="30113" y="8382"/>
                  </a:lnTo>
                  <a:lnTo>
                    <a:pt x="17695" y="3104"/>
                  </a:lnTo>
                  <a:lnTo>
                    <a:pt x="0" y="0"/>
                  </a:lnTo>
                  <a:lnTo>
                    <a:pt x="0" y="7451"/>
                  </a:lnTo>
                  <a:lnTo>
                    <a:pt x="0" y="10555"/>
                  </a:lnTo>
                  <a:lnTo>
                    <a:pt x="3104" y="14901"/>
                  </a:lnTo>
                  <a:lnTo>
                    <a:pt x="5278" y="15833"/>
                  </a:lnTo>
                  <a:lnTo>
                    <a:pt x="10555" y="18006"/>
                  </a:lnTo>
                  <a:lnTo>
                    <a:pt x="14591" y="22042"/>
                  </a:lnTo>
                  <a:lnTo>
                    <a:pt x="19869" y="25146"/>
                  </a:lnTo>
                  <a:lnTo>
                    <a:pt x="22973" y="29492"/>
                  </a:lnTo>
                  <a:lnTo>
                    <a:pt x="29182" y="27319"/>
                  </a:lnTo>
                  <a:lnTo>
                    <a:pt x="30113" y="25146"/>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935" name="Google Shape;935;p39"/>
            <p:cNvSpPr/>
            <p:nvPr/>
          </p:nvSpPr>
          <p:spPr>
            <a:xfrm>
              <a:off x="3878341" y="4529873"/>
              <a:ext cx="93133" cy="86924"/>
            </a:xfrm>
            <a:custGeom>
              <a:rect b="b" l="l" r="r" t="t"/>
              <a:pathLst>
                <a:path extrusionOk="0" h="86924" w="93133">
                  <a:moveTo>
                    <a:pt x="60226" y="29492"/>
                  </a:moveTo>
                  <a:lnTo>
                    <a:pt x="39427" y="29492"/>
                  </a:lnTo>
                  <a:lnTo>
                    <a:pt x="39427" y="22042"/>
                  </a:lnTo>
                  <a:lnTo>
                    <a:pt x="39427" y="15833"/>
                  </a:lnTo>
                  <a:lnTo>
                    <a:pt x="38495" y="12728"/>
                  </a:lnTo>
                  <a:lnTo>
                    <a:pt x="36322" y="8382"/>
                  </a:lnTo>
                  <a:lnTo>
                    <a:pt x="36322" y="0"/>
                  </a:lnTo>
                  <a:lnTo>
                    <a:pt x="24836" y="10555"/>
                  </a:lnTo>
                  <a:lnTo>
                    <a:pt x="17695" y="25146"/>
                  </a:lnTo>
                  <a:lnTo>
                    <a:pt x="10245" y="40048"/>
                  </a:lnTo>
                  <a:lnTo>
                    <a:pt x="0" y="52465"/>
                  </a:lnTo>
                  <a:lnTo>
                    <a:pt x="3104" y="56812"/>
                  </a:lnTo>
                  <a:lnTo>
                    <a:pt x="7140" y="58985"/>
                  </a:lnTo>
                  <a:lnTo>
                    <a:pt x="9313" y="58985"/>
                  </a:lnTo>
                  <a:lnTo>
                    <a:pt x="12418" y="59916"/>
                  </a:lnTo>
                  <a:lnTo>
                    <a:pt x="16454" y="59916"/>
                  </a:lnTo>
                  <a:lnTo>
                    <a:pt x="19558" y="62089"/>
                  </a:lnTo>
                  <a:lnTo>
                    <a:pt x="24836" y="63952"/>
                  </a:lnTo>
                  <a:lnTo>
                    <a:pt x="27009" y="69229"/>
                  </a:lnTo>
                  <a:lnTo>
                    <a:pt x="29182" y="73576"/>
                  </a:lnTo>
                  <a:lnTo>
                    <a:pt x="31045" y="76680"/>
                  </a:lnTo>
                  <a:lnTo>
                    <a:pt x="29182" y="81026"/>
                  </a:lnTo>
                  <a:lnTo>
                    <a:pt x="29182" y="84131"/>
                  </a:lnTo>
                  <a:lnTo>
                    <a:pt x="29182" y="89408"/>
                  </a:lnTo>
                  <a:lnTo>
                    <a:pt x="43773" y="84131"/>
                  </a:lnTo>
                  <a:lnTo>
                    <a:pt x="54018" y="74507"/>
                  </a:lnTo>
                  <a:lnTo>
                    <a:pt x="60226" y="59916"/>
                  </a:lnTo>
                  <a:lnTo>
                    <a:pt x="65504" y="63952"/>
                  </a:lnTo>
                  <a:lnTo>
                    <a:pt x="68608" y="66125"/>
                  </a:lnTo>
                  <a:lnTo>
                    <a:pt x="72955" y="69229"/>
                  </a:lnTo>
                  <a:lnTo>
                    <a:pt x="72955" y="71403"/>
                  </a:lnTo>
                  <a:lnTo>
                    <a:pt x="72955" y="74507"/>
                  </a:lnTo>
                  <a:lnTo>
                    <a:pt x="72955" y="81026"/>
                  </a:lnTo>
                  <a:lnTo>
                    <a:pt x="72955" y="86304"/>
                  </a:lnTo>
                  <a:lnTo>
                    <a:pt x="77922" y="84131"/>
                  </a:lnTo>
                  <a:lnTo>
                    <a:pt x="83199" y="84131"/>
                  </a:lnTo>
                  <a:lnTo>
                    <a:pt x="85373" y="84131"/>
                  </a:lnTo>
                  <a:lnTo>
                    <a:pt x="87546" y="81958"/>
                  </a:lnTo>
                  <a:lnTo>
                    <a:pt x="89408" y="81026"/>
                  </a:lnTo>
                  <a:lnTo>
                    <a:pt x="92513" y="76680"/>
                  </a:lnTo>
                  <a:lnTo>
                    <a:pt x="94686" y="74507"/>
                  </a:lnTo>
                  <a:lnTo>
                    <a:pt x="94686" y="73576"/>
                  </a:lnTo>
                  <a:lnTo>
                    <a:pt x="95617" y="71403"/>
                  </a:lnTo>
                  <a:lnTo>
                    <a:pt x="95617" y="69229"/>
                  </a:lnTo>
                  <a:lnTo>
                    <a:pt x="77922" y="49361"/>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936" name="Google Shape;936;p39"/>
            <p:cNvSpPr/>
            <p:nvPr/>
          </p:nvSpPr>
          <p:spPr>
            <a:xfrm>
              <a:off x="4263915" y="4941524"/>
              <a:ext cx="93133" cy="111760"/>
            </a:xfrm>
            <a:custGeom>
              <a:rect b="b" l="l" r="r" t="t"/>
              <a:pathLst>
                <a:path extrusionOk="0" h="111760" w="93133">
                  <a:moveTo>
                    <a:pt x="54018" y="51534"/>
                  </a:moveTo>
                  <a:lnTo>
                    <a:pt x="53086" y="39116"/>
                  </a:lnTo>
                  <a:lnTo>
                    <a:pt x="50913" y="28561"/>
                  </a:lnTo>
                  <a:lnTo>
                    <a:pt x="50913" y="14901"/>
                  </a:lnTo>
                  <a:lnTo>
                    <a:pt x="50913" y="0"/>
                  </a:lnTo>
                  <a:lnTo>
                    <a:pt x="39427" y="0"/>
                  </a:lnTo>
                  <a:lnTo>
                    <a:pt x="29182" y="24215"/>
                  </a:lnTo>
                  <a:lnTo>
                    <a:pt x="21731" y="48430"/>
                  </a:lnTo>
                  <a:lnTo>
                    <a:pt x="10245" y="70471"/>
                  </a:lnTo>
                  <a:lnTo>
                    <a:pt x="0" y="85062"/>
                  </a:lnTo>
                  <a:lnTo>
                    <a:pt x="4036" y="88477"/>
                  </a:lnTo>
                  <a:lnTo>
                    <a:pt x="9313" y="90340"/>
                  </a:lnTo>
                  <a:lnTo>
                    <a:pt x="14591" y="90340"/>
                  </a:lnTo>
                  <a:lnTo>
                    <a:pt x="19558" y="92513"/>
                  </a:lnTo>
                  <a:lnTo>
                    <a:pt x="23904" y="92513"/>
                  </a:lnTo>
                  <a:lnTo>
                    <a:pt x="27009" y="92513"/>
                  </a:lnTo>
                  <a:lnTo>
                    <a:pt x="36322" y="92513"/>
                  </a:lnTo>
                  <a:lnTo>
                    <a:pt x="41600" y="92513"/>
                  </a:lnTo>
                  <a:lnTo>
                    <a:pt x="45635" y="94686"/>
                  </a:lnTo>
                  <a:lnTo>
                    <a:pt x="46877" y="95617"/>
                  </a:lnTo>
                  <a:lnTo>
                    <a:pt x="46877" y="97790"/>
                  </a:lnTo>
                  <a:lnTo>
                    <a:pt x="46877" y="103068"/>
                  </a:lnTo>
                  <a:lnTo>
                    <a:pt x="46877" y="108346"/>
                  </a:lnTo>
                  <a:lnTo>
                    <a:pt x="56191" y="103068"/>
                  </a:lnTo>
                  <a:lnTo>
                    <a:pt x="63331" y="95617"/>
                  </a:lnTo>
                  <a:lnTo>
                    <a:pt x="70782" y="88477"/>
                  </a:lnTo>
                  <a:lnTo>
                    <a:pt x="74817" y="88477"/>
                  </a:lnTo>
                  <a:lnTo>
                    <a:pt x="74817" y="92513"/>
                  </a:lnTo>
                  <a:lnTo>
                    <a:pt x="74817" y="95617"/>
                  </a:lnTo>
                  <a:lnTo>
                    <a:pt x="72955" y="97790"/>
                  </a:lnTo>
                  <a:lnTo>
                    <a:pt x="72955" y="99964"/>
                  </a:lnTo>
                  <a:lnTo>
                    <a:pt x="70782" y="100895"/>
                  </a:lnTo>
                  <a:lnTo>
                    <a:pt x="70782" y="108346"/>
                  </a:lnTo>
                  <a:lnTo>
                    <a:pt x="74817" y="107104"/>
                  </a:lnTo>
                  <a:lnTo>
                    <a:pt x="76059" y="107104"/>
                  </a:lnTo>
                  <a:lnTo>
                    <a:pt x="76059" y="105241"/>
                  </a:lnTo>
                  <a:lnTo>
                    <a:pt x="77922" y="105241"/>
                  </a:lnTo>
                  <a:lnTo>
                    <a:pt x="80095" y="100895"/>
                  </a:lnTo>
                  <a:lnTo>
                    <a:pt x="80095" y="103068"/>
                  </a:lnTo>
                  <a:lnTo>
                    <a:pt x="82268" y="105241"/>
                  </a:lnTo>
                  <a:lnTo>
                    <a:pt x="82268" y="107104"/>
                  </a:lnTo>
                  <a:lnTo>
                    <a:pt x="82268" y="108346"/>
                  </a:lnTo>
                  <a:lnTo>
                    <a:pt x="83200" y="112381"/>
                  </a:lnTo>
                  <a:lnTo>
                    <a:pt x="87546" y="112381"/>
                  </a:lnTo>
                  <a:lnTo>
                    <a:pt x="89408" y="99964"/>
                  </a:lnTo>
                  <a:lnTo>
                    <a:pt x="92513" y="87235"/>
                  </a:lnTo>
                  <a:lnTo>
                    <a:pt x="94686" y="75749"/>
                  </a:lnTo>
                  <a:lnTo>
                    <a:pt x="92513" y="73576"/>
                  </a:lnTo>
                  <a:lnTo>
                    <a:pt x="90650" y="73576"/>
                  </a:lnTo>
                  <a:lnTo>
                    <a:pt x="89408" y="73576"/>
                  </a:lnTo>
                  <a:lnTo>
                    <a:pt x="87546" y="73576"/>
                  </a:lnTo>
                  <a:lnTo>
                    <a:pt x="85373" y="73576"/>
                  </a:lnTo>
                  <a:lnTo>
                    <a:pt x="83200" y="72644"/>
                  </a:lnTo>
                  <a:lnTo>
                    <a:pt x="74817" y="72644"/>
                  </a:lnTo>
                  <a:lnTo>
                    <a:pt x="74817" y="51534"/>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937" name="Google Shape;937;p39"/>
            <p:cNvSpPr/>
            <p:nvPr/>
          </p:nvSpPr>
          <p:spPr>
            <a:xfrm>
              <a:off x="4034496" y="4432083"/>
              <a:ext cx="27940" cy="40357"/>
            </a:xfrm>
            <a:custGeom>
              <a:rect b="b" l="l" r="r" t="t"/>
              <a:pathLst>
                <a:path extrusionOk="0" h="40357" w="27940">
                  <a:moveTo>
                    <a:pt x="4346" y="42221"/>
                  </a:moveTo>
                  <a:lnTo>
                    <a:pt x="12418" y="40979"/>
                  </a:lnTo>
                  <a:lnTo>
                    <a:pt x="18937" y="40979"/>
                  </a:lnTo>
                  <a:lnTo>
                    <a:pt x="23904" y="39116"/>
                  </a:lnTo>
                  <a:lnTo>
                    <a:pt x="29182" y="36943"/>
                  </a:lnTo>
                  <a:lnTo>
                    <a:pt x="27009" y="29492"/>
                  </a:lnTo>
                  <a:lnTo>
                    <a:pt x="26077" y="24215"/>
                  </a:lnTo>
                  <a:lnTo>
                    <a:pt x="23904" y="18937"/>
                  </a:lnTo>
                  <a:lnTo>
                    <a:pt x="19869" y="12728"/>
                  </a:lnTo>
                  <a:lnTo>
                    <a:pt x="18937" y="9624"/>
                  </a:lnTo>
                  <a:lnTo>
                    <a:pt x="18937" y="7451"/>
                  </a:lnTo>
                  <a:lnTo>
                    <a:pt x="18937" y="5278"/>
                  </a:lnTo>
                  <a:lnTo>
                    <a:pt x="16764" y="4346"/>
                  </a:lnTo>
                  <a:lnTo>
                    <a:pt x="14591" y="4346"/>
                  </a:lnTo>
                  <a:lnTo>
                    <a:pt x="12418" y="2173"/>
                  </a:lnTo>
                  <a:lnTo>
                    <a:pt x="9313" y="0"/>
                  </a:lnTo>
                  <a:lnTo>
                    <a:pt x="5278" y="5278"/>
                  </a:lnTo>
                  <a:lnTo>
                    <a:pt x="4346" y="9624"/>
                  </a:lnTo>
                  <a:lnTo>
                    <a:pt x="0" y="12728"/>
                  </a:lnTo>
                  <a:lnTo>
                    <a:pt x="0" y="24215"/>
                  </a:lnTo>
                  <a:lnTo>
                    <a:pt x="2173" y="33839"/>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938" name="Google Shape;938;p39"/>
            <p:cNvSpPr/>
            <p:nvPr/>
          </p:nvSpPr>
          <p:spPr>
            <a:xfrm>
              <a:off x="3958436" y="4877572"/>
              <a:ext cx="15522" cy="9313"/>
            </a:xfrm>
            <a:custGeom>
              <a:rect b="b" l="l" r="r" t="t"/>
              <a:pathLst>
                <a:path extrusionOk="0" h="9313" w="15522">
                  <a:moveTo>
                    <a:pt x="0" y="11487"/>
                  </a:moveTo>
                  <a:lnTo>
                    <a:pt x="5278" y="11487"/>
                  </a:lnTo>
                  <a:lnTo>
                    <a:pt x="7451" y="9313"/>
                  </a:lnTo>
                  <a:lnTo>
                    <a:pt x="9313" y="9313"/>
                  </a:lnTo>
                  <a:lnTo>
                    <a:pt x="10555" y="9313"/>
                  </a:lnTo>
                  <a:lnTo>
                    <a:pt x="12418" y="7451"/>
                  </a:lnTo>
                  <a:lnTo>
                    <a:pt x="15522" y="7451"/>
                  </a:lnTo>
                  <a:lnTo>
                    <a:pt x="15522" y="0"/>
                  </a:lnTo>
                  <a:lnTo>
                    <a:pt x="0" y="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939" name="Google Shape;939;p39"/>
            <p:cNvSpPr/>
            <p:nvPr/>
          </p:nvSpPr>
          <p:spPr>
            <a:xfrm>
              <a:off x="4347115" y="4401659"/>
              <a:ext cx="40357" cy="34149"/>
            </a:xfrm>
            <a:custGeom>
              <a:rect b="b" l="l" r="r" t="t"/>
              <a:pathLst>
                <a:path extrusionOk="0" h="34149" w="40357">
                  <a:moveTo>
                    <a:pt x="13660" y="25457"/>
                  </a:moveTo>
                  <a:lnTo>
                    <a:pt x="18937" y="30424"/>
                  </a:lnTo>
                  <a:lnTo>
                    <a:pt x="23904" y="35701"/>
                  </a:lnTo>
                  <a:lnTo>
                    <a:pt x="27009" y="34770"/>
                  </a:lnTo>
                  <a:lnTo>
                    <a:pt x="29182" y="32597"/>
                  </a:lnTo>
                  <a:lnTo>
                    <a:pt x="31355" y="32597"/>
                  </a:lnTo>
                  <a:lnTo>
                    <a:pt x="33528" y="32597"/>
                  </a:lnTo>
                  <a:lnTo>
                    <a:pt x="33528" y="30424"/>
                  </a:lnTo>
                  <a:lnTo>
                    <a:pt x="36633" y="27319"/>
                  </a:lnTo>
                  <a:lnTo>
                    <a:pt x="36633" y="25457"/>
                  </a:lnTo>
                  <a:lnTo>
                    <a:pt x="38495" y="25457"/>
                  </a:lnTo>
                  <a:lnTo>
                    <a:pt x="38495" y="23283"/>
                  </a:lnTo>
                  <a:lnTo>
                    <a:pt x="40668" y="20179"/>
                  </a:lnTo>
                  <a:lnTo>
                    <a:pt x="34459" y="14901"/>
                  </a:lnTo>
                  <a:lnTo>
                    <a:pt x="29182" y="10555"/>
                  </a:lnTo>
                  <a:lnTo>
                    <a:pt x="26077" y="7451"/>
                  </a:lnTo>
                  <a:lnTo>
                    <a:pt x="18937" y="3104"/>
                  </a:lnTo>
                  <a:lnTo>
                    <a:pt x="11487" y="0"/>
                  </a:lnTo>
                  <a:lnTo>
                    <a:pt x="9313" y="1242"/>
                  </a:lnTo>
                  <a:lnTo>
                    <a:pt x="7451" y="3104"/>
                  </a:lnTo>
                  <a:lnTo>
                    <a:pt x="4346" y="3104"/>
                  </a:lnTo>
                  <a:lnTo>
                    <a:pt x="0" y="15833"/>
                  </a:lnTo>
                  <a:lnTo>
                    <a:pt x="6209" y="20179"/>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940" name="Google Shape;940;p39"/>
            <p:cNvSpPr/>
            <p:nvPr/>
          </p:nvSpPr>
          <p:spPr>
            <a:xfrm>
              <a:off x="4024251" y="4593825"/>
              <a:ext cx="12417" cy="15522"/>
            </a:xfrm>
            <a:custGeom>
              <a:rect b="b" l="l" r="r" t="t"/>
              <a:pathLst>
                <a:path extrusionOk="0" h="15522" w="12417">
                  <a:moveTo>
                    <a:pt x="4967" y="17075"/>
                  </a:moveTo>
                  <a:lnTo>
                    <a:pt x="7140" y="14901"/>
                  </a:lnTo>
                  <a:lnTo>
                    <a:pt x="8072" y="14901"/>
                  </a:lnTo>
                  <a:lnTo>
                    <a:pt x="10245" y="12728"/>
                  </a:lnTo>
                  <a:lnTo>
                    <a:pt x="12418" y="10555"/>
                  </a:lnTo>
                  <a:lnTo>
                    <a:pt x="14591" y="9624"/>
                  </a:lnTo>
                  <a:lnTo>
                    <a:pt x="14591" y="7451"/>
                  </a:lnTo>
                  <a:lnTo>
                    <a:pt x="14591" y="5278"/>
                  </a:lnTo>
                  <a:lnTo>
                    <a:pt x="10245" y="5278"/>
                  </a:lnTo>
                  <a:lnTo>
                    <a:pt x="8072" y="3415"/>
                  </a:lnTo>
                  <a:lnTo>
                    <a:pt x="7140" y="2173"/>
                  </a:lnTo>
                  <a:lnTo>
                    <a:pt x="3104" y="0"/>
                  </a:lnTo>
                  <a:lnTo>
                    <a:pt x="931" y="5278"/>
                  </a:lnTo>
                  <a:lnTo>
                    <a:pt x="0" y="7451"/>
                  </a:lnTo>
                  <a:lnTo>
                    <a:pt x="0" y="10555"/>
                  </a:lnTo>
                  <a:lnTo>
                    <a:pt x="0" y="17075"/>
                  </a:lnTo>
                  <a:lnTo>
                    <a:pt x="3104" y="17075"/>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941" name="Google Shape;941;p39"/>
            <p:cNvSpPr/>
            <p:nvPr/>
          </p:nvSpPr>
          <p:spPr>
            <a:xfrm>
              <a:off x="3970854" y="4639150"/>
              <a:ext cx="21731" cy="27940"/>
            </a:xfrm>
            <a:custGeom>
              <a:rect b="b" l="l" r="r" t="t"/>
              <a:pathLst>
                <a:path extrusionOk="0" h="27940" w="21731">
                  <a:moveTo>
                    <a:pt x="2173" y="13660"/>
                  </a:moveTo>
                  <a:lnTo>
                    <a:pt x="2173" y="14591"/>
                  </a:lnTo>
                  <a:lnTo>
                    <a:pt x="2173" y="16764"/>
                  </a:lnTo>
                  <a:lnTo>
                    <a:pt x="0" y="21110"/>
                  </a:lnTo>
                  <a:lnTo>
                    <a:pt x="2173" y="22042"/>
                  </a:lnTo>
                  <a:lnTo>
                    <a:pt x="2173" y="24215"/>
                  </a:lnTo>
                  <a:lnTo>
                    <a:pt x="3104" y="24215"/>
                  </a:lnTo>
                  <a:lnTo>
                    <a:pt x="3104" y="28251"/>
                  </a:lnTo>
                  <a:lnTo>
                    <a:pt x="9624" y="28251"/>
                  </a:lnTo>
                  <a:lnTo>
                    <a:pt x="14591" y="26388"/>
                  </a:lnTo>
                  <a:lnTo>
                    <a:pt x="16764" y="26388"/>
                  </a:lnTo>
                  <a:lnTo>
                    <a:pt x="19869" y="24215"/>
                  </a:lnTo>
                  <a:lnTo>
                    <a:pt x="24215" y="24215"/>
                  </a:lnTo>
                  <a:lnTo>
                    <a:pt x="22042" y="16764"/>
                  </a:lnTo>
                  <a:lnTo>
                    <a:pt x="17695" y="9313"/>
                  </a:lnTo>
                  <a:lnTo>
                    <a:pt x="12728" y="4346"/>
                  </a:lnTo>
                  <a:lnTo>
                    <a:pt x="7451" y="0"/>
                  </a:lnTo>
                  <a:lnTo>
                    <a:pt x="3104" y="11487"/>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942" name="Google Shape;942;p39"/>
            <p:cNvSpPr/>
            <p:nvPr/>
          </p:nvSpPr>
          <p:spPr>
            <a:xfrm>
              <a:off x="7159753" y="4855531"/>
              <a:ext cx="43462" cy="189371"/>
            </a:xfrm>
            <a:custGeom>
              <a:rect b="b" l="l" r="r" t="t"/>
              <a:pathLst>
                <a:path extrusionOk="0" h="189371" w="43462">
                  <a:moveTo>
                    <a:pt x="44704" y="130077"/>
                  </a:moveTo>
                  <a:lnTo>
                    <a:pt x="39427" y="108035"/>
                  </a:lnTo>
                  <a:lnTo>
                    <a:pt x="30113" y="88167"/>
                  </a:lnTo>
                  <a:lnTo>
                    <a:pt x="24836" y="70471"/>
                  </a:lnTo>
                  <a:lnTo>
                    <a:pt x="21731" y="51534"/>
                  </a:lnTo>
                  <a:lnTo>
                    <a:pt x="21731" y="35701"/>
                  </a:lnTo>
                  <a:lnTo>
                    <a:pt x="21731" y="18937"/>
                  </a:lnTo>
                  <a:lnTo>
                    <a:pt x="15522" y="6209"/>
                  </a:lnTo>
                  <a:lnTo>
                    <a:pt x="15522" y="4036"/>
                  </a:lnTo>
                  <a:lnTo>
                    <a:pt x="14591" y="4036"/>
                  </a:lnTo>
                  <a:lnTo>
                    <a:pt x="14591" y="2173"/>
                  </a:lnTo>
                  <a:lnTo>
                    <a:pt x="12418" y="0"/>
                  </a:lnTo>
                  <a:lnTo>
                    <a:pt x="10245" y="7451"/>
                  </a:lnTo>
                  <a:lnTo>
                    <a:pt x="9313" y="13660"/>
                  </a:lnTo>
                  <a:lnTo>
                    <a:pt x="7140" y="16764"/>
                  </a:lnTo>
                  <a:lnTo>
                    <a:pt x="5278" y="21110"/>
                  </a:lnTo>
                  <a:lnTo>
                    <a:pt x="3104" y="24215"/>
                  </a:lnTo>
                  <a:lnTo>
                    <a:pt x="0" y="29492"/>
                  </a:lnTo>
                  <a:lnTo>
                    <a:pt x="0" y="70471"/>
                  </a:lnTo>
                  <a:lnTo>
                    <a:pt x="3104" y="85993"/>
                  </a:lnTo>
                  <a:lnTo>
                    <a:pt x="3104" y="110208"/>
                  </a:lnTo>
                  <a:lnTo>
                    <a:pt x="3104" y="136596"/>
                  </a:lnTo>
                  <a:lnTo>
                    <a:pt x="3104" y="159569"/>
                  </a:lnTo>
                  <a:lnTo>
                    <a:pt x="5278" y="180679"/>
                  </a:lnTo>
                  <a:lnTo>
                    <a:pt x="9313" y="191235"/>
                  </a:lnTo>
                  <a:lnTo>
                    <a:pt x="12418" y="189061"/>
                  </a:lnTo>
                  <a:lnTo>
                    <a:pt x="14591" y="189061"/>
                  </a:lnTo>
                  <a:lnTo>
                    <a:pt x="19869" y="186888"/>
                  </a:lnTo>
                  <a:lnTo>
                    <a:pt x="22973" y="186888"/>
                  </a:lnTo>
                  <a:lnTo>
                    <a:pt x="29182" y="186888"/>
                  </a:lnTo>
                  <a:lnTo>
                    <a:pt x="24836" y="169193"/>
                  </a:lnTo>
                  <a:lnTo>
                    <a:pt x="22973" y="156465"/>
                  </a:lnTo>
                  <a:lnTo>
                    <a:pt x="19869" y="143736"/>
                  </a:lnTo>
                  <a:lnTo>
                    <a:pt x="19869" y="126972"/>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943" name="Google Shape;943;p39"/>
            <p:cNvSpPr/>
            <p:nvPr/>
          </p:nvSpPr>
          <p:spPr>
            <a:xfrm>
              <a:off x="3223922" y="4869190"/>
              <a:ext cx="34149" cy="43462"/>
            </a:xfrm>
            <a:custGeom>
              <a:rect b="b" l="l" r="r" t="t"/>
              <a:pathLst>
                <a:path extrusionOk="0" h="43462" w="34149">
                  <a:moveTo>
                    <a:pt x="29182" y="17695"/>
                  </a:moveTo>
                  <a:lnTo>
                    <a:pt x="27009" y="3104"/>
                  </a:lnTo>
                  <a:lnTo>
                    <a:pt x="19558" y="3104"/>
                  </a:lnTo>
                  <a:lnTo>
                    <a:pt x="14591" y="3104"/>
                  </a:lnTo>
                  <a:lnTo>
                    <a:pt x="10245" y="931"/>
                  </a:lnTo>
                  <a:lnTo>
                    <a:pt x="7140" y="0"/>
                  </a:lnTo>
                  <a:lnTo>
                    <a:pt x="0" y="0"/>
                  </a:lnTo>
                  <a:lnTo>
                    <a:pt x="0" y="5278"/>
                  </a:lnTo>
                  <a:lnTo>
                    <a:pt x="0" y="8382"/>
                  </a:lnTo>
                  <a:lnTo>
                    <a:pt x="931" y="12728"/>
                  </a:lnTo>
                  <a:lnTo>
                    <a:pt x="3104" y="15833"/>
                  </a:lnTo>
                  <a:lnTo>
                    <a:pt x="7140" y="22042"/>
                  </a:lnTo>
                  <a:lnTo>
                    <a:pt x="10245" y="27319"/>
                  </a:lnTo>
                  <a:lnTo>
                    <a:pt x="14591" y="30424"/>
                  </a:lnTo>
                  <a:lnTo>
                    <a:pt x="19558" y="34770"/>
                  </a:lnTo>
                  <a:lnTo>
                    <a:pt x="22973" y="37874"/>
                  </a:lnTo>
                  <a:lnTo>
                    <a:pt x="27009" y="44083"/>
                  </a:lnTo>
                  <a:lnTo>
                    <a:pt x="34149" y="44083"/>
                  </a:lnTo>
                  <a:lnTo>
                    <a:pt x="32286" y="29492"/>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944" name="Google Shape;944;p39"/>
            <p:cNvSpPr/>
            <p:nvPr/>
          </p:nvSpPr>
          <p:spPr>
            <a:xfrm>
              <a:off x="5439263" y="4744081"/>
              <a:ext cx="18626" cy="18626"/>
            </a:xfrm>
            <a:custGeom>
              <a:rect b="b" l="l" r="r" t="t"/>
              <a:pathLst>
                <a:path extrusionOk="0" h="18626" w="18626">
                  <a:moveTo>
                    <a:pt x="931" y="3104"/>
                  </a:moveTo>
                  <a:lnTo>
                    <a:pt x="0" y="7451"/>
                  </a:lnTo>
                  <a:lnTo>
                    <a:pt x="0" y="9624"/>
                  </a:lnTo>
                  <a:lnTo>
                    <a:pt x="0" y="12728"/>
                  </a:lnTo>
                  <a:lnTo>
                    <a:pt x="0" y="16764"/>
                  </a:lnTo>
                  <a:lnTo>
                    <a:pt x="931" y="16764"/>
                  </a:lnTo>
                  <a:lnTo>
                    <a:pt x="3104" y="18006"/>
                  </a:lnTo>
                  <a:lnTo>
                    <a:pt x="5278" y="18006"/>
                  </a:lnTo>
                  <a:lnTo>
                    <a:pt x="8382" y="20179"/>
                  </a:lnTo>
                  <a:lnTo>
                    <a:pt x="10555" y="16764"/>
                  </a:lnTo>
                  <a:lnTo>
                    <a:pt x="14591" y="14901"/>
                  </a:lnTo>
                  <a:lnTo>
                    <a:pt x="15522" y="12728"/>
                  </a:lnTo>
                  <a:lnTo>
                    <a:pt x="19869" y="12728"/>
                  </a:lnTo>
                  <a:lnTo>
                    <a:pt x="19869" y="7451"/>
                  </a:lnTo>
                  <a:lnTo>
                    <a:pt x="5278" y="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945" name="Google Shape;945;p39"/>
            <p:cNvSpPr/>
            <p:nvPr/>
          </p:nvSpPr>
          <p:spPr>
            <a:xfrm>
              <a:off x="5039098" y="4734767"/>
              <a:ext cx="111760" cy="217312"/>
            </a:xfrm>
            <a:custGeom>
              <a:rect b="b" l="l" r="r" t="t"/>
              <a:pathLst>
                <a:path extrusionOk="0" h="217312" w="111760">
                  <a:moveTo>
                    <a:pt x="103068" y="141874"/>
                  </a:moveTo>
                  <a:lnTo>
                    <a:pt x="93755" y="122937"/>
                  </a:lnTo>
                  <a:lnTo>
                    <a:pt x="83510" y="106173"/>
                  </a:lnTo>
                  <a:lnTo>
                    <a:pt x="70782" y="92513"/>
                  </a:lnTo>
                  <a:lnTo>
                    <a:pt x="61468" y="78853"/>
                  </a:lnTo>
                  <a:lnTo>
                    <a:pt x="52155" y="70471"/>
                  </a:lnTo>
                  <a:lnTo>
                    <a:pt x="56191" y="63021"/>
                  </a:lnTo>
                  <a:lnTo>
                    <a:pt x="61468" y="53397"/>
                  </a:lnTo>
                  <a:lnTo>
                    <a:pt x="64573" y="41910"/>
                  </a:lnTo>
                  <a:lnTo>
                    <a:pt x="59295" y="29492"/>
                  </a:lnTo>
                  <a:lnTo>
                    <a:pt x="59295" y="22042"/>
                  </a:lnTo>
                  <a:lnTo>
                    <a:pt x="54328" y="22042"/>
                  </a:lnTo>
                  <a:lnTo>
                    <a:pt x="49982" y="24215"/>
                  </a:lnTo>
                  <a:lnTo>
                    <a:pt x="49051" y="26078"/>
                  </a:lnTo>
                  <a:lnTo>
                    <a:pt x="44704" y="29492"/>
                  </a:lnTo>
                  <a:lnTo>
                    <a:pt x="35391" y="29492"/>
                  </a:lnTo>
                  <a:lnTo>
                    <a:pt x="39737" y="24215"/>
                  </a:lnTo>
                  <a:lnTo>
                    <a:pt x="42842" y="18937"/>
                  </a:lnTo>
                  <a:lnTo>
                    <a:pt x="44704" y="12418"/>
                  </a:lnTo>
                  <a:lnTo>
                    <a:pt x="49051" y="5278"/>
                  </a:lnTo>
                  <a:lnTo>
                    <a:pt x="34460" y="2173"/>
                  </a:lnTo>
                  <a:lnTo>
                    <a:pt x="15522" y="0"/>
                  </a:lnTo>
                  <a:lnTo>
                    <a:pt x="14591" y="16764"/>
                  </a:lnTo>
                  <a:lnTo>
                    <a:pt x="8382" y="27319"/>
                  </a:lnTo>
                  <a:lnTo>
                    <a:pt x="3104" y="36633"/>
                  </a:lnTo>
                  <a:lnTo>
                    <a:pt x="0" y="46257"/>
                  </a:lnTo>
                  <a:lnTo>
                    <a:pt x="931" y="58674"/>
                  </a:lnTo>
                  <a:lnTo>
                    <a:pt x="5278" y="75438"/>
                  </a:lnTo>
                  <a:lnTo>
                    <a:pt x="8382" y="93444"/>
                  </a:lnTo>
                  <a:lnTo>
                    <a:pt x="10555" y="92513"/>
                  </a:lnTo>
                  <a:lnTo>
                    <a:pt x="12418" y="90340"/>
                  </a:lnTo>
                  <a:lnTo>
                    <a:pt x="14591" y="90340"/>
                  </a:lnTo>
                  <a:lnTo>
                    <a:pt x="14591" y="88167"/>
                  </a:lnTo>
                  <a:lnTo>
                    <a:pt x="14591" y="85994"/>
                  </a:lnTo>
                  <a:lnTo>
                    <a:pt x="15522" y="82889"/>
                  </a:lnTo>
                  <a:lnTo>
                    <a:pt x="19869" y="82889"/>
                  </a:lnTo>
                  <a:lnTo>
                    <a:pt x="19869" y="85994"/>
                  </a:lnTo>
                  <a:lnTo>
                    <a:pt x="19869" y="88167"/>
                  </a:lnTo>
                  <a:lnTo>
                    <a:pt x="17695" y="90340"/>
                  </a:lnTo>
                  <a:lnTo>
                    <a:pt x="17695" y="92513"/>
                  </a:lnTo>
                  <a:lnTo>
                    <a:pt x="15522" y="93444"/>
                  </a:lnTo>
                  <a:lnTo>
                    <a:pt x="17695" y="97480"/>
                  </a:lnTo>
                  <a:lnTo>
                    <a:pt x="17695" y="100895"/>
                  </a:lnTo>
                  <a:lnTo>
                    <a:pt x="17695" y="102758"/>
                  </a:lnTo>
                  <a:lnTo>
                    <a:pt x="19869" y="104931"/>
                  </a:lnTo>
                  <a:lnTo>
                    <a:pt x="19869" y="106173"/>
                  </a:lnTo>
                  <a:lnTo>
                    <a:pt x="22973" y="106173"/>
                  </a:lnTo>
                  <a:lnTo>
                    <a:pt x="27009" y="108035"/>
                  </a:lnTo>
                  <a:lnTo>
                    <a:pt x="30113" y="108035"/>
                  </a:lnTo>
                  <a:lnTo>
                    <a:pt x="32286" y="108035"/>
                  </a:lnTo>
                  <a:lnTo>
                    <a:pt x="35391" y="110208"/>
                  </a:lnTo>
                  <a:lnTo>
                    <a:pt x="39737" y="112381"/>
                  </a:lnTo>
                  <a:lnTo>
                    <a:pt x="41600" y="112381"/>
                  </a:lnTo>
                  <a:lnTo>
                    <a:pt x="41600" y="113313"/>
                  </a:lnTo>
                  <a:lnTo>
                    <a:pt x="42842" y="113313"/>
                  </a:lnTo>
                  <a:lnTo>
                    <a:pt x="44704" y="117659"/>
                  </a:lnTo>
                  <a:lnTo>
                    <a:pt x="44704" y="119832"/>
                  </a:lnTo>
                  <a:lnTo>
                    <a:pt x="46877" y="120763"/>
                  </a:lnTo>
                  <a:lnTo>
                    <a:pt x="46877" y="122937"/>
                  </a:lnTo>
                  <a:lnTo>
                    <a:pt x="49051" y="126972"/>
                  </a:lnTo>
                  <a:lnTo>
                    <a:pt x="42842" y="130077"/>
                  </a:lnTo>
                  <a:lnTo>
                    <a:pt x="35391" y="134423"/>
                  </a:lnTo>
                  <a:lnTo>
                    <a:pt x="32286" y="137528"/>
                  </a:lnTo>
                  <a:lnTo>
                    <a:pt x="27009" y="142805"/>
                  </a:lnTo>
                  <a:lnTo>
                    <a:pt x="25146" y="150256"/>
                  </a:lnTo>
                  <a:lnTo>
                    <a:pt x="22973" y="154292"/>
                  </a:lnTo>
                  <a:lnTo>
                    <a:pt x="22973" y="156465"/>
                  </a:lnTo>
                  <a:lnTo>
                    <a:pt x="25146" y="157396"/>
                  </a:lnTo>
                  <a:lnTo>
                    <a:pt x="25146" y="159569"/>
                  </a:lnTo>
                  <a:lnTo>
                    <a:pt x="29182" y="163915"/>
                  </a:lnTo>
                  <a:lnTo>
                    <a:pt x="15522" y="167020"/>
                  </a:lnTo>
                  <a:lnTo>
                    <a:pt x="17695" y="172297"/>
                  </a:lnTo>
                  <a:lnTo>
                    <a:pt x="17695" y="176333"/>
                  </a:lnTo>
                  <a:lnTo>
                    <a:pt x="19869" y="178506"/>
                  </a:lnTo>
                  <a:lnTo>
                    <a:pt x="19869" y="179438"/>
                  </a:lnTo>
                  <a:lnTo>
                    <a:pt x="22973" y="181611"/>
                  </a:lnTo>
                  <a:lnTo>
                    <a:pt x="27009" y="181611"/>
                  </a:lnTo>
                  <a:lnTo>
                    <a:pt x="32286" y="181611"/>
                  </a:lnTo>
                  <a:lnTo>
                    <a:pt x="22973" y="198375"/>
                  </a:lnTo>
                  <a:lnTo>
                    <a:pt x="12418" y="214208"/>
                  </a:lnTo>
                  <a:lnTo>
                    <a:pt x="12418" y="218554"/>
                  </a:lnTo>
                  <a:lnTo>
                    <a:pt x="29182" y="216381"/>
                  </a:lnTo>
                  <a:lnTo>
                    <a:pt x="49051" y="211103"/>
                  </a:lnTo>
                  <a:lnTo>
                    <a:pt x="70782" y="205826"/>
                  </a:lnTo>
                  <a:lnTo>
                    <a:pt x="88477" y="198375"/>
                  </a:lnTo>
                  <a:lnTo>
                    <a:pt x="99964" y="191235"/>
                  </a:lnTo>
                  <a:lnTo>
                    <a:pt x="108346" y="183784"/>
                  </a:lnTo>
                  <a:lnTo>
                    <a:pt x="112692" y="171056"/>
                  </a:lnTo>
                  <a:lnTo>
                    <a:pt x="110519" y="157396"/>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946" name="Google Shape;946;p39"/>
            <p:cNvSpPr/>
            <p:nvPr/>
          </p:nvSpPr>
          <p:spPr>
            <a:xfrm>
              <a:off x="5278762" y="4812379"/>
              <a:ext cx="24835" cy="34149"/>
            </a:xfrm>
            <a:custGeom>
              <a:rect b="b" l="l" r="r" t="t"/>
              <a:pathLst>
                <a:path extrusionOk="0" h="34149" w="24835">
                  <a:moveTo>
                    <a:pt x="23904" y="10555"/>
                  </a:moveTo>
                  <a:lnTo>
                    <a:pt x="23904" y="7451"/>
                  </a:lnTo>
                  <a:lnTo>
                    <a:pt x="22042" y="5278"/>
                  </a:lnTo>
                  <a:lnTo>
                    <a:pt x="19869" y="3104"/>
                  </a:lnTo>
                  <a:lnTo>
                    <a:pt x="16764" y="0"/>
                  </a:lnTo>
                  <a:lnTo>
                    <a:pt x="9313" y="10555"/>
                  </a:lnTo>
                  <a:lnTo>
                    <a:pt x="2173" y="14901"/>
                  </a:lnTo>
                  <a:lnTo>
                    <a:pt x="0" y="15833"/>
                  </a:lnTo>
                  <a:lnTo>
                    <a:pt x="0" y="18006"/>
                  </a:lnTo>
                  <a:lnTo>
                    <a:pt x="3104" y="23283"/>
                  </a:lnTo>
                  <a:lnTo>
                    <a:pt x="9313" y="35701"/>
                  </a:lnTo>
                  <a:lnTo>
                    <a:pt x="12418" y="35701"/>
                  </a:lnTo>
                  <a:lnTo>
                    <a:pt x="14591" y="34770"/>
                  </a:lnTo>
                  <a:lnTo>
                    <a:pt x="16764" y="34770"/>
                  </a:lnTo>
                  <a:lnTo>
                    <a:pt x="17695" y="34770"/>
                  </a:lnTo>
                  <a:lnTo>
                    <a:pt x="19869" y="32597"/>
                  </a:lnTo>
                  <a:lnTo>
                    <a:pt x="22042" y="30424"/>
                  </a:lnTo>
                  <a:lnTo>
                    <a:pt x="22042" y="28561"/>
                  </a:lnTo>
                  <a:lnTo>
                    <a:pt x="22042" y="27319"/>
                  </a:lnTo>
                  <a:lnTo>
                    <a:pt x="22042" y="25146"/>
                  </a:lnTo>
                  <a:lnTo>
                    <a:pt x="23904" y="23283"/>
                  </a:lnTo>
                  <a:lnTo>
                    <a:pt x="25146" y="19869"/>
                  </a:lnTo>
                  <a:lnTo>
                    <a:pt x="23904" y="14901"/>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947" name="Google Shape;947;p39"/>
            <p:cNvSpPr/>
            <p:nvPr/>
          </p:nvSpPr>
          <p:spPr>
            <a:xfrm>
              <a:off x="7689063" y="4320943"/>
              <a:ext cx="49671" cy="27940"/>
            </a:xfrm>
            <a:custGeom>
              <a:rect b="b" l="l" r="r" t="t"/>
              <a:pathLst>
                <a:path extrusionOk="0" h="27940" w="49671">
                  <a:moveTo>
                    <a:pt x="49051" y="12418"/>
                  </a:moveTo>
                  <a:lnTo>
                    <a:pt x="44704" y="10555"/>
                  </a:lnTo>
                  <a:lnTo>
                    <a:pt x="43773" y="10555"/>
                  </a:lnTo>
                  <a:lnTo>
                    <a:pt x="41600" y="10555"/>
                  </a:lnTo>
                  <a:lnTo>
                    <a:pt x="37564" y="10555"/>
                  </a:lnTo>
                  <a:lnTo>
                    <a:pt x="36322" y="10555"/>
                  </a:lnTo>
                  <a:lnTo>
                    <a:pt x="34460" y="9313"/>
                  </a:lnTo>
                  <a:lnTo>
                    <a:pt x="30113" y="9313"/>
                  </a:lnTo>
                  <a:lnTo>
                    <a:pt x="27009" y="5278"/>
                  </a:lnTo>
                  <a:lnTo>
                    <a:pt x="22973" y="0"/>
                  </a:lnTo>
                  <a:lnTo>
                    <a:pt x="15522" y="3104"/>
                  </a:lnTo>
                  <a:lnTo>
                    <a:pt x="10555" y="7451"/>
                  </a:lnTo>
                  <a:lnTo>
                    <a:pt x="5278" y="10555"/>
                  </a:lnTo>
                  <a:lnTo>
                    <a:pt x="0" y="15833"/>
                  </a:lnTo>
                  <a:lnTo>
                    <a:pt x="0" y="30424"/>
                  </a:lnTo>
                  <a:lnTo>
                    <a:pt x="36322" y="27319"/>
                  </a:lnTo>
                  <a:lnTo>
                    <a:pt x="43773" y="22042"/>
                  </a:lnTo>
                  <a:lnTo>
                    <a:pt x="50913" y="15833"/>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948" name="Google Shape;948;p39"/>
            <p:cNvSpPr/>
            <p:nvPr/>
          </p:nvSpPr>
          <p:spPr>
            <a:xfrm>
              <a:off x="5774854" y="4394519"/>
              <a:ext cx="15522" cy="9313"/>
            </a:xfrm>
            <a:custGeom>
              <a:rect b="b" l="l" r="r" t="t"/>
              <a:pathLst>
                <a:path extrusionOk="0" h="9313" w="15522">
                  <a:moveTo>
                    <a:pt x="0" y="931"/>
                  </a:moveTo>
                  <a:lnTo>
                    <a:pt x="2173" y="3104"/>
                  </a:lnTo>
                  <a:lnTo>
                    <a:pt x="2173" y="5278"/>
                  </a:lnTo>
                  <a:lnTo>
                    <a:pt x="4036" y="8382"/>
                  </a:lnTo>
                  <a:lnTo>
                    <a:pt x="4036" y="10245"/>
                  </a:lnTo>
                  <a:lnTo>
                    <a:pt x="7140" y="10245"/>
                  </a:lnTo>
                  <a:lnTo>
                    <a:pt x="9313" y="10245"/>
                  </a:lnTo>
                  <a:lnTo>
                    <a:pt x="13349" y="7140"/>
                  </a:lnTo>
                  <a:lnTo>
                    <a:pt x="16764" y="7140"/>
                  </a:lnTo>
                  <a:lnTo>
                    <a:pt x="16764" y="0"/>
                  </a:lnTo>
                  <a:lnTo>
                    <a:pt x="0" y="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949" name="Google Shape;949;p39"/>
            <p:cNvSpPr/>
            <p:nvPr/>
          </p:nvSpPr>
          <p:spPr>
            <a:xfrm>
              <a:off x="7132744" y="4215702"/>
              <a:ext cx="55880" cy="21731"/>
            </a:xfrm>
            <a:custGeom>
              <a:rect b="b" l="l" r="r" t="t"/>
              <a:pathLst>
                <a:path extrusionOk="0" h="21731" w="55880">
                  <a:moveTo>
                    <a:pt x="51844" y="7451"/>
                  </a:moveTo>
                  <a:lnTo>
                    <a:pt x="36322" y="4346"/>
                  </a:lnTo>
                  <a:lnTo>
                    <a:pt x="19558" y="0"/>
                  </a:lnTo>
                  <a:lnTo>
                    <a:pt x="0" y="0"/>
                  </a:lnTo>
                  <a:lnTo>
                    <a:pt x="0" y="7451"/>
                  </a:lnTo>
                  <a:lnTo>
                    <a:pt x="931" y="13660"/>
                  </a:lnTo>
                  <a:lnTo>
                    <a:pt x="931" y="18937"/>
                  </a:lnTo>
                  <a:lnTo>
                    <a:pt x="3104" y="24215"/>
                  </a:lnTo>
                  <a:lnTo>
                    <a:pt x="56191" y="24215"/>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950" name="Google Shape;950;p39"/>
            <p:cNvSpPr/>
            <p:nvPr/>
          </p:nvSpPr>
          <p:spPr>
            <a:xfrm>
              <a:off x="5371586" y="4771400"/>
              <a:ext cx="18626" cy="27940"/>
            </a:xfrm>
            <a:custGeom>
              <a:rect b="b" l="l" r="r" t="t"/>
              <a:pathLst>
                <a:path extrusionOk="0" h="27940" w="18626">
                  <a:moveTo>
                    <a:pt x="16454" y="2173"/>
                  </a:moveTo>
                  <a:lnTo>
                    <a:pt x="14591" y="2173"/>
                  </a:lnTo>
                  <a:lnTo>
                    <a:pt x="12418" y="2173"/>
                  </a:lnTo>
                  <a:lnTo>
                    <a:pt x="7140" y="0"/>
                  </a:lnTo>
                  <a:lnTo>
                    <a:pt x="7140" y="5278"/>
                  </a:lnTo>
                  <a:lnTo>
                    <a:pt x="5278" y="9624"/>
                  </a:lnTo>
                  <a:lnTo>
                    <a:pt x="3104" y="12728"/>
                  </a:lnTo>
                  <a:lnTo>
                    <a:pt x="0" y="16764"/>
                  </a:lnTo>
                  <a:lnTo>
                    <a:pt x="1863" y="20179"/>
                  </a:lnTo>
                  <a:lnTo>
                    <a:pt x="1863" y="22042"/>
                  </a:lnTo>
                  <a:lnTo>
                    <a:pt x="1863" y="24215"/>
                  </a:lnTo>
                  <a:lnTo>
                    <a:pt x="3104" y="24215"/>
                  </a:lnTo>
                  <a:lnTo>
                    <a:pt x="3104" y="29492"/>
                  </a:lnTo>
                  <a:lnTo>
                    <a:pt x="9313" y="26388"/>
                  </a:lnTo>
                  <a:lnTo>
                    <a:pt x="12418" y="20179"/>
                  </a:lnTo>
                  <a:lnTo>
                    <a:pt x="14591" y="14901"/>
                  </a:lnTo>
                  <a:lnTo>
                    <a:pt x="16454" y="9624"/>
                  </a:lnTo>
                  <a:lnTo>
                    <a:pt x="19868" y="4346"/>
                  </a:lnTo>
                  <a:lnTo>
                    <a:pt x="17695" y="4346"/>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951" name="Google Shape;951;p39"/>
            <p:cNvSpPr/>
            <p:nvPr/>
          </p:nvSpPr>
          <p:spPr>
            <a:xfrm>
              <a:off x="4983839" y="4840940"/>
              <a:ext cx="52775" cy="80715"/>
            </a:xfrm>
            <a:custGeom>
              <a:rect b="b" l="l" r="r" t="t"/>
              <a:pathLst>
                <a:path extrusionOk="0" h="80715" w="52775">
                  <a:moveTo>
                    <a:pt x="34460" y="1863"/>
                  </a:moveTo>
                  <a:lnTo>
                    <a:pt x="23904" y="7140"/>
                  </a:lnTo>
                  <a:lnTo>
                    <a:pt x="14591" y="14591"/>
                  </a:lnTo>
                  <a:lnTo>
                    <a:pt x="4346" y="23904"/>
                  </a:lnTo>
                  <a:lnTo>
                    <a:pt x="5278" y="42841"/>
                  </a:lnTo>
                  <a:lnTo>
                    <a:pt x="5278" y="58674"/>
                  </a:lnTo>
                  <a:lnTo>
                    <a:pt x="0" y="72334"/>
                  </a:lnTo>
                  <a:lnTo>
                    <a:pt x="0" y="80716"/>
                  </a:lnTo>
                  <a:lnTo>
                    <a:pt x="19869" y="79785"/>
                  </a:lnTo>
                  <a:lnTo>
                    <a:pt x="33528" y="75438"/>
                  </a:lnTo>
                  <a:lnTo>
                    <a:pt x="48119" y="67988"/>
                  </a:lnTo>
                  <a:lnTo>
                    <a:pt x="53086" y="44083"/>
                  </a:lnTo>
                  <a:lnTo>
                    <a:pt x="55259" y="22042"/>
                  </a:lnTo>
                  <a:lnTo>
                    <a:pt x="51224" y="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952" name="Google Shape;952;p39"/>
            <p:cNvSpPr/>
            <p:nvPr/>
          </p:nvSpPr>
          <p:spPr>
            <a:xfrm>
              <a:off x="4217969" y="4962635"/>
              <a:ext cx="31044" cy="18626"/>
            </a:xfrm>
            <a:custGeom>
              <a:rect b="b" l="l" r="r" t="t"/>
              <a:pathLst>
                <a:path extrusionOk="0" h="18626" w="31044">
                  <a:moveTo>
                    <a:pt x="0" y="0"/>
                  </a:moveTo>
                  <a:lnTo>
                    <a:pt x="4036" y="5278"/>
                  </a:lnTo>
                  <a:lnTo>
                    <a:pt x="6209" y="8382"/>
                  </a:lnTo>
                  <a:lnTo>
                    <a:pt x="7140" y="12728"/>
                  </a:lnTo>
                  <a:lnTo>
                    <a:pt x="9313" y="14591"/>
                  </a:lnTo>
                  <a:lnTo>
                    <a:pt x="13660" y="19869"/>
                  </a:lnTo>
                  <a:lnTo>
                    <a:pt x="18627" y="18006"/>
                  </a:lnTo>
                  <a:lnTo>
                    <a:pt x="21731" y="18006"/>
                  </a:lnTo>
                  <a:lnTo>
                    <a:pt x="26077" y="18006"/>
                  </a:lnTo>
                  <a:lnTo>
                    <a:pt x="29182" y="15833"/>
                  </a:lnTo>
                  <a:lnTo>
                    <a:pt x="33218" y="15833"/>
                  </a:lnTo>
                  <a:lnTo>
                    <a:pt x="33218" y="7451"/>
                  </a:lnTo>
                  <a:lnTo>
                    <a:pt x="21731" y="3104"/>
                  </a:lnTo>
                  <a:lnTo>
                    <a:pt x="13660" y="931"/>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953" name="Google Shape;953;p39"/>
            <p:cNvSpPr/>
            <p:nvPr/>
          </p:nvSpPr>
          <p:spPr>
            <a:xfrm>
              <a:off x="4778634" y="4498518"/>
              <a:ext cx="158327" cy="117969"/>
            </a:xfrm>
            <a:custGeom>
              <a:rect b="b" l="l" r="r" t="t"/>
              <a:pathLst>
                <a:path extrusionOk="0" h="117969" w="158327">
                  <a:moveTo>
                    <a:pt x="156154" y="29182"/>
                  </a:moveTo>
                  <a:lnTo>
                    <a:pt x="156154" y="23904"/>
                  </a:lnTo>
                  <a:lnTo>
                    <a:pt x="156154" y="16764"/>
                  </a:lnTo>
                  <a:lnTo>
                    <a:pt x="154292" y="12418"/>
                  </a:lnTo>
                  <a:lnTo>
                    <a:pt x="154292" y="9313"/>
                  </a:lnTo>
                  <a:lnTo>
                    <a:pt x="153050" y="7140"/>
                  </a:lnTo>
                  <a:lnTo>
                    <a:pt x="151187" y="4036"/>
                  </a:lnTo>
                  <a:lnTo>
                    <a:pt x="149014" y="0"/>
                  </a:lnTo>
                  <a:lnTo>
                    <a:pt x="134423" y="1863"/>
                  </a:lnTo>
                  <a:lnTo>
                    <a:pt x="126972" y="7140"/>
                  </a:lnTo>
                  <a:lnTo>
                    <a:pt x="119832" y="12418"/>
                  </a:lnTo>
                  <a:lnTo>
                    <a:pt x="114554" y="18937"/>
                  </a:lnTo>
                  <a:lnTo>
                    <a:pt x="105241" y="23904"/>
                  </a:lnTo>
                  <a:lnTo>
                    <a:pt x="102137" y="23904"/>
                  </a:lnTo>
                  <a:lnTo>
                    <a:pt x="99964" y="23904"/>
                  </a:lnTo>
                  <a:lnTo>
                    <a:pt x="97790" y="23904"/>
                  </a:lnTo>
                  <a:lnTo>
                    <a:pt x="97790" y="22042"/>
                  </a:lnTo>
                  <a:lnTo>
                    <a:pt x="94686" y="19869"/>
                  </a:lnTo>
                  <a:lnTo>
                    <a:pt x="92823" y="14591"/>
                  </a:lnTo>
                  <a:lnTo>
                    <a:pt x="78232" y="19869"/>
                  </a:lnTo>
                  <a:lnTo>
                    <a:pt x="67677" y="27319"/>
                  </a:lnTo>
                  <a:lnTo>
                    <a:pt x="56191" y="36633"/>
                  </a:lnTo>
                  <a:lnTo>
                    <a:pt x="53086" y="29182"/>
                  </a:lnTo>
                  <a:lnTo>
                    <a:pt x="49050" y="26077"/>
                  </a:lnTo>
                  <a:lnTo>
                    <a:pt x="45946" y="19869"/>
                  </a:lnTo>
                  <a:lnTo>
                    <a:pt x="39427" y="14591"/>
                  </a:lnTo>
                  <a:lnTo>
                    <a:pt x="24836" y="18937"/>
                  </a:lnTo>
                  <a:lnTo>
                    <a:pt x="16764" y="22042"/>
                  </a:lnTo>
                  <a:lnTo>
                    <a:pt x="9313" y="29182"/>
                  </a:lnTo>
                  <a:lnTo>
                    <a:pt x="0" y="36633"/>
                  </a:lnTo>
                  <a:lnTo>
                    <a:pt x="5278" y="47188"/>
                  </a:lnTo>
                  <a:lnTo>
                    <a:pt x="32286" y="47188"/>
                  </a:lnTo>
                  <a:lnTo>
                    <a:pt x="32286" y="60847"/>
                  </a:lnTo>
                  <a:lnTo>
                    <a:pt x="27009" y="60847"/>
                  </a:lnTo>
                  <a:lnTo>
                    <a:pt x="21731" y="60847"/>
                  </a:lnTo>
                  <a:lnTo>
                    <a:pt x="19868" y="61779"/>
                  </a:lnTo>
                  <a:lnTo>
                    <a:pt x="17695" y="61779"/>
                  </a:lnTo>
                  <a:lnTo>
                    <a:pt x="16764" y="63952"/>
                  </a:lnTo>
                  <a:lnTo>
                    <a:pt x="12418" y="68298"/>
                  </a:lnTo>
                  <a:lnTo>
                    <a:pt x="9313" y="68298"/>
                  </a:lnTo>
                  <a:lnTo>
                    <a:pt x="14591" y="71403"/>
                  </a:lnTo>
                  <a:lnTo>
                    <a:pt x="19868" y="75438"/>
                  </a:lnTo>
                  <a:lnTo>
                    <a:pt x="27009" y="76680"/>
                  </a:lnTo>
                  <a:lnTo>
                    <a:pt x="32286" y="80716"/>
                  </a:lnTo>
                  <a:lnTo>
                    <a:pt x="31355" y="83820"/>
                  </a:lnTo>
                  <a:lnTo>
                    <a:pt x="31355" y="85993"/>
                  </a:lnTo>
                  <a:lnTo>
                    <a:pt x="29182" y="88167"/>
                  </a:lnTo>
                  <a:lnTo>
                    <a:pt x="27009" y="90340"/>
                  </a:lnTo>
                  <a:lnTo>
                    <a:pt x="24836" y="91271"/>
                  </a:lnTo>
                  <a:lnTo>
                    <a:pt x="29182" y="95307"/>
                  </a:lnTo>
                  <a:lnTo>
                    <a:pt x="38495" y="100584"/>
                  </a:lnTo>
                  <a:lnTo>
                    <a:pt x="49050" y="105862"/>
                  </a:lnTo>
                  <a:lnTo>
                    <a:pt x="61468" y="113313"/>
                  </a:lnTo>
                  <a:lnTo>
                    <a:pt x="70782" y="117659"/>
                  </a:lnTo>
                  <a:lnTo>
                    <a:pt x="76059" y="120763"/>
                  </a:lnTo>
                  <a:lnTo>
                    <a:pt x="94686" y="105862"/>
                  </a:lnTo>
                  <a:lnTo>
                    <a:pt x="116728" y="95307"/>
                  </a:lnTo>
                  <a:lnTo>
                    <a:pt x="139701" y="85993"/>
                  </a:lnTo>
                  <a:lnTo>
                    <a:pt x="160501" y="75438"/>
                  </a:lnTo>
                  <a:lnTo>
                    <a:pt x="160501" y="60847"/>
                  </a:lnTo>
                  <a:lnTo>
                    <a:pt x="158327" y="44083"/>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grpSp>
      <p:grpSp>
        <p:nvGrpSpPr>
          <p:cNvPr id="954" name="Google Shape;954;p39"/>
          <p:cNvGrpSpPr/>
          <p:nvPr/>
        </p:nvGrpSpPr>
        <p:grpSpPr>
          <a:xfrm>
            <a:off x="-44878" y="1600315"/>
            <a:ext cx="6547393" cy="3842461"/>
            <a:chOff x="187879" y="1937591"/>
            <a:chExt cx="6547393" cy="3842461"/>
          </a:xfrm>
        </p:grpSpPr>
        <p:grpSp>
          <p:nvGrpSpPr>
            <p:cNvPr id="955" name="Google Shape;955;p39"/>
            <p:cNvGrpSpPr/>
            <p:nvPr/>
          </p:nvGrpSpPr>
          <p:grpSpPr>
            <a:xfrm>
              <a:off x="934463" y="2069998"/>
              <a:ext cx="5379924" cy="2785185"/>
              <a:chOff x="934463" y="2069998"/>
              <a:chExt cx="5379924" cy="2785185"/>
            </a:xfrm>
          </p:grpSpPr>
          <p:grpSp>
            <p:nvGrpSpPr>
              <p:cNvPr id="956" name="Google Shape;956;p39"/>
              <p:cNvGrpSpPr/>
              <p:nvPr/>
            </p:nvGrpSpPr>
            <p:grpSpPr>
              <a:xfrm>
                <a:off x="2437937" y="2069998"/>
                <a:ext cx="2267920" cy="2266883"/>
                <a:chOff x="1510528" y="1366070"/>
                <a:chExt cx="3433641" cy="3432072"/>
              </a:xfrm>
            </p:grpSpPr>
            <p:sp>
              <p:nvSpPr>
                <p:cNvPr id="957" name="Google Shape;957;p39"/>
                <p:cNvSpPr/>
                <p:nvPr/>
              </p:nvSpPr>
              <p:spPr>
                <a:xfrm>
                  <a:off x="1510528" y="1366070"/>
                  <a:ext cx="3432072" cy="3432072"/>
                </a:xfrm>
                <a:custGeom>
                  <a:rect b="b" l="l" r="r" t="t"/>
                  <a:pathLst>
                    <a:path extrusionOk="0" h="3057525" w="3057525">
                      <a:moveTo>
                        <a:pt x="3057049" y="1532096"/>
                      </a:moveTo>
                      <a:cubicBezTo>
                        <a:pt x="3057049" y="2374304"/>
                        <a:pt x="2374304" y="3057049"/>
                        <a:pt x="1532096" y="3057049"/>
                      </a:cubicBezTo>
                      <a:cubicBezTo>
                        <a:pt x="689888" y="3057049"/>
                        <a:pt x="7144" y="2374304"/>
                        <a:pt x="7144" y="1532096"/>
                      </a:cubicBezTo>
                      <a:cubicBezTo>
                        <a:pt x="7144" y="689888"/>
                        <a:pt x="689888" y="7144"/>
                        <a:pt x="1532096" y="7144"/>
                      </a:cubicBezTo>
                      <a:cubicBezTo>
                        <a:pt x="2374304" y="7144"/>
                        <a:pt x="3057049" y="689888"/>
                        <a:pt x="3057049" y="1532096"/>
                      </a:cubicBezTo>
                      <a:close/>
                    </a:path>
                  </a:pathLst>
                </a:custGeom>
                <a:solidFill>
                  <a:srgbClr val="C2E7FD"/>
                </a:solidFill>
                <a:ln>
                  <a:noFill/>
                </a:ln>
                <a:effectLst>
                  <a:outerShdw blurRad="63500" sx="102000" rotWithShape="0" algn="ctr" sy="102000">
                    <a:srgbClr val="000000">
                      <a:alpha val="4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958" name="Google Shape;958;p39"/>
                <p:cNvSpPr/>
                <p:nvPr/>
              </p:nvSpPr>
              <p:spPr>
                <a:xfrm>
                  <a:off x="1529854" y="1388027"/>
                  <a:ext cx="3414315" cy="3340024"/>
                </a:xfrm>
                <a:custGeom>
                  <a:rect b="b" l="l" r="r" t="t"/>
                  <a:pathLst>
                    <a:path extrusionOk="0" h="2962327" w="3028217">
                      <a:moveTo>
                        <a:pt x="2863236" y="2049564"/>
                      </a:moveTo>
                      <a:cubicBezTo>
                        <a:pt x="2854902" y="2049564"/>
                        <a:pt x="2847996" y="2053612"/>
                        <a:pt x="2844662" y="2065518"/>
                      </a:cubicBezTo>
                      <a:cubicBezTo>
                        <a:pt x="2840852" y="2080758"/>
                        <a:pt x="2821802" y="2104571"/>
                        <a:pt x="2847519" y="2116953"/>
                      </a:cubicBezTo>
                      <a:cubicBezTo>
                        <a:pt x="2878000" y="2131241"/>
                        <a:pt x="2877047" y="2098856"/>
                        <a:pt x="2887525" y="2084568"/>
                      </a:cubicBezTo>
                      <a:cubicBezTo>
                        <a:pt x="2888477" y="2083616"/>
                        <a:pt x="2889430" y="2080758"/>
                        <a:pt x="2890382" y="2078853"/>
                      </a:cubicBezTo>
                      <a:cubicBezTo>
                        <a:pt x="2895144" y="2071233"/>
                        <a:pt x="2896097" y="2064566"/>
                        <a:pt x="2890382" y="2057898"/>
                      </a:cubicBezTo>
                      <a:cubicBezTo>
                        <a:pt x="2881334" y="2053612"/>
                        <a:pt x="2871571" y="2049564"/>
                        <a:pt x="2863236" y="2049564"/>
                      </a:cubicBezTo>
                      <a:close/>
                      <a:moveTo>
                        <a:pt x="2453184" y="1703568"/>
                      </a:moveTo>
                      <a:cubicBezTo>
                        <a:pt x="2446516" y="1700711"/>
                        <a:pt x="2442706" y="1708331"/>
                        <a:pt x="2444611" y="1714046"/>
                      </a:cubicBezTo>
                      <a:cubicBezTo>
                        <a:pt x="2448421" y="1725476"/>
                        <a:pt x="2452231" y="1738811"/>
                        <a:pt x="2467471" y="1740716"/>
                      </a:cubicBezTo>
                      <a:cubicBezTo>
                        <a:pt x="2475091" y="1741668"/>
                        <a:pt x="2480806" y="1736906"/>
                        <a:pt x="2482711" y="1728333"/>
                      </a:cubicBezTo>
                      <a:cubicBezTo>
                        <a:pt x="2473186" y="1720713"/>
                        <a:pt x="2463661" y="1710236"/>
                        <a:pt x="2453184" y="1703568"/>
                      </a:cubicBezTo>
                      <a:close/>
                      <a:moveTo>
                        <a:pt x="802501" y="1583553"/>
                      </a:moveTo>
                      <a:cubicBezTo>
                        <a:pt x="805359" y="1585458"/>
                        <a:pt x="811074" y="1586410"/>
                        <a:pt x="812026" y="1589268"/>
                      </a:cubicBezTo>
                      <a:cubicBezTo>
                        <a:pt x="814884" y="1596888"/>
                        <a:pt x="807264" y="1597840"/>
                        <a:pt x="802501" y="1599745"/>
                      </a:cubicBezTo>
                      <a:cubicBezTo>
                        <a:pt x="797739" y="1601650"/>
                        <a:pt x="792976" y="1598793"/>
                        <a:pt x="792024" y="1594030"/>
                      </a:cubicBezTo>
                      <a:cubicBezTo>
                        <a:pt x="788214" y="1586410"/>
                        <a:pt x="794881" y="1585458"/>
                        <a:pt x="802501" y="1583553"/>
                      </a:cubicBezTo>
                      <a:close/>
                      <a:moveTo>
                        <a:pt x="573901" y="1577838"/>
                      </a:moveTo>
                      <a:cubicBezTo>
                        <a:pt x="581521" y="1579743"/>
                        <a:pt x="588189" y="1582600"/>
                        <a:pt x="592951" y="1589268"/>
                      </a:cubicBezTo>
                      <a:cubicBezTo>
                        <a:pt x="592951" y="1594982"/>
                        <a:pt x="589141" y="1596888"/>
                        <a:pt x="584379" y="1596888"/>
                      </a:cubicBezTo>
                      <a:cubicBezTo>
                        <a:pt x="575806" y="1597840"/>
                        <a:pt x="568186" y="1595935"/>
                        <a:pt x="565329" y="1587363"/>
                      </a:cubicBezTo>
                      <a:cubicBezTo>
                        <a:pt x="562471" y="1580695"/>
                        <a:pt x="568186" y="1576885"/>
                        <a:pt x="573901" y="1577838"/>
                      </a:cubicBezTo>
                      <a:close/>
                      <a:moveTo>
                        <a:pt x="698678" y="1550216"/>
                      </a:moveTo>
                      <a:cubicBezTo>
                        <a:pt x="729158" y="1545453"/>
                        <a:pt x="746303" y="1560693"/>
                        <a:pt x="763448" y="1592126"/>
                      </a:cubicBezTo>
                      <a:cubicBezTo>
                        <a:pt x="731063" y="1576886"/>
                        <a:pt x="706298" y="1611176"/>
                        <a:pt x="678676" y="1592126"/>
                      </a:cubicBezTo>
                      <a:cubicBezTo>
                        <a:pt x="675818" y="1573076"/>
                        <a:pt x="667246" y="1551168"/>
                        <a:pt x="698678" y="1550216"/>
                      </a:cubicBezTo>
                      <a:close/>
                      <a:moveTo>
                        <a:pt x="492939" y="1460681"/>
                      </a:moveTo>
                      <a:cubicBezTo>
                        <a:pt x="518656" y="1456871"/>
                        <a:pt x="541516" y="1464491"/>
                        <a:pt x="562471" y="1479731"/>
                      </a:cubicBezTo>
                      <a:cubicBezTo>
                        <a:pt x="590094" y="1499733"/>
                        <a:pt x="618669" y="1515926"/>
                        <a:pt x="646291" y="1537833"/>
                      </a:cubicBezTo>
                      <a:cubicBezTo>
                        <a:pt x="620574" y="1545453"/>
                        <a:pt x="593904" y="1560693"/>
                        <a:pt x="577711" y="1525451"/>
                      </a:cubicBezTo>
                      <a:cubicBezTo>
                        <a:pt x="567234" y="1503543"/>
                        <a:pt x="541516" y="1503543"/>
                        <a:pt x="527229" y="1487351"/>
                      </a:cubicBezTo>
                      <a:lnTo>
                        <a:pt x="525032" y="1486533"/>
                      </a:lnTo>
                      <a:lnTo>
                        <a:pt x="527229" y="1488303"/>
                      </a:lnTo>
                      <a:cubicBezTo>
                        <a:pt x="502464" y="1486398"/>
                        <a:pt x="475794" y="1465443"/>
                        <a:pt x="451029" y="1494971"/>
                      </a:cubicBezTo>
                      <a:cubicBezTo>
                        <a:pt x="453886" y="1467348"/>
                        <a:pt x="471984" y="1461633"/>
                        <a:pt x="492939" y="1460681"/>
                      </a:cubicBezTo>
                      <a:close/>
                      <a:moveTo>
                        <a:pt x="592475" y="1413889"/>
                      </a:moveTo>
                      <a:cubicBezTo>
                        <a:pt x="594380" y="1414008"/>
                        <a:pt x="596285" y="1414485"/>
                        <a:pt x="596761" y="1414961"/>
                      </a:cubicBezTo>
                      <a:cubicBezTo>
                        <a:pt x="605334" y="1423533"/>
                        <a:pt x="603428" y="1433058"/>
                        <a:pt x="595809" y="1447346"/>
                      </a:cubicBezTo>
                      <a:cubicBezTo>
                        <a:pt x="589141" y="1434011"/>
                        <a:pt x="579616" y="1426391"/>
                        <a:pt x="588189" y="1414961"/>
                      </a:cubicBezTo>
                      <a:cubicBezTo>
                        <a:pt x="588665" y="1414009"/>
                        <a:pt x="590570" y="1413770"/>
                        <a:pt x="592475" y="1413889"/>
                      </a:cubicBezTo>
                      <a:close/>
                      <a:moveTo>
                        <a:pt x="2633206" y="1174931"/>
                      </a:moveTo>
                      <a:cubicBezTo>
                        <a:pt x="2646541" y="1176836"/>
                        <a:pt x="2659876" y="1178741"/>
                        <a:pt x="2673211" y="1180646"/>
                      </a:cubicBezTo>
                      <a:cubicBezTo>
                        <a:pt x="2657018" y="1197791"/>
                        <a:pt x="2645588" y="1186361"/>
                        <a:pt x="2633206" y="1174931"/>
                      </a:cubicBezTo>
                      <a:close/>
                      <a:moveTo>
                        <a:pt x="2477948" y="1095873"/>
                      </a:moveTo>
                      <a:cubicBezTo>
                        <a:pt x="2477948" y="1101588"/>
                        <a:pt x="2478901" y="1106350"/>
                        <a:pt x="2484616" y="1110160"/>
                      </a:cubicBezTo>
                      <a:cubicBezTo>
                        <a:pt x="2478901" y="1119685"/>
                        <a:pt x="2464613" y="1121590"/>
                        <a:pt x="2464613" y="1135878"/>
                      </a:cubicBezTo>
                      <a:cubicBezTo>
                        <a:pt x="2464613" y="1153023"/>
                        <a:pt x="2454136" y="1151118"/>
                        <a:pt x="2444611" y="1144450"/>
                      </a:cubicBezTo>
                      <a:cubicBezTo>
                        <a:pt x="2434133" y="1136830"/>
                        <a:pt x="2413178" y="1133020"/>
                        <a:pt x="2415083" y="1119685"/>
                      </a:cubicBezTo>
                      <a:cubicBezTo>
                        <a:pt x="2417941" y="1101588"/>
                        <a:pt x="2436038" y="1116828"/>
                        <a:pt x="2446516" y="1114923"/>
                      </a:cubicBezTo>
                      <a:cubicBezTo>
                        <a:pt x="2458898" y="1112065"/>
                        <a:pt x="2470329" y="1106350"/>
                        <a:pt x="2477948" y="1095873"/>
                      </a:cubicBezTo>
                      <a:close/>
                      <a:moveTo>
                        <a:pt x="2344599" y="1039676"/>
                      </a:moveTo>
                      <a:cubicBezTo>
                        <a:pt x="2358886" y="1039676"/>
                        <a:pt x="2352219" y="1056821"/>
                        <a:pt x="2355076" y="1066346"/>
                      </a:cubicBezTo>
                      <a:cubicBezTo>
                        <a:pt x="2354124" y="1077776"/>
                        <a:pt x="2356981" y="1093016"/>
                        <a:pt x="2341741" y="1092063"/>
                      </a:cubicBezTo>
                      <a:cubicBezTo>
                        <a:pt x="2328406" y="1091111"/>
                        <a:pt x="2329359" y="1075871"/>
                        <a:pt x="2328406" y="1065393"/>
                      </a:cubicBezTo>
                      <a:cubicBezTo>
                        <a:pt x="2327454" y="1053011"/>
                        <a:pt x="2331264" y="1039676"/>
                        <a:pt x="2344599" y="1039676"/>
                      </a:cubicBezTo>
                      <a:close/>
                      <a:moveTo>
                        <a:pt x="699631" y="966334"/>
                      </a:moveTo>
                      <a:cubicBezTo>
                        <a:pt x="671056" y="960619"/>
                        <a:pt x="648196" y="971096"/>
                        <a:pt x="616764" y="992051"/>
                      </a:cubicBezTo>
                      <a:cubicBezTo>
                        <a:pt x="652959" y="990146"/>
                        <a:pt x="677724" y="983478"/>
                        <a:pt x="699631" y="966334"/>
                      </a:cubicBezTo>
                      <a:close/>
                      <a:moveTo>
                        <a:pt x="2786559" y="938711"/>
                      </a:moveTo>
                      <a:cubicBezTo>
                        <a:pt x="2796084" y="944426"/>
                        <a:pt x="2804656" y="939663"/>
                        <a:pt x="2814181" y="938711"/>
                      </a:cubicBezTo>
                      <a:cubicBezTo>
                        <a:pt x="2814181" y="940616"/>
                        <a:pt x="2814181" y="943473"/>
                        <a:pt x="2814181" y="945378"/>
                      </a:cubicBezTo>
                      <a:cubicBezTo>
                        <a:pt x="2803704" y="949188"/>
                        <a:pt x="2791321" y="959666"/>
                        <a:pt x="2786559" y="938711"/>
                      </a:cubicBezTo>
                      <a:close/>
                      <a:moveTo>
                        <a:pt x="737731" y="935019"/>
                      </a:moveTo>
                      <a:cubicBezTo>
                        <a:pt x="726540" y="936091"/>
                        <a:pt x="714872" y="940139"/>
                        <a:pt x="702489" y="951093"/>
                      </a:cubicBezTo>
                      <a:cubicBezTo>
                        <a:pt x="731064" y="951093"/>
                        <a:pt x="753924" y="958713"/>
                        <a:pt x="770116" y="936805"/>
                      </a:cubicBezTo>
                      <a:cubicBezTo>
                        <a:pt x="759639" y="935853"/>
                        <a:pt x="748923" y="933948"/>
                        <a:pt x="737731" y="935019"/>
                      </a:cubicBezTo>
                      <a:close/>
                      <a:moveTo>
                        <a:pt x="619383" y="880251"/>
                      </a:moveTo>
                      <a:cubicBezTo>
                        <a:pt x="616526" y="879417"/>
                        <a:pt x="612477" y="880608"/>
                        <a:pt x="608191" y="882513"/>
                      </a:cubicBezTo>
                      <a:cubicBezTo>
                        <a:pt x="589141" y="887276"/>
                        <a:pt x="539611" y="951093"/>
                        <a:pt x="541516" y="968238"/>
                      </a:cubicBezTo>
                      <a:cubicBezTo>
                        <a:pt x="543421" y="979668"/>
                        <a:pt x="550089" y="980621"/>
                        <a:pt x="558661" y="975858"/>
                      </a:cubicBezTo>
                      <a:cubicBezTo>
                        <a:pt x="569139" y="970143"/>
                        <a:pt x="576759" y="960618"/>
                        <a:pt x="578664" y="949188"/>
                      </a:cubicBezTo>
                      <a:cubicBezTo>
                        <a:pt x="582474" y="920613"/>
                        <a:pt x="601524" y="904421"/>
                        <a:pt x="623431" y="890133"/>
                      </a:cubicBezTo>
                      <a:cubicBezTo>
                        <a:pt x="623907" y="883942"/>
                        <a:pt x="622241" y="881084"/>
                        <a:pt x="619383" y="880251"/>
                      </a:cubicBezTo>
                      <a:close/>
                      <a:moveTo>
                        <a:pt x="659626" y="872036"/>
                      </a:moveTo>
                      <a:cubicBezTo>
                        <a:pt x="653911" y="870131"/>
                        <a:pt x="645339" y="876798"/>
                        <a:pt x="647244" y="879656"/>
                      </a:cubicBezTo>
                      <a:cubicBezTo>
                        <a:pt x="657721" y="901563"/>
                        <a:pt x="632956" y="928233"/>
                        <a:pt x="657721" y="950141"/>
                      </a:cubicBezTo>
                      <a:cubicBezTo>
                        <a:pt x="667246" y="936806"/>
                        <a:pt x="676771" y="926328"/>
                        <a:pt x="683439" y="913946"/>
                      </a:cubicBezTo>
                      <a:cubicBezTo>
                        <a:pt x="691059" y="897753"/>
                        <a:pt x="704394" y="924423"/>
                        <a:pt x="711061" y="910136"/>
                      </a:cubicBezTo>
                      <a:cubicBezTo>
                        <a:pt x="713919" y="903468"/>
                        <a:pt x="713919" y="896801"/>
                        <a:pt x="709156" y="891086"/>
                      </a:cubicBezTo>
                      <a:cubicBezTo>
                        <a:pt x="696774" y="875846"/>
                        <a:pt x="676771" y="876798"/>
                        <a:pt x="659626" y="872036"/>
                      </a:cubicBezTo>
                      <a:close/>
                      <a:moveTo>
                        <a:pt x="620410" y="803828"/>
                      </a:moveTo>
                      <a:cubicBezTo>
                        <a:pt x="614918" y="803575"/>
                        <a:pt x="609144" y="804646"/>
                        <a:pt x="603429" y="807266"/>
                      </a:cubicBezTo>
                      <a:cubicBezTo>
                        <a:pt x="579616" y="817743"/>
                        <a:pt x="555804" y="830126"/>
                        <a:pt x="532944" y="841556"/>
                      </a:cubicBezTo>
                      <a:cubicBezTo>
                        <a:pt x="530086" y="850128"/>
                        <a:pt x="536754" y="852033"/>
                        <a:pt x="541516" y="855843"/>
                      </a:cubicBezTo>
                      <a:cubicBezTo>
                        <a:pt x="561519" y="852986"/>
                        <a:pt x="579616" y="838698"/>
                        <a:pt x="602476" y="859653"/>
                      </a:cubicBezTo>
                      <a:cubicBezTo>
                        <a:pt x="617716" y="874893"/>
                        <a:pt x="654864" y="853938"/>
                        <a:pt x="652959" y="835841"/>
                      </a:cubicBezTo>
                      <a:cubicBezTo>
                        <a:pt x="650815" y="817267"/>
                        <a:pt x="636885" y="804587"/>
                        <a:pt x="620410" y="803828"/>
                      </a:cubicBezTo>
                      <a:close/>
                      <a:moveTo>
                        <a:pt x="2051228" y="690108"/>
                      </a:moveTo>
                      <a:cubicBezTo>
                        <a:pt x="2066468" y="695823"/>
                        <a:pt x="2079803" y="697728"/>
                        <a:pt x="2074088" y="722493"/>
                      </a:cubicBezTo>
                      <a:cubicBezTo>
                        <a:pt x="2066468" y="753925"/>
                        <a:pt x="2053133" y="773928"/>
                        <a:pt x="2021701" y="782500"/>
                      </a:cubicBezTo>
                      <a:cubicBezTo>
                        <a:pt x="2009318" y="785358"/>
                        <a:pt x="1997888" y="785358"/>
                        <a:pt x="2000746" y="772023"/>
                      </a:cubicBezTo>
                      <a:cubicBezTo>
                        <a:pt x="2006461" y="745353"/>
                        <a:pt x="2008366" y="714873"/>
                        <a:pt x="2036941" y="698680"/>
                      </a:cubicBezTo>
                      <a:cubicBezTo>
                        <a:pt x="2040751" y="694870"/>
                        <a:pt x="2045513" y="692965"/>
                        <a:pt x="2051228" y="690108"/>
                      </a:cubicBezTo>
                      <a:close/>
                      <a:moveTo>
                        <a:pt x="2111236" y="608669"/>
                      </a:moveTo>
                      <a:cubicBezTo>
                        <a:pt x="2115046" y="609621"/>
                        <a:pt x="2116951" y="613431"/>
                        <a:pt x="2113141" y="623433"/>
                      </a:cubicBezTo>
                      <a:cubicBezTo>
                        <a:pt x="2113141" y="624385"/>
                        <a:pt x="2112189" y="625338"/>
                        <a:pt x="2111236" y="626290"/>
                      </a:cubicBezTo>
                      <a:cubicBezTo>
                        <a:pt x="2147431" y="643435"/>
                        <a:pt x="2126476" y="692013"/>
                        <a:pt x="2159814" y="711063"/>
                      </a:cubicBezTo>
                      <a:cubicBezTo>
                        <a:pt x="2178864" y="721540"/>
                        <a:pt x="2174101" y="752020"/>
                        <a:pt x="2199819" y="758688"/>
                      </a:cubicBezTo>
                      <a:cubicBezTo>
                        <a:pt x="2206486" y="760593"/>
                        <a:pt x="2189341" y="798693"/>
                        <a:pt x="2176959" y="800598"/>
                      </a:cubicBezTo>
                      <a:cubicBezTo>
                        <a:pt x="2149336" y="805360"/>
                        <a:pt x="2120761" y="810123"/>
                        <a:pt x="2092186" y="814885"/>
                      </a:cubicBezTo>
                      <a:cubicBezTo>
                        <a:pt x="2089329" y="799645"/>
                        <a:pt x="2128381" y="789168"/>
                        <a:pt x="2092186" y="777738"/>
                      </a:cubicBezTo>
                      <a:cubicBezTo>
                        <a:pt x="2098854" y="765355"/>
                        <a:pt x="2098854" y="749163"/>
                        <a:pt x="2111236" y="740590"/>
                      </a:cubicBezTo>
                      <a:cubicBezTo>
                        <a:pt x="2127429" y="729160"/>
                        <a:pt x="2118856" y="712015"/>
                        <a:pt x="2110284" y="710110"/>
                      </a:cubicBezTo>
                      <a:cubicBezTo>
                        <a:pt x="2086471" y="705348"/>
                        <a:pt x="2087424" y="682488"/>
                        <a:pt x="2076946" y="669153"/>
                      </a:cubicBezTo>
                      <a:cubicBezTo>
                        <a:pt x="2062659" y="651055"/>
                        <a:pt x="2076946" y="617718"/>
                        <a:pt x="2097901" y="611050"/>
                      </a:cubicBezTo>
                      <a:cubicBezTo>
                        <a:pt x="2101711" y="609621"/>
                        <a:pt x="2107426" y="607716"/>
                        <a:pt x="2111236" y="608669"/>
                      </a:cubicBezTo>
                      <a:close/>
                      <a:moveTo>
                        <a:pt x="927279" y="479605"/>
                      </a:moveTo>
                      <a:cubicBezTo>
                        <a:pt x="932041" y="477700"/>
                        <a:pt x="935851" y="480558"/>
                        <a:pt x="933946" y="486273"/>
                      </a:cubicBezTo>
                      <a:cubicBezTo>
                        <a:pt x="932041" y="490083"/>
                        <a:pt x="929184" y="492941"/>
                        <a:pt x="929184" y="493893"/>
                      </a:cubicBezTo>
                      <a:cubicBezTo>
                        <a:pt x="919659" y="493893"/>
                        <a:pt x="917754" y="491035"/>
                        <a:pt x="919659" y="488178"/>
                      </a:cubicBezTo>
                      <a:cubicBezTo>
                        <a:pt x="921564" y="484368"/>
                        <a:pt x="924421" y="480558"/>
                        <a:pt x="927279" y="479605"/>
                      </a:cubicBezTo>
                      <a:close/>
                      <a:moveTo>
                        <a:pt x="1938089" y="417931"/>
                      </a:moveTo>
                      <a:cubicBezTo>
                        <a:pt x="1948537" y="420431"/>
                        <a:pt x="1955503" y="431504"/>
                        <a:pt x="1959789" y="441505"/>
                      </a:cubicBezTo>
                      <a:cubicBezTo>
                        <a:pt x="1967409" y="457698"/>
                        <a:pt x="1952169" y="461508"/>
                        <a:pt x="1940739" y="466270"/>
                      </a:cubicBezTo>
                      <a:cubicBezTo>
                        <a:pt x="1909306" y="478653"/>
                        <a:pt x="1880731" y="501513"/>
                        <a:pt x="1842631" y="480558"/>
                      </a:cubicBezTo>
                      <a:cubicBezTo>
                        <a:pt x="1829296" y="472938"/>
                        <a:pt x="1832154" y="467223"/>
                        <a:pt x="1832154" y="458650"/>
                      </a:cubicBezTo>
                      <a:cubicBezTo>
                        <a:pt x="1828344" y="450078"/>
                        <a:pt x="1835964" y="442458"/>
                        <a:pt x="1833106" y="431980"/>
                      </a:cubicBezTo>
                      <a:cubicBezTo>
                        <a:pt x="1828344" y="420550"/>
                        <a:pt x="1835011" y="416740"/>
                        <a:pt x="1845489" y="423408"/>
                      </a:cubicBezTo>
                      <a:cubicBezTo>
                        <a:pt x="1847394" y="430075"/>
                        <a:pt x="1849299" y="439600"/>
                        <a:pt x="1857871" y="432933"/>
                      </a:cubicBezTo>
                      <a:cubicBezTo>
                        <a:pt x="1878826" y="418645"/>
                        <a:pt x="1903591" y="426265"/>
                        <a:pt x="1926451" y="418645"/>
                      </a:cubicBezTo>
                      <a:cubicBezTo>
                        <a:pt x="1930737" y="417216"/>
                        <a:pt x="1934607" y="417097"/>
                        <a:pt x="1938089" y="417931"/>
                      </a:cubicBezTo>
                      <a:close/>
                      <a:moveTo>
                        <a:pt x="904419" y="389118"/>
                      </a:moveTo>
                      <a:cubicBezTo>
                        <a:pt x="915849" y="404358"/>
                        <a:pt x="928231" y="418646"/>
                        <a:pt x="938709" y="433886"/>
                      </a:cubicBezTo>
                      <a:cubicBezTo>
                        <a:pt x="940614" y="436743"/>
                        <a:pt x="940614" y="441505"/>
                        <a:pt x="942519" y="446268"/>
                      </a:cubicBezTo>
                      <a:cubicBezTo>
                        <a:pt x="938709" y="447221"/>
                        <a:pt x="932041" y="450078"/>
                        <a:pt x="931089" y="449125"/>
                      </a:cubicBezTo>
                      <a:cubicBezTo>
                        <a:pt x="912991" y="426266"/>
                        <a:pt x="896799" y="440553"/>
                        <a:pt x="878701" y="449125"/>
                      </a:cubicBezTo>
                      <a:cubicBezTo>
                        <a:pt x="871081" y="452936"/>
                        <a:pt x="863461" y="446268"/>
                        <a:pt x="856794" y="443411"/>
                      </a:cubicBezTo>
                      <a:cubicBezTo>
                        <a:pt x="835839" y="424361"/>
                        <a:pt x="864414" y="422455"/>
                        <a:pt x="867271" y="412930"/>
                      </a:cubicBezTo>
                      <a:cubicBezTo>
                        <a:pt x="878701" y="402453"/>
                        <a:pt x="887274" y="388166"/>
                        <a:pt x="904419" y="389118"/>
                      </a:cubicBezTo>
                      <a:close/>
                      <a:moveTo>
                        <a:pt x="1062534" y="340541"/>
                      </a:moveTo>
                      <a:cubicBezTo>
                        <a:pt x="1073011" y="340541"/>
                        <a:pt x="1082536" y="340541"/>
                        <a:pt x="1083489" y="353876"/>
                      </a:cubicBezTo>
                      <a:cubicBezTo>
                        <a:pt x="1073964" y="356733"/>
                        <a:pt x="1066344" y="373878"/>
                        <a:pt x="1053961" y="360543"/>
                      </a:cubicBezTo>
                      <a:cubicBezTo>
                        <a:pt x="1045389" y="351018"/>
                        <a:pt x="1054914" y="345303"/>
                        <a:pt x="1062534" y="340541"/>
                      </a:cubicBezTo>
                      <a:close/>
                      <a:moveTo>
                        <a:pt x="2471113" y="336025"/>
                      </a:moveTo>
                      <a:cubicBezTo>
                        <a:pt x="2489315" y="339763"/>
                        <a:pt x="2505689" y="355066"/>
                        <a:pt x="2521763" y="370068"/>
                      </a:cubicBezTo>
                      <a:cubicBezTo>
                        <a:pt x="2652256" y="491988"/>
                        <a:pt x="2764651" y="627243"/>
                        <a:pt x="2848471" y="785358"/>
                      </a:cubicBezTo>
                      <a:cubicBezTo>
                        <a:pt x="2875141" y="835841"/>
                        <a:pt x="2898953" y="887276"/>
                        <a:pt x="2920861" y="940616"/>
                      </a:cubicBezTo>
                      <a:cubicBezTo>
                        <a:pt x="2925623" y="952046"/>
                        <a:pt x="2938006" y="963476"/>
                        <a:pt x="2926576" y="977763"/>
                      </a:cubicBezTo>
                      <a:cubicBezTo>
                        <a:pt x="2893238" y="978716"/>
                        <a:pt x="2872283" y="955856"/>
                        <a:pt x="2847518" y="938711"/>
                      </a:cubicBezTo>
                      <a:cubicBezTo>
                        <a:pt x="2844661" y="919661"/>
                        <a:pt x="2858948" y="906326"/>
                        <a:pt x="2864663" y="890133"/>
                      </a:cubicBezTo>
                      <a:cubicBezTo>
                        <a:pt x="2846566" y="892991"/>
                        <a:pt x="2829421" y="903468"/>
                        <a:pt x="2810371" y="908231"/>
                      </a:cubicBezTo>
                      <a:cubicBezTo>
                        <a:pt x="2792273" y="911088"/>
                        <a:pt x="2774176" y="912041"/>
                        <a:pt x="2757031" y="904421"/>
                      </a:cubicBezTo>
                      <a:cubicBezTo>
                        <a:pt x="2741791" y="897753"/>
                        <a:pt x="2733218" y="902516"/>
                        <a:pt x="2728456" y="916803"/>
                      </a:cubicBezTo>
                      <a:cubicBezTo>
                        <a:pt x="2724646" y="935853"/>
                        <a:pt x="2713216" y="952998"/>
                        <a:pt x="2707501" y="971096"/>
                      </a:cubicBezTo>
                      <a:cubicBezTo>
                        <a:pt x="2702738" y="984431"/>
                        <a:pt x="2699881" y="997766"/>
                        <a:pt x="2706548" y="1011101"/>
                      </a:cubicBezTo>
                      <a:cubicBezTo>
                        <a:pt x="2712263" y="1021578"/>
                        <a:pt x="2722741" y="1031103"/>
                        <a:pt x="2712263" y="1044438"/>
                      </a:cubicBezTo>
                      <a:cubicBezTo>
                        <a:pt x="2722979" y="1032294"/>
                        <a:pt x="2735302" y="1023900"/>
                        <a:pt x="2750438" y="1026892"/>
                      </a:cubicBezTo>
                      <a:lnTo>
                        <a:pt x="2757317" y="1029909"/>
                      </a:lnTo>
                      <a:lnTo>
                        <a:pt x="2760842" y="1028246"/>
                      </a:lnTo>
                      <a:cubicBezTo>
                        <a:pt x="2768462" y="1021578"/>
                        <a:pt x="2775130" y="1013006"/>
                        <a:pt x="2785607" y="1010148"/>
                      </a:cubicBezTo>
                      <a:cubicBezTo>
                        <a:pt x="2791798" y="1008243"/>
                        <a:pt x="2798228" y="1006814"/>
                        <a:pt x="2804538" y="1006457"/>
                      </a:cubicBezTo>
                      <a:cubicBezTo>
                        <a:pt x="2810848" y="1006100"/>
                        <a:pt x="2817040" y="1006814"/>
                        <a:pt x="2822755" y="1009196"/>
                      </a:cubicBezTo>
                      <a:cubicBezTo>
                        <a:pt x="2859902" y="1023483"/>
                        <a:pt x="2898955" y="1027293"/>
                        <a:pt x="2938959" y="1031103"/>
                      </a:cubicBezTo>
                      <a:cubicBezTo>
                        <a:pt x="2955152" y="1033008"/>
                        <a:pt x="2957057" y="1047296"/>
                        <a:pt x="2959915" y="1058726"/>
                      </a:cubicBezTo>
                      <a:cubicBezTo>
                        <a:pt x="2990394" y="1159691"/>
                        <a:pt x="3010397" y="1262561"/>
                        <a:pt x="3021827" y="1368288"/>
                      </a:cubicBezTo>
                      <a:cubicBezTo>
                        <a:pt x="3029447" y="1433058"/>
                        <a:pt x="3025637" y="1497828"/>
                        <a:pt x="3027542" y="1562598"/>
                      </a:cubicBezTo>
                      <a:cubicBezTo>
                        <a:pt x="3027542" y="1573076"/>
                        <a:pt x="3031352" y="1585458"/>
                        <a:pt x="3020874" y="1594983"/>
                      </a:cubicBezTo>
                      <a:cubicBezTo>
                        <a:pt x="2992299" y="1573076"/>
                        <a:pt x="2963724" y="1551168"/>
                        <a:pt x="2958009" y="1512116"/>
                      </a:cubicBezTo>
                      <a:cubicBezTo>
                        <a:pt x="2954199" y="1483541"/>
                        <a:pt x="2933244" y="1467348"/>
                        <a:pt x="2918005" y="1446393"/>
                      </a:cubicBezTo>
                      <a:cubicBezTo>
                        <a:pt x="2898955" y="1421628"/>
                        <a:pt x="2888477" y="1390196"/>
                        <a:pt x="2860855" y="1371146"/>
                      </a:cubicBezTo>
                      <a:cubicBezTo>
                        <a:pt x="2846567" y="1368288"/>
                        <a:pt x="2836089" y="1359716"/>
                        <a:pt x="2831327" y="1343523"/>
                      </a:cubicBezTo>
                      <a:cubicBezTo>
                        <a:pt x="2835137" y="1360668"/>
                        <a:pt x="2849424" y="1368288"/>
                        <a:pt x="2856092" y="1380671"/>
                      </a:cubicBezTo>
                      <a:cubicBezTo>
                        <a:pt x="2882762" y="1424486"/>
                        <a:pt x="2896097" y="1474968"/>
                        <a:pt x="2930387" y="1514021"/>
                      </a:cubicBezTo>
                      <a:cubicBezTo>
                        <a:pt x="2938007" y="1522593"/>
                        <a:pt x="2938959" y="1534976"/>
                        <a:pt x="2939912" y="1546406"/>
                      </a:cubicBezTo>
                      <a:cubicBezTo>
                        <a:pt x="2941817" y="1566408"/>
                        <a:pt x="2950390" y="1582601"/>
                        <a:pt x="2962772" y="1597841"/>
                      </a:cubicBezTo>
                      <a:cubicBezTo>
                        <a:pt x="2983727" y="1622606"/>
                        <a:pt x="2993252" y="1652133"/>
                        <a:pt x="2999919" y="1683566"/>
                      </a:cubicBezTo>
                      <a:cubicBezTo>
                        <a:pt x="3023732" y="1698806"/>
                        <a:pt x="3015159" y="1721666"/>
                        <a:pt x="3012302" y="1740716"/>
                      </a:cubicBezTo>
                      <a:cubicBezTo>
                        <a:pt x="2988490" y="1885496"/>
                        <a:pt x="2951342" y="2026466"/>
                        <a:pt x="2886572" y="2158864"/>
                      </a:cubicBezTo>
                      <a:cubicBezTo>
                        <a:pt x="2872284" y="2188391"/>
                        <a:pt x="2858949" y="2218871"/>
                        <a:pt x="2841805" y="2246493"/>
                      </a:cubicBezTo>
                      <a:cubicBezTo>
                        <a:pt x="2837042" y="2255066"/>
                        <a:pt x="2835137" y="2266496"/>
                        <a:pt x="2821802" y="2266496"/>
                      </a:cubicBezTo>
                      <a:cubicBezTo>
                        <a:pt x="2812277" y="2260781"/>
                        <a:pt x="2812277" y="2249351"/>
                        <a:pt x="2808467" y="2240778"/>
                      </a:cubicBezTo>
                      <a:cubicBezTo>
                        <a:pt x="2794180" y="2222681"/>
                        <a:pt x="2796084" y="2198868"/>
                        <a:pt x="2785607" y="2172198"/>
                      </a:cubicBezTo>
                      <a:cubicBezTo>
                        <a:pt x="2795132" y="2196011"/>
                        <a:pt x="2791322" y="2217918"/>
                        <a:pt x="2805609" y="2234111"/>
                      </a:cubicBezTo>
                      <a:cubicBezTo>
                        <a:pt x="2812277" y="2246493"/>
                        <a:pt x="2811324" y="2261733"/>
                        <a:pt x="2821802" y="2273164"/>
                      </a:cubicBezTo>
                      <a:cubicBezTo>
                        <a:pt x="2795132" y="2339839"/>
                        <a:pt x="2750364" y="2394131"/>
                        <a:pt x="2708455" y="2451281"/>
                      </a:cubicBezTo>
                      <a:cubicBezTo>
                        <a:pt x="2661782" y="2514146"/>
                        <a:pt x="2606537" y="2568439"/>
                        <a:pt x="2551292" y="2622731"/>
                      </a:cubicBezTo>
                      <a:cubicBezTo>
                        <a:pt x="2527480" y="2646543"/>
                        <a:pt x="2502714" y="2666546"/>
                        <a:pt x="2476997" y="2687501"/>
                      </a:cubicBezTo>
                      <a:cubicBezTo>
                        <a:pt x="2465567" y="2677976"/>
                        <a:pt x="2476997" y="2661783"/>
                        <a:pt x="2463662" y="2655116"/>
                      </a:cubicBezTo>
                      <a:cubicBezTo>
                        <a:pt x="2469377" y="2608443"/>
                        <a:pt x="2446517" y="2570343"/>
                        <a:pt x="2425562" y="2533196"/>
                      </a:cubicBezTo>
                      <a:cubicBezTo>
                        <a:pt x="2392224" y="2475093"/>
                        <a:pt x="2414132" y="2424611"/>
                        <a:pt x="2439849" y="2375081"/>
                      </a:cubicBezTo>
                      <a:cubicBezTo>
                        <a:pt x="2453184" y="2349364"/>
                        <a:pt x="2458899" y="2330314"/>
                        <a:pt x="2449374" y="2301739"/>
                      </a:cubicBezTo>
                      <a:cubicBezTo>
                        <a:pt x="2439849" y="2272211"/>
                        <a:pt x="2442707" y="2240778"/>
                        <a:pt x="2430324" y="2210298"/>
                      </a:cubicBezTo>
                      <a:cubicBezTo>
                        <a:pt x="2420799" y="2187439"/>
                        <a:pt x="2416989" y="2160768"/>
                        <a:pt x="2396987" y="2144576"/>
                      </a:cubicBezTo>
                      <a:cubicBezTo>
                        <a:pt x="2352219" y="2107428"/>
                        <a:pt x="2357934" y="2060756"/>
                        <a:pt x="2370317" y="2012178"/>
                      </a:cubicBezTo>
                      <a:cubicBezTo>
                        <a:pt x="2372222" y="2005511"/>
                        <a:pt x="2374127" y="1998843"/>
                        <a:pt x="2374127" y="1992176"/>
                      </a:cubicBezTo>
                      <a:cubicBezTo>
                        <a:pt x="2376984" y="1954076"/>
                        <a:pt x="2356982" y="1935978"/>
                        <a:pt x="2319834" y="1944551"/>
                      </a:cubicBezTo>
                      <a:cubicBezTo>
                        <a:pt x="2303642" y="1948361"/>
                        <a:pt x="2292212" y="1948361"/>
                        <a:pt x="2282687" y="1931216"/>
                      </a:cubicBezTo>
                      <a:cubicBezTo>
                        <a:pt x="2263637" y="1897878"/>
                        <a:pt x="2235062" y="1889306"/>
                        <a:pt x="2200772" y="1905498"/>
                      </a:cubicBezTo>
                      <a:cubicBezTo>
                        <a:pt x="2186484" y="1912166"/>
                        <a:pt x="2171244" y="1918833"/>
                        <a:pt x="2157909" y="1926453"/>
                      </a:cubicBezTo>
                      <a:cubicBezTo>
                        <a:pt x="2140764" y="1935978"/>
                        <a:pt x="2124572" y="1938836"/>
                        <a:pt x="2106474" y="1931216"/>
                      </a:cubicBezTo>
                      <a:cubicBezTo>
                        <a:pt x="2083614" y="1921691"/>
                        <a:pt x="2059802" y="1925501"/>
                        <a:pt x="2040752" y="1937883"/>
                      </a:cubicBezTo>
                      <a:cubicBezTo>
                        <a:pt x="2012177" y="1956933"/>
                        <a:pt x="1991222" y="1941693"/>
                        <a:pt x="1974077" y="1924548"/>
                      </a:cubicBezTo>
                      <a:cubicBezTo>
                        <a:pt x="1956932" y="1907403"/>
                        <a:pt x="1938834" y="1892163"/>
                        <a:pt x="1919784" y="1877876"/>
                      </a:cubicBezTo>
                      <a:cubicBezTo>
                        <a:pt x="1909307" y="1870256"/>
                        <a:pt x="1899782" y="1861683"/>
                        <a:pt x="1896924" y="1849301"/>
                      </a:cubicBezTo>
                      <a:cubicBezTo>
                        <a:pt x="1889304" y="1812153"/>
                        <a:pt x="1862634" y="1789293"/>
                        <a:pt x="1839774" y="1762623"/>
                      </a:cubicBezTo>
                      <a:cubicBezTo>
                        <a:pt x="1827392" y="1748336"/>
                        <a:pt x="1815962" y="1694043"/>
                        <a:pt x="1822629" y="1676898"/>
                      </a:cubicBezTo>
                      <a:cubicBezTo>
                        <a:pt x="1840727" y="1632131"/>
                        <a:pt x="1846442" y="1585458"/>
                        <a:pt x="1829297" y="1537833"/>
                      </a:cubicBezTo>
                      <a:cubicBezTo>
                        <a:pt x="1826439" y="1530213"/>
                        <a:pt x="1823582" y="1522593"/>
                        <a:pt x="1828344" y="1514973"/>
                      </a:cubicBezTo>
                      <a:cubicBezTo>
                        <a:pt x="1854062" y="1466396"/>
                        <a:pt x="1875017" y="1416866"/>
                        <a:pt x="1909307" y="1373051"/>
                      </a:cubicBezTo>
                      <a:cubicBezTo>
                        <a:pt x="1915022" y="1366383"/>
                        <a:pt x="1923594" y="1365431"/>
                        <a:pt x="1929309" y="1361621"/>
                      </a:cubicBezTo>
                      <a:cubicBezTo>
                        <a:pt x="1954074" y="1345428"/>
                        <a:pt x="1976934" y="1330188"/>
                        <a:pt x="1977887" y="1293041"/>
                      </a:cubicBezTo>
                      <a:cubicBezTo>
                        <a:pt x="1978839" y="1267323"/>
                        <a:pt x="1992174" y="1239701"/>
                        <a:pt x="2019797" y="1227318"/>
                      </a:cubicBezTo>
                      <a:cubicBezTo>
                        <a:pt x="2040752" y="1217793"/>
                        <a:pt x="2050277" y="1201601"/>
                        <a:pt x="2051229" y="1178741"/>
                      </a:cubicBezTo>
                      <a:cubicBezTo>
                        <a:pt x="2058849" y="1162548"/>
                        <a:pt x="2071232" y="1167311"/>
                        <a:pt x="2083614" y="1172073"/>
                      </a:cubicBezTo>
                      <a:cubicBezTo>
                        <a:pt x="2111237" y="1181598"/>
                        <a:pt x="2136002" y="1178741"/>
                        <a:pt x="2161719" y="1162548"/>
                      </a:cubicBezTo>
                      <a:cubicBezTo>
                        <a:pt x="2193152" y="1142546"/>
                        <a:pt x="2229347" y="1134926"/>
                        <a:pt x="2266494" y="1136831"/>
                      </a:cubicBezTo>
                      <a:cubicBezTo>
                        <a:pt x="2288402" y="1137783"/>
                        <a:pt x="2310309" y="1137783"/>
                        <a:pt x="2331264" y="1133021"/>
                      </a:cubicBezTo>
                      <a:cubicBezTo>
                        <a:pt x="2370317" y="1123496"/>
                        <a:pt x="2397939" y="1138736"/>
                        <a:pt x="2387462" y="1197791"/>
                      </a:cubicBezTo>
                      <a:cubicBezTo>
                        <a:pt x="2384604" y="1213983"/>
                        <a:pt x="2384604" y="1228271"/>
                        <a:pt x="2400797" y="1229223"/>
                      </a:cubicBezTo>
                      <a:cubicBezTo>
                        <a:pt x="2447469" y="1231128"/>
                        <a:pt x="2477949" y="1266371"/>
                        <a:pt x="2517002" y="1283516"/>
                      </a:cubicBezTo>
                      <a:cubicBezTo>
                        <a:pt x="2538909" y="1293041"/>
                        <a:pt x="2550339" y="1296851"/>
                        <a:pt x="2556055" y="1266371"/>
                      </a:cubicBezTo>
                      <a:cubicBezTo>
                        <a:pt x="2561769" y="1236843"/>
                        <a:pt x="2589392" y="1227318"/>
                        <a:pt x="2617967" y="1241606"/>
                      </a:cubicBezTo>
                      <a:cubicBezTo>
                        <a:pt x="2644637" y="1254941"/>
                        <a:pt x="2673212" y="1262561"/>
                        <a:pt x="2701787" y="1271133"/>
                      </a:cubicBezTo>
                      <a:cubicBezTo>
                        <a:pt x="2743697" y="1283516"/>
                        <a:pt x="2782749" y="1259703"/>
                        <a:pt x="2823707" y="1270181"/>
                      </a:cubicBezTo>
                      <a:cubicBezTo>
                        <a:pt x="2833232" y="1272086"/>
                        <a:pt x="2840852" y="1262561"/>
                        <a:pt x="2842757" y="1253988"/>
                      </a:cubicBezTo>
                      <a:cubicBezTo>
                        <a:pt x="2847519" y="1233033"/>
                        <a:pt x="2856092" y="1212078"/>
                        <a:pt x="2857997" y="1191123"/>
                      </a:cubicBezTo>
                      <a:cubicBezTo>
                        <a:pt x="2861807" y="1157786"/>
                        <a:pt x="2857044" y="1154928"/>
                        <a:pt x="2824659" y="1163501"/>
                      </a:cubicBezTo>
                      <a:cubicBezTo>
                        <a:pt x="2807514" y="1168263"/>
                        <a:pt x="2793227" y="1167311"/>
                        <a:pt x="2781797" y="1153023"/>
                      </a:cubicBezTo>
                      <a:lnTo>
                        <a:pt x="2778142" y="1149005"/>
                      </a:lnTo>
                      <a:lnTo>
                        <a:pt x="2758579" y="1157637"/>
                      </a:lnTo>
                      <a:cubicBezTo>
                        <a:pt x="2730182" y="1164691"/>
                        <a:pt x="2706072" y="1153261"/>
                        <a:pt x="2684641" y="1122543"/>
                      </a:cubicBezTo>
                      <a:cubicBezTo>
                        <a:pt x="2676068" y="1110161"/>
                        <a:pt x="2672258" y="1095873"/>
                        <a:pt x="2664638" y="1083491"/>
                      </a:cubicBezTo>
                      <a:cubicBezTo>
                        <a:pt x="2658923" y="1073966"/>
                        <a:pt x="2664638" y="1054916"/>
                        <a:pt x="2646541" y="1054916"/>
                      </a:cubicBezTo>
                      <a:cubicBezTo>
                        <a:pt x="2631301" y="1055868"/>
                        <a:pt x="2616061" y="1061583"/>
                        <a:pt x="2610346" y="1080633"/>
                      </a:cubicBezTo>
                      <a:lnTo>
                        <a:pt x="2609202" y="1082346"/>
                      </a:lnTo>
                      <a:lnTo>
                        <a:pt x="2613204" y="1086348"/>
                      </a:lnTo>
                      <a:cubicBezTo>
                        <a:pt x="2619871" y="1093968"/>
                        <a:pt x="2626539" y="1101588"/>
                        <a:pt x="2632254" y="1108255"/>
                      </a:cubicBezTo>
                      <a:cubicBezTo>
                        <a:pt x="2619871" y="1117780"/>
                        <a:pt x="2617014" y="1133020"/>
                        <a:pt x="2609394" y="1145403"/>
                      </a:cubicBezTo>
                      <a:cubicBezTo>
                        <a:pt x="2602726" y="1154928"/>
                        <a:pt x="2586534" y="1142545"/>
                        <a:pt x="2584629" y="1132068"/>
                      </a:cubicBezTo>
                      <a:cubicBezTo>
                        <a:pt x="2581771" y="1117780"/>
                        <a:pt x="2574151" y="1106350"/>
                        <a:pt x="2566055" y="1095397"/>
                      </a:cubicBezTo>
                      <a:lnTo>
                        <a:pt x="2558490" y="1083461"/>
                      </a:lnTo>
                      <a:lnTo>
                        <a:pt x="2545576" y="1071108"/>
                      </a:lnTo>
                      <a:cubicBezTo>
                        <a:pt x="2541766" y="1068251"/>
                        <a:pt x="2537003" y="1065393"/>
                        <a:pt x="2536051" y="1061583"/>
                      </a:cubicBezTo>
                      <a:cubicBezTo>
                        <a:pt x="2522716" y="1003481"/>
                        <a:pt x="2462708" y="991098"/>
                        <a:pt x="2429371" y="952046"/>
                      </a:cubicBezTo>
                      <a:cubicBezTo>
                        <a:pt x="2426513" y="949188"/>
                        <a:pt x="2421751" y="947283"/>
                        <a:pt x="2417941" y="944426"/>
                      </a:cubicBezTo>
                      <a:cubicBezTo>
                        <a:pt x="2416036" y="943473"/>
                        <a:pt x="2413178" y="943473"/>
                        <a:pt x="2407463" y="947283"/>
                      </a:cubicBezTo>
                      <a:cubicBezTo>
                        <a:pt x="2425561" y="973001"/>
                        <a:pt x="2440801" y="998718"/>
                        <a:pt x="2469376" y="1014911"/>
                      </a:cubicBezTo>
                      <a:cubicBezTo>
                        <a:pt x="2483663" y="1023483"/>
                        <a:pt x="2500808" y="1028246"/>
                        <a:pt x="2509381" y="1044438"/>
                      </a:cubicBezTo>
                      <a:cubicBezTo>
                        <a:pt x="2510333" y="1049201"/>
                        <a:pt x="2508428" y="1053963"/>
                        <a:pt x="2504618" y="1057773"/>
                      </a:cubicBezTo>
                      <a:cubicBezTo>
                        <a:pt x="2500808" y="1066346"/>
                        <a:pt x="2479853" y="1059678"/>
                        <a:pt x="2488426" y="1077776"/>
                      </a:cubicBezTo>
                      <a:cubicBezTo>
                        <a:pt x="2485568" y="1082538"/>
                        <a:pt x="2481758" y="1084443"/>
                        <a:pt x="2476996" y="1084443"/>
                      </a:cubicBezTo>
                      <a:cubicBezTo>
                        <a:pt x="2437943" y="1050153"/>
                        <a:pt x="2385556" y="1032056"/>
                        <a:pt x="2356028" y="985383"/>
                      </a:cubicBezTo>
                      <a:cubicBezTo>
                        <a:pt x="2346503" y="970143"/>
                        <a:pt x="2333168" y="968238"/>
                        <a:pt x="2317928" y="978716"/>
                      </a:cubicBezTo>
                      <a:cubicBezTo>
                        <a:pt x="2310308" y="984431"/>
                        <a:pt x="2301736" y="994908"/>
                        <a:pt x="2295068" y="993003"/>
                      </a:cubicBezTo>
                      <a:cubicBezTo>
                        <a:pt x="2237918" y="978716"/>
                        <a:pt x="2232203" y="1040628"/>
                        <a:pt x="2196008" y="1057773"/>
                      </a:cubicBezTo>
                      <a:cubicBezTo>
                        <a:pt x="2185531" y="1062536"/>
                        <a:pt x="2183626" y="1075871"/>
                        <a:pt x="2181721" y="1087301"/>
                      </a:cubicBezTo>
                      <a:cubicBezTo>
                        <a:pt x="2172196" y="1130163"/>
                        <a:pt x="2149336" y="1152071"/>
                        <a:pt x="2105521" y="1157786"/>
                      </a:cubicBezTo>
                      <a:cubicBezTo>
                        <a:pt x="2088376" y="1159691"/>
                        <a:pt x="2069326" y="1179693"/>
                        <a:pt x="2053133" y="1155881"/>
                      </a:cubicBezTo>
                      <a:cubicBezTo>
                        <a:pt x="2052181" y="1145403"/>
                        <a:pt x="2048371" y="1137783"/>
                        <a:pt x="2036941" y="1136831"/>
                      </a:cubicBezTo>
                      <a:cubicBezTo>
                        <a:pt x="2026463" y="1135878"/>
                        <a:pt x="2010271" y="1148261"/>
                        <a:pt x="2008366" y="1131116"/>
                      </a:cubicBezTo>
                      <a:cubicBezTo>
                        <a:pt x="2005508" y="1113018"/>
                        <a:pt x="1993126" y="1094921"/>
                        <a:pt x="2001698" y="1074918"/>
                      </a:cubicBezTo>
                      <a:cubicBezTo>
                        <a:pt x="2011223" y="1051106"/>
                        <a:pt x="2015986" y="1027293"/>
                        <a:pt x="2008366" y="1001576"/>
                      </a:cubicBezTo>
                      <a:cubicBezTo>
                        <a:pt x="2002651" y="979668"/>
                        <a:pt x="2021701" y="978716"/>
                        <a:pt x="2035988" y="977763"/>
                      </a:cubicBezTo>
                      <a:cubicBezTo>
                        <a:pt x="2059801" y="974906"/>
                        <a:pt x="2083613" y="981573"/>
                        <a:pt x="2107426" y="983478"/>
                      </a:cubicBezTo>
                      <a:cubicBezTo>
                        <a:pt x="2120761" y="984431"/>
                        <a:pt x="2139811" y="992051"/>
                        <a:pt x="2148383" y="975858"/>
                      </a:cubicBezTo>
                      <a:cubicBezTo>
                        <a:pt x="2157908" y="956808"/>
                        <a:pt x="2162671" y="934901"/>
                        <a:pt x="2150288" y="913946"/>
                      </a:cubicBezTo>
                      <a:cubicBezTo>
                        <a:pt x="2140763" y="897753"/>
                        <a:pt x="2131238" y="882513"/>
                        <a:pt x="2112188" y="876798"/>
                      </a:cubicBezTo>
                      <a:cubicBezTo>
                        <a:pt x="2105521" y="874893"/>
                        <a:pt x="2094091" y="873941"/>
                        <a:pt x="2096948" y="862511"/>
                      </a:cubicBezTo>
                      <a:cubicBezTo>
                        <a:pt x="2098853" y="852033"/>
                        <a:pt x="2109331" y="852033"/>
                        <a:pt x="2118856" y="849176"/>
                      </a:cubicBezTo>
                      <a:cubicBezTo>
                        <a:pt x="2149336" y="838698"/>
                        <a:pt x="2177911" y="830126"/>
                        <a:pt x="2206486" y="810123"/>
                      </a:cubicBezTo>
                      <a:cubicBezTo>
                        <a:pt x="2241728" y="785358"/>
                        <a:pt x="2258873" y="735828"/>
                        <a:pt x="2308403" y="731066"/>
                      </a:cubicBezTo>
                      <a:cubicBezTo>
                        <a:pt x="2322691" y="729161"/>
                        <a:pt x="2323643" y="718683"/>
                        <a:pt x="2321738" y="708206"/>
                      </a:cubicBezTo>
                      <a:cubicBezTo>
                        <a:pt x="2319833" y="698681"/>
                        <a:pt x="2314118" y="689156"/>
                        <a:pt x="2311261" y="679631"/>
                      </a:cubicBezTo>
                      <a:cubicBezTo>
                        <a:pt x="2307451" y="666296"/>
                        <a:pt x="2305546" y="652008"/>
                        <a:pt x="2320786" y="643436"/>
                      </a:cubicBezTo>
                      <a:cubicBezTo>
                        <a:pt x="2326501" y="640578"/>
                        <a:pt x="2334121" y="632958"/>
                        <a:pt x="2338883" y="638673"/>
                      </a:cubicBezTo>
                      <a:cubicBezTo>
                        <a:pt x="2346503" y="649151"/>
                        <a:pt x="2353171" y="662486"/>
                        <a:pt x="2343646" y="675821"/>
                      </a:cubicBezTo>
                      <a:cubicBezTo>
                        <a:pt x="2337931" y="685346"/>
                        <a:pt x="2342693" y="692966"/>
                        <a:pt x="2348408" y="699633"/>
                      </a:cubicBezTo>
                      <a:cubicBezTo>
                        <a:pt x="2356028" y="708206"/>
                        <a:pt x="2364601" y="711063"/>
                        <a:pt x="2376031" y="706301"/>
                      </a:cubicBezTo>
                      <a:cubicBezTo>
                        <a:pt x="2378888" y="705348"/>
                        <a:pt x="2381746" y="704396"/>
                        <a:pt x="2385556" y="704396"/>
                      </a:cubicBezTo>
                      <a:cubicBezTo>
                        <a:pt x="2409368" y="712968"/>
                        <a:pt x="2432228" y="712016"/>
                        <a:pt x="2454136" y="698681"/>
                      </a:cubicBezTo>
                      <a:cubicBezTo>
                        <a:pt x="2460803" y="694871"/>
                        <a:pt x="2469376" y="692966"/>
                        <a:pt x="2476996" y="692013"/>
                      </a:cubicBezTo>
                      <a:cubicBezTo>
                        <a:pt x="2517001" y="689156"/>
                        <a:pt x="2517001" y="689156"/>
                        <a:pt x="2517953" y="648198"/>
                      </a:cubicBezTo>
                      <a:cubicBezTo>
                        <a:pt x="2525573" y="626291"/>
                        <a:pt x="2540813" y="618671"/>
                        <a:pt x="2563673" y="626291"/>
                      </a:cubicBezTo>
                      <a:cubicBezTo>
                        <a:pt x="2558911" y="610098"/>
                        <a:pt x="2545576" y="599621"/>
                        <a:pt x="2554148" y="585333"/>
                      </a:cubicBezTo>
                      <a:lnTo>
                        <a:pt x="2572928" y="573708"/>
                      </a:lnTo>
                      <a:lnTo>
                        <a:pt x="2586098" y="571735"/>
                      </a:lnTo>
                      <a:lnTo>
                        <a:pt x="2586726" y="571671"/>
                      </a:lnTo>
                      <a:cubicBezTo>
                        <a:pt x="2599630" y="572653"/>
                        <a:pt x="2613203" y="578189"/>
                        <a:pt x="2624633" y="568188"/>
                      </a:cubicBezTo>
                      <a:cubicBezTo>
                        <a:pt x="2626538" y="566283"/>
                        <a:pt x="2628443" y="565331"/>
                        <a:pt x="2630348" y="563426"/>
                      </a:cubicBezTo>
                      <a:cubicBezTo>
                        <a:pt x="2634158" y="561521"/>
                        <a:pt x="2634158" y="568188"/>
                        <a:pt x="2633206" y="563426"/>
                      </a:cubicBezTo>
                      <a:cubicBezTo>
                        <a:pt x="2632253" y="557711"/>
                        <a:pt x="2629396" y="564378"/>
                        <a:pt x="2626538" y="563426"/>
                      </a:cubicBezTo>
                      <a:cubicBezTo>
                        <a:pt x="2615584" y="567236"/>
                        <a:pt x="2604392" y="569141"/>
                        <a:pt x="2593082" y="570689"/>
                      </a:cubicBezTo>
                      <a:lnTo>
                        <a:pt x="2586098" y="571735"/>
                      </a:lnTo>
                      <a:lnTo>
                        <a:pt x="2574151" y="572951"/>
                      </a:lnTo>
                      <a:lnTo>
                        <a:pt x="2572928" y="573708"/>
                      </a:lnTo>
                      <a:lnTo>
                        <a:pt x="2558911" y="575808"/>
                      </a:lnTo>
                      <a:cubicBezTo>
                        <a:pt x="2533193" y="580571"/>
                        <a:pt x="2516048" y="563426"/>
                        <a:pt x="2506523" y="541518"/>
                      </a:cubicBezTo>
                      <a:cubicBezTo>
                        <a:pt x="2496998" y="519611"/>
                        <a:pt x="2487473" y="498656"/>
                        <a:pt x="2512238" y="480558"/>
                      </a:cubicBezTo>
                      <a:cubicBezTo>
                        <a:pt x="2520811" y="474843"/>
                        <a:pt x="2527478" y="467223"/>
                        <a:pt x="2533193" y="458651"/>
                      </a:cubicBezTo>
                      <a:cubicBezTo>
                        <a:pt x="2537003" y="452936"/>
                        <a:pt x="2541766" y="446268"/>
                        <a:pt x="2534146" y="440553"/>
                      </a:cubicBezTo>
                      <a:cubicBezTo>
                        <a:pt x="2526526" y="434838"/>
                        <a:pt x="2515096" y="437696"/>
                        <a:pt x="2513191" y="445316"/>
                      </a:cubicBezTo>
                      <a:cubicBezTo>
                        <a:pt x="2506523" y="474843"/>
                        <a:pt x="2482711" y="489131"/>
                        <a:pt x="2464613" y="509133"/>
                      </a:cubicBezTo>
                      <a:cubicBezTo>
                        <a:pt x="2452231" y="523421"/>
                        <a:pt x="2455088" y="538661"/>
                        <a:pt x="2467471" y="551996"/>
                      </a:cubicBezTo>
                      <a:cubicBezTo>
                        <a:pt x="2481758" y="567236"/>
                        <a:pt x="2481758" y="582476"/>
                        <a:pt x="2468423" y="597716"/>
                      </a:cubicBezTo>
                      <a:cubicBezTo>
                        <a:pt x="2457946" y="610098"/>
                        <a:pt x="2455088" y="623433"/>
                        <a:pt x="2453183" y="638673"/>
                      </a:cubicBezTo>
                      <a:cubicBezTo>
                        <a:pt x="2451278" y="657723"/>
                        <a:pt x="2442706" y="671058"/>
                        <a:pt x="2423656" y="676773"/>
                      </a:cubicBezTo>
                      <a:cubicBezTo>
                        <a:pt x="2413178" y="682488"/>
                        <a:pt x="2402701" y="690108"/>
                        <a:pt x="2389366" y="683441"/>
                      </a:cubicBezTo>
                      <a:cubicBezTo>
                        <a:pt x="2381746" y="676773"/>
                        <a:pt x="2376983" y="670106"/>
                        <a:pt x="2383651" y="659628"/>
                      </a:cubicBezTo>
                      <a:cubicBezTo>
                        <a:pt x="2377936" y="649151"/>
                        <a:pt x="2372221" y="638673"/>
                        <a:pt x="2367458" y="627243"/>
                      </a:cubicBezTo>
                      <a:cubicBezTo>
                        <a:pt x="2348408" y="585333"/>
                        <a:pt x="2348408" y="584381"/>
                        <a:pt x="2308403" y="612003"/>
                      </a:cubicBezTo>
                      <a:cubicBezTo>
                        <a:pt x="2273161" y="616766"/>
                        <a:pt x="2265541" y="608193"/>
                        <a:pt x="2270303" y="571046"/>
                      </a:cubicBezTo>
                      <a:cubicBezTo>
                        <a:pt x="2271256" y="560568"/>
                        <a:pt x="2287448" y="545328"/>
                        <a:pt x="2260778" y="543423"/>
                      </a:cubicBezTo>
                      <a:cubicBezTo>
                        <a:pt x="2255063" y="542471"/>
                        <a:pt x="2255063" y="530088"/>
                        <a:pt x="2259826" y="522468"/>
                      </a:cubicBezTo>
                      <a:cubicBezTo>
                        <a:pt x="2313166" y="486273"/>
                        <a:pt x="2361743" y="445316"/>
                        <a:pt x="2390318" y="385308"/>
                      </a:cubicBezTo>
                      <a:cubicBezTo>
                        <a:pt x="2396986" y="372926"/>
                        <a:pt x="2403653" y="362448"/>
                        <a:pt x="2416988" y="357686"/>
                      </a:cubicBezTo>
                      <a:cubicBezTo>
                        <a:pt x="2416988" y="355781"/>
                        <a:pt x="2416988" y="353876"/>
                        <a:pt x="2417941" y="351971"/>
                      </a:cubicBezTo>
                      <a:cubicBezTo>
                        <a:pt x="2419846" y="352923"/>
                        <a:pt x="2423656" y="354828"/>
                        <a:pt x="2424608" y="353876"/>
                      </a:cubicBezTo>
                      <a:cubicBezTo>
                        <a:pt x="2434371" y="344351"/>
                        <a:pt x="2443539" y="338934"/>
                        <a:pt x="2452245" y="336582"/>
                      </a:cubicBezTo>
                      <a:cubicBezTo>
                        <a:pt x="2458775" y="334818"/>
                        <a:pt x="2465045" y="334779"/>
                        <a:pt x="2471113" y="336025"/>
                      </a:cubicBezTo>
                      <a:close/>
                      <a:moveTo>
                        <a:pt x="761544" y="194808"/>
                      </a:moveTo>
                      <a:cubicBezTo>
                        <a:pt x="773926" y="196713"/>
                        <a:pt x="774879" y="206238"/>
                        <a:pt x="773926" y="216716"/>
                      </a:cubicBezTo>
                      <a:cubicBezTo>
                        <a:pt x="755829" y="237671"/>
                        <a:pt x="760591" y="257673"/>
                        <a:pt x="773926" y="278628"/>
                      </a:cubicBezTo>
                      <a:cubicBezTo>
                        <a:pt x="748209" y="302441"/>
                        <a:pt x="720586" y="315776"/>
                        <a:pt x="687249" y="293868"/>
                      </a:cubicBezTo>
                      <a:cubicBezTo>
                        <a:pt x="682486" y="291011"/>
                        <a:pt x="675819" y="292916"/>
                        <a:pt x="671056" y="292916"/>
                      </a:cubicBezTo>
                      <a:cubicBezTo>
                        <a:pt x="660579" y="294821"/>
                        <a:pt x="650101" y="296726"/>
                        <a:pt x="640576" y="298631"/>
                      </a:cubicBezTo>
                      <a:cubicBezTo>
                        <a:pt x="627241" y="300536"/>
                        <a:pt x="613906" y="302441"/>
                        <a:pt x="603429" y="291011"/>
                      </a:cubicBezTo>
                      <a:cubicBezTo>
                        <a:pt x="636766" y="258626"/>
                        <a:pt x="678676" y="239576"/>
                        <a:pt x="715824" y="211953"/>
                      </a:cubicBezTo>
                      <a:cubicBezTo>
                        <a:pt x="719634" y="209096"/>
                        <a:pt x="724396" y="211953"/>
                        <a:pt x="727254" y="215763"/>
                      </a:cubicBezTo>
                      <a:cubicBezTo>
                        <a:pt x="746304" y="220526"/>
                        <a:pt x="741541" y="187188"/>
                        <a:pt x="761544" y="194808"/>
                      </a:cubicBezTo>
                      <a:close/>
                      <a:moveTo>
                        <a:pt x="873343" y="184331"/>
                      </a:moveTo>
                      <a:cubicBezTo>
                        <a:pt x="879653" y="185283"/>
                        <a:pt x="886320" y="188617"/>
                        <a:pt x="891083" y="191951"/>
                      </a:cubicBezTo>
                      <a:cubicBezTo>
                        <a:pt x="904418" y="200523"/>
                        <a:pt x="892988" y="209096"/>
                        <a:pt x="888226" y="217668"/>
                      </a:cubicBezTo>
                      <a:lnTo>
                        <a:pt x="879241" y="234820"/>
                      </a:lnTo>
                      <a:lnTo>
                        <a:pt x="895370" y="235036"/>
                      </a:lnTo>
                      <a:cubicBezTo>
                        <a:pt x="907514" y="238206"/>
                        <a:pt x="906800" y="249815"/>
                        <a:pt x="899656" y="266246"/>
                      </a:cubicBezTo>
                      <a:cubicBezTo>
                        <a:pt x="894893" y="277676"/>
                        <a:pt x="884416" y="289106"/>
                        <a:pt x="892988" y="303393"/>
                      </a:cubicBezTo>
                      <a:cubicBezTo>
                        <a:pt x="897751" y="310061"/>
                        <a:pt x="901561" y="309108"/>
                        <a:pt x="905371" y="303393"/>
                      </a:cubicBezTo>
                      <a:cubicBezTo>
                        <a:pt x="923468" y="307203"/>
                        <a:pt x="923468" y="307203"/>
                        <a:pt x="915848" y="337683"/>
                      </a:cubicBezTo>
                      <a:cubicBezTo>
                        <a:pt x="926326" y="330063"/>
                        <a:pt x="936803" y="329111"/>
                        <a:pt x="946328" y="324348"/>
                      </a:cubicBezTo>
                      <a:lnTo>
                        <a:pt x="973409" y="303804"/>
                      </a:lnTo>
                      <a:lnTo>
                        <a:pt x="975260" y="292796"/>
                      </a:lnTo>
                      <a:cubicBezTo>
                        <a:pt x="974903" y="288629"/>
                        <a:pt x="972522" y="284819"/>
                        <a:pt x="965378" y="281485"/>
                      </a:cubicBezTo>
                      <a:cubicBezTo>
                        <a:pt x="944423" y="270055"/>
                        <a:pt x="942518" y="249100"/>
                        <a:pt x="962521" y="233860"/>
                      </a:cubicBezTo>
                      <a:cubicBezTo>
                        <a:pt x="977761" y="221478"/>
                        <a:pt x="993953" y="208143"/>
                        <a:pt x="1013956" y="203380"/>
                      </a:cubicBezTo>
                      <a:cubicBezTo>
                        <a:pt x="1018718" y="201475"/>
                        <a:pt x="1023481" y="200046"/>
                        <a:pt x="1028243" y="200165"/>
                      </a:cubicBezTo>
                      <a:cubicBezTo>
                        <a:pt x="1033006" y="200284"/>
                        <a:pt x="1037768" y="201951"/>
                        <a:pt x="1042531" y="206238"/>
                      </a:cubicBezTo>
                      <a:cubicBezTo>
                        <a:pt x="1037768" y="220525"/>
                        <a:pt x="1018718" y="221478"/>
                        <a:pt x="1016813" y="234813"/>
                      </a:cubicBezTo>
                      <a:cubicBezTo>
                        <a:pt x="1029196" y="212905"/>
                        <a:pt x="1052056" y="208143"/>
                        <a:pt x="1075868" y="204333"/>
                      </a:cubicBezTo>
                      <a:cubicBezTo>
                        <a:pt x="1082536" y="204333"/>
                        <a:pt x="1089203" y="204333"/>
                        <a:pt x="1095871" y="204333"/>
                      </a:cubicBezTo>
                      <a:cubicBezTo>
                        <a:pt x="1106348" y="211953"/>
                        <a:pt x="1099681" y="223383"/>
                        <a:pt x="1099681" y="232908"/>
                      </a:cubicBezTo>
                      <a:cubicBezTo>
                        <a:pt x="1112063" y="235765"/>
                        <a:pt x="1123493" y="229098"/>
                        <a:pt x="1133971" y="231003"/>
                      </a:cubicBezTo>
                      <a:cubicBezTo>
                        <a:pt x="1140638" y="231003"/>
                        <a:pt x="1146353" y="233860"/>
                        <a:pt x="1151116" y="238623"/>
                      </a:cubicBezTo>
                      <a:cubicBezTo>
                        <a:pt x="1162546" y="262435"/>
                        <a:pt x="1192073" y="265293"/>
                        <a:pt x="1205408" y="287200"/>
                      </a:cubicBezTo>
                      <a:cubicBezTo>
                        <a:pt x="1219696" y="305298"/>
                        <a:pt x="1210171" y="320538"/>
                        <a:pt x="1198741" y="334825"/>
                      </a:cubicBezTo>
                      <a:cubicBezTo>
                        <a:pt x="1205408" y="359590"/>
                        <a:pt x="1234936" y="358638"/>
                        <a:pt x="1248271" y="377688"/>
                      </a:cubicBezTo>
                      <a:cubicBezTo>
                        <a:pt x="1257796" y="391023"/>
                        <a:pt x="1257796" y="393880"/>
                        <a:pt x="1246366" y="402453"/>
                      </a:cubicBezTo>
                      <a:cubicBezTo>
                        <a:pt x="1226363" y="415788"/>
                        <a:pt x="1207313" y="445315"/>
                        <a:pt x="1187311" y="402453"/>
                      </a:cubicBezTo>
                      <a:cubicBezTo>
                        <a:pt x="1184453" y="396738"/>
                        <a:pt x="1176833" y="390070"/>
                        <a:pt x="1171118" y="396738"/>
                      </a:cubicBezTo>
                      <a:cubicBezTo>
                        <a:pt x="1161593" y="407215"/>
                        <a:pt x="1163498" y="418645"/>
                        <a:pt x="1171118" y="431028"/>
                      </a:cubicBezTo>
                      <a:cubicBezTo>
                        <a:pt x="1186358" y="457698"/>
                        <a:pt x="1180643" y="471033"/>
                        <a:pt x="1151116" y="479605"/>
                      </a:cubicBezTo>
                      <a:cubicBezTo>
                        <a:pt x="1147306" y="475795"/>
                        <a:pt x="1141591" y="474843"/>
                        <a:pt x="1136828" y="476748"/>
                      </a:cubicBezTo>
                      <a:cubicBezTo>
                        <a:pt x="1132066" y="478653"/>
                        <a:pt x="1134923" y="483415"/>
                        <a:pt x="1136828" y="487225"/>
                      </a:cubicBezTo>
                      <a:cubicBezTo>
                        <a:pt x="1135876" y="500560"/>
                        <a:pt x="1128256" y="503418"/>
                        <a:pt x="1118731" y="497703"/>
                      </a:cubicBezTo>
                      <a:cubicBezTo>
                        <a:pt x="1098728" y="487225"/>
                        <a:pt x="1074916" y="482463"/>
                        <a:pt x="1066343" y="455793"/>
                      </a:cubicBezTo>
                      <a:cubicBezTo>
                        <a:pt x="1058723" y="432933"/>
                        <a:pt x="1039673" y="427218"/>
                        <a:pt x="1016813" y="433885"/>
                      </a:cubicBezTo>
                      <a:cubicBezTo>
                        <a:pt x="1008241" y="436743"/>
                        <a:pt x="999668" y="438648"/>
                        <a:pt x="996811" y="428170"/>
                      </a:cubicBezTo>
                      <a:cubicBezTo>
                        <a:pt x="993001" y="415788"/>
                        <a:pt x="1007288" y="411025"/>
                        <a:pt x="1013003" y="411978"/>
                      </a:cubicBezTo>
                      <a:cubicBezTo>
                        <a:pt x="1055866" y="420550"/>
                        <a:pt x="1078726" y="386260"/>
                        <a:pt x="1109206" y="369115"/>
                      </a:cubicBezTo>
                      <a:cubicBezTo>
                        <a:pt x="1117778" y="343398"/>
                        <a:pt x="1089203" y="330063"/>
                        <a:pt x="1089203" y="307203"/>
                      </a:cubicBezTo>
                      <a:cubicBezTo>
                        <a:pt x="1085393" y="301488"/>
                        <a:pt x="1081583" y="296725"/>
                        <a:pt x="1077773" y="291010"/>
                      </a:cubicBezTo>
                      <a:cubicBezTo>
                        <a:pt x="1057771" y="307203"/>
                        <a:pt x="1036816" y="290058"/>
                        <a:pt x="1016813" y="292915"/>
                      </a:cubicBezTo>
                      <a:cubicBezTo>
                        <a:pt x="1012050" y="293391"/>
                        <a:pt x="1008717" y="294106"/>
                        <a:pt x="1007169" y="296011"/>
                      </a:cubicBezTo>
                      <a:lnTo>
                        <a:pt x="1007866" y="302667"/>
                      </a:lnTo>
                      <a:lnTo>
                        <a:pt x="1009193" y="303393"/>
                      </a:lnTo>
                      <a:cubicBezTo>
                        <a:pt x="1013003" y="324348"/>
                        <a:pt x="986333" y="363401"/>
                        <a:pt x="962521" y="370068"/>
                      </a:cubicBezTo>
                      <a:cubicBezTo>
                        <a:pt x="943471" y="375783"/>
                        <a:pt x="924421" y="377688"/>
                        <a:pt x="905371" y="371973"/>
                      </a:cubicBezTo>
                      <a:cubicBezTo>
                        <a:pt x="896798" y="389118"/>
                        <a:pt x="879653" y="396738"/>
                        <a:pt x="868223" y="410073"/>
                      </a:cubicBezTo>
                      <a:cubicBezTo>
                        <a:pt x="859651" y="419598"/>
                        <a:pt x="849173" y="424361"/>
                        <a:pt x="836791" y="426266"/>
                      </a:cubicBezTo>
                      <a:cubicBezTo>
                        <a:pt x="830123" y="425313"/>
                        <a:pt x="820598" y="421503"/>
                        <a:pt x="816788" y="424361"/>
                      </a:cubicBezTo>
                      <a:cubicBezTo>
                        <a:pt x="772973" y="455793"/>
                        <a:pt x="714871" y="464366"/>
                        <a:pt x="677723" y="507228"/>
                      </a:cubicBezTo>
                      <a:cubicBezTo>
                        <a:pt x="667246" y="519611"/>
                        <a:pt x="646291" y="531993"/>
                        <a:pt x="668198" y="553901"/>
                      </a:cubicBezTo>
                      <a:cubicBezTo>
                        <a:pt x="672961" y="558663"/>
                        <a:pt x="665341" y="574856"/>
                        <a:pt x="662483" y="586286"/>
                      </a:cubicBezTo>
                      <a:cubicBezTo>
                        <a:pt x="685343" y="585333"/>
                        <a:pt x="702488" y="596763"/>
                        <a:pt x="716776" y="612956"/>
                      </a:cubicBezTo>
                      <a:cubicBezTo>
                        <a:pt x="731063" y="630101"/>
                        <a:pt x="747256" y="644388"/>
                        <a:pt x="771068" y="645341"/>
                      </a:cubicBezTo>
                      <a:cubicBezTo>
                        <a:pt x="789166" y="646293"/>
                        <a:pt x="788213" y="653913"/>
                        <a:pt x="782498" y="667248"/>
                      </a:cubicBezTo>
                      <a:cubicBezTo>
                        <a:pt x="774878" y="685346"/>
                        <a:pt x="766306" y="702491"/>
                        <a:pt x="772973" y="726303"/>
                      </a:cubicBezTo>
                      <a:cubicBezTo>
                        <a:pt x="779641" y="752973"/>
                        <a:pt x="789166" y="747258"/>
                        <a:pt x="805358" y="736781"/>
                      </a:cubicBezTo>
                      <a:cubicBezTo>
                        <a:pt x="823456" y="725351"/>
                        <a:pt x="826313" y="706301"/>
                        <a:pt x="828218" y="689156"/>
                      </a:cubicBezTo>
                      <a:cubicBezTo>
                        <a:pt x="831076" y="669153"/>
                        <a:pt x="841553" y="660581"/>
                        <a:pt x="858698" y="652961"/>
                      </a:cubicBezTo>
                      <a:cubicBezTo>
                        <a:pt x="901561" y="638673"/>
                        <a:pt x="911086" y="619623"/>
                        <a:pt x="901561" y="573903"/>
                      </a:cubicBezTo>
                      <a:cubicBezTo>
                        <a:pt x="900608" y="569141"/>
                        <a:pt x="899656" y="563426"/>
                        <a:pt x="904418" y="561521"/>
                      </a:cubicBezTo>
                      <a:cubicBezTo>
                        <a:pt x="937756" y="550091"/>
                        <a:pt x="937756" y="514848"/>
                        <a:pt x="953948" y="491988"/>
                      </a:cubicBezTo>
                      <a:cubicBezTo>
                        <a:pt x="957758" y="486273"/>
                        <a:pt x="961568" y="480558"/>
                        <a:pt x="968236" y="478653"/>
                      </a:cubicBezTo>
                      <a:cubicBezTo>
                        <a:pt x="991096" y="471986"/>
                        <a:pt x="1037768" y="491036"/>
                        <a:pt x="1049198" y="512943"/>
                      </a:cubicBezTo>
                      <a:cubicBezTo>
                        <a:pt x="1061581" y="517706"/>
                        <a:pt x="1074916" y="522468"/>
                        <a:pt x="1063486" y="539613"/>
                      </a:cubicBezTo>
                      <a:cubicBezTo>
                        <a:pt x="1048246" y="555806"/>
                        <a:pt x="1052056" y="572951"/>
                        <a:pt x="1067296" y="583428"/>
                      </a:cubicBezTo>
                      <a:cubicBezTo>
                        <a:pt x="1084441" y="593906"/>
                        <a:pt x="1099681" y="578666"/>
                        <a:pt x="1112063" y="568188"/>
                      </a:cubicBezTo>
                      <a:cubicBezTo>
                        <a:pt x="1139686" y="545328"/>
                        <a:pt x="1138733" y="544376"/>
                        <a:pt x="1146353" y="580571"/>
                      </a:cubicBezTo>
                      <a:cubicBezTo>
                        <a:pt x="1149211" y="592953"/>
                        <a:pt x="1154926" y="606288"/>
                        <a:pt x="1151116" y="616766"/>
                      </a:cubicBezTo>
                      <a:cubicBezTo>
                        <a:pt x="1138733" y="656771"/>
                        <a:pt x="1163498" y="672011"/>
                        <a:pt x="1193026" y="684393"/>
                      </a:cubicBezTo>
                      <a:cubicBezTo>
                        <a:pt x="1193026" y="693918"/>
                        <a:pt x="1188501" y="696537"/>
                        <a:pt x="1182905" y="697847"/>
                      </a:cubicBezTo>
                      <a:lnTo>
                        <a:pt x="1179024" y="699159"/>
                      </a:lnTo>
                      <a:lnTo>
                        <a:pt x="1177845" y="699023"/>
                      </a:lnTo>
                      <a:cubicBezTo>
                        <a:pt x="1174214" y="699455"/>
                        <a:pt x="1170404" y="700824"/>
                        <a:pt x="1166356" y="703443"/>
                      </a:cubicBezTo>
                      <a:lnTo>
                        <a:pt x="1179024" y="699159"/>
                      </a:lnTo>
                      <a:lnTo>
                        <a:pt x="1188263" y="700229"/>
                      </a:lnTo>
                      <a:cubicBezTo>
                        <a:pt x="1194931" y="702491"/>
                        <a:pt x="1201122" y="707253"/>
                        <a:pt x="1207313" y="712016"/>
                      </a:cubicBezTo>
                      <a:cubicBezTo>
                        <a:pt x="1210647" y="727732"/>
                        <a:pt x="1209694" y="741781"/>
                        <a:pt x="1205051" y="754402"/>
                      </a:cubicBezTo>
                      <a:lnTo>
                        <a:pt x="1180854" y="787924"/>
                      </a:lnTo>
                      <a:lnTo>
                        <a:pt x="1187073" y="807504"/>
                      </a:lnTo>
                      <a:cubicBezTo>
                        <a:pt x="1190883" y="812504"/>
                        <a:pt x="1196836" y="815362"/>
                        <a:pt x="1206361" y="814886"/>
                      </a:cubicBezTo>
                      <a:cubicBezTo>
                        <a:pt x="1214934" y="814886"/>
                        <a:pt x="1223506" y="816791"/>
                        <a:pt x="1213981" y="828221"/>
                      </a:cubicBezTo>
                      <a:cubicBezTo>
                        <a:pt x="1208266" y="850128"/>
                        <a:pt x="1205409" y="874893"/>
                        <a:pt x="1172071" y="862511"/>
                      </a:cubicBezTo>
                      <a:cubicBezTo>
                        <a:pt x="1153021" y="859653"/>
                        <a:pt x="1123494" y="872036"/>
                        <a:pt x="1115874" y="854891"/>
                      </a:cubicBezTo>
                      <a:cubicBezTo>
                        <a:pt x="1109206" y="839651"/>
                        <a:pt x="1133971" y="821553"/>
                        <a:pt x="1148259" y="807266"/>
                      </a:cubicBezTo>
                      <a:cubicBezTo>
                        <a:pt x="1157784" y="799646"/>
                        <a:pt x="1159689" y="785358"/>
                        <a:pt x="1173024" y="780596"/>
                      </a:cubicBezTo>
                      <a:lnTo>
                        <a:pt x="1173125" y="780684"/>
                      </a:lnTo>
                      <a:lnTo>
                        <a:pt x="1174333" y="770475"/>
                      </a:lnTo>
                      <a:cubicBezTo>
                        <a:pt x="1173023" y="767975"/>
                        <a:pt x="1169689" y="766784"/>
                        <a:pt x="1163498" y="767261"/>
                      </a:cubicBezTo>
                      <a:cubicBezTo>
                        <a:pt x="1147306" y="769166"/>
                        <a:pt x="1137781" y="780596"/>
                        <a:pt x="1124446" y="787263"/>
                      </a:cubicBezTo>
                      <a:cubicBezTo>
                        <a:pt x="1097776" y="793931"/>
                        <a:pt x="1070153" y="791073"/>
                        <a:pt x="1043483" y="789168"/>
                      </a:cubicBezTo>
                      <a:cubicBezTo>
                        <a:pt x="1026338" y="788216"/>
                        <a:pt x="1010146" y="786311"/>
                        <a:pt x="993953" y="794883"/>
                      </a:cubicBezTo>
                      <a:cubicBezTo>
                        <a:pt x="987286" y="810123"/>
                        <a:pt x="971093" y="808218"/>
                        <a:pt x="959663" y="814886"/>
                      </a:cubicBezTo>
                      <a:cubicBezTo>
                        <a:pt x="951091" y="825363"/>
                        <a:pt x="939661" y="831078"/>
                        <a:pt x="929183" y="839651"/>
                      </a:cubicBezTo>
                      <a:lnTo>
                        <a:pt x="925100" y="843462"/>
                      </a:lnTo>
                      <a:lnTo>
                        <a:pt x="915848" y="851081"/>
                      </a:lnTo>
                      <a:cubicBezTo>
                        <a:pt x="915848" y="851081"/>
                        <a:pt x="912991" y="851081"/>
                        <a:pt x="912991" y="851081"/>
                      </a:cubicBezTo>
                      <a:cubicBezTo>
                        <a:pt x="912991" y="851081"/>
                        <a:pt x="914896" y="852986"/>
                        <a:pt x="914896" y="852986"/>
                      </a:cubicBezTo>
                      <a:lnTo>
                        <a:pt x="925100" y="843462"/>
                      </a:lnTo>
                      <a:lnTo>
                        <a:pt x="932041" y="837746"/>
                      </a:lnTo>
                      <a:cubicBezTo>
                        <a:pt x="942518" y="824411"/>
                        <a:pt x="959663" y="826316"/>
                        <a:pt x="972998" y="820601"/>
                      </a:cubicBezTo>
                      <a:cubicBezTo>
                        <a:pt x="979666" y="818696"/>
                        <a:pt x="986333" y="814886"/>
                        <a:pt x="992048" y="814886"/>
                      </a:cubicBezTo>
                      <a:cubicBezTo>
                        <a:pt x="1003478" y="813933"/>
                        <a:pt x="1017766" y="809171"/>
                        <a:pt x="1023481" y="819648"/>
                      </a:cubicBezTo>
                      <a:cubicBezTo>
                        <a:pt x="1032053" y="834888"/>
                        <a:pt x="1013003" y="835841"/>
                        <a:pt x="1005383" y="842508"/>
                      </a:cubicBezTo>
                      <a:cubicBezTo>
                        <a:pt x="1003478" y="844413"/>
                        <a:pt x="1005383" y="851081"/>
                        <a:pt x="1006336" y="854891"/>
                      </a:cubicBezTo>
                      <a:cubicBezTo>
                        <a:pt x="997763" y="866321"/>
                        <a:pt x="1011098" y="877751"/>
                        <a:pt x="1005383" y="889181"/>
                      </a:cubicBezTo>
                      <a:cubicBezTo>
                        <a:pt x="1001573" y="899658"/>
                        <a:pt x="992048" y="903468"/>
                        <a:pt x="984428" y="910136"/>
                      </a:cubicBezTo>
                      <a:cubicBezTo>
                        <a:pt x="974903" y="918708"/>
                        <a:pt x="961568" y="909183"/>
                        <a:pt x="952043" y="916803"/>
                      </a:cubicBezTo>
                      <a:cubicBezTo>
                        <a:pt x="937756" y="931091"/>
                        <a:pt x="916801" y="932043"/>
                        <a:pt x="899656" y="938711"/>
                      </a:cubicBezTo>
                      <a:cubicBezTo>
                        <a:pt x="876796" y="947283"/>
                        <a:pt x="858698" y="959666"/>
                        <a:pt x="855841" y="985383"/>
                      </a:cubicBezTo>
                      <a:cubicBezTo>
                        <a:pt x="853936" y="1001576"/>
                        <a:pt x="839648" y="1003481"/>
                        <a:pt x="831076" y="1003481"/>
                      </a:cubicBezTo>
                      <a:cubicBezTo>
                        <a:pt x="779641" y="1006338"/>
                        <a:pt x="763448" y="1048248"/>
                        <a:pt x="738683" y="1081586"/>
                      </a:cubicBezTo>
                      <a:cubicBezTo>
                        <a:pt x="708203" y="1076823"/>
                        <a:pt x="712013" y="1097778"/>
                        <a:pt x="711061" y="1115876"/>
                      </a:cubicBezTo>
                      <a:cubicBezTo>
                        <a:pt x="707251" y="1144451"/>
                        <a:pt x="692011" y="1163501"/>
                        <a:pt x="666293" y="1175883"/>
                      </a:cubicBezTo>
                      <a:cubicBezTo>
                        <a:pt x="636766" y="1191123"/>
                        <a:pt x="610096" y="1209221"/>
                        <a:pt x="585331" y="1230176"/>
                      </a:cubicBezTo>
                      <a:cubicBezTo>
                        <a:pt x="565328" y="1247320"/>
                        <a:pt x="557708" y="1270181"/>
                        <a:pt x="559613" y="1297803"/>
                      </a:cubicBezTo>
                      <a:cubicBezTo>
                        <a:pt x="561518" y="1327331"/>
                        <a:pt x="564376" y="1356858"/>
                        <a:pt x="557708" y="1386386"/>
                      </a:cubicBezTo>
                      <a:cubicBezTo>
                        <a:pt x="555803" y="1394958"/>
                        <a:pt x="551993" y="1406388"/>
                        <a:pt x="542468" y="1407341"/>
                      </a:cubicBezTo>
                      <a:cubicBezTo>
                        <a:pt x="530086" y="1409246"/>
                        <a:pt x="531038" y="1394958"/>
                        <a:pt x="528181" y="1387338"/>
                      </a:cubicBezTo>
                      <a:cubicBezTo>
                        <a:pt x="522466" y="1365431"/>
                        <a:pt x="516751" y="1344476"/>
                        <a:pt x="519608" y="1320663"/>
                      </a:cubicBezTo>
                      <a:cubicBezTo>
                        <a:pt x="521513" y="1300661"/>
                        <a:pt x="522466" y="1280658"/>
                        <a:pt x="488176" y="1283516"/>
                      </a:cubicBezTo>
                      <a:cubicBezTo>
                        <a:pt x="470078" y="1285421"/>
                        <a:pt x="452933" y="1262561"/>
                        <a:pt x="429121" y="1267323"/>
                      </a:cubicBezTo>
                      <a:cubicBezTo>
                        <a:pt x="422453" y="1268276"/>
                        <a:pt x="411023" y="1265418"/>
                        <a:pt x="409118" y="1268276"/>
                      </a:cubicBezTo>
                      <a:cubicBezTo>
                        <a:pt x="391973" y="1307328"/>
                        <a:pt x="364351" y="1288278"/>
                        <a:pt x="336728" y="1284468"/>
                      </a:cubicBezTo>
                      <a:cubicBezTo>
                        <a:pt x="279578" y="1275896"/>
                        <a:pt x="228143" y="1315901"/>
                        <a:pt x="215761" y="1373051"/>
                      </a:cubicBezTo>
                      <a:cubicBezTo>
                        <a:pt x="210998" y="1396863"/>
                        <a:pt x="193853" y="1415913"/>
                        <a:pt x="189091" y="1441631"/>
                      </a:cubicBezTo>
                      <a:cubicBezTo>
                        <a:pt x="182423" y="1476873"/>
                        <a:pt x="183376" y="1511163"/>
                        <a:pt x="196711" y="1544501"/>
                      </a:cubicBezTo>
                      <a:cubicBezTo>
                        <a:pt x="204331" y="1564503"/>
                        <a:pt x="219571" y="1574028"/>
                        <a:pt x="244336" y="1573076"/>
                      </a:cubicBezTo>
                      <a:cubicBezTo>
                        <a:pt x="284341" y="1571171"/>
                        <a:pt x="310058" y="1555931"/>
                        <a:pt x="320536" y="1514973"/>
                      </a:cubicBezTo>
                      <a:cubicBezTo>
                        <a:pt x="324346" y="1500686"/>
                        <a:pt x="374828" y="1487351"/>
                        <a:pt x="387211" y="1494971"/>
                      </a:cubicBezTo>
                      <a:cubicBezTo>
                        <a:pt x="396736" y="1500686"/>
                        <a:pt x="392926" y="1507353"/>
                        <a:pt x="389116" y="1515926"/>
                      </a:cubicBezTo>
                      <a:cubicBezTo>
                        <a:pt x="372923" y="1552121"/>
                        <a:pt x="358636" y="1589268"/>
                        <a:pt x="340538" y="1624511"/>
                      </a:cubicBezTo>
                      <a:cubicBezTo>
                        <a:pt x="329108" y="1646418"/>
                        <a:pt x="340538" y="1644513"/>
                        <a:pt x="354826" y="1644513"/>
                      </a:cubicBezTo>
                      <a:cubicBezTo>
                        <a:pt x="372923" y="1644513"/>
                        <a:pt x="391973" y="1642608"/>
                        <a:pt x="410071" y="1645466"/>
                      </a:cubicBezTo>
                      <a:cubicBezTo>
                        <a:pt x="432931" y="1649276"/>
                        <a:pt x="449123" y="1658801"/>
                        <a:pt x="439598" y="1687376"/>
                      </a:cubicBezTo>
                      <a:cubicBezTo>
                        <a:pt x="433883" y="1705473"/>
                        <a:pt x="432931" y="1725476"/>
                        <a:pt x="426263" y="1743573"/>
                      </a:cubicBezTo>
                      <a:cubicBezTo>
                        <a:pt x="414833" y="1774053"/>
                        <a:pt x="432931" y="1793103"/>
                        <a:pt x="450076" y="1813106"/>
                      </a:cubicBezTo>
                      <a:cubicBezTo>
                        <a:pt x="466268" y="1832156"/>
                        <a:pt x="483413" y="1819773"/>
                        <a:pt x="499606" y="1812153"/>
                      </a:cubicBezTo>
                      <a:cubicBezTo>
                        <a:pt x="512941" y="1806438"/>
                        <a:pt x="528181" y="1806438"/>
                        <a:pt x="536753" y="1818821"/>
                      </a:cubicBezTo>
                      <a:cubicBezTo>
                        <a:pt x="554851" y="1843586"/>
                        <a:pt x="571996" y="1829298"/>
                        <a:pt x="577711" y="1813106"/>
                      </a:cubicBezTo>
                      <a:cubicBezTo>
                        <a:pt x="591998" y="1771196"/>
                        <a:pt x="630098" y="1768338"/>
                        <a:pt x="661531" y="1754051"/>
                      </a:cubicBezTo>
                      <a:cubicBezTo>
                        <a:pt x="671056" y="1754051"/>
                        <a:pt x="673913" y="1755956"/>
                        <a:pt x="672008" y="1763576"/>
                      </a:cubicBezTo>
                      <a:cubicBezTo>
                        <a:pt x="676771" y="1783578"/>
                        <a:pt x="689153" y="1777863"/>
                        <a:pt x="695821" y="1768338"/>
                      </a:cubicBezTo>
                      <a:cubicBezTo>
                        <a:pt x="713918" y="1745478"/>
                        <a:pt x="729158" y="1761671"/>
                        <a:pt x="741541" y="1772148"/>
                      </a:cubicBezTo>
                      <a:cubicBezTo>
                        <a:pt x="769163" y="1795008"/>
                        <a:pt x="799643" y="1798818"/>
                        <a:pt x="832028" y="1788341"/>
                      </a:cubicBezTo>
                      <a:cubicBezTo>
                        <a:pt x="845363" y="1783578"/>
                        <a:pt x="854888" y="1779768"/>
                        <a:pt x="865366" y="1796913"/>
                      </a:cubicBezTo>
                      <a:cubicBezTo>
                        <a:pt x="875843" y="1814058"/>
                        <a:pt x="896798" y="1823583"/>
                        <a:pt x="910133" y="1838823"/>
                      </a:cubicBezTo>
                      <a:cubicBezTo>
                        <a:pt x="947281" y="1881686"/>
                        <a:pt x="990143" y="1906451"/>
                        <a:pt x="1047293" y="1918833"/>
                      </a:cubicBezTo>
                      <a:cubicBezTo>
                        <a:pt x="1093966" y="1928358"/>
                        <a:pt x="1124446" y="1995986"/>
                        <a:pt x="1116826" y="2036943"/>
                      </a:cubicBezTo>
                      <a:cubicBezTo>
                        <a:pt x="1113968" y="2044563"/>
                        <a:pt x="1111111" y="2051231"/>
                        <a:pt x="1106348" y="2056946"/>
                      </a:cubicBezTo>
                      <a:cubicBezTo>
                        <a:pt x="1092061" y="2071233"/>
                        <a:pt x="1112063" y="2086473"/>
                        <a:pt x="1104443" y="2099808"/>
                      </a:cubicBezTo>
                      <a:cubicBezTo>
                        <a:pt x="1110158" y="2107428"/>
                        <a:pt x="1117778" y="2102666"/>
                        <a:pt x="1124446" y="2102666"/>
                      </a:cubicBezTo>
                      <a:cubicBezTo>
                        <a:pt x="1147306" y="2095046"/>
                        <a:pt x="1161593" y="2062661"/>
                        <a:pt x="1193026" y="2077901"/>
                      </a:cubicBezTo>
                      <a:cubicBezTo>
                        <a:pt x="1225411" y="2087426"/>
                        <a:pt x="1244461" y="2125526"/>
                        <a:pt x="1280656" y="2123621"/>
                      </a:cubicBezTo>
                      <a:cubicBezTo>
                        <a:pt x="1325423" y="2121716"/>
                        <a:pt x="1360666" y="2136956"/>
                        <a:pt x="1387336" y="2172198"/>
                      </a:cubicBezTo>
                      <a:cubicBezTo>
                        <a:pt x="1398766" y="2187438"/>
                        <a:pt x="1427341" y="2172198"/>
                        <a:pt x="1434008" y="2199821"/>
                      </a:cubicBezTo>
                      <a:cubicBezTo>
                        <a:pt x="1440676" y="2228396"/>
                        <a:pt x="1444486" y="2256018"/>
                        <a:pt x="1430198" y="2282688"/>
                      </a:cubicBezTo>
                      <a:cubicBezTo>
                        <a:pt x="1413053" y="2315073"/>
                        <a:pt x="1388288" y="2341743"/>
                        <a:pt x="1370191" y="2373176"/>
                      </a:cubicBezTo>
                      <a:cubicBezTo>
                        <a:pt x="1359713" y="2391273"/>
                        <a:pt x="1356856" y="2406513"/>
                        <a:pt x="1358761" y="2423658"/>
                      </a:cubicBezTo>
                      <a:cubicBezTo>
                        <a:pt x="1366381" y="2486523"/>
                        <a:pt x="1352093" y="2544626"/>
                        <a:pt x="1327328" y="2600823"/>
                      </a:cubicBezTo>
                      <a:cubicBezTo>
                        <a:pt x="1321613" y="2612253"/>
                        <a:pt x="1313041" y="2629398"/>
                        <a:pt x="1293991" y="2626541"/>
                      </a:cubicBezTo>
                      <a:cubicBezTo>
                        <a:pt x="1261606" y="2622731"/>
                        <a:pt x="1241603" y="2647496"/>
                        <a:pt x="1218743" y="2661783"/>
                      </a:cubicBezTo>
                      <a:cubicBezTo>
                        <a:pt x="1203503" y="2671308"/>
                        <a:pt x="1187311" y="2690358"/>
                        <a:pt x="1193026" y="2710361"/>
                      </a:cubicBezTo>
                      <a:cubicBezTo>
                        <a:pt x="1205408" y="2757033"/>
                        <a:pt x="1178738" y="2793228"/>
                        <a:pt x="1164451" y="2832281"/>
                      </a:cubicBezTo>
                      <a:cubicBezTo>
                        <a:pt x="1154926" y="2859903"/>
                        <a:pt x="1136828" y="2884668"/>
                        <a:pt x="1122541" y="2910386"/>
                      </a:cubicBezTo>
                      <a:cubicBezTo>
                        <a:pt x="1116826" y="2920863"/>
                        <a:pt x="1109206" y="2929436"/>
                        <a:pt x="1095871" y="2929436"/>
                      </a:cubicBezTo>
                      <a:cubicBezTo>
                        <a:pt x="1085393" y="2920863"/>
                        <a:pt x="1072058" y="2930388"/>
                        <a:pt x="1061581" y="2922768"/>
                      </a:cubicBezTo>
                      <a:cubicBezTo>
                        <a:pt x="1053961" y="2919911"/>
                        <a:pt x="1044436" y="2911338"/>
                        <a:pt x="1047293" y="2929436"/>
                      </a:cubicBezTo>
                      <a:cubicBezTo>
                        <a:pt x="1052056" y="2938961"/>
                        <a:pt x="1062533" y="2944676"/>
                        <a:pt x="1061581" y="2956106"/>
                      </a:cubicBezTo>
                      <a:cubicBezTo>
                        <a:pt x="1055866" y="2964678"/>
                        <a:pt x="1048246" y="2962773"/>
                        <a:pt x="1040626" y="2959916"/>
                      </a:cubicBezTo>
                      <a:cubicBezTo>
                        <a:pt x="952043" y="2929436"/>
                        <a:pt x="865366" y="2895146"/>
                        <a:pt x="783451" y="2850378"/>
                      </a:cubicBezTo>
                      <a:cubicBezTo>
                        <a:pt x="762496" y="2838948"/>
                        <a:pt x="762496" y="2820851"/>
                        <a:pt x="752971" y="2805611"/>
                      </a:cubicBezTo>
                      <a:cubicBezTo>
                        <a:pt x="730111" y="2799896"/>
                        <a:pt x="738683" y="2779893"/>
                        <a:pt x="737731" y="2765606"/>
                      </a:cubicBezTo>
                      <a:cubicBezTo>
                        <a:pt x="736778" y="2697978"/>
                        <a:pt x="732968" y="2631303"/>
                        <a:pt x="721538" y="2564628"/>
                      </a:cubicBezTo>
                      <a:cubicBezTo>
                        <a:pt x="715823" y="2532243"/>
                        <a:pt x="700583" y="2503668"/>
                        <a:pt x="670103" y="2492238"/>
                      </a:cubicBezTo>
                      <a:cubicBezTo>
                        <a:pt x="596761" y="2464616"/>
                        <a:pt x="568186" y="2400798"/>
                        <a:pt x="539611" y="2337933"/>
                      </a:cubicBezTo>
                      <a:cubicBezTo>
                        <a:pt x="520561" y="2296976"/>
                        <a:pt x="502463" y="2256971"/>
                        <a:pt x="473888" y="2221728"/>
                      </a:cubicBezTo>
                      <a:cubicBezTo>
                        <a:pt x="456743" y="2200773"/>
                        <a:pt x="450076" y="2174103"/>
                        <a:pt x="468173" y="2148386"/>
                      </a:cubicBezTo>
                      <a:cubicBezTo>
                        <a:pt x="473888" y="2140766"/>
                        <a:pt x="477698" y="2133146"/>
                        <a:pt x="471983" y="2122668"/>
                      </a:cubicBezTo>
                      <a:cubicBezTo>
                        <a:pt x="452933" y="2083616"/>
                        <a:pt x="471983" y="2052183"/>
                        <a:pt x="493891" y="2021703"/>
                      </a:cubicBezTo>
                      <a:cubicBezTo>
                        <a:pt x="518656" y="1987413"/>
                        <a:pt x="546278" y="1955028"/>
                        <a:pt x="538658" y="1907403"/>
                      </a:cubicBezTo>
                      <a:cubicBezTo>
                        <a:pt x="535801" y="1889306"/>
                        <a:pt x="531991" y="1871208"/>
                        <a:pt x="524371" y="1854063"/>
                      </a:cubicBezTo>
                      <a:cubicBezTo>
                        <a:pt x="517703" y="1837871"/>
                        <a:pt x="507226" y="1834061"/>
                        <a:pt x="499606" y="1853111"/>
                      </a:cubicBezTo>
                      <a:cubicBezTo>
                        <a:pt x="489128" y="1876923"/>
                        <a:pt x="475793" y="1875018"/>
                        <a:pt x="459601" y="1860731"/>
                      </a:cubicBezTo>
                      <a:cubicBezTo>
                        <a:pt x="443408" y="1847396"/>
                        <a:pt x="425311" y="1838823"/>
                        <a:pt x="408166" y="1827393"/>
                      </a:cubicBezTo>
                      <a:cubicBezTo>
                        <a:pt x="375781" y="1806438"/>
                        <a:pt x="371971" y="1771196"/>
                        <a:pt x="354826" y="1742621"/>
                      </a:cubicBezTo>
                      <a:cubicBezTo>
                        <a:pt x="346253" y="1729286"/>
                        <a:pt x="337681" y="1720713"/>
                        <a:pt x="322441" y="1715951"/>
                      </a:cubicBezTo>
                      <a:cubicBezTo>
                        <a:pt x="289103" y="1705473"/>
                        <a:pt x="255766" y="1691186"/>
                        <a:pt x="234811" y="1658801"/>
                      </a:cubicBezTo>
                      <a:cubicBezTo>
                        <a:pt x="228143" y="1649276"/>
                        <a:pt x="218618" y="1639751"/>
                        <a:pt x="206236" y="1644513"/>
                      </a:cubicBezTo>
                      <a:cubicBezTo>
                        <a:pt x="170993" y="1656896"/>
                        <a:pt x="143371" y="1639751"/>
                        <a:pt x="116701" y="1622606"/>
                      </a:cubicBezTo>
                      <a:cubicBezTo>
                        <a:pt x="85268" y="1603556"/>
                        <a:pt x="54788" y="1583553"/>
                        <a:pt x="28118" y="1557836"/>
                      </a:cubicBezTo>
                      <a:cubicBezTo>
                        <a:pt x="11926" y="1541643"/>
                        <a:pt x="1448" y="1523546"/>
                        <a:pt x="12878" y="1499733"/>
                      </a:cubicBezTo>
                      <a:cubicBezTo>
                        <a:pt x="20498" y="1482588"/>
                        <a:pt x="16688" y="1463538"/>
                        <a:pt x="10021" y="1446393"/>
                      </a:cubicBezTo>
                      <a:cubicBezTo>
                        <a:pt x="6211" y="1434963"/>
                        <a:pt x="-1409" y="1423533"/>
                        <a:pt x="5258" y="1410198"/>
                      </a:cubicBezTo>
                      <a:cubicBezTo>
                        <a:pt x="-12839" y="1304471"/>
                        <a:pt x="19546" y="1205411"/>
                        <a:pt x="45263" y="1105398"/>
                      </a:cubicBezTo>
                      <a:cubicBezTo>
                        <a:pt x="94793" y="912993"/>
                        <a:pt x="185281" y="739638"/>
                        <a:pt x="304343" y="581523"/>
                      </a:cubicBezTo>
                      <a:cubicBezTo>
                        <a:pt x="374828" y="487226"/>
                        <a:pt x="458648" y="405311"/>
                        <a:pt x="548183" y="329111"/>
                      </a:cubicBezTo>
                      <a:cubicBezTo>
                        <a:pt x="568186" y="311966"/>
                        <a:pt x="591046" y="303393"/>
                        <a:pt x="617716" y="317681"/>
                      </a:cubicBezTo>
                      <a:cubicBezTo>
                        <a:pt x="628193" y="324348"/>
                        <a:pt x="628193" y="314823"/>
                        <a:pt x="631051" y="309108"/>
                      </a:cubicBezTo>
                      <a:cubicBezTo>
                        <a:pt x="652006" y="308156"/>
                        <a:pt x="669151" y="289106"/>
                        <a:pt x="692011" y="299583"/>
                      </a:cubicBezTo>
                      <a:cubicBezTo>
                        <a:pt x="712013" y="311966"/>
                        <a:pt x="732968" y="317681"/>
                        <a:pt x="756781" y="316728"/>
                      </a:cubicBezTo>
                      <a:cubicBezTo>
                        <a:pt x="764401" y="317681"/>
                        <a:pt x="772973" y="320538"/>
                        <a:pt x="780593" y="315776"/>
                      </a:cubicBezTo>
                      <a:cubicBezTo>
                        <a:pt x="786308" y="312918"/>
                        <a:pt x="792023" y="311966"/>
                        <a:pt x="797738" y="314823"/>
                      </a:cubicBezTo>
                      <a:cubicBezTo>
                        <a:pt x="808216" y="327206"/>
                        <a:pt x="819646" y="321491"/>
                        <a:pt x="831076" y="316728"/>
                      </a:cubicBezTo>
                      <a:cubicBezTo>
                        <a:pt x="837743" y="304346"/>
                        <a:pt x="858698" y="297678"/>
                        <a:pt x="841553" y="277676"/>
                      </a:cubicBezTo>
                      <a:cubicBezTo>
                        <a:pt x="834886" y="270056"/>
                        <a:pt x="846316" y="263388"/>
                        <a:pt x="852031" y="259578"/>
                      </a:cubicBezTo>
                      <a:cubicBezTo>
                        <a:pt x="857269" y="255768"/>
                        <a:pt x="862508" y="252434"/>
                        <a:pt x="867152" y="248624"/>
                      </a:cubicBezTo>
                      <a:lnTo>
                        <a:pt x="876026" y="238011"/>
                      </a:lnTo>
                      <a:lnTo>
                        <a:pt x="858921" y="241392"/>
                      </a:lnTo>
                      <a:cubicBezTo>
                        <a:pt x="840303" y="244874"/>
                        <a:pt x="823694" y="244338"/>
                        <a:pt x="821551" y="210048"/>
                      </a:cubicBezTo>
                      <a:cubicBezTo>
                        <a:pt x="833933" y="208143"/>
                        <a:pt x="848221" y="208143"/>
                        <a:pt x="857746" y="190998"/>
                      </a:cubicBezTo>
                      <a:cubicBezTo>
                        <a:pt x="861079" y="184807"/>
                        <a:pt x="867032" y="183378"/>
                        <a:pt x="873343" y="184331"/>
                      </a:cubicBezTo>
                      <a:close/>
                      <a:moveTo>
                        <a:pt x="798215" y="181949"/>
                      </a:moveTo>
                      <a:cubicBezTo>
                        <a:pt x="801310" y="182187"/>
                        <a:pt x="803930" y="183378"/>
                        <a:pt x="805359" y="187188"/>
                      </a:cubicBezTo>
                      <a:cubicBezTo>
                        <a:pt x="808216" y="194808"/>
                        <a:pt x="800596" y="194808"/>
                        <a:pt x="795834" y="196713"/>
                      </a:cubicBezTo>
                      <a:cubicBezTo>
                        <a:pt x="790119" y="193856"/>
                        <a:pt x="788214" y="189093"/>
                        <a:pt x="788214" y="182426"/>
                      </a:cubicBezTo>
                      <a:cubicBezTo>
                        <a:pt x="791547" y="182426"/>
                        <a:pt x="795119" y="181711"/>
                        <a:pt x="798215" y="181949"/>
                      </a:cubicBezTo>
                      <a:close/>
                      <a:moveTo>
                        <a:pt x="938708" y="121466"/>
                      </a:moveTo>
                      <a:cubicBezTo>
                        <a:pt x="943471" y="128133"/>
                        <a:pt x="953948" y="130038"/>
                        <a:pt x="952043" y="141468"/>
                      </a:cubicBezTo>
                      <a:lnTo>
                        <a:pt x="951037" y="142501"/>
                      </a:lnTo>
                      <a:lnTo>
                        <a:pt x="953949" y="140516"/>
                      </a:lnTo>
                      <a:cubicBezTo>
                        <a:pt x="952996" y="143373"/>
                        <a:pt x="952996" y="146231"/>
                        <a:pt x="952996" y="148136"/>
                      </a:cubicBezTo>
                      <a:cubicBezTo>
                        <a:pt x="952996" y="154803"/>
                        <a:pt x="952996" y="161471"/>
                        <a:pt x="952996" y="169091"/>
                      </a:cubicBezTo>
                      <a:cubicBezTo>
                        <a:pt x="949662" y="166709"/>
                        <a:pt x="947281" y="162899"/>
                        <a:pt x="944424" y="159804"/>
                      </a:cubicBezTo>
                      <a:lnTo>
                        <a:pt x="933131" y="154863"/>
                      </a:lnTo>
                      <a:lnTo>
                        <a:pt x="931088" y="155756"/>
                      </a:lnTo>
                      <a:cubicBezTo>
                        <a:pt x="931088" y="155756"/>
                        <a:pt x="930136" y="155756"/>
                        <a:pt x="930136" y="155756"/>
                      </a:cubicBezTo>
                      <a:cubicBezTo>
                        <a:pt x="925373" y="152898"/>
                        <a:pt x="906323" y="162423"/>
                        <a:pt x="918706" y="144326"/>
                      </a:cubicBezTo>
                      <a:cubicBezTo>
                        <a:pt x="923468" y="137658"/>
                        <a:pt x="931088" y="131943"/>
                        <a:pt x="931088" y="122418"/>
                      </a:cubicBezTo>
                      <a:cubicBezTo>
                        <a:pt x="934898" y="118608"/>
                        <a:pt x="936803" y="118608"/>
                        <a:pt x="938708" y="121466"/>
                      </a:cubicBezTo>
                      <a:close/>
                      <a:moveTo>
                        <a:pt x="925373" y="107178"/>
                      </a:moveTo>
                      <a:cubicBezTo>
                        <a:pt x="930136" y="111940"/>
                        <a:pt x="934898" y="116703"/>
                        <a:pt x="938708" y="121465"/>
                      </a:cubicBezTo>
                      <a:lnTo>
                        <a:pt x="935851" y="121465"/>
                      </a:lnTo>
                      <a:cubicBezTo>
                        <a:pt x="935851" y="121465"/>
                        <a:pt x="932993" y="121465"/>
                        <a:pt x="932993" y="121465"/>
                      </a:cubicBezTo>
                      <a:cubicBezTo>
                        <a:pt x="923468" y="125275"/>
                        <a:pt x="912991" y="131943"/>
                        <a:pt x="901561" y="123370"/>
                      </a:cubicBezTo>
                      <a:cubicBezTo>
                        <a:pt x="904418" y="109083"/>
                        <a:pt x="915848" y="109083"/>
                        <a:pt x="925373" y="107178"/>
                      </a:cubicBezTo>
                      <a:close/>
                      <a:moveTo>
                        <a:pt x="1021576" y="71936"/>
                      </a:moveTo>
                      <a:cubicBezTo>
                        <a:pt x="1037768" y="75746"/>
                        <a:pt x="1038721" y="87176"/>
                        <a:pt x="1031101" y="97653"/>
                      </a:cubicBezTo>
                      <a:cubicBezTo>
                        <a:pt x="1019671" y="115751"/>
                        <a:pt x="1011098" y="95748"/>
                        <a:pt x="1000621" y="92891"/>
                      </a:cubicBezTo>
                      <a:cubicBezTo>
                        <a:pt x="1002526" y="88128"/>
                        <a:pt x="1005383" y="83366"/>
                        <a:pt x="1007288" y="79556"/>
                      </a:cubicBezTo>
                      <a:cubicBezTo>
                        <a:pt x="1012051" y="76698"/>
                        <a:pt x="1016813" y="74793"/>
                        <a:pt x="1021576" y="71936"/>
                      </a:cubicBezTo>
                      <a:close/>
                      <a:moveTo>
                        <a:pt x="1113849" y="40265"/>
                      </a:moveTo>
                      <a:cubicBezTo>
                        <a:pt x="1128732" y="39074"/>
                        <a:pt x="1143972" y="42885"/>
                        <a:pt x="1159689" y="51933"/>
                      </a:cubicBezTo>
                      <a:cubicBezTo>
                        <a:pt x="1175881" y="68126"/>
                        <a:pt x="1166356" y="76698"/>
                        <a:pt x="1151116" y="84318"/>
                      </a:cubicBezTo>
                      <a:cubicBezTo>
                        <a:pt x="1137781" y="90986"/>
                        <a:pt x="1123494" y="86223"/>
                        <a:pt x="1111111" y="92891"/>
                      </a:cubicBezTo>
                      <a:cubicBezTo>
                        <a:pt x="1083489" y="98606"/>
                        <a:pt x="1067296" y="90033"/>
                        <a:pt x="1070153" y="58601"/>
                      </a:cubicBezTo>
                      <a:cubicBezTo>
                        <a:pt x="1084441" y="47647"/>
                        <a:pt x="1098967" y="41456"/>
                        <a:pt x="1113849" y="40265"/>
                      </a:cubicBezTo>
                      <a:close/>
                      <a:moveTo>
                        <a:pt x="1400760" y="96"/>
                      </a:moveTo>
                      <a:cubicBezTo>
                        <a:pt x="1426031" y="498"/>
                        <a:pt x="1451392" y="2164"/>
                        <a:pt x="1476871" y="5260"/>
                      </a:cubicBezTo>
                      <a:cubicBezTo>
                        <a:pt x="1521639" y="13833"/>
                        <a:pt x="1566406" y="14785"/>
                        <a:pt x="1611174" y="9070"/>
                      </a:cubicBezTo>
                      <a:cubicBezTo>
                        <a:pt x="1614984" y="7165"/>
                        <a:pt x="1619746" y="9070"/>
                        <a:pt x="1619746" y="17643"/>
                      </a:cubicBezTo>
                      <a:cubicBezTo>
                        <a:pt x="1631176" y="13833"/>
                        <a:pt x="1639748" y="20500"/>
                        <a:pt x="1646416" y="28120"/>
                      </a:cubicBezTo>
                      <a:cubicBezTo>
                        <a:pt x="1652131" y="36693"/>
                        <a:pt x="1659751" y="35740"/>
                        <a:pt x="1667371" y="31930"/>
                      </a:cubicBezTo>
                      <a:cubicBezTo>
                        <a:pt x="1693088" y="18119"/>
                        <a:pt x="1717377" y="11690"/>
                        <a:pt x="1742261" y="11690"/>
                      </a:cubicBezTo>
                      <a:cubicBezTo>
                        <a:pt x="1767145" y="11690"/>
                        <a:pt x="1792624" y="18119"/>
                        <a:pt x="1820723" y="30025"/>
                      </a:cubicBezTo>
                      <a:cubicBezTo>
                        <a:pt x="1845488" y="40503"/>
                        <a:pt x="1874063" y="40503"/>
                        <a:pt x="1901686" y="45265"/>
                      </a:cubicBezTo>
                      <a:cubicBezTo>
                        <a:pt x="1905496" y="54790"/>
                        <a:pt x="1888351" y="56695"/>
                        <a:pt x="1894066" y="69078"/>
                      </a:cubicBezTo>
                      <a:cubicBezTo>
                        <a:pt x="1913116" y="57648"/>
                        <a:pt x="1934071" y="52885"/>
                        <a:pt x="1955978" y="55743"/>
                      </a:cubicBezTo>
                      <a:cubicBezTo>
                        <a:pt x="1961693" y="62410"/>
                        <a:pt x="1959788" y="69078"/>
                        <a:pt x="1954073" y="71935"/>
                      </a:cubicBezTo>
                      <a:cubicBezTo>
                        <a:pt x="1939786" y="78603"/>
                        <a:pt x="1939786" y="91938"/>
                        <a:pt x="1935976" y="103368"/>
                      </a:cubicBezTo>
                      <a:cubicBezTo>
                        <a:pt x="1904543" y="124323"/>
                        <a:pt x="1914068" y="142420"/>
                        <a:pt x="1949311" y="161470"/>
                      </a:cubicBezTo>
                      <a:cubicBezTo>
                        <a:pt x="1923593" y="162423"/>
                        <a:pt x="1905496" y="153850"/>
                        <a:pt x="1894066" y="171948"/>
                      </a:cubicBezTo>
                      <a:cubicBezTo>
                        <a:pt x="1899781" y="177663"/>
                        <a:pt x="1909306" y="175758"/>
                        <a:pt x="1913116" y="183378"/>
                      </a:cubicBezTo>
                      <a:cubicBezTo>
                        <a:pt x="1917878" y="187188"/>
                        <a:pt x="1922641" y="195760"/>
                        <a:pt x="1907401" y="196713"/>
                      </a:cubicBezTo>
                      <a:cubicBezTo>
                        <a:pt x="1907401" y="221478"/>
                        <a:pt x="1903591" y="242433"/>
                        <a:pt x="1873111" y="245290"/>
                      </a:cubicBezTo>
                      <a:cubicBezTo>
                        <a:pt x="1842631" y="244338"/>
                        <a:pt x="1879778" y="263388"/>
                        <a:pt x="1866443" y="267198"/>
                      </a:cubicBezTo>
                      <a:cubicBezTo>
                        <a:pt x="1860728" y="271008"/>
                        <a:pt x="1855013" y="271960"/>
                        <a:pt x="1851203" y="270055"/>
                      </a:cubicBezTo>
                      <a:cubicBezTo>
                        <a:pt x="1860728" y="280533"/>
                        <a:pt x="1876921" y="291963"/>
                        <a:pt x="1866443" y="313870"/>
                      </a:cubicBezTo>
                      <a:cubicBezTo>
                        <a:pt x="1859776" y="319585"/>
                        <a:pt x="1852156" y="321490"/>
                        <a:pt x="1843583" y="319585"/>
                      </a:cubicBezTo>
                      <a:cubicBezTo>
                        <a:pt x="1833106" y="315775"/>
                        <a:pt x="1827391" y="307203"/>
                        <a:pt x="1819771" y="300535"/>
                      </a:cubicBezTo>
                      <a:cubicBezTo>
                        <a:pt x="1811198" y="310060"/>
                        <a:pt x="1800721" y="314823"/>
                        <a:pt x="1788338" y="313870"/>
                      </a:cubicBezTo>
                      <a:cubicBezTo>
                        <a:pt x="1791196" y="322443"/>
                        <a:pt x="1796911" y="313870"/>
                        <a:pt x="1800721" y="315775"/>
                      </a:cubicBezTo>
                      <a:cubicBezTo>
                        <a:pt x="1808341" y="314823"/>
                        <a:pt x="1815961" y="312918"/>
                        <a:pt x="1823581" y="314823"/>
                      </a:cubicBezTo>
                      <a:cubicBezTo>
                        <a:pt x="1826438" y="315775"/>
                        <a:pt x="1830248" y="316728"/>
                        <a:pt x="1833106" y="317680"/>
                      </a:cubicBezTo>
                      <a:cubicBezTo>
                        <a:pt x="1838821" y="322443"/>
                        <a:pt x="1842631" y="327205"/>
                        <a:pt x="1838821" y="334825"/>
                      </a:cubicBezTo>
                      <a:cubicBezTo>
                        <a:pt x="1800721" y="354828"/>
                        <a:pt x="1760716" y="371020"/>
                        <a:pt x="1715948" y="370068"/>
                      </a:cubicBezTo>
                      <a:cubicBezTo>
                        <a:pt x="1707376" y="370068"/>
                        <a:pt x="1695946" y="372925"/>
                        <a:pt x="1691183" y="379593"/>
                      </a:cubicBezTo>
                      <a:cubicBezTo>
                        <a:pt x="1662608" y="411025"/>
                        <a:pt x="1627366" y="425313"/>
                        <a:pt x="1586408" y="430075"/>
                      </a:cubicBezTo>
                      <a:cubicBezTo>
                        <a:pt x="1564501" y="432933"/>
                        <a:pt x="1554976" y="450078"/>
                        <a:pt x="1542593" y="468175"/>
                      </a:cubicBezTo>
                      <a:cubicBezTo>
                        <a:pt x="1522591" y="497703"/>
                        <a:pt x="1501636" y="527230"/>
                        <a:pt x="1480681" y="555805"/>
                      </a:cubicBezTo>
                      <a:cubicBezTo>
                        <a:pt x="1475918" y="562473"/>
                        <a:pt x="1469251" y="562473"/>
                        <a:pt x="1462583" y="562473"/>
                      </a:cubicBezTo>
                      <a:cubicBezTo>
                        <a:pt x="1419721" y="558663"/>
                        <a:pt x="1380668" y="507228"/>
                        <a:pt x="1385431" y="462460"/>
                      </a:cubicBezTo>
                      <a:cubicBezTo>
                        <a:pt x="1388288" y="441505"/>
                        <a:pt x="1374001" y="421503"/>
                        <a:pt x="1379716" y="398643"/>
                      </a:cubicBezTo>
                      <a:cubicBezTo>
                        <a:pt x="1387336" y="363400"/>
                        <a:pt x="1418768" y="354828"/>
                        <a:pt x="1441628" y="335778"/>
                      </a:cubicBezTo>
                      <a:cubicBezTo>
                        <a:pt x="1443533" y="331015"/>
                        <a:pt x="1445438" y="325300"/>
                        <a:pt x="1449248" y="321490"/>
                      </a:cubicBezTo>
                      <a:cubicBezTo>
                        <a:pt x="1454011" y="314823"/>
                        <a:pt x="1454963" y="306250"/>
                        <a:pt x="1461631" y="300535"/>
                      </a:cubicBezTo>
                      <a:cubicBezTo>
                        <a:pt x="1451153" y="280533"/>
                        <a:pt x="1439723" y="265293"/>
                        <a:pt x="1412101" y="280533"/>
                      </a:cubicBezTo>
                      <a:cubicBezTo>
                        <a:pt x="1425436" y="259578"/>
                        <a:pt x="1438771" y="241480"/>
                        <a:pt x="1434961" y="215763"/>
                      </a:cubicBezTo>
                      <a:cubicBezTo>
                        <a:pt x="1430198" y="178615"/>
                        <a:pt x="1409243" y="158613"/>
                        <a:pt x="1371143" y="160518"/>
                      </a:cubicBezTo>
                      <a:cubicBezTo>
                        <a:pt x="1357808" y="161470"/>
                        <a:pt x="1343521" y="159565"/>
                        <a:pt x="1331138" y="162423"/>
                      </a:cubicBezTo>
                      <a:cubicBezTo>
                        <a:pt x="1317803" y="165280"/>
                        <a:pt x="1310183" y="161470"/>
                        <a:pt x="1303516" y="150040"/>
                      </a:cubicBezTo>
                      <a:cubicBezTo>
                        <a:pt x="1296848" y="136705"/>
                        <a:pt x="1300658" y="131943"/>
                        <a:pt x="1313993" y="130038"/>
                      </a:cubicBezTo>
                      <a:cubicBezTo>
                        <a:pt x="1321613" y="129085"/>
                        <a:pt x="1316851" y="124323"/>
                        <a:pt x="1313041" y="121465"/>
                      </a:cubicBezTo>
                      <a:cubicBezTo>
                        <a:pt x="1283513" y="99558"/>
                        <a:pt x="1311136" y="99558"/>
                        <a:pt x="1323518" y="96700"/>
                      </a:cubicBezTo>
                      <a:cubicBezTo>
                        <a:pt x="1344473" y="92890"/>
                        <a:pt x="1365428" y="88128"/>
                        <a:pt x="1387336" y="88128"/>
                      </a:cubicBezTo>
                      <a:cubicBezTo>
                        <a:pt x="1399718" y="88128"/>
                        <a:pt x="1414006" y="81460"/>
                        <a:pt x="1394003" y="68125"/>
                      </a:cubicBezTo>
                      <a:cubicBezTo>
                        <a:pt x="1402576" y="42408"/>
                        <a:pt x="1427341" y="49075"/>
                        <a:pt x="1445438" y="41455"/>
                      </a:cubicBezTo>
                      <a:lnTo>
                        <a:pt x="1471104" y="35589"/>
                      </a:lnTo>
                      <a:lnTo>
                        <a:pt x="1469608" y="35026"/>
                      </a:lnTo>
                      <a:cubicBezTo>
                        <a:pt x="1465441" y="34550"/>
                        <a:pt x="1461155" y="34788"/>
                        <a:pt x="1456869" y="34788"/>
                      </a:cubicBezTo>
                      <a:cubicBezTo>
                        <a:pt x="1424484" y="38598"/>
                        <a:pt x="1396861" y="56695"/>
                        <a:pt x="1365429" y="60505"/>
                      </a:cubicBezTo>
                      <a:cubicBezTo>
                        <a:pt x="1307326" y="66220"/>
                        <a:pt x="1264464" y="112893"/>
                        <a:pt x="1208266" y="122418"/>
                      </a:cubicBezTo>
                      <a:cubicBezTo>
                        <a:pt x="1196836" y="130038"/>
                        <a:pt x="1186359" y="129085"/>
                        <a:pt x="1175881" y="122418"/>
                      </a:cubicBezTo>
                      <a:cubicBezTo>
                        <a:pt x="1178739" y="129085"/>
                        <a:pt x="1197789" y="127180"/>
                        <a:pt x="1187311" y="142420"/>
                      </a:cubicBezTo>
                      <a:cubicBezTo>
                        <a:pt x="1185406" y="144325"/>
                        <a:pt x="1182549" y="146230"/>
                        <a:pt x="1180644" y="149088"/>
                      </a:cubicBezTo>
                      <a:cubicBezTo>
                        <a:pt x="1173262" y="152183"/>
                        <a:pt x="1165939" y="153434"/>
                        <a:pt x="1158647" y="153642"/>
                      </a:cubicBezTo>
                      <a:lnTo>
                        <a:pt x="1143520" y="152466"/>
                      </a:lnTo>
                      <a:lnTo>
                        <a:pt x="1148259" y="153731"/>
                      </a:lnTo>
                      <a:cubicBezTo>
                        <a:pt x="1153498" y="157422"/>
                        <a:pt x="1155879" y="163851"/>
                        <a:pt x="1152069" y="175758"/>
                      </a:cubicBezTo>
                      <a:cubicBezTo>
                        <a:pt x="1112064" y="198618"/>
                        <a:pt x="1069201" y="175758"/>
                        <a:pt x="1029196" y="182425"/>
                      </a:cubicBezTo>
                      <a:cubicBezTo>
                        <a:pt x="1020624" y="171948"/>
                        <a:pt x="980619" y="182425"/>
                        <a:pt x="1006336" y="148135"/>
                      </a:cubicBezTo>
                      <a:cubicBezTo>
                        <a:pt x="1011099" y="141468"/>
                        <a:pt x="1003479" y="136705"/>
                        <a:pt x="995859" y="134800"/>
                      </a:cubicBezTo>
                      <a:cubicBezTo>
                        <a:pt x="984429" y="131943"/>
                        <a:pt x="981571" y="125275"/>
                        <a:pt x="987286" y="114798"/>
                      </a:cubicBezTo>
                      <a:cubicBezTo>
                        <a:pt x="1010146" y="115750"/>
                        <a:pt x="1027291" y="130990"/>
                        <a:pt x="1049199" y="134800"/>
                      </a:cubicBezTo>
                      <a:cubicBezTo>
                        <a:pt x="1053009" y="140515"/>
                        <a:pt x="1055866" y="147183"/>
                        <a:pt x="1064439" y="149088"/>
                      </a:cubicBezTo>
                      <a:cubicBezTo>
                        <a:pt x="1074916" y="150993"/>
                        <a:pt x="1085394" y="150278"/>
                        <a:pt x="1095871" y="149326"/>
                      </a:cubicBezTo>
                      <a:lnTo>
                        <a:pt x="1106484" y="148924"/>
                      </a:lnTo>
                      <a:lnTo>
                        <a:pt x="1093014" y="149088"/>
                      </a:lnTo>
                      <a:cubicBezTo>
                        <a:pt x="1081584" y="144325"/>
                        <a:pt x="1067296" y="146230"/>
                        <a:pt x="1062534" y="131943"/>
                      </a:cubicBezTo>
                      <a:cubicBezTo>
                        <a:pt x="1083489" y="115750"/>
                        <a:pt x="1102539" y="93843"/>
                        <a:pt x="1133971" y="110988"/>
                      </a:cubicBezTo>
                      <a:cubicBezTo>
                        <a:pt x="1150164" y="112893"/>
                        <a:pt x="1147306" y="91938"/>
                        <a:pt x="1158736" y="88128"/>
                      </a:cubicBezTo>
                      <a:cubicBezTo>
                        <a:pt x="1164451" y="84318"/>
                        <a:pt x="1172071" y="81460"/>
                        <a:pt x="1173024" y="73840"/>
                      </a:cubicBezTo>
                      <a:cubicBezTo>
                        <a:pt x="1176834" y="44313"/>
                        <a:pt x="1193979" y="46218"/>
                        <a:pt x="1214934" y="54790"/>
                      </a:cubicBezTo>
                      <a:cubicBezTo>
                        <a:pt x="1234936" y="51933"/>
                        <a:pt x="1254939" y="44313"/>
                        <a:pt x="1275894" y="44313"/>
                      </a:cubicBezTo>
                      <a:cubicBezTo>
                        <a:pt x="1253986" y="44313"/>
                        <a:pt x="1233031" y="51933"/>
                        <a:pt x="1211124" y="51933"/>
                      </a:cubicBezTo>
                      <a:cubicBezTo>
                        <a:pt x="1199694" y="46218"/>
                        <a:pt x="1184454" y="50028"/>
                        <a:pt x="1174929" y="39550"/>
                      </a:cubicBezTo>
                      <a:cubicBezTo>
                        <a:pt x="1174929" y="34788"/>
                        <a:pt x="1174929" y="30978"/>
                        <a:pt x="1174929" y="26215"/>
                      </a:cubicBezTo>
                      <a:cubicBezTo>
                        <a:pt x="1249938" y="9070"/>
                        <a:pt x="1324947" y="-1110"/>
                        <a:pt x="1400760" y="96"/>
                      </a:cubicBezTo>
                      <a:close/>
                    </a:path>
                  </a:pathLst>
                </a:custGeom>
                <a:solidFill>
                  <a:srgbClr val="86D2FB"/>
                </a:solidFill>
                <a:ln>
                  <a:noFill/>
                </a:ln>
                <a:effectLst>
                  <a:outerShdw blurRad="50800" rotWithShape="0" algn="tl" dir="2700000" dist="38100">
                    <a:srgbClr val="000000">
                      <a:alpha val="4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grpSp>
          <p:grpSp>
            <p:nvGrpSpPr>
              <p:cNvPr id="959" name="Google Shape;959;p39"/>
              <p:cNvGrpSpPr/>
              <p:nvPr/>
            </p:nvGrpSpPr>
            <p:grpSpPr>
              <a:xfrm>
                <a:off x="4704297" y="3001126"/>
                <a:ext cx="1610090" cy="1301528"/>
                <a:chOff x="8851691" y="3742138"/>
                <a:chExt cx="2513802" cy="2032049"/>
              </a:xfrm>
            </p:grpSpPr>
            <p:sp>
              <p:nvSpPr>
                <p:cNvPr id="960" name="Google Shape;960;p39"/>
                <p:cNvSpPr/>
                <p:nvPr/>
              </p:nvSpPr>
              <p:spPr>
                <a:xfrm>
                  <a:off x="8851691" y="3742138"/>
                  <a:ext cx="2499785" cy="2032049"/>
                </a:xfrm>
                <a:custGeom>
                  <a:rect b="b" l="l" r="r" t="t"/>
                  <a:pathLst>
                    <a:path extrusionOk="0" h="3114252" w="3831088">
                      <a:moveTo>
                        <a:pt x="3817888" y="722004"/>
                      </a:moveTo>
                      <a:cubicBezTo>
                        <a:pt x="3782528" y="565714"/>
                        <a:pt x="3521574" y="325976"/>
                        <a:pt x="3452269" y="280008"/>
                      </a:cubicBezTo>
                      <a:cubicBezTo>
                        <a:pt x="3124839" y="63607"/>
                        <a:pt x="2569693" y="-14184"/>
                        <a:pt x="2264893" y="2082"/>
                      </a:cubicBezTo>
                      <a:cubicBezTo>
                        <a:pt x="2037176" y="14104"/>
                        <a:pt x="1734498" y="94724"/>
                        <a:pt x="1600132" y="195852"/>
                      </a:cubicBezTo>
                      <a:cubicBezTo>
                        <a:pt x="1465765" y="296981"/>
                        <a:pt x="1179352" y="499238"/>
                        <a:pt x="1027306" y="642091"/>
                      </a:cubicBezTo>
                      <a:cubicBezTo>
                        <a:pt x="875259" y="784944"/>
                        <a:pt x="615719" y="1020439"/>
                        <a:pt x="513884" y="1130054"/>
                      </a:cubicBezTo>
                      <a:cubicBezTo>
                        <a:pt x="419827" y="1231182"/>
                        <a:pt x="105127" y="1612359"/>
                        <a:pt x="66231" y="1725510"/>
                      </a:cubicBezTo>
                      <a:cubicBezTo>
                        <a:pt x="20263" y="1859169"/>
                        <a:pt x="-32776" y="2005558"/>
                        <a:pt x="25921" y="2132146"/>
                      </a:cubicBezTo>
                      <a:cubicBezTo>
                        <a:pt x="168774" y="2511201"/>
                        <a:pt x="751501" y="2843581"/>
                        <a:pt x="907790" y="2922787"/>
                      </a:cubicBezTo>
                      <a:cubicBezTo>
                        <a:pt x="1086002" y="3012600"/>
                        <a:pt x="1487688" y="3140602"/>
                        <a:pt x="1745106" y="3109486"/>
                      </a:cubicBezTo>
                      <a:cubicBezTo>
                        <a:pt x="1995453" y="3079076"/>
                        <a:pt x="2046370" y="3016843"/>
                        <a:pt x="2197710" y="2873283"/>
                      </a:cubicBezTo>
                      <a:cubicBezTo>
                        <a:pt x="2349049" y="2729723"/>
                        <a:pt x="2399967" y="2662540"/>
                        <a:pt x="2551306" y="2477255"/>
                      </a:cubicBezTo>
                      <a:cubicBezTo>
                        <a:pt x="2702645" y="2291971"/>
                        <a:pt x="2904902" y="2089714"/>
                        <a:pt x="3064728" y="1989293"/>
                      </a:cubicBezTo>
                      <a:cubicBezTo>
                        <a:pt x="3224553" y="1888164"/>
                        <a:pt x="3471363" y="1666106"/>
                        <a:pt x="3629068" y="1458898"/>
                      </a:cubicBezTo>
                      <a:cubicBezTo>
                        <a:pt x="3755654" y="1293415"/>
                        <a:pt x="3817888" y="1005588"/>
                        <a:pt x="3817888" y="1005588"/>
                      </a:cubicBezTo>
                      <a:cubicBezTo>
                        <a:pt x="3817888" y="1005588"/>
                        <a:pt x="3847589" y="852127"/>
                        <a:pt x="3817888" y="722004"/>
                      </a:cubicBezTo>
                      <a:close/>
                    </a:path>
                  </a:pathLst>
                </a:custGeom>
                <a:solidFill>
                  <a:schemeClr val="accent5"/>
                </a:solidFill>
                <a:ln>
                  <a:noFill/>
                </a:ln>
                <a:effectLst>
                  <a:outerShdw blurRad="50800" rotWithShape="0" algn="tl" dir="2700000" dist="38100">
                    <a:srgbClr val="000000">
                      <a:alpha val="4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961" name="Google Shape;961;p39"/>
                <p:cNvSpPr/>
                <p:nvPr/>
              </p:nvSpPr>
              <p:spPr>
                <a:xfrm>
                  <a:off x="8851691" y="4222145"/>
                  <a:ext cx="1228201" cy="1228543"/>
                </a:xfrm>
                <a:custGeom>
                  <a:rect b="b" l="l" r="r" t="t"/>
                  <a:pathLst>
                    <a:path extrusionOk="0" h="1882825" w="1882301">
                      <a:moveTo>
                        <a:pt x="1040743" y="1158660"/>
                      </a:moveTo>
                      <a:cubicBezTo>
                        <a:pt x="1044986" y="1153710"/>
                        <a:pt x="1503246" y="603514"/>
                        <a:pt x="1544970" y="517237"/>
                      </a:cubicBezTo>
                      <a:cubicBezTo>
                        <a:pt x="1584573" y="435202"/>
                        <a:pt x="1839162" y="70998"/>
                        <a:pt x="1882302" y="8765"/>
                      </a:cubicBezTo>
                      <a:cubicBezTo>
                        <a:pt x="1718233" y="-28716"/>
                        <a:pt x="1580330" y="61098"/>
                        <a:pt x="1492638" y="143839"/>
                      </a:cubicBezTo>
                      <a:lnTo>
                        <a:pt x="1486981" y="149497"/>
                      </a:lnTo>
                      <a:lnTo>
                        <a:pt x="1482030" y="143132"/>
                      </a:lnTo>
                      <a:cubicBezTo>
                        <a:pt x="1443135" y="87971"/>
                        <a:pt x="1063373" y="29981"/>
                        <a:pt x="915569" y="12301"/>
                      </a:cubicBezTo>
                      <a:cubicBezTo>
                        <a:pt x="769888" y="147375"/>
                        <a:pt x="593796" y="310029"/>
                        <a:pt x="513884" y="395600"/>
                      </a:cubicBezTo>
                      <a:cubicBezTo>
                        <a:pt x="419827" y="496728"/>
                        <a:pt x="105127" y="877905"/>
                        <a:pt x="66231" y="991056"/>
                      </a:cubicBezTo>
                      <a:cubicBezTo>
                        <a:pt x="20263" y="1124715"/>
                        <a:pt x="-32776" y="1271104"/>
                        <a:pt x="25921" y="1397692"/>
                      </a:cubicBezTo>
                      <a:cubicBezTo>
                        <a:pt x="84618" y="1524279"/>
                        <a:pt x="257173" y="1655817"/>
                        <a:pt x="375274" y="1727950"/>
                      </a:cubicBezTo>
                      <a:cubicBezTo>
                        <a:pt x="455894" y="1777454"/>
                        <a:pt x="563388" y="1831908"/>
                        <a:pt x="673710" y="1882826"/>
                      </a:cubicBezTo>
                      <a:cubicBezTo>
                        <a:pt x="702704" y="1725122"/>
                        <a:pt x="896475" y="1331216"/>
                        <a:pt x="937492" y="1276762"/>
                      </a:cubicBezTo>
                      <a:cubicBezTo>
                        <a:pt x="979923" y="1220186"/>
                        <a:pt x="1040035" y="1159368"/>
                        <a:pt x="1040743" y="1158660"/>
                      </a:cubicBezTo>
                      <a:close/>
                    </a:path>
                  </a:pathLst>
                </a:custGeom>
                <a:solidFill>
                  <a:srgbClr val="F2F2F2"/>
                </a:solidFill>
                <a:ln>
                  <a:noFill/>
                </a:ln>
                <a:effectLst>
                  <a:outerShdw blurRad="50800" rotWithShape="0" algn="tl" dir="2700000" dist="38100">
                    <a:srgbClr val="000000">
                      <a:alpha val="4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962" name="Google Shape;962;p39"/>
                <p:cNvSpPr/>
                <p:nvPr/>
              </p:nvSpPr>
              <p:spPr>
                <a:xfrm>
                  <a:off x="9295730" y="4230177"/>
                  <a:ext cx="1385713" cy="1393016"/>
                </a:xfrm>
                <a:custGeom>
                  <a:rect b="b" l="l" r="r" t="t"/>
                  <a:pathLst>
                    <a:path extrusionOk="0" h="2134891" w="2123698">
                      <a:moveTo>
                        <a:pt x="1260924" y="313286"/>
                      </a:moveTo>
                      <a:lnTo>
                        <a:pt x="1253852" y="310458"/>
                      </a:lnTo>
                      <a:lnTo>
                        <a:pt x="1256681" y="303386"/>
                      </a:lnTo>
                      <a:cubicBezTo>
                        <a:pt x="1258095" y="300557"/>
                        <a:pt x="1259510" y="297021"/>
                        <a:pt x="1261631" y="292071"/>
                      </a:cubicBezTo>
                      <a:cubicBezTo>
                        <a:pt x="1278604" y="253175"/>
                        <a:pt x="1324571" y="148510"/>
                        <a:pt x="1292041" y="71426"/>
                      </a:cubicBezTo>
                      <a:cubicBezTo>
                        <a:pt x="1278604" y="39603"/>
                        <a:pt x="1253145" y="15558"/>
                        <a:pt x="1216371" y="0"/>
                      </a:cubicBezTo>
                      <a:cubicBezTo>
                        <a:pt x="1183840" y="46675"/>
                        <a:pt x="916521" y="428559"/>
                        <a:pt x="877626" y="510593"/>
                      </a:cubicBezTo>
                      <a:cubicBezTo>
                        <a:pt x="835194" y="598992"/>
                        <a:pt x="389663" y="1132922"/>
                        <a:pt x="371276" y="1155553"/>
                      </a:cubicBezTo>
                      <a:cubicBezTo>
                        <a:pt x="370568" y="1156967"/>
                        <a:pt x="310457" y="1216371"/>
                        <a:pt x="268733" y="1272239"/>
                      </a:cubicBezTo>
                      <a:cubicBezTo>
                        <a:pt x="228423" y="1325986"/>
                        <a:pt x="35360" y="1718478"/>
                        <a:pt x="7072" y="1874060"/>
                      </a:cubicBezTo>
                      <a:lnTo>
                        <a:pt x="0" y="1872646"/>
                      </a:lnTo>
                      <a:cubicBezTo>
                        <a:pt x="169018" y="1950437"/>
                        <a:pt x="342988" y="2020449"/>
                        <a:pt x="438459" y="2050151"/>
                      </a:cubicBezTo>
                      <a:cubicBezTo>
                        <a:pt x="606771" y="2103191"/>
                        <a:pt x="894599" y="2166838"/>
                        <a:pt x="1079883" y="2116627"/>
                      </a:cubicBezTo>
                      <a:cubicBezTo>
                        <a:pt x="1168989" y="2092583"/>
                        <a:pt x="1310427" y="1991454"/>
                        <a:pt x="1440551" y="1869110"/>
                      </a:cubicBezTo>
                      <a:cubicBezTo>
                        <a:pt x="1695140" y="1628664"/>
                        <a:pt x="1879010" y="1207885"/>
                        <a:pt x="2023985" y="988655"/>
                      </a:cubicBezTo>
                      <a:cubicBezTo>
                        <a:pt x="2050859" y="947638"/>
                        <a:pt x="2084803" y="903792"/>
                        <a:pt x="2123699" y="858532"/>
                      </a:cubicBezTo>
                      <a:cubicBezTo>
                        <a:pt x="2034593" y="741138"/>
                        <a:pt x="1751716" y="490792"/>
                        <a:pt x="1260924" y="313286"/>
                      </a:cubicBezTo>
                      <a:close/>
                    </a:path>
                  </a:pathLst>
                </a:custGeom>
                <a:solidFill>
                  <a:srgbClr val="F2F2F2"/>
                </a:solidFill>
                <a:ln>
                  <a:noFill/>
                </a:ln>
                <a:effectLst>
                  <a:outerShdw blurRad="50800" rotWithShape="0" algn="tl" dir="2700000" dist="38100">
                    <a:srgbClr val="000000">
                      <a:alpha val="4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963" name="Google Shape;963;p39"/>
                <p:cNvSpPr/>
                <p:nvPr/>
              </p:nvSpPr>
              <p:spPr>
                <a:xfrm>
                  <a:off x="9450699" y="4367989"/>
                  <a:ext cx="532220" cy="690569"/>
                </a:xfrm>
                <a:custGeom>
                  <a:rect b="b" l="l" r="r" t="t"/>
                  <a:pathLst>
                    <a:path extrusionOk="0" h="1058343" w="815663">
                      <a:moveTo>
                        <a:pt x="123323" y="935292"/>
                      </a:moveTo>
                      <a:cubicBezTo>
                        <a:pt x="127566" y="930342"/>
                        <a:pt x="585826" y="380146"/>
                        <a:pt x="627551" y="293869"/>
                      </a:cubicBezTo>
                      <a:cubicBezTo>
                        <a:pt x="648766" y="249316"/>
                        <a:pt x="735044" y="119899"/>
                        <a:pt x="815664" y="1798"/>
                      </a:cubicBezTo>
                      <a:cubicBezTo>
                        <a:pt x="696149" y="-19418"/>
                        <a:pt x="464189" y="148894"/>
                        <a:pt x="263346" y="411970"/>
                      </a:cubicBezTo>
                      <a:cubicBezTo>
                        <a:pt x="58968" y="679289"/>
                        <a:pt x="-42160" y="952972"/>
                        <a:pt x="16536" y="1058344"/>
                      </a:cubicBezTo>
                      <a:cubicBezTo>
                        <a:pt x="17951" y="1056222"/>
                        <a:pt x="19365" y="1054808"/>
                        <a:pt x="20072" y="1053393"/>
                      </a:cubicBezTo>
                      <a:cubicBezTo>
                        <a:pt x="62504" y="996111"/>
                        <a:pt x="122615" y="935999"/>
                        <a:pt x="123323" y="935292"/>
                      </a:cubicBezTo>
                      <a:close/>
                    </a:path>
                  </a:pathLst>
                </a:custGeom>
                <a:solidFill>
                  <a:srgbClr val="BFBFBF"/>
                </a:solidFill>
                <a:ln>
                  <a:noFill/>
                </a:ln>
                <a:effectLst>
                  <a:outerShdw blurRad="50800" rotWithShape="0" algn="tl" dir="2700000" dist="38100">
                    <a:srgbClr val="000000">
                      <a:alpha val="4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964" name="Google Shape;964;p39"/>
                <p:cNvSpPr/>
                <p:nvPr/>
              </p:nvSpPr>
              <p:spPr>
                <a:xfrm>
                  <a:off x="9467038" y="4371471"/>
                  <a:ext cx="566500" cy="715977"/>
                </a:xfrm>
                <a:custGeom>
                  <a:rect b="b" l="l" r="r" t="t"/>
                  <a:pathLst>
                    <a:path extrusionOk="0" h="1097283" w="868199">
                      <a:moveTo>
                        <a:pt x="14144" y="1079176"/>
                      </a:moveTo>
                      <a:cubicBezTo>
                        <a:pt x="115272" y="1156260"/>
                        <a:pt x="379762" y="980169"/>
                        <a:pt x="604650" y="685270"/>
                      </a:cubicBezTo>
                      <a:cubicBezTo>
                        <a:pt x="829536" y="390370"/>
                        <a:pt x="929958" y="89106"/>
                        <a:pt x="828829" y="12022"/>
                      </a:cubicBezTo>
                      <a:cubicBezTo>
                        <a:pt x="821757" y="6365"/>
                        <a:pt x="813979" y="2829"/>
                        <a:pt x="805493" y="0"/>
                      </a:cubicBezTo>
                      <a:cubicBezTo>
                        <a:pt x="724165" y="118808"/>
                        <a:pt x="636473" y="250346"/>
                        <a:pt x="615258" y="294899"/>
                      </a:cubicBezTo>
                      <a:cubicBezTo>
                        <a:pt x="572826" y="383298"/>
                        <a:pt x="127295" y="917229"/>
                        <a:pt x="108908" y="939859"/>
                      </a:cubicBezTo>
                      <a:cubicBezTo>
                        <a:pt x="108200" y="941273"/>
                        <a:pt x="48089" y="1000677"/>
                        <a:pt x="6365" y="1056546"/>
                      </a:cubicBezTo>
                      <a:cubicBezTo>
                        <a:pt x="4243" y="1058667"/>
                        <a:pt x="2121" y="1062203"/>
                        <a:pt x="0" y="1065739"/>
                      </a:cubicBezTo>
                      <a:cubicBezTo>
                        <a:pt x="4243" y="1070690"/>
                        <a:pt x="8486" y="1075640"/>
                        <a:pt x="14144" y="1079176"/>
                      </a:cubicBezTo>
                      <a:close/>
                    </a:path>
                  </a:pathLst>
                </a:custGeom>
                <a:solidFill>
                  <a:srgbClr val="BFBFBF"/>
                </a:solidFill>
                <a:ln>
                  <a:noFill/>
                </a:ln>
                <a:effectLst>
                  <a:outerShdw blurRad="50800" rotWithShape="0" algn="tl" dir="2700000" dist="38100">
                    <a:srgbClr val="000000">
                      <a:alpha val="4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965" name="Google Shape;965;p39"/>
                <p:cNvSpPr/>
                <p:nvPr/>
              </p:nvSpPr>
              <p:spPr>
                <a:xfrm>
                  <a:off x="9458264" y="3742138"/>
                  <a:ext cx="1907228" cy="1040989"/>
                </a:xfrm>
                <a:custGeom>
                  <a:rect b="b" l="l" r="r" t="t"/>
                  <a:pathLst>
                    <a:path extrusionOk="0" h="1595386" w="2922955">
                      <a:moveTo>
                        <a:pt x="2888882" y="722004"/>
                      </a:moveTo>
                      <a:cubicBezTo>
                        <a:pt x="2853522" y="565714"/>
                        <a:pt x="2592568" y="325976"/>
                        <a:pt x="2523264" y="280008"/>
                      </a:cubicBezTo>
                      <a:cubicBezTo>
                        <a:pt x="2195833" y="63607"/>
                        <a:pt x="1640687" y="-14184"/>
                        <a:pt x="1335887" y="2082"/>
                      </a:cubicBezTo>
                      <a:cubicBezTo>
                        <a:pt x="1108170" y="14104"/>
                        <a:pt x="805493" y="94724"/>
                        <a:pt x="671126" y="195852"/>
                      </a:cubicBezTo>
                      <a:cubicBezTo>
                        <a:pt x="536759" y="296981"/>
                        <a:pt x="250346" y="499238"/>
                        <a:pt x="98300" y="642091"/>
                      </a:cubicBezTo>
                      <a:cubicBezTo>
                        <a:pt x="68597" y="669671"/>
                        <a:pt x="35360" y="701495"/>
                        <a:pt x="0" y="734026"/>
                      </a:cubicBezTo>
                      <a:cubicBezTo>
                        <a:pt x="85570" y="744634"/>
                        <a:pt x="492206" y="799795"/>
                        <a:pt x="559389" y="863442"/>
                      </a:cubicBezTo>
                      <a:cubicBezTo>
                        <a:pt x="652031" y="777872"/>
                        <a:pt x="796299" y="688058"/>
                        <a:pt x="967440" y="732612"/>
                      </a:cubicBezTo>
                      <a:lnTo>
                        <a:pt x="968147" y="732612"/>
                      </a:lnTo>
                      <a:cubicBezTo>
                        <a:pt x="1011992" y="749584"/>
                        <a:pt x="1041695" y="777165"/>
                        <a:pt x="1057253" y="813939"/>
                      </a:cubicBezTo>
                      <a:cubicBezTo>
                        <a:pt x="1091906" y="896680"/>
                        <a:pt x="1044523" y="1004881"/>
                        <a:pt x="1026136" y="1045898"/>
                      </a:cubicBezTo>
                      <a:cubicBezTo>
                        <a:pt x="1025429" y="1047312"/>
                        <a:pt x="1024722" y="1048727"/>
                        <a:pt x="1024722" y="1050141"/>
                      </a:cubicBezTo>
                      <a:cubicBezTo>
                        <a:pt x="1510563" y="1226939"/>
                        <a:pt x="1792733" y="1476578"/>
                        <a:pt x="1884668" y="1595386"/>
                      </a:cubicBezTo>
                      <a:cubicBezTo>
                        <a:pt x="2068538" y="1384643"/>
                        <a:pt x="2355658" y="1155513"/>
                        <a:pt x="2581960" y="1103888"/>
                      </a:cubicBezTo>
                      <a:cubicBezTo>
                        <a:pt x="3009105" y="1004881"/>
                        <a:pt x="2930606" y="906581"/>
                        <a:pt x="2888882" y="722004"/>
                      </a:cubicBezTo>
                      <a:close/>
                    </a:path>
                  </a:pathLst>
                </a:custGeom>
                <a:solidFill>
                  <a:srgbClr val="F2F2F2"/>
                </a:solidFill>
                <a:ln>
                  <a:noFill/>
                </a:ln>
                <a:effectLst>
                  <a:outerShdw blurRad="50800" rotWithShape="0" algn="tl" dir="2700000" dist="38100">
                    <a:srgbClr val="000000">
                      <a:alpha val="4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966" name="Google Shape;966;p39"/>
                <p:cNvSpPr/>
                <p:nvPr/>
              </p:nvSpPr>
              <p:spPr>
                <a:xfrm>
                  <a:off x="9291574" y="5451032"/>
                  <a:ext cx="4614" cy="1845"/>
                </a:xfrm>
                <a:custGeom>
                  <a:rect b="b" l="l" r="r" t="t"/>
                  <a:pathLst>
                    <a:path extrusionOk="0" h="2828" w="7071">
                      <a:moveTo>
                        <a:pt x="0" y="1414"/>
                      </a:moveTo>
                      <a:lnTo>
                        <a:pt x="7072" y="2829"/>
                      </a:lnTo>
                      <a:cubicBezTo>
                        <a:pt x="4950" y="2121"/>
                        <a:pt x="2829" y="707"/>
                        <a:pt x="707" y="0"/>
                      </a:cubicBezTo>
                      <a:cubicBezTo>
                        <a:pt x="0" y="707"/>
                        <a:pt x="0" y="1414"/>
                        <a:pt x="0" y="1414"/>
                      </a:cubicBezTo>
                      <a:close/>
                    </a:path>
                  </a:pathLst>
                </a:custGeom>
                <a:solidFill>
                  <a:srgbClr val="ED1C24"/>
                </a:solidFill>
                <a:ln>
                  <a:noFill/>
                </a:ln>
                <a:effectLst>
                  <a:outerShdw blurRad="50800" rotWithShape="0" algn="tl" dir="2700000" dist="38100">
                    <a:srgbClr val="000000">
                      <a:alpha val="4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967" name="Google Shape;967;p39"/>
                <p:cNvSpPr/>
                <p:nvPr/>
              </p:nvSpPr>
              <p:spPr>
                <a:xfrm>
                  <a:off x="9435995" y="4483345"/>
                  <a:ext cx="533382" cy="580335"/>
                </a:xfrm>
                <a:custGeom>
                  <a:rect b="b" l="l" r="r" t="t"/>
                  <a:pathLst>
                    <a:path extrusionOk="0" h="889403" w="817443">
                      <a:moveTo>
                        <a:pt x="676189" y="114374"/>
                      </a:moveTo>
                      <a:cubicBezTo>
                        <a:pt x="754202" y="177542"/>
                        <a:pt x="697694" y="376641"/>
                        <a:pt x="549977" y="559076"/>
                      </a:cubicBezTo>
                      <a:cubicBezTo>
                        <a:pt x="402259" y="741511"/>
                        <a:pt x="219268" y="838196"/>
                        <a:pt x="141255" y="775029"/>
                      </a:cubicBezTo>
                      <a:cubicBezTo>
                        <a:pt x="63242" y="711862"/>
                        <a:pt x="119749" y="512762"/>
                        <a:pt x="267467" y="330328"/>
                      </a:cubicBezTo>
                      <a:cubicBezTo>
                        <a:pt x="415185" y="147893"/>
                        <a:pt x="598176" y="51207"/>
                        <a:pt x="676189" y="114374"/>
                      </a:cubicBezTo>
                      <a:close/>
                    </a:path>
                  </a:pathLst>
                </a:custGeom>
                <a:solidFill>
                  <a:schemeClr val="accent4"/>
                </a:solidFill>
                <a:ln>
                  <a:noFill/>
                </a:ln>
                <a:effectLst>
                  <a:outerShdw blurRad="50800" rotWithShape="0" algn="tl" dir="2700000" dist="38100">
                    <a:srgbClr val="000000">
                      <a:alpha val="4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grpSp>
          <p:grpSp>
            <p:nvGrpSpPr>
              <p:cNvPr id="968" name="Google Shape;968;p39"/>
              <p:cNvGrpSpPr/>
              <p:nvPr/>
            </p:nvGrpSpPr>
            <p:grpSpPr>
              <a:xfrm>
                <a:off x="934463" y="3373050"/>
                <a:ext cx="4079637" cy="1482133"/>
                <a:chOff x="-61219" y="4060626"/>
                <a:chExt cx="5272892" cy="1482133"/>
              </a:xfrm>
            </p:grpSpPr>
            <p:sp>
              <p:nvSpPr>
                <p:cNvPr id="969" name="Google Shape;969;p39"/>
                <p:cNvSpPr/>
                <p:nvPr/>
              </p:nvSpPr>
              <p:spPr>
                <a:xfrm>
                  <a:off x="-61219" y="4060626"/>
                  <a:ext cx="5269261" cy="1479381"/>
                </a:xfrm>
                <a:custGeom>
                  <a:rect b="b" l="l" r="r" t="t"/>
                  <a:pathLst>
                    <a:path extrusionOk="0" h="2311533" w="8233220">
                      <a:moveTo>
                        <a:pt x="6596504" y="791467"/>
                      </a:moveTo>
                      <a:lnTo>
                        <a:pt x="6608971" y="791467"/>
                      </a:lnTo>
                      <a:cubicBezTo>
                        <a:pt x="6761347" y="795161"/>
                        <a:pt x="6871705" y="862114"/>
                        <a:pt x="6947431" y="996482"/>
                      </a:cubicBezTo>
                      <a:cubicBezTo>
                        <a:pt x="7010690" y="1109148"/>
                        <a:pt x="7039318" y="1252289"/>
                        <a:pt x="7064714" y="1378807"/>
                      </a:cubicBezTo>
                      <a:cubicBezTo>
                        <a:pt x="7096574" y="1538571"/>
                        <a:pt x="7124279" y="1677095"/>
                        <a:pt x="7204623" y="1690947"/>
                      </a:cubicBezTo>
                      <a:cubicBezTo>
                        <a:pt x="7592027" y="1757900"/>
                        <a:pt x="8176135" y="1193648"/>
                        <a:pt x="8182137" y="1188106"/>
                      </a:cubicBezTo>
                      <a:cubicBezTo>
                        <a:pt x="8194143" y="1176563"/>
                        <a:pt x="8213075" y="1176563"/>
                        <a:pt x="8224619" y="1188568"/>
                      </a:cubicBezTo>
                      <a:cubicBezTo>
                        <a:pt x="8236163" y="1200573"/>
                        <a:pt x="8236163" y="1219505"/>
                        <a:pt x="8224157" y="1231049"/>
                      </a:cubicBezTo>
                      <a:cubicBezTo>
                        <a:pt x="8222771" y="1232434"/>
                        <a:pt x="8070857" y="1379731"/>
                        <a:pt x="7870921" y="1516407"/>
                      </a:cubicBezTo>
                      <a:cubicBezTo>
                        <a:pt x="7598953" y="1702029"/>
                        <a:pt x="7371313" y="1780988"/>
                        <a:pt x="7194465" y="1750512"/>
                      </a:cubicBezTo>
                      <a:cubicBezTo>
                        <a:pt x="7073487" y="1729734"/>
                        <a:pt x="7042089" y="1572740"/>
                        <a:pt x="7006073" y="1391274"/>
                      </a:cubicBezTo>
                      <a:cubicBezTo>
                        <a:pt x="6956204" y="1141932"/>
                        <a:pt x="6899871" y="858882"/>
                        <a:pt x="6608048" y="851956"/>
                      </a:cubicBezTo>
                      <a:lnTo>
                        <a:pt x="6596966" y="851956"/>
                      </a:lnTo>
                      <a:cubicBezTo>
                        <a:pt x="6260353" y="851956"/>
                        <a:pt x="5928820" y="1201035"/>
                        <a:pt x="5708105" y="1432370"/>
                      </a:cubicBezTo>
                      <a:cubicBezTo>
                        <a:pt x="5659161" y="1483624"/>
                        <a:pt x="5617141" y="1527951"/>
                        <a:pt x="5579740" y="1563967"/>
                      </a:cubicBezTo>
                      <a:cubicBezTo>
                        <a:pt x="5533104" y="1608295"/>
                        <a:pt x="5476310" y="1671092"/>
                        <a:pt x="5409818" y="1743124"/>
                      </a:cubicBezTo>
                      <a:cubicBezTo>
                        <a:pt x="5297152" y="1866410"/>
                        <a:pt x="5156781" y="2019710"/>
                        <a:pt x="5020566" y="2133761"/>
                      </a:cubicBezTo>
                      <a:cubicBezTo>
                        <a:pt x="4877425" y="2252891"/>
                        <a:pt x="4760142" y="2311533"/>
                        <a:pt x="4663175" y="2311533"/>
                      </a:cubicBezTo>
                      <a:cubicBezTo>
                        <a:pt x="4648399" y="2311533"/>
                        <a:pt x="4634085" y="2310147"/>
                        <a:pt x="4620233" y="2307377"/>
                      </a:cubicBezTo>
                      <a:cubicBezTo>
                        <a:pt x="4484942" y="2280596"/>
                        <a:pt x="4438306" y="2126835"/>
                        <a:pt x="4388437" y="1963839"/>
                      </a:cubicBezTo>
                      <a:cubicBezTo>
                        <a:pt x="4342263" y="1812848"/>
                        <a:pt x="4290547" y="1642002"/>
                        <a:pt x="4162644" y="1554270"/>
                      </a:cubicBezTo>
                      <a:cubicBezTo>
                        <a:pt x="4082299" y="1498861"/>
                        <a:pt x="3866203" y="1454995"/>
                        <a:pt x="3294561" y="1559350"/>
                      </a:cubicBezTo>
                      <a:cubicBezTo>
                        <a:pt x="2907157" y="1629996"/>
                        <a:pt x="2512364" y="1739892"/>
                        <a:pt x="2343828" y="1786528"/>
                      </a:cubicBezTo>
                      <a:lnTo>
                        <a:pt x="2325491" y="1784300"/>
                      </a:lnTo>
                      <a:lnTo>
                        <a:pt x="2109232" y="1832398"/>
                      </a:lnTo>
                      <a:cubicBezTo>
                        <a:pt x="1851120" y="1880350"/>
                        <a:pt x="1570371" y="1905531"/>
                        <a:pt x="1300337" y="1905531"/>
                      </a:cubicBezTo>
                      <a:cubicBezTo>
                        <a:pt x="1195562" y="1905531"/>
                        <a:pt x="1092692" y="1901721"/>
                        <a:pt x="992679" y="1894101"/>
                      </a:cubicBezTo>
                      <a:cubicBezTo>
                        <a:pt x="708834" y="1871241"/>
                        <a:pt x="212582" y="1795041"/>
                        <a:pt x="73517" y="1534056"/>
                      </a:cubicBezTo>
                      <a:cubicBezTo>
                        <a:pt x="50895" y="1491194"/>
                        <a:pt x="32500" y="1449641"/>
                        <a:pt x="18346" y="1409249"/>
                      </a:cubicBezTo>
                      <a:cubicBezTo>
                        <a:pt x="-82841" y="1041767"/>
                        <a:pt x="143780" y="203852"/>
                        <a:pt x="3061632" y="0"/>
                      </a:cubicBezTo>
                      <a:lnTo>
                        <a:pt x="3067609" y="36849"/>
                      </a:lnTo>
                      <a:cubicBezTo>
                        <a:pt x="1323731" y="155109"/>
                        <a:pt x="-65902" y="600623"/>
                        <a:pt x="72490" y="1393860"/>
                      </a:cubicBezTo>
                      <a:cubicBezTo>
                        <a:pt x="85483" y="1430531"/>
                        <a:pt x="102330" y="1468334"/>
                        <a:pt x="123047" y="1507386"/>
                      </a:cubicBezTo>
                      <a:cubicBezTo>
                        <a:pt x="324024" y="1884576"/>
                        <a:pt x="1512745" y="1939821"/>
                        <a:pt x="2344277" y="1721699"/>
                      </a:cubicBezTo>
                      <a:lnTo>
                        <a:pt x="2344884" y="1724044"/>
                      </a:lnTo>
                      <a:lnTo>
                        <a:pt x="2401387" y="1708402"/>
                      </a:lnTo>
                      <a:cubicBezTo>
                        <a:pt x="2596078" y="1654837"/>
                        <a:pt x="2942077" y="1562870"/>
                        <a:pt x="3283480" y="1500247"/>
                      </a:cubicBezTo>
                      <a:cubicBezTo>
                        <a:pt x="3765542" y="1412515"/>
                        <a:pt x="4063829" y="1413900"/>
                        <a:pt x="4196351" y="1504402"/>
                      </a:cubicBezTo>
                      <a:cubicBezTo>
                        <a:pt x="4341339" y="1604139"/>
                        <a:pt x="4396748" y="1785605"/>
                        <a:pt x="4445693" y="1946292"/>
                      </a:cubicBezTo>
                      <a:cubicBezTo>
                        <a:pt x="4491868" y="2097744"/>
                        <a:pt x="4531578" y="2228418"/>
                        <a:pt x="4631315" y="2248273"/>
                      </a:cubicBezTo>
                      <a:cubicBezTo>
                        <a:pt x="4829403" y="2287522"/>
                        <a:pt x="5151702" y="1935210"/>
                        <a:pt x="5365028" y="1702491"/>
                      </a:cubicBezTo>
                      <a:cubicBezTo>
                        <a:pt x="5431982" y="1629073"/>
                        <a:pt x="5489700" y="1566276"/>
                        <a:pt x="5537721" y="1520101"/>
                      </a:cubicBezTo>
                      <a:cubicBezTo>
                        <a:pt x="5574200" y="1485470"/>
                        <a:pt x="5615757" y="1441605"/>
                        <a:pt x="5664240" y="1390813"/>
                      </a:cubicBezTo>
                      <a:cubicBezTo>
                        <a:pt x="5891419" y="1151628"/>
                        <a:pt x="6234034" y="791467"/>
                        <a:pt x="6596504" y="791467"/>
                      </a:cubicBezTo>
                      <a:close/>
                    </a:path>
                  </a:pathLst>
                </a:custGeom>
                <a:solidFill>
                  <a:srgbClr val="6C73A2"/>
                </a:solidFill>
                <a:ln>
                  <a:noFill/>
                </a:ln>
                <a:effectLst>
                  <a:outerShdw blurRad="50800" rotWithShape="0" algn="tl" dir="2700000" dist="38100">
                    <a:srgbClr val="000000">
                      <a:alpha val="4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970" name="Google Shape;970;p39"/>
                <p:cNvSpPr/>
                <p:nvPr/>
              </p:nvSpPr>
              <p:spPr>
                <a:xfrm>
                  <a:off x="48949" y="4587648"/>
                  <a:ext cx="5162724" cy="955111"/>
                </a:xfrm>
                <a:custGeom>
                  <a:rect b="b" l="l" r="r" t="t"/>
                  <a:pathLst>
                    <a:path extrusionOk="0" h="1492361" w="8066757">
                      <a:moveTo>
                        <a:pt x="6429118" y="0"/>
                      </a:moveTo>
                      <a:cubicBezTo>
                        <a:pt x="6431426" y="0"/>
                        <a:pt x="6434197" y="0"/>
                        <a:pt x="6436506" y="0"/>
                      </a:cubicBezTo>
                      <a:cubicBezTo>
                        <a:pt x="6575030" y="1847"/>
                        <a:pt x="6676152" y="63259"/>
                        <a:pt x="6746799" y="187930"/>
                      </a:cubicBezTo>
                      <a:cubicBezTo>
                        <a:pt x="6806826" y="294132"/>
                        <a:pt x="6836377" y="433579"/>
                        <a:pt x="6862235" y="556403"/>
                      </a:cubicBezTo>
                      <a:cubicBezTo>
                        <a:pt x="6899175" y="731405"/>
                        <a:pt x="6931035" y="882396"/>
                        <a:pt x="7031696" y="899942"/>
                      </a:cubicBezTo>
                      <a:cubicBezTo>
                        <a:pt x="7425565" y="970127"/>
                        <a:pt x="8033683" y="382325"/>
                        <a:pt x="8039686" y="376323"/>
                      </a:cubicBezTo>
                      <a:cubicBezTo>
                        <a:pt x="8046151" y="370320"/>
                        <a:pt x="8056309" y="370320"/>
                        <a:pt x="8062311" y="376784"/>
                      </a:cubicBezTo>
                      <a:cubicBezTo>
                        <a:pt x="8068314" y="383249"/>
                        <a:pt x="8068314" y="393407"/>
                        <a:pt x="8061849" y="399410"/>
                      </a:cubicBezTo>
                      <a:cubicBezTo>
                        <a:pt x="8060465" y="400795"/>
                        <a:pt x="7904857" y="552248"/>
                        <a:pt x="7701227" y="692157"/>
                      </a:cubicBezTo>
                      <a:cubicBezTo>
                        <a:pt x="7426026" y="881934"/>
                        <a:pt x="7198848" y="962278"/>
                        <a:pt x="7025693" y="931340"/>
                      </a:cubicBezTo>
                      <a:cubicBezTo>
                        <a:pt x="6903330" y="909638"/>
                        <a:pt x="6869623" y="748489"/>
                        <a:pt x="6830375" y="562406"/>
                      </a:cubicBezTo>
                      <a:cubicBezTo>
                        <a:pt x="6778198" y="315372"/>
                        <a:pt x="6719556" y="35555"/>
                        <a:pt x="6436044" y="31860"/>
                      </a:cubicBezTo>
                      <a:cubicBezTo>
                        <a:pt x="6433735" y="31860"/>
                        <a:pt x="6431426" y="31860"/>
                        <a:pt x="6429118" y="31860"/>
                      </a:cubicBezTo>
                      <a:cubicBezTo>
                        <a:pt x="6085579" y="31860"/>
                        <a:pt x="5752199" y="382787"/>
                        <a:pt x="5531023" y="615507"/>
                      </a:cubicBezTo>
                      <a:cubicBezTo>
                        <a:pt x="5482078" y="667222"/>
                        <a:pt x="5439597" y="711550"/>
                        <a:pt x="5402196" y="747566"/>
                      </a:cubicBezTo>
                      <a:cubicBezTo>
                        <a:pt x="5356021" y="791432"/>
                        <a:pt x="5299226" y="853306"/>
                        <a:pt x="5233659" y="924877"/>
                      </a:cubicBezTo>
                      <a:cubicBezTo>
                        <a:pt x="5012021" y="1167293"/>
                        <a:pt x="4712809" y="1492361"/>
                        <a:pt x="4491172" y="1492361"/>
                      </a:cubicBezTo>
                      <a:cubicBezTo>
                        <a:pt x="4477319" y="1492361"/>
                        <a:pt x="4463467" y="1490976"/>
                        <a:pt x="4450538" y="1488205"/>
                      </a:cubicBezTo>
                      <a:cubicBezTo>
                        <a:pt x="4313861" y="1460501"/>
                        <a:pt x="4264455" y="1303507"/>
                        <a:pt x="4212278" y="1137279"/>
                      </a:cubicBezTo>
                      <a:cubicBezTo>
                        <a:pt x="4162871" y="980286"/>
                        <a:pt x="4112079" y="817751"/>
                        <a:pt x="3986946" y="732328"/>
                      </a:cubicBezTo>
                      <a:cubicBezTo>
                        <a:pt x="3867815" y="651061"/>
                        <a:pt x="3577839" y="652446"/>
                        <a:pt x="3125329" y="736022"/>
                      </a:cubicBezTo>
                      <a:cubicBezTo>
                        <a:pt x="2755470" y="804823"/>
                        <a:pt x="2366681" y="912871"/>
                        <a:pt x="2179674" y="964586"/>
                      </a:cubicBezTo>
                      <a:lnTo>
                        <a:pt x="2167669" y="967818"/>
                      </a:lnTo>
                      <a:lnTo>
                        <a:pt x="2162920" y="967219"/>
                      </a:lnTo>
                      <a:lnTo>
                        <a:pt x="1937103" y="1017532"/>
                      </a:lnTo>
                      <a:cubicBezTo>
                        <a:pt x="1679214" y="1065753"/>
                        <a:pt x="1399893" y="1091470"/>
                        <a:pt x="1131288" y="1091470"/>
                      </a:cubicBezTo>
                      <a:cubicBezTo>
                        <a:pt x="1026513" y="1091470"/>
                        <a:pt x="923643" y="1087660"/>
                        <a:pt x="824583" y="1080040"/>
                      </a:cubicBezTo>
                      <a:cubicBezTo>
                        <a:pt x="460966" y="1051465"/>
                        <a:pt x="188432" y="973598"/>
                        <a:pt x="32698" y="856486"/>
                      </a:cubicBezTo>
                      <a:lnTo>
                        <a:pt x="0" y="826785"/>
                      </a:lnTo>
                      <a:cubicBezTo>
                        <a:pt x="251503" y="1005647"/>
                        <a:pt x="542995" y="1021892"/>
                        <a:pt x="826488" y="1051465"/>
                      </a:cubicBezTo>
                      <a:cubicBezTo>
                        <a:pt x="1154386" y="1077183"/>
                        <a:pt x="1520860" y="1058966"/>
                        <a:pt x="1856393" y="1002843"/>
                      </a:cubicBezTo>
                      <a:lnTo>
                        <a:pt x="2155932" y="939216"/>
                      </a:lnTo>
                      <a:lnTo>
                        <a:pt x="2158895" y="936882"/>
                      </a:lnTo>
                      <a:lnTo>
                        <a:pt x="2170900" y="933649"/>
                      </a:lnTo>
                      <a:cubicBezTo>
                        <a:pt x="2358370" y="881473"/>
                        <a:pt x="2748082" y="773424"/>
                        <a:pt x="3119788" y="704624"/>
                      </a:cubicBezTo>
                      <a:cubicBezTo>
                        <a:pt x="3581072" y="619201"/>
                        <a:pt x="3878897" y="620124"/>
                        <a:pt x="4005416" y="706009"/>
                      </a:cubicBezTo>
                      <a:cubicBezTo>
                        <a:pt x="4139784" y="797434"/>
                        <a:pt x="4194732" y="972898"/>
                        <a:pt x="4243215" y="1128044"/>
                      </a:cubicBezTo>
                      <a:cubicBezTo>
                        <a:pt x="4294468" y="1291964"/>
                        <a:pt x="4338796" y="1433258"/>
                        <a:pt x="4457003" y="1456807"/>
                      </a:cubicBezTo>
                      <a:cubicBezTo>
                        <a:pt x="4547505" y="1474815"/>
                        <a:pt x="4666635" y="1421253"/>
                        <a:pt x="4821782" y="1291964"/>
                      </a:cubicBezTo>
                      <a:cubicBezTo>
                        <a:pt x="4957073" y="1179297"/>
                        <a:pt x="5097444" y="1026460"/>
                        <a:pt x="5210110" y="903636"/>
                      </a:cubicBezTo>
                      <a:cubicBezTo>
                        <a:pt x="5276140" y="832065"/>
                        <a:pt x="5332934" y="769730"/>
                        <a:pt x="5380032" y="724940"/>
                      </a:cubicBezTo>
                      <a:cubicBezTo>
                        <a:pt x="5416971" y="689848"/>
                        <a:pt x="5458991" y="645520"/>
                        <a:pt x="5507935" y="593804"/>
                      </a:cubicBezTo>
                      <a:cubicBezTo>
                        <a:pt x="5732806" y="356930"/>
                        <a:pt x="6071727" y="0"/>
                        <a:pt x="6429118" y="0"/>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grpSp>
        </p:grpSp>
        <p:grpSp>
          <p:nvGrpSpPr>
            <p:cNvPr id="971" name="Google Shape;971;p39"/>
            <p:cNvGrpSpPr/>
            <p:nvPr/>
          </p:nvGrpSpPr>
          <p:grpSpPr>
            <a:xfrm>
              <a:off x="187879" y="1937591"/>
              <a:ext cx="6547393" cy="3842461"/>
              <a:chOff x="2687161" y="3731096"/>
              <a:chExt cx="5158677" cy="3027467"/>
            </a:xfrm>
          </p:grpSpPr>
          <p:sp>
            <p:nvSpPr>
              <p:cNvPr id="972" name="Google Shape;972;p39"/>
              <p:cNvSpPr/>
              <p:nvPr/>
            </p:nvSpPr>
            <p:spPr>
              <a:xfrm>
                <a:off x="2725967" y="4290519"/>
                <a:ext cx="1906136" cy="2468044"/>
              </a:xfrm>
              <a:custGeom>
                <a:rect b="b" l="l" r="r" t="t"/>
                <a:pathLst>
                  <a:path extrusionOk="0" h="2468044" w="1906136">
                    <a:moveTo>
                      <a:pt x="1901480" y="1594450"/>
                    </a:moveTo>
                    <a:lnTo>
                      <a:pt x="1898376" y="1588241"/>
                    </a:lnTo>
                    <a:lnTo>
                      <a:pt x="1892167" y="1582963"/>
                    </a:lnTo>
                    <a:lnTo>
                      <a:pt x="1886889" y="1575513"/>
                    </a:lnTo>
                    <a:lnTo>
                      <a:pt x="1879749" y="1577686"/>
                    </a:lnTo>
                    <a:lnTo>
                      <a:pt x="1870436" y="1577686"/>
                    </a:lnTo>
                    <a:lnTo>
                      <a:pt x="1862054" y="1575513"/>
                    </a:lnTo>
                    <a:lnTo>
                      <a:pt x="1855845" y="1568062"/>
                    </a:lnTo>
                    <a:lnTo>
                      <a:pt x="1854913" y="1558748"/>
                    </a:lnTo>
                    <a:lnTo>
                      <a:pt x="1850878" y="1548193"/>
                    </a:lnTo>
                    <a:lnTo>
                      <a:pt x="1845600" y="1542916"/>
                    </a:lnTo>
                    <a:lnTo>
                      <a:pt x="1789410" y="1538569"/>
                    </a:lnTo>
                    <a:lnTo>
                      <a:pt x="1785374" y="1537638"/>
                    </a:lnTo>
                    <a:lnTo>
                      <a:pt x="1782269" y="1535465"/>
                    </a:lnTo>
                    <a:lnTo>
                      <a:pt x="1778233" y="1533292"/>
                    </a:lnTo>
                    <a:lnTo>
                      <a:pt x="1777302" y="1533292"/>
                    </a:lnTo>
                    <a:lnTo>
                      <a:pt x="1771093" y="1531119"/>
                    </a:lnTo>
                    <a:lnTo>
                      <a:pt x="1767989" y="1533292"/>
                    </a:lnTo>
                    <a:lnTo>
                      <a:pt x="1762711" y="1535465"/>
                    </a:lnTo>
                    <a:lnTo>
                      <a:pt x="1758675" y="1522737"/>
                    </a:lnTo>
                    <a:lnTo>
                      <a:pt x="1736944" y="1515286"/>
                    </a:lnTo>
                    <a:lnTo>
                      <a:pt x="1713971" y="1515286"/>
                    </a:lnTo>
                    <a:lnTo>
                      <a:pt x="1717075" y="1509077"/>
                    </a:lnTo>
                    <a:lnTo>
                      <a:pt x="1721111" y="1505973"/>
                    </a:lnTo>
                    <a:lnTo>
                      <a:pt x="1724216" y="1500695"/>
                    </a:lnTo>
                    <a:lnTo>
                      <a:pt x="1728252" y="1496349"/>
                    </a:lnTo>
                    <a:lnTo>
                      <a:pt x="1729183" y="1488898"/>
                    </a:lnTo>
                    <a:lnTo>
                      <a:pt x="1704037" y="1476170"/>
                    </a:lnTo>
                    <a:lnTo>
                      <a:pt x="1682306" y="1459406"/>
                    </a:lnTo>
                    <a:lnTo>
                      <a:pt x="1662437" y="1439537"/>
                    </a:lnTo>
                    <a:lnTo>
                      <a:pt x="1645673" y="1417496"/>
                    </a:lnTo>
                    <a:lnTo>
                      <a:pt x="1621769" y="1415322"/>
                    </a:lnTo>
                    <a:lnTo>
                      <a:pt x="1604073" y="1414391"/>
                    </a:lnTo>
                    <a:lnTo>
                      <a:pt x="1582342" y="1412218"/>
                    </a:lnTo>
                    <a:lnTo>
                      <a:pt x="1578306" y="1400732"/>
                    </a:lnTo>
                    <a:lnTo>
                      <a:pt x="1571166" y="1393281"/>
                    </a:lnTo>
                    <a:lnTo>
                      <a:pt x="1562784" y="1392350"/>
                    </a:lnTo>
                    <a:lnTo>
                      <a:pt x="1549124" y="1388003"/>
                    </a:lnTo>
                    <a:lnTo>
                      <a:pt x="1549124" y="1377448"/>
                    </a:lnTo>
                    <a:lnTo>
                      <a:pt x="1536707" y="1371239"/>
                    </a:lnTo>
                    <a:lnTo>
                      <a:pt x="1529566" y="1365962"/>
                    </a:lnTo>
                    <a:lnTo>
                      <a:pt x="1522426" y="1360684"/>
                    </a:lnTo>
                    <a:lnTo>
                      <a:pt x="1510008" y="1356338"/>
                    </a:lnTo>
                    <a:lnTo>
                      <a:pt x="1512181" y="1353233"/>
                    </a:lnTo>
                    <a:lnTo>
                      <a:pt x="1512181" y="1351060"/>
                    </a:lnTo>
                    <a:lnTo>
                      <a:pt x="1514354" y="1350129"/>
                    </a:lnTo>
                    <a:lnTo>
                      <a:pt x="1514354" y="1347956"/>
                    </a:lnTo>
                    <a:lnTo>
                      <a:pt x="1514354" y="1343609"/>
                    </a:lnTo>
                    <a:lnTo>
                      <a:pt x="1488277" y="1345783"/>
                    </a:lnTo>
                    <a:lnTo>
                      <a:pt x="1463131" y="1347956"/>
                    </a:lnTo>
                    <a:lnTo>
                      <a:pt x="1441400" y="1345783"/>
                    </a:lnTo>
                    <a:lnTo>
                      <a:pt x="1419668" y="1338332"/>
                    </a:lnTo>
                    <a:lnTo>
                      <a:pt x="1402904" y="1323741"/>
                    </a:lnTo>
                    <a:lnTo>
                      <a:pt x="1399800" y="1325914"/>
                    </a:lnTo>
                    <a:lnTo>
                      <a:pt x="1395764" y="1328087"/>
                    </a:lnTo>
                    <a:lnTo>
                      <a:pt x="1393591" y="1329019"/>
                    </a:lnTo>
                    <a:lnTo>
                      <a:pt x="1392660" y="1331192"/>
                    </a:lnTo>
                    <a:lnTo>
                      <a:pt x="1390487" y="1333365"/>
                    </a:lnTo>
                    <a:lnTo>
                      <a:pt x="1386451" y="1336469"/>
                    </a:lnTo>
                    <a:lnTo>
                      <a:pt x="1386451" y="1340815"/>
                    </a:lnTo>
                    <a:lnTo>
                      <a:pt x="1383346" y="1338642"/>
                    </a:lnTo>
                    <a:lnTo>
                      <a:pt x="1381173" y="1336469"/>
                    </a:lnTo>
                    <a:lnTo>
                      <a:pt x="1379000" y="1336469"/>
                    </a:lnTo>
                    <a:lnTo>
                      <a:pt x="1379000" y="1335538"/>
                    </a:lnTo>
                    <a:lnTo>
                      <a:pt x="1381173" y="1335538"/>
                    </a:lnTo>
                    <a:lnTo>
                      <a:pt x="1381173" y="1331192"/>
                    </a:lnTo>
                    <a:lnTo>
                      <a:pt x="1383346" y="1328087"/>
                    </a:lnTo>
                    <a:lnTo>
                      <a:pt x="1378069" y="1328087"/>
                    </a:lnTo>
                    <a:lnTo>
                      <a:pt x="1374033" y="1325914"/>
                    </a:lnTo>
                    <a:lnTo>
                      <a:pt x="1371860" y="1325914"/>
                    </a:lnTo>
                    <a:lnTo>
                      <a:pt x="1368755" y="1325914"/>
                    </a:lnTo>
                    <a:lnTo>
                      <a:pt x="1366582" y="1325914"/>
                    </a:lnTo>
                    <a:lnTo>
                      <a:pt x="1363478" y="1328087"/>
                    </a:lnTo>
                    <a:lnTo>
                      <a:pt x="1343609" y="1331192"/>
                    </a:lnTo>
                    <a:lnTo>
                      <a:pt x="1329950" y="1338642"/>
                    </a:lnTo>
                    <a:lnTo>
                      <a:pt x="1319395" y="1347956"/>
                    </a:lnTo>
                    <a:lnTo>
                      <a:pt x="1310081" y="1358511"/>
                    </a:lnTo>
                    <a:lnTo>
                      <a:pt x="1302941" y="1373102"/>
                    </a:lnTo>
                    <a:lnTo>
                      <a:pt x="1296111" y="1371550"/>
                    </a:lnTo>
                    <a:lnTo>
                      <a:pt x="1290833" y="1370618"/>
                    </a:lnTo>
                    <a:lnTo>
                      <a:pt x="1288660" y="1370618"/>
                    </a:lnTo>
                    <a:lnTo>
                      <a:pt x="1286798" y="1368445"/>
                    </a:lnTo>
                    <a:lnTo>
                      <a:pt x="1283693" y="1364099"/>
                    </a:lnTo>
                    <a:lnTo>
                      <a:pt x="1281520" y="1360994"/>
                    </a:lnTo>
                    <a:lnTo>
                      <a:pt x="1264756" y="1360994"/>
                    </a:lnTo>
                    <a:lnTo>
                      <a:pt x="1255443" y="1364099"/>
                    </a:lnTo>
                    <a:lnTo>
                      <a:pt x="1248302" y="1373412"/>
                    </a:lnTo>
                    <a:lnTo>
                      <a:pt x="1234643" y="1370308"/>
                    </a:lnTo>
                    <a:lnTo>
                      <a:pt x="1223156" y="1364099"/>
                    </a:lnTo>
                    <a:lnTo>
                      <a:pt x="1216016" y="1356648"/>
                    </a:lnTo>
                    <a:lnTo>
                      <a:pt x="1210739" y="1350439"/>
                    </a:lnTo>
                    <a:lnTo>
                      <a:pt x="1201425" y="1341126"/>
                    </a:lnTo>
                    <a:lnTo>
                      <a:pt x="1201425" y="1326535"/>
                    </a:lnTo>
                    <a:lnTo>
                      <a:pt x="1205461" y="1311944"/>
                    </a:lnTo>
                    <a:lnTo>
                      <a:pt x="1208565" y="1300457"/>
                    </a:lnTo>
                    <a:lnTo>
                      <a:pt x="1206392" y="1284625"/>
                    </a:lnTo>
                    <a:lnTo>
                      <a:pt x="1199252" y="1273138"/>
                    </a:lnTo>
                    <a:lnTo>
                      <a:pt x="1190870" y="1267861"/>
                    </a:lnTo>
                    <a:lnTo>
                      <a:pt x="1177210" y="1265688"/>
                    </a:lnTo>
                    <a:lnTo>
                      <a:pt x="1162619" y="1265688"/>
                    </a:lnTo>
                    <a:lnTo>
                      <a:pt x="1147097" y="1267861"/>
                    </a:lnTo>
                    <a:lnTo>
                      <a:pt x="1128470" y="1267861"/>
                    </a:lnTo>
                    <a:lnTo>
                      <a:pt x="1134679" y="1255132"/>
                    </a:lnTo>
                    <a:lnTo>
                      <a:pt x="1139957" y="1238368"/>
                    </a:lnTo>
                    <a:lnTo>
                      <a:pt x="1145234" y="1220362"/>
                    </a:lnTo>
                    <a:lnTo>
                      <a:pt x="1150512" y="1206703"/>
                    </a:lnTo>
                    <a:lnTo>
                      <a:pt x="1157652" y="1199252"/>
                    </a:lnTo>
                    <a:lnTo>
                      <a:pt x="1157652" y="1183420"/>
                    </a:lnTo>
                    <a:lnTo>
                      <a:pt x="1152375" y="1184351"/>
                    </a:lnTo>
                    <a:lnTo>
                      <a:pt x="1148339" y="1184351"/>
                    </a:lnTo>
                    <a:lnTo>
                      <a:pt x="1147097" y="1184351"/>
                    </a:lnTo>
                    <a:lnTo>
                      <a:pt x="1147097" y="1186524"/>
                    </a:lnTo>
                    <a:lnTo>
                      <a:pt x="1144924" y="1186524"/>
                    </a:lnTo>
                    <a:lnTo>
                      <a:pt x="1144924" y="1184351"/>
                    </a:lnTo>
                    <a:lnTo>
                      <a:pt x="1142751" y="1183420"/>
                    </a:lnTo>
                    <a:lnTo>
                      <a:pt x="1141820" y="1179073"/>
                    </a:lnTo>
                    <a:lnTo>
                      <a:pt x="1125055" y="1181246"/>
                    </a:lnTo>
                    <a:lnTo>
                      <a:pt x="1113569" y="1186524"/>
                    </a:lnTo>
                    <a:lnTo>
                      <a:pt x="1105187" y="1195837"/>
                    </a:lnTo>
                    <a:lnTo>
                      <a:pt x="1103014" y="1198942"/>
                    </a:lnTo>
                    <a:lnTo>
                      <a:pt x="1100841" y="1205151"/>
                    </a:lnTo>
                    <a:lnTo>
                      <a:pt x="1098668" y="1210428"/>
                    </a:lnTo>
                    <a:lnTo>
                      <a:pt x="1097736" y="1215706"/>
                    </a:lnTo>
                    <a:lnTo>
                      <a:pt x="1093700" y="1220052"/>
                    </a:lnTo>
                    <a:lnTo>
                      <a:pt x="1093700" y="1220983"/>
                    </a:lnTo>
                    <a:lnTo>
                      <a:pt x="1091527" y="1220983"/>
                    </a:lnTo>
                    <a:lnTo>
                      <a:pt x="1090596" y="1220983"/>
                    </a:lnTo>
                    <a:lnTo>
                      <a:pt x="1086560" y="1220983"/>
                    </a:lnTo>
                    <a:lnTo>
                      <a:pt x="1084387" y="1220983"/>
                    </a:lnTo>
                    <a:lnTo>
                      <a:pt x="1081283" y="1223157"/>
                    </a:lnTo>
                    <a:lnTo>
                      <a:pt x="1066692" y="1230607"/>
                    </a:lnTo>
                    <a:lnTo>
                      <a:pt x="1057378" y="1234953"/>
                    </a:lnTo>
                    <a:lnTo>
                      <a:pt x="1052101" y="1232780"/>
                    </a:lnTo>
                    <a:lnTo>
                      <a:pt x="1048065" y="1230607"/>
                    </a:lnTo>
                    <a:lnTo>
                      <a:pt x="1044960" y="1227503"/>
                    </a:lnTo>
                    <a:lnTo>
                      <a:pt x="1037820" y="1225330"/>
                    </a:lnTo>
                    <a:lnTo>
                      <a:pt x="1025402" y="1223157"/>
                    </a:lnTo>
                    <a:lnTo>
                      <a:pt x="1013916" y="1201115"/>
                    </a:lnTo>
                    <a:lnTo>
                      <a:pt x="1006776" y="1183109"/>
                    </a:lnTo>
                    <a:lnTo>
                      <a:pt x="1005844" y="1164172"/>
                    </a:lnTo>
                    <a:lnTo>
                      <a:pt x="1005844" y="1146166"/>
                    </a:lnTo>
                    <a:lnTo>
                      <a:pt x="1012985" y="1121951"/>
                    </a:lnTo>
                    <a:lnTo>
                      <a:pt x="1016089" y="1111396"/>
                    </a:lnTo>
                    <a:lnTo>
                      <a:pt x="1016089" y="1102083"/>
                    </a:lnTo>
                    <a:lnTo>
                      <a:pt x="1013916" y="1094632"/>
                    </a:lnTo>
                    <a:lnTo>
                      <a:pt x="1017952" y="1085319"/>
                    </a:lnTo>
                    <a:lnTo>
                      <a:pt x="1025092" y="1074764"/>
                    </a:lnTo>
                    <a:lnTo>
                      <a:pt x="1035647" y="1067313"/>
                    </a:lnTo>
                    <a:lnTo>
                      <a:pt x="1048065" y="1061104"/>
                    </a:lnTo>
                    <a:lnTo>
                      <a:pt x="1059551" y="1057999"/>
                    </a:lnTo>
                    <a:lnTo>
                      <a:pt x="1076316" y="1055826"/>
                    </a:lnTo>
                    <a:lnTo>
                      <a:pt x="1091838" y="1055826"/>
                    </a:lnTo>
                    <a:lnTo>
                      <a:pt x="1108602" y="1060173"/>
                    </a:lnTo>
                    <a:lnTo>
                      <a:pt x="1121020" y="1065450"/>
                    </a:lnTo>
                    <a:lnTo>
                      <a:pt x="1137784" y="1065450"/>
                    </a:lnTo>
                    <a:lnTo>
                      <a:pt x="1134679" y="1060173"/>
                    </a:lnTo>
                    <a:lnTo>
                      <a:pt x="1132506" y="1055826"/>
                    </a:lnTo>
                    <a:lnTo>
                      <a:pt x="1130333" y="1052722"/>
                    </a:lnTo>
                    <a:lnTo>
                      <a:pt x="1127229" y="1047444"/>
                    </a:lnTo>
                    <a:lnTo>
                      <a:pt x="1125055" y="1041235"/>
                    </a:lnTo>
                    <a:lnTo>
                      <a:pt x="1128160" y="1041235"/>
                    </a:lnTo>
                    <a:lnTo>
                      <a:pt x="1128160" y="1038131"/>
                    </a:lnTo>
                    <a:lnTo>
                      <a:pt x="1149891" y="1041235"/>
                    </a:lnTo>
                    <a:lnTo>
                      <a:pt x="1168518" y="1048686"/>
                    </a:lnTo>
                    <a:lnTo>
                      <a:pt x="1184040" y="1056137"/>
                    </a:lnTo>
                    <a:lnTo>
                      <a:pt x="1197700" y="1058310"/>
                    </a:lnTo>
                    <a:lnTo>
                      <a:pt x="1208255" y="1067623"/>
                    </a:lnTo>
                    <a:lnTo>
                      <a:pt x="1219741" y="1083456"/>
                    </a:lnTo>
                    <a:lnTo>
                      <a:pt x="1230297" y="1105498"/>
                    </a:lnTo>
                    <a:lnTo>
                      <a:pt x="1239610" y="1126608"/>
                    </a:lnTo>
                    <a:lnTo>
                      <a:pt x="1244888" y="1142441"/>
                    </a:lnTo>
                    <a:lnTo>
                      <a:pt x="1257305" y="1146787"/>
                    </a:lnTo>
                    <a:lnTo>
                      <a:pt x="1257305" y="1142441"/>
                    </a:lnTo>
                    <a:lnTo>
                      <a:pt x="1261341" y="1142441"/>
                    </a:lnTo>
                    <a:lnTo>
                      <a:pt x="1257305" y="1124435"/>
                    </a:lnTo>
                    <a:lnTo>
                      <a:pt x="1250165" y="1104566"/>
                    </a:lnTo>
                    <a:lnTo>
                      <a:pt x="1243025" y="1083456"/>
                    </a:lnTo>
                    <a:lnTo>
                      <a:pt x="1237747" y="1063587"/>
                    </a:lnTo>
                    <a:lnTo>
                      <a:pt x="1235574" y="1045581"/>
                    </a:lnTo>
                    <a:lnTo>
                      <a:pt x="1241783" y="1030991"/>
                    </a:lnTo>
                    <a:lnTo>
                      <a:pt x="1247061" y="1012053"/>
                    </a:lnTo>
                    <a:lnTo>
                      <a:pt x="1257616" y="997462"/>
                    </a:lnTo>
                    <a:lnTo>
                      <a:pt x="1274380" y="986907"/>
                    </a:lnTo>
                    <a:lnTo>
                      <a:pt x="1291144" y="975421"/>
                    </a:lnTo>
                    <a:lnTo>
                      <a:pt x="1306666" y="967039"/>
                    </a:lnTo>
                    <a:lnTo>
                      <a:pt x="1321257" y="957725"/>
                    </a:lnTo>
                    <a:lnTo>
                      <a:pt x="1321257" y="952448"/>
                    </a:lnTo>
                    <a:lnTo>
                      <a:pt x="1318153" y="940961"/>
                    </a:lnTo>
                    <a:lnTo>
                      <a:pt x="1314117" y="928233"/>
                    </a:lnTo>
                    <a:lnTo>
                      <a:pt x="1311012" y="917678"/>
                    </a:lnTo>
                    <a:lnTo>
                      <a:pt x="1308839" y="913332"/>
                    </a:lnTo>
                    <a:lnTo>
                      <a:pt x="1308839" y="904018"/>
                    </a:lnTo>
                    <a:lnTo>
                      <a:pt x="1314117" y="908364"/>
                    </a:lnTo>
                    <a:lnTo>
                      <a:pt x="1316290" y="910538"/>
                    </a:lnTo>
                    <a:lnTo>
                      <a:pt x="1320326" y="911469"/>
                    </a:lnTo>
                    <a:lnTo>
                      <a:pt x="1321257" y="913642"/>
                    </a:lnTo>
                    <a:lnTo>
                      <a:pt x="1325293" y="917988"/>
                    </a:lnTo>
                    <a:lnTo>
                      <a:pt x="1337711" y="886633"/>
                    </a:lnTo>
                    <a:lnTo>
                      <a:pt x="1348266" y="857141"/>
                    </a:lnTo>
                    <a:lnTo>
                      <a:pt x="1362857" y="854968"/>
                    </a:lnTo>
                    <a:lnTo>
                      <a:pt x="1376517" y="852795"/>
                    </a:lnTo>
                    <a:lnTo>
                      <a:pt x="1391108" y="849690"/>
                    </a:lnTo>
                    <a:lnTo>
                      <a:pt x="1401663" y="840377"/>
                    </a:lnTo>
                    <a:lnTo>
                      <a:pt x="1408803" y="840377"/>
                    </a:lnTo>
                    <a:lnTo>
                      <a:pt x="1405698" y="837272"/>
                    </a:lnTo>
                    <a:lnTo>
                      <a:pt x="1398558" y="835099"/>
                    </a:lnTo>
                    <a:lnTo>
                      <a:pt x="1392349" y="832926"/>
                    </a:lnTo>
                    <a:lnTo>
                      <a:pt x="1398558" y="814920"/>
                    </a:lnTo>
                    <a:lnTo>
                      <a:pt x="1406940" y="802192"/>
                    </a:lnTo>
                    <a:lnTo>
                      <a:pt x="1420600" y="792879"/>
                    </a:lnTo>
                    <a:lnTo>
                      <a:pt x="1435191" y="785428"/>
                    </a:lnTo>
                    <a:lnTo>
                      <a:pt x="1448850" y="780150"/>
                    </a:lnTo>
                    <a:lnTo>
                      <a:pt x="1465615" y="772700"/>
                    </a:lnTo>
                    <a:lnTo>
                      <a:pt x="1478032" y="763386"/>
                    </a:lnTo>
                    <a:lnTo>
                      <a:pt x="1478032" y="761213"/>
                    </a:lnTo>
                    <a:lnTo>
                      <a:pt x="1478032" y="759040"/>
                    </a:lnTo>
                    <a:lnTo>
                      <a:pt x="1480205" y="759040"/>
                    </a:lnTo>
                    <a:lnTo>
                      <a:pt x="1482379" y="759040"/>
                    </a:lnTo>
                    <a:lnTo>
                      <a:pt x="1482379" y="763386"/>
                    </a:lnTo>
                    <a:lnTo>
                      <a:pt x="1489519" y="766491"/>
                    </a:lnTo>
                    <a:lnTo>
                      <a:pt x="1482379" y="775804"/>
                    </a:lnTo>
                    <a:lnTo>
                      <a:pt x="1475238" y="781082"/>
                    </a:lnTo>
                    <a:lnTo>
                      <a:pt x="1465925" y="787291"/>
                    </a:lnTo>
                    <a:lnTo>
                      <a:pt x="1465925" y="803123"/>
                    </a:lnTo>
                    <a:lnTo>
                      <a:pt x="1484552" y="795673"/>
                    </a:lnTo>
                    <a:lnTo>
                      <a:pt x="1499143" y="785117"/>
                    </a:lnTo>
                    <a:lnTo>
                      <a:pt x="1509698" y="772389"/>
                    </a:lnTo>
                    <a:lnTo>
                      <a:pt x="1511871" y="770216"/>
                    </a:lnTo>
                    <a:lnTo>
                      <a:pt x="1511871" y="768043"/>
                    </a:lnTo>
                    <a:lnTo>
                      <a:pt x="1514044" y="768043"/>
                    </a:lnTo>
                    <a:lnTo>
                      <a:pt x="1514044" y="765870"/>
                    </a:lnTo>
                    <a:lnTo>
                      <a:pt x="1514044" y="762765"/>
                    </a:lnTo>
                    <a:lnTo>
                      <a:pt x="1504731" y="751279"/>
                    </a:lnTo>
                    <a:lnTo>
                      <a:pt x="1497590" y="740724"/>
                    </a:lnTo>
                    <a:lnTo>
                      <a:pt x="1488277" y="730169"/>
                    </a:lnTo>
                    <a:lnTo>
                      <a:pt x="1473686" y="722718"/>
                    </a:lnTo>
                    <a:lnTo>
                      <a:pt x="1475859" y="711231"/>
                    </a:lnTo>
                    <a:lnTo>
                      <a:pt x="1478032" y="703781"/>
                    </a:lnTo>
                    <a:lnTo>
                      <a:pt x="1481137" y="696330"/>
                    </a:lnTo>
                    <a:lnTo>
                      <a:pt x="1486414" y="687017"/>
                    </a:lnTo>
                    <a:lnTo>
                      <a:pt x="1483310" y="683912"/>
                    </a:lnTo>
                    <a:lnTo>
                      <a:pt x="1479274" y="681739"/>
                    </a:lnTo>
                    <a:lnTo>
                      <a:pt x="1476170" y="679566"/>
                    </a:lnTo>
                    <a:lnTo>
                      <a:pt x="1473996" y="678635"/>
                    </a:lnTo>
                    <a:lnTo>
                      <a:pt x="1471823" y="674288"/>
                    </a:lnTo>
                    <a:lnTo>
                      <a:pt x="1470892" y="671184"/>
                    </a:lnTo>
                    <a:lnTo>
                      <a:pt x="1446988" y="676461"/>
                    </a:lnTo>
                    <a:lnTo>
                      <a:pt x="1425257" y="685775"/>
                    </a:lnTo>
                    <a:lnTo>
                      <a:pt x="1407561" y="698503"/>
                    </a:lnTo>
                    <a:lnTo>
                      <a:pt x="1403525" y="698503"/>
                    </a:lnTo>
                    <a:lnTo>
                      <a:pt x="1418116" y="681739"/>
                    </a:lnTo>
                    <a:lnTo>
                      <a:pt x="1437985" y="672426"/>
                    </a:lnTo>
                    <a:lnTo>
                      <a:pt x="1459716" y="664975"/>
                    </a:lnTo>
                    <a:lnTo>
                      <a:pt x="1485793" y="661870"/>
                    </a:lnTo>
                    <a:lnTo>
                      <a:pt x="1510940" y="657524"/>
                    </a:lnTo>
                    <a:lnTo>
                      <a:pt x="1537017" y="654420"/>
                    </a:lnTo>
                    <a:lnTo>
                      <a:pt x="1562163" y="649142"/>
                    </a:lnTo>
                    <a:lnTo>
                      <a:pt x="1583894" y="639829"/>
                    </a:lnTo>
                    <a:lnTo>
                      <a:pt x="1603763" y="625238"/>
                    </a:lnTo>
                    <a:lnTo>
                      <a:pt x="1603763" y="622133"/>
                    </a:lnTo>
                    <a:lnTo>
                      <a:pt x="1603763" y="619960"/>
                    </a:lnTo>
                    <a:lnTo>
                      <a:pt x="1603763" y="615614"/>
                    </a:lnTo>
                    <a:lnTo>
                      <a:pt x="1601590" y="614683"/>
                    </a:lnTo>
                    <a:lnTo>
                      <a:pt x="1601590" y="610336"/>
                    </a:lnTo>
                    <a:lnTo>
                      <a:pt x="1601590" y="607232"/>
                    </a:lnTo>
                    <a:lnTo>
                      <a:pt x="1603763" y="601023"/>
                    </a:lnTo>
                    <a:lnTo>
                      <a:pt x="1601590" y="595746"/>
                    </a:lnTo>
                    <a:lnTo>
                      <a:pt x="1601590" y="590468"/>
                    </a:lnTo>
                    <a:lnTo>
                      <a:pt x="1600658" y="586122"/>
                    </a:lnTo>
                    <a:lnTo>
                      <a:pt x="1600658" y="580844"/>
                    </a:lnTo>
                    <a:lnTo>
                      <a:pt x="1581721" y="580844"/>
                    </a:lnTo>
                    <a:lnTo>
                      <a:pt x="1579548" y="566253"/>
                    </a:lnTo>
                    <a:lnTo>
                      <a:pt x="1572408" y="556940"/>
                    </a:lnTo>
                    <a:lnTo>
                      <a:pt x="1565268" y="549489"/>
                    </a:lnTo>
                    <a:lnTo>
                      <a:pt x="1552850" y="546385"/>
                    </a:lnTo>
                    <a:lnTo>
                      <a:pt x="1543536" y="556940"/>
                    </a:lnTo>
                    <a:lnTo>
                      <a:pt x="1532981" y="566253"/>
                    </a:lnTo>
                    <a:lnTo>
                      <a:pt x="1521495" y="577740"/>
                    </a:lnTo>
                    <a:lnTo>
                      <a:pt x="1518390" y="577740"/>
                    </a:lnTo>
                    <a:lnTo>
                      <a:pt x="1530808" y="558803"/>
                    </a:lnTo>
                    <a:lnTo>
                      <a:pt x="1542295" y="536761"/>
                    </a:lnTo>
                    <a:lnTo>
                      <a:pt x="1528635" y="526206"/>
                    </a:lnTo>
                    <a:lnTo>
                      <a:pt x="1525531" y="516892"/>
                    </a:lnTo>
                    <a:lnTo>
                      <a:pt x="1527704" y="506337"/>
                    </a:lnTo>
                    <a:lnTo>
                      <a:pt x="1527704" y="494851"/>
                    </a:lnTo>
                    <a:lnTo>
                      <a:pt x="1521495" y="480260"/>
                    </a:lnTo>
                    <a:lnTo>
                      <a:pt x="1520563" y="478087"/>
                    </a:lnTo>
                    <a:lnTo>
                      <a:pt x="1516528" y="478087"/>
                    </a:lnTo>
                    <a:lnTo>
                      <a:pt x="1514354" y="478087"/>
                    </a:lnTo>
                    <a:lnTo>
                      <a:pt x="1511250" y="478087"/>
                    </a:lnTo>
                    <a:lnTo>
                      <a:pt x="1507214" y="478087"/>
                    </a:lnTo>
                    <a:lnTo>
                      <a:pt x="1506283" y="477155"/>
                    </a:lnTo>
                    <a:lnTo>
                      <a:pt x="1504110" y="472809"/>
                    </a:lnTo>
                    <a:lnTo>
                      <a:pt x="1501937" y="469705"/>
                    </a:lnTo>
                    <a:lnTo>
                      <a:pt x="1504110" y="465358"/>
                    </a:lnTo>
                    <a:lnTo>
                      <a:pt x="1504110" y="462254"/>
                    </a:lnTo>
                    <a:lnTo>
                      <a:pt x="1506283" y="460081"/>
                    </a:lnTo>
                    <a:lnTo>
                      <a:pt x="1506283" y="455734"/>
                    </a:lnTo>
                    <a:lnTo>
                      <a:pt x="1506283" y="452630"/>
                    </a:lnTo>
                    <a:lnTo>
                      <a:pt x="1500074" y="443317"/>
                    </a:lnTo>
                    <a:lnTo>
                      <a:pt x="1492934" y="435866"/>
                    </a:lnTo>
                    <a:lnTo>
                      <a:pt x="1485793" y="428415"/>
                    </a:lnTo>
                    <a:lnTo>
                      <a:pt x="1480516" y="420964"/>
                    </a:lnTo>
                    <a:lnTo>
                      <a:pt x="1478343" y="408236"/>
                    </a:lnTo>
                    <a:lnTo>
                      <a:pt x="1463752" y="419723"/>
                    </a:lnTo>
                    <a:lnTo>
                      <a:pt x="1455370" y="434314"/>
                    </a:lnTo>
                    <a:lnTo>
                      <a:pt x="1443883" y="447973"/>
                    </a:lnTo>
                    <a:lnTo>
                      <a:pt x="1429292" y="459460"/>
                    </a:lnTo>
                    <a:lnTo>
                      <a:pt x="1428361" y="455114"/>
                    </a:lnTo>
                    <a:lnTo>
                      <a:pt x="1422152" y="454182"/>
                    </a:lnTo>
                    <a:lnTo>
                      <a:pt x="1419048" y="449836"/>
                    </a:lnTo>
                    <a:lnTo>
                      <a:pt x="1415012" y="447663"/>
                    </a:lnTo>
                    <a:lnTo>
                      <a:pt x="1411907" y="444558"/>
                    </a:lnTo>
                    <a:lnTo>
                      <a:pt x="1409734" y="442385"/>
                    </a:lnTo>
                    <a:lnTo>
                      <a:pt x="1406630" y="431830"/>
                    </a:lnTo>
                    <a:lnTo>
                      <a:pt x="1404457" y="417239"/>
                    </a:lnTo>
                    <a:lnTo>
                      <a:pt x="1400421" y="400475"/>
                    </a:lnTo>
                    <a:lnTo>
                      <a:pt x="1399490" y="391162"/>
                    </a:lnTo>
                    <a:lnTo>
                      <a:pt x="1395454" y="388057"/>
                    </a:lnTo>
                    <a:lnTo>
                      <a:pt x="1390176" y="385884"/>
                    </a:lnTo>
                    <a:lnTo>
                      <a:pt x="1384899" y="383711"/>
                    </a:lnTo>
                    <a:lnTo>
                      <a:pt x="1378690" y="383711"/>
                    </a:lnTo>
                    <a:lnTo>
                      <a:pt x="1375585" y="382780"/>
                    </a:lnTo>
                    <a:lnTo>
                      <a:pt x="1370308" y="378433"/>
                    </a:lnTo>
                    <a:lnTo>
                      <a:pt x="1364099" y="369120"/>
                    </a:lnTo>
                    <a:lnTo>
                      <a:pt x="1358821" y="356392"/>
                    </a:lnTo>
                    <a:lnTo>
                      <a:pt x="1353544" y="347078"/>
                    </a:lnTo>
                    <a:lnTo>
                      <a:pt x="1329639" y="351425"/>
                    </a:lnTo>
                    <a:lnTo>
                      <a:pt x="1307908" y="351425"/>
                    </a:lnTo>
                    <a:lnTo>
                      <a:pt x="1282762" y="347078"/>
                    </a:lnTo>
                    <a:lnTo>
                      <a:pt x="1282762" y="351425"/>
                    </a:lnTo>
                    <a:lnTo>
                      <a:pt x="1278726" y="351425"/>
                    </a:lnTo>
                    <a:lnTo>
                      <a:pt x="1280899" y="369431"/>
                    </a:lnTo>
                    <a:lnTo>
                      <a:pt x="1286177" y="388368"/>
                    </a:lnTo>
                    <a:lnTo>
                      <a:pt x="1290213" y="405132"/>
                    </a:lnTo>
                    <a:lnTo>
                      <a:pt x="1293317" y="420964"/>
                    </a:lnTo>
                    <a:lnTo>
                      <a:pt x="1290213" y="435555"/>
                    </a:lnTo>
                    <a:lnTo>
                      <a:pt x="1283072" y="448284"/>
                    </a:lnTo>
                    <a:lnTo>
                      <a:pt x="1285246" y="454493"/>
                    </a:lnTo>
                    <a:lnTo>
                      <a:pt x="1288350" y="457597"/>
                    </a:lnTo>
                    <a:lnTo>
                      <a:pt x="1292386" y="459770"/>
                    </a:lnTo>
                    <a:lnTo>
                      <a:pt x="1295490" y="461943"/>
                    </a:lnTo>
                    <a:lnTo>
                      <a:pt x="1302630" y="465048"/>
                    </a:lnTo>
                    <a:lnTo>
                      <a:pt x="1302630" y="481812"/>
                    </a:lnTo>
                    <a:lnTo>
                      <a:pt x="1304804" y="498576"/>
                    </a:lnTo>
                    <a:lnTo>
                      <a:pt x="1302630" y="509131"/>
                    </a:lnTo>
                    <a:lnTo>
                      <a:pt x="1297353" y="528068"/>
                    </a:lnTo>
                    <a:lnTo>
                      <a:pt x="1288040" y="542659"/>
                    </a:lnTo>
                    <a:lnTo>
                      <a:pt x="1273449" y="553214"/>
                    </a:lnTo>
                    <a:lnTo>
                      <a:pt x="1258858" y="560665"/>
                    </a:lnTo>
                    <a:lnTo>
                      <a:pt x="1264135" y="577429"/>
                    </a:lnTo>
                    <a:lnTo>
                      <a:pt x="1268171" y="595435"/>
                    </a:lnTo>
                    <a:lnTo>
                      <a:pt x="1270344" y="610026"/>
                    </a:lnTo>
                    <a:lnTo>
                      <a:pt x="1270344" y="621513"/>
                    </a:lnTo>
                    <a:lnTo>
                      <a:pt x="1268171" y="624617"/>
                    </a:lnTo>
                    <a:lnTo>
                      <a:pt x="1268171" y="626790"/>
                    </a:lnTo>
                    <a:lnTo>
                      <a:pt x="1268171" y="628963"/>
                    </a:lnTo>
                    <a:lnTo>
                      <a:pt x="1265998" y="628963"/>
                    </a:lnTo>
                    <a:lnTo>
                      <a:pt x="1262893" y="629895"/>
                    </a:lnTo>
                    <a:lnTo>
                      <a:pt x="1260720" y="629895"/>
                    </a:lnTo>
                    <a:lnTo>
                      <a:pt x="1258547" y="632068"/>
                    </a:lnTo>
                    <a:lnTo>
                      <a:pt x="1256374" y="632068"/>
                    </a:lnTo>
                    <a:lnTo>
                      <a:pt x="1253270" y="634241"/>
                    </a:lnTo>
                    <a:lnTo>
                      <a:pt x="1242714" y="617477"/>
                    </a:lnTo>
                    <a:lnTo>
                      <a:pt x="1233401" y="604748"/>
                    </a:lnTo>
                    <a:lnTo>
                      <a:pt x="1229365" y="593262"/>
                    </a:lnTo>
                    <a:lnTo>
                      <a:pt x="1228434" y="582707"/>
                    </a:lnTo>
                    <a:lnTo>
                      <a:pt x="1226261" y="571220"/>
                    </a:lnTo>
                    <a:lnTo>
                      <a:pt x="1222225" y="556629"/>
                    </a:lnTo>
                    <a:lnTo>
                      <a:pt x="1219121" y="536761"/>
                    </a:lnTo>
                    <a:lnTo>
                      <a:pt x="1189939" y="529310"/>
                    </a:lnTo>
                    <a:lnTo>
                      <a:pt x="1185903" y="529310"/>
                    </a:lnTo>
                    <a:lnTo>
                      <a:pt x="1184972" y="531483"/>
                    </a:lnTo>
                    <a:lnTo>
                      <a:pt x="1180936" y="533656"/>
                    </a:lnTo>
                    <a:lnTo>
                      <a:pt x="1178763" y="535829"/>
                    </a:lnTo>
                    <a:lnTo>
                      <a:pt x="1175658" y="535829"/>
                    </a:lnTo>
                    <a:lnTo>
                      <a:pt x="1171622" y="536761"/>
                    </a:lnTo>
                    <a:lnTo>
                      <a:pt x="1168518" y="535829"/>
                    </a:lnTo>
                    <a:lnTo>
                      <a:pt x="1163240" y="533656"/>
                    </a:lnTo>
                    <a:lnTo>
                      <a:pt x="1150202" y="527137"/>
                    </a:lnTo>
                    <a:lnTo>
                      <a:pt x="1139646" y="515650"/>
                    </a:lnTo>
                    <a:lnTo>
                      <a:pt x="1127229" y="502922"/>
                    </a:lnTo>
                    <a:lnTo>
                      <a:pt x="1113569" y="493609"/>
                    </a:lnTo>
                    <a:lnTo>
                      <a:pt x="1101151" y="488331"/>
                    </a:lnTo>
                    <a:lnTo>
                      <a:pt x="1088733" y="490504"/>
                    </a:lnTo>
                    <a:lnTo>
                      <a:pt x="1083456" y="488331"/>
                    </a:lnTo>
                    <a:lnTo>
                      <a:pt x="1077247" y="488331"/>
                    </a:lnTo>
                    <a:lnTo>
                      <a:pt x="1076316" y="486158"/>
                    </a:lnTo>
                    <a:lnTo>
                      <a:pt x="1076316" y="485227"/>
                    </a:lnTo>
                    <a:lnTo>
                      <a:pt x="1076316" y="483054"/>
                    </a:lnTo>
                    <a:lnTo>
                      <a:pt x="1076316" y="480881"/>
                    </a:lnTo>
                    <a:lnTo>
                      <a:pt x="1076316" y="477776"/>
                    </a:lnTo>
                    <a:lnTo>
                      <a:pt x="1076316" y="473430"/>
                    </a:lnTo>
                    <a:lnTo>
                      <a:pt x="1072280" y="470325"/>
                    </a:lnTo>
                    <a:lnTo>
                      <a:pt x="1072280" y="461012"/>
                    </a:lnTo>
                    <a:lnTo>
                      <a:pt x="1052411" y="461012"/>
                    </a:lnTo>
                    <a:lnTo>
                      <a:pt x="1052411" y="441143"/>
                    </a:lnTo>
                    <a:lnTo>
                      <a:pt x="1048375" y="421275"/>
                    </a:lnTo>
                    <a:lnTo>
                      <a:pt x="1042166" y="406684"/>
                    </a:lnTo>
                    <a:lnTo>
                      <a:pt x="1042166" y="382469"/>
                    </a:lnTo>
                    <a:lnTo>
                      <a:pt x="1048375" y="365705"/>
                    </a:lnTo>
                    <a:lnTo>
                      <a:pt x="1057689" y="355150"/>
                    </a:lnTo>
                    <a:lnTo>
                      <a:pt x="1072280" y="345837"/>
                    </a:lnTo>
                    <a:lnTo>
                      <a:pt x="1089044" y="340559"/>
                    </a:lnTo>
                    <a:lnTo>
                      <a:pt x="1089044" y="335282"/>
                    </a:lnTo>
                    <a:lnTo>
                      <a:pt x="1086871" y="329073"/>
                    </a:lnTo>
                    <a:lnTo>
                      <a:pt x="1086871" y="325968"/>
                    </a:lnTo>
                    <a:lnTo>
                      <a:pt x="1084698" y="323795"/>
                    </a:lnTo>
                    <a:lnTo>
                      <a:pt x="1083766" y="320691"/>
                    </a:lnTo>
                    <a:lnTo>
                      <a:pt x="1081593" y="316344"/>
                    </a:lnTo>
                    <a:lnTo>
                      <a:pt x="1072280" y="316344"/>
                    </a:lnTo>
                    <a:lnTo>
                      <a:pt x="1072280" y="313240"/>
                    </a:lnTo>
                    <a:lnTo>
                      <a:pt x="1079420" y="314171"/>
                    </a:lnTo>
                    <a:lnTo>
                      <a:pt x="1083456" y="316344"/>
                    </a:lnTo>
                    <a:lnTo>
                      <a:pt x="1088733" y="318517"/>
                    </a:lnTo>
                    <a:lnTo>
                      <a:pt x="1094011" y="320691"/>
                    </a:lnTo>
                    <a:lnTo>
                      <a:pt x="1101151" y="320691"/>
                    </a:lnTo>
                    <a:lnTo>
                      <a:pt x="1105187" y="307031"/>
                    </a:lnTo>
                    <a:lnTo>
                      <a:pt x="1108291" y="298649"/>
                    </a:lnTo>
                    <a:lnTo>
                      <a:pt x="1115432" y="291198"/>
                    </a:lnTo>
                    <a:lnTo>
                      <a:pt x="1124745" y="283748"/>
                    </a:lnTo>
                    <a:lnTo>
                      <a:pt x="1126918" y="279401"/>
                    </a:lnTo>
                    <a:lnTo>
                      <a:pt x="1130023" y="276297"/>
                    </a:lnTo>
                    <a:lnTo>
                      <a:pt x="1132196" y="271951"/>
                    </a:lnTo>
                    <a:lnTo>
                      <a:pt x="1132196" y="266673"/>
                    </a:lnTo>
                    <a:lnTo>
                      <a:pt x="1130023" y="261395"/>
                    </a:lnTo>
                    <a:lnTo>
                      <a:pt x="1127849" y="259222"/>
                    </a:lnTo>
                    <a:lnTo>
                      <a:pt x="1126918" y="257049"/>
                    </a:lnTo>
                    <a:lnTo>
                      <a:pt x="1124745" y="254876"/>
                    </a:lnTo>
                    <a:lnTo>
                      <a:pt x="1120709" y="251772"/>
                    </a:lnTo>
                    <a:lnTo>
                      <a:pt x="1117605" y="251772"/>
                    </a:lnTo>
                    <a:lnTo>
                      <a:pt x="1117605" y="247736"/>
                    </a:lnTo>
                    <a:lnTo>
                      <a:pt x="1135300" y="252082"/>
                    </a:lnTo>
                    <a:lnTo>
                      <a:pt x="1147718" y="259533"/>
                    </a:lnTo>
                    <a:lnTo>
                      <a:pt x="1157031" y="259533"/>
                    </a:lnTo>
                    <a:lnTo>
                      <a:pt x="1159205" y="241527"/>
                    </a:lnTo>
                    <a:lnTo>
                      <a:pt x="1161378" y="230040"/>
                    </a:lnTo>
                    <a:lnTo>
                      <a:pt x="1157342" y="219485"/>
                    </a:lnTo>
                    <a:lnTo>
                      <a:pt x="1157342" y="215139"/>
                    </a:lnTo>
                    <a:lnTo>
                      <a:pt x="1208255" y="212034"/>
                    </a:lnTo>
                    <a:lnTo>
                      <a:pt x="1208255" y="205826"/>
                    </a:lnTo>
                    <a:lnTo>
                      <a:pt x="1206082" y="202721"/>
                    </a:lnTo>
                    <a:lnTo>
                      <a:pt x="1206082" y="200548"/>
                    </a:lnTo>
                    <a:lnTo>
                      <a:pt x="1205151" y="198375"/>
                    </a:lnTo>
                    <a:lnTo>
                      <a:pt x="1202977" y="197444"/>
                    </a:lnTo>
                    <a:lnTo>
                      <a:pt x="1200804" y="195270"/>
                    </a:lnTo>
                    <a:lnTo>
                      <a:pt x="1200804" y="190924"/>
                    </a:lnTo>
                    <a:lnTo>
                      <a:pt x="1206082" y="193097"/>
                    </a:lnTo>
                    <a:lnTo>
                      <a:pt x="1210118" y="195270"/>
                    </a:lnTo>
                    <a:lnTo>
                      <a:pt x="1213222" y="197444"/>
                    </a:lnTo>
                    <a:lnTo>
                      <a:pt x="1217258" y="198375"/>
                    </a:lnTo>
                    <a:lnTo>
                      <a:pt x="1224398" y="198375"/>
                    </a:lnTo>
                    <a:lnTo>
                      <a:pt x="1226571" y="187820"/>
                    </a:lnTo>
                    <a:lnTo>
                      <a:pt x="1229676" y="173229"/>
                    </a:lnTo>
                    <a:lnTo>
                      <a:pt x="1233711" y="154292"/>
                    </a:lnTo>
                    <a:lnTo>
                      <a:pt x="1234643" y="138459"/>
                    </a:lnTo>
                    <a:lnTo>
                      <a:pt x="1236816" y="125731"/>
                    </a:lnTo>
                    <a:lnTo>
                      <a:pt x="1236816" y="118280"/>
                    </a:lnTo>
                    <a:lnTo>
                      <a:pt x="1236816" y="103689"/>
                    </a:lnTo>
                    <a:lnTo>
                      <a:pt x="1229676" y="97480"/>
                    </a:lnTo>
                    <a:lnTo>
                      <a:pt x="1220362" y="99653"/>
                    </a:lnTo>
                    <a:lnTo>
                      <a:pt x="1211980" y="103999"/>
                    </a:lnTo>
                    <a:lnTo>
                      <a:pt x="1204840" y="103999"/>
                    </a:lnTo>
                    <a:lnTo>
                      <a:pt x="1202667" y="99653"/>
                    </a:lnTo>
                    <a:lnTo>
                      <a:pt x="1198631" y="97480"/>
                    </a:lnTo>
                    <a:lnTo>
                      <a:pt x="1197700" y="94376"/>
                    </a:lnTo>
                    <a:lnTo>
                      <a:pt x="1193664" y="90029"/>
                    </a:lnTo>
                    <a:lnTo>
                      <a:pt x="1191491" y="86925"/>
                    </a:lnTo>
                    <a:lnTo>
                      <a:pt x="1188386" y="84752"/>
                    </a:lnTo>
                    <a:lnTo>
                      <a:pt x="1184351" y="82579"/>
                    </a:lnTo>
                    <a:lnTo>
                      <a:pt x="1181246" y="82579"/>
                    </a:lnTo>
                    <a:lnTo>
                      <a:pt x="1177210" y="86925"/>
                    </a:lnTo>
                    <a:lnTo>
                      <a:pt x="1166655" y="96238"/>
                    </a:lnTo>
                    <a:lnTo>
                      <a:pt x="1162619" y="108966"/>
                    </a:lnTo>
                    <a:lnTo>
                      <a:pt x="1162619" y="121695"/>
                    </a:lnTo>
                    <a:lnTo>
                      <a:pt x="1164793" y="134423"/>
                    </a:lnTo>
                    <a:lnTo>
                      <a:pt x="1164793" y="147151"/>
                    </a:lnTo>
                    <a:lnTo>
                      <a:pt x="1157652" y="163915"/>
                    </a:lnTo>
                    <a:lnTo>
                      <a:pt x="1148339" y="178506"/>
                    </a:lnTo>
                    <a:lnTo>
                      <a:pt x="1143061" y="176333"/>
                    </a:lnTo>
                    <a:lnTo>
                      <a:pt x="1139957" y="175402"/>
                    </a:lnTo>
                    <a:lnTo>
                      <a:pt x="1137784" y="173229"/>
                    </a:lnTo>
                    <a:lnTo>
                      <a:pt x="1135611" y="171056"/>
                    </a:lnTo>
                    <a:lnTo>
                      <a:pt x="1132506" y="167951"/>
                    </a:lnTo>
                    <a:lnTo>
                      <a:pt x="1134679" y="161742"/>
                    </a:lnTo>
                    <a:lnTo>
                      <a:pt x="1134679" y="153360"/>
                    </a:lnTo>
                    <a:lnTo>
                      <a:pt x="1135611" y="140632"/>
                    </a:lnTo>
                    <a:lnTo>
                      <a:pt x="1137784" y="126041"/>
                    </a:lnTo>
                    <a:lnTo>
                      <a:pt x="1137784" y="114244"/>
                    </a:lnTo>
                    <a:lnTo>
                      <a:pt x="1128470" y="118590"/>
                    </a:lnTo>
                    <a:lnTo>
                      <a:pt x="1123193" y="123868"/>
                    </a:lnTo>
                    <a:lnTo>
                      <a:pt x="1117915" y="129145"/>
                    </a:lnTo>
                    <a:lnTo>
                      <a:pt x="1112638" y="134423"/>
                    </a:lnTo>
                    <a:lnTo>
                      <a:pt x="1101151" y="134423"/>
                    </a:lnTo>
                    <a:lnTo>
                      <a:pt x="1098047" y="119832"/>
                    </a:lnTo>
                    <a:lnTo>
                      <a:pt x="1098047" y="103999"/>
                    </a:lnTo>
                    <a:lnTo>
                      <a:pt x="1071969" y="103999"/>
                    </a:lnTo>
                    <a:lnTo>
                      <a:pt x="1076005" y="96549"/>
                    </a:lnTo>
                    <a:lnTo>
                      <a:pt x="1076936" y="90340"/>
                    </a:lnTo>
                    <a:lnTo>
                      <a:pt x="1079110" y="85062"/>
                    </a:lnTo>
                    <a:lnTo>
                      <a:pt x="1083145" y="81958"/>
                    </a:lnTo>
                    <a:lnTo>
                      <a:pt x="1088423" y="77611"/>
                    </a:lnTo>
                    <a:lnTo>
                      <a:pt x="1088423" y="70161"/>
                    </a:lnTo>
                    <a:lnTo>
                      <a:pt x="1088423" y="62710"/>
                    </a:lnTo>
                    <a:lnTo>
                      <a:pt x="1086250" y="59606"/>
                    </a:lnTo>
                    <a:lnTo>
                      <a:pt x="1083145" y="55259"/>
                    </a:lnTo>
                    <a:lnTo>
                      <a:pt x="1079110" y="52155"/>
                    </a:lnTo>
                    <a:lnTo>
                      <a:pt x="1071969" y="49982"/>
                    </a:lnTo>
                    <a:lnTo>
                      <a:pt x="1074142" y="42531"/>
                    </a:lnTo>
                    <a:lnTo>
                      <a:pt x="1076316" y="39427"/>
                    </a:lnTo>
                    <a:lnTo>
                      <a:pt x="1077247" y="35080"/>
                    </a:lnTo>
                    <a:lnTo>
                      <a:pt x="1079420" y="29803"/>
                    </a:lnTo>
                    <a:lnTo>
                      <a:pt x="1081593" y="25457"/>
                    </a:lnTo>
                    <a:lnTo>
                      <a:pt x="1079420" y="22352"/>
                    </a:lnTo>
                    <a:lnTo>
                      <a:pt x="1076316" y="18006"/>
                    </a:lnTo>
                    <a:lnTo>
                      <a:pt x="1074142" y="17075"/>
                    </a:lnTo>
                    <a:lnTo>
                      <a:pt x="1071969" y="14901"/>
                    </a:lnTo>
                    <a:lnTo>
                      <a:pt x="1069796" y="12728"/>
                    </a:lnTo>
                    <a:lnTo>
                      <a:pt x="1069796" y="7451"/>
                    </a:lnTo>
                    <a:lnTo>
                      <a:pt x="1068865" y="0"/>
                    </a:lnTo>
                    <a:lnTo>
                      <a:pt x="1057378" y="2173"/>
                    </a:lnTo>
                    <a:lnTo>
                      <a:pt x="1046823" y="5278"/>
                    </a:lnTo>
                    <a:lnTo>
                      <a:pt x="1037510" y="9624"/>
                    </a:lnTo>
                    <a:lnTo>
                      <a:pt x="1025092" y="29492"/>
                    </a:lnTo>
                    <a:lnTo>
                      <a:pt x="1021056" y="47498"/>
                    </a:lnTo>
                    <a:lnTo>
                      <a:pt x="1023229" y="66435"/>
                    </a:lnTo>
                    <a:lnTo>
                      <a:pt x="1032543" y="82268"/>
                    </a:lnTo>
                    <a:lnTo>
                      <a:pt x="1044960" y="96859"/>
                    </a:lnTo>
                    <a:lnTo>
                      <a:pt x="1047134" y="104310"/>
                    </a:lnTo>
                    <a:lnTo>
                      <a:pt x="1044960" y="118901"/>
                    </a:lnTo>
                    <a:lnTo>
                      <a:pt x="1044960" y="135665"/>
                    </a:lnTo>
                    <a:lnTo>
                      <a:pt x="1044960" y="150256"/>
                    </a:lnTo>
                    <a:lnTo>
                      <a:pt x="1032543" y="150256"/>
                    </a:lnTo>
                    <a:lnTo>
                      <a:pt x="1032543" y="153360"/>
                    </a:lnTo>
                    <a:lnTo>
                      <a:pt x="1030369" y="159569"/>
                    </a:lnTo>
                    <a:lnTo>
                      <a:pt x="1030369" y="162674"/>
                    </a:lnTo>
                    <a:lnTo>
                      <a:pt x="1028196" y="170124"/>
                    </a:lnTo>
                    <a:lnTo>
                      <a:pt x="1019814" y="153360"/>
                    </a:lnTo>
                    <a:lnTo>
                      <a:pt x="1012674" y="137528"/>
                    </a:lnTo>
                    <a:lnTo>
                      <a:pt x="988770" y="137528"/>
                    </a:lnTo>
                    <a:lnTo>
                      <a:pt x="988770" y="150256"/>
                    </a:lnTo>
                    <a:lnTo>
                      <a:pt x="986597" y="152429"/>
                    </a:lnTo>
                    <a:lnTo>
                      <a:pt x="984424" y="153360"/>
                    </a:lnTo>
                    <a:lnTo>
                      <a:pt x="983492" y="155533"/>
                    </a:lnTo>
                    <a:lnTo>
                      <a:pt x="981319" y="157706"/>
                    </a:lnTo>
                    <a:lnTo>
                      <a:pt x="962692" y="157706"/>
                    </a:lnTo>
                    <a:lnTo>
                      <a:pt x="950275" y="155533"/>
                    </a:lnTo>
                    <a:lnTo>
                      <a:pt x="937857" y="153360"/>
                    </a:lnTo>
                    <a:lnTo>
                      <a:pt x="925439" y="150256"/>
                    </a:lnTo>
                    <a:lnTo>
                      <a:pt x="905570" y="150256"/>
                    </a:lnTo>
                    <a:lnTo>
                      <a:pt x="901535" y="142805"/>
                    </a:lnTo>
                    <a:lnTo>
                      <a:pt x="898430" y="139701"/>
                    </a:lnTo>
                    <a:lnTo>
                      <a:pt x="894394" y="133492"/>
                    </a:lnTo>
                    <a:lnTo>
                      <a:pt x="889117" y="130387"/>
                    </a:lnTo>
                    <a:lnTo>
                      <a:pt x="889117" y="117659"/>
                    </a:lnTo>
                    <a:lnTo>
                      <a:pt x="842239" y="122937"/>
                    </a:lnTo>
                    <a:lnTo>
                      <a:pt x="842239" y="126041"/>
                    </a:lnTo>
                    <a:lnTo>
                      <a:pt x="838204" y="126041"/>
                    </a:lnTo>
                    <a:lnTo>
                      <a:pt x="838204" y="132250"/>
                    </a:lnTo>
                    <a:lnTo>
                      <a:pt x="840377" y="135354"/>
                    </a:lnTo>
                    <a:lnTo>
                      <a:pt x="842550" y="139701"/>
                    </a:lnTo>
                    <a:lnTo>
                      <a:pt x="843481" y="140632"/>
                    </a:lnTo>
                    <a:lnTo>
                      <a:pt x="845654" y="145910"/>
                    </a:lnTo>
                    <a:lnTo>
                      <a:pt x="877941" y="145910"/>
                    </a:lnTo>
                    <a:lnTo>
                      <a:pt x="877941" y="150256"/>
                    </a:lnTo>
                    <a:lnTo>
                      <a:pt x="870800" y="152429"/>
                    </a:lnTo>
                    <a:lnTo>
                      <a:pt x="865523" y="153360"/>
                    </a:lnTo>
                    <a:lnTo>
                      <a:pt x="858383" y="153360"/>
                    </a:lnTo>
                    <a:lnTo>
                      <a:pt x="849069" y="153360"/>
                    </a:lnTo>
                    <a:lnTo>
                      <a:pt x="849069" y="189993"/>
                    </a:lnTo>
                    <a:lnTo>
                      <a:pt x="840687" y="179438"/>
                    </a:lnTo>
                    <a:lnTo>
                      <a:pt x="831374" y="167951"/>
                    </a:lnTo>
                    <a:lnTo>
                      <a:pt x="822060" y="157396"/>
                    </a:lnTo>
                    <a:lnTo>
                      <a:pt x="813678" y="155223"/>
                    </a:lnTo>
                    <a:lnTo>
                      <a:pt x="799087" y="155223"/>
                    </a:lnTo>
                    <a:lnTo>
                      <a:pt x="782323" y="155223"/>
                    </a:lnTo>
                    <a:lnTo>
                      <a:pt x="765559" y="153050"/>
                    </a:lnTo>
                    <a:lnTo>
                      <a:pt x="753141" y="153050"/>
                    </a:lnTo>
                    <a:lnTo>
                      <a:pt x="755315" y="149945"/>
                    </a:lnTo>
                    <a:lnTo>
                      <a:pt x="756246" y="147772"/>
                    </a:lnTo>
                    <a:lnTo>
                      <a:pt x="756246" y="145599"/>
                    </a:lnTo>
                    <a:lnTo>
                      <a:pt x="758419" y="144668"/>
                    </a:lnTo>
                    <a:lnTo>
                      <a:pt x="762455" y="142495"/>
                    </a:lnTo>
                    <a:lnTo>
                      <a:pt x="765559" y="140321"/>
                    </a:lnTo>
                    <a:lnTo>
                      <a:pt x="763386" y="137217"/>
                    </a:lnTo>
                    <a:lnTo>
                      <a:pt x="760282" y="129766"/>
                    </a:lnTo>
                    <a:lnTo>
                      <a:pt x="756246" y="124489"/>
                    </a:lnTo>
                    <a:lnTo>
                      <a:pt x="753141" y="120143"/>
                    </a:lnTo>
                    <a:lnTo>
                      <a:pt x="749106" y="117038"/>
                    </a:lnTo>
                    <a:lnTo>
                      <a:pt x="746001" y="117038"/>
                    </a:lnTo>
                    <a:lnTo>
                      <a:pt x="742897" y="117969"/>
                    </a:lnTo>
                    <a:lnTo>
                      <a:pt x="736688" y="120143"/>
                    </a:lnTo>
                    <a:lnTo>
                      <a:pt x="733583" y="122316"/>
                    </a:lnTo>
                    <a:lnTo>
                      <a:pt x="728306" y="122316"/>
                    </a:lnTo>
                    <a:lnTo>
                      <a:pt x="722097" y="122316"/>
                    </a:lnTo>
                    <a:lnTo>
                      <a:pt x="706575" y="110829"/>
                    </a:lnTo>
                    <a:lnTo>
                      <a:pt x="689811" y="98101"/>
                    </a:lnTo>
                    <a:lnTo>
                      <a:pt x="673046" y="85373"/>
                    </a:lnTo>
                    <a:lnTo>
                      <a:pt x="653178" y="80095"/>
                    </a:lnTo>
                    <a:lnTo>
                      <a:pt x="649142" y="81026"/>
                    </a:lnTo>
                    <a:lnTo>
                      <a:pt x="643865" y="83199"/>
                    </a:lnTo>
                    <a:lnTo>
                      <a:pt x="640760" y="87546"/>
                    </a:lnTo>
                    <a:lnTo>
                      <a:pt x="635482" y="90650"/>
                    </a:lnTo>
                    <a:lnTo>
                      <a:pt x="629274" y="92823"/>
                    </a:lnTo>
                    <a:lnTo>
                      <a:pt x="628342" y="88477"/>
                    </a:lnTo>
                    <a:lnTo>
                      <a:pt x="626169" y="85373"/>
                    </a:lnTo>
                    <a:lnTo>
                      <a:pt x="622133" y="80095"/>
                    </a:lnTo>
                    <a:lnTo>
                      <a:pt x="621202" y="80095"/>
                    </a:lnTo>
                    <a:lnTo>
                      <a:pt x="617166" y="80095"/>
                    </a:lnTo>
                    <a:lnTo>
                      <a:pt x="614993" y="81026"/>
                    </a:lnTo>
                    <a:lnTo>
                      <a:pt x="611889" y="83199"/>
                    </a:lnTo>
                    <a:lnTo>
                      <a:pt x="609715" y="85373"/>
                    </a:lnTo>
                    <a:lnTo>
                      <a:pt x="606611" y="88477"/>
                    </a:lnTo>
                    <a:lnTo>
                      <a:pt x="592951" y="85373"/>
                    </a:lnTo>
                    <a:lnTo>
                      <a:pt x="584569" y="77922"/>
                    </a:lnTo>
                    <a:lnTo>
                      <a:pt x="578360" y="68609"/>
                    </a:lnTo>
                    <a:lnTo>
                      <a:pt x="573083" y="55880"/>
                    </a:lnTo>
                    <a:lnTo>
                      <a:pt x="569978" y="58985"/>
                    </a:lnTo>
                    <a:lnTo>
                      <a:pt x="565943" y="65194"/>
                    </a:lnTo>
                    <a:lnTo>
                      <a:pt x="563770" y="70471"/>
                    </a:lnTo>
                    <a:lnTo>
                      <a:pt x="562838" y="75749"/>
                    </a:lnTo>
                    <a:lnTo>
                      <a:pt x="546074" y="77922"/>
                    </a:lnTo>
                    <a:lnTo>
                      <a:pt x="533656" y="77922"/>
                    </a:lnTo>
                    <a:lnTo>
                      <a:pt x="521238" y="80095"/>
                    </a:lnTo>
                    <a:lnTo>
                      <a:pt x="511925" y="85373"/>
                    </a:lnTo>
                    <a:lnTo>
                      <a:pt x="502612" y="95928"/>
                    </a:lnTo>
                    <a:lnTo>
                      <a:pt x="482743" y="92823"/>
                    </a:lnTo>
                    <a:lnTo>
                      <a:pt x="482743" y="85373"/>
                    </a:lnTo>
                    <a:lnTo>
                      <a:pt x="504474" y="76059"/>
                    </a:lnTo>
                    <a:lnTo>
                      <a:pt x="524343" y="63331"/>
                    </a:lnTo>
                    <a:lnTo>
                      <a:pt x="542970" y="48740"/>
                    </a:lnTo>
                    <a:lnTo>
                      <a:pt x="549179" y="48740"/>
                    </a:lnTo>
                    <a:lnTo>
                      <a:pt x="546074" y="46567"/>
                    </a:lnTo>
                    <a:lnTo>
                      <a:pt x="542970" y="44394"/>
                    </a:lnTo>
                    <a:lnTo>
                      <a:pt x="536761" y="43462"/>
                    </a:lnTo>
                    <a:lnTo>
                      <a:pt x="533656" y="41289"/>
                    </a:lnTo>
                    <a:lnTo>
                      <a:pt x="516892" y="44394"/>
                    </a:lnTo>
                    <a:lnTo>
                      <a:pt x="504474" y="50603"/>
                    </a:lnTo>
                    <a:lnTo>
                      <a:pt x="492988" y="58985"/>
                    </a:lnTo>
                    <a:lnTo>
                      <a:pt x="482433" y="66435"/>
                    </a:lnTo>
                    <a:lnTo>
                      <a:pt x="470015" y="73886"/>
                    </a:lnTo>
                    <a:lnTo>
                      <a:pt x="455424" y="78232"/>
                    </a:lnTo>
                    <a:lnTo>
                      <a:pt x="433693" y="80405"/>
                    </a:lnTo>
                    <a:lnTo>
                      <a:pt x="436797" y="88788"/>
                    </a:lnTo>
                    <a:lnTo>
                      <a:pt x="443006" y="96238"/>
                    </a:lnTo>
                    <a:lnTo>
                      <a:pt x="448284" y="103689"/>
                    </a:lnTo>
                    <a:lnTo>
                      <a:pt x="453561" y="109898"/>
                    </a:lnTo>
                    <a:lnTo>
                      <a:pt x="453561" y="117349"/>
                    </a:lnTo>
                    <a:lnTo>
                      <a:pt x="429657" y="113002"/>
                    </a:lnTo>
                    <a:lnTo>
                      <a:pt x="409788" y="102447"/>
                    </a:lnTo>
                    <a:lnTo>
                      <a:pt x="392093" y="90961"/>
                    </a:lnTo>
                    <a:lnTo>
                      <a:pt x="373466" y="78232"/>
                    </a:lnTo>
                    <a:lnTo>
                      <a:pt x="353598" y="68919"/>
                    </a:lnTo>
                    <a:lnTo>
                      <a:pt x="322243" y="73265"/>
                    </a:lnTo>
                    <a:lnTo>
                      <a:pt x="307652" y="68919"/>
                    </a:lnTo>
                    <a:lnTo>
                      <a:pt x="293061" y="61468"/>
                    </a:lnTo>
                    <a:lnTo>
                      <a:pt x="277539" y="56191"/>
                    </a:lnTo>
                    <a:lnTo>
                      <a:pt x="266052" y="51844"/>
                    </a:lnTo>
                    <a:lnTo>
                      <a:pt x="262948" y="51844"/>
                    </a:lnTo>
                    <a:lnTo>
                      <a:pt x="256739" y="54018"/>
                    </a:lnTo>
                    <a:lnTo>
                      <a:pt x="253634" y="56191"/>
                    </a:lnTo>
                    <a:lnTo>
                      <a:pt x="249598" y="56191"/>
                    </a:lnTo>
                    <a:lnTo>
                      <a:pt x="244321" y="58364"/>
                    </a:lnTo>
                    <a:lnTo>
                      <a:pt x="239043" y="56191"/>
                    </a:lnTo>
                    <a:lnTo>
                      <a:pt x="233766" y="54018"/>
                    </a:lnTo>
                    <a:lnTo>
                      <a:pt x="229730" y="50913"/>
                    </a:lnTo>
                    <a:lnTo>
                      <a:pt x="226625" y="46567"/>
                    </a:lnTo>
                    <a:lnTo>
                      <a:pt x="221348" y="41289"/>
                    </a:lnTo>
                    <a:lnTo>
                      <a:pt x="217312" y="38185"/>
                    </a:lnTo>
                    <a:lnTo>
                      <a:pt x="214208" y="36012"/>
                    </a:lnTo>
                    <a:lnTo>
                      <a:pt x="210172" y="36012"/>
                    </a:lnTo>
                    <a:lnTo>
                      <a:pt x="207067" y="36012"/>
                    </a:lnTo>
                    <a:lnTo>
                      <a:pt x="203032" y="38185"/>
                    </a:lnTo>
                    <a:lnTo>
                      <a:pt x="199927" y="39116"/>
                    </a:lnTo>
                    <a:lnTo>
                      <a:pt x="195891" y="39116"/>
                    </a:lnTo>
                    <a:lnTo>
                      <a:pt x="190614" y="39116"/>
                    </a:lnTo>
                    <a:lnTo>
                      <a:pt x="186578" y="36012"/>
                    </a:lnTo>
                    <a:lnTo>
                      <a:pt x="183473" y="31665"/>
                    </a:lnTo>
                    <a:lnTo>
                      <a:pt x="181300" y="30734"/>
                    </a:lnTo>
                    <a:lnTo>
                      <a:pt x="181300" y="26388"/>
                    </a:lnTo>
                    <a:lnTo>
                      <a:pt x="179127" y="24215"/>
                    </a:lnTo>
                    <a:lnTo>
                      <a:pt x="179127" y="21110"/>
                    </a:lnTo>
                    <a:lnTo>
                      <a:pt x="176023" y="18937"/>
                    </a:lnTo>
                    <a:lnTo>
                      <a:pt x="170745" y="15833"/>
                    </a:lnTo>
                    <a:lnTo>
                      <a:pt x="153981" y="26388"/>
                    </a:lnTo>
                    <a:lnTo>
                      <a:pt x="137217" y="33839"/>
                    </a:lnTo>
                    <a:lnTo>
                      <a:pt x="117348" y="39116"/>
                    </a:lnTo>
                    <a:lnTo>
                      <a:pt x="99653" y="48430"/>
                    </a:lnTo>
                    <a:lnTo>
                      <a:pt x="85993" y="58985"/>
                    </a:lnTo>
                    <a:lnTo>
                      <a:pt x="82889" y="70471"/>
                    </a:lnTo>
                    <a:lnTo>
                      <a:pt x="78853" y="83199"/>
                    </a:lnTo>
                    <a:lnTo>
                      <a:pt x="73576" y="95928"/>
                    </a:lnTo>
                    <a:lnTo>
                      <a:pt x="56812" y="105241"/>
                    </a:lnTo>
                    <a:lnTo>
                      <a:pt x="36012" y="107414"/>
                    </a:lnTo>
                    <a:lnTo>
                      <a:pt x="14281" y="105241"/>
                    </a:lnTo>
                    <a:lnTo>
                      <a:pt x="12107" y="110519"/>
                    </a:lnTo>
                    <a:lnTo>
                      <a:pt x="9934" y="116728"/>
                    </a:lnTo>
                    <a:lnTo>
                      <a:pt x="6830" y="122005"/>
                    </a:lnTo>
                    <a:lnTo>
                      <a:pt x="15212" y="138769"/>
                    </a:lnTo>
                    <a:lnTo>
                      <a:pt x="29803" y="149324"/>
                    </a:lnTo>
                    <a:lnTo>
                      <a:pt x="46567" y="159880"/>
                    </a:lnTo>
                    <a:lnTo>
                      <a:pt x="61158" y="171366"/>
                    </a:lnTo>
                    <a:lnTo>
                      <a:pt x="73576" y="185957"/>
                    </a:lnTo>
                    <a:lnTo>
                      <a:pt x="77611" y="191235"/>
                    </a:lnTo>
                    <a:lnTo>
                      <a:pt x="78543" y="196512"/>
                    </a:lnTo>
                    <a:lnTo>
                      <a:pt x="80716" y="202721"/>
                    </a:lnTo>
                    <a:lnTo>
                      <a:pt x="82889" y="207999"/>
                    </a:lnTo>
                    <a:lnTo>
                      <a:pt x="85993" y="213276"/>
                    </a:lnTo>
                    <a:lnTo>
                      <a:pt x="85993" y="220727"/>
                    </a:lnTo>
                    <a:lnTo>
                      <a:pt x="73576" y="226005"/>
                    </a:lnTo>
                    <a:lnTo>
                      <a:pt x="70471" y="220727"/>
                    </a:lnTo>
                    <a:lnTo>
                      <a:pt x="64262" y="215449"/>
                    </a:lnTo>
                    <a:lnTo>
                      <a:pt x="58985" y="211103"/>
                    </a:lnTo>
                    <a:lnTo>
                      <a:pt x="53707" y="205826"/>
                    </a:lnTo>
                    <a:lnTo>
                      <a:pt x="49671" y="205826"/>
                    </a:lnTo>
                    <a:lnTo>
                      <a:pt x="48740" y="205826"/>
                    </a:lnTo>
                    <a:lnTo>
                      <a:pt x="46567" y="207999"/>
                    </a:lnTo>
                    <a:lnTo>
                      <a:pt x="44394" y="207999"/>
                    </a:lnTo>
                    <a:lnTo>
                      <a:pt x="43462" y="210172"/>
                    </a:lnTo>
                    <a:lnTo>
                      <a:pt x="26698" y="210172"/>
                    </a:lnTo>
                    <a:lnTo>
                      <a:pt x="28871" y="213276"/>
                    </a:lnTo>
                    <a:lnTo>
                      <a:pt x="28871" y="215449"/>
                    </a:lnTo>
                    <a:lnTo>
                      <a:pt x="29803" y="217623"/>
                    </a:lnTo>
                    <a:lnTo>
                      <a:pt x="26698" y="220727"/>
                    </a:lnTo>
                    <a:lnTo>
                      <a:pt x="22663" y="225073"/>
                    </a:lnTo>
                    <a:lnTo>
                      <a:pt x="19558" y="225073"/>
                    </a:lnTo>
                    <a:lnTo>
                      <a:pt x="15522" y="226005"/>
                    </a:lnTo>
                    <a:lnTo>
                      <a:pt x="10245" y="228178"/>
                    </a:lnTo>
                    <a:lnTo>
                      <a:pt x="7140" y="230351"/>
                    </a:lnTo>
                    <a:lnTo>
                      <a:pt x="0" y="230351"/>
                    </a:lnTo>
                    <a:lnTo>
                      <a:pt x="3104" y="257670"/>
                    </a:lnTo>
                    <a:lnTo>
                      <a:pt x="17695" y="265121"/>
                    </a:lnTo>
                    <a:lnTo>
                      <a:pt x="36322" y="268225"/>
                    </a:lnTo>
                    <a:lnTo>
                      <a:pt x="51844" y="274434"/>
                    </a:lnTo>
                    <a:lnTo>
                      <a:pt x="63331" y="277539"/>
                    </a:lnTo>
                    <a:lnTo>
                      <a:pt x="68609" y="277539"/>
                    </a:lnTo>
                    <a:lnTo>
                      <a:pt x="71713" y="275365"/>
                    </a:lnTo>
                    <a:lnTo>
                      <a:pt x="75749" y="274434"/>
                    </a:lnTo>
                    <a:lnTo>
                      <a:pt x="77922" y="272261"/>
                    </a:lnTo>
                    <a:lnTo>
                      <a:pt x="78853" y="270088"/>
                    </a:lnTo>
                    <a:lnTo>
                      <a:pt x="82889" y="266983"/>
                    </a:lnTo>
                    <a:lnTo>
                      <a:pt x="97790" y="266983"/>
                    </a:lnTo>
                    <a:lnTo>
                      <a:pt x="95617" y="267915"/>
                    </a:lnTo>
                    <a:lnTo>
                      <a:pt x="95617" y="270088"/>
                    </a:lnTo>
                    <a:lnTo>
                      <a:pt x="95617" y="272261"/>
                    </a:lnTo>
                    <a:lnTo>
                      <a:pt x="93444" y="272261"/>
                    </a:lnTo>
                    <a:lnTo>
                      <a:pt x="91271" y="274434"/>
                    </a:lnTo>
                    <a:lnTo>
                      <a:pt x="91271" y="292440"/>
                    </a:lnTo>
                    <a:lnTo>
                      <a:pt x="85993" y="303926"/>
                    </a:lnTo>
                    <a:lnTo>
                      <a:pt x="78853" y="311377"/>
                    </a:lnTo>
                    <a:lnTo>
                      <a:pt x="68298" y="316655"/>
                    </a:lnTo>
                    <a:lnTo>
                      <a:pt x="56812" y="319759"/>
                    </a:lnTo>
                    <a:lnTo>
                      <a:pt x="44394" y="327210"/>
                    </a:lnTo>
                    <a:lnTo>
                      <a:pt x="37253" y="336523"/>
                    </a:lnTo>
                    <a:lnTo>
                      <a:pt x="31976" y="347078"/>
                    </a:lnTo>
                    <a:lnTo>
                      <a:pt x="26698" y="360738"/>
                    </a:lnTo>
                    <a:lnTo>
                      <a:pt x="20489" y="371293"/>
                    </a:lnTo>
                    <a:lnTo>
                      <a:pt x="31976" y="391162"/>
                    </a:lnTo>
                    <a:lnTo>
                      <a:pt x="46567" y="410099"/>
                    </a:lnTo>
                    <a:lnTo>
                      <a:pt x="64262" y="422827"/>
                    </a:lnTo>
                    <a:lnTo>
                      <a:pt x="66435" y="425000"/>
                    </a:lnTo>
                    <a:lnTo>
                      <a:pt x="69540" y="425000"/>
                    </a:lnTo>
                    <a:lnTo>
                      <a:pt x="71713" y="425000"/>
                    </a:lnTo>
                    <a:lnTo>
                      <a:pt x="73886" y="422827"/>
                    </a:lnTo>
                    <a:lnTo>
                      <a:pt x="76991" y="419723"/>
                    </a:lnTo>
                    <a:lnTo>
                      <a:pt x="81026" y="430278"/>
                    </a:lnTo>
                    <a:lnTo>
                      <a:pt x="86304" y="444869"/>
                    </a:lnTo>
                    <a:lnTo>
                      <a:pt x="88477" y="455424"/>
                    </a:lnTo>
                    <a:lnTo>
                      <a:pt x="93755" y="455424"/>
                    </a:lnTo>
                    <a:lnTo>
                      <a:pt x="97790" y="455734"/>
                    </a:lnTo>
                    <a:lnTo>
                      <a:pt x="98722" y="455734"/>
                    </a:lnTo>
                    <a:lnTo>
                      <a:pt x="100895" y="453561"/>
                    </a:lnTo>
                    <a:lnTo>
                      <a:pt x="103068" y="451388"/>
                    </a:lnTo>
                    <a:lnTo>
                      <a:pt x="105241" y="449215"/>
                    </a:lnTo>
                    <a:lnTo>
                      <a:pt x="108346" y="451388"/>
                    </a:lnTo>
                    <a:lnTo>
                      <a:pt x="110208" y="451388"/>
                    </a:lnTo>
                    <a:lnTo>
                      <a:pt x="112381" y="453561"/>
                    </a:lnTo>
                    <a:lnTo>
                      <a:pt x="112381" y="456666"/>
                    </a:lnTo>
                    <a:lnTo>
                      <a:pt x="112381" y="461012"/>
                    </a:lnTo>
                    <a:lnTo>
                      <a:pt x="124799" y="456666"/>
                    </a:lnTo>
                    <a:lnTo>
                      <a:pt x="134113" y="453561"/>
                    </a:lnTo>
                    <a:lnTo>
                      <a:pt x="147772" y="449215"/>
                    </a:lnTo>
                    <a:lnTo>
                      <a:pt x="144668" y="471257"/>
                    </a:lnTo>
                    <a:lnTo>
                      <a:pt x="135354" y="488021"/>
                    </a:lnTo>
                    <a:lnTo>
                      <a:pt x="122937" y="502612"/>
                    </a:lnTo>
                    <a:lnTo>
                      <a:pt x="106172" y="515340"/>
                    </a:lnTo>
                    <a:lnTo>
                      <a:pt x="88477" y="527137"/>
                    </a:lnTo>
                    <a:lnTo>
                      <a:pt x="69850" y="537692"/>
                    </a:lnTo>
                    <a:lnTo>
                      <a:pt x="54328" y="549179"/>
                    </a:lnTo>
                    <a:lnTo>
                      <a:pt x="41910" y="561907"/>
                    </a:lnTo>
                    <a:lnTo>
                      <a:pt x="37874" y="561907"/>
                    </a:lnTo>
                    <a:lnTo>
                      <a:pt x="37874" y="565011"/>
                    </a:lnTo>
                    <a:lnTo>
                      <a:pt x="48430" y="561907"/>
                    </a:lnTo>
                    <a:lnTo>
                      <a:pt x="65194" y="554456"/>
                    </a:lnTo>
                    <a:lnTo>
                      <a:pt x="86925" y="543901"/>
                    </a:lnTo>
                    <a:lnTo>
                      <a:pt x="108656" y="530241"/>
                    </a:lnTo>
                    <a:lnTo>
                      <a:pt x="130387" y="515650"/>
                    </a:lnTo>
                    <a:lnTo>
                      <a:pt x="152118" y="502922"/>
                    </a:lnTo>
                    <a:lnTo>
                      <a:pt x="169814" y="492367"/>
                    </a:lnTo>
                    <a:lnTo>
                      <a:pt x="184405" y="480881"/>
                    </a:lnTo>
                    <a:lnTo>
                      <a:pt x="191545" y="473430"/>
                    </a:lnTo>
                    <a:lnTo>
                      <a:pt x="203032" y="456666"/>
                    </a:lnTo>
                    <a:lnTo>
                      <a:pt x="210172" y="438660"/>
                    </a:lnTo>
                    <a:lnTo>
                      <a:pt x="215449" y="421896"/>
                    </a:lnTo>
                    <a:lnTo>
                      <a:pt x="222590" y="406063"/>
                    </a:lnTo>
                    <a:lnTo>
                      <a:pt x="234076" y="391472"/>
                    </a:lnTo>
                    <a:lnTo>
                      <a:pt x="247736" y="379986"/>
                    </a:lnTo>
                    <a:lnTo>
                      <a:pt x="247736" y="376881"/>
                    </a:lnTo>
                    <a:lnTo>
                      <a:pt x="257049" y="376881"/>
                    </a:lnTo>
                    <a:lnTo>
                      <a:pt x="247736" y="392714"/>
                    </a:lnTo>
                    <a:lnTo>
                      <a:pt x="237181" y="407305"/>
                    </a:lnTo>
                    <a:lnTo>
                      <a:pt x="230040" y="424069"/>
                    </a:lnTo>
                    <a:lnTo>
                      <a:pt x="224763" y="440833"/>
                    </a:lnTo>
                    <a:lnTo>
                      <a:pt x="246494" y="435555"/>
                    </a:lnTo>
                    <a:lnTo>
                      <a:pt x="262016" y="426242"/>
                    </a:lnTo>
                    <a:lnTo>
                      <a:pt x="280643" y="416929"/>
                    </a:lnTo>
                    <a:lnTo>
                      <a:pt x="280643" y="392714"/>
                    </a:lnTo>
                    <a:lnTo>
                      <a:pt x="297407" y="394887"/>
                    </a:lnTo>
                    <a:lnTo>
                      <a:pt x="307962" y="400165"/>
                    </a:lnTo>
                    <a:lnTo>
                      <a:pt x="317276" y="407615"/>
                    </a:lnTo>
                    <a:lnTo>
                      <a:pt x="327831" y="413824"/>
                    </a:lnTo>
                    <a:lnTo>
                      <a:pt x="361048" y="413824"/>
                    </a:lnTo>
                    <a:lnTo>
                      <a:pt x="376571" y="422206"/>
                    </a:lnTo>
                    <a:lnTo>
                      <a:pt x="393335" y="436797"/>
                    </a:lnTo>
                    <a:lnTo>
                      <a:pt x="407926" y="449526"/>
                    </a:lnTo>
                    <a:lnTo>
                      <a:pt x="427794" y="458839"/>
                    </a:lnTo>
                    <a:lnTo>
                      <a:pt x="451699" y="464117"/>
                    </a:lnTo>
                    <a:lnTo>
                      <a:pt x="471567" y="473430"/>
                    </a:lnTo>
                    <a:lnTo>
                      <a:pt x="486158" y="486158"/>
                    </a:lnTo>
                    <a:lnTo>
                      <a:pt x="498576" y="502922"/>
                    </a:lnTo>
                    <a:lnTo>
                      <a:pt x="507889" y="519686"/>
                    </a:lnTo>
                    <a:lnTo>
                      <a:pt x="519376" y="536450"/>
                    </a:lnTo>
                    <a:lnTo>
                      <a:pt x="531794" y="550110"/>
                    </a:lnTo>
                    <a:lnTo>
                      <a:pt x="527758" y="574325"/>
                    </a:lnTo>
                    <a:lnTo>
                      <a:pt x="539244" y="579602"/>
                    </a:lnTo>
                    <a:lnTo>
                      <a:pt x="546385" y="588916"/>
                    </a:lnTo>
                    <a:lnTo>
                      <a:pt x="551662" y="600402"/>
                    </a:lnTo>
                    <a:lnTo>
                      <a:pt x="554767" y="613131"/>
                    </a:lnTo>
                    <a:lnTo>
                      <a:pt x="560976" y="625859"/>
                    </a:lnTo>
                    <a:lnTo>
                      <a:pt x="568116" y="637345"/>
                    </a:lnTo>
                    <a:lnTo>
                      <a:pt x="576498" y="645727"/>
                    </a:lnTo>
                    <a:lnTo>
                      <a:pt x="591089" y="651005"/>
                    </a:lnTo>
                    <a:lnTo>
                      <a:pt x="587984" y="653178"/>
                    </a:lnTo>
                    <a:lnTo>
                      <a:pt x="583949" y="653178"/>
                    </a:lnTo>
                    <a:lnTo>
                      <a:pt x="580844" y="653178"/>
                    </a:lnTo>
                    <a:lnTo>
                      <a:pt x="576808" y="651005"/>
                    </a:lnTo>
                    <a:lnTo>
                      <a:pt x="568426" y="651005"/>
                    </a:lnTo>
                    <a:lnTo>
                      <a:pt x="576808" y="669942"/>
                    </a:lnTo>
                    <a:lnTo>
                      <a:pt x="588295" y="686706"/>
                    </a:lnTo>
                    <a:lnTo>
                      <a:pt x="600713" y="702539"/>
                    </a:lnTo>
                    <a:lnTo>
                      <a:pt x="604748" y="704712"/>
                    </a:lnTo>
                    <a:lnTo>
                      <a:pt x="605680" y="704712"/>
                    </a:lnTo>
                    <a:lnTo>
                      <a:pt x="605680" y="706885"/>
                    </a:lnTo>
                    <a:lnTo>
                      <a:pt x="607853" y="706885"/>
                    </a:lnTo>
                    <a:lnTo>
                      <a:pt x="613130" y="706885"/>
                    </a:lnTo>
                    <a:lnTo>
                      <a:pt x="619339" y="706885"/>
                    </a:lnTo>
                    <a:lnTo>
                      <a:pt x="620271" y="704712"/>
                    </a:lnTo>
                    <a:lnTo>
                      <a:pt x="624306" y="702539"/>
                    </a:lnTo>
                    <a:lnTo>
                      <a:pt x="626480" y="701608"/>
                    </a:lnTo>
                    <a:lnTo>
                      <a:pt x="626480" y="699434"/>
                    </a:lnTo>
                    <a:lnTo>
                      <a:pt x="627411" y="699434"/>
                    </a:lnTo>
                    <a:lnTo>
                      <a:pt x="627411" y="695088"/>
                    </a:lnTo>
                    <a:lnTo>
                      <a:pt x="622133" y="687638"/>
                    </a:lnTo>
                    <a:lnTo>
                      <a:pt x="614993" y="682360"/>
                    </a:lnTo>
                    <a:lnTo>
                      <a:pt x="607853" y="677082"/>
                    </a:lnTo>
                    <a:lnTo>
                      <a:pt x="600713" y="671805"/>
                    </a:lnTo>
                    <a:lnTo>
                      <a:pt x="600713" y="662491"/>
                    </a:lnTo>
                    <a:lnTo>
                      <a:pt x="617477" y="673047"/>
                    </a:lnTo>
                    <a:lnTo>
                      <a:pt x="632068" y="687638"/>
                    </a:lnTo>
                    <a:lnTo>
                      <a:pt x="644485" y="702228"/>
                    </a:lnTo>
                    <a:lnTo>
                      <a:pt x="644485" y="723339"/>
                    </a:lnTo>
                    <a:lnTo>
                      <a:pt x="642312" y="718992"/>
                    </a:lnTo>
                    <a:lnTo>
                      <a:pt x="639208" y="715888"/>
                    </a:lnTo>
                    <a:lnTo>
                      <a:pt x="637035" y="711542"/>
                    </a:lnTo>
                    <a:lnTo>
                      <a:pt x="633930" y="709369"/>
                    </a:lnTo>
                    <a:lnTo>
                      <a:pt x="629894" y="709369"/>
                    </a:lnTo>
                    <a:lnTo>
                      <a:pt x="626790" y="709369"/>
                    </a:lnTo>
                    <a:lnTo>
                      <a:pt x="622754" y="709369"/>
                    </a:lnTo>
                    <a:lnTo>
                      <a:pt x="617477" y="711542"/>
                    </a:lnTo>
                    <a:lnTo>
                      <a:pt x="615304" y="723028"/>
                    </a:lnTo>
                    <a:lnTo>
                      <a:pt x="613130" y="741034"/>
                    </a:lnTo>
                    <a:lnTo>
                      <a:pt x="613130" y="763076"/>
                    </a:lnTo>
                    <a:lnTo>
                      <a:pt x="613130" y="787291"/>
                    </a:lnTo>
                    <a:lnTo>
                      <a:pt x="613130" y="807159"/>
                    </a:lnTo>
                    <a:lnTo>
                      <a:pt x="612199" y="821750"/>
                    </a:lnTo>
                    <a:lnTo>
                      <a:pt x="612199" y="829201"/>
                    </a:lnTo>
                    <a:lnTo>
                      <a:pt x="613130" y="859624"/>
                    </a:lnTo>
                    <a:lnTo>
                      <a:pt x="617166" y="881666"/>
                    </a:lnTo>
                    <a:lnTo>
                      <a:pt x="622444" y="898430"/>
                    </a:lnTo>
                    <a:lnTo>
                      <a:pt x="629584" y="911158"/>
                    </a:lnTo>
                    <a:lnTo>
                      <a:pt x="641071" y="922645"/>
                    </a:lnTo>
                    <a:lnTo>
                      <a:pt x="651626" y="935373"/>
                    </a:lnTo>
                    <a:lnTo>
                      <a:pt x="664043" y="953379"/>
                    </a:lnTo>
                    <a:lnTo>
                      <a:pt x="669321" y="964866"/>
                    </a:lnTo>
                    <a:lnTo>
                      <a:pt x="673357" y="975421"/>
                    </a:lnTo>
                    <a:lnTo>
                      <a:pt x="680497" y="984734"/>
                    </a:lnTo>
                    <a:lnTo>
                      <a:pt x="691052" y="992185"/>
                    </a:lnTo>
                    <a:lnTo>
                      <a:pt x="704712" y="997462"/>
                    </a:lnTo>
                    <a:lnTo>
                      <a:pt x="715267" y="1003671"/>
                    </a:lnTo>
                    <a:lnTo>
                      <a:pt x="724580" y="1014226"/>
                    </a:lnTo>
                    <a:lnTo>
                      <a:pt x="731721" y="1026955"/>
                    </a:lnTo>
                    <a:lnTo>
                      <a:pt x="734825" y="1041546"/>
                    </a:lnTo>
                    <a:lnTo>
                      <a:pt x="741034" y="1054274"/>
                    </a:lnTo>
                    <a:lnTo>
                      <a:pt x="747243" y="1065761"/>
                    </a:lnTo>
                    <a:lnTo>
                      <a:pt x="760903" y="1075074"/>
                    </a:lnTo>
                    <a:lnTo>
                      <a:pt x="758729" y="1076005"/>
                    </a:lnTo>
                    <a:lnTo>
                      <a:pt x="758729" y="1078178"/>
                    </a:lnTo>
                    <a:lnTo>
                      <a:pt x="758729" y="1080351"/>
                    </a:lnTo>
                    <a:lnTo>
                      <a:pt x="756556" y="1080351"/>
                    </a:lnTo>
                    <a:lnTo>
                      <a:pt x="754383" y="1080351"/>
                    </a:lnTo>
                    <a:lnTo>
                      <a:pt x="751279" y="1082525"/>
                    </a:lnTo>
                    <a:lnTo>
                      <a:pt x="760592" y="1095253"/>
                    </a:lnTo>
                    <a:lnTo>
                      <a:pt x="771147" y="1102704"/>
                    </a:lnTo>
                    <a:lnTo>
                      <a:pt x="782634" y="1110154"/>
                    </a:lnTo>
                    <a:lnTo>
                      <a:pt x="791016" y="1119468"/>
                    </a:lnTo>
                    <a:lnTo>
                      <a:pt x="797225" y="1130023"/>
                    </a:lnTo>
                    <a:lnTo>
                      <a:pt x="800329" y="1142751"/>
                    </a:lnTo>
                    <a:lnTo>
                      <a:pt x="804365" y="1155479"/>
                    </a:lnTo>
                    <a:lnTo>
                      <a:pt x="809643" y="1155479"/>
                    </a:lnTo>
                    <a:lnTo>
                      <a:pt x="811816" y="1155479"/>
                    </a:lnTo>
                    <a:lnTo>
                      <a:pt x="812747" y="1155479"/>
                    </a:lnTo>
                    <a:lnTo>
                      <a:pt x="814920" y="1155479"/>
                    </a:lnTo>
                    <a:lnTo>
                      <a:pt x="817093" y="1155479"/>
                    </a:lnTo>
                    <a:lnTo>
                      <a:pt x="820198" y="1155479"/>
                    </a:lnTo>
                    <a:lnTo>
                      <a:pt x="822371" y="1159826"/>
                    </a:lnTo>
                    <a:lnTo>
                      <a:pt x="822371" y="1162930"/>
                    </a:lnTo>
                    <a:lnTo>
                      <a:pt x="824544" y="1169139"/>
                    </a:lnTo>
                    <a:lnTo>
                      <a:pt x="824544" y="1176590"/>
                    </a:lnTo>
                    <a:lnTo>
                      <a:pt x="827648" y="1174417"/>
                    </a:lnTo>
                    <a:lnTo>
                      <a:pt x="827648" y="1172243"/>
                    </a:lnTo>
                    <a:lnTo>
                      <a:pt x="829822" y="1170070"/>
                    </a:lnTo>
                    <a:lnTo>
                      <a:pt x="831995" y="1166966"/>
                    </a:lnTo>
                    <a:lnTo>
                      <a:pt x="831995" y="1159515"/>
                    </a:lnTo>
                    <a:lnTo>
                      <a:pt x="827959" y="1148960"/>
                    </a:lnTo>
                    <a:lnTo>
                      <a:pt x="819577" y="1132196"/>
                    </a:lnTo>
                    <a:lnTo>
                      <a:pt x="808090" y="1113259"/>
                    </a:lnTo>
                    <a:lnTo>
                      <a:pt x="797535" y="1095253"/>
                    </a:lnTo>
                    <a:lnTo>
                      <a:pt x="783876" y="1076316"/>
                    </a:lnTo>
                    <a:lnTo>
                      <a:pt x="773320" y="1061725"/>
                    </a:lnTo>
                    <a:lnTo>
                      <a:pt x="761834" y="1048996"/>
                    </a:lnTo>
                    <a:lnTo>
                      <a:pt x="756556" y="1041546"/>
                    </a:lnTo>
                    <a:lnTo>
                      <a:pt x="756556" y="1021677"/>
                    </a:lnTo>
                    <a:lnTo>
                      <a:pt x="760592" y="1023850"/>
                    </a:lnTo>
                    <a:lnTo>
                      <a:pt x="763697" y="1026955"/>
                    </a:lnTo>
                    <a:lnTo>
                      <a:pt x="767732" y="1031301"/>
                    </a:lnTo>
                    <a:lnTo>
                      <a:pt x="776114" y="1036578"/>
                    </a:lnTo>
                    <a:lnTo>
                      <a:pt x="782323" y="1048065"/>
                    </a:lnTo>
                    <a:lnTo>
                      <a:pt x="785428" y="1058620"/>
                    </a:lnTo>
                    <a:lnTo>
                      <a:pt x="789464" y="1069175"/>
                    </a:lnTo>
                    <a:lnTo>
                      <a:pt x="796604" y="1078489"/>
                    </a:lnTo>
                    <a:lnTo>
                      <a:pt x="797535" y="1080662"/>
                    </a:lnTo>
                    <a:lnTo>
                      <a:pt x="803744" y="1082835"/>
                    </a:lnTo>
                    <a:lnTo>
                      <a:pt x="806849" y="1082835"/>
                    </a:lnTo>
                    <a:lnTo>
                      <a:pt x="812126" y="1083766"/>
                    </a:lnTo>
                    <a:lnTo>
                      <a:pt x="816162" y="1085939"/>
                    </a:lnTo>
                    <a:lnTo>
                      <a:pt x="833857" y="1112327"/>
                    </a:lnTo>
                    <a:lnTo>
                      <a:pt x="852484" y="1137473"/>
                    </a:lnTo>
                    <a:lnTo>
                      <a:pt x="870179" y="1161688"/>
                    </a:lnTo>
                    <a:lnTo>
                      <a:pt x="890048" y="1183730"/>
                    </a:lnTo>
                    <a:lnTo>
                      <a:pt x="882908" y="1206703"/>
                    </a:lnTo>
                    <a:lnTo>
                      <a:pt x="886944" y="1211049"/>
                    </a:lnTo>
                    <a:lnTo>
                      <a:pt x="894084" y="1218500"/>
                    </a:lnTo>
                    <a:lnTo>
                      <a:pt x="901224" y="1227813"/>
                    </a:lnTo>
                    <a:lnTo>
                      <a:pt x="910537" y="1235264"/>
                    </a:lnTo>
                    <a:lnTo>
                      <a:pt x="915815" y="1242715"/>
                    </a:lnTo>
                    <a:lnTo>
                      <a:pt x="918919" y="1243646"/>
                    </a:lnTo>
                    <a:lnTo>
                      <a:pt x="939719" y="1240541"/>
                    </a:lnTo>
                    <a:lnTo>
                      <a:pt x="940651" y="1242715"/>
                    </a:lnTo>
                    <a:lnTo>
                      <a:pt x="944686" y="1245819"/>
                    </a:lnTo>
                    <a:lnTo>
                      <a:pt x="947791" y="1250165"/>
                    </a:lnTo>
                    <a:lnTo>
                      <a:pt x="951827" y="1253270"/>
                    </a:lnTo>
                    <a:lnTo>
                      <a:pt x="954931" y="1256374"/>
                    </a:lnTo>
                    <a:lnTo>
                      <a:pt x="978835" y="1260720"/>
                    </a:lnTo>
                    <a:lnTo>
                      <a:pt x="981940" y="1262894"/>
                    </a:lnTo>
                    <a:lnTo>
                      <a:pt x="985976" y="1265998"/>
                    </a:lnTo>
                    <a:lnTo>
                      <a:pt x="991253" y="1271276"/>
                    </a:lnTo>
                    <a:lnTo>
                      <a:pt x="995289" y="1275622"/>
                    </a:lnTo>
                    <a:lnTo>
                      <a:pt x="998394" y="1278726"/>
                    </a:lnTo>
                    <a:lnTo>
                      <a:pt x="1002429" y="1280899"/>
                    </a:lnTo>
                    <a:lnTo>
                      <a:pt x="1010811" y="1283073"/>
                    </a:lnTo>
                    <a:lnTo>
                      <a:pt x="1017952" y="1278726"/>
                    </a:lnTo>
                    <a:lnTo>
                      <a:pt x="1024161" y="1275622"/>
                    </a:lnTo>
                    <a:lnTo>
                      <a:pt x="1031301" y="1271276"/>
                    </a:lnTo>
                    <a:lnTo>
                      <a:pt x="1041856" y="1271276"/>
                    </a:lnTo>
                    <a:lnTo>
                      <a:pt x="1058620" y="1278726"/>
                    </a:lnTo>
                    <a:lnTo>
                      <a:pt x="1069175" y="1288040"/>
                    </a:lnTo>
                    <a:lnTo>
                      <a:pt x="1081593" y="1297353"/>
                    </a:lnTo>
                    <a:lnTo>
                      <a:pt x="1102393" y="1304804"/>
                    </a:lnTo>
                    <a:lnTo>
                      <a:pt x="1117915" y="1310081"/>
                    </a:lnTo>
                    <a:lnTo>
                      <a:pt x="1132506" y="1314428"/>
                    </a:lnTo>
                    <a:lnTo>
                      <a:pt x="1141820" y="1317532"/>
                    </a:lnTo>
                    <a:lnTo>
                      <a:pt x="1151133" y="1326845"/>
                    </a:lnTo>
                    <a:lnTo>
                      <a:pt x="1159515" y="1339574"/>
                    </a:lnTo>
                    <a:lnTo>
                      <a:pt x="1168828" y="1361615"/>
                    </a:lnTo>
                    <a:lnTo>
                      <a:pt x="1180315" y="1364720"/>
                    </a:lnTo>
                    <a:lnTo>
                      <a:pt x="1195837" y="1372171"/>
                    </a:lnTo>
                    <a:lnTo>
                      <a:pt x="1212601" y="1381484"/>
                    </a:lnTo>
                    <a:lnTo>
                      <a:pt x="1229365" y="1390797"/>
                    </a:lnTo>
                    <a:lnTo>
                      <a:pt x="1238679" y="1398248"/>
                    </a:lnTo>
                    <a:lnTo>
                      <a:pt x="1241783" y="1396075"/>
                    </a:lnTo>
                    <a:lnTo>
                      <a:pt x="1243956" y="1396075"/>
                    </a:lnTo>
                    <a:lnTo>
                      <a:pt x="1244888" y="1396075"/>
                    </a:lnTo>
                    <a:lnTo>
                      <a:pt x="1247061" y="1393902"/>
                    </a:lnTo>
                    <a:lnTo>
                      <a:pt x="1249234" y="1393902"/>
                    </a:lnTo>
                    <a:lnTo>
                      <a:pt x="1251407" y="1390797"/>
                    </a:lnTo>
                    <a:lnTo>
                      <a:pt x="1251407" y="1388624"/>
                    </a:lnTo>
                    <a:lnTo>
                      <a:pt x="1251407" y="1385520"/>
                    </a:lnTo>
                    <a:lnTo>
                      <a:pt x="1249234" y="1381173"/>
                    </a:lnTo>
                    <a:lnTo>
                      <a:pt x="1252338" y="1379000"/>
                    </a:lnTo>
                    <a:lnTo>
                      <a:pt x="1254511" y="1378069"/>
                    </a:lnTo>
                    <a:lnTo>
                      <a:pt x="1256684" y="1375896"/>
                    </a:lnTo>
                    <a:lnTo>
                      <a:pt x="1258858" y="1373723"/>
                    </a:lnTo>
                    <a:lnTo>
                      <a:pt x="1265998" y="1373723"/>
                    </a:lnTo>
                    <a:lnTo>
                      <a:pt x="1273138" y="1385209"/>
                    </a:lnTo>
                    <a:lnTo>
                      <a:pt x="1280278" y="1395764"/>
                    </a:lnTo>
                    <a:lnTo>
                      <a:pt x="1285556" y="1405078"/>
                    </a:lnTo>
                    <a:lnTo>
                      <a:pt x="1287729" y="1419669"/>
                    </a:lnTo>
                    <a:lnTo>
                      <a:pt x="1287729" y="1434260"/>
                    </a:lnTo>
                    <a:lnTo>
                      <a:pt x="1288660" y="1444815"/>
                    </a:lnTo>
                    <a:lnTo>
                      <a:pt x="1276243" y="1459406"/>
                    </a:lnTo>
                    <a:lnTo>
                      <a:pt x="1261652" y="1472134"/>
                    </a:lnTo>
                    <a:lnTo>
                      <a:pt x="1249234" y="1485794"/>
                    </a:lnTo>
                    <a:lnTo>
                      <a:pt x="1242094" y="1501626"/>
                    </a:lnTo>
                    <a:lnTo>
                      <a:pt x="1236816" y="1518390"/>
                    </a:lnTo>
                    <a:lnTo>
                      <a:pt x="1229676" y="1535155"/>
                    </a:lnTo>
                    <a:lnTo>
                      <a:pt x="1234953" y="1537328"/>
                    </a:lnTo>
                    <a:lnTo>
                      <a:pt x="1240231" y="1537328"/>
                    </a:lnTo>
                    <a:lnTo>
                      <a:pt x="1245508" y="1538259"/>
                    </a:lnTo>
                    <a:lnTo>
                      <a:pt x="1254822" y="1538259"/>
                    </a:lnTo>
                    <a:lnTo>
                      <a:pt x="1254822" y="1542605"/>
                    </a:lnTo>
                    <a:lnTo>
                      <a:pt x="1245508" y="1547883"/>
                    </a:lnTo>
                    <a:lnTo>
                      <a:pt x="1239300" y="1553160"/>
                    </a:lnTo>
                    <a:lnTo>
                      <a:pt x="1229986" y="1558438"/>
                    </a:lnTo>
                    <a:lnTo>
                      <a:pt x="1229986" y="1565889"/>
                    </a:lnTo>
                    <a:lnTo>
                      <a:pt x="1229986" y="1573339"/>
                    </a:lnTo>
                    <a:lnTo>
                      <a:pt x="1229986" y="1579548"/>
                    </a:lnTo>
                    <a:lnTo>
                      <a:pt x="1225950" y="1586999"/>
                    </a:lnTo>
                    <a:lnTo>
                      <a:pt x="1229986" y="1590104"/>
                    </a:lnTo>
                    <a:lnTo>
                      <a:pt x="1233091" y="1594450"/>
                    </a:lnTo>
                    <a:lnTo>
                      <a:pt x="1237126" y="1595381"/>
                    </a:lnTo>
                    <a:lnTo>
                      <a:pt x="1242404" y="1595381"/>
                    </a:lnTo>
                    <a:lnTo>
                      <a:pt x="1245508" y="1599727"/>
                    </a:lnTo>
                    <a:lnTo>
                      <a:pt x="1256995" y="1610283"/>
                    </a:lnTo>
                    <a:lnTo>
                      <a:pt x="1264135" y="1624873"/>
                    </a:lnTo>
                    <a:lnTo>
                      <a:pt x="1269413" y="1643811"/>
                    </a:lnTo>
                    <a:lnTo>
                      <a:pt x="1274690" y="1659643"/>
                    </a:lnTo>
                    <a:lnTo>
                      <a:pt x="1281831" y="1676407"/>
                    </a:lnTo>
                    <a:lnTo>
                      <a:pt x="1302630" y="1705900"/>
                    </a:lnTo>
                    <a:lnTo>
                      <a:pt x="1327777" y="1733219"/>
                    </a:lnTo>
                    <a:lnTo>
                      <a:pt x="1359132" y="1754329"/>
                    </a:lnTo>
                    <a:lnTo>
                      <a:pt x="1395454" y="1767989"/>
                    </a:lnTo>
                    <a:lnTo>
                      <a:pt x="1391418" y="1797481"/>
                    </a:lnTo>
                    <a:lnTo>
                      <a:pt x="1389245" y="1829147"/>
                    </a:lnTo>
                    <a:lnTo>
                      <a:pt x="1388314" y="1861744"/>
                    </a:lnTo>
                    <a:lnTo>
                      <a:pt x="1382105" y="1893409"/>
                    </a:lnTo>
                    <a:lnTo>
                      <a:pt x="1371549" y="1941839"/>
                    </a:lnTo>
                    <a:lnTo>
                      <a:pt x="1362236" y="1991199"/>
                    </a:lnTo>
                    <a:lnTo>
                      <a:pt x="1351681" y="2036214"/>
                    </a:lnTo>
                    <a:lnTo>
                      <a:pt x="1339263" y="2080297"/>
                    </a:lnTo>
                    <a:lnTo>
                      <a:pt x="1337090" y="2091784"/>
                    </a:lnTo>
                    <a:lnTo>
                      <a:pt x="1340194" y="2104512"/>
                    </a:lnTo>
                    <a:lnTo>
                      <a:pt x="1342368" y="2111963"/>
                    </a:lnTo>
                    <a:lnTo>
                      <a:pt x="1329950" y="2188643"/>
                    </a:lnTo>
                    <a:lnTo>
                      <a:pt x="1329950" y="2192989"/>
                    </a:lnTo>
                    <a:lnTo>
                      <a:pt x="1337090" y="2190816"/>
                    </a:lnTo>
                    <a:lnTo>
                      <a:pt x="1340194" y="2186470"/>
                    </a:lnTo>
                    <a:lnTo>
                      <a:pt x="1342368" y="2183365"/>
                    </a:lnTo>
                    <a:lnTo>
                      <a:pt x="1345472" y="2179019"/>
                    </a:lnTo>
                    <a:lnTo>
                      <a:pt x="1349508" y="2175915"/>
                    </a:lnTo>
                    <a:lnTo>
                      <a:pt x="1349508" y="2179019"/>
                    </a:lnTo>
                    <a:lnTo>
                      <a:pt x="1354785" y="2179019"/>
                    </a:lnTo>
                    <a:lnTo>
                      <a:pt x="1345472" y="2215652"/>
                    </a:lnTo>
                    <a:lnTo>
                      <a:pt x="1334917" y="2215652"/>
                    </a:lnTo>
                    <a:lnTo>
                      <a:pt x="1327777" y="2234589"/>
                    </a:lnTo>
                    <a:lnTo>
                      <a:pt x="1320636" y="2256631"/>
                    </a:lnTo>
                    <a:lnTo>
                      <a:pt x="1315359" y="2279604"/>
                    </a:lnTo>
                    <a:lnTo>
                      <a:pt x="1313186" y="2305992"/>
                    </a:lnTo>
                    <a:lnTo>
                      <a:pt x="1311012" y="2333311"/>
                    </a:lnTo>
                    <a:lnTo>
                      <a:pt x="1315048" y="2357525"/>
                    </a:lnTo>
                    <a:lnTo>
                      <a:pt x="1322189" y="2380499"/>
                    </a:lnTo>
                    <a:lnTo>
                      <a:pt x="1332744" y="2401609"/>
                    </a:lnTo>
                    <a:lnTo>
                      <a:pt x="1349508" y="2416200"/>
                    </a:lnTo>
                    <a:lnTo>
                      <a:pt x="1369376" y="2426755"/>
                    </a:lnTo>
                    <a:lnTo>
                      <a:pt x="1369376" y="2434206"/>
                    </a:lnTo>
                    <a:lnTo>
                      <a:pt x="1354785" y="2424892"/>
                    </a:lnTo>
                    <a:lnTo>
                      <a:pt x="1342368" y="2414337"/>
                    </a:lnTo>
                    <a:lnTo>
                      <a:pt x="1329950" y="2401609"/>
                    </a:lnTo>
                    <a:lnTo>
                      <a:pt x="1325914" y="2401609"/>
                    </a:lnTo>
                    <a:lnTo>
                      <a:pt x="1332123" y="2416200"/>
                    </a:lnTo>
                    <a:lnTo>
                      <a:pt x="1342678" y="2430791"/>
                    </a:lnTo>
                    <a:lnTo>
                      <a:pt x="1357269" y="2445382"/>
                    </a:lnTo>
                    <a:lnTo>
                      <a:pt x="1374033" y="2458110"/>
                    </a:lnTo>
                    <a:lnTo>
                      <a:pt x="1389555" y="2466492"/>
                    </a:lnTo>
                    <a:lnTo>
                      <a:pt x="1406319" y="2470838"/>
                    </a:lnTo>
                    <a:lnTo>
                      <a:pt x="1423083" y="2466492"/>
                    </a:lnTo>
                    <a:lnTo>
                      <a:pt x="1426188" y="2465561"/>
                    </a:lnTo>
                    <a:lnTo>
                      <a:pt x="1428361" y="2463388"/>
                    </a:lnTo>
                    <a:lnTo>
                      <a:pt x="1430534" y="2463388"/>
                    </a:lnTo>
                    <a:lnTo>
                      <a:pt x="1430534" y="2461214"/>
                    </a:lnTo>
                    <a:lnTo>
                      <a:pt x="1432707" y="2460283"/>
                    </a:lnTo>
                    <a:lnTo>
                      <a:pt x="1435812" y="2458110"/>
                    </a:lnTo>
                    <a:lnTo>
                      <a:pt x="1432707" y="2453764"/>
                    </a:lnTo>
                    <a:lnTo>
                      <a:pt x="1432707" y="2452832"/>
                    </a:lnTo>
                    <a:lnTo>
                      <a:pt x="1432707" y="2452832"/>
                    </a:lnTo>
                    <a:lnTo>
                      <a:pt x="1432707" y="2450659"/>
                    </a:lnTo>
                    <a:lnTo>
                      <a:pt x="1428671" y="2450659"/>
                    </a:lnTo>
                    <a:lnTo>
                      <a:pt x="1427740" y="2450659"/>
                    </a:lnTo>
                    <a:lnTo>
                      <a:pt x="1421531" y="2450659"/>
                    </a:lnTo>
                    <a:lnTo>
                      <a:pt x="1420600" y="2439173"/>
                    </a:lnTo>
                    <a:lnTo>
                      <a:pt x="1418427" y="2426444"/>
                    </a:lnTo>
                    <a:lnTo>
                      <a:pt x="1416254" y="2415889"/>
                    </a:lnTo>
                    <a:lnTo>
                      <a:pt x="1413149" y="2406576"/>
                    </a:lnTo>
                    <a:lnTo>
                      <a:pt x="1410976" y="2404403"/>
                    </a:lnTo>
                    <a:lnTo>
                      <a:pt x="1410976" y="2402230"/>
                    </a:lnTo>
                    <a:lnTo>
                      <a:pt x="1408803" y="2402230"/>
                    </a:lnTo>
                    <a:lnTo>
                      <a:pt x="1405698" y="2401298"/>
                    </a:lnTo>
                    <a:lnTo>
                      <a:pt x="1396385" y="2414027"/>
                    </a:lnTo>
                    <a:lnTo>
                      <a:pt x="1384899" y="2426755"/>
                    </a:lnTo>
                    <a:lnTo>
                      <a:pt x="1384899" y="2431101"/>
                    </a:lnTo>
                    <a:lnTo>
                      <a:pt x="1381794" y="2431101"/>
                    </a:lnTo>
                    <a:lnTo>
                      <a:pt x="1381794" y="2424892"/>
                    </a:lnTo>
                    <a:lnTo>
                      <a:pt x="1381794" y="2421788"/>
                    </a:lnTo>
                    <a:lnTo>
                      <a:pt x="1383967" y="2417442"/>
                    </a:lnTo>
                    <a:lnTo>
                      <a:pt x="1384899" y="2414337"/>
                    </a:lnTo>
                    <a:lnTo>
                      <a:pt x="1394212" y="2402851"/>
                    </a:lnTo>
                    <a:lnTo>
                      <a:pt x="1406630" y="2392295"/>
                    </a:lnTo>
                    <a:lnTo>
                      <a:pt x="1420289" y="2384845"/>
                    </a:lnTo>
                    <a:lnTo>
                      <a:pt x="1428671" y="2382672"/>
                    </a:lnTo>
                    <a:lnTo>
                      <a:pt x="1427740" y="2373358"/>
                    </a:lnTo>
                    <a:lnTo>
                      <a:pt x="1423704" y="2368081"/>
                    </a:lnTo>
                    <a:lnTo>
                      <a:pt x="1418427" y="2362803"/>
                    </a:lnTo>
                    <a:lnTo>
                      <a:pt x="1413149" y="2357525"/>
                    </a:lnTo>
                    <a:lnTo>
                      <a:pt x="1418427" y="2340761"/>
                    </a:lnTo>
                    <a:lnTo>
                      <a:pt x="1427740" y="2322756"/>
                    </a:lnTo>
                    <a:lnTo>
                      <a:pt x="1440158" y="2303818"/>
                    </a:lnTo>
                    <a:lnTo>
                      <a:pt x="1454749" y="2289227"/>
                    </a:lnTo>
                    <a:lnTo>
                      <a:pt x="1469340" y="2281777"/>
                    </a:lnTo>
                    <a:lnTo>
                      <a:pt x="1472444" y="2269048"/>
                    </a:lnTo>
                    <a:lnTo>
                      <a:pt x="1467167" y="2264702"/>
                    </a:lnTo>
                    <a:lnTo>
                      <a:pt x="1461889" y="2261598"/>
                    </a:lnTo>
                    <a:lnTo>
                      <a:pt x="1455680" y="2258493"/>
                    </a:lnTo>
                    <a:lnTo>
                      <a:pt x="1452576" y="2252284"/>
                    </a:lnTo>
                    <a:lnTo>
                      <a:pt x="1448540" y="2244834"/>
                    </a:lnTo>
                    <a:lnTo>
                      <a:pt x="1448540" y="2243902"/>
                    </a:lnTo>
                    <a:lnTo>
                      <a:pt x="1447609" y="2241729"/>
                    </a:lnTo>
                    <a:lnTo>
                      <a:pt x="1448540" y="2239556"/>
                    </a:lnTo>
                    <a:lnTo>
                      <a:pt x="1448540" y="2237383"/>
                    </a:lnTo>
                    <a:lnTo>
                      <a:pt x="1448540" y="2234279"/>
                    </a:lnTo>
                    <a:lnTo>
                      <a:pt x="1448540" y="2229001"/>
                    </a:lnTo>
                    <a:lnTo>
                      <a:pt x="1454749" y="2229001"/>
                    </a:lnTo>
                    <a:lnTo>
                      <a:pt x="1460026" y="2226828"/>
                    </a:lnTo>
                    <a:lnTo>
                      <a:pt x="1462200" y="2226828"/>
                    </a:lnTo>
                    <a:lnTo>
                      <a:pt x="1465304" y="2224655"/>
                    </a:lnTo>
                    <a:lnTo>
                      <a:pt x="1469340" y="2214100"/>
                    </a:lnTo>
                    <a:lnTo>
                      <a:pt x="1472444" y="2202613"/>
                    </a:lnTo>
                    <a:lnTo>
                      <a:pt x="1477722" y="2192058"/>
                    </a:lnTo>
                    <a:lnTo>
                      <a:pt x="1479895" y="2185849"/>
                    </a:lnTo>
                    <a:lnTo>
                      <a:pt x="1483931" y="2184918"/>
                    </a:lnTo>
                    <a:lnTo>
                      <a:pt x="1489208" y="2182745"/>
                    </a:lnTo>
                    <a:lnTo>
                      <a:pt x="1494486" y="2180571"/>
                    </a:lnTo>
                    <a:lnTo>
                      <a:pt x="1501626" y="2178398"/>
                    </a:lnTo>
                    <a:lnTo>
                      <a:pt x="1498522" y="2173121"/>
                    </a:lnTo>
                    <a:lnTo>
                      <a:pt x="1496349" y="2170016"/>
                    </a:lnTo>
                    <a:lnTo>
                      <a:pt x="1492313" y="2165670"/>
                    </a:lnTo>
                    <a:lnTo>
                      <a:pt x="1489208" y="2163497"/>
                    </a:lnTo>
                    <a:lnTo>
                      <a:pt x="1485173" y="2162566"/>
                    </a:lnTo>
                    <a:lnTo>
                      <a:pt x="1479895" y="2158219"/>
                    </a:lnTo>
                    <a:lnTo>
                      <a:pt x="1472755" y="2155115"/>
                    </a:lnTo>
                    <a:lnTo>
                      <a:pt x="1472755" y="2147664"/>
                    </a:lnTo>
                    <a:lnTo>
                      <a:pt x="1487346" y="2145491"/>
                    </a:lnTo>
                    <a:lnTo>
                      <a:pt x="1501937" y="2145491"/>
                    </a:lnTo>
                    <a:lnTo>
                      <a:pt x="1513423" y="2143318"/>
                    </a:lnTo>
                    <a:lnTo>
                      <a:pt x="1521805" y="2143318"/>
                    </a:lnTo>
                    <a:lnTo>
                      <a:pt x="1520874" y="2135867"/>
                    </a:lnTo>
                    <a:lnTo>
                      <a:pt x="1520874" y="2132763"/>
                    </a:lnTo>
                    <a:lnTo>
                      <a:pt x="1520874" y="2129037"/>
                    </a:lnTo>
                    <a:lnTo>
                      <a:pt x="1520874" y="2128106"/>
                    </a:lnTo>
                    <a:lnTo>
                      <a:pt x="1521805" y="2123760"/>
                    </a:lnTo>
                    <a:lnTo>
                      <a:pt x="1521805" y="2116309"/>
                    </a:lnTo>
                    <a:lnTo>
                      <a:pt x="1521805" y="2108858"/>
                    </a:lnTo>
                    <a:lnTo>
                      <a:pt x="1523978" y="2103581"/>
                    </a:lnTo>
                    <a:lnTo>
                      <a:pt x="1526151" y="2099235"/>
                    </a:lnTo>
                    <a:lnTo>
                      <a:pt x="1553160" y="2091784"/>
                    </a:lnTo>
                    <a:lnTo>
                      <a:pt x="1585447" y="2090853"/>
                    </a:lnTo>
                    <a:lnTo>
                      <a:pt x="1587620" y="2076262"/>
                    </a:lnTo>
                    <a:lnTo>
                      <a:pt x="1589793" y="2062602"/>
                    </a:lnTo>
                    <a:lnTo>
                      <a:pt x="1587620" y="2052047"/>
                    </a:lnTo>
                    <a:lnTo>
                      <a:pt x="1582342" y="2041492"/>
                    </a:lnTo>
                    <a:lnTo>
                      <a:pt x="1569924" y="2034041"/>
                    </a:lnTo>
                    <a:lnTo>
                      <a:pt x="1569924" y="2026590"/>
                    </a:lnTo>
                    <a:lnTo>
                      <a:pt x="1592897" y="2031868"/>
                    </a:lnTo>
                    <a:lnTo>
                      <a:pt x="1618975" y="2037145"/>
                    </a:lnTo>
                    <a:lnTo>
                      <a:pt x="1631393" y="2022554"/>
                    </a:lnTo>
                    <a:lnTo>
                      <a:pt x="1642879" y="2009826"/>
                    </a:lnTo>
                    <a:lnTo>
                      <a:pt x="1653434" y="1995235"/>
                    </a:lnTo>
                    <a:lnTo>
                      <a:pt x="1662747" y="1973194"/>
                    </a:lnTo>
                    <a:lnTo>
                      <a:pt x="1663679" y="1973194"/>
                    </a:lnTo>
                    <a:lnTo>
                      <a:pt x="1665852" y="1971020"/>
                    </a:lnTo>
                    <a:lnTo>
                      <a:pt x="1668025" y="1971020"/>
                    </a:lnTo>
                    <a:lnTo>
                      <a:pt x="1670198" y="1968847"/>
                    </a:lnTo>
                    <a:lnTo>
                      <a:pt x="1671130" y="1973194"/>
                    </a:lnTo>
                    <a:lnTo>
                      <a:pt x="1673303" y="1978471"/>
                    </a:lnTo>
                    <a:lnTo>
                      <a:pt x="1673303" y="1982817"/>
                    </a:lnTo>
                    <a:lnTo>
                      <a:pt x="1673303" y="1990268"/>
                    </a:lnTo>
                    <a:lnTo>
                      <a:pt x="1678580" y="1990268"/>
                    </a:lnTo>
                    <a:lnTo>
                      <a:pt x="1685721" y="1969158"/>
                    </a:lnTo>
                    <a:lnTo>
                      <a:pt x="1692861" y="1953325"/>
                    </a:lnTo>
                    <a:lnTo>
                      <a:pt x="1700001" y="1936561"/>
                    </a:lnTo>
                    <a:lnTo>
                      <a:pt x="1704037" y="1916692"/>
                    </a:lnTo>
                    <a:lnTo>
                      <a:pt x="1706210" y="1892478"/>
                    </a:lnTo>
                    <a:lnTo>
                      <a:pt x="1718628" y="1892478"/>
                    </a:lnTo>
                    <a:lnTo>
                      <a:pt x="1716455" y="1887200"/>
                    </a:lnTo>
                    <a:lnTo>
                      <a:pt x="1714282" y="1881923"/>
                    </a:lnTo>
                    <a:lnTo>
                      <a:pt x="1714282" y="1877576"/>
                    </a:lnTo>
                    <a:lnTo>
                      <a:pt x="1714282" y="1874472"/>
                    </a:lnTo>
                    <a:lnTo>
                      <a:pt x="1718317" y="1868263"/>
                    </a:lnTo>
                    <a:lnTo>
                      <a:pt x="1727631" y="1857708"/>
                    </a:lnTo>
                    <a:lnTo>
                      <a:pt x="1742222" y="1852430"/>
                    </a:lnTo>
                    <a:lnTo>
                      <a:pt x="1757744" y="1848084"/>
                    </a:lnTo>
                    <a:lnTo>
                      <a:pt x="1774508" y="1847153"/>
                    </a:lnTo>
                    <a:lnTo>
                      <a:pt x="1791272" y="1844979"/>
                    </a:lnTo>
                    <a:lnTo>
                      <a:pt x="1801827" y="1840633"/>
                    </a:lnTo>
                    <a:lnTo>
                      <a:pt x="1807105" y="1833183"/>
                    </a:lnTo>
                    <a:lnTo>
                      <a:pt x="1816418" y="1820454"/>
                    </a:lnTo>
                    <a:lnTo>
                      <a:pt x="1825732" y="1803690"/>
                    </a:lnTo>
                    <a:lnTo>
                      <a:pt x="1835045" y="1787857"/>
                    </a:lnTo>
                    <a:lnTo>
                      <a:pt x="1842185" y="1773267"/>
                    </a:lnTo>
                    <a:lnTo>
                      <a:pt x="1845290" y="1763953"/>
                    </a:lnTo>
                    <a:lnTo>
                      <a:pt x="1847463" y="1749362"/>
                    </a:lnTo>
                    <a:lnTo>
                      <a:pt x="1843427" y="1732598"/>
                    </a:lnTo>
                    <a:lnTo>
                      <a:pt x="1842496" y="1718007"/>
                    </a:lnTo>
                    <a:lnTo>
                      <a:pt x="1842496" y="1707452"/>
                    </a:lnTo>
                    <a:lnTo>
                      <a:pt x="1850878" y="1690688"/>
                    </a:lnTo>
                    <a:lnTo>
                      <a:pt x="1863296" y="1668646"/>
                    </a:lnTo>
                    <a:lnTo>
                      <a:pt x="1877887" y="1646605"/>
                    </a:lnTo>
                    <a:lnTo>
                      <a:pt x="1892477" y="1626736"/>
                    </a:lnTo>
                    <a:lnTo>
                      <a:pt x="1906137" y="1609972"/>
                    </a:lnTo>
                    <a:lnTo>
                      <a:pt x="1903964" y="1601590"/>
                    </a:lnTo>
                    <a:lnTo>
                      <a:pt x="1901480" y="1594450"/>
                    </a:lnTo>
                    <a:close/>
                    <a:moveTo>
                      <a:pt x="1340815" y="768043"/>
                    </a:moveTo>
                    <a:lnTo>
                      <a:pt x="1342988" y="765870"/>
                    </a:lnTo>
                    <a:lnTo>
                      <a:pt x="1345162" y="763697"/>
                    </a:lnTo>
                    <a:lnTo>
                      <a:pt x="1348266" y="760592"/>
                    </a:lnTo>
                    <a:lnTo>
                      <a:pt x="1350439" y="756246"/>
                    </a:lnTo>
                    <a:lnTo>
                      <a:pt x="1353544" y="756246"/>
                    </a:lnTo>
                    <a:lnTo>
                      <a:pt x="1352612" y="760592"/>
                    </a:lnTo>
                    <a:lnTo>
                      <a:pt x="1350439" y="762765"/>
                    </a:lnTo>
                    <a:lnTo>
                      <a:pt x="1348266" y="765870"/>
                    </a:lnTo>
                    <a:lnTo>
                      <a:pt x="1348266" y="768043"/>
                    </a:lnTo>
                    <a:lnTo>
                      <a:pt x="1347335" y="773320"/>
                    </a:lnTo>
                    <a:lnTo>
                      <a:pt x="1343299" y="771147"/>
                    </a:lnTo>
                    <a:lnTo>
                      <a:pt x="1341126" y="770216"/>
                    </a:lnTo>
                    <a:lnTo>
                      <a:pt x="1341126" y="768043"/>
                    </a:lnTo>
                    <a:close/>
                    <a:moveTo>
                      <a:pt x="1108602" y="713094"/>
                    </a:moveTo>
                    <a:lnTo>
                      <a:pt x="1117915" y="701608"/>
                    </a:lnTo>
                    <a:lnTo>
                      <a:pt x="1126297" y="688879"/>
                    </a:lnTo>
                    <a:lnTo>
                      <a:pt x="1144924" y="691052"/>
                    </a:lnTo>
                    <a:lnTo>
                      <a:pt x="1159515" y="698503"/>
                    </a:lnTo>
                    <a:lnTo>
                      <a:pt x="1167897" y="705954"/>
                    </a:lnTo>
                    <a:lnTo>
                      <a:pt x="1175037" y="716509"/>
                    </a:lnTo>
                    <a:lnTo>
                      <a:pt x="1181246" y="727995"/>
                    </a:lnTo>
                    <a:lnTo>
                      <a:pt x="1189628" y="736377"/>
                    </a:lnTo>
                    <a:lnTo>
                      <a:pt x="1203288" y="746001"/>
                    </a:lnTo>
                    <a:lnTo>
                      <a:pt x="1211670" y="749106"/>
                    </a:lnTo>
                    <a:lnTo>
                      <a:pt x="1218810" y="749106"/>
                    </a:lnTo>
                    <a:lnTo>
                      <a:pt x="1228124" y="751279"/>
                    </a:lnTo>
                    <a:lnTo>
                      <a:pt x="1237437" y="756556"/>
                    </a:lnTo>
                    <a:lnTo>
                      <a:pt x="1237437" y="766180"/>
                    </a:lnTo>
                    <a:lnTo>
                      <a:pt x="1235264" y="771458"/>
                    </a:lnTo>
                    <a:lnTo>
                      <a:pt x="1235264" y="775804"/>
                    </a:lnTo>
                    <a:lnTo>
                      <a:pt x="1233091" y="777977"/>
                    </a:lnTo>
                    <a:lnTo>
                      <a:pt x="1232159" y="778909"/>
                    </a:lnTo>
                    <a:lnTo>
                      <a:pt x="1229986" y="778909"/>
                    </a:lnTo>
                    <a:lnTo>
                      <a:pt x="1227813" y="778909"/>
                    </a:lnTo>
                    <a:lnTo>
                      <a:pt x="1225640" y="781082"/>
                    </a:lnTo>
                    <a:lnTo>
                      <a:pt x="1224709" y="783255"/>
                    </a:lnTo>
                    <a:lnTo>
                      <a:pt x="1222535" y="785428"/>
                    </a:lnTo>
                    <a:lnTo>
                      <a:pt x="1218500" y="795983"/>
                    </a:lnTo>
                    <a:lnTo>
                      <a:pt x="1220673" y="805607"/>
                    </a:lnTo>
                    <a:lnTo>
                      <a:pt x="1222846" y="810884"/>
                    </a:lnTo>
                    <a:lnTo>
                      <a:pt x="1222846" y="818335"/>
                    </a:lnTo>
                    <a:lnTo>
                      <a:pt x="1217568" y="827959"/>
                    </a:lnTo>
                    <a:lnTo>
                      <a:pt x="1218500" y="831063"/>
                    </a:lnTo>
                    <a:lnTo>
                      <a:pt x="1218500" y="833237"/>
                    </a:lnTo>
                    <a:lnTo>
                      <a:pt x="1218500" y="835410"/>
                    </a:lnTo>
                    <a:lnTo>
                      <a:pt x="1220673" y="837583"/>
                    </a:lnTo>
                    <a:lnTo>
                      <a:pt x="1222846" y="838514"/>
                    </a:lnTo>
                    <a:lnTo>
                      <a:pt x="1225950" y="837583"/>
                    </a:lnTo>
                    <a:lnTo>
                      <a:pt x="1237437" y="833237"/>
                    </a:lnTo>
                    <a:lnTo>
                      <a:pt x="1252959" y="825786"/>
                    </a:lnTo>
                    <a:lnTo>
                      <a:pt x="1269723" y="815231"/>
                    </a:lnTo>
                    <a:lnTo>
                      <a:pt x="1288350" y="805607"/>
                    </a:lnTo>
                    <a:lnTo>
                      <a:pt x="1302941" y="794120"/>
                    </a:lnTo>
                    <a:lnTo>
                      <a:pt x="1315359" y="786670"/>
                    </a:lnTo>
                    <a:lnTo>
                      <a:pt x="1322499" y="781392"/>
                    </a:lnTo>
                    <a:lnTo>
                      <a:pt x="1325603" y="783565"/>
                    </a:lnTo>
                    <a:lnTo>
                      <a:pt x="1327777" y="783565"/>
                    </a:lnTo>
                    <a:lnTo>
                      <a:pt x="1329950" y="783565"/>
                    </a:lnTo>
                    <a:lnTo>
                      <a:pt x="1332123" y="785738"/>
                    </a:lnTo>
                    <a:lnTo>
                      <a:pt x="1332123" y="786670"/>
                    </a:lnTo>
                    <a:lnTo>
                      <a:pt x="1333054" y="791016"/>
                    </a:lnTo>
                    <a:lnTo>
                      <a:pt x="1337090" y="791016"/>
                    </a:lnTo>
                    <a:lnTo>
                      <a:pt x="1329950" y="801571"/>
                    </a:lnTo>
                    <a:lnTo>
                      <a:pt x="1313186" y="811195"/>
                    </a:lnTo>
                    <a:lnTo>
                      <a:pt x="1295490" y="818646"/>
                    </a:lnTo>
                    <a:lnTo>
                      <a:pt x="1276863" y="826096"/>
                    </a:lnTo>
                    <a:lnTo>
                      <a:pt x="1259168" y="835720"/>
                    </a:lnTo>
                    <a:lnTo>
                      <a:pt x="1242404" y="845344"/>
                    </a:lnTo>
                    <a:lnTo>
                      <a:pt x="1233091" y="859004"/>
                    </a:lnTo>
                    <a:lnTo>
                      <a:pt x="1210118" y="855899"/>
                    </a:lnTo>
                    <a:lnTo>
                      <a:pt x="1207945" y="831684"/>
                    </a:lnTo>
                    <a:lnTo>
                      <a:pt x="1207945" y="809332"/>
                    </a:lnTo>
                    <a:lnTo>
                      <a:pt x="1207945" y="791326"/>
                    </a:lnTo>
                    <a:lnTo>
                      <a:pt x="1205771" y="771147"/>
                    </a:lnTo>
                    <a:lnTo>
                      <a:pt x="1193354" y="771147"/>
                    </a:lnTo>
                    <a:lnTo>
                      <a:pt x="1191180" y="778598"/>
                    </a:lnTo>
                    <a:lnTo>
                      <a:pt x="1185903" y="789153"/>
                    </a:lnTo>
                    <a:lnTo>
                      <a:pt x="1180625" y="801882"/>
                    </a:lnTo>
                    <a:lnTo>
                      <a:pt x="1174416" y="816783"/>
                    </a:lnTo>
                    <a:lnTo>
                      <a:pt x="1169139" y="828269"/>
                    </a:lnTo>
                    <a:lnTo>
                      <a:pt x="1166034" y="835720"/>
                    </a:lnTo>
                    <a:lnTo>
                      <a:pt x="1166034" y="838825"/>
                    </a:lnTo>
                    <a:lnTo>
                      <a:pt x="1159825" y="837893"/>
                    </a:lnTo>
                    <a:lnTo>
                      <a:pt x="1158894" y="835720"/>
                    </a:lnTo>
                    <a:lnTo>
                      <a:pt x="1156721" y="833547"/>
                    </a:lnTo>
                    <a:lnTo>
                      <a:pt x="1154548" y="831374"/>
                    </a:lnTo>
                    <a:lnTo>
                      <a:pt x="1154548" y="828269"/>
                    </a:lnTo>
                    <a:lnTo>
                      <a:pt x="1153306" y="822061"/>
                    </a:lnTo>
                    <a:lnTo>
                      <a:pt x="1153306" y="812747"/>
                    </a:lnTo>
                    <a:lnTo>
                      <a:pt x="1159515" y="797846"/>
                    </a:lnTo>
                    <a:lnTo>
                      <a:pt x="1166655" y="780771"/>
                    </a:lnTo>
                    <a:lnTo>
                      <a:pt x="1175037" y="768043"/>
                    </a:lnTo>
                    <a:lnTo>
                      <a:pt x="1182177" y="756556"/>
                    </a:lnTo>
                    <a:lnTo>
                      <a:pt x="1175037" y="748174"/>
                    </a:lnTo>
                    <a:lnTo>
                      <a:pt x="1167897" y="743828"/>
                    </a:lnTo>
                    <a:lnTo>
                      <a:pt x="1160757" y="740724"/>
                    </a:lnTo>
                    <a:lnTo>
                      <a:pt x="1152375" y="736377"/>
                    </a:lnTo>
                    <a:lnTo>
                      <a:pt x="1147097" y="723649"/>
                    </a:lnTo>
                    <a:lnTo>
                      <a:pt x="1137784" y="723649"/>
                    </a:lnTo>
                    <a:lnTo>
                      <a:pt x="1137784" y="728927"/>
                    </a:lnTo>
                    <a:lnTo>
                      <a:pt x="1135611" y="733273"/>
                    </a:lnTo>
                    <a:lnTo>
                      <a:pt x="1135611" y="738551"/>
                    </a:lnTo>
                    <a:lnTo>
                      <a:pt x="1133438" y="746001"/>
                    </a:lnTo>
                    <a:lnTo>
                      <a:pt x="1126297" y="736377"/>
                    </a:lnTo>
                    <a:lnTo>
                      <a:pt x="1121020" y="731100"/>
                    </a:lnTo>
                    <a:lnTo>
                      <a:pt x="1113879" y="727995"/>
                    </a:lnTo>
                    <a:lnTo>
                      <a:pt x="1103324" y="728927"/>
                    </a:lnTo>
                    <a:lnTo>
                      <a:pt x="1108602" y="713094"/>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973" name="Google Shape;973;p39"/>
              <p:cNvSpPr/>
              <p:nvPr/>
            </p:nvSpPr>
            <p:spPr>
              <a:xfrm>
                <a:off x="3644576" y="3731096"/>
                <a:ext cx="2992697" cy="1030680"/>
              </a:xfrm>
              <a:custGeom>
                <a:rect b="b" l="l" r="r" t="t"/>
                <a:pathLst>
                  <a:path extrusionOk="0" h="1030680" w="2992697">
                    <a:moveTo>
                      <a:pt x="7140" y="256428"/>
                    </a:moveTo>
                    <a:lnTo>
                      <a:pt x="26077" y="261706"/>
                    </a:lnTo>
                    <a:lnTo>
                      <a:pt x="38495" y="271330"/>
                    </a:lnTo>
                    <a:lnTo>
                      <a:pt x="49050" y="279712"/>
                    </a:lnTo>
                    <a:lnTo>
                      <a:pt x="60537" y="291198"/>
                    </a:lnTo>
                    <a:lnTo>
                      <a:pt x="71092" y="299580"/>
                    </a:lnTo>
                    <a:lnTo>
                      <a:pt x="71092" y="296476"/>
                    </a:lnTo>
                    <a:lnTo>
                      <a:pt x="77301" y="296476"/>
                    </a:lnTo>
                    <a:lnTo>
                      <a:pt x="77301" y="299580"/>
                    </a:lnTo>
                    <a:lnTo>
                      <a:pt x="78232" y="303926"/>
                    </a:lnTo>
                    <a:lnTo>
                      <a:pt x="82268" y="309204"/>
                    </a:lnTo>
                    <a:lnTo>
                      <a:pt x="84441" y="316655"/>
                    </a:lnTo>
                    <a:lnTo>
                      <a:pt x="76991" y="316655"/>
                    </a:lnTo>
                    <a:lnTo>
                      <a:pt x="72955" y="316655"/>
                    </a:lnTo>
                    <a:lnTo>
                      <a:pt x="72955" y="318828"/>
                    </a:lnTo>
                    <a:lnTo>
                      <a:pt x="70782" y="318828"/>
                    </a:lnTo>
                    <a:lnTo>
                      <a:pt x="67677" y="318828"/>
                    </a:lnTo>
                    <a:lnTo>
                      <a:pt x="63641" y="321001"/>
                    </a:lnTo>
                    <a:lnTo>
                      <a:pt x="49050" y="309514"/>
                    </a:lnTo>
                    <a:lnTo>
                      <a:pt x="34460" y="304237"/>
                    </a:lnTo>
                    <a:lnTo>
                      <a:pt x="16764" y="299891"/>
                    </a:lnTo>
                    <a:lnTo>
                      <a:pt x="0" y="291509"/>
                    </a:lnTo>
                    <a:lnTo>
                      <a:pt x="6209" y="286231"/>
                    </a:lnTo>
                    <a:lnTo>
                      <a:pt x="7140" y="280022"/>
                    </a:lnTo>
                    <a:lnTo>
                      <a:pt x="6209" y="274745"/>
                    </a:lnTo>
                    <a:lnTo>
                      <a:pt x="6209" y="266983"/>
                    </a:lnTo>
                    <a:lnTo>
                      <a:pt x="7140" y="256428"/>
                    </a:lnTo>
                    <a:lnTo>
                      <a:pt x="7140" y="256428"/>
                    </a:lnTo>
                    <a:lnTo>
                      <a:pt x="7140" y="256428"/>
                    </a:lnTo>
                    <a:close/>
                    <a:moveTo>
                      <a:pt x="1275001" y="248978"/>
                    </a:moveTo>
                    <a:lnTo>
                      <a:pt x="1279037" y="248978"/>
                    </a:lnTo>
                    <a:lnTo>
                      <a:pt x="1282141" y="249909"/>
                    </a:lnTo>
                    <a:lnTo>
                      <a:pt x="1284314" y="252082"/>
                    </a:lnTo>
                    <a:lnTo>
                      <a:pt x="1286487" y="254255"/>
                    </a:lnTo>
                    <a:lnTo>
                      <a:pt x="1287419" y="256428"/>
                    </a:lnTo>
                    <a:lnTo>
                      <a:pt x="1287419" y="257670"/>
                    </a:lnTo>
                    <a:lnTo>
                      <a:pt x="1287419" y="259843"/>
                    </a:lnTo>
                    <a:lnTo>
                      <a:pt x="1289592" y="264189"/>
                    </a:lnTo>
                    <a:lnTo>
                      <a:pt x="1282141" y="264189"/>
                    </a:lnTo>
                    <a:lnTo>
                      <a:pt x="1279037" y="265121"/>
                    </a:lnTo>
                    <a:lnTo>
                      <a:pt x="1275001" y="265121"/>
                    </a:lnTo>
                    <a:lnTo>
                      <a:pt x="1271896" y="267294"/>
                    </a:lnTo>
                    <a:lnTo>
                      <a:pt x="1265687" y="267294"/>
                    </a:lnTo>
                    <a:lnTo>
                      <a:pt x="1265687" y="264189"/>
                    </a:lnTo>
                    <a:lnTo>
                      <a:pt x="1262583" y="264189"/>
                    </a:lnTo>
                    <a:lnTo>
                      <a:pt x="1262583" y="250530"/>
                    </a:lnTo>
                    <a:lnTo>
                      <a:pt x="1267861" y="250530"/>
                    </a:lnTo>
                    <a:lnTo>
                      <a:pt x="1273138" y="249598"/>
                    </a:lnTo>
                    <a:lnTo>
                      <a:pt x="1275001" y="249598"/>
                    </a:lnTo>
                    <a:lnTo>
                      <a:pt x="1275001" y="248978"/>
                    </a:lnTo>
                    <a:lnTo>
                      <a:pt x="1275001" y="248978"/>
                    </a:lnTo>
                    <a:close/>
                    <a:moveTo>
                      <a:pt x="63641" y="239664"/>
                    </a:moveTo>
                    <a:lnTo>
                      <a:pt x="80405" y="239664"/>
                    </a:lnTo>
                    <a:lnTo>
                      <a:pt x="80405" y="242769"/>
                    </a:lnTo>
                    <a:lnTo>
                      <a:pt x="77301" y="242769"/>
                    </a:lnTo>
                    <a:lnTo>
                      <a:pt x="73265" y="242769"/>
                    </a:lnTo>
                    <a:lnTo>
                      <a:pt x="71092" y="244942"/>
                    </a:lnTo>
                    <a:lnTo>
                      <a:pt x="70161" y="244942"/>
                    </a:lnTo>
                    <a:lnTo>
                      <a:pt x="70161" y="244942"/>
                    </a:lnTo>
                    <a:lnTo>
                      <a:pt x="67988" y="244942"/>
                    </a:lnTo>
                    <a:lnTo>
                      <a:pt x="65815" y="242769"/>
                    </a:lnTo>
                    <a:lnTo>
                      <a:pt x="63641" y="239664"/>
                    </a:lnTo>
                    <a:lnTo>
                      <a:pt x="63641" y="239664"/>
                    </a:lnTo>
                    <a:lnTo>
                      <a:pt x="63641" y="239664"/>
                    </a:lnTo>
                    <a:close/>
                    <a:moveTo>
                      <a:pt x="1790651" y="213276"/>
                    </a:moveTo>
                    <a:lnTo>
                      <a:pt x="1803069" y="213276"/>
                    </a:lnTo>
                    <a:lnTo>
                      <a:pt x="1807105" y="228178"/>
                    </a:lnTo>
                    <a:lnTo>
                      <a:pt x="1810209" y="237801"/>
                    </a:lnTo>
                    <a:lnTo>
                      <a:pt x="1817660" y="242148"/>
                    </a:lnTo>
                    <a:lnTo>
                      <a:pt x="1830078" y="247425"/>
                    </a:lnTo>
                    <a:lnTo>
                      <a:pt x="1824800" y="269467"/>
                    </a:lnTo>
                    <a:lnTo>
                      <a:pt x="1817350" y="291509"/>
                    </a:lnTo>
                    <a:lnTo>
                      <a:pt x="1806794" y="307341"/>
                    </a:lnTo>
                    <a:lnTo>
                      <a:pt x="1806794" y="287162"/>
                    </a:lnTo>
                    <a:lnTo>
                      <a:pt x="1782890" y="287162"/>
                    </a:lnTo>
                    <a:lnTo>
                      <a:pt x="1785063" y="263879"/>
                    </a:lnTo>
                    <a:lnTo>
                      <a:pt x="1787236" y="241837"/>
                    </a:lnTo>
                    <a:lnTo>
                      <a:pt x="1790651" y="213276"/>
                    </a:lnTo>
                    <a:lnTo>
                      <a:pt x="1790651" y="213276"/>
                    </a:lnTo>
                    <a:lnTo>
                      <a:pt x="1790651" y="213276"/>
                    </a:lnTo>
                    <a:close/>
                    <a:moveTo>
                      <a:pt x="2941784" y="165778"/>
                    </a:moveTo>
                    <a:lnTo>
                      <a:pt x="2945820" y="165778"/>
                    </a:lnTo>
                    <a:lnTo>
                      <a:pt x="2945820" y="170124"/>
                    </a:lnTo>
                    <a:lnTo>
                      <a:pt x="2946751" y="175402"/>
                    </a:lnTo>
                    <a:lnTo>
                      <a:pt x="2948925" y="177575"/>
                    </a:lnTo>
                    <a:lnTo>
                      <a:pt x="2951098" y="180679"/>
                    </a:lnTo>
                    <a:lnTo>
                      <a:pt x="2953271" y="182853"/>
                    </a:lnTo>
                    <a:lnTo>
                      <a:pt x="2956375" y="185957"/>
                    </a:lnTo>
                    <a:lnTo>
                      <a:pt x="2960411" y="182853"/>
                    </a:lnTo>
                    <a:lnTo>
                      <a:pt x="2961342" y="178506"/>
                    </a:lnTo>
                    <a:lnTo>
                      <a:pt x="2963515" y="177575"/>
                    </a:lnTo>
                    <a:lnTo>
                      <a:pt x="2967551" y="177575"/>
                    </a:lnTo>
                    <a:lnTo>
                      <a:pt x="2972829" y="175402"/>
                    </a:lnTo>
                    <a:lnTo>
                      <a:pt x="2975933" y="185957"/>
                    </a:lnTo>
                    <a:lnTo>
                      <a:pt x="2982142" y="193408"/>
                    </a:lnTo>
                    <a:lnTo>
                      <a:pt x="2987420" y="200858"/>
                    </a:lnTo>
                    <a:lnTo>
                      <a:pt x="2990524" y="210482"/>
                    </a:lnTo>
                    <a:lnTo>
                      <a:pt x="2992697" y="223211"/>
                    </a:lnTo>
                    <a:lnTo>
                      <a:pt x="2992697" y="225384"/>
                    </a:lnTo>
                    <a:lnTo>
                      <a:pt x="2990524" y="227557"/>
                    </a:lnTo>
                    <a:lnTo>
                      <a:pt x="2990524" y="228488"/>
                    </a:lnTo>
                    <a:lnTo>
                      <a:pt x="2990524" y="230661"/>
                    </a:lnTo>
                    <a:lnTo>
                      <a:pt x="2990524" y="232834"/>
                    </a:lnTo>
                    <a:lnTo>
                      <a:pt x="2989593" y="235939"/>
                    </a:lnTo>
                    <a:lnTo>
                      <a:pt x="2978106" y="243390"/>
                    </a:lnTo>
                    <a:lnTo>
                      <a:pt x="2961342" y="250840"/>
                    </a:lnTo>
                    <a:lnTo>
                      <a:pt x="2941474" y="255186"/>
                    </a:lnTo>
                    <a:lnTo>
                      <a:pt x="2921605" y="258291"/>
                    </a:lnTo>
                    <a:lnTo>
                      <a:pt x="2904841" y="260464"/>
                    </a:lnTo>
                    <a:lnTo>
                      <a:pt x="2907014" y="250840"/>
                    </a:lnTo>
                    <a:lnTo>
                      <a:pt x="2909187" y="247736"/>
                    </a:lnTo>
                    <a:lnTo>
                      <a:pt x="2911360" y="243390"/>
                    </a:lnTo>
                    <a:lnTo>
                      <a:pt x="2912292" y="242458"/>
                    </a:lnTo>
                    <a:lnTo>
                      <a:pt x="2914465" y="242458"/>
                    </a:lnTo>
                    <a:lnTo>
                      <a:pt x="2918501" y="240285"/>
                    </a:lnTo>
                    <a:lnTo>
                      <a:pt x="2919432" y="240285"/>
                    </a:lnTo>
                    <a:lnTo>
                      <a:pt x="2921605" y="238112"/>
                    </a:lnTo>
                    <a:lnTo>
                      <a:pt x="2925641" y="235939"/>
                    </a:lnTo>
                    <a:lnTo>
                      <a:pt x="2930919" y="221037"/>
                    </a:lnTo>
                    <a:lnTo>
                      <a:pt x="2930919" y="206136"/>
                    </a:lnTo>
                    <a:lnTo>
                      <a:pt x="2928746" y="192476"/>
                    </a:lnTo>
                    <a:lnTo>
                      <a:pt x="2931850" y="180990"/>
                    </a:lnTo>
                    <a:lnTo>
                      <a:pt x="2941163" y="170435"/>
                    </a:lnTo>
                    <a:lnTo>
                      <a:pt x="2941163" y="165778"/>
                    </a:lnTo>
                    <a:lnTo>
                      <a:pt x="2941784" y="165778"/>
                    </a:lnTo>
                    <a:lnTo>
                      <a:pt x="2941784" y="165778"/>
                    </a:lnTo>
                    <a:close/>
                    <a:moveTo>
                      <a:pt x="148083" y="158327"/>
                    </a:moveTo>
                    <a:lnTo>
                      <a:pt x="167951" y="180369"/>
                    </a:lnTo>
                    <a:lnTo>
                      <a:pt x="193097" y="197133"/>
                    </a:lnTo>
                    <a:lnTo>
                      <a:pt x="224452" y="209861"/>
                    </a:lnTo>
                    <a:lnTo>
                      <a:pt x="226625" y="227867"/>
                    </a:lnTo>
                    <a:lnTo>
                      <a:pt x="231903" y="241527"/>
                    </a:lnTo>
                    <a:lnTo>
                      <a:pt x="237181" y="248978"/>
                    </a:lnTo>
                    <a:lnTo>
                      <a:pt x="244631" y="256428"/>
                    </a:lnTo>
                    <a:lnTo>
                      <a:pt x="252082" y="266983"/>
                    </a:lnTo>
                    <a:lnTo>
                      <a:pt x="239664" y="269157"/>
                    </a:lnTo>
                    <a:lnTo>
                      <a:pt x="227246" y="271330"/>
                    </a:lnTo>
                    <a:lnTo>
                      <a:pt x="215760" y="276607"/>
                    </a:lnTo>
                    <a:lnTo>
                      <a:pt x="208309" y="284058"/>
                    </a:lnTo>
                    <a:lnTo>
                      <a:pt x="207378" y="287162"/>
                    </a:lnTo>
                    <a:lnTo>
                      <a:pt x="205205" y="291509"/>
                    </a:lnTo>
                    <a:lnTo>
                      <a:pt x="203032" y="294613"/>
                    </a:lnTo>
                    <a:lnTo>
                      <a:pt x="200858" y="296786"/>
                    </a:lnTo>
                    <a:lnTo>
                      <a:pt x="197754" y="299891"/>
                    </a:lnTo>
                    <a:lnTo>
                      <a:pt x="186267" y="302064"/>
                    </a:lnTo>
                    <a:lnTo>
                      <a:pt x="170745" y="304237"/>
                    </a:lnTo>
                    <a:lnTo>
                      <a:pt x="151808" y="302064"/>
                    </a:lnTo>
                    <a:lnTo>
                      <a:pt x="137217" y="299891"/>
                    </a:lnTo>
                    <a:lnTo>
                      <a:pt x="134113" y="289335"/>
                    </a:lnTo>
                    <a:lnTo>
                      <a:pt x="131939" y="281885"/>
                    </a:lnTo>
                    <a:lnTo>
                      <a:pt x="129766" y="276607"/>
                    </a:lnTo>
                    <a:lnTo>
                      <a:pt x="124489" y="266983"/>
                    </a:lnTo>
                    <a:lnTo>
                      <a:pt x="148393" y="259533"/>
                    </a:lnTo>
                    <a:lnTo>
                      <a:pt x="148393" y="256428"/>
                    </a:lnTo>
                    <a:lnTo>
                      <a:pt x="129456" y="254255"/>
                    </a:lnTo>
                    <a:lnTo>
                      <a:pt x="117038" y="249909"/>
                    </a:lnTo>
                    <a:lnTo>
                      <a:pt x="107725" y="242458"/>
                    </a:lnTo>
                    <a:lnTo>
                      <a:pt x="106793" y="237181"/>
                    </a:lnTo>
                    <a:lnTo>
                      <a:pt x="102758" y="231903"/>
                    </a:lnTo>
                    <a:lnTo>
                      <a:pt x="100584" y="226625"/>
                    </a:lnTo>
                    <a:lnTo>
                      <a:pt x="100584" y="220417"/>
                    </a:lnTo>
                    <a:lnTo>
                      <a:pt x="100584" y="217312"/>
                    </a:lnTo>
                    <a:lnTo>
                      <a:pt x="100584" y="212966"/>
                    </a:lnTo>
                    <a:lnTo>
                      <a:pt x="102758" y="212966"/>
                    </a:lnTo>
                    <a:lnTo>
                      <a:pt x="104931" y="212034"/>
                    </a:lnTo>
                    <a:lnTo>
                      <a:pt x="107104" y="212034"/>
                    </a:lnTo>
                    <a:lnTo>
                      <a:pt x="108035" y="212034"/>
                    </a:lnTo>
                    <a:lnTo>
                      <a:pt x="112071" y="209861"/>
                    </a:lnTo>
                    <a:lnTo>
                      <a:pt x="113623" y="204894"/>
                    </a:lnTo>
                    <a:lnTo>
                      <a:pt x="113623" y="198685"/>
                    </a:lnTo>
                    <a:lnTo>
                      <a:pt x="113623" y="195581"/>
                    </a:lnTo>
                    <a:lnTo>
                      <a:pt x="114554" y="193408"/>
                    </a:lnTo>
                    <a:lnTo>
                      <a:pt x="116728" y="190303"/>
                    </a:lnTo>
                    <a:lnTo>
                      <a:pt x="118901" y="190303"/>
                    </a:lnTo>
                    <a:lnTo>
                      <a:pt x="121074" y="188130"/>
                    </a:lnTo>
                    <a:lnTo>
                      <a:pt x="122005" y="188130"/>
                    </a:lnTo>
                    <a:lnTo>
                      <a:pt x="124178" y="188130"/>
                    </a:lnTo>
                    <a:lnTo>
                      <a:pt x="127283" y="185957"/>
                    </a:lnTo>
                    <a:lnTo>
                      <a:pt x="129456" y="178506"/>
                    </a:lnTo>
                    <a:lnTo>
                      <a:pt x="131629" y="173229"/>
                    </a:lnTo>
                    <a:lnTo>
                      <a:pt x="133802" y="167951"/>
                    </a:lnTo>
                    <a:lnTo>
                      <a:pt x="136907" y="162674"/>
                    </a:lnTo>
                    <a:lnTo>
                      <a:pt x="139080" y="160500"/>
                    </a:lnTo>
                    <a:lnTo>
                      <a:pt x="141253" y="160500"/>
                    </a:lnTo>
                    <a:lnTo>
                      <a:pt x="142184" y="158327"/>
                    </a:lnTo>
                    <a:lnTo>
                      <a:pt x="144357" y="158327"/>
                    </a:lnTo>
                    <a:lnTo>
                      <a:pt x="148083" y="158327"/>
                    </a:lnTo>
                    <a:lnTo>
                      <a:pt x="148083" y="158327"/>
                    </a:lnTo>
                    <a:lnTo>
                      <a:pt x="148083" y="158327"/>
                    </a:lnTo>
                    <a:close/>
                    <a:moveTo>
                      <a:pt x="1222846" y="138148"/>
                    </a:moveTo>
                    <a:lnTo>
                      <a:pt x="1228124" y="140322"/>
                    </a:lnTo>
                    <a:lnTo>
                      <a:pt x="1233401" y="141253"/>
                    </a:lnTo>
                    <a:lnTo>
                      <a:pt x="1236506" y="143426"/>
                    </a:lnTo>
                    <a:lnTo>
                      <a:pt x="1242714" y="145599"/>
                    </a:lnTo>
                    <a:lnTo>
                      <a:pt x="1242714" y="150877"/>
                    </a:lnTo>
                    <a:lnTo>
                      <a:pt x="1243646" y="155223"/>
                    </a:lnTo>
                    <a:lnTo>
                      <a:pt x="1243646" y="158327"/>
                    </a:lnTo>
                    <a:lnTo>
                      <a:pt x="1245819" y="162674"/>
                    </a:lnTo>
                    <a:lnTo>
                      <a:pt x="1233401" y="162674"/>
                    </a:lnTo>
                    <a:lnTo>
                      <a:pt x="1231228" y="158327"/>
                    </a:lnTo>
                    <a:lnTo>
                      <a:pt x="1229055" y="155223"/>
                    </a:lnTo>
                    <a:lnTo>
                      <a:pt x="1225950" y="150877"/>
                    </a:lnTo>
                    <a:lnTo>
                      <a:pt x="1223777" y="148704"/>
                    </a:lnTo>
                    <a:lnTo>
                      <a:pt x="1223777" y="143426"/>
                    </a:lnTo>
                    <a:lnTo>
                      <a:pt x="1222846" y="138148"/>
                    </a:lnTo>
                    <a:lnTo>
                      <a:pt x="1222846" y="138148"/>
                    </a:lnTo>
                    <a:lnTo>
                      <a:pt x="1222846" y="138148"/>
                    </a:lnTo>
                    <a:close/>
                    <a:moveTo>
                      <a:pt x="1730114" y="113934"/>
                    </a:moveTo>
                    <a:lnTo>
                      <a:pt x="1736323" y="123557"/>
                    </a:lnTo>
                    <a:lnTo>
                      <a:pt x="1741601" y="141563"/>
                    </a:lnTo>
                    <a:lnTo>
                      <a:pt x="1749051" y="158327"/>
                    </a:lnTo>
                    <a:lnTo>
                      <a:pt x="1758365" y="175091"/>
                    </a:lnTo>
                    <a:lnTo>
                      <a:pt x="1763642" y="182542"/>
                    </a:lnTo>
                    <a:lnTo>
                      <a:pt x="1766747" y="178196"/>
                    </a:lnTo>
                    <a:lnTo>
                      <a:pt x="1768920" y="177265"/>
                    </a:lnTo>
                    <a:lnTo>
                      <a:pt x="1772956" y="177265"/>
                    </a:lnTo>
                    <a:lnTo>
                      <a:pt x="1776060" y="175091"/>
                    </a:lnTo>
                    <a:lnTo>
                      <a:pt x="1783511" y="175091"/>
                    </a:lnTo>
                    <a:lnTo>
                      <a:pt x="1783511" y="178196"/>
                    </a:lnTo>
                    <a:lnTo>
                      <a:pt x="1787547" y="178196"/>
                    </a:lnTo>
                    <a:lnTo>
                      <a:pt x="1787547" y="189682"/>
                    </a:lnTo>
                    <a:lnTo>
                      <a:pt x="1759296" y="192787"/>
                    </a:lnTo>
                    <a:lnTo>
                      <a:pt x="1756192" y="222279"/>
                    </a:lnTo>
                    <a:lnTo>
                      <a:pt x="1746878" y="246494"/>
                    </a:lnTo>
                    <a:lnTo>
                      <a:pt x="1739428" y="270709"/>
                    </a:lnTo>
                    <a:lnTo>
                      <a:pt x="1736323" y="290888"/>
                    </a:lnTo>
                    <a:lnTo>
                      <a:pt x="1734150" y="311067"/>
                    </a:lnTo>
                    <a:lnTo>
                      <a:pt x="1734150" y="327831"/>
                    </a:lnTo>
                    <a:lnTo>
                      <a:pt x="1730114" y="343664"/>
                    </a:lnTo>
                    <a:lnTo>
                      <a:pt x="1727010" y="343664"/>
                    </a:lnTo>
                    <a:lnTo>
                      <a:pt x="1727010" y="340559"/>
                    </a:lnTo>
                    <a:lnTo>
                      <a:pt x="1721732" y="333108"/>
                    </a:lnTo>
                    <a:lnTo>
                      <a:pt x="1712419" y="323485"/>
                    </a:lnTo>
                    <a:lnTo>
                      <a:pt x="1701864" y="310756"/>
                    </a:lnTo>
                    <a:lnTo>
                      <a:pt x="1692550" y="298028"/>
                    </a:lnTo>
                    <a:lnTo>
                      <a:pt x="1685100" y="285300"/>
                    </a:lnTo>
                    <a:lnTo>
                      <a:pt x="1681064" y="273813"/>
                    </a:lnTo>
                    <a:lnTo>
                      <a:pt x="1683237" y="266363"/>
                    </a:lnTo>
                    <a:lnTo>
                      <a:pt x="1687273" y="264189"/>
                    </a:lnTo>
                    <a:lnTo>
                      <a:pt x="1690377" y="264189"/>
                    </a:lnTo>
                    <a:lnTo>
                      <a:pt x="1692550" y="264189"/>
                    </a:lnTo>
                    <a:lnTo>
                      <a:pt x="1694723" y="264189"/>
                    </a:lnTo>
                    <a:lnTo>
                      <a:pt x="1695655" y="264189"/>
                    </a:lnTo>
                    <a:lnTo>
                      <a:pt x="1697828" y="264189"/>
                    </a:lnTo>
                    <a:lnTo>
                      <a:pt x="1700001" y="263879"/>
                    </a:lnTo>
                    <a:lnTo>
                      <a:pt x="1703106" y="259533"/>
                    </a:lnTo>
                    <a:lnTo>
                      <a:pt x="1700001" y="259533"/>
                    </a:lnTo>
                    <a:lnTo>
                      <a:pt x="1700001" y="256428"/>
                    </a:lnTo>
                    <a:lnTo>
                      <a:pt x="1683237" y="254255"/>
                    </a:lnTo>
                    <a:lnTo>
                      <a:pt x="1673924" y="248978"/>
                    </a:lnTo>
                    <a:lnTo>
                      <a:pt x="1666473" y="239354"/>
                    </a:lnTo>
                    <a:lnTo>
                      <a:pt x="1673924" y="237181"/>
                    </a:lnTo>
                    <a:lnTo>
                      <a:pt x="1680132" y="235007"/>
                    </a:lnTo>
                    <a:lnTo>
                      <a:pt x="1683237" y="234076"/>
                    </a:lnTo>
                    <a:lnTo>
                      <a:pt x="1687273" y="231903"/>
                    </a:lnTo>
                    <a:lnTo>
                      <a:pt x="1690377" y="229730"/>
                    </a:lnTo>
                    <a:lnTo>
                      <a:pt x="1694413" y="226625"/>
                    </a:lnTo>
                    <a:lnTo>
                      <a:pt x="1694413" y="222279"/>
                    </a:lnTo>
                    <a:lnTo>
                      <a:pt x="1679822" y="222279"/>
                    </a:lnTo>
                    <a:lnTo>
                      <a:pt x="1675786" y="224452"/>
                    </a:lnTo>
                    <a:lnTo>
                      <a:pt x="1672682" y="224452"/>
                    </a:lnTo>
                    <a:lnTo>
                      <a:pt x="1668646" y="226625"/>
                    </a:lnTo>
                    <a:lnTo>
                      <a:pt x="1663369" y="226625"/>
                    </a:lnTo>
                    <a:lnTo>
                      <a:pt x="1654055" y="209861"/>
                    </a:lnTo>
                    <a:lnTo>
                      <a:pt x="1643500" y="193097"/>
                    </a:lnTo>
                    <a:lnTo>
                      <a:pt x="1644431" y="187820"/>
                    </a:lnTo>
                    <a:lnTo>
                      <a:pt x="1644431" y="184715"/>
                    </a:lnTo>
                    <a:lnTo>
                      <a:pt x="1646604" y="182542"/>
                    </a:lnTo>
                    <a:lnTo>
                      <a:pt x="1648778" y="178196"/>
                    </a:lnTo>
                    <a:lnTo>
                      <a:pt x="1648778" y="175091"/>
                    </a:lnTo>
                    <a:lnTo>
                      <a:pt x="1650951" y="169814"/>
                    </a:lnTo>
                    <a:lnTo>
                      <a:pt x="1646915" y="169814"/>
                    </a:lnTo>
                    <a:lnTo>
                      <a:pt x="1646915" y="165468"/>
                    </a:lnTo>
                    <a:lnTo>
                      <a:pt x="1643810" y="167641"/>
                    </a:lnTo>
                    <a:lnTo>
                      <a:pt x="1641637" y="167641"/>
                    </a:lnTo>
                    <a:lnTo>
                      <a:pt x="1639464" y="167641"/>
                    </a:lnTo>
                    <a:lnTo>
                      <a:pt x="1639464" y="167641"/>
                    </a:lnTo>
                    <a:lnTo>
                      <a:pt x="1637291" y="167641"/>
                    </a:lnTo>
                    <a:lnTo>
                      <a:pt x="1637291" y="165468"/>
                    </a:lnTo>
                    <a:lnTo>
                      <a:pt x="1634187" y="162363"/>
                    </a:lnTo>
                    <a:lnTo>
                      <a:pt x="1632013" y="158017"/>
                    </a:lnTo>
                    <a:lnTo>
                      <a:pt x="1629840" y="154912"/>
                    </a:lnTo>
                    <a:lnTo>
                      <a:pt x="1628909" y="152739"/>
                    </a:lnTo>
                    <a:lnTo>
                      <a:pt x="1628909" y="147462"/>
                    </a:lnTo>
                    <a:lnTo>
                      <a:pt x="1626736" y="141253"/>
                    </a:lnTo>
                    <a:lnTo>
                      <a:pt x="1646604" y="128525"/>
                    </a:lnTo>
                    <a:lnTo>
                      <a:pt x="1666473" y="117969"/>
                    </a:lnTo>
                    <a:lnTo>
                      <a:pt x="1668646" y="123247"/>
                    </a:lnTo>
                    <a:lnTo>
                      <a:pt x="1670819" y="128525"/>
                    </a:lnTo>
                    <a:lnTo>
                      <a:pt x="1672992" y="130698"/>
                    </a:lnTo>
                    <a:lnTo>
                      <a:pt x="1676097" y="132871"/>
                    </a:lnTo>
                    <a:lnTo>
                      <a:pt x="1678270" y="132871"/>
                    </a:lnTo>
                    <a:lnTo>
                      <a:pt x="1680443" y="133802"/>
                    </a:lnTo>
                    <a:lnTo>
                      <a:pt x="1683547" y="135975"/>
                    </a:lnTo>
                    <a:lnTo>
                      <a:pt x="1687583" y="138148"/>
                    </a:lnTo>
                    <a:lnTo>
                      <a:pt x="1690688" y="148704"/>
                    </a:lnTo>
                    <a:lnTo>
                      <a:pt x="1692861" y="162363"/>
                    </a:lnTo>
                    <a:lnTo>
                      <a:pt x="1695034" y="175091"/>
                    </a:lnTo>
                    <a:lnTo>
                      <a:pt x="1703416" y="175091"/>
                    </a:lnTo>
                    <a:lnTo>
                      <a:pt x="1703416" y="165468"/>
                    </a:lnTo>
                    <a:lnTo>
                      <a:pt x="1700311" y="154912"/>
                    </a:lnTo>
                    <a:lnTo>
                      <a:pt x="1700311" y="141253"/>
                    </a:lnTo>
                    <a:lnTo>
                      <a:pt x="1703416" y="128525"/>
                    </a:lnTo>
                    <a:lnTo>
                      <a:pt x="1707452" y="117969"/>
                    </a:lnTo>
                    <a:lnTo>
                      <a:pt x="1730114" y="113934"/>
                    </a:lnTo>
                    <a:lnTo>
                      <a:pt x="1730114" y="113934"/>
                    </a:lnTo>
                    <a:lnTo>
                      <a:pt x="1730114" y="113934"/>
                    </a:lnTo>
                    <a:close/>
                    <a:moveTo>
                      <a:pt x="2755827" y="104620"/>
                    </a:moveTo>
                    <a:lnTo>
                      <a:pt x="2761105" y="108966"/>
                    </a:lnTo>
                    <a:lnTo>
                      <a:pt x="2765140" y="112071"/>
                    </a:lnTo>
                    <a:lnTo>
                      <a:pt x="2770418" y="112071"/>
                    </a:lnTo>
                    <a:lnTo>
                      <a:pt x="2775696" y="112071"/>
                    </a:lnTo>
                    <a:lnTo>
                      <a:pt x="2785009" y="114244"/>
                    </a:lnTo>
                    <a:lnTo>
                      <a:pt x="2782836" y="118590"/>
                    </a:lnTo>
                    <a:lnTo>
                      <a:pt x="2782836" y="119522"/>
                    </a:lnTo>
                    <a:lnTo>
                      <a:pt x="2782836" y="121695"/>
                    </a:lnTo>
                    <a:lnTo>
                      <a:pt x="2781905" y="123868"/>
                    </a:lnTo>
                    <a:lnTo>
                      <a:pt x="2781905" y="126041"/>
                    </a:lnTo>
                    <a:lnTo>
                      <a:pt x="2768245" y="133492"/>
                    </a:lnTo>
                    <a:lnTo>
                      <a:pt x="2750550" y="136596"/>
                    </a:lnTo>
                    <a:lnTo>
                      <a:pt x="2731613" y="138769"/>
                    </a:lnTo>
                    <a:lnTo>
                      <a:pt x="2730681" y="134423"/>
                    </a:lnTo>
                    <a:lnTo>
                      <a:pt x="2730681" y="131319"/>
                    </a:lnTo>
                    <a:lnTo>
                      <a:pt x="2728508" y="126972"/>
                    </a:lnTo>
                    <a:lnTo>
                      <a:pt x="2728508" y="121695"/>
                    </a:lnTo>
                    <a:lnTo>
                      <a:pt x="2733786" y="118590"/>
                    </a:lnTo>
                    <a:lnTo>
                      <a:pt x="2737821" y="114244"/>
                    </a:lnTo>
                    <a:lnTo>
                      <a:pt x="2740926" y="112071"/>
                    </a:lnTo>
                    <a:lnTo>
                      <a:pt x="2744961" y="108966"/>
                    </a:lnTo>
                    <a:lnTo>
                      <a:pt x="2748066" y="106793"/>
                    </a:lnTo>
                    <a:lnTo>
                      <a:pt x="2755827" y="104620"/>
                    </a:lnTo>
                    <a:lnTo>
                      <a:pt x="2755827" y="104620"/>
                    </a:lnTo>
                    <a:lnTo>
                      <a:pt x="2755827" y="104620"/>
                    </a:lnTo>
                    <a:close/>
                    <a:moveTo>
                      <a:pt x="2195472" y="104620"/>
                    </a:moveTo>
                    <a:lnTo>
                      <a:pt x="2210063" y="106793"/>
                    </a:lnTo>
                    <a:lnTo>
                      <a:pt x="2220619" y="112071"/>
                    </a:lnTo>
                    <a:lnTo>
                      <a:pt x="2231174" y="118280"/>
                    </a:lnTo>
                    <a:lnTo>
                      <a:pt x="2228069" y="121384"/>
                    </a:lnTo>
                    <a:lnTo>
                      <a:pt x="2225896" y="126662"/>
                    </a:lnTo>
                    <a:lnTo>
                      <a:pt x="2222792" y="128835"/>
                    </a:lnTo>
                    <a:lnTo>
                      <a:pt x="2217514" y="131008"/>
                    </a:lnTo>
                    <a:lnTo>
                      <a:pt x="2211305" y="133181"/>
                    </a:lnTo>
                    <a:lnTo>
                      <a:pt x="2203855" y="133181"/>
                    </a:lnTo>
                    <a:lnTo>
                      <a:pt x="2198577" y="136286"/>
                    </a:lnTo>
                    <a:lnTo>
                      <a:pt x="2193300" y="136286"/>
                    </a:lnTo>
                    <a:lnTo>
                      <a:pt x="2188022" y="138459"/>
                    </a:lnTo>
                    <a:lnTo>
                      <a:pt x="2180571" y="138459"/>
                    </a:lnTo>
                    <a:lnTo>
                      <a:pt x="2180571" y="126972"/>
                    </a:lnTo>
                    <a:lnTo>
                      <a:pt x="2181502" y="119522"/>
                    </a:lnTo>
                    <a:lnTo>
                      <a:pt x="2188953" y="114244"/>
                    </a:lnTo>
                    <a:lnTo>
                      <a:pt x="2195472" y="104620"/>
                    </a:lnTo>
                    <a:lnTo>
                      <a:pt x="2195472" y="104620"/>
                    </a:lnTo>
                    <a:lnTo>
                      <a:pt x="2195472" y="104620"/>
                    </a:lnTo>
                    <a:close/>
                    <a:moveTo>
                      <a:pt x="798156" y="104620"/>
                    </a:moveTo>
                    <a:lnTo>
                      <a:pt x="812747" y="104620"/>
                    </a:lnTo>
                    <a:lnTo>
                      <a:pt x="815852" y="114244"/>
                    </a:lnTo>
                    <a:lnTo>
                      <a:pt x="819887" y="119522"/>
                    </a:lnTo>
                    <a:lnTo>
                      <a:pt x="822992" y="126972"/>
                    </a:lnTo>
                    <a:lnTo>
                      <a:pt x="825165" y="138459"/>
                    </a:lnTo>
                    <a:lnTo>
                      <a:pt x="822060" y="138459"/>
                    </a:lnTo>
                    <a:lnTo>
                      <a:pt x="810574" y="131008"/>
                    </a:lnTo>
                    <a:lnTo>
                      <a:pt x="803123" y="123557"/>
                    </a:lnTo>
                    <a:lnTo>
                      <a:pt x="797846" y="116107"/>
                    </a:lnTo>
                    <a:lnTo>
                      <a:pt x="797846" y="104620"/>
                    </a:lnTo>
                    <a:lnTo>
                      <a:pt x="798156" y="104620"/>
                    </a:lnTo>
                    <a:lnTo>
                      <a:pt x="798156" y="104620"/>
                    </a:lnTo>
                    <a:close/>
                    <a:moveTo>
                      <a:pt x="2852997" y="81337"/>
                    </a:moveTo>
                    <a:lnTo>
                      <a:pt x="2856101" y="81337"/>
                    </a:lnTo>
                    <a:lnTo>
                      <a:pt x="2860137" y="83510"/>
                    </a:lnTo>
                    <a:lnTo>
                      <a:pt x="2861068" y="83510"/>
                    </a:lnTo>
                    <a:lnTo>
                      <a:pt x="2863241" y="83510"/>
                    </a:lnTo>
                    <a:lnTo>
                      <a:pt x="2865415" y="84441"/>
                    </a:lnTo>
                    <a:lnTo>
                      <a:pt x="2861379" y="88788"/>
                    </a:lnTo>
                    <a:lnTo>
                      <a:pt x="2858274" y="91892"/>
                    </a:lnTo>
                    <a:lnTo>
                      <a:pt x="2856101" y="97170"/>
                    </a:lnTo>
                    <a:lnTo>
                      <a:pt x="2853928" y="101516"/>
                    </a:lnTo>
                    <a:lnTo>
                      <a:pt x="2852997" y="108966"/>
                    </a:lnTo>
                    <a:lnTo>
                      <a:pt x="2856101" y="108966"/>
                    </a:lnTo>
                    <a:lnTo>
                      <a:pt x="2860137" y="103689"/>
                    </a:lnTo>
                    <a:lnTo>
                      <a:pt x="2863241" y="99343"/>
                    </a:lnTo>
                    <a:lnTo>
                      <a:pt x="2867277" y="96238"/>
                    </a:lnTo>
                    <a:lnTo>
                      <a:pt x="2872555" y="94065"/>
                    </a:lnTo>
                    <a:lnTo>
                      <a:pt x="2883110" y="104620"/>
                    </a:lnTo>
                    <a:lnTo>
                      <a:pt x="2896770" y="114244"/>
                    </a:lnTo>
                    <a:lnTo>
                      <a:pt x="2905151" y="121695"/>
                    </a:lnTo>
                    <a:lnTo>
                      <a:pt x="2905151" y="145910"/>
                    </a:lnTo>
                    <a:lnTo>
                      <a:pt x="2911360" y="151187"/>
                    </a:lnTo>
                    <a:lnTo>
                      <a:pt x="2916638" y="155533"/>
                    </a:lnTo>
                    <a:lnTo>
                      <a:pt x="2921916" y="156465"/>
                    </a:lnTo>
                    <a:lnTo>
                      <a:pt x="2925952" y="163915"/>
                    </a:lnTo>
                    <a:lnTo>
                      <a:pt x="2929056" y="178817"/>
                    </a:lnTo>
                    <a:lnTo>
                      <a:pt x="2921605" y="188441"/>
                    </a:lnTo>
                    <a:lnTo>
                      <a:pt x="2918501" y="198064"/>
                    </a:lnTo>
                    <a:lnTo>
                      <a:pt x="2911050" y="203342"/>
                    </a:lnTo>
                    <a:lnTo>
                      <a:pt x="2901737" y="205515"/>
                    </a:lnTo>
                    <a:lnTo>
                      <a:pt x="2884972" y="206446"/>
                    </a:lnTo>
                    <a:lnTo>
                      <a:pt x="2872555" y="195891"/>
                    </a:lnTo>
                    <a:lnTo>
                      <a:pt x="2853618" y="186267"/>
                    </a:lnTo>
                    <a:lnTo>
                      <a:pt x="2833749" y="180990"/>
                    </a:lnTo>
                    <a:lnTo>
                      <a:pt x="2813881" y="173539"/>
                    </a:lnTo>
                    <a:lnTo>
                      <a:pt x="2796185" y="166089"/>
                    </a:lnTo>
                    <a:lnTo>
                      <a:pt x="2784699" y="155533"/>
                    </a:lnTo>
                    <a:lnTo>
                      <a:pt x="2792149" y="151187"/>
                    </a:lnTo>
                    <a:lnTo>
                      <a:pt x="2797427" y="148083"/>
                    </a:lnTo>
                    <a:lnTo>
                      <a:pt x="2801463" y="143736"/>
                    </a:lnTo>
                    <a:lnTo>
                      <a:pt x="2803636" y="138459"/>
                    </a:lnTo>
                    <a:lnTo>
                      <a:pt x="2804567" y="128835"/>
                    </a:lnTo>
                    <a:lnTo>
                      <a:pt x="2803636" y="125731"/>
                    </a:lnTo>
                    <a:lnTo>
                      <a:pt x="2801463" y="119522"/>
                    </a:lnTo>
                    <a:lnTo>
                      <a:pt x="2801463" y="111760"/>
                    </a:lnTo>
                    <a:lnTo>
                      <a:pt x="2801463" y="104310"/>
                    </a:lnTo>
                    <a:lnTo>
                      <a:pt x="2801463" y="103378"/>
                    </a:lnTo>
                    <a:lnTo>
                      <a:pt x="2803636" y="103378"/>
                    </a:lnTo>
                    <a:lnTo>
                      <a:pt x="2803636" y="103378"/>
                    </a:lnTo>
                    <a:lnTo>
                      <a:pt x="2803636" y="103378"/>
                    </a:lnTo>
                    <a:lnTo>
                      <a:pt x="2803636" y="103378"/>
                    </a:lnTo>
                    <a:lnTo>
                      <a:pt x="2804567" y="101205"/>
                    </a:lnTo>
                    <a:lnTo>
                      <a:pt x="2821331" y="96859"/>
                    </a:lnTo>
                    <a:lnTo>
                      <a:pt x="2839027" y="88477"/>
                    </a:lnTo>
                    <a:lnTo>
                      <a:pt x="2852997" y="81337"/>
                    </a:lnTo>
                    <a:lnTo>
                      <a:pt x="2852997" y="81337"/>
                    </a:lnTo>
                    <a:lnTo>
                      <a:pt x="2852997" y="81337"/>
                    </a:lnTo>
                    <a:close/>
                    <a:moveTo>
                      <a:pt x="2621404" y="76991"/>
                    </a:moveTo>
                    <a:lnTo>
                      <a:pt x="2631959" y="76991"/>
                    </a:lnTo>
                    <a:lnTo>
                      <a:pt x="2646550" y="91892"/>
                    </a:lnTo>
                    <a:lnTo>
                      <a:pt x="2665487" y="104620"/>
                    </a:lnTo>
                    <a:lnTo>
                      <a:pt x="2665487" y="108656"/>
                    </a:lnTo>
                    <a:lnTo>
                      <a:pt x="2661451" y="108656"/>
                    </a:lnTo>
                    <a:lnTo>
                      <a:pt x="2661451" y="113934"/>
                    </a:lnTo>
                    <a:lnTo>
                      <a:pt x="2643756" y="104310"/>
                    </a:lnTo>
                    <a:lnTo>
                      <a:pt x="2631338" y="91582"/>
                    </a:lnTo>
                    <a:lnTo>
                      <a:pt x="2621404" y="76991"/>
                    </a:lnTo>
                    <a:lnTo>
                      <a:pt x="2621404" y="76991"/>
                    </a:lnTo>
                    <a:lnTo>
                      <a:pt x="2621404" y="76991"/>
                    </a:lnTo>
                    <a:close/>
                    <a:moveTo>
                      <a:pt x="2255078" y="71713"/>
                    </a:moveTo>
                    <a:lnTo>
                      <a:pt x="2269669" y="76059"/>
                    </a:lnTo>
                    <a:lnTo>
                      <a:pt x="2281155" y="79164"/>
                    </a:lnTo>
                    <a:lnTo>
                      <a:pt x="2291711" y="84441"/>
                    </a:lnTo>
                    <a:lnTo>
                      <a:pt x="2291711" y="94065"/>
                    </a:lnTo>
                    <a:lnTo>
                      <a:pt x="2282397" y="96238"/>
                    </a:lnTo>
                    <a:lnTo>
                      <a:pt x="2274015" y="99343"/>
                    </a:lnTo>
                    <a:lnTo>
                      <a:pt x="2260356" y="101516"/>
                    </a:lnTo>
                    <a:lnTo>
                      <a:pt x="2255078" y="103689"/>
                    </a:lnTo>
                    <a:lnTo>
                      <a:pt x="2251974" y="104620"/>
                    </a:lnTo>
                    <a:lnTo>
                      <a:pt x="2245765" y="104620"/>
                    </a:lnTo>
                    <a:lnTo>
                      <a:pt x="2240487" y="104620"/>
                    </a:lnTo>
                    <a:lnTo>
                      <a:pt x="2240487" y="94065"/>
                    </a:lnTo>
                    <a:lnTo>
                      <a:pt x="2244523" y="88788"/>
                    </a:lnTo>
                    <a:lnTo>
                      <a:pt x="2249800" y="81337"/>
                    </a:lnTo>
                    <a:lnTo>
                      <a:pt x="2255078" y="71713"/>
                    </a:lnTo>
                    <a:lnTo>
                      <a:pt x="2255078" y="71713"/>
                    </a:lnTo>
                    <a:lnTo>
                      <a:pt x="2255078" y="71713"/>
                    </a:lnTo>
                    <a:close/>
                    <a:moveTo>
                      <a:pt x="1810520" y="61158"/>
                    </a:moveTo>
                    <a:lnTo>
                      <a:pt x="1810520" y="81337"/>
                    </a:lnTo>
                    <a:lnTo>
                      <a:pt x="1817970" y="81337"/>
                    </a:lnTo>
                    <a:lnTo>
                      <a:pt x="1822006" y="79164"/>
                    </a:lnTo>
                    <a:lnTo>
                      <a:pt x="1825111" y="79164"/>
                    </a:lnTo>
                    <a:lnTo>
                      <a:pt x="1829146" y="79164"/>
                    </a:lnTo>
                    <a:lnTo>
                      <a:pt x="1830078" y="79164"/>
                    </a:lnTo>
                    <a:lnTo>
                      <a:pt x="1834114" y="81337"/>
                    </a:lnTo>
                    <a:lnTo>
                      <a:pt x="1839391" y="84441"/>
                    </a:lnTo>
                    <a:lnTo>
                      <a:pt x="1839391" y="94065"/>
                    </a:lnTo>
                    <a:lnTo>
                      <a:pt x="1843427" y="96238"/>
                    </a:lnTo>
                    <a:lnTo>
                      <a:pt x="1848705" y="96238"/>
                    </a:lnTo>
                    <a:lnTo>
                      <a:pt x="1851809" y="94065"/>
                    </a:lnTo>
                    <a:lnTo>
                      <a:pt x="1858018" y="94065"/>
                    </a:lnTo>
                    <a:lnTo>
                      <a:pt x="1858949" y="91892"/>
                    </a:lnTo>
                    <a:lnTo>
                      <a:pt x="1862985" y="94065"/>
                    </a:lnTo>
                    <a:lnTo>
                      <a:pt x="1866090" y="97170"/>
                    </a:lnTo>
                    <a:lnTo>
                      <a:pt x="1870125" y="103378"/>
                    </a:lnTo>
                    <a:lnTo>
                      <a:pt x="1873230" y="108656"/>
                    </a:lnTo>
                    <a:lnTo>
                      <a:pt x="1867952" y="121384"/>
                    </a:lnTo>
                    <a:lnTo>
                      <a:pt x="1862675" y="134113"/>
                    </a:lnTo>
                    <a:lnTo>
                      <a:pt x="1858639" y="149014"/>
                    </a:lnTo>
                    <a:lnTo>
                      <a:pt x="1846221" y="149014"/>
                    </a:lnTo>
                    <a:lnTo>
                      <a:pt x="1836908" y="153360"/>
                    </a:lnTo>
                    <a:lnTo>
                      <a:pt x="1828526" y="158638"/>
                    </a:lnTo>
                    <a:lnTo>
                      <a:pt x="1813935" y="162984"/>
                    </a:lnTo>
                    <a:lnTo>
                      <a:pt x="1804621" y="155533"/>
                    </a:lnTo>
                    <a:lnTo>
                      <a:pt x="1792203" y="151187"/>
                    </a:lnTo>
                    <a:lnTo>
                      <a:pt x="1779786" y="145910"/>
                    </a:lnTo>
                    <a:lnTo>
                      <a:pt x="1777613" y="141563"/>
                    </a:lnTo>
                    <a:lnTo>
                      <a:pt x="1777613" y="138459"/>
                    </a:lnTo>
                    <a:lnTo>
                      <a:pt x="1775439" y="134113"/>
                    </a:lnTo>
                    <a:lnTo>
                      <a:pt x="1773266" y="128835"/>
                    </a:lnTo>
                    <a:lnTo>
                      <a:pt x="1767989" y="123557"/>
                    </a:lnTo>
                    <a:lnTo>
                      <a:pt x="1762711" y="118280"/>
                    </a:lnTo>
                    <a:lnTo>
                      <a:pt x="1758675" y="113934"/>
                    </a:lnTo>
                    <a:lnTo>
                      <a:pt x="1755571" y="106483"/>
                    </a:lnTo>
                    <a:lnTo>
                      <a:pt x="1753398" y="93755"/>
                    </a:lnTo>
                    <a:lnTo>
                      <a:pt x="1760848" y="84131"/>
                    </a:lnTo>
                    <a:lnTo>
                      <a:pt x="1766126" y="76680"/>
                    </a:lnTo>
                    <a:lnTo>
                      <a:pt x="1773577" y="76680"/>
                    </a:lnTo>
                    <a:lnTo>
                      <a:pt x="1779786" y="78853"/>
                    </a:lnTo>
                    <a:lnTo>
                      <a:pt x="1787236" y="81026"/>
                    </a:lnTo>
                    <a:lnTo>
                      <a:pt x="1794687" y="81026"/>
                    </a:lnTo>
                    <a:lnTo>
                      <a:pt x="1794687" y="68298"/>
                    </a:lnTo>
                    <a:lnTo>
                      <a:pt x="1797791" y="66125"/>
                    </a:lnTo>
                    <a:lnTo>
                      <a:pt x="1801827" y="63952"/>
                    </a:lnTo>
                    <a:lnTo>
                      <a:pt x="1802759" y="63952"/>
                    </a:lnTo>
                    <a:lnTo>
                      <a:pt x="1806794" y="61779"/>
                    </a:lnTo>
                    <a:lnTo>
                      <a:pt x="1810520" y="61158"/>
                    </a:lnTo>
                    <a:lnTo>
                      <a:pt x="1810520" y="61158"/>
                    </a:lnTo>
                    <a:lnTo>
                      <a:pt x="1810520" y="61158"/>
                    </a:lnTo>
                    <a:close/>
                    <a:moveTo>
                      <a:pt x="2281155" y="47498"/>
                    </a:moveTo>
                    <a:lnTo>
                      <a:pt x="2295747" y="47498"/>
                    </a:lnTo>
                    <a:lnTo>
                      <a:pt x="2304129" y="57122"/>
                    </a:lnTo>
                    <a:lnTo>
                      <a:pt x="2313442" y="62400"/>
                    </a:lnTo>
                    <a:lnTo>
                      <a:pt x="2320893" y="69850"/>
                    </a:lnTo>
                    <a:lnTo>
                      <a:pt x="2328343" y="81337"/>
                    </a:lnTo>
                    <a:lnTo>
                      <a:pt x="2311579" y="81337"/>
                    </a:lnTo>
                    <a:lnTo>
                      <a:pt x="2301024" y="69850"/>
                    </a:lnTo>
                    <a:lnTo>
                      <a:pt x="2289538" y="61468"/>
                    </a:lnTo>
                    <a:lnTo>
                      <a:pt x="2281155" y="47498"/>
                    </a:lnTo>
                    <a:lnTo>
                      <a:pt x="2281155" y="47498"/>
                    </a:lnTo>
                    <a:lnTo>
                      <a:pt x="2281155" y="47498"/>
                    </a:lnTo>
                    <a:close/>
                    <a:moveTo>
                      <a:pt x="439281" y="47498"/>
                    </a:moveTo>
                    <a:lnTo>
                      <a:pt x="451699" y="47498"/>
                    </a:lnTo>
                    <a:lnTo>
                      <a:pt x="456976" y="51844"/>
                    </a:lnTo>
                    <a:lnTo>
                      <a:pt x="461012" y="54949"/>
                    </a:lnTo>
                    <a:lnTo>
                      <a:pt x="463185" y="59295"/>
                    </a:lnTo>
                    <a:lnTo>
                      <a:pt x="466290" y="64573"/>
                    </a:lnTo>
                    <a:lnTo>
                      <a:pt x="468463" y="68919"/>
                    </a:lnTo>
                    <a:lnTo>
                      <a:pt x="477776" y="59295"/>
                    </a:lnTo>
                    <a:lnTo>
                      <a:pt x="488331" y="54949"/>
                    </a:lnTo>
                    <a:lnTo>
                      <a:pt x="505095" y="57122"/>
                    </a:lnTo>
                    <a:lnTo>
                      <a:pt x="505095" y="72023"/>
                    </a:lnTo>
                    <a:lnTo>
                      <a:pt x="528068" y="74197"/>
                    </a:lnTo>
                    <a:lnTo>
                      <a:pt x="548868" y="77301"/>
                    </a:lnTo>
                    <a:lnTo>
                      <a:pt x="566564" y="81647"/>
                    </a:lnTo>
                    <a:lnTo>
                      <a:pt x="586432" y="83820"/>
                    </a:lnTo>
                    <a:lnTo>
                      <a:pt x="608474" y="81647"/>
                    </a:lnTo>
                    <a:lnTo>
                      <a:pt x="608474" y="94376"/>
                    </a:lnTo>
                    <a:lnTo>
                      <a:pt x="612510" y="94376"/>
                    </a:lnTo>
                    <a:lnTo>
                      <a:pt x="615614" y="94376"/>
                    </a:lnTo>
                    <a:lnTo>
                      <a:pt x="617787" y="94376"/>
                    </a:lnTo>
                    <a:lnTo>
                      <a:pt x="619960" y="96549"/>
                    </a:lnTo>
                    <a:lnTo>
                      <a:pt x="622133" y="97480"/>
                    </a:lnTo>
                    <a:lnTo>
                      <a:pt x="618098" y="97480"/>
                    </a:lnTo>
                    <a:lnTo>
                      <a:pt x="601023" y="108656"/>
                    </a:lnTo>
                    <a:lnTo>
                      <a:pt x="581155" y="121384"/>
                    </a:lnTo>
                    <a:lnTo>
                      <a:pt x="557250" y="132871"/>
                    </a:lnTo>
                    <a:lnTo>
                      <a:pt x="535209" y="145599"/>
                    </a:lnTo>
                    <a:lnTo>
                      <a:pt x="519686" y="156154"/>
                    </a:lnTo>
                    <a:lnTo>
                      <a:pt x="508200" y="165778"/>
                    </a:lnTo>
                    <a:lnTo>
                      <a:pt x="524964" y="165778"/>
                    </a:lnTo>
                    <a:lnTo>
                      <a:pt x="530241" y="162674"/>
                    </a:lnTo>
                    <a:lnTo>
                      <a:pt x="535519" y="160500"/>
                    </a:lnTo>
                    <a:lnTo>
                      <a:pt x="541728" y="158327"/>
                    </a:lnTo>
                    <a:lnTo>
                      <a:pt x="549179" y="158327"/>
                    </a:lnTo>
                    <a:lnTo>
                      <a:pt x="549179" y="162674"/>
                    </a:lnTo>
                    <a:lnTo>
                      <a:pt x="527137" y="178506"/>
                    </a:lnTo>
                    <a:lnTo>
                      <a:pt x="508200" y="195270"/>
                    </a:lnTo>
                    <a:lnTo>
                      <a:pt x="492677" y="212034"/>
                    </a:lnTo>
                    <a:lnTo>
                      <a:pt x="473740" y="226936"/>
                    </a:lnTo>
                    <a:lnTo>
                      <a:pt x="453872" y="239664"/>
                    </a:lnTo>
                    <a:lnTo>
                      <a:pt x="427794" y="247115"/>
                    </a:lnTo>
                    <a:lnTo>
                      <a:pt x="427794" y="259843"/>
                    </a:lnTo>
                    <a:lnTo>
                      <a:pt x="415377" y="262016"/>
                    </a:lnTo>
                    <a:lnTo>
                      <a:pt x="400786" y="267294"/>
                    </a:lnTo>
                    <a:lnTo>
                      <a:pt x="392403" y="274745"/>
                    </a:lnTo>
                    <a:lnTo>
                      <a:pt x="397681" y="279091"/>
                    </a:lnTo>
                    <a:lnTo>
                      <a:pt x="400786" y="282195"/>
                    </a:lnTo>
                    <a:lnTo>
                      <a:pt x="402959" y="284368"/>
                    </a:lnTo>
                    <a:lnTo>
                      <a:pt x="402959" y="287473"/>
                    </a:lnTo>
                    <a:lnTo>
                      <a:pt x="402959" y="291819"/>
                    </a:lnTo>
                    <a:lnTo>
                      <a:pt x="400786" y="297097"/>
                    </a:lnTo>
                    <a:lnTo>
                      <a:pt x="400786" y="304547"/>
                    </a:lnTo>
                    <a:lnTo>
                      <a:pt x="361048" y="307652"/>
                    </a:lnTo>
                    <a:lnTo>
                      <a:pt x="361048" y="311998"/>
                    </a:lnTo>
                    <a:lnTo>
                      <a:pt x="366326" y="314171"/>
                    </a:lnTo>
                    <a:lnTo>
                      <a:pt x="368499" y="314171"/>
                    </a:lnTo>
                    <a:lnTo>
                      <a:pt x="371604" y="314171"/>
                    </a:lnTo>
                    <a:lnTo>
                      <a:pt x="371604" y="314171"/>
                    </a:lnTo>
                    <a:lnTo>
                      <a:pt x="373777" y="315103"/>
                    </a:lnTo>
                    <a:lnTo>
                      <a:pt x="373777" y="317276"/>
                    </a:lnTo>
                    <a:lnTo>
                      <a:pt x="377813" y="321622"/>
                    </a:lnTo>
                    <a:lnTo>
                      <a:pt x="371604" y="321622"/>
                    </a:lnTo>
                    <a:lnTo>
                      <a:pt x="363222" y="324726"/>
                    </a:lnTo>
                    <a:lnTo>
                      <a:pt x="351735" y="329073"/>
                    </a:lnTo>
                    <a:lnTo>
                      <a:pt x="341180" y="332177"/>
                    </a:lnTo>
                    <a:lnTo>
                      <a:pt x="344284" y="334350"/>
                    </a:lnTo>
                    <a:lnTo>
                      <a:pt x="346458" y="334350"/>
                    </a:lnTo>
                    <a:lnTo>
                      <a:pt x="348631" y="334350"/>
                    </a:lnTo>
                    <a:lnTo>
                      <a:pt x="349562" y="336523"/>
                    </a:lnTo>
                    <a:lnTo>
                      <a:pt x="351735" y="336523"/>
                    </a:lnTo>
                    <a:lnTo>
                      <a:pt x="349562" y="339628"/>
                    </a:lnTo>
                    <a:lnTo>
                      <a:pt x="348631" y="343974"/>
                    </a:lnTo>
                    <a:lnTo>
                      <a:pt x="346458" y="344905"/>
                    </a:lnTo>
                    <a:lnTo>
                      <a:pt x="348631" y="347078"/>
                    </a:lnTo>
                    <a:lnTo>
                      <a:pt x="348631" y="349252"/>
                    </a:lnTo>
                    <a:lnTo>
                      <a:pt x="349562" y="352356"/>
                    </a:lnTo>
                    <a:lnTo>
                      <a:pt x="351735" y="356702"/>
                    </a:lnTo>
                    <a:lnTo>
                      <a:pt x="344284" y="358875"/>
                    </a:lnTo>
                    <a:lnTo>
                      <a:pt x="339007" y="358875"/>
                    </a:lnTo>
                    <a:lnTo>
                      <a:pt x="333729" y="358875"/>
                    </a:lnTo>
                    <a:lnTo>
                      <a:pt x="327520" y="361980"/>
                    </a:lnTo>
                    <a:lnTo>
                      <a:pt x="346458" y="361980"/>
                    </a:lnTo>
                    <a:lnTo>
                      <a:pt x="361048" y="366326"/>
                    </a:lnTo>
                    <a:lnTo>
                      <a:pt x="361048" y="373777"/>
                    </a:lnTo>
                    <a:lnTo>
                      <a:pt x="337144" y="373777"/>
                    </a:lnTo>
                    <a:lnTo>
                      <a:pt x="334971" y="379054"/>
                    </a:lnTo>
                    <a:lnTo>
                      <a:pt x="334971" y="381227"/>
                    </a:lnTo>
                    <a:lnTo>
                      <a:pt x="334971" y="382159"/>
                    </a:lnTo>
                    <a:lnTo>
                      <a:pt x="334040" y="384332"/>
                    </a:lnTo>
                    <a:lnTo>
                      <a:pt x="331867" y="386505"/>
                    </a:lnTo>
                    <a:lnTo>
                      <a:pt x="322553" y="389609"/>
                    </a:lnTo>
                    <a:lnTo>
                      <a:pt x="310135" y="389609"/>
                    </a:lnTo>
                    <a:lnTo>
                      <a:pt x="297717" y="389609"/>
                    </a:lnTo>
                    <a:lnTo>
                      <a:pt x="285300" y="382159"/>
                    </a:lnTo>
                    <a:lnTo>
                      <a:pt x="268536" y="382159"/>
                    </a:lnTo>
                    <a:lnTo>
                      <a:pt x="251772" y="384332"/>
                    </a:lnTo>
                    <a:lnTo>
                      <a:pt x="234076" y="386505"/>
                    </a:lnTo>
                    <a:lnTo>
                      <a:pt x="217312" y="384332"/>
                    </a:lnTo>
                    <a:lnTo>
                      <a:pt x="200548" y="379054"/>
                    </a:lnTo>
                    <a:lnTo>
                      <a:pt x="199617" y="376881"/>
                    </a:lnTo>
                    <a:lnTo>
                      <a:pt x="199617" y="374708"/>
                    </a:lnTo>
                    <a:lnTo>
                      <a:pt x="197444" y="374708"/>
                    </a:lnTo>
                    <a:lnTo>
                      <a:pt x="197444" y="372535"/>
                    </a:lnTo>
                    <a:lnTo>
                      <a:pt x="197444" y="368189"/>
                    </a:lnTo>
                    <a:lnTo>
                      <a:pt x="200548" y="368189"/>
                    </a:lnTo>
                    <a:lnTo>
                      <a:pt x="202721" y="365084"/>
                    </a:lnTo>
                    <a:lnTo>
                      <a:pt x="206757" y="360738"/>
                    </a:lnTo>
                    <a:lnTo>
                      <a:pt x="207688" y="358565"/>
                    </a:lnTo>
                    <a:lnTo>
                      <a:pt x="211724" y="357634"/>
                    </a:lnTo>
                    <a:lnTo>
                      <a:pt x="213897" y="353287"/>
                    </a:lnTo>
                    <a:lnTo>
                      <a:pt x="217002" y="348010"/>
                    </a:lnTo>
                    <a:lnTo>
                      <a:pt x="209551" y="345837"/>
                    </a:lnTo>
                    <a:lnTo>
                      <a:pt x="204273" y="342732"/>
                    </a:lnTo>
                    <a:lnTo>
                      <a:pt x="200238" y="336523"/>
                    </a:lnTo>
                    <a:lnTo>
                      <a:pt x="199306" y="331246"/>
                    </a:lnTo>
                    <a:lnTo>
                      <a:pt x="197133" y="323795"/>
                    </a:lnTo>
                    <a:lnTo>
                      <a:pt x="204584" y="323795"/>
                    </a:lnTo>
                    <a:lnTo>
                      <a:pt x="217002" y="320691"/>
                    </a:lnTo>
                    <a:lnTo>
                      <a:pt x="231593" y="323795"/>
                    </a:lnTo>
                    <a:lnTo>
                      <a:pt x="244010" y="329073"/>
                    </a:lnTo>
                    <a:lnTo>
                      <a:pt x="256428" y="335281"/>
                    </a:lnTo>
                    <a:lnTo>
                      <a:pt x="256428" y="327831"/>
                    </a:lnTo>
                    <a:lnTo>
                      <a:pt x="244010" y="321622"/>
                    </a:lnTo>
                    <a:lnTo>
                      <a:pt x="233455" y="316344"/>
                    </a:lnTo>
                    <a:lnTo>
                      <a:pt x="224142" y="306720"/>
                    </a:lnTo>
                    <a:lnTo>
                      <a:pt x="227246" y="306720"/>
                    </a:lnTo>
                    <a:lnTo>
                      <a:pt x="236560" y="293061"/>
                    </a:lnTo>
                    <a:lnTo>
                      <a:pt x="248046" y="283437"/>
                    </a:lnTo>
                    <a:lnTo>
                      <a:pt x="262637" y="275986"/>
                    </a:lnTo>
                    <a:lnTo>
                      <a:pt x="280333" y="270709"/>
                    </a:lnTo>
                    <a:lnTo>
                      <a:pt x="280333" y="266983"/>
                    </a:lnTo>
                    <a:lnTo>
                      <a:pt x="263568" y="261706"/>
                    </a:lnTo>
                    <a:lnTo>
                      <a:pt x="251151" y="252082"/>
                    </a:lnTo>
                    <a:lnTo>
                      <a:pt x="240595" y="239354"/>
                    </a:lnTo>
                    <a:lnTo>
                      <a:pt x="231282" y="226625"/>
                    </a:lnTo>
                    <a:lnTo>
                      <a:pt x="236560" y="224452"/>
                    </a:lnTo>
                    <a:lnTo>
                      <a:pt x="240595" y="224452"/>
                    </a:lnTo>
                    <a:lnTo>
                      <a:pt x="245873" y="222279"/>
                    </a:lnTo>
                    <a:lnTo>
                      <a:pt x="251151" y="222279"/>
                    </a:lnTo>
                    <a:lnTo>
                      <a:pt x="258601" y="227557"/>
                    </a:lnTo>
                    <a:lnTo>
                      <a:pt x="263879" y="233766"/>
                    </a:lnTo>
                    <a:lnTo>
                      <a:pt x="271330" y="239043"/>
                    </a:lnTo>
                    <a:lnTo>
                      <a:pt x="271330" y="234697"/>
                    </a:lnTo>
                    <a:lnTo>
                      <a:pt x="270398" y="231593"/>
                    </a:lnTo>
                    <a:lnTo>
                      <a:pt x="268225" y="231593"/>
                    </a:lnTo>
                    <a:lnTo>
                      <a:pt x="268225" y="229419"/>
                    </a:lnTo>
                    <a:lnTo>
                      <a:pt x="266052" y="227246"/>
                    </a:lnTo>
                    <a:lnTo>
                      <a:pt x="266052" y="226315"/>
                    </a:lnTo>
                    <a:lnTo>
                      <a:pt x="263879" y="221969"/>
                    </a:lnTo>
                    <a:lnTo>
                      <a:pt x="267915" y="221969"/>
                    </a:lnTo>
                    <a:lnTo>
                      <a:pt x="267915" y="218864"/>
                    </a:lnTo>
                    <a:lnTo>
                      <a:pt x="284679" y="212655"/>
                    </a:lnTo>
                    <a:lnTo>
                      <a:pt x="300201" y="209551"/>
                    </a:lnTo>
                    <a:lnTo>
                      <a:pt x="316965" y="207378"/>
                    </a:lnTo>
                    <a:lnTo>
                      <a:pt x="336834" y="209551"/>
                    </a:lnTo>
                    <a:lnTo>
                      <a:pt x="327520" y="198064"/>
                    </a:lnTo>
                    <a:lnTo>
                      <a:pt x="339007" y="194960"/>
                    </a:lnTo>
                    <a:lnTo>
                      <a:pt x="351425" y="189682"/>
                    </a:lnTo>
                    <a:lnTo>
                      <a:pt x="363842" y="184405"/>
                    </a:lnTo>
                    <a:lnTo>
                      <a:pt x="371293" y="178196"/>
                    </a:lnTo>
                    <a:lnTo>
                      <a:pt x="377502" y="178196"/>
                    </a:lnTo>
                    <a:lnTo>
                      <a:pt x="377502" y="175091"/>
                    </a:lnTo>
                    <a:lnTo>
                      <a:pt x="368189" y="175091"/>
                    </a:lnTo>
                    <a:lnTo>
                      <a:pt x="364153" y="177265"/>
                    </a:lnTo>
                    <a:lnTo>
                      <a:pt x="361048" y="178196"/>
                    </a:lnTo>
                    <a:lnTo>
                      <a:pt x="358875" y="178196"/>
                    </a:lnTo>
                    <a:lnTo>
                      <a:pt x="356702" y="178196"/>
                    </a:lnTo>
                    <a:lnTo>
                      <a:pt x="355771" y="178196"/>
                    </a:lnTo>
                    <a:lnTo>
                      <a:pt x="353598" y="177265"/>
                    </a:lnTo>
                    <a:lnTo>
                      <a:pt x="351425" y="175091"/>
                    </a:lnTo>
                    <a:lnTo>
                      <a:pt x="348320" y="175091"/>
                    </a:lnTo>
                    <a:lnTo>
                      <a:pt x="344284" y="178196"/>
                    </a:lnTo>
                    <a:lnTo>
                      <a:pt x="339007" y="184405"/>
                    </a:lnTo>
                    <a:lnTo>
                      <a:pt x="333729" y="189682"/>
                    </a:lnTo>
                    <a:lnTo>
                      <a:pt x="329693" y="194960"/>
                    </a:lnTo>
                    <a:lnTo>
                      <a:pt x="324416" y="198064"/>
                    </a:lnTo>
                    <a:lnTo>
                      <a:pt x="304547" y="204273"/>
                    </a:lnTo>
                    <a:lnTo>
                      <a:pt x="285610" y="204273"/>
                    </a:lnTo>
                    <a:lnTo>
                      <a:pt x="267915" y="199927"/>
                    </a:lnTo>
                    <a:lnTo>
                      <a:pt x="251151" y="192476"/>
                    </a:lnTo>
                    <a:lnTo>
                      <a:pt x="248978" y="192476"/>
                    </a:lnTo>
                    <a:lnTo>
                      <a:pt x="245873" y="194650"/>
                    </a:lnTo>
                    <a:lnTo>
                      <a:pt x="240595" y="196823"/>
                    </a:lnTo>
                    <a:lnTo>
                      <a:pt x="236560" y="197754"/>
                    </a:lnTo>
                    <a:lnTo>
                      <a:pt x="233455" y="199927"/>
                    </a:lnTo>
                    <a:lnTo>
                      <a:pt x="227246" y="202100"/>
                    </a:lnTo>
                    <a:lnTo>
                      <a:pt x="224142" y="192476"/>
                    </a:lnTo>
                    <a:lnTo>
                      <a:pt x="227246" y="191545"/>
                    </a:lnTo>
                    <a:lnTo>
                      <a:pt x="227246" y="191545"/>
                    </a:lnTo>
                    <a:lnTo>
                      <a:pt x="229419" y="189372"/>
                    </a:lnTo>
                    <a:lnTo>
                      <a:pt x="231593" y="185026"/>
                    </a:lnTo>
                    <a:lnTo>
                      <a:pt x="221037" y="185026"/>
                    </a:lnTo>
                    <a:lnTo>
                      <a:pt x="217002" y="187199"/>
                    </a:lnTo>
                    <a:lnTo>
                      <a:pt x="211724" y="189372"/>
                    </a:lnTo>
                    <a:lnTo>
                      <a:pt x="206446" y="189372"/>
                    </a:lnTo>
                    <a:lnTo>
                      <a:pt x="200238" y="189372"/>
                    </a:lnTo>
                    <a:lnTo>
                      <a:pt x="197133" y="177885"/>
                    </a:lnTo>
                    <a:lnTo>
                      <a:pt x="200238" y="176954"/>
                    </a:lnTo>
                    <a:lnTo>
                      <a:pt x="202411" y="176954"/>
                    </a:lnTo>
                    <a:lnTo>
                      <a:pt x="204584" y="176954"/>
                    </a:lnTo>
                    <a:lnTo>
                      <a:pt x="206757" y="174781"/>
                    </a:lnTo>
                    <a:lnTo>
                      <a:pt x="207688" y="174781"/>
                    </a:lnTo>
                    <a:lnTo>
                      <a:pt x="184715" y="177885"/>
                    </a:lnTo>
                    <a:lnTo>
                      <a:pt x="182542" y="172608"/>
                    </a:lnTo>
                    <a:lnTo>
                      <a:pt x="178506" y="169503"/>
                    </a:lnTo>
                    <a:lnTo>
                      <a:pt x="177575" y="167330"/>
                    </a:lnTo>
                    <a:lnTo>
                      <a:pt x="175402" y="162984"/>
                    </a:lnTo>
                    <a:lnTo>
                      <a:pt x="171366" y="157706"/>
                    </a:lnTo>
                    <a:lnTo>
                      <a:pt x="177575" y="155533"/>
                    </a:lnTo>
                    <a:lnTo>
                      <a:pt x="180679" y="155533"/>
                    </a:lnTo>
                    <a:lnTo>
                      <a:pt x="182853" y="155533"/>
                    </a:lnTo>
                    <a:lnTo>
                      <a:pt x="185026" y="155533"/>
                    </a:lnTo>
                    <a:lnTo>
                      <a:pt x="185026" y="155223"/>
                    </a:lnTo>
                    <a:lnTo>
                      <a:pt x="185957" y="153050"/>
                    </a:lnTo>
                    <a:lnTo>
                      <a:pt x="188130" y="148704"/>
                    </a:lnTo>
                    <a:lnTo>
                      <a:pt x="180679" y="147772"/>
                    </a:lnTo>
                    <a:lnTo>
                      <a:pt x="173229" y="145599"/>
                    </a:lnTo>
                    <a:lnTo>
                      <a:pt x="170124" y="141253"/>
                    </a:lnTo>
                    <a:lnTo>
                      <a:pt x="163915" y="138148"/>
                    </a:lnTo>
                    <a:lnTo>
                      <a:pt x="167951" y="138148"/>
                    </a:lnTo>
                    <a:lnTo>
                      <a:pt x="167951" y="132871"/>
                    </a:lnTo>
                    <a:lnTo>
                      <a:pt x="185647" y="135975"/>
                    </a:lnTo>
                    <a:lnTo>
                      <a:pt x="194960" y="133802"/>
                    </a:lnTo>
                    <a:lnTo>
                      <a:pt x="202411" y="130698"/>
                    </a:lnTo>
                    <a:lnTo>
                      <a:pt x="206446" y="125420"/>
                    </a:lnTo>
                    <a:lnTo>
                      <a:pt x="211724" y="117969"/>
                    </a:lnTo>
                    <a:lnTo>
                      <a:pt x="221037" y="113623"/>
                    </a:lnTo>
                    <a:lnTo>
                      <a:pt x="231593" y="110519"/>
                    </a:lnTo>
                    <a:lnTo>
                      <a:pt x="239043" y="113623"/>
                    </a:lnTo>
                    <a:lnTo>
                      <a:pt x="248357" y="117969"/>
                    </a:lnTo>
                    <a:lnTo>
                      <a:pt x="255807" y="118901"/>
                    </a:lnTo>
                    <a:lnTo>
                      <a:pt x="264189" y="117969"/>
                    </a:lnTo>
                    <a:lnTo>
                      <a:pt x="261085" y="115796"/>
                    </a:lnTo>
                    <a:lnTo>
                      <a:pt x="257049" y="113623"/>
                    </a:lnTo>
                    <a:lnTo>
                      <a:pt x="256118" y="113623"/>
                    </a:lnTo>
                    <a:lnTo>
                      <a:pt x="256118" y="111760"/>
                    </a:lnTo>
                    <a:lnTo>
                      <a:pt x="253945" y="110829"/>
                    </a:lnTo>
                    <a:lnTo>
                      <a:pt x="253945" y="106483"/>
                    </a:lnTo>
                    <a:lnTo>
                      <a:pt x="251772" y="101205"/>
                    </a:lnTo>
                    <a:lnTo>
                      <a:pt x="257049" y="99032"/>
                    </a:lnTo>
                    <a:lnTo>
                      <a:pt x="261085" y="96859"/>
                    </a:lnTo>
                    <a:lnTo>
                      <a:pt x="264189" y="96859"/>
                    </a:lnTo>
                    <a:lnTo>
                      <a:pt x="266363" y="95928"/>
                    </a:lnTo>
                    <a:lnTo>
                      <a:pt x="270398" y="93755"/>
                    </a:lnTo>
                    <a:lnTo>
                      <a:pt x="277849" y="93755"/>
                    </a:lnTo>
                    <a:lnTo>
                      <a:pt x="280953" y="95928"/>
                    </a:lnTo>
                    <a:lnTo>
                      <a:pt x="284989" y="99032"/>
                    </a:lnTo>
                    <a:lnTo>
                      <a:pt x="288094" y="101205"/>
                    </a:lnTo>
                    <a:lnTo>
                      <a:pt x="288094" y="96859"/>
                    </a:lnTo>
                    <a:lnTo>
                      <a:pt x="285921" y="95928"/>
                    </a:lnTo>
                    <a:lnTo>
                      <a:pt x="285921" y="93755"/>
                    </a:lnTo>
                    <a:lnTo>
                      <a:pt x="285921" y="93755"/>
                    </a:lnTo>
                    <a:lnTo>
                      <a:pt x="285921" y="91582"/>
                    </a:lnTo>
                    <a:lnTo>
                      <a:pt x="284989" y="88477"/>
                    </a:lnTo>
                    <a:lnTo>
                      <a:pt x="290267" y="86304"/>
                    </a:lnTo>
                    <a:lnTo>
                      <a:pt x="293371" y="84131"/>
                    </a:lnTo>
                    <a:lnTo>
                      <a:pt x="299580" y="81026"/>
                    </a:lnTo>
                    <a:lnTo>
                      <a:pt x="302685" y="76680"/>
                    </a:lnTo>
                    <a:lnTo>
                      <a:pt x="304858" y="76680"/>
                    </a:lnTo>
                    <a:lnTo>
                      <a:pt x="312308" y="76680"/>
                    </a:lnTo>
                    <a:lnTo>
                      <a:pt x="317586" y="78853"/>
                    </a:lnTo>
                    <a:lnTo>
                      <a:pt x="321622" y="83199"/>
                    </a:lnTo>
                    <a:lnTo>
                      <a:pt x="327831" y="83199"/>
                    </a:lnTo>
                    <a:lnTo>
                      <a:pt x="337144" y="81026"/>
                    </a:lnTo>
                    <a:lnTo>
                      <a:pt x="341180" y="68298"/>
                    </a:lnTo>
                    <a:lnTo>
                      <a:pt x="346458" y="66125"/>
                    </a:lnTo>
                    <a:lnTo>
                      <a:pt x="351735" y="66125"/>
                    </a:lnTo>
                    <a:lnTo>
                      <a:pt x="357013" y="66125"/>
                    </a:lnTo>
                    <a:lnTo>
                      <a:pt x="361048" y="68298"/>
                    </a:lnTo>
                    <a:lnTo>
                      <a:pt x="364153" y="68298"/>
                    </a:lnTo>
                    <a:lnTo>
                      <a:pt x="371604" y="56812"/>
                    </a:lnTo>
                    <a:lnTo>
                      <a:pt x="383090" y="54638"/>
                    </a:lnTo>
                    <a:lnTo>
                      <a:pt x="390541" y="58985"/>
                    </a:lnTo>
                    <a:lnTo>
                      <a:pt x="397992" y="62089"/>
                    </a:lnTo>
                    <a:lnTo>
                      <a:pt x="405442" y="64262"/>
                    </a:lnTo>
                    <a:lnTo>
                      <a:pt x="414756" y="61158"/>
                    </a:lnTo>
                    <a:lnTo>
                      <a:pt x="427173" y="53707"/>
                    </a:lnTo>
                    <a:lnTo>
                      <a:pt x="439281" y="47498"/>
                    </a:lnTo>
                    <a:lnTo>
                      <a:pt x="439281" y="47498"/>
                    </a:lnTo>
                    <a:lnTo>
                      <a:pt x="439281" y="47498"/>
                    </a:lnTo>
                    <a:close/>
                    <a:moveTo>
                      <a:pt x="2195472" y="44394"/>
                    </a:moveTo>
                    <a:lnTo>
                      <a:pt x="2202923" y="46567"/>
                    </a:lnTo>
                    <a:lnTo>
                      <a:pt x="2210374" y="49671"/>
                    </a:lnTo>
                    <a:lnTo>
                      <a:pt x="2213478" y="54018"/>
                    </a:lnTo>
                    <a:lnTo>
                      <a:pt x="2218756" y="57122"/>
                    </a:lnTo>
                    <a:lnTo>
                      <a:pt x="2224965" y="61468"/>
                    </a:lnTo>
                    <a:lnTo>
                      <a:pt x="2220929" y="72023"/>
                    </a:lnTo>
                    <a:lnTo>
                      <a:pt x="2198888" y="84752"/>
                    </a:lnTo>
                    <a:lnTo>
                      <a:pt x="2182123" y="99653"/>
                    </a:lnTo>
                    <a:lnTo>
                      <a:pt x="2167532" y="118590"/>
                    </a:lnTo>
                    <a:lnTo>
                      <a:pt x="2164428" y="118590"/>
                    </a:lnTo>
                    <a:lnTo>
                      <a:pt x="2164428" y="114244"/>
                    </a:lnTo>
                    <a:lnTo>
                      <a:pt x="2159150" y="111140"/>
                    </a:lnTo>
                    <a:lnTo>
                      <a:pt x="2155115" y="106793"/>
                    </a:lnTo>
                    <a:lnTo>
                      <a:pt x="2152942" y="103689"/>
                    </a:lnTo>
                    <a:lnTo>
                      <a:pt x="2149837" y="99343"/>
                    </a:lnTo>
                    <a:lnTo>
                      <a:pt x="2147664" y="94065"/>
                    </a:lnTo>
                    <a:lnTo>
                      <a:pt x="2151700" y="86614"/>
                    </a:lnTo>
                    <a:lnTo>
                      <a:pt x="2152631" y="81337"/>
                    </a:lnTo>
                    <a:lnTo>
                      <a:pt x="2154804" y="71713"/>
                    </a:lnTo>
                    <a:lnTo>
                      <a:pt x="2127795" y="71713"/>
                    </a:lnTo>
                    <a:lnTo>
                      <a:pt x="2127795" y="64262"/>
                    </a:lnTo>
                    <a:lnTo>
                      <a:pt x="2142386" y="58985"/>
                    </a:lnTo>
                    <a:lnTo>
                      <a:pt x="2156977" y="54638"/>
                    </a:lnTo>
                    <a:lnTo>
                      <a:pt x="2174673" y="51534"/>
                    </a:lnTo>
                    <a:lnTo>
                      <a:pt x="2176846" y="56812"/>
                    </a:lnTo>
                    <a:lnTo>
                      <a:pt x="2179019" y="58985"/>
                    </a:lnTo>
                    <a:lnTo>
                      <a:pt x="2179019" y="61158"/>
                    </a:lnTo>
                    <a:lnTo>
                      <a:pt x="2181192" y="61158"/>
                    </a:lnTo>
                    <a:lnTo>
                      <a:pt x="2181192" y="62089"/>
                    </a:lnTo>
                    <a:lnTo>
                      <a:pt x="2184297" y="64262"/>
                    </a:lnTo>
                    <a:lnTo>
                      <a:pt x="2186470" y="58985"/>
                    </a:lnTo>
                    <a:lnTo>
                      <a:pt x="2188643" y="54638"/>
                    </a:lnTo>
                    <a:lnTo>
                      <a:pt x="2189574" y="51534"/>
                    </a:lnTo>
                    <a:lnTo>
                      <a:pt x="2193610" y="47188"/>
                    </a:lnTo>
                    <a:lnTo>
                      <a:pt x="2195472" y="44394"/>
                    </a:lnTo>
                    <a:lnTo>
                      <a:pt x="2195472" y="44394"/>
                    </a:lnTo>
                    <a:lnTo>
                      <a:pt x="2195472" y="44394"/>
                    </a:lnTo>
                    <a:close/>
                    <a:moveTo>
                      <a:pt x="2240487" y="24215"/>
                    </a:moveTo>
                    <a:lnTo>
                      <a:pt x="2244523" y="25146"/>
                    </a:lnTo>
                    <a:lnTo>
                      <a:pt x="2245454" y="25146"/>
                    </a:lnTo>
                    <a:lnTo>
                      <a:pt x="2247628" y="27319"/>
                    </a:lnTo>
                    <a:lnTo>
                      <a:pt x="2247628" y="27319"/>
                    </a:lnTo>
                    <a:lnTo>
                      <a:pt x="2249800" y="29492"/>
                    </a:lnTo>
                    <a:lnTo>
                      <a:pt x="2251974" y="32597"/>
                    </a:lnTo>
                    <a:lnTo>
                      <a:pt x="2255078" y="38806"/>
                    </a:lnTo>
                    <a:lnTo>
                      <a:pt x="2259114" y="44083"/>
                    </a:lnTo>
                    <a:lnTo>
                      <a:pt x="2260045" y="51534"/>
                    </a:lnTo>
                    <a:lnTo>
                      <a:pt x="2251663" y="51534"/>
                    </a:lnTo>
                    <a:lnTo>
                      <a:pt x="2251663" y="47188"/>
                    </a:lnTo>
                    <a:lnTo>
                      <a:pt x="2247628" y="44083"/>
                    </a:lnTo>
                    <a:lnTo>
                      <a:pt x="2244523" y="39737"/>
                    </a:lnTo>
                    <a:lnTo>
                      <a:pt x="2242350" y="36633"/>
                    </a:lnTo>
                    <a:lnTo>
                      <a:pt x="2240177" y="31355"/>
                    </a:lnTo>
                    <a:lnTo>
                      <a:pt x="2240177" y="24215"/>
                    </a:lnTo>
                    <a:lnTo>
                      <a:pt x="2240487" y="24215"/>
                    </a:lnTo>
                    <a:lnTo>
                      <a:pt x="2240487" y="24215"/>
                    </a:lnTo>
                    <a:close/>
                    <a:moveTo>
                      <a:pt x="984113" y="20179"/>
                    </a:moveTo>
                    <a:lnTo>
                      <a:pt x="1009259" y="20179"/>
                    </a:lnTo>
                    <a:lnTo>
                      <a:pt x="1035337" y="24525"/>
                    </a:lnTo>
                    <a:lnTo>
                      <a:pt x="1058310" y="27630"/>
                    </a:lnTo>
                    <a:lnTo>
                      <a:pt x="1079110" y="32907"/>
                    </a:lnTo>
                    <a:lnTo>
                      <a:pt x="1109223" y="27630"/>
                    </a:lnTo>
                    <a:lnTo>
                      <a:pt x="1113259" y="31976"/>
                    </a:lnTo>
                    <a:lnTo>
                      <a:pt x="1116363" y="32907"/>
                    </a:lnTo>
                    <a:lnTo>
                      <a:pt x="1120399" y="39116"/>
                    </a:lnTo>
                    <a:lnTo>
                      <a:pt x="1122572" y="42221"/>
                    </a:lnTo>
                    <a:lnTo>
                      <a:pt x="1125676" y="44394"/>
                    </a:lnTo>
                    <a:lnTo>
                      <a:pt x="1143372" y="51844"/>
                    </a:lnTo>
                    <a:lnTo>
                      <a:pt x="1164172" y="57122"/>
                    </a:lnTo>
                    <a:lnTo>
                      <a:pt x="1181867" y="61468"/>
                    </a:lnTo>
                    <a:lnTo>
                      <a:pt x="1181867" y="68919"/>
                    </a:lnTo>
                    <a:lnTo>
                      <a:pt x="1152685" y="68919"/>
                    </a:lnTo>
                    <a:lnTo>
                      <a:pt x="1140267" y="62710"/>
                    </a:lnTo>
                    <a:lnTo>
                      <a:pt x="1125676" y="62710"/>
                    </a:lnTo>
                    <a:lnTo>
                      <a:pt x="1108912" y="64883"/>
                    </a:lnTo>
                    <a:lnTo>
                      <a:pt x="1093390" y="69229"/>
                    </a:lnTo>
                    <a:lnTo>
                      <a:pt x="1093390" y="77611"/>
                    </a:lnTo>
                    <a:lnTo>
                      <a:pt x="1113259" y="77611"/>
                    </a:lnTo>
                    <a:lnTo>
                      <a:pt x="1127850" y="74507"/>
                    </a:lnTo>
                    <a:lnTo>
                      <a:pt x="1145545" y="72334"/>
                    </a:lnTo>
                    <a:lnTo>
                      <a:pt x="1167587" y="72334"/>
                    </a:lnTo>
                    <a:lnTo>
                      <a:pt x="1189628" y="72334"/>
                    </a:lnTo>
                    <a:lnTo>
                      <a:pt x="1206392" y="72334"/>
                    </a:lnTo>
                    <a:lnTo>
                      <a:pt x="1220983" y="87235"/>
                    </a:lnTo>
                    <a:lnTo>
                      <a:pt x="1238679" y="97790"/>
                    </a:lnTo>
                    <a:lnTo>
                      <a:pt x="1233401" y="109277"/>
                    </a:lnTo>
                    <a:lnTo>
                      <a:pt x="1222846" y="116728"/>
                    </a:lnTo>
                    <a:lnTo>
                      <a:pt x="1213533" y="122005"/>
                    </a:lnTo>
                    <a:lnTo>
                      <a:pt x="1201115" y="126351"/>
                    </a:lnTo>
                    <a:lnTo>
                      <a:pt x="1182178" y="126351"/>
                    </a:lnTo>
                    <a:lnTo>
                      <a:pt x="1165413" y="131629"/>
                    </a:lnTo>
                    <a:lnTo>
                      <a:pt x="1147718" y="131629"/>
                    </a:lnTo>
                    <a:lnTo>
                      <a:pt x="1127850" y="129456"/>
                    </a:lnTo>
                    <a:lnTo>
                      <a:pt x="1108912" y="127283"/>
                    </a:lnTo>
                    <a:lnTo>
                      <a:pt x="1091527" y="127283"/>
                    </a:lnTo>
                    <a:lnTo>
                      <a:pt x="1076936" y="131629"/>
                    </a:lnTo>
                    <a:lnTo>
                      <a:pt x="1065450" y="142184"/>
                    </a:lnTo>
                    <a:lnTo>
                      <a:pt x="1109223" y="142184"/>
                    </a:lnTo>
                    <a:lnTo>
                      <a:pt x="1122882" y="139080"/>
                    </a:lnTo>
                    <a:lnTo>
                      <a:pt x="1138405" y="136907"/>
                    </a:lnTo>
                    <a:lnTo>
                      <a:pt x="1157342" y="139080"/>
                    </a:lnTo>
                    <a:lnTo>
                      <a:pt x="1169760" y="142184"/>
                    </a:lnTo>
                    <a:lnTo>
                      <a:pt x="1172864" y="155844"/>
                    </a:lnTo>
                    <a:lnTo>
                      <a:pt x="1179073" y="153671"/>
                    </a:lnTo>
                    <a:lnTo>
                      <a:pt x="1187455" y="148393"/>
                    </a:lnTo>
                    <a:lnTo>
                      <a:pt x="1198942" y="144047"/>
                    </a:lnTo>
                    <a:lnTo>
                      <a:pt x="1209497" y="141874"/>
                    </a:lnTo>
                    <a:lnTo>
                      <a:pt x="1211670" y="148083"/>
                    </a:lnTo>
                    <a:lnTo>
                      <a:pt x="1213843" y="151187"/>
                    </a:lnTo>
                    <a:lnTo>
                      <a:pt x="1216016" y="153360"/>
                    </a:lnTo>
                    <a:lnTo>
                      <a:pt x="1219121" y="155533"/>
                    </a:lnTo>
                    <a:lnTo>
                      <a:pt x="1223156" y="158638"/>
                    </a:lnTo>
                    <a:lnTo>
                      <a:pt x="1206392" y="189993"/>
                    </a:lnTo>
                    <a:lnTo>
                      <a:pt x="1213843" y="189993"/>
                    </a:lnTo>
                    <a:lnTo>
                      <a:pt x="1226261" y="182542"/>
                    </a:lnTo>
                    <a:lnTo>
                      <a:pt x="1243025" y="172918"/>
                    </a:lnTo>
                    <a:lnTo>
                      <a:pt x="1262893" y="165468"/>
                    </a:lnTo>
                    <a:lnTo>
                      <a:pt x="1284935" y="158017"/>
                    </a:lnTo>
                    <a:lnTo>
                      <a:pt x="1308839" y="152739"/>
                    </a:lnTo>
                    <a:lnTo>
                      <a:pt x="1329639" y="152739"/>
                    </a:lnTo>
                    <a:lnTo>
                      <a:pt x="1350439" y="154912"/>
                    </a:lnTo>
                    <a:lnTo>
                      <a:pt x="1365030" y="163294"/>
                    </a:lnTo>
                    <a:lnTo>
                      <a:pt x="1373412" y="178196"/>
                    </a:lnTo>
                    <a:lnTo>
                      <a:pt x="1379621" y="178196"/>
                    </a:lnTo>
                    <a:lnTo>
                      <a:pt x="1379621" y="180369"/>
                    </a:lnTo>
                    <a:lnTo>
                      <a:pt x="1379621" y="180369"/>
                    </a:lnTo>
                    <a:lnTo>
                      <a:pt x="1377448" y="182542"/>
                    </a:lnTo>
                    <a:lnTo>
                      <a:pt x="1375275" y="182542"/>
                    </a:lnTo>
                    <a:lnTo>
                      <a:pt x="1375275" y="182542"/>
                    </a:lnTo>
                    <a:lnTo>
                      <a:pt x="1373102" y="182542"/>
                    </a:lnTo>
                    <a:lnTo>
                      <a:pt x="1369997" y="185647"/>
                    </a:lnTo>
                    <a:lnTo>
                      <a:pt x="1364720" y="187820"/>
                    </a:lnTo>
                    <a:lnTo>
                      <a:pt x="1358511" y="189993"/>
                    </a:lnTo>
                    <a:lnTo>
                      <a:pt x="1351060" y="192166"/>
                    </a:lnTo>
                    <a:lnTo>
                      <a:pt x="1345783" y="193097"/>
                    </a:lnTo>
                    <a:lnTo>
                      <a:pt x="1333365" y="213276"/>
                    </a:lnTo>
                    <a:lnTo>
                      <a:pt x="1309460" y="228178"/>
                    </a:lnTo>
                    <a:lnTo>
                      <a:pt x="1282452" y="237801"/>
                    </a:lnTo>
                    <a:lnTo>
                      <a:pt x="1250165" y="243079"/>
                    </a:lnTo>
                    <a:lnTo>
                      <a:pt x="1250165" y="249288"/>
                    </a:lnTo>
                    <a:lnTo>
                      <a:pt x="1250165" y="252392"/>
                    </a:lnTo>
                    <a:lnTo>
                      <a:pt x="1250165" y="254566"/>
                    </a:lnTo>
                    <a:lnTo>
                      <a:pt x="1247992" y="256739"/>
                    </a:lnTo>
                    <a:lnTo>
                      <a:pt x="1250165" y="257670"/>
                    </a:lnTo>
                    <a:lnTo>
                      <a:pt x="1250165" y="259843"/>
                    </a:lnTo>
                    <a:lnTo>
                      <a:pt x="1253270" y="264189"/>
                    </a:lnTo>
                    <a:lnTo>
                      <a:pt x="1258547" y="267294"/>
                    </a:lnTo>
                    <a:lnTo>
                      <a:pt x="1262583" y="269467"/>
                    </a:lnTo>
                    <a:lnTo>
                      <a:pt x="1265687" y="272571"/>
                    </a:lnTo>
                    <a:lnTo>
                      <a:pt x="1269723" y="274745"/>
                    </a:lnTo>
                    <a:lnTo>
                      <a:pt x="1272828" y="280022"/>
                    </a:lnTo>
                    <a:lnTo>
                      <a:pt x="1269723" y="287473"/>
                    </a:lnTo>
                    <a:lnTo>
                      <a:pt x="1265687" y="304237"/>
                    </a:lnTo>
                    <a:lnTo>
                      <a:pt x="1262583" y="324416"/>
                    </a:lnTo>
                    <a:lnTo>
                      <a:pt x="1258547" y="344595"/>
                    </a:lnTo>
                    <a:lnTo>
                      <a:pt x="1258547" y="361359"/>
                    </a:lnTo>
                    <a:lnTo>
                      <a:pt x="1262583" y="359186"/>
                    </a:lnTo>
                    <a:lnTo>
                      <a:pt x="1265687" y="359186"/>
                    </a:lnTo>
                    <a:lnTo>
                      <a:pt x="1267861" y="359186"/>
                    </a:lnTo>
                    <a:lnTo>
                      <a:pt x="1271896" y="359186"/>
                    </a:lnTo>
                    <a:lnTo>
                      <a:pt x="1272828" y="359186"/>
                    </a:lnTo>
                    <a:lnTo>
                      <a:pt x="1279037" y="361359"/>
                    </a:lnTo>
                    <a:lnTo>
                      <a:pt x="1276864" y="366636"/>
                    </a:lnTo>
                    <a:lnTo>
                      <a:pt x="1276864" y="368810"/>
                    </a:lnTo>
                    <a:lnTo>
                      <a:pt x="1276864" y="373156"/>
                    </a:lnTo>
                    <a:lnTo>
                      <a:pt x="1276864" y="374087"/>
                    </a:lnTo>
                    <a:lnTo>
                      <a:pt x="1276864" y="378433"/>
                    </a:lnTo>
                    <a:lnTo>
                      <a:pt x="1279037" y="385884"/>
                    </a:lnTo>
                    <a:lnTo>
                      <a:pt x="1272828" y="385884"/>
                    </a:lnTo>
                    <a:lnTo>
                      <a:pt x="1272828" y="388989"/>
                    </a:lnTo>
                    <a:lnTo>
                      <a:pt x="1269723" y="388057"/>
                    </a:lnTo>
                    <a:lnTo>
                      <a:pt x="1265687" y="383711"/>
                    </a:lnTo>
                    <a:lnTo>
                      <a:pt x="1264756" y="381538"/>
                    </a:lnTo>
                    <a:lnTo>
                      <a:pt x="1260720" y="380607"/>
                    </a:lnTo>
                    <a:lnTo>
                      <a:pt x="1257616" y="378433"/>
                    </a:lnTo>
                    <a:lnTo>
                      <a:pt x="1250165" y="378433"/>
                    </a:lnTo>
                    <a:lnTo>
                      <a:pt x="1246129" y="380607"/>
                    </a:lnTo>
                    <a:lnTo>
                      <a:pt x="1243025" y="381538"/>
                    </a:lnTo>
                    <a:lnTo>
                      <a:pt x="1238989" y="383711"/>
                    </a:lnTo>
                    <a:lnTo>
                      <a:pt x="1236816" y="385884"/>
                    </a:lnTo>
                    <a:lnTo>
                      <a:pt x="1233711" y="388057"/>
                    </a:lnTo>
                    <a:lnTo>
                      <a:pt x="1231538" y="391162"/>
                    </a:lnTo>
                    <a:lnTo>
                      <a:pt x="1229365" y="398612"/>
                    </a:lnTo>
                    <a:lnTo>
                      <a:pt x="1253270" y="406063"/>
                    </a:lnTo>
                    <a:lnTo>
                      <a:pt x="1258547" y="438660"/>
                    </a:lnTo>
                    <a:lnTo>
                      <a:pt x="1253270" y="438660"/>
                    </a:lnTo>
                    <a:lnTo>
                      <a:pt x="1250165" y="438660"/>
                    </a:lnTo>
                    <a:lnTo>
                      <a:pt x="1246129" y="440833"/>
                    </a:lnTo>
                    <a:lnTo>
                      <a:pt x="1243025" y="443006"/>
                    </a:lnTo>
                    <a:lnTo>
                      <a:pt x="1243025" y="450457"/>
                    </a:lnTo>
                    <a:lnTo>
                      <a:pt x="1251407" y="455734"/>
                    </a:lnTo>
                    <a:lnTo>
                      <a:pt x="1257616" y="463185"/>
                    </a:lnTo>
                    <a:lnTo>
                      <a:pt x="1260720" y="472809"/>
                    </a:lnTo>
                    <a:lnTo>
                      <a:pt x="1262893" y="487710"/>
                    </a:lnTo>
                    <a:lnTo>
                      <a:pt x="1253580" y="487710"/>
                    </a:lnTo>
                    <a:lnTo>
                      <a:pt x="1251407" y="487710"/>
                    </a:lnTo>
                    <a:lnTo>
                      <a:pt x="1246129" y="485537"/>
                    </a:lnTo>
                    <a:lnTo>
                      <a:pt x="1243025" y="487710"/>
                    </a:lnTo>
                    <a:lnTo>
                      <a:pt x="1236816" y="487710"/>
                    </a:lnTo>
                    <a:lnTo>
                      <a:pt x="1233711" y="490815"/>
                    </a:lnTo>
                    <a:lnTo>
                      <a:pt x="1229676" y="495161"/>
                    </a:lnTo>
                    <a:lnTo>
                      <a:pt x="1235885" y="498266"/>
                    </a:lnTo>
                    <a:lnTo>
                      <a:pt x="1238989" y="500439"/>
                    </a:lnTo>
                    <a:lnTo>
                      <a:pt x="1241162" y="502612"/>
                    </a:lnTo>
                    <a:lnTo>
                      <a:pt x="1243335" y="503543"/>
                    </a:lnTo>
                    <a:lnTo>
                      <a:pt x="1244267" y="509752"/>
                    </a:lnTo>
                    <a:lnTo>
                      <a:pt x="1246440" y="515030"/>
                    </a:lnTo>
                    <a:lnTo>
                      <a:pt x="1244267" y="517203"/>
                    </a:lnTo>
                    <a:lnTo>
                      <a:pt x="1244267" y="518134"/>
                    </a:lnTo>
                    <a:lnTo>
                      <a:pt x="1244267" y="518134"/>
                    </a:lnTo>
                    <a:lnTo>
                      <a:pt x="1243335" y="520307"/>
                    </a:lnTo>
                    <a:lnTo>
                      <a:pt x="1243335" y="524653"/>
                    </a:lnTo>
                    <a:lnTo>
                      <a:pt x="1228124" y="524653"/>
                    </a:lnTo>
                    <a:lnTo>
                      <a:pt x="1213533" y="527758"/>
                    </a:lnTo>
                    <a:lnTo>
                      <a:pt x="1202046" y="532104"/>
                    </a:lnTo>
                    <a:lnTo>
                      <a:pt x="1206082" y="532104"/>
                    </a:lnTo>
                    <a:lnTo>
                      <a:pt x="1211359" y="535209"/>
                    </a:lnTo>
                    <a:lnTo>
                      <a:pt x="1215395" y="537382"/>
                    </a:lnTo>
                    <a:lnTo>
                      <a:pt x="1218500" y="537382"/>
                    </a:lnTo>
                    <a:lnTo>
                      <a:pt x="1222536" y="539555"/>
                    </a:lnTo>
                    <a:lnTo>
                      <a:pt x="1225640" y="542659"/>
                    </a:lnTo>
                    <a:lnTo>
                      <a:pt x="1228744" y="547937"/>
                    </a:lnTo>
                    <a:lnTo>
                      <a:pt x="1222536" y="557561"/>
                    </a:lnTo>
                    <a:lnTo>
                      <a:pt x="1218500" y="569047"/>
                    </a:lnTo>
                    <a:lnTo>
                      <a:pt x="1213222" y="581775"/>
                    </a:lnTo>
                    <a:lnTo>
                      <a:pt x="1211049" y="576498"/>
                    </a:lnTo>
                    <a:lnTo>
                      <a:pt x="1207945" y="572152"/>
                    </a:lnTo>
                    <a:lnTo>
                      <a:pt x="1205771" y="569979"/>
                    </a:lnTo>
                    <a:lnTo>
                      <a:pt x="1201736" y="569979"/>
                    </a:lnTo>
                    <a:lnTo>
                      <a:pt x="1196458" y="569047"/>
                    </a:lnTo>
                    <a:lnTo>
                      <a:pt x="1189007" y="569047"/>
                    </a:lnTo>
                    <a:lnTo>
                      <a:pt x="1189007" y="572152"/>
                    </a:lnTo>
                    <a:lnTo>
                      <a:pt x="1193043" y="572152"/>
                    </a:lnTo>
                    <a:lnTo>
                      <a:pt x="1205461" y="584880"/>
                    </a:lnTo>
                    <a:lnTo>
                      <a:pt x="1216016" y="599781"/>
                    </a:lnTo>
                    <a:lnTo>
                      <a:pt x="1222225" y="618719"/>
                    </a:lnTo>
                    <a:lnTo>
                      <a:pt x="1225329" y="640760"/>
                    </a:lnTo>
                    <a:lnTo>
                      <a:pt x="1222225" y="640760"/>
                    </a:lnTo>
                    <a:lnTo>
                      <a:pt x="1222225" y="646038"/>
                    </a:lnTo>
                    <a:lnTo>
                      <a:pt x="1193043" y="649142"/>
                    </a:lnTo>
                    <a:lnTo>
                      <a:pt x="1193043" y="628963"/>
                    </a:lnTo>
                    <a:lnTo>
                      <a:pt x="1189007" y="625859"/>
                    </a:lnTo>
                    <a:lnTo>
                      <a:pt x="1185903" y="623686"/>
                    </a:lnTo>
                    <a:lnTo>
                      <a:pt x="1183730" y="621513"/>
                    </a:lnTo>
                    <a:lnTo>
                      <a:pt x="1178452" y="618408"/>
                    </a:lnTo>
                    <a:lnTo>
                      <a:pt x="1172243" y="616235"/>
                    </a:lnTo>
                    <a:lnTo>
                      <a:pt x="1163861" y="621513"/>
                    </a:lnTo>
                    <a:lnTo>
                      <a:pt x="1152375" y="625859"/>
                    </a:lnTo>
                    <a:lnTo>
                      <a:pt x="1139957" y="626790"/>
                    </a:lnTo>
                    <a:lnTo>
                      <a:pt x="1128470" y="631136"/>
                    </a:lnTo>
                    <a:lnTo>
                      <a:pt x="1122262" y="636414"/>
                    </a:lnTo>
                    <a:lnTo>
                      <a:pt x="1128470" y="636414"/>
                    </a:lnTo>
                    <a:lnTo>
                      <a:pt x="1137784" y="636414"/>
                    </a:lnTo>
                    <a:lnTo>
                      <a:pt x="1152375" y="634241"/>
                    </a:lnTo>
                    <a:lnTo>
                      <a:pt x="1169139" y="633309"/>
                    </a:lnTo>
                    <a:lnTo>
                      <a:pt x="1169139" y="640760"/>
                    </a:lnTo>
                    <a:lnTo>
                      <a:pt x="1132506" y="653488"/>
                    </a:lnTo>
                    <a:lnTo>
                      <a:pt x="1132506" y="656593"/>
                    </a:lnTo>
                    <a:lnTo>
                      <a:pt x="1141820" y="656593"/>
                    </a:lnTo>
                    <a:lnTo>
                      <a:pt x="1147097" y="655662"/>
                    </a:lnTo>
                    <a:lnTo>
                      <a:pt x="1154548" y="653488"/>
                    </a:lnTo>
                    <a:lnTo>
                      <a:pt x="1161999" y="651315"/>
                    </a:lnTo>
                    <a:lnTo>
                      <a:pt x="1169449" y="649142"/>
                    </a:lnTo>
                    <a:lnTo>
                      <a:pt x="1171622" y="658766"/>
                    </a:lnTo>
                    <a:lnTo>
                      <a:pt x="1179073" y="663112"/>
                    </a:lnTo>
                    <a:lnTo>
                      <a:pt x="1186524" y="664044"/>
                    </a:lnTo>
                    <a:lnTo>
                      <a:pt x="1198942" y="663112"/>
                    </a:lnTo>
                    <a:lnTo>
                      <a:pt x="1213533" y="663112"/>
                    </a:lnTo>
                    <a:lnTo>
                      <a:pt x="1213533" y="666217"/>
                    </a:lnTo>
                    <a:lnTo>
                      <a:pt x="1209497" y="666217"/>
                    </a:lnTo>
                    <a:lnTo>
                      <a:pt x="1189628" y="685154"/>
                    </a:lnTo>
                    <a:lnTo>
                      <a:pt x="1167587" y="703160"/>
                    </a:lnTo>
                    <a:lnTo>
                      <a:pt x="1145545" y="718061"/>
                    </a:lnTo>
                    <a:lnTo>
                      <a:pt x="1120399" y="730789"/>
                    </a:lnTo>
                    <a:lnTo>
                      <a:pt x="1093390" y="736067"/>
                    </a:lnTo>
                    <a:lnTo>
                      <a:pt x="1062035" y="735136"/>
                    </a:lnTo>
                    <a:lnTo>
                      <a:pt x="1062035" y="740413"/>
                    </a:lnTo>
                    <a:lnTo>
                      <a:pt x="1062035" y="745691"/>
                    </a:lnTo>
                    <a:lnTo>
                      <a:pt x="1059862" y="750037"/>
                    </a:lnTo>
                    <a:lnTo>
                      <a:pt x="1057689" y="750968"/>
                    </a:lnTo>
                    <a:lnTo>
                      <a:pt x="1056757" y="750968"/>
                    </a:lnTo>
                    <a:lnTo>
                      <a:pt x="1054584" y="753142"/>
                    </a:lnTo>
                    <a:lnTo>
                      <a:pt x="1050548" y="755315"/>
                    </a:lnTo>
                    <a:lnTo>
                      <a:pt x="1047444" y="757488"/>
                    </a:lnTo>
                    <a:lnTo>
                      <a:pt x="1045271" y="758419"/>
                    </a:lnTo>
                    <a:lnTo>
                      <a:pt x="1042166" y="762765"/>
                    </a:lnTo>
                    <a:lnTo>
                      <a:pt x="1038131" y="773321"/>
                    </a:lnTo>
                    <a:lnTo>
                      <a:pt x="1035957" y="786980"/>
                    </a:lnTo>
                    <a:lnTo>
                      <a:pt x="1032853" y="795362"/>
                    </a:lnTo>
                    <a:lnTo>
                      <a:pt x="1023540" y="804986"/>
                    </a:lnTo>
                    <a:lnTo>
                      <a:pt x="1008017" y="815541"/>
                    </a:lnTo>
                    <a:lnTo>
                      <a:pt x="987218" y="825165"/>
                    </a:lnTo>
                    <a:lnTo>
                      <a:pt x="969522" y="832616"/>
                    </a:lnTo>
                    <a:lnTo>
                      <a:pt x="952758" y="836962"/>
                    </a:lnTo>
                    <a:lnTo>
                      <a:pt x="952758" y="832616"/>
                    </a:lnTo>
                    <a:lnTo>
                      <a:pt x="952758" y="829511"/>
                    </a:lnTo>
                    <a:lnTo>
                      <a:pt x="950585" y="829511"/>
                    </a:lnTo>
                    <a:lnTo>
                      <a:pt x="950585" y="827338"/>
                    </a:lnTo>
                    <a:lnTo>
                      <a:pt x="949654" y="825165"/>
                    </a:lnTo>
                    <a:lnTo>
                      <a:pt x="947480" y="840066"/>
                    </a:lnTo>
                    <a:lnTo>
                      <a:pt x="942203" y="852795"/>
                    </a:lnTo>
                    <a:lnTo>
                      <a:pt x="938167" y="864281"/>
                    </a:lnTo>
                    <a:lnTo>
                      <a:pt x="932890" y="874836"/>
                    </a:lnTo>
                    <a:lnTo>
                      <a:pt x="928854" y="889738"/>
                    </a:lnTo>
                    <a:lnTo>
                      <a:pt x="932890" y="891911"/>
                    </a:lnTo>
                    <a:lnTo>
                      <a:pt x="932890" y="894084"/>
                    </a:lnTo>
                    <a:lnTo>
                      <a:pt x="935063" y="894084"/>
                    </a:lnTo>
                    <a:lnTo>
                      <a:pt x="935063" y="894084"/>
                    </a:lnTo>
                    <a:lnTo>
                      <a:pt x="935063" y="896257"/>
                    </a:lnTo>
                    <a:lnTo>
                      <a:pt x="932890" y="897188"/>
                    </a:lnTo>
                    <a:lnTo>
                      <a:pt x="928854" y="901535"/>
                    </a:lnTo>
                    <a:lnTo>
                      <a:pt x="925749" y="903708"/>
                    </a:lnTo>
                    <a:lnTo>
                      <a:pt x="922645" y="906812"/>
                    </a:lnTo>
                    <a:lnTo>
                      <a:pt x="918609" y="908985"/>
                    </a:lnTo>
                    <a:lnTo>
                      <a:pt x="916436" y="912090"/>
                    </a:lnTo>
                    <a:lnTo>
                      <a:pt x="913331" y="917367"/>
                    </a:lnTo>
                    <a:lnTo>
                      <a:pt x="905881" y="938478"/>
                    </a:lnTo>
                    <a:lnTo>
                      <a:pt x="900603" y="960519"/>
                    </a:lnTo>
                    <a:lnTo>
                      <a:pt x="898430" y="985976"/>
                    </a:lnTo>
                    <a:lnTo>
                      <a:pt x="894394" y="1010191"/>
                    </a:lnTo>
                    <a:lnTo>
                      <a:pt x="889117" y="1032232"/>
                    </a:lnTo>
                    <a:lnTo>
                      <a:pt x="886012" y="1030059"/>
                    </a:lnTo>
                    <a:lnTo>
                      <a:pt x="886012" y="1030059"/>
                    </a:lnTo>
                    <a:lnTo>
                      <a:pt x="883839" y="1030059"/>
                    </a:lnTo>
                    <a:lnTo>
                      <a:pt x="883839" y="1027886"/>
                    </a:lnTo>
                    <a:lnTo>
                      <a:pt x="881666" y="1027886"/>
                    </a:lnTo>
                    <a:lnTo>
                      <a:pt x="876388" y="1024782"/>
                    </a:lnTo>
                    <a:lnTo>
                      <a:pt x="867075" y="1017331"/>
                    </a:lnTo>
                    <a:lnTo>
                      <a:pt x="852484" y="1005844"/>
                    </a:lnTo>
                    <a:lnTo>
                      <a:pt x="835720" y="996221"/>
                    </a:lnTo>
                    <a:lnTo>
                      <a:pt x="820198" y="985665"/>
                    </a:lnTo>
                    <a:lnTo>
                      <a:pt x="807780" y="976042"/>
                    </a:lnTo>
                    <a:lnTo>
                      <a:pt x="796294" y="970764"/>
                    </a:lnTo>
                    <a:lnTo>
                      <a:pt x="793189" y="968591"/>
                    </a:lnTo>
                    <a:lnTo>
                      <a:pt x="789153" y="928543"/>
                    </a:lnTo>
                    <a:lnTo>
                      <a:pt x="786980" y="924197"/>
                    </a:lnTo>
                    <a:lnTo>
                      <a:pt x="781703" y="921093"/>
                    </a:lnTo>
                    <a:lnTo>
                      <a:pt x="778598" y="918920"/>
                    </a:lnTo>
                    <a:lnTo>
                      <a:pt x="772389" y="914573"/>
                    </a:lnTo>
                    <a:lnTo>
                      <a:pt x="769285" y="911469"/>
                    </a:lnTo>
                    <a:lnTo>
                      <a:pt x="772389" y="909296"/>
                    </a:lnTo>
                    <a:lnTo>
                      <a:pt x="772389" y="907123"/>
                    </a:lnTo>
                    <a:lnTo>
                      <a:pt x="774562" y="906191"/>
                    </a:lnTo>
                    <a:lnTo>
                      <a:pt x="774562" y="906191"/>
                    </a:lnTo>
                    <a:lnTo>
                      <a:pt x="776735" y="901845"/>
                    </a:lnTo>
                    <a:lnTo>
                      <a:pt x="778908" y="898741"/>
                    </a:lnTo>
                    <a:lnTo>
                      <a:pt x="769595" y="898741"/>
                    </a:lnTo>
                    <a:lnTo>
                      <a:pt x="764317" y="898741"/>
                    </a:lnTo>
                    <a:lnTo>
                      <a:pt x="760282" y="898741"/>
                    </a:lnTo>
                    <a:lnTo>
                      <a:pt x="758109" y="896567"/>
                    </a:lnTo>
                    <a:lnTo>
                      <a:pt x="757177" y="893463"/>
                    </a:lnTo>
                    <a:lnTo>
                      <a:pt x="753141" y="887254"/>
                    </a:lnTo>
                    <a:lnTo>
                      <a:pt x="750968" y="884150"/>
                    </a:lnTo>
                    <a:lnTo>
                      <a:pt x="750968" y="879803"/>
                    </a:lnTo>
                    <a:lnTo>
                      <a:pt x="750968" y="878872"/>
                    </a:lnTo>
                    <a:lnTo>
                      <a:pt x="750968" y="874526"/>
                    </a:lnTo>
                    <a:lnTo>
                      <a:pt x="753141" y="871421"/>
                    </a:lnTo>
                    <a:lnTo>
                      <a:pt x="753141" y="867075"/>
                    </a:lnTo>
                    <a:lnTo>
                      <a:pt x="742586" y="867075"/>
                    </a:lnTo>
                    <a:lnTo>
                      <a:pt x="742586" y="861798"/>
                    </a:lnTo>
                    <a:lnTo>
                      <a:pt x="743518" y="856520"/>
                    </a:lnTo>
                    <a:lnTo>
                      <a:pt x="745691" y="854347"/>
                    </a:lnTo>
                    <a:lnTo>
                      <a:pt x="745691" y="850622"/>
                    </a:lnTo>
                    <a:lnTo>
                      <a:pt x="747864" y="847517"/>
                    </a:lnTo>
                    <a:lnTo>
                      <a:pt x="750037" y="842239"/>
                    </a:lnTo>
                    <a:lnTo>
                      <a:pt x="743828" y="842239"/>
                    </a:lnTo>
                    <a:lnTo>
                      <a:pt x="737619" y="842239"/>
                    </a:lnTo>
                    <a:lnTo>
                      <a:pt x="734515" y="840066"/>
                    </a:lnTo>
                    <a:lnTo>
                      <a:pt x="728306" y="837893"/>
                    </a:lnTo>
                    <a:lnTo>
                      <a:pt x="727375" y="810574"/>
                    </a:lnTo>
                    <a:lnTo>
                      <a:pt x="725201" y="785117"/>
                    </a:lnTo>
                    <a:lnTo>
                      <a:pt x="725201" y="760903"/>
                    </a:lnTo>
                    <a:lnTo>
                      <a:pt x="732652" y="736688"/>
                    </a:lnTo>
                    <a:lnTo>
                      <a:pt x="740103" y="726133"/>
                    </a:lnTo>
                    <a:lnTo>
                      <a:pt x="749416" y="718682"/>
                    </a:lnTo>
                    <a:lnTo>
                      <a:pt x="756867" y="712473"/>
                    </a:lnTo>
                    <a:lnTo>
                      <a:pt x="762144" y="704091"/>
                    </a:lnTo>
                    <a:lnTo>
                      <a:pt x="767422" y="692605"/>
                    </a:lnTo>
                    <a:lnTo>
                      <a:pt x="769595" y="672426"/>
                    </a:lnTo>
                    <a:lnTo>
                      <a:pt x="765559" y="672426"/>
                    </a:lnTo>
                    <a:lnTo>
                      <a:pt x="762455" y="676772"/>
                    </a:lnTo>
                    <a:lnTo>
                      <a:pt x="758419" y="677703"/>
                    </a:lnTo>
                    <a:lnTo>
                      <a:pt x="757488" y="677703"/>
                    </a:lnTo>
                    <a:lnTo>
                      <a:pt x="753452" y="677703"/>
                    </a:lnTo>
                    <a:lnTo>
                      <a:pt x="750347" y="676772"/>
                    </a:lnTo>
                    <a:lnTo>
                      <a:pt x="735757" y="672426"/>
                    </a:lnTo>
                    <a:lnTo>
                      <a:pt x="724270" y="664975"/>
                    </a:lnTo>
                    <a:lnTo>
                      <a:pt x="716819" y="654420"/>
                    </a:lnTo>
                    <a:lnTo>
                      <a:pt x="713715" y="635483"/>
                    </a:lnTo>
                    <a:lnTo>
                      <a:pt x="718992" y="635483"/>
                    </a:lnTo>
                    <a:lnTo>
                      <a:pt x="718992" y="632378"/>
                    </a:lnTo>
                    <a:lnTo>
                      <a:pt x="728306" y="637656"/>
                    </a:lnTo>
                    <a:lnTo>
                      <a:pt x="738861" y="645106"/>
                    </a:lnTo>
                    <a:lnTo>
                      <a:pt x="748174" y="648211"/>
                    </a:lnTo>
                    <a:lnTo>
                      <a:pt x="758729" y="648211"/>
                    </a:lnTo>
                    <a:lnTo>
                      <a:pt x="758729" y="647280"/>
                    </a:lnTo>
                    <a:lnTo>
                      <a:pt x="760903" y="645106"/>
                    </a:lnTo>
                    <a:lnTo>
                      <a:pt x="760903" y="645106"/>
                    </a:lnTo>
                    <a:lnTo>
                      <a:pt x="760903" y="642623"/>
                    </a:lnTo>
                    <a:lnTo>
                      <a:pt x="763076" y="639518"/>
                    </a:lnTo>
                    <a:lnTo>
                      <a:pt x="743207" y="624617"/>
                    </a:lnTo>
                    <a:lnTo>
                      <a:pt x="726443" y="603507"/>
                    </a:lnTo>
                    <a:lnTo>
                      <a:pt x="721166" y="605680"/>
                    </a:lnTo>
                    <a:lnTo>
                      <a:pt x="717130" y="607853"/>
                    </a:lnTo>
                    <a:lnTo>
                      <a:pt x="711852" y="610026"/>
                    </a:lnTo>
                    <a:lnTo>
                      <a:pt x="706575" y="610957"/>
                    </a:lnTo>
                    <a:lnTo>
                      <a:pt x="702539" y="607853"/>
                    </a:lnTo>
                    <a:lnTo>
                      <a:pt x="701608" y="605680"/>
                    </a:lnTo>
                    <a:lnTo>
                      <a:pt x="699434" y="602575"/>
                    </a:lnTo>
                    <a:lnTo>
                      <a:pt x="697261" y="600402"/>
                    </a:lnTo>
                    <a:lnTo>
                      <a:pt x="694157" y="595125"/>
                    </a:lnTo>
                    <a:lnTo>
                      <a:pt x="704712" y="583638"/>
                    </a:lnTo>
                    <a:lnTo>
                      <a:pt x="706885" y="567805"/>
                    </a:lnTo>
                    <a:lnTo>
                      <a:pt x="704712" y="546695"/>
                    </a:lnTo>
                    <a:lnTo>
                      <a:pt x="699434" y="524653"/>
                    </a:lnTo>
                    <a:lnTo>
                      <a:pt x="690121" y="501370"/>
                    </a:lnTo>
                    <a:lnTo>
                      <a:pt x="679566" y="479328"/>
                    </a:lnTo>
                    <a:lnTo>
                      <a:pt x="665906" y="459149"/>
                    </a:lnTo>
                    <a:lnTo>
                      <a:pt x="655351" y="440212"/>
                    </a:lnTo>
                    <a:lnTo>
                      <a:pt x="646038" y="425311"/>
                    </a:lnTo>
                    <a:lnTo>
                      <a:pt x="623996" y="410409"/>
                    </a:lnTo>
                    <a:lnTo>
                      <a:pt x="598850" y="405132"/>
                    </a:lnTo>
                    <a:lnTo>
                      <a:pt x="572772" y="405132"/>
                    </a:lnTo>
                    <a:lnTo>
                      <a:pt x="543591" y="405132"/>
                    </a:lnTo>
                    <a:lnTo>
                      <a:pt x="515340" y="407305"/>
                    </a:lnTo>
                    <a:lnTo>
                      <a:pt x="486158" y="405132"/>
                    </a:lnTo>
                    <a:lnTo>
                      <a:pt x="486158" y="399854"/>
                    </a:lnTo>
                    <a:lnTo>
                      <a:pt x="486158" y="395508"/>
                    </a:lnTo>
                    <a:lnTo>
                      <a:pt x="487089" y="394577"/>
                    </a:lnTo>
                    <a:lnTo>
                      <a:pt x="487089" y="392404"/>
                    </a:lnTo>
                    <a:lnTo>
                      <a:pt x="487089" y="390230"/>
                    </a:lnTo>
                    <a:lnTo>
                      <a:pt x="486158" y="388057"/>
                    </a:lnTo>
                    <a:lnTo>
                      <a:pt x="474672" y="382780"/>
                    </a:lnTo>
                    <a:lnTo>
                      <a:pt x="464116" y="379675"/>
                    </a:lnTo>
                    <a:lnTo>
                      <a:pt x="452630" y="372225"/>
                    </a:lnTo>
                    <a:lnTo>
                      <a:pt x="461943" y="372225"/>
                    </a:lnTo>
                    <a:lnTo>
                      <a:pt x="472499" y="367878"/>
                    </a:lnTo>
                    <a:lnTo>
                      <a:pt x="487089" y="364774"/>
                    </a:lnTo>
                    <a:lnTo>
                      <a:pt x="503854" y="362601"/>
                    </a:lnTo>
                    <a:lnTo>
                      <a:pt x="516271" y="358254"/>
                    </a:lnTo>
                    <a:lnTo>
                      <a:pt x="525585" y="350804"/>
                    </a:lnTo>
                    <a:lnTo>
                      <a:pt x="481812" y="350804"/>
                    </a:lnTo>
                    <a:lnTo>
                      <a:pt x="471257" y="347699"/>
                    </a:lnTo>
                    <a:lnTo>
                      <a:pt x="461943" y="347699"/>
                    </a:lnTo>
                    <a:lnTo>
                      <a:pt x="450457" y="345526"/>
                    </a:lnTo>
                    <a:lnTo>
                      <a:pt x="442075" y="343353"/>
                    </a:lnTo>
                    <a:lnTo>
                      <a:pt x="432761" y="340249"/>
                    </a:lnTo>
                    <a:lnTo>
                      <a:pt x="427484" y="330625"/>
                    </a:lnTo>
                    <a:lnTo>
                      <a:pt x="425311" y="315723"/>
                    </a:lnTo>
                    <a:lnTo>
                      <a:pt x="447352" y="312619"/>
                    </a:lnTo>
                    <a:lnTo>
                      <a:pt x="467221" y="305168"/>
                    </a:lnTo>
                    <a:lnTo>
                      <a:pt x="483985" y="297718"/>
                    </a:lnTo>
                    <a:lnTo>
                      <a:pt x="501680" y="290267"/>
                    </a:lnTo>
                    <a:lnTo>
                      <a:pt x="538313" y="290267"/>
                    </a:lnTo>
                    <a:lnTo>
                      <a:pt x="552904" y="241837"/>
                    </a:lnTo>
                    <a:lnTo>
                      <a:pt x="518444" y="241837"/>
                    </a:lnTo>
                    <a:lnTo>
                      <a:pt x="509131" y="229109"/>
                    </a:lnTo>
                    <a:lnTo>
                      <a:pt x="520618" y="221658"/>
                    </a:lnTo>
                    <a:lnTo>
                      <a:pt x="529000" y="214208"/>
                    </a:lnTo>
                    <a:lnTo>
                      <a:pt x="540486" y="208930"/>
                    </a:lnTo>
                    <a:lnTo>
                      <a:pt x="552904" y="204584"/>
                    </a:lnTo>
                    <a:lnTo>
                      <a:pt x="552904" y="191856"/>
                    </a:lnTo>
                    <a:lnTo>
                      <a:pt x="567495" y="184405"/>
                    </a:lnTo>
                    <a:lnTo>
                      <a:pt x="574946" y="176023"/>
                    </a:lnTo>
                    <a:lnTo>
                      <a:pt x="582396" y="164536"/>
                    </a:lnTo>
                    <a:lnTo>
                      <a:pt x="593883" y="157086"/>
                    </a:lnTo>
                    <a:lnTo>
                      <a:pt x="606301" y="151808"/>
                    </a:lnTo>
                    <a:lnTo>
                      <a:pt x="616856" y="151808"/>
                    </a:lnTo>
                    <a:lnTo>
                      <a:pt x="626169" y="154912"/>
                    </a:lnTo>
                    <a:lnTo>
                      <a:pt x="638587" y="153981"/>
                    </a:lnTo>
                    <a:lnTo>
                      <a:pt x="629274" y="149635"/>
                    </a:lnTo>
                    <a:lnTo>
                      <a:pt x="623996" y="147462"/>
                    </a:lnTo>
                    <a:lnTo>
                      <a:pt x="618718" y="146530"/>
                    </a:lnTo>
                    <a:lnTo>
                      <a:pt x="613441" y="140322"/>
                    </a:lnTo>
                    <a:lnTo>
                      <a:pt x="631136" y="137217"/>
                    </a:lnTo>
                    <a:lnTo>
                      <a:pt x="647900" y="131939"/>
                    </a:lnTo>
                    <a:lnTo>
                      <a:pt x="662491" y="127593"/>
                    </a:lnTo>
                    <a:lnTo>
                      <a:pt x="679255" y="124489"/>
                    </a:lnTo>
                    <a:lnTo>
                      <a:pt x="680187" y="131939"/>
                    </a:lnTo>
                    <a:lnTo>
                      <a:pt x="682360" y="135044"/>
                    </a:lnTo>
                    <a:lnTo>
                      <a:pt x="684533" y="140322"/>
                    </a:lnTo>
                    <a:lnTo>
                      <a:pt x="686706" y="144668"/>
                    </a:lnTo>
                    <a:lnTo>
                      <a:pt x="691984" y="146841"/>
                    </a:lnTo>
                    <a:lnTo>
                      <a:pt x="699434" y="147772"/>
                    </a:lnTo>
                    <a:lnTo>
                      <a:pt x="699434" y="142495"/>
                    </a:lnTo>
                    <a:lnTo>
                      <a:pt x="702539" y="137217"/>
                    </a:lnTo>
                    <a:lnTo>
                      <a:pt x="704712" y="129766"/>
                    </a:lnTo>
                    <a:lnTo>
                      <a:pt x="706885" y="124489"/>
                    </a:lnTo>
                    <a:lnTo>
                      <a:pt x="709989" y="129766"/>
                    </a:lnTo>
                    <a:lnTo>
                      <a:pt x="716198" y="135044"/>
                    </a:lnTo>
                    <a:lnTo>
                      <a:pt x="719303" y="139390"/>
                    </a:lnTo>
                    <a:lnTo>
                      <a:pt x="726754" y="142495"/>
                    </a:lnTo>
                    <a:lnTo>
                      <a:pt x="734204" y="144668"/>
                    </a:lnTo>
                    <a:lnTo>
                      <a:pt x="730168" y="120453"/>
                    </a:lnTo>
                    <a:lnTo>
                      <a:pt x="743828" y="117349"/>
                    </a:lnTo>
                    <a:lnTo>
                      <a:pt x="754383" y="113002"/>
                    </a:lnTo>
                    <a:lnTo>
                      <a:pt x="771147" y="117349"/>
                    </a:lnTo>
                    <a:lnTo>
                      <a:pt x="788843" y="124799"/>
                    </a:lnTo>
                    <a:lnTo>
                      <a:pt x="807780" y="135354"/>
                    </a:lnTo>
                    <a:lnTo>
                      <a:pt x="827648" y="144978"/>
                    </a:lnTo>
                    <a:lnTo>
                      <a:pt x="844413" y="152429"/>
                    </a:lnTo>
                    <a:lnTo>
                      <a:pt x="859935" y="157706"/>
                    </a:lnTo>
                    <a:lnTo>
                      <a:pt x="859935" y="154602"/>
                    </a:lnTo>
                    <a:lnTo>
                      <a:pt x="849380" y="144978"/>
                    </a:lnTo>
                    <a:lnTo>
                      <a:pt x="841929" y="137527"/>
                    </a:lnTo>
                    <a:lnTo>
                      <a:pt x="837893" y="127904"/>
                    </a:lnTo>
                    <a:lnTo>
                      <a:pt x="844102" y="117349"/>
                    </a:lnTo>
                    <a:lnTo>
                      <a:pt x="840066" y="113002"/>
                    </a:lnTo>
                    <a:lnTo>
                      <a:pt x="834789" y="107725"/>
                    </a:lnTo>
                    <a:lnTo>
                      <a:pt x="829511" y="103378"/>
                    </a:lnTo>
                    <a:lnTo>
                      <a:pt x="824234" y="100274"/>
                    </a:lnTo>
                    <a:lnTo>
                      <a:pt x="820198" y="95928"/>
                    </a:lnTo>
                    <a:lnTo>
                      <a:pt x="824234" y="87546"/>
                    </a:lnTo>
                    <a:lnTo>
                      <a:pt x="834789" y="90650"/>
                    </a:lnTo>
                    <a:lnTo>
                      <a:pt x="849380" y="92823"/>
                    </a:lnTo>
                    <a:lnTo>
                      <a:pt x="861797" y="90650"/>
                    </a:lnTo>
                    <a:lnTo>
                      <a:pt x="871111" y="83199"/>
                    </a:lnTo>
                    <a:lnTo>
                      <a:pt x="827338" y="83199"/>
                    </a:lnTo>
                    <a:lnTo>
                      <a:pt x="827338" y="80095"/>
                    </a:lnTo>
                    <a:lnTo>
                      <a:pt x="824234" y="80095"/>
                    </a:lnTo>
                    <a:lnTo>
                      <a:pt x="824234" y="75749"/>
                    </a:lnTo>
                    <a:lnTo>
                      <a:pt x="829511" y="72644"/>
                    </a:lnTo>
                    <a:lnTo>
                      <a:pt x="834789" y="68298"/>
                    </a:lnTo>
                    <a:lnTo>
                      <a:pt x="840066" y="65194"/>
                    </a:lnTo>
                    <a:lnTo>
                      <a:pt x="845344" y="60847"/>
                    </a:lnTo>
                    <a:lnTo>
                      <a:pt x="851553" y="59916"/>
                    </a:lnTo>
                    <a:lnTo>
                      <a:pt x="874526" y="63020"/>
                    </a:lnTo>
                    <a:lnTo>
                      <a:pt x="880735" y="46256"/>
                    </a:lnTo>
                    <a:lnTo>
                      <a:pt x="907743" y="50603"/>
                    </a:lnTo>
                    <a:lnTo>
                      <a:pt x="909917" y="50603"/>
                    </a:lnTo>
                    <a:lnTo>
                      <a:pt x="910848" y="46256"/>
                    </a:lnTo>
                    <a:lnTo>
                      <a:pt x="913021" y="45325"/>
                    </a:lnTo>
                    <a:lnTo>
                      <a:pt x="915194" y="40979"/>
                    </a:lnTo>
                    <a:lnTo>
                      <a:pt x="920472" y="38806"/>
                    </a:lnTo>
                    <a:lnTo>
                      <a:pt x="924508" y="45015"/>
                    </a:lnTo>
                    <a:lnTo>
                      <a:pt x="929785" y="50292"/>
                    </a:lnTo>
                    <a:lnTo>
                      <a:pt x="935063" y="55570"/>
                    </a:lnTo>
                    <a:lnTo>
                      <a:pt x="935063" y="45946"/>
                    </a:lnTo>
                    <a:lnTo>
                      <a:pt x="937236" y="45015"/>
                    </a:lnTo>
                    <a:lnTo>
                      <a:pt x="937236" y="42842"/>
                    </a:lnTo>
                    <a:lnTo>
                      <a:pt x="937236" y="40668"/>
                    </a:lnTo>
                    <a:lnTo>
                      <a:pt x="937236" y="38495"/>
                    </a:lnTo>
                    <a:lnTo>
                      <a:pt x="938167" y="35391"/>
                    </a:lnTo>
                    <a:lnTo>
                      <a:pt x="940340" y="33218"/>
                    </a:lnTo>
                    <a:lnTo>
                      <a:pt x="944376" y="31045"/>
                    </a:lnTo>
                    <a:lnTo>
                      <a:pt x="962071" y="22663"/>
                    </a:lnTo>
                    <a:lnTo>
                      <a:pt x="984113" y="20179"/>
                    </a:lnTo>
                    <a:lnTo>
                      <a:pt x="984113" y="20179"/>
                    </a:lnTo>
                    <a:lnTo>
                      <a:pt x="984113" y="20179"/>
                    </a:lnTo>
                    <a:close/>
                    <a:moveTo>
                      <a:pt x="2301024" y="16764"/>
                    </a:moveTo>
                    <a:lnTo>
                      <a:pt x="2311579" y="19869"/>
                    </a:lnTo>
                    <a:lnTo>
                      <a:pt x="2311579" y="27319"/>
                    </a:lnTo>
                    <a:lnTo>
                      <a:pt x="2296057" y="27319"/>
                    </a:lnTo>
                    <a:lnTo>
                      <a:pt x="2301024" y="16764"/>
                    </a:lnTo>
                    <a:lnTo>
                      <a:pt x="2301024" y="16764"/>
                    </a:lnTo>
                    <a:lnTo>
                      <a:pt x="2301024" y="16764"/>
                    </a:lnTo>
                    <a:close/>
                    <a:moveTo>
                      <a:pt x="2792460" y="0"/>
                    </a:moveTo>
                    <a:lnTo>
                      <a:pt x="2797737" y="3104"/>
                    </a:lnTo>
                    <a:lnTo>
                      <a:pt x="2801773" y="7451"/>
                    </a:lnTo>
                    <a:lnTo>
                      <a:pt x="2803946" y="10555"/>
                    </a:lnTo>
                    <a:lnTo>
                      <a:pt x="2804878" y="16764"/>
                    </a:lnTo>
                    <a:lnTo>
                      <a:pt x="2807051" y="19869"/>
                    </a:lnTo>
                    <a:lnTo>
                      <a:pt x="2809224" y="25146"/>
                    </a:lnTo>
                    <a:lnTo>
                      <a:pt x="2812328" y="27319"/>
                    </a:lnTo>
                    <a:lnTo>
                      <a:pt x="2823815" y="32597"/>
                    </a:lnTo>
                    <a:lnTo>
                      <a:pt x="2834370" y="34770"/>
                    </a:lnTo>
                    <a:lnTo>
                      <a:pt x="2841821" y="34770"/>
                    </a:lnTo>
                    <a:lnTo>
                      <a:pt x="2847098" y="39116"/>
                    </a:lnTo>
                    <a:lnTo>
                      <a:pt x="2851134" y="46567"/>
                    </a:lnTo>
                    <a:lnTo>
                      <a:pt x="2853307" y="61468"/>
                    </a:lnTo>
                    <a:lnTo>
                      <a:pt x="2851134" y="62400"/>
                    </a:lnTo>
                    <a:lnTo>
                      <a:pt x="2851134" y="62400"/>
                    </a:lnTo>
                    <a:lnTo>
                      <a:pt x="2851134" y="64573"/>
                    </a:lnTo>
                    <a:lnTo>
                      <a:pt x="2851134" y="66746"/>
                    </a:lnTo>
                    <a:lnTo>
                      <a:pt x="2848961" y="68919"/>
                    </a:lnTo>
                    <a:lnTo>
                      <a:pt x="2825988" y="68919"/>
                    </a:lnTo>
                    <a:lnTo>
                      <a:pt x="2802084" y="68919"/>
                    </a:lnTo>
                    <a:lnTo>
                      <a:pt x="2782215" y="77301"/>
                    </a:lnTo>
                    <a:lnTo>
                      <a:pt x="2778179" y="79474"/>
                    </a:lnTo>
                    <a:lnTo>
                      <a:pt x="2776006" y="83820"/>
                    </a:lnTo>
                    <a:lnTo>
                      <a:pt x="2775075" y="84752"/>
                    </a:lnTo>
                    <a:lnTo>
                      <a:pt x="2772902" y="86925"/>
                    </a:lnTo>
                    <a:lnTo>
                      <a:pt x="2770729" y="89098"/>
                    </a:lnTo>
                    <a:lnTo>
                      <a:pt x="2767624" y="91271"/>
                    </a:lnTo>
                    <a:lnTo>
                      <a:pt x="2761415" y="94376"/>
                    </a:lnTo>
                    <a:lnTo>
                      <a:pt x="2758311" y="89098"/>
                    </a:lnTo>
                    <a:lnTo>
                      <a:pt x="2756137" y="84752"/>
                    </a:lnTo>
                    <a:lnTo>
                      <a:pt x="2753033" y="81647"/>
                    </a:lnTo>
                    <a:lnTo>
                      <a:pt x="2765451" y="49982"/>
                    </a:lnTo>
                    <a:lnTo>
                      <a:pt x="2777869" y="24525"/>
                    </a:lnTo>
                    <a:lnTo>
                      <a:pt x="2792460" y="0"/>
                    </a:lnTo>
                    <a:lnTo>
                      <a:pt x="2792460" y="0"/>
                    </a:lnTo>
                    <a:lnTo>
                      <a:pt x="2792460" y="0"/>
                    </a:lnTo>
                    <a:close/>
                    <a:moveTo>
                      <a:pt x="2665177" y="0"/>
                    </a:moveTo>
                    <a:lnTo>
                      <a:pt x="2674490" y="9624"/>
                    </a:lnTo>
                    <a:lnTo>
                      <a:pt x="2679768" y="20179"/>
                    </a:lnTo>
                    <a:lnTo>
                      <a:pt x="2685046" y="32907"/>
                    </a:lnTo>
                    <a:lnTo>
                      <a:pt x="2675732" y="32907"/>
                    </a:lnTo>
                    <a:lnTo>
                      <a:pt x="2675732" y="27319"/>
                    </a:lnTo>
                    <a:lnTo>
                      <a:pt x="2672628" y="24215"/>
                    </a:lnTo>
                    <a:lnTo>
                      <a:pt x="2668592" y="19869"/>
                    </a:lnTo>
                    <a:lnTo>
                      <a:pt x="2667660" y="14591"/>
                    </a:lnTo>
                    <a:lnTo>
                      <a:pt x="2665487" y="9313"/>
                    </a:lnTo>
                    <a:lnTo>
                      <a:pt x="2665487" y="0"/>
                    </a:lnTo>
                    <a:lnTo>
                      <a:pt x="2665177" y="0"/>
                    </a:lnTo>
                    <a:lnTo>
                      <a:pt x="2665177" y="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974" name="Google Shape;974;p39"/>
              <p:cNvSpPr/>
              <p:nvPr/>
            </p:nvSpPr>
            <p:spPr>
              <a:xfrm>
                <a:off x="3709769" y="4075070"/>
                <a:ext cx="34149" cy="15522"/>
              </a:xfrm>
              <a:custGeom>
                <a:rect b="b" l="l" r="r" t="t"/>
                <a:pathLst>
                  <a:path extrusionOk="0" h="15522" w="34149">
                    <a:moveTo>
                      <a:pt x="13660" y="14591"/>
                    </a:moveTo>
                    <a:lnTo>
                      <a:pt x="20800" y="16764"/>
                    </a:lnTo>
                    <a:lnTo>
                      <a:pt x="23904" y="16764"/>
                    </a:lnTo>
                    <a:lnTo>
                      <a:pt x="28251" y="16764"/>
                    </a:lnTo>
                    <a:lnTo>
                      <a:pt x="36633" y="16764"/>
                    </a:lnTo>
                    <a:lnTo>
                      <a:pt x="35391" y="10555"/>
                    </a:lnTo>
                    <a:lnTo>
                      <a:pt x="35391" y="7140"/>
                    </a:lnTo>
                    <a:lnTo>
                      <a:pt x="33528" y="3104"/>
                    </a:lnTo>
                    <a:lnTo>
                      <a:pt x="33528" y="0"/>
                    </a:lnTo>
                    <a:lnTo>
                      <a:pt x="0" y="0"/>
                    </a:lnTo>
                    <a:lnTo>
                      <a:pt x="0" y="12418"/>
                    </a:lnTo>
                    <a:lnTo>
                      <a:pt x="7451" y="14591"/>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975" name="Google Shape;975;p39"/>
              <p:cNvSpPr/>
              <p:nvPr/>
            </p:nvSpPr>
            <p:spPr>
              <a:xfrm>
                <a:off x="3530642" y="4043094"/>
                <a:ext cx="34149" cy="9313"/>
              </a:xfrm>
              <a:custGeom>
                <a:rect b="b" l="l" r="r" t="t"/>
                <a:pathLst>
                  <a:path extrusionOk="0" h="9313" w="34149">
                    <a:moveTo>
                      <a:pt x="22973" y="11797"/>
                    </a:moveTo>
                    <a:lnTo>
                      <a:pt x="32286" y="7451"/>
                    </a:lnTo>
                    <a:lnTo>
                      <a:pt x="36633" y="7451"/>
                    </a:lnTo>
                    <a:lnTo>
                      <a:pt x="30424" y="4346"/>
                    </a:lnTo>
                    <a:lnTo>
                      <a:pt x="22973" y="2173"/>
                    </a:lnTo>
                    <a:lnTo>
                      <a:pt x="15833" y="0"/>
                    </a:lnTo>
                    <a:lnTo>
                      <a:pt x="12728" y="2173"/>
                    </a:lnTo>
                    <a:lnTo>
                      <a:pt x="7451" y="4346"/>
                    </a:lnTo>
                    <a:lnTo>
                      <a:pt x="3104" y="7451"/>
                    </a:lnTo>
                    <a:lnTo>
                      <a:pt x="0" y="7451"/>
                    </a:lnTo>
                    <a:lnTo>
                      <a:pt x="0" y="11797"/>
                    </a:lnTo>
                    <a:lnTo>
                      <a:pt x="12728" y="11797"/>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976" name="Google Shape;976;p39"/>
              <p:cNvSpPr/>
              <p:nvPr/>
            </p:nvSpPr>
            <p:spPr>
              <a:xfrm>
                <a:off x="3730569" y="4013602"/>
                <a:ext cx="37253" cy="40357"/>
              </a:xfrm>
              <a:custGeom>
                <a:rect b="b" l="l" r="r" t="t"/>
                <a:pathLst>
                  <a:path extrusionOk="0" h="40357" w="37253">
                    <a:moveTo>
                      <a:pt x="10555" y="39116"/>
                    </a:moveTo>
                    <a:lnTo>
                      <a:pt x="14591" y="41289"/>
                    </a:lnTo>
                    <a:lnTo>
                      <a:pt x="22042" y="41289"/>
                    </a:lnTo>
                    <a:lnTo>
                      <a:pt x="27319" y="41289"/>
                    </a:lnTo>
                    <a:lnTo>
                      <a:pt x="29182" y="34770"/>
                    </a:lnTo>
                    <a:lnTo>
                      <a:pt x="30424" y="31665"/>
                    </a:lnTo>
                    <a:lnTo>
                      <a:pt x="32286" y="27630"/>
                    </a:lnTo>
                    <a:lnTo>
                      <a:pt x="34460" y="26388"/>
                    </a:lnTo>
                    <a:lnTo>
                      <a:pt x="36633" y="24215"/>
                    </a:lnTo>
                    <a:lnTo>
                      <a:pt x="39737" y="20179"/>
                    </a:lnTo>
                    <a:lnTo>
                      <a:pt x="32286" y="14901"/>
                    </a:lnTo>
                    <a:lnTo>
                      <a:pt x="25146" y="7451"/>
                    </a:lnTo>
                    <a:lnTo>
                      <a:pt x="19869" y="0"/>
                    </a:lnTo>
                    <a:lnTo>
                      <a:pt x="3104" y="0"/>
                    </a:lnTo>
                    <a:lnTo>
                      <a:pt x="3104" y="9624"/>
                    </a:lnTo>
                    <a:lnTo>
                      <a:pt x="3104" y="16764"/>
                    </a:lnTo>
                    <a:lnTo>
                      <a:pt x="1242" y="24215"/>
                    </a:lnTo>
                    <a:lnTo>
                      <a:pt x="0" y="29492"/>
                    </a:lnTo>
                    <a:lnTo>
                      <a:pt x="0" y="36943"/>
                    </a:lnTo>
                    <a:lnTo>
                      <a:pt x="5278" y="39116"/>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977" name="Google Shape;977;p39"/>
              <p:cNvSpPr/>
              <p:nvPr/>
            </p:nvSpPr>
            <p:spPr>
              <a:xfrm>
                <a:off x="3457998" y="4104562"/>
                <a:ext cx="170745" cy="90029"/>
              </a:xfrm>
              <a:custGeom>
                <a:rect b="b" l="l" r="r" t="t"/>
                <a:pathLst>
                  <a:path extrusionOk="0" h="90029" w="170745">
                    <a:moveTo>
                      <a:pt x="170745" y="30734"/>
                    </a:moveTo>
                    <a:lnTo>
                      <a:pt x="170745" y="29492"/>
                    </a:lnTo>
                    <a:lnTo>
                      <a:pt x="168572" y="27630"/>
                    </a:lnTo>
                    <a:lnTo>
                      <a:pt x="165468" y="25457"/>
                    </a:lnTo>
                    <a:lnTo>
                      <a:pt x="163294" y="25457"/>
                    </a:lnTo>
                    <a:lnTo>
                      <a:pt x="161121" y="25457"/>
                    </a:lnTo>
                    <a:lnTo>
                      <a:pt x="159259" y="27630"/>
                    </a:lnTo>
                    <a:lnTo>
                      <a:pt x="156154" y="30734"/>
                    </a:lnTo>
                    <a:lnTo>
                      <a:pt x="148704" y="30734"/>
                    </a:lnTo>
                    <a:lnTo>
                      <a:pt x="143426" y="30734"/>
                    </a:lnTo>
                    <a:lnTo>
                      <a:pt x="137217" y="29492"/>
                    </a:lnTo>
                    <a:lnTo>
                      <a:pt x="132250" y="27630"/>
                    </a:lnTo>
                    <a:lnTo>
                      <a:pt x="128835" y="27630"/>
                    </a:lnTo>
                    <a:lnTo>
                      <a:pt x="128835" y="23283"/>
                    </a:lnTo>
                    <a:lnTo>
                      <a:pt x="132250" y="23283"/>
                    </a:lnTo>
                    <a:lnTo>
                      <a:pt x="132250" y="17075"/>
                    </a:lnTo>
                    <a:lnTo>
                      <a:pt x="130077" y="12728"/>
                    </a:lnTo>
                    <a:lnTo>
                      <a:pt x="130077" y="9624"/>
                    </a:lnTo>
                    <a:lnTo>
                      <a:pt x="128835" y="5278"/>
                    </a:lnTo>
                    <a:lnTo>
                      <a:pt x="126972" y="3104"/>
                    </a:lnTo>
                    <a:lnTo>
                      <a:pt x="124799" y="0"/>
                    </a:lnTo>
                    <a:lnTo>
                      <a:pt x="117659" y="0"/>
                    </a:lnTo>
                    <a:lnTo>
                      <a:pt x="112381" y="0"/>
                    </a:lnTo>
                    <a:lnTo>
                      <a:pt x="109277" y="2173"/>
                    </a:lnTo>
                    <a:lnTo>
                      <a:pt x="104931" y="3104"/>
                    </a:lnTo>
                    <a:lnTo>
                      <a:pt x="107104" y="17075"/>
                    </a:lnTo>
                    <a:lnTo>
                      <a:pt x="109277" y="22352"/>
                    </a:lnTo>
                    <a:lnTo>
                      <a:pt x="112381" y="29492"/>
                    </a:lnTo>
                    <a:lnTo>
                      <a:pt x="115486" y="38185"/>
                    </a:lnTo>
                    <a:lnTo>
                      <a:pt x="95617" y="36943"/>
                    </a:lnTo>
                    <a:lnTo>
                      <a:pt x="80095" y="30734"/>
                    </a:lnTo>
                    <a:lnTo>
                      <a:pt x="65504" y="23283"/>
                    </a:lnTo>
                    <a:lnTo>
                      <a:pt x="48740" y="17075"/>
                    </a:lnTo>
                    <a:lnTo>
                      <a:pt x="28871" y="10555"/>
                    </a:lnTo>
                    <a:lnTo>
                      <a:pt x="27009" y="12728"/>
                    </a:lnTo>
                    <a:lnTo>
                      <a:pt x="24836" y="12728"/>
                    </a:lnTo>
                    <a:lnTo>
                      <a:pt x="22663" y="14901"/>
                    </a:lnTo>
                    <a:lnTo>
                      <a:pt x="19558" y="14901"/>
                    </a:lnTo>
                    <a:lnTo>
                      <a:pt x="21731" y="18006"/>
                    </a:lnTo>
                    <a:lnTo>
                      <a:pt x="22663" y="20179"/>
                    </a:lnTo>
                    <a:lnTo>
                      <a:pt x="22663" y="22352"/>
                    </a:lnTo>
                    <a:lnTo>
                      <a:pt x="24836" y="23283"/>
                    </a:lnTo>
                    <a:lnTo>
                      <a:pt x="27009" y="25457"/>
                    </a:lnTo>
                    <a:lnTo>
                      <a:pt x="28871" y="27630"/>
                    </a:lnTo>
                    <a:lnTo>
                      <a:pt x="24836" y="29492"/>
                    </a:lnTo>
                    <a:lnTo>
                      <a:pt x="21731" y="29492"/>
                    </a:lnTo>
                    <a:lnTo>
                      <a:pt x="17695" y="30734"/>
                    </a:lnTo>
                    <a:lnTo>
                      <a:pt x="12418" y="30734"/>
                    </a:lnTo>
                    <a:lnTo>
                      <a:pt x="12418" y="34770"/>
                    </a:lnTo>
                    <a:lnTo>
                      <a:pt x="15522" y="34770"/>
                    </a:lnTo>
                    <a:lnTo>
                      <a:pt x="14280" y="40047"/>
                    </a:lnTo>
                    <a:lnTo>
                      <a:pt x="10245" y="42221"/>
                    </a:lnTo>
                    <a:lnTo>
                      <a:pt x="9313" y="44394"/>
                    </a:lnTo>
                    <a:lnTo>
                      <a:pt x="4967" y="45636"/>
                    </a:lnTo>
                    <a:lnTo>
                      <a:pt x="0" y="47498"/>
                    </a:lnTo>
                    <a:lnTo>
                      <a:pt x="0" y="51844"/>
                    </a:lnTo>
                    <a:lnTo>
                      <a:pt x="4967" y="51844"/>
                    </a:lnTo>
                    <a:lnTo>
                      <a:pt x="15522" y="57122"/>
                    </a:lnTo>
                    <a:lnTo>
                      <a:pt x="32286" y="59295"/>
                    </a:lnTo>
                    <a:lnTo>
                      <a:pt x="46567" y="57122"/>
                    </a:lnTo>
                    <a:lnTo>
                      <a:pt x="59295" y="51844"/>
                    </a:lnTo>
                    <a:lnTo>
                      <a:pt x="80095" y="51844"/>
                    </a:lnTo>
                    <a:lnTo>
                      <a:pt x="77922" y="57122"/>
                    </a:lnTo>
                    <a:lnTo>
                      <a:pt x="73886" y="62400"/>
                    </a:lnTo>
                    <a:lnTo>
                      <a:pt x="70782" y="67677"/>
                    </a:lnTo>
                    <a:lnTo>
                      <a:pt x="65504" y="72023"/>
                    </a:lnTo>
                    <a:lnTo>
                      <a:pt x="59295" y="75128"/>
                    </a:lnTo>
                    <a:lnTo>
                      <a:pt x="61158" y="81337"/>
                    </a:lnTo>
                    <a:lnTo>
                      <a:pt x="61158" y="84752"/>
                    </a:lnTo>
                    <a:lnTo>
                      <a:pt x="63331" y="88787"/>
                    </a:lnTo>
                    <a:lnTo>
                      <a:pt x="65504" y="91892"/>
                    </a:lnTo>
                    <a:lnTo>
                      <a:pt x="81026" y="86614"/>
                    </a:lnTo>
                    <a:lnTo>
                      <a:pt x="92513" y="77301"/>
                    </a:lnTo>
                    <a:lnTo>
                      <a:pt x="104931" y="67677"/>
                    </a:lnTo>
                    <a:lnTo>
                      <a:pt x="115486" y="60226"/>
                    </a:lnTo>
                    <a:lnTo>
                      <a:pt x="130077" y="57122"/>
                    </a:lnTo>
                    <a:lnTo>
                      <a:pt x="144668" y="57122"/>
                    </a:lnTo>
                    <a:lnTo>
                      <a:pt x="158017" y="57122"/>
                    </a:lnTo>
                    <a:lnTo>
                      <a:pt x="168572" y="51844"/>
                    </a:lnTo>
                    <a:lnTo>
                      <a:pt x="170745" y="47498"/>
                    </a:lnTo>
                    <a:lnTo>
                      <a:pt x="170745" y="45636"/>
                    </a:lnTo>
                    <a:lnTo>
                      <a:pt x="170745" y="44394"/>
                    </a:lnTo>
                    <a:lnTo>
                      <a:pt x="170745" y="42221"/>
                    </a:lnTo>
                    <a:lnTo>
                      <a:pt x="172608" y="38185"/>
                    </a:lnTo>
                    <a:lnTo>
                      <a:pt x="172608" y="34770"/>
                    </a:lnTo>
                    <a:lnTo>
                      <a:pt x="170745" y="32907"/>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978" name="Google Shape;978;p39"/>
              <p:cNvSpPr/>
              <p:nvPr/>
            </p:nvSpPr>
            <p:spPr>
              <a:xfrm>
                <a:off x="3317366" y="4178759"/>
                <a:ext cx="139700" cy="152118"/>
              </a:xfrm>
              <a:custGeom>
                <a:rect b="b" l="l" r="r" t="t"/>
                <a:pathLst>
                  <a:path extrusionOk="0" h="152118" w="139700">
                    <a:moveTo>
                      <a:pt x="133181" y="30424"/>
                    </a:moveTo>
                    <a:lnTo>
                      <a:pt x="129145" y="22042"/>
                    </a:lnTo>
                    <a:lnTo>
                      <a:pt x="126041" y="14591"/>
                    </a:lnTo>
                    <a:lnTo>
                      <a:pt x="109277" y="14591"/>
                    </a:lnTo>
                    <a:lnTo>
                      <a:pt x="94686" y="14591"/>
                    </a:lnTo>
                    <a:lnTo>
                      <a:pt x="76991" y="14591"/>
                    </a:lnTo>
                    <a:lnTo>
                      <a:pt x="76991" y="931"/>
                    </a:lnTo>
                    <a:lnTo>
                      <a:pt x="62400" y="0"/>
                    </a:lnTo>
                    <a:lnTo>
                      <a:pt x="50913" y="931"/>
                    </a:lnTo>
                    <a:lnTo>
                      <a:pt x="42531" y="5278"/>
                    </a:lnTo>
                    <a:lnTo>
                      <a:pt x="31045" y="7140"/>
                    </a:lnTo>
                    <a:lnTo>
                      <a:pt x="16454" y="10555"/>
                    </a:lnTo>
                    <a:lnTo>
                      <a:pt x="18627" y="17695"/>
                    </a:lnTo>
                    <a:lnTo>
                      <a:pt x="20800" y="25146"/>
                    </a:lnTo>
                    <a:lnTo>
                      <a:pt x="21731" y="29492"/>
                    </a:lnTo>
                    <a:lnTo>
                      <a:pt x="23904" y="34770"/>
                    </a:lnTo>
                    <a:lnTo>
                      <a:pt x="29182" y="37874"/>
                    </a:lnTo>
                    <a:lnTo>
                      <a:pt x="21731" y="60227"/>
                    </a:lnTo>
                    <a:lnTo>
                      <a:pt x="13349" y="80095"/>
                    </a:lnTo>
                    <a:lnTo>
                      <a:pt x="0" y="94996"/>
                    </a:lnTo>
                    <a:lnTo>
                      <a:pt x="0" y="106793"/>
                    </a:lnTo>
                    <a:lnTo>
                      <a:pt x="6209" y="106793"/>
                    </a:lnTo>
                    <a:lnTo>
                      <a:pt x="7140" y="106793"/>
                    </a:lnTo>
                    <a:lnTo>
                      <a:pt x="9313" y="106793"/>
                    </a:lnTo>
                    <a:lnTo>
                      <a:pt x="11486" y="106793"/>
                    </a:lnTo>
                    <a:lnTo>
                      <a:pt x="13349" y="106793"/>
                    </a:lnTo>
                    <a:lnTo>
                      <a:pt x="16454" y="109898"/>
                    </a:lnTo>
                    <a:lnTo>
                      <a:pt x="18627" y="112071"/>
                    </a:lnTo>
                    <a:lnTo>
                      <a:pt x="18627" y="114244"/>
                    </a:lnTo>
                    <a:lnTo>
                      <a:pt x="20800" y="116107"/>
                    </a:lnTo>
                    <a:lnTo>
                      <a:pt x="20800" y="117349"/>
                    </a:lnTo>
                    <a:lnTo>
                      <a:pt x="20800" y="123557"/>
                    </a:lnTo>
                    <a:lnTo>
                      <a:pt x="33218" y="123557"/>
                    </a:lnTo>
                    <a:lnTo>
                      <a:pt x="33218" y="126662"/>
                    </a:lnTo>
                    <a:lnTo>
                      <a:pt x="31045" y="131008"/>
                    </a:lnTo>
                    <a:lnTo>
                      <a:pt x="31045" y="131939"/>
                    </a:lnTo>
                    <a:lnTo>
                      <a:pt x="31045" y="134113"/>
                    </a:lnTo>
                    <a:lnTo>
                      <a:pt x="29182" y="136286"/>
                    </a:lnTo>
                    <a:lnTo>
                      <a:pt x="31045" y="139390"/>
                    </a:lnTo>
                    <a:lnTo>
                      <a:pt x="31045" y="143736"/>
                    </a:lnTo>
                    <a:lnTo>
                      <a:pt x="33218" y="145910"/>
                    </a:lnTo>
                    <a:lnTo>
                      <a:pt x="35391" y="149014"/>
                    </a:lnTo>
                    <a:lnTo>
                      <a:pt x="36322" y="152118"/>
                    </a:lnTo>
                    <a:lnTo>
                      <a:pt x="54949" y="146841"/>
                    </a:lnTo>
                    <a:lnTo>
                      <a:pt x="69540" y="141563"/>
                    </a:lnTo>
                    <a:lnTo>
                      <a:pt x="85373" y="139390"/>
                    </a:lnTo>
                    <a:lnTo>
                      <a:pt x="82268" y="123557"/>
                    </a:lnTo>
                    <a:lnTo>
                      <a:pt x="84131" y="106793"/>
                    </a:lnTo>
                    <a:lnTo>
                      <a:pt x="91582" y="91892"/>
                    </a:lnTo>
                    <a:lnTo>
                      <a:pt x="99964" y="74817"/>
                    </a:lnTo>
                    <a:lnTo>
                      <a:pt x="114554" y="69540"/>
                    </a:lnTo>
                    <a:lnTo>
                      <a:pt x="129145" y="64262"/>
                    </a:lnTo>
                    <a:lnTo>
                      <a:pt x="140632" y="50603"/>
                    </a:lnTo>
                    <a:lnTo>
                      <a:pt x="140632" y="47498"/>
                    </a:lnTo>
                    <a:lnTo>
                      <a:pt x="136286" y="40048"/>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979" name="Google Shape;979;p39"/>
              <p:cNvSpPr/>
              <p:nvPr/>
            </p:nvSpPr>
            <p:spPr>
              <a:xfrm>
                <a:off x="3770306" y="4054891"/>
                <a:ext cx="24835" cy="12417"/>
              </a:xfrm>
              <a:custGeom>
                <a:rect b="b" l="l" r="r" t="t"/>
                <a:pathLst>
                  <a:path extrusionOk="0" h="12417" w="24835">
                    <a:moveTo>
                      <a:pt x="3104" y="12728"/>
                    </a:moveTo>
                    <a:lnTo>
                      <a:pt x="27009" y="7451"/>
                    </a:lnTo>
                    <a:lnTo>
                      <a:pt x="27009" y="0"/>
                    </a:lnTo>
                    <a:lnTo>
                      <a:pt x="21731" y="0"/>
                    </a:lnTo>
                    <a:lnTo>
                      <a:pt x="17695" y="0"/>
                    </a:lnTo>
                    <a:lnTo>
                      <a:pt x="14591" y="0"/>
                    </a:lnTo>
                    <a:lnTo>
                      <a:pt x="12418" y="0"/>
                    </a:lnTo>
                    <a:lnTo>
                      <a:pt x="9313" y="0"/>
                    </a:lnTo>
                    <a:lnTo>
                      <a:pt x="5278" y="0"/>
                    </a:lnTo>
                    <a:lnTo>
                      <a:pt x="0" y="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980" name="Google Shape;980;p39"/>
              <p:cNvSpPr/>
              <p:nvPr/>
            </p:nvSpPr>
            <p:spPr>
              <a:xfrm>
                <a:off x="3430679" y="4132192"/>
                <a:ext cx="12417" cy="6208"/>
              </a:xfrm>
              <a:custGeom>
                <a:rect b="b" l="l" r="r" t="t"/>
                <a:pathLst>
                  <a:path extrusionOk="0" h="6208" w="12417">
                    <a:moveTo>
                      <a:pt x="7451" y="1863"/>
                    </a:moveTo>
                    <a:lnTo>
                      <a:pt x="3104" y="0"/>
                    </a:lnTo>
                    <a:lnTo>
                      <a:pt x="0" y="0"/>
                    </a:lnTo>
                    <a:lnTo>
                      <a:pt x="0" y="7140"/>
                    </a:lnTo>
                    <a:lnTo>
                      <a:pt x="12728" y="7140"/>
                    </a:lnTo>
                    <a:lnTo>
                      <a:pt x="10555" y="3104"/>
                    </a:lnTo>
                    <a:lnTo>
                      <a:pt x="8382" y="1863"/>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981" name="Google Shape;981;p39"/>
              <p:cNvSpPr/>
              <p:nvPr/>
            </p:nvSpPr>
            <p:spPr>
              <a:xfrm>
                <a:off x="3367348" y="4082210"/>
                <a:ext cx="96238" cy="58984"/>
              </a:xfrm>
              <a:custGeom>
                <a:rect b="b" l="l" r="r" t="t"/>
                <a:pathLst>
                  <a:path extrusionOk="0" h="58984" w="96238">
                    <a:moveTo>
                      <a:pt x="24836" y="60537"/>
                    </a:moveTo>
                    <a:lnTo>
                      <a:pt x="35391" y="60537"/>
                    </a:lnTo>
                    <a:lnTo>
                      <a:pt x="48740" y="57122"/>
                    </a:lnTo>
                    <a:lnTo>
                      <a:pt x="54018" y="47809"/>
                    </a:lnTo>
                    <a:lnTo>
                      <a:pt x="56191" y="29803"/>
                    </a:lnTo>
                    <a:lnTo>
                      <a:pt x="59295" y="32907"/>
                    </a:lnTo>
                    <a:lnTo>
                      <a:pt x="61468" y="35080"/>
                    </a:lnTo>
                    <a:lnTo>
                      <a:pt x="64573" y="37253"/>
                    </a:lnTo>
                    <a:lnTo>
                      <a:pt x="68608" y="39427"/>
                    </a:lnTo>
                    <a:lnTo>
                      <a:pt x="76059" y="42531"/>
                    </a:lnTo>
                    <a:lnTo>
                      <a:pt x="79164" y="37253"/>
                    </a:lnTo>
                    <a:lnTo>
                      <a:pt x="85373" y="32907"/>
                    </a:lnTo>
                    <a:lnTo>
                      <a:pt x="90650" y="29803"/>
                    </a:lnTo>
                    <a:lnTo>
                      <a:pt x="95617" y="25457"/>
                    </a:lnTo>
                    <a:lnTo>
                      <a:pt x="95617" y="22352"/>
                    </a:lnTo>
                    <a:lnTo>
                      <a:pt x="97790" y="18006"/>
                    </a:lnTo>
                    <a:lnTo>
                      <a:pt x="95617" y="12728"/>
                    </a:lnTo>
                    <a:lnTo>
                      <a:pt x="95617" y="7451"/>
                    </a:lnTo>
                    <a:lnTo>
                      <a:pt x="95617" y="0"/>
                    </a:lnTo>
                    <a:lnTo>
                      <a:pt x="66435" y="7451"/>
                    </a:lnTo>
                    <a:lnTo>
                      <a:pt x="41600" y="18006"/>
                    </a:lnTo>
                    <a:lnTo>
                      <a:pt x="19558" y="31976"/>
                    </a:lnTo>
                    <a:lnTo>
                      <a:pt x="0" y="45636"/>
                    </a:lnTo>
                    <a:lnTo>
                      <a:pt x="0" y="60537"/>
                    </a:lnTo>
                    <a:lnTo>
                      <a:pt x="13349" y="60537"/>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982" name="Google Shape;982;p39"/>
              <p:cNvSpPr/>
              <p:nvPr/>
            </p:nvSpPr>
            <p:spPr>
              <a:xfrm>
                <a:off x="3502702" y="4062342"/>
                <a:ext cx="43462" cy="27940"/>
              </a:xfrm>
              <a:custGeom>
                <a:rect b="b" l="l" r="r" t="t"/>
                <a:pathLst>
                  <a:path extrusionOk="0" h="27940" w="43462">
                    <a:moveTo>
                      <a:pt x="4036" y="25146"/>
                    </a:moveTo>
                    <a:lnTo>
                      <a:pt x="7140" y="29492"/>
                    </a:lnTo>
                    <a:lnTo>
                      <a:pt x="13349" y="30734"/>
                    </a:lnTo>
                    <a:lnTo>
                      <a:pt x="16454" y="30734"/>
                    </a:lnTo>
                    <a:lnTo>
                      <a:pt x="21731" y="29492"/>
                    </a:lnTo>
                    <a:lnTo>
                      <a:pt x="27940" y="25146"/>
                    </a:lnTo>
                    <a:lnTo>
                      <a:pt x="33218" y="19869"/>
                    </a:lnTo>
                    <a:lnTo>
                      <a:pt x="36322" y="15833"/>
                    </a:lnTo>
                    <a:lnTo>
                      <a:pt x="40668" y="10555"/>
                    </a:lnTo>
                    <a:lnTo>
                      <a:pt x="43773" y="5278"/>
                    </a:lnTo>
                    <a:lnTo>
                      <a:pt x="38495" y="3104"/>
                    </a:lnTo>
                    <a:lnTo>
                      <a:pt x="31045" y="931"/>
                    </a:lnTo>
                    <a:lnTo>
                      <a:pt x="23904" y="931"/>
                    </a:lnTo>
                    <a:lnTo>
                      <a:pt x="14591" y="0"/>
                    </a:lnTo>
                    <a:lnTo>
                      <a:pt x="7140" y="7451"/>
                    </a:lnTo>
                    <a:lnTo>
                      <a:pt x="0" y="12728"/>
                    </a:lnTo>
                    <a:lnTo>
                      <a:pt x="0" y="18006"/>
                    </a:lnTo>
                    <a:lnTo>
                      <a:pt x="1863" y="22042"/>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983" name="Google Shape;983;p39"/>
              <p:cNvSpPr/>
              <p:nvPr/>
            </p:nvSpPr>
            <p:spPr>
              <a:xfrm>
                <a:off x="5862400" y="4041231"/>
                <a:ext cx="260774" cy="310445"/>
              </a:xfrm>
              <a:custGeom>
                <a:rect b="b" l="l" r="r" t="t"/>
                <a:pathLst>
                  <a:path extrusionOk="0" h="310445" w="260774">
                    <a:moveTo>
                      <a:pt x="16454" y="264189"/>
                    </a:moveTo>
                    <a:lnTo>
                      <a:pt x="24836" y="273813"/>
                    </a:lnTo>
                    <a:lnTo>
                      <a:pt x="34149" y="286541"/>
                    </a:lnTo>
                    <a:lnTo>
                      <a:pt x="39427" y="301443"/>
                    </a:lnTo>
                    <a:lnTo>
                      <a:pt x="56191" y="304547"/>
                    </a:lnTo>
                    <a:lnTo>
                      <a:pt x="70782" y="310756"/>
                    </a:lnTo>
                    <a:lnTo>
                      <a:pt x="74818" y="301443"/>
                    </a:lnTo>
                    <a:lnTo>
                      <a:pt x="80095" y="301443"/>
                    </a:lnTo>
                    <a:lnTo>
                      <a:pt x="80095" y="297097"/>
                    </a:lnTo>
                    <a:lnTo>
                      <a:pt x="68609" y="288715"/>
                    </a:lnTo>
                    <a:lnTo>
                      <a:pt x="60226" y="276918"/>
                    </a:lnTo>
                    <a:lnTo>
                      <a:pt x="53086" y="266362"/>
                    </a:lnTo>
                    <a:lnTo>
                      <a:pt x="50913" y="257049"/>
                    </a:lnTo>
                    <a:lnTo>
                      <a:pt x="56191" y="229419"/>
                    </a:lnTo>
                    <a:lnTo>
                      <a:pt x="67677" y="199927"/>
                    </a:lnTo>
                    <a:lnTo>
                      <a:pt x="83199" y="170124"/>
                    </a:lnTo>
                    <a:lnTo>
                      <a:pt x="104000" y="140632"/>
                    </a:lnTo>
                    <a:lnTo>
                      <a:pt x="124799" y="115175"/>
                    </a:lnTo>
                    <a:lnTo>
                      <a:pt x="145599" y="92823"/>
                    </a:lnTo>
                    <a:lnTo>
                      <a:pt x="163295" y="78232"/>
                    </a:lnTo>
                    <a:lnTo>
                      <a:pt x="180059" y="70782"/>
                    </a:lnTo>
                    <a:lnTo>
                      <a:pt x="197754" y="63331"/>
                    </a:lnTo>
                    <a:lnTo>
                      <a:pt x="217623" y="55880"/>
                    </a:lnTo>
                    <a:lnTo>
                      <a:pt x="234076" y="46256"/>
                    </a:lnTo>
                    <a:lnTo>
                      <a:pt x="248667" y="35701"/>
                    </a:lnTo>
                    <a:lnTo>
                      <a:pt x="260154" y="21110"/>
                    </a:lnTo>
                    <a:lnTo>
                      <a:pt x="261395" y="18937"/>
                    </a:lnTo>
                    <a:lnTo>
                      <a:pt x="261395" y="16764"/>
                    </a:lnTo>
                    <a:lnTo>
                      <a:pt x="263258" y="13660"/>
                    </a:lnTo>
                    <a:lnTo>
                      <a:pt x="260154" y="9313"/>
                    </a:lnTo>
                    <a:lnTo>
                      <a:pt x="258291" y="6209"/>
                    </a:lnTo>
                    <a:lnTo>
                      <a:pt x="253945" y="1863"/>
                    </a:lnTo>
                    <a:lnTo>
                      <a:pt x="236249" y="0"/>
                    </a:lnTo>
                    <a:lnTo>
                      <a:pt x="223832" y="4036"/>
                    </a:lnTo>
                    <a:lnTo>
                      <a:pt x="216381" y="7140"/>
                    </a:lnTo>
                    <a:lnTo>
                      <a:pt x="210172" y="11486"/>
                    </a:lnTo>
                    <a:lnTo>
                      <a:pt x="205205" y="18937"/>
                    </a:lnTo>
                    <a:lnTo>
                      <a:pt x="197754" y="24215"/>
                    </a:lnTo>
                    <a:lnTo>
                      <a:pt x="187199" y="29492"/>
                    </a:lnTo>
                    <a:lnTo>
                      <a:pt x="153981" y="29492"/>
                    </a:lnTo>
                    <a:lnTo>
                      <a:pt x="134113" y="39116"/>
                    </a:lnTo>
                    <a:lnTo>
                      <a:pt x="110208" y="51844"/>
                    </a:lnTo>
                    <a:lnTo>
                      <a:pt x="87235" y="68609"/>
                    </a:lnTo>
                    <a:lnTo>
                      <a:pt x="68609" y="85683"/>
                    </a:lnTo>
                    <a:lnTo>
                      <a:pt x="54017" y="101516"/>
                    </a:lnTo>
                    <a:lnTo>
                      <a:pt x="53086" y="107725"/>
                    </a:lnTo>
                    <a:lnTo>
                      <a:pt x="53086" y="110829"/>
                    </a:lnTo>
                    <a:lnTo>
                      <a:pt x="53086" y="116107"/>
                    </a:lnTo>
                    <a:lnTo>
                      <a:pt x="54017" y="118280"/>
                    </a:lnTo>
                    <a:lnTo>
                      <a:pt x="54017" y="122626"/>
                    </a:lnTo>
                    <a:lnTo>
                      <a:pt x="56191" y="127904"/>
                    </a:lnTo>
                    <a:lnTo>
                      <a:pt x="54017" y="131008"/>
                    </a:lnTo>
                    <a:lnTo>
                      <a:pt x="48740" y="144668"/>
                    </a:lnTo>
                    <a:lnTo>
                      <a:pt x="39427" y="153360"/>
                    </a:lnTo>
                    <a:lnTo>
                      <a:pt x="31045" y="162674"/>
                    </a:lnTo>
                    <a:lnTo>
                      <a:pt x="31045" y="164847"/>
                    </a:lnTo>
                    <a:lnTo>
                      <a:pt x="31045" y="167020"/>
                    </a:lnTo>
                    <a:lnTo>
                      <a:pt x="32286" y="167020"/>
                    </a:lnTo>
                    <a:lnTo>
                      <a:pt x="32286" y="167951"/>
                    </a:lnTo>
                    <a:lnTo>
                      <a:pt x="36322" y="170124"/>
                    </a:lnTo>
                    <a:lnTo>
                      <a:pt x="39427" y="172297"/>
                    </a:lnTo>
                    <a:lnTo>
                      <a:pt x="34149" y="182853"/>
                    </a:lnTo>
                    <a:lnTo>
                      <a:pt x="27009" y="190303"/>
                    </a:lnTo>
                    <a:lnTo>
                      <a:pt x="19558" y="195581"/>
                    </a:lnTo>
                    <a:lnTo>
                      <a:pt x="14591" y="205205"/>
                    </a:lnTo>
                    <a:lnTo>
                      <a:pt x="12418" y="212345"/>
                    </a:lnTo>
                    <a:lnTo>
                      <a:pt x="14591" y="219796"/>
                    </a:lnTo>
                    <a:lnTo>
                      <a:pt x="16454" y="224142"/>
                    </a:lnTo>
                    <a:lnTo>
                      <a:pt x="16454" y="229419"/>
                    </a:lnTo>
                    <a:lnTo>
                      <a:pt x="10245" y="232524"/>
                    </a:lnTo>
                    <a:lnTo>
                      <a:pt x="0" y="239975"/>
                    </a:lnTo>
                    <a:lnTo>
                      <a:pt x="7140" y="254876"/>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984" name="Google Shape;984;p39"/>
              <p:cNvSpPr/>
              <p:nvPr/>
            </p:nvSpPr>
            <p:spPr>
              <a:xfrm>
                <a:off x="7125604" y="4179690"/>
                <a:ext cx="15522" cy="12417"/>
              </a:xfrm>
              <a:custGeom>
                <a:rect b="b" l="l" r="r" t="t"/>
                <a:pathLst>
                  <a:path extrusionOk="0" h="12417" w="15522">
                    <a:moveTo>
                      <a:pt x="0" y="13660"/>
                    </a:moveTo>
                    <a:lnTo>
                      <a:pt x="16454" y="13660"/>
                    </a:lnTo>
                    <a:lnTo>
                      <a:pt x="16454" y="6209"/>
                    </a:lnTo>
                    <a:lnTo>
                      <a:pt x="4036" y="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985" name="Google Shape;985;p39"/>
              <p:cNvSpPr/>
              <p:nvPr/>
            </p:nvSpPr>
            <p:spPr>
              <a:xfrm>
                <a:off x="3826497" y="4062342"/>
                <a:ext cx="15522" cy="6208"/>
              </a:xfrm>
              <a:custGeom>
                <a:rect b="b" l="l" r="r" t="t"/>
                <a:pathLst>
                  <a:path extrusionOk="0" h="6208" w="15522">
                    <a:moveTo>
                      <a:pt x="0" y="0"/>
                    </a:moveTo>
                    <a:lnTo>
                      <a:pt x="16764" y="0"/>
                    </a:lnTo>
                    <a:lnTo>
                      <a:pt x="16764" y="8382"/>
                    </a:lnTo>
                    <a:lnTo>
                      <a:pt x="0" y="8382"/>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986" name="Google Shape;986;p39"/>
              <p:cNvSpPr/>
              <p:nvPr/>
            </p:nvSpPr>
            <p:spPr>
              <a:xfrm>
                <a:off x="7212839" y="4119464"/>
                <a:ext cx="71402" cy="49671"/>
              </a:xfrm>
              <a:custGeom>
                <a:rect b="b" l="l" r="r" t="t"/>
                <a:pathLst>
                  <a:path extrusionOk="0" h="49671" w="71402">
                    <a:moveTo>
                      <a:pt x="27009" y="37874"/>
                    </a:moveTo>
                    <a:lnTo>
                      <a:pt x="49050" y="45325"/>
                    </a:lnTo>
                    <a:lnTo>
                      <a:pt x="72955" y="49671"/>
                    </a:lnTo>
                    <a:lnTo>
                      <a:pt x="68919" y="32597"/>
                    </a:lnTo>
                    <a:lnTo>
                      <a:pt x="61468" y="19869"/>
                    </a:lnTo>
                    <a:lnTo>
                      <a:pt x="51224" y="10555"/>
                    </a:lnTo>
                    <a:lnTo>
                      <a:pt x="36632" y="5278"/>
                    </a:lnTo>
                    <a:lnTo>
                      <a:pt x="19868" y="2173"/>
                    </a:lnTo>
                    <a:lnTo>
                      <a:pt x="3104" y="0"/>
                    </a:lnTo>
                    <a:lnTo>
                      <a:pt x="3104" y="3104"/>
                    </a:lnTo>
                    <a:lnTo>
                      <a:pt x="3104" y="7451"/>
                    </a:lnTo>
                    <a:lnTo>
                      <a:pt x="2173" y="8382"/>
                    </a:lnTo>
                    <a:lnTo>
                      <a:pt x="2173" y="10555"/>
                    </a:lnTo>
                    <a:lnTo>
                      <a:pt x="0" y="12728"/>
                    </a:lnTo>
                    <a:lnTo>
                      <a:pt x="10555" y="27319"/>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987" name="Google Shape;987;p39"/>
              <p:cNvSpPr/>
              <p:nvPr/>
            </p:nvSpPr>
            <p:spPr>
              <a:xfrm>
                <a:off x="7085867" y="4082210"/>
                <a:ext cx="108656" cy="80715"/>
              </a:xfrm>
              <a:custGeom>
                <a:rect b="b" l="l" r="r" t="t"/>
                <a:pathLst>
                  <a:path extrusionOk="0" h="80715" w="108656">
                    <a:moveTo>
                      <a:pt x="14591" y="72023"/>
                    </a:moveTo>
                    <a:lnTo>
                      <a:pt x="27009" y="82579"/>
                    </a:lnTo>
                    <a:lnTo>
                      <a:pt x="32286" y="81647"/>
                    </a:lnTo>
                    <a:lnTo>
                      <a:pt x="43773" y="79474"/>
                    </a:lnTo>
                    <a:lnTo>
                      <a:pt x="58364" y="77301"/>
                    </a:lnTo>
                    <a:lnTo>
                      <a:pt x="76059" y="75128"/>
                    </a:lnTo>
                    <a:lnTo>
                      <a:pt x="93754" y="74197"/>
                    </a:lnTo>
                    <a:lnTo>
                      <a:pt x="107414" y="74197"/>
                    </a:lnTo>
                    <a:lnTo>
                      <a:pt x="108346" y="72023"/>
                    </a:lnTo>
                    <a:lnTo>
                      <a:pt x="110519" y="72023"/>
                    </a:lnTo>
                    <a:lnTo>
                      <a:pt x="110519" y="69850"/>
                    </a:lnTo>
                    <a:lnTo>
                      <a:pt x="110519" y="12728"/>
                    </a:lnTo>
                    <a:lnTo>
                      <a:pt x="95928" y="20179"/>
                    </a:lnTo>
                    <a:lnTo>
                      <a:pt x="83199" y="27630"/>
                    </a:lnTo>
                    <a:lnTo>
                      <a:pt x="66746" y="32907"/>
                    </a:lnTo>
                    <a:lnTo>
                      <a:pt x="66746" y="20179"/>
                    </a:lnTo>
                    <a:lnTo>
                      <a:pt x="66746" y="9624"/>
                    </a:lnTo>
                    <a:lnTo>
                      <a:pt x="63641" y="0"/>
                    </a:lnTo>
                    <a:lnTo>
                      <a:pt x="54018" y="0"/>
                    </a:lnTo>
                    <a:lnTo>
                      <a:pt x="39737" y="2173"/>
                    </a:lnTo>
                    <a:lnTo>
                      <a:pt x="25146" y="7451"/>
                    </a:lnTo>
                    <a:lnTo>
                      <a:pt x="15522" y="12728"/>
                    </a:lnTo>
                    <a:lnTo>
                      <a:pt x="8382" y="17075"/>
                    </a:lnTo>
                    <a:lnTo>
                      <a:pt x="7451" y="20179"/>
                    </a:lnTo>
                    <a:lnTo>
                      <a:pt x="5277" y="24525"/>
                    </a:lnTo>
                    <a:lnTo>
                      <a:pt x="3104" y="27630"/>
                    </a:lnTo>
                    <a:lnTo>
                      <a:pt x="931" y="31976"/>
                    </a:lnTo>
                    <a:lnTo>
                      <a:pt x="0" y="37253"/>
                    </a:lnTo>
                    <a:lnTo>
                      <a:pt x="5277" y="57122"/>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988" name="Google Shape;988;p39"/>
              <p:cNvSpPr/>
              <p:nvPr/>
            </p:nvSpPr>
            <p:spPr>
              <a:xfrm>
                <a:off x="4090065" y="4082210"/>
                <a:ext cx="12417" cy="9313"/>
              </a:xfrm>
              <a:custGeom>
                <a:rect b="b" l="l" r="r" t="t"/>
                <a:pathLst>
                  <a:path extrusionOk="0" h="9313" w="12417">
                    <a:moveTo>
                      <a:pt x="4036" y="9624"/>
                    </a:moveTo>
                    <a:lnTo>
                      <a:pt x="7140" y="9624"/>
                    </a:lnTo>
                    <a:lnTo>
                      <a:pt x="12418" y="9624"/>
                    </a:lnTo>
                    <a:lnTo>
                      <a:pt x="12418" y="5278"/>
                    </a:lnTo>
                    <a:lnTo>
                      <a:pt x="0" y="0"/>
                    </a:lnTo>
                    <a:lnTo>
                      <a:pt x="0" y="5278"/>
                    </a:lnTo>
                    <a:lnTo>
                      <a:pt x="0" y="7451"/>
                    </a:lnTo>
                    <a:lnTo>
                      <a:pt x="1863" y="9624"/>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989" name="Google Shape;989;p39"/>
              <p:cNvSpPr/>
              <p:nvPr/>
            </p:nvSpPr>
            <p:spPr>
              <a:xfrm>
                <a:off x="6122554" y="4209183"/>
                <a:ext cx="12417" cy="12417"/>
              </a:xfrm>
              <a:custGeom>
                <a:rect b="b" l="l" r="r" t="t"/>
                <a:pathLst>
                  <a:path extrusionOk="0" h="12417" w="12417">
                    <a:moveTo>
                      <a:pt x="1242" y="4346"/>
                    </a:moveTo>
                    <a:lnTo>
                      <a:pt x="0" y="6519"/>
                    </a:lnTo>
                    <a:lnTo>
                      <a:pt x="0" y="9624"/>
                    </a:lnTo>
                    <a:lnTo>
                      <a:pt x="0" y="14901"/>
                    </a:lnTo>
                    <a:lnTo>
                      <a:pt x="3104" y="14901"/>
                    </a:lnTo>
                    <a:lnTo>
                      <a:pt x="5278" y="14901"/>
                    </a:lnTo>
                    <a:lnTo>
                      <a:pt x="7451" y="14901"/>
                    </a:lnTo>
                    <a:lnTo>
                      <a:pt x="8382" y="13970"/>
                    </a:lnTo>
                    <a:lnTo>
                      <a:pt x="10555" y="11797"/>
                    </a:lnTo>
                    <a:lnTo>
                      <a:pt x="14591" y="11797"/>
                    </a:lnTo>
                    <a:lnTo>
                      <a:pt x="14591" y="4346"/>
                    </a:lnTo>
                    <a:lnTo>
                      <a:pt x="3104" y="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990" name="Google Shape;990;p39"/>
              <p:cNvSpPr/>
              <p:nvPr/>
            </p:nvSpPr>
            <p:spPr>
              <a:xfrm>
                <a:off x="4937582" y="4135296"/>
                <a:ext cx="15522" cy="6208"/>
              </a:xfrm>
              <a:custGeom>
                <a:rect b="b" l="l" r="r" t="t"/>
                <a:pathLst>
                  <a:path extrusionOk="0" h="6208" w="15522">
                    <a:moveTo>
                      <a:pt x="5277" y="6209"/>
                    </a:moveTo>
                    <a:lnTo>
                      <a:pt x="7451" y="6209"/>
                    </a:lnTo>
                    <a:lnTo>
                      <a:pt x="8382" y="6209"/>
                    </a:lnTo>
                    <a:lnTo>
                      <a:pt x="12418" y="4036"/>
                    </a:lnTo>
                    <a:lnTo>
                      <a:pt x="15522" y="4036"/>
                    </a:lnTo>
                    <a:lnTo>
                      <a:pt x="15522" y="0"/>
                    </a:lnTo>
                    <a:lnTo>
                      <a:pt x="0" y="0"/>
                    </a:lnTo>
                    <a:lnTo>
                      <a:pt x="3104" y="4036"/>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991" name="Google Shape;991;p39"/>
              <p:cNvSpPr/>
              <p:nvPr/>
            </p:nvSpPr>
            <p:spPr>
              <a:xfrm>
                <a:off x="5256410" y="5105129"/>
                <a:ext cx="12417" cy="24835"/>
              </a:xfrm>
              <a:custGeom>
                <a:rect b="b" l="l" r="r" t="t"/>
                <a:pathLst>
                  <a:path extrusionOk="0" h="24835" w="12417">
                    <a:moveTo>
                      <a:pt x="9313" y="22352"/>
                    </a:moveTo>
                    <a:lnTo>
                      <a:pt x="10245" y="18006"/>
                    </a:lnTo>
                    <a:lnTo>
                      <a:pt x="10245" y="12728"/>
                    </a:lnTo>
                    <a:lnTo>
                      <a:pt x="10245" y="7451"/>
                    </a:lnTo>
                    <a:lnTo>
                      <a:pt x="12418" y="0"/>
                    </a:lnTo>
                    <a:lnTo>
                      <a:pt x="3104" y="0"/>
                    </a:lnTo>
                    <a:lnTo>
                      <a:pt x="2173" y="5588"/>
                    </a:lnTo>
                    <a:lnTo>
                      <a:pt x="2173" y="12728"/>
                    </a:lnTo>
                    <a:lnTo>
                      <a:pt x="0" y="20179"/>
                    </a:lnTo>
                    <a:lnTo>
                      <a:pt x="0" y="27630"/>
                    </a:lnTo>
                    <a:lnTo>
                      <a:pt x="7140" y="2763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992" name="Google Shape;992;p39"/>
              <p:cNvSpPr/>
              <p:nvPr/>
            </p:nvSpPr>
            <p:spPr>
              <a:xfrm>
                <a:off x="3850401" y="4200801"/>
                <a:ext cx="406683" cy="447041"/>
              </a:xfrm>
              <a:custGeom>
                <a:rect b="b" l="l" r="r" t="t"/>
                <a:pathLst>
                  <a:path extrusionOk="0" h="447041" w="406683">
                    <a:moveTo>
                      <a:pt x="395818" y="287783"/>
                    </a:moveTo>
                    <a:lnTo>
                      <a:pt x="392714" y="285610"/>
                    </a:lnTo>
                    <a:lnTo>
                      <a:pt x="387436" y="283437"/>
                    </a:lnTo>
                    <a:lnTo>
                      <a:pt x="383401" y="282506"/>
                    </a:lnTo>
                    <a:lnTo>
                      <a:pt x="381227" y="280333"/>
                    </a:lnTo>
                    <a:lnTo>
                      <a:pt x="381227" y="278159"/>
                    </a:lnTo>
                    <a:lnTo>
                      <a:pt x="381227" y="275986"/>
                    </a:lnTo>
                    <a:lnTo>
                      <a:pt x="383401" y="275055"/>
                    </a:lnTo>
                    <a:lnTo>
                      <a:pt x="381227" y="270709"/>
                    </a:lnTo>
                    <a:lnTo>
                      <a:pt x="379986" y="268846"/>
                    </a:lnTo>
                    <a:lnTo>
                      <a:pt x="375950" y="265431"/>
                    </a:lnTo>
                    <a:lnTo>
                      <a:pt x="372845" y="263568"/>
                    </a:lnTo>
                    <a:lnTo>
                      <a:pt x="366636" y="261395"/>
                    </a:lnTo>
                    <a:lnTo>
                      <a:pt x="363532" y="258291"/>
                    </a:lnTo>
                    <a:lnTo>
                      <a:pt x="359186" y="256118"/>
                    </a:lnTo>
                    <a:lnTo>
                      <a:pt x="358254" y="253945"/>
                    </a:lnTo>
                    <a:lnTo>
                      <a:pt x="358254" y="252703"/>
                    </a:lnTo>
                    <a:lnTo>
                      <a:pt x="356081" y="250840"/>
                    </a:lnTo>
                    <a:lnTo>
                      <a:pt x="356081" y="248667"/>
                    </a:lnTo>
                    <a:lnTo>
                      <a:pt x="356081" y="243389"/>
                    </a:lnTo>
                    <a:lnTo>
                      <a:pt x="341490" y="238112"/>
                    </a:lnTo>
                    <a:lnTo>
                      <a:pt x="330004" y="228488"/>
                    </a:lnTo>
                    <a:lnTo>
                      <a:pt x="322864" y="215760"/>
                    </a:lnTo>
                    <a:lnTo>
                      <a:pt x="325037" y="211724"/>
                    </a:lnTo>
                    <a:lnTo>
                      <a:pt x="326899" y="206446"/>
                    </a:lnTo>
                    <a:lnTo>
                      <a:pt x="330004" y="203032"/>
                    </a:lnTo>
                    <a:lnTo>
                      <a:pt x="336523" y="195581"/>
                    </a:lnTo>
                    <a:lnTo>
                      <a:pt x="326899" y="184094"/>
                    </a:lnTo>
                    <a:lnTo>
                      <a:pt x="319759" y="171366"/>
                    </a:lnTo>
                    <a:lnTo>
                      <a:pt x="310446" y="158638"/>
                    </a:lnTo>
                    <a:lnTo>
                      <a:pt x="302995" y="147151"/>
                    </a:lnTo>
                    <a:lnTo>
                      <a:pt x="290577" y="139701"/>
                    </a:lnTo>
                    <a:lnTo>
                      <a:pt x="275986" y="134423"/>
                    </a:lnTo>
                    <a:lnTo>
                      <a:pt x="275986" y="121695"/>
                    </a:lnTo>
                    <a:lnTo>
                      <a:pt x="259222" y="106793"/>
                    </a:lnTo>
                    <a:lnTo>
                      <a:pt x="244631" y="90029"/>
                    </a:lnTo>
                    <a:lnTo>
                      <a:pt x="226936" y="77301"/>
                    </a:lnTo>
                    <a:lnTo>
                      <a:pt x="222900" y="75128"/>
                    </a:lnTo>
                    <a:lnTo>
                      <a:pt x="219796" y="75128"/>
                    </a:lnTo>
                    <a:lnTo>
                      <a:pt x="214518" y="75128"/>
                    </a:lnTo>
                    <a:lnTo>
                      <a:pt x="209240" y="75128"/>
                    </a:lnTo>
                    <a:lnTo>
                      <a:pt x="203032" y="75128"/>
                    </a:lnTo>
                    <a:lnTo>
                      <a:pt x="199927" y="72955"/>
                    </a:lnTo>
                    <a:lnTo>
                      <a:pt x="192787" y="64573"/>
                    </a:lnTo>
                    <a:lnTo>
                      <a:pt x="187509" y="50913"/>
                    </a:lnTo>
                    <a:lnTo>
                      <a:pt x="180059" y="36012"/>
                    </a:lnTo>
                    <a:lnTo>
                      <a:pt x="172918" y="23283"/>
                    </a:lnTo>
                    <a:lnTo>
                      <a:pt x="166709" y="22352"/>
                    </a:lnTo>
                    <a:lnTo>
                      <a:pt x="161432" y="20179"/>
                    </a:lnTo>
                    <a:lnTo>
                      <a:pt x="156154" y="18006"/>
                    </a:lnTo>
                    <a:lnTo>
                      <a:pt x="152118" y="15833"/>
                    </a:lnTo>
                    <a:lnTo>
                      <a:pt x="146841" y="12728"/>
                    </a:lnTo>
                    <a:lnTo>
                      <a:pt x="141563" y="12728"/>
                    </a:lnTo>
                    <a:lnTo>
                      <a:pt x="137527" y="14901"/>
                    </a:lnTo>
                    <a:lnTo>
                      <a:pt x="136596" y="14901"/>
                    </a:lnTo>
                    <a:lnTo>
                      <a:pt x="132250" y="15833"/>
                    </a:lnTo>
                    <a:lnTo>
                      <a:pt x="136596" y="28561"/>
                    </a:lnTo>
                    <a:lnTo>
                      <a:pt x="139701" y="38185"/>
                    </a:lnTo>
                    <a:lnTo>
                      <a:pt x="141563" y="49671"/>
                    </a:lnTo>
                    <a:lnTo>
                      <a:pt x="143736" y="65504"/>
                    </a:lnTo>
                    <a:lnTo>
                      <a:pt x="154291" y="62400"/>
                    </a:lnTo>
                    <a:lnTo>
                      <a:pt x="161432" y="57122"/>
                    </a:lnTo>
                    <a:lnTo>
                      <a:pt x="166709" y="52776"/>
                    </a:lnTo>
                    <a:lnTo>
                      <a:pt x="176023" y="49671"/>
                    </a:lnTo>
                    <a:lnTo>
                      <a:pt x="176023" y="52776"/>
                    </a:lnTo>
                    <a:lnTo>
                      <a:pt x="180059" y="52776"/>
                    </a:lnTo>
                    <a:lnTo>
                      <a:pt x="176023" y="54949"/>
                    </a:lnTo>
                    <a:lnTo>
                      <a:pt x="172918" y="58053"/>
                    </a:lnTo>
                    <a:lnTo>
                      <a:pt x="166709" y="60226"/>
                    </a:lnTo>
                    <a:lnTo>
                      <a:pt x="163605" y="62400"/>
                    </a:lnTo>
                    <a:lnTo>
                      <a:pt x="159259" y="65504"/>
                    </a:lnTo>
                    <a:lnTo>
                      <a:pt x="158327" y="69850"/>
                    </a:lnTo>
                    <a:lnTo>
                      <a:pt x="156154" y="75128"/>
                    </a:lnTo>
                    <a:lnTo>
                      <a:pt x="154291" y="80405"/>
                    </a:lnTo>
                    <a:lnTo>
                      <a:pt x="152118" y="84752"/>
                    </a:lnTo>
                    <a:lnTo>
                      <a:pt x="150877" y="86614"/>
                    </a:lnTo>
                    <a:lnTo>
                      <a:pt x="149014" y="87856"/>
                    </a:lnTo>
                    <a:lnTo>
                      <a:pt x="146841" y="87856"/>
                    </a:lnTo>
                    <a:lnTo>
                      <a:pt x="143736" y="90029"/>
                    </a:lnTo>
                    <a:lnTo>
                      <a:pt x="143736" y="82579"/>
                    </a:lnTo>
                    <a:lnTo>
                      <a:pt x="141563" y="69850"/>
                    </a:lnTo>
                    <a:lnTo>
                      <a:pt x="139701" y="58053"/>
                    </a:lnTo>
                    <a:lnTo>
                      <a:pt x="139701" y="52776"/>
                    </a:lnTo>
                    <a:lnTo>
                      <a:pt x="126972" y="49671"/>
                    </a:lnTo>
                    <a:lnTo>
                      <a:pt x="119832" y="38185"/>
                    </a:lnTo>
                    <a:lnTo>
                      <a:pt x="112381" y="25457"/>
                    </a:lnTo>
                    <a:lnTo>
                      <a:pt x="107414" y="12728"/>
                    </a:lnTo>
                    <a:lnTo>
                      <a:pt x="80095" y="12728"/>
                    </a:lnTo>
                    <a:lnTo>
                      <a:pt x="80095" y="57122"/>
                    </a:lnTo>
                    <a:lnTo>
                      <a:pt x="73886" y="57122"/>
                    </a:lnTo>
                    <a:lnTo>
                      <a:pt x="70782" y="54949"/>
                    </a:lnTo>
                    <a:lnTo>
                      <a:pt x="66746" y="54949"/>
                    </a:lnTo>
                    <a:lnTo>
                      <a:pt x="63641" y="52776"/>
                    </a:lnTo>
                    <a:lnTo>
                      <a:pt x="56191" y="38185"/>
                    </a:lnTo>
                    <a:lnTo>
                      <a:pt x="54328" y="22352"/>
                    </a:lnTo>
                    <a:lnTo>
                      <a:pt x="56191" y="3104"/>
                    </a:lnTo>
                    <a:lnTo>
                      <a:pt x="52155" y="3104"/>
                    </a:lnTo>
                    <a:lnTo>
                      <a:pt x="52155" y="0"/>
                    </a:lnTo>
                    <a:lnTo>
                      <a:pt x="22973" y="3104"/>
                    </a:lnTo>
                    <a:lnTo>
                      <a:pt x="19869" y="28561"/>
                    </a:lnTo>
                    <a:lnTo>
                      <a:pt x="16764" y="54949"/>
                    </a:lnTo>
                    <a:lnTo>
                      <a:pt x="9313" y="79474"/>
                    </a:lnTo>
                    <a:lnTo>
                      <a:pt x="0" y="97480"/>
                    </a:lnTo>
                    <a:lnTo>
                      <a:pt x="3104" y="104620"/>
                    </a:lnTo>
                    <a:lnTo>
                      <a:pt x="7451" y="109898"/>
                    </a:lnTo>
                    <a:lnTo>
                      <a:pt x="12418" y="114244"/>
                    </a:lnTo>
                    <a:lnTo>
                      <a:pt x="19869" y="116417"/>
                    </a:lnTo>
                    <a:lnTo>
                      <a:pt x="27009" y="117349"/>
                    </a:lnTo>
                    <a:lnTo>
                      <a:pt x="27009" y="121695"/>
                    </a:lnTo>
                    <a:lnTo>
                      <a:pt x="27009" y="123868"/>
                    </a:lnTo>
                    <a:lnTo>
                      <a:pt x="25146" y="123868"/>
                    </a:lnTo>
                    <a:lnTo>
                      <a:pt x="25146" y="124799"/>
                    </a:lnTo>
                    <a:lnTo>
                      <a:pt x="22973" y="126972"/>
                    </a:lnTo>
                    <a:lnTo>
                      <a:pt x="30113" y="141874"/>
                    </a:lnTo>
                    <a:lnTo>
                      <a:pt x="41600" y="151187"/>
                    </a:lnTo>
                    <a:lnTo>
                      <a:pt x="56191" y="156465"/>
                    </a:lnTo>
                    <a:lnTo>
                      <a:pt x="72955" y="161742"/>
                    </a:lnTo>
                    <a:lnTo>
                      <a:pt x="90650" y="166089"/>
                    </a:lnTo>
                    <a:lnTo>
                      <a:pt x="107414" y="171366"/>
                    </a:lnTo>
                    <a:lnTo>
                      <a:pt x="119832" y="178817"/>
                    </a:lnTo>
                    <a:lnTo>
                      <a:pt x="132250" y="174471"/>
                    </a:lnTo>
                    <a:lnTo>
                      <a:pt x="139701" y="169193"/>
                    </a:lnTo>
                    <a:lnTo>
                      <a:pt x="144668" y="163915"/>
                    </a:lnTo>
                    <a:lnTo>
                      <a:pt x="150877" y="158638"/>
                    </a:lnTo>
                    <a:lnTo>
                      <a:pt x="159259" y="154602"/>
                    </a:lnTo>
                    <a:lnTo>
                      <a:pt x="168882" y="156465"/>
                    </a:lnTo>
                    <a:lnTo>
                      <a:pt x="178196" y="163915"/>
                    </a:lnTo>
                    <a:lnTo>
                      <a:pt x="188441" y="171366"/>
                    </a:lnTo>
                    <a:lnTo>
                      <a:pt x="203032" y="174471"/>
                    </a:lnTo>
                    <a:lnTo>
                      <a:pt x="212345" y="218864"/>
                    </a:lnTo>
                    <a:lnTo>
                      <a:pt x="219796" y="228488"/>
                    </a:lnTo>
                    <a:lnTo>
                      <a:pt x="230040" y="235939"/>
                    </a:lnTo>
                    <a:lnTo>
                      <a:pt x="239664" y="243389"/>
                    </a:lnTo>
                    <a:lnTo>
                      <a:pt x="246804" y="256118"/>
                    </a:lnTo>
                    <a:lnTo>
                      <a:pt x="248977" y="265431"/>
                    </a:lnTo>
                    <a:lnTo>
                      <a:pt x="246804" y="278159"/>
                    </a:lnTo>
                    <a:lnTo>
                      <a:pt x="243700" y="295234"/>
                    </a:lnTo>
                    <a:lnTo>
                      <a:pt x="237491" y="311998"/>
                    </a:lnTo>
                    <a:lnTo>
                      <a:pt x="232213" y="326899"/>
                    </a:lnTo>
                    <a:lnTo>
                      <a:pt x="226936" y="337455"/>
                    </a:lnTo>
                    <a:lnTo>
                      <a:pt x="209240" y="342732"/>
                    </a:lnTo>
                    <a:lnTo>
                      <a:pt x="188441" y="348010"/>
                    </a:lnTo>
                    <a:lnTo>
                      <a:pt x="172918" y="354529"/>
                    </a:lnTo>
                    <a:lnTo>
                      <a:pt x="172918" y="361669"/>
                    </a:lnTo>
                    <a:lnTo>
                      <a:pt x="172918" y="367257"/>
                    </a:lnTo>
                    <a:lnTo>
                      <a:pt x="173850" y="372535"/>
                    </a:lnTo>
                    <a:lnTo>
                      <a:pt x="176023" y="377813"/>
                    </a:lnTo>
                    <a:lnTo>
                      <a:pt x="197754" y="376571"/>
                    </a:lnTo>
                    <a:lnTo>
                      <a:pt x="216691" y="370362"/>
                    </a:lnTo>
                    <a:lnTo>
                      <a:pt x="232213" y="361669"/>
                    </a:lnTo>
                    <a:lnTo>
                      <a:pt x="243700" y="372535"/>
                    </a:lnTo>
                    <a:lnTo>
                      <a:pt x="254255" y="387126"/>
                    </a:lnTo>
                    <a:lnTo>
                      <a:pt x="261395" y="402027"/>
                    </a:lnTo>
                    <a:lnTo>
                      <a:pt x="268846" y="418791"/>
                    </a:lnTo>
                    <a:lnTo>
                      <a:pt x="280022" y="429657"/>
                    </a:lnTo>
                    <a:lnTo>
                      <a:pt x="292750" y="436797"/>
                    </a:lnTo>
                    <a:lnTo>
                      <a:pt x="310446" y="441143"/>
                    </a:lnTo>
                    <a:lnTo>
                      <a:pt x="326899" y="444248"/>
                    </a:lnTo>
                    <a:lnTo>
                      <a:pt x="339628" y="449526"/>
                    </a:lnTo>
                    <a:lnTo>
                      <a:pt x="343663" y="449526"/>
                    </a:lnTo>
                    <a:lnTo>
                      <a:pt x="336523" y="433693"/>
                    </a:lnTo>
                    <a:lnTo>
                      <a:pt x="326899" y="420964"/>
                    </a:lnTo>
                    <a:lnTo>
                      <a:pt x="316655" y="406374"/>
                    </a:lnTo>
                    <a:lnTo>
                      <a:pt x="319759" y="406374"/>
                    </a:lnTo>
                    <a:lnTo>
                      <a:pt x="322864" y="407305"/>
                    </a:lnTo>
                    <a:lnTo>
                      <a:pt x="330004" y="411651"/>
                    </a:lnTo>
                    <a:lnTo>
                      <a:pt x="339628" y="416929"/>
                    </a:lnTo>
                    <a:lnTo>
                      <a:pt x="348941" y="422206"/>
                    </a:lnTo>
                    <a:lnTo>
                      <a:pt x="356081" y="426242"/>
                    </a:lnTo>
                    <a:lnTo>
                      <a:pt x="359186" y="424379"/>
                    </a:lnTo>
                    <a:lnTo>
                      <a:pt x="361359" y="422206"/>
                    </a:lnTo>
                    <a:lnTo>
                      <a:pt x="363532" y="420964"/>
                    </a:lnTo>
                    <a:lnTo>
                      <a:pt x="363532" y="418791"/>
                    </a:lnTo>
                    <a:lnTo>
                      <a:pt x="365395" y="416929"/>
                    </a:lnTo>
                    <a:lnTo>
                      <a:pt x="366636" y="414756"/>
                    </a:lnTo>
                    <a:lnTo>
                      <a:pt x="365395" y="394577"/>
                    </a:lnTo>
                    <a:lnTo>
                      <a:pt x="359186" y="379675"/>
                    </a:lnTo>
                    <a:lnTo>
                      <a:pt x="352045" y="365084"/>
                    </a:lnTo>
                    <a:lnTo>
                      <a:pt x="339628" y="365084"/>
                    </a:lnTo>
                    <a:lnTo>
                      <a:pt x="332177" y="333108"/>
                    </a:lnTo>
                    <a:lnTo>
                      <a:pt x="322864" y="304547"/>
                    </a:lnTo>
                    <a:lnTo>
                      <a:pt x="329073" y="302685"/>
                    </a:lnTo>
                    <a:lnTo>
                      <a:pt x="334350" y="302685"/>
                    </a:lnTo>
                    <a:lnTo>
                      <a:pt x="339628" y="300512"/>
                    </a:lnTo>
                    <a:lnTo>
                      <a:pt x="346768" y="300512"/>
                    </a:lnTo>
                    <a:lnTo>
                      <a:pt x="352045" y="313240"/>
                    </a:lnTo>
                    <a:lnTo>
                      <a:pt x="359186" y="322553"/>
                    </a:lnTo>
                    <a:lnTo>
                      <a:pt x="368810" y="332177"/>
                    </a:lnTo>
                    <a:lnTo>
                      <a:pt x="375950" y="340559"/>
                    </a:lnTo>
                    <a:lnTo>
                      <a:pt x="383401" y="340559"/>
                    </a:lnTo>
                    <a:lnTo>
                      <a:pt x="388368" y="339628"/>
                    </a:lnTo>
                    <a:lnTo>
                      <a:pt x="394577" y="339628"/>
                    </a:lnTo>
                    <a:lnTo>
                      <a:pt x="399854" y="337455"/>
                    </a:lnTo>
                    <a:lnTo>
                      <a:pt x="407305" y="287783"/>
                    </a:lnTo>
                    <a:lnTo>
                      <a:pt x="402027" y="287783"/>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993" name="Google Shape;993;p39"/>
              <p:cNvSpPr/>
              <p:nvPr/>
            </p:nvSpPr>
            <p:spPr>
              <a:xfrm>
                <a:off x="5463788" y="5234275"/>
                <a:ext cx="43462" cy="15522"/>
              </a:xfrm>
              <a:custGeom>
                <a:rect b="b" l="l" r="r" t="t"/>
                <a:pathLst>
                  <a:path extrusionOk="0" h="15522" w="43462">
                    <a:moveTo>
                      <a:pt x="24836" y="7451"/>
                    </a:moveTo>
                    <a:lnTo>
                      <a:pt x="14591" y="3415"/>
                    </a:lnTo>
                    <a:lnTo>
                      <a:pt x="4967" y="0"/>
                    </a:lnTo>
                    <a:lnTo>
                      <a:pt x="3104" y="3415"/>
                    </a:lnTo>
                    <a:lnTo>
                      <a:pt x="3104" y="5278"/>
                    </a:lnTo>
                    <a:lnTo>
                      <a:pt x="1863" y="7451"/>
                    </a:lnTo>
                    <a:lnTo>
                      <a:pt x="0" y="8692"/>
                    </a:lnTo>
                    <a:lnTo>
                      <a:pt x="0" y="12728"/>
                    </a:lnTo>
                    <a:lnTo>
                      <a:pt x="7140" y="12728"/>
                    </a:lnTo>
                    <a:lnTo>
                      <a:pt x="10245" y="14901"/>
                    </a:lnTo>
                    <a:lnTo>
                      <a:pt x="12418" y="14901"/>
                    </a:lnTo>
                    <a:lnTo>
                      <a:pt x="15522" y="15833"/>
                    </a:lnTo>
                    <a:lnTo>
                      <a:pt x="44704" y="15833"/>
                    </a:lnTo>
                    <a:lnTo>
                      <a:pt x="37253" y="10555"/>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994" name="Google Shape;994;p39"/>
              <p:cNvSpPr/>
              <p:nvPr/>
            </p:nvSpPr>
            <p:spPr>
              <a:xfrm>
                <a:off x="5144029" y="5162562"/>
                <a:ext cx="24835" cy="9313"/>
              </a:xfrm>
              <a:custGeom>
                <a:rect b="b" l="l" r="r" t="t"/>
                <a:pathLst>
                  <a:path extrusionOk="0" h="9313" w="24835">
                    <a:moveTo>
                      <a:pt x="4967" y="10555"/>
                    </a:moveTo>
                    <a:lnTo>
                      <a:pt x="10245" y="10555"/>
                    </a:lnTo>
                    <a:lnTo>
                      <a:pt x="14280" y="8382"/>
                    </a:lnTo>
                    <a:lnTo>
                      <a:pt x="17695" y="7140"/>
                    </a:lnTo>
                    <a:lnTo>
                      <a:pt x="19558" y="5278"/>
                    </a:lnTo>
                    <a:lnTo>
                      <a:pt x="24836" y="3104"/>
                    </a:lnTo>
                    <a:lnTo>
                      <a:pt x="24836" y="0"/>
                    </a:lnTo>
                    <a:lnTo>
                      <a:pt x="0" y="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995" name="Google Shape;995;p39"/>
              <p:cNvSpPr/>
              <p:nvPr/>
            </p:nvSpPr>
            <p:spPr>
              <a:xfrm>
                <a:off x="5247097" y="5141141"/>
                <a:ext cx="24835" cy="40357"/>
              </a:xfrm>
              <a:custGeom>
                <a:rect b="b" l="l" r="r" t="t"/>
                <a:pathLst>
                  <a:path extrusionOk="0" h="40357" w="24835">
                    <a:moveTo>
                      <a:pt x="21731" y="0"/>
                    </a:moveTo>
                    <a:lnTo>
                      <a:pt x="14591" y="0"/>
                    </a:lnTo>
                    <a:lnTo>
                      <a:pt x="9313" y="0"/>
                    </a:lnTo>
                    <a:lnTo>
                      <a:pt x="4967" y="2173"/>
                    </a:lnTo>
                    <a:lnTo>
                      <a:pt x="1863" y="4346"/>
                    </a:lnTo>
                    <a:lnTo>
                      <a:pt x="0" y="11797"/>
                    </a:lnTo>
                    <a:lnTo>
                      <a:pt x="0" y="26698"/>
                    </a:lnTo>
                    <a:lnTo>
                      <a:pt x="1863" y="41289"/>
                    </a:lnTo>
                    <a:lnTo>
                      <a:pt x="7140" y="39116"/>
                    </a:lnTo>
                    <a:lnTo>
                      <a:pt x="11487" y="39116"/>
                    </a:lnTo>
                    <a:lnTo>
                      <a:pt x="14591" y="39116"/>
                    </a:lnTo>
                    <a:lnTo>
                      <a:pt x="16454" y="37253"/>
                    </a:lnTo>
                    <a:lnTo>
                      <a:pt x="26078" y="37253"/>
                    </a:lnTo>
                    <a:lnTo>
                      <a:pt x="23904" y="17075"/>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996" name="Google Shape;996;p39"/>
              <p:cNvSpPr/>
              <p:nvPr/>
            </p:nvSpPr>
            <p:spPr>
              <a:xfrm>
                <a:off x="5592933" y="5239552"/>
                <a:ext cx="34149" cy="21731"/>
              </a:xfrm>
              <a:custGeom>
                <a:rect b="b" l="l" r="r" t="t"/>
                <a:pathLst>
                  <a:path extrusionOk="0" h="21731" w="34149">
                    <a:moveTo>
                      <a:pt x="21731" y="3415"/>
                    </a:moveTo>
                    <a:lnTo>
                      <a:pt x="14591" y="5278"/>
                    </a:lnTo>
                    <a:lnTo>
                      <a:pt x="7140" y="9624"/>
                    </a:lnTo>
                    <a:lnTo>
                      <a:pt x="0" y="10555"/>
                    </a:lnTo>
                    <a:lnTo>
                      <a:pt x="3104" y="24525"/>
                    </a:lnTo>
                    <a:lnTo>
                      <a:pt x="7140" y="22352"/>
                    </a:lnTo>
                    <a:lnTo>
                      <a:pt x="10245" y="22352"/>
                    </a:lnTo>
                    <a:lnTo>
                      <a:pt x="12418" y="22352"/>
                    </a:lnTo>
                    <a:lnTo>
                      <a:pt x="12418" y="20179"/>
                    </a:lnTo>
                    <a:lnTo>
                      <a:pt x="15522" y="20179"/>
                    </a:lnTo>
                    <a:lnTo>
                      <a:pt x="21731" y="17075"/>
                    </a:lnTo>
                    <a:lnTo>
                      <a:pt x="24836" y="12728"/>
                    </a:lnTo>
                    <a:lnTo>
                      <a:pt x="29182" y="9624"/>
                    </a:lnTo>
                    <a:lnTo>
                      <a:pt x="32286" y="5278"/>
                    </a:lnTo>
                    <a:lnTo>
                      <a:pt x="36322" y="0"/>
                    </a:lnTo>
                    <a:lnTo>
                      <a:pt x="27009" y="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997" name="Google Shape;997;p39"/>
              <p:cNvSpPr/>
              <p:nvPr/>
            </p:nvSpPr>
            <p:spPr>
              <a:xfrm>
                <a:off x="4877977" y="3996527"/>
                <a:ext cx="2967861" cy="2340761"/>
              </a:xfrm>
              <a:custGeom>
                <a:rect b="b" l="l" r="r" t="t"/>
                <a:pathLst>
                  <a:path extrusionOk="0" h="2340761" w="2967861">
                    <a:moveTo>
                      <a:pt x="2965999" y="516271"/>
                    </a:moveTo>
                    <a:lnTo>
                      <a:pt x="2956685" y="502612"/>
                    </a:lnTo>
                    <a:lnTo>
                      <a:pt x="2945199" y="489883"/>
                    </a:lnTo>
                    <a:lnTo>
                      <a:pt x="2934644" y="477155"/>
                    </a:lnTo>
                    <a:lnTo>
                      <a:pt x="2930608" y="477155"/>
                    </a:lnTo>
                    <a:lnTo>
                      <a:pt x="2929677" y="477155"/>
                    </a:lnTo>
                    <a:lnTo>
                      <a:pt x="2927503" y="479328"/>
                    </a:lnTo>
                    <a:lnTo>
                      <a:pt x="2925330" y="479328"/>
                    </a:lnTo>
                    <a:lnTo>
                      <a:pt x="2923158" y="480260"/>
                    </a:lnTo>
                    <a:lnTo>
                      <a:pt x="2905462" y="477155"/>
                    </a:lnTo>
                    <a:lnTo>
                      <a:pt x="2896149" y="469705"/>
                    </a:lnTo>
                    <a:lnTo>
                      <a:pt x="2889008" y="460081"/>
                    </a:lnTo>
                    <a:lnTo>
                      <a:pt x="2881868" y="449526"/>
                    </a:lnTo>
                    <a:lnTo>
                      <a:pt x="2871313" y="439902"/>
                    </a:lnTo>
                    <a:lnTo>
                      <a:pt x="2866035" y="435555"/>
                    </a:lnTo>
                    <a:lnTo>
                      <a:pt x="2859827" y="435555"/>
                    </a:lnTo>
                    <a:lnTo>
                      <a:pt x="2854549" y="434624"/>
                    </a:lnTo>
                    <a:lnTo>
                      <a:pt x="2849271" y="434624"/>
                    </a:lnTo>
                    <a:lnTo>
                      <a:pt x="2843994" y="430278"/>
                    </a:lnTo>
                    <a:lnTo>
                      <a:pt x="2810776" y="395508"/>
                    </a:lnTo>
                    <a:lnTo>
                      <a:pt x="2751481" y="370051"/>
                    </a:lnTo>
                    <a:lnTo>
                      <a:pt x="2747445" y="370983"/>
                    </a:lnTo>
                    <a:lnTo>
                      <a:pt x="2744340" y="373156"/>
                    </a:lnTo>
                    <a:lnTo>
                      <a:pt x="2740305" y="377502"/>
                    </a:lnTo>
                    <a:lnTo>
                      <a:pt x="2735027" y="378433"/>
                    </a:lnTo>
                    <a:lnTo>
                      <a:pt x="2729750" y="378433"/>
                    </a:lnTo>
                    <a:lnTo>
                      <a:pt x="2723541" y="378433"/>
                    </a:lnTo>
                    <a:lnTo>
                      <a:pt x="2708950" y="373156"/>
                    </a:lnTo>
                    <a:lnTo>
                      <a:pt x="2696532" y="365705"/>
                    </a:lnTo>
                    <a:lnTo>
                      <a:pt x="2678836" y="362601"/>
                    </a:lnTo>
                    <a:lnTo>
                      <a:pt x="2678836" y="367878"/>
                    </a:lnTo>
                    <a:lnTo>
                      <a:pt x="2678836" y="373156"/>
                    </a:lnTo>
                    <a:lnTo>
                      <a:pt x="2676664" y="377502"/>
                    </a:lnTo>
                    <a:lnTo>
                      <a:pt x="2676664" y="380607"/>
                    </a:lnTo>
                    <a:lnTo>
                      <a:pt x="2678836" y="382780"/>
                    </a:lnTo>
                    <a:lnTo>
                      <a:pt x="2681010" y="385884"/>
                    </a:lnTo>
                    <a:lnTo>
                      <a:pt x="2684114" y="392093"/>
                    </a:lnTo>
                    <a:lnTo>
                      <a:pt x="2681941" y="397371"/>
                    </a:lnTo>
                    <a:lnTo>
                      <a:pt x="2681941" y="400475"/>
                    </a:lnTo>
                    <a:lnTo>
                      <a:pt x="2681010" y="404821"/>
                    </a:lnTo>
                    <a:lnTo>
                      <a:pt x="2678836" y="406994"/>
                    </a:lnTo>
                    <a:lnTo>
                      <a:pt x="2678836" y="412272"/>
                    </a:lnTo>
                    <a:lnTo>
                      <a:pt x="2671696" y="406994"/>
                    </a:lnTo>
                    <a:lnTo>
                      <a:pt x="2666419" y="402648"/>
                    </a:lnTo>
                    <a:lnTo>
                      <a:pt x="2660210" y="395198"/>
                    </a:lnTo>
                    <a:lnTo>
                      <a:pt x="2654932" y="389920"/>
                    </a:lnTo>
                    <a:lnTo>
                      <a:pt x="2651828" y="382469"/>
                    </a:lnTo>
                    <a:lnTo>
                      <a:pt x="2616437" y="382469"/>
                    </a:lnTo>
                    <a:lnTo>
                      <a:pt x="2581978" y="382469"/>
                    </a:lnTo>
                    <a:lnTo>
                      <a:pt x="2547518" y="385574"/>
                    </a:lnTo>
                    <a:lnTo>
                      <a:pt x="2544414" y="384642"/>
                    </a:lnTo>
                    <a:lnTo>
                      <a:pt x="2542240" y="380296"/>
                    </a:lnTo>
                    <a:lnTo>
                      <a:pt x="2538205" y="378123"/>
                    </a:lnTo>
                    <a:lnTo>
                      <a:pt x="2535100" y="365395"/>
                    </a:lnTo>
                    <a:lnTo>
                      <a:pt x="2532927" y="350493"/>
                    </a:lnTo>
                    <a:lnTo>
                      <a:pt x="2527650" y="333419"/>
                    </a:lnTo>
                    <a:lnTo>
                      <a:pt x="2515232" y="330314"/>
                    </a:lnTo>
                    <a:lnTo>
                      <a:pt x="2498468" y="327210"/>
                    </a:lnTo>
                    <a:lnTo>
                      <a:pt x="2481703" y="325037"/>
                    </a:lnTo>
                    <a:lnTo>
                      <a:pt x="2464008" y="325037"/>
                    </a:lnTo>
                    <a:lnTo>
                      <a:pt x="2451590" y="330314"/>
                    </a:lnTo>
                    <a:lnTo>
                      <a:pt x="2437931" y="325037"/>
                    </a:lnTo>
                    <a:lnTo>
                      <a:pt x="2427375" y="315413"/>
                    </a:lnTo>
                    <a:lnTo>
                      <a:pt x="2420235" y="304858"/>
                    </a:lnTo>
                    <a:lnTo>
                      <a:pt x="2414958" y="293371"/>
                    </a:lnTo>
                    <a:lnTo>
                      <a:pt x="2401298" y="293371"/>
                    </a:lnTo>
                    <a:lnTo>
                      <a:pt x="2388880" y="293371"/>
                    </a:lnTo>
                    <a:lnTo>
                      <a:pt x="2378325" y="297718"/>
                    </a:lnTo>
                    <a:lnTo>
                      <a:pt x="2373047" y="295544"/>
                    </a:lnTo>
                    <a:lnTo>
                      <a:pt x="2369012" y="293371"/>
                    </a:lnTo>
                    <a:lnTo>
                      <a:pt x="2365907" y="291198"/>
                    </a:lnTo>
                    <a:lnTo>
                      <a:pt x="2365907" y="288094"/>
                    </a:lnTo>
                    <a:lnTo>
                      <a:pt x="2363734" y="285921"/>
                    </a:lnTo>
                    <a:lnTo>
                      <a:pt x="2363734" y="282816"/>
                    </a:lnTo>
                    <a:lnTo>
                      <a:pt x="2361561" y="276607"/>
                    </a:lnTo>
                    <a:lnTo>
                      <a:pt x="2358457" y="273503"/>
                    </a:lnTo>
                    <a:lnTo>
                      <a:pt x="2351316" y="268225"/>
                    </a:lnTo>
                    <a:lnTo>
                      <a:pt x="2334552" y="262016"/>
                    </a:lnTo>
                    <a:lnTo>
                      <a:pt x="2315925" y="256739"/>
                    </a:lnTo>
                    <a:lnTo>
                      <a:pt x="2296057" y="251461"/>
                    </a:lnTo>
                    <a:lnTo>
                      <a:pt x="2276188" y="249288"/>
                    </a:lnTo>
                    <a:lnTo>
                      <a:pt x="2258493" y="249288"/>
                    </a:lnTo>
                    <a:lnTo>
                      <a:pt x="2247007" y="253634"/>
                    </a:lnTo>
                    <a:lnTo>
                      <a:pt x="2234589" y="256739"/>
                    </a:lnTo>
                    <a:lnTo>
                      <a:pt x="2237693" y="273813"/>
                    </a:lnTo>
                    <a:lnTo>
                      <a:pt x="2241729" y="286541"/>
                    </a:lnTo>
                    <a:lnTo>
                      <a:pt x="2243902" y="305479"/>
                    </a:lnTo>
                    <a:lnTo>
                      <a:pt x="2236762" y="305479"/>
                    </a:lnTo>
                    <a:lnTo>
                      <a:pt x="2232726" y="303306"/>
                    </a:lnTo>
                    <a:lnTo>
                      <a:pt x="2227448" y="303306"/>
                    </a:lnTo>
                    <a:lnTo>
                      <a:pt x="2225275" y="303306"/>
                    </a:lnTo>
                    <a:lnTo>
                      <a:pt x="2222171" y="303306"/>
                    </a:lnTo>
                    <a:lnTo>
                      <a:pt x="2218135" y="306410"/>
                    </a:lnTo>
                    <a:lnTo>
                      <a:pt x="2215030" y="310756"/>
                    </a:lnTo>
                    <a:lnTo>
                      <a:pt x="2207890" y="306410"/>
                    </a:lnTo>
                    <a:lnTo>
                      <a:pt x="2201681" y="303306"/>
                    </a:lnTo>
                    <a:lnTo>
                      <a:pt x="2198577" y="298028"/>
                    </a:lnTo>
                    <a:lnTo>
                      <a:pt x="2193299" y="293682"/>
                    </a:lnTo>
                    <a:lnTo>
                      <a:pt x="2188022" y="288404"/>
                    </a:lnTo>
                    <a:lnTo>
                      <a:pt x="2174362" y="310756"/>
                    </a:lnTo>
                    <a:lnTo>
                      <a:pt x="2165980" y="308583"/>
                    </a:lnTo>
                    <a:lnTo>
                      <a:pt x="2158840" y="306410"/>
                    </a:lnTo>
                    <a:lnTo>
                      <a:pt x="2152631" y="303306"/>
                    </a:lnTo>
                    <a:lnTo>
                      <a:pt x="2149526" y="298028"/>
                    </a:lnTo>
                    <a:lnTo>
                      <a:pt x="2147353" y="290577"/>
                    </a:lnTo>
                    <a:lnTo>
                      <a:pt x="2147353" y="280953"/>
                    </a:lnTo>
                    <a:lnTo>
                      <a:pt x="2140213" y="290577"/>
                    </a:lnTo>
                    <a:lnTo>
                      <a:pt x="2137109" y="301132"/>
                    </a:lnTo>
                    <a:lnTo>
                      <a:pt x="2133073" y="312619"/>
                    </a:lnTo>
                    <a:lnTo>
                      <a:pt x="2127795" y="321001"/>
                    </a:lnTo>
                    <a:lnTo>
                      <a:pt x="2125622" y="323174"/>
                    </a:lnTo>
                    <a:lnTo>
                      <a:pt x="2123449" y="325347"/>
                    </a:lnTo>
                    <a:lnTo>
                      <a:pt x="2112894" y="317896"/>
                    </a:lnTo>
                    <a:lnTo>
                      <a:pt x="2100476" y="310446"/>
                    </a:lnTo>
                    <a:lnTo>
                      <a:pt x="2091163" y="300822"/>
                    </a:lnTo>
                    <a:lnTo>
                      <a:pt x="2088989" y="295544"/>
                    </a:lnTo>
                    <a:lnTo>
                      <a:pt x="2088058" y="291198"/>
                    </a:lnTo>
                    <a:lnTo>
                      <a:pt x="2088058" y="288094"/>
                    </a:lnTo>
                    <a:lnTo>
                      <a:pt x="2085885" y="283747"/>
                    </a:lnTo>
                    <a:lnTo>
                      <a:pt x="2083712" y="280643"/>
                    </a:lnTo>
                    <a:lnTo>
                      <a:pt x="2090852" y="261706"/>
                    </a:lnTo>
                    <a:lnTo>
                      <a:pt x="2103270" y="248978"/>
                    </a:lnTo>
                    <a:lnTo>
                      <a:pt x="2093957" y="212034"/>
                    </a:lnTo>
                    <a:lnTo>
                      <a:pt x="2090852" y="212034"/>
                    </a:lnTo>
                    <a:lnTo>
                      <a:pt x="2090852" y="206757"/>
                    </a:lnTo>
                    <a:lnTo>
                      <a:pt x="2070984" y="208930"/>
                    </a:lnTo>
                    <a:lnTo>
                      <a:pt x="2058566" y="214208"/>
                    </a:lnTo>
                    <a:lnTo>
                      <a:pt x="2047079" y="223831"/>
                    </a:lnTo>
                    <a:lnTo>
                      <a:pt x="2036524" y="218554"/>
                    </a:lnTo>
                    <a:lnTo>
                      <a:pt x="2025038" y="212345"/>
                    </a:lnTo>
                    <a:lnTo>
                      <a:pt x="2014482" y="207067"/>
                    </a:lnTo>
                    <a:lnTo>
                      <a:pt x="2012310" y="209240"/>
                    </a:lnTo>
                    <a:lnTo>
                      <a:pt x="2012310" y="211414"/>
                    </a:lnTo>
                    <a:lnTo>
                      <a:pt x="2010136" y="211414"/>
                    </a:lnTo>
                    <a:lnTo>
                      <a:pt x="2007032" y="212345"/>
                    </a:lnTo>
                    <a:lnTo>
                      <a:pt x="2007032" y="218554"/>
                    </a:lnTo>
                    <a:lnTo>
                      <a:pt x="2007032" y="223831"/>
                    </a:lnTo>
                    <a:lnTo>
                      <a:pt x="2007032" y="226936"/>
                    </a:lnTo>
                    <a:lnTo>
                      <a:pt x="2007032" y="229109"/>
                    </a:lnTo>
                    <a:lnTo>
                      <a:pt x="2007032" y="232213"/>
                    </a:lnTo>
                    <a:lnTo>
                      <a:pt x="2002996" y="243700"/>
                    </a:lnTo>
                    <a:lnTo>
                      <a:pt x="1950841" y="239354"/>
                    </a:lnTo>
                    <a:lnTo>
                      <a:pt x="1948668" y="234076"/>
                    </a:lnTo>
                    <a:lnTo>
                      <a:pt x="1948668" y="228799"/>
                    </a:lnTo>
                    <a:lnTo>
                      <a:pt x="1946495" y="223521"/>
                    </a:lnTo>
                    <a:lnTo>
                      <a:pt x="1946495" y="218243"/>
                    </a:lnTo>
                    <a:lnTo>
                      <a:pt x="1946495" y="216070"/>
                    </a:lnTo>
                    <a:lnTo>
                      <a:pt x="1934077" y="206446"/>
                    </a:lnTo>
                    <a:lnTo>
                      <a:pt x="1921659" y="204273"/>
                    </a:lnTo>
                    <a:lnTo>
                      <a:pt x="1904895" y="204273"/>
                    </a:lnTo>
                    <a:lnTo>
                      <a:pt x="1887200" y="206446"/>
                    </a:lnTo>
                    <a:lnTo>
                      <a:pt x="1887200" y="219175"/>
                    </a:lnTo>
                    <a:lnTo>
                      <a:pt x="1877886" y="219175"/>
                    </a:lnTo>
                    <a:lnTo>
                      <a:pt x="1877886" y="218243"/>
                    </a:lnTo>
                    <a:lnTo>
                      <a:pt x="1875713" y="218243"/>
                    </a:lnTo>
                    <a:lnTo>
                      <a:pt x="1873540" y="216070"/>
                    </a:lnTo>
                    <a:lnTo>
                      <a:pt x="1875713" y="206446"/>
                    </a:lnTo>
                    <a:lnTo>
                      <a:pt x="1877886" y="198996"/>
                    </a:lnTo>
                    <a:lnTo>
                      <a:pt x="1880060" y="193718"/>
                    </a:lnTo>
                    <a:lnTo>
                      <a:pt x="1883164" y="188441"/>
                    </a:lnTo>
                    <a:lnTo>
                      <a:pt x="1883164" y="182232"/>
                    </a:lnTo>
                    <a:lnTo>
                      <a:pt x="1873851" y="186578"/>
                    </a:lnTo>
                    <a:lnTo>
                      <a:pt x="1866710" y="191856"/>
                    </a:lnTo>
                    <a:lnTo>
                      <a:pt x="1859570" y="197133"/>
                    </a:lnTo>
                    <a:lnTo>
                      <a:pt x="1854293" y="203342"/>
                    </a:lnTo>
                    <a:lnTo>
                      <a:pt x="1851188" y="201169"/>
                    </a:lnTo>
                    <a:lnTo>
                      <a:pt x="1849015" y="201169"/>
                    </a:lnTo>
                    <a:lnTo>
                      <a:pt x="1849015" y="198996"/>
                    </a:lnTo>
                    <a:lnTo>
                      <a:pt x="1849015" y="196823"/>
                    </a:lnTo>
                    <a:lnTo>
                      <a:pt x="1849015" y="195891"/>
                    </a:lnTo>
                    <a:lnTo>
                      <a:pt x="1851188" y="191545"/>
                    </a:lnTo>
                    <a:lnTo>
                      <a:pt x="1851188" y="188441"/>
                    </a:lnTo>
                    <a:lnTo>
                      <a:pt x="1834424" y="186267"/>
                    </a:lnTo>
                    <a:lnTo>
                      <a:pt x="1819833" y="188441"/>
                    </a:lnTo>
                    <a:lnTo>
                      <a:pt x="1807415" y="195891"/>
                    </a:lnTo>
                    <a:lnTo>
                      <a:pt x="1803379" y="195891"/>
                    </a:lnTo>
                    <a:lnTo>
                      <a:pt x="1815797" y="180990"/>
                    </a:lnTo>
                    <a:lnTo>
                      <a:pt x="1832561" y="169503"/>
                    </a:lnTo>
                    <a:lnTo>
                      <a:pt x="1849325" y="159880"/>
                    </a:lnTo>
                    <a:lnTo>
                      <a:pt x="1863916" y="151498"/>
                    </a:lnTo>
                    <a:lnTo>
                      <a:pt x="1869194" y="141874"/>
                    </a:lnTo>
                    <a:lnTo>
                      <a:pt x="1873230" y="132250"/>
                    </a:lnTo>
                    <a:lnTo>
                      <a:pt x="1878507" y="123868"/>
                    </a:lnTo>
                    <a:lnTo>
                      <a:pt x="1890925" y="114244"/>
                    </a:lnTo>
                    <a:lnTo>
                      <a:pt x="1890925" y="90029"/>
                    </a:lnTo>
                    <a:lnTo>
                      <a:pt x="1881612" y="77301"/>
                    </a:lnTo>
                    <a:lnTo>
                      <a:pt x="1873230" y="65815"/>
                    </a:lnTo>
                    <a:lnTo>
                      <a:pt x="1861743" y="57432"/>
                    </a:lnTo>
                    <a:lnTo>
                      <a:pt x="1847152" y="49982"/>
                    </a:lnTo>
                    <a:lnTo>
                      <a:pt x="1847152" y="47809"/>
                    </a:lnTo>
                    <a:lnTo>
                      <a:pt x="1847152" y="45636"/>
                    </a:lnTo>
                    <a:lnTo>
                      <a:pt x="1844979" y="43462"/>
                    </a:lnTo>
                    <a:lnTo>
                      <a:pt x="1844048" y="45636"/>
                    </a:lnTo>
                    <a:lnTo>
                      <a:pt x="1827284" y="50913"/>
                    </a:lnTo>
                    <a:lnTo>
                      <a:pt x="1812693" y="53086"/>
                    </a:lnTo>
                    <a:lnTo>
                      <a:pt x="1800275" y="55259"/>
                    </a:lnTo>
                    <a:lnTo>
                      <a:pt x="1787857" y="60537"/>
                    </a:lnTo>
                    <a:lnTo>
                      <a:pt x="1780717" y="50913"/>
                    </a:lnTo>
                    <a:lnTo>
                      <a:pt x="1773577" y="43462"/>
                    </a:lnTo>
                    <a:lnTo>
                      <a:pt x="1766436" y="40358"/>
                    </a:lnTo>
                    <a:lnTo>
                      <a:pt x="1751845" y="36012"/>
                    </a:lnTo>
                    <a:lnTo>
                      <a:pt x="1752777" y="30734"/>
                    </a:lnTo>
                    <a:lnTo>
                      <a:pt x="1754950" y="28561"/>
                    </a:lnTo>
                    <a:lnTo>
                      <a:pt x="1757123" y="25457"/>
                    </a:lnTo>
                    <a:lnTo>
                      <a:pt x="1760227" y="23283"/>
                    </a:lnTo>
                    <a:lnTo>
                      <a:pt x="1762401" y="22352"/>
                    </a:lnTo>
                    <a:lnTo>
                      <a:pt x="1767678" y="20179"/>
                    </a:lnTo>
                    <a:lnTo>
                      <a:pt x="1766747" y="14901"/>
                    </a:lnTo>
                    <a:lnTo>
                      <a:pt x="1762711" y="10555"/>
                    </a:lnTo>
                    <a:lnTo>
                      <a:pt x="1760538" y="7451"/>
                    </a:lnTo>
                    <a:lnTo>
                      <a:pt x="1759607" y="5278"/>
                    </a:lnTo>
                    <a:lnTo>
                      <a:pt x="1755571" y="0"/>
                    </a:lnTo>
                    <a:lnTo>
                      <a:pt x="1735702" y="0"/>
                    </a:lnTo>
                    <a:lnTo>
                      <a:pt x="1731666" y="18006"/>
                    </a:lnTo>
                    <a:lnTo>
                      <a:pt x="1721111" y="28561"/>
                    </a:lnTo>
                    <a:lnTo>
                      <a:pt x="1708693" y="38185"/>
                    </a:lnTo>
                    <a:lnTo>
                      <a:pt x="1695034" y="45636"/>
                    </a:lnTo>
                    <a:lnTo>
                      <a:pt x="1679511" y="53086"/>
                    </a:lnTo>
                    <a:lnTo>
                      <a:pt x="1679511" y="73265"/>
                    </a:lnTo>
                    <a:lnTo>
                      <a:pt x="1674234" y="73265"/>
                    </a:lnTo>
                    <a:lnTo>
                      <a:pt x="1668025" y="72334"/>
                    </a:lnTo>
                    <a:lnTo>
                      <a:pt x="1664921" y="72334"/>
                    </a:lnTo>
                    <a:lnTo>
                      <a:pt x="1659643" y="70161"/>
                    </a:lnTo>
                    <a:lnTo>
                      <a:pt x="1653434" y="75438"/>
                    </a:lnTo>
                    <a:lnTo>
                      <a:pt x="1646294" y="82889"/>
                    </a:lnTo>
                    <a:lnTo>
                      <a:pt x="1639153" y="88167"/>
                    </a:lnTo>
                    <a:lnTo>
                      <a:pt x="1632013" y="94376"/>
                    </a:lnTo>
                    <a:lnTo>
                      <a:pt x="1626736" y="94376"/>
                    </a:lnTo>
                    <a:lnTo>
                      <a:pt x="1616181" y="94376"/>
                    </a:lnTo>
                    <a:lnTo>
                      <a:pt x="1601590" y="94376"/>
                    </a:lnTo>
                    <a:lnTo>
                      <a:pt x="1586999" y="94376"/>
                    </a:lnTo>
                    <a:lnTo>
                      <a:pt x="1575512" y="94376"/>
                    </a:lnTo>
                    <a:lnTo>
                      <a:pt x="1572408" y="99653"/>
                    </a:lnTo>
                    <a:lnTo>
                      <a:pt x="1570235" y="104931"/>
                    </a:lnTo>
                    <a:lnTo>
                      <a:pt x="1567130" y="110208"/>
                    </a:lnTo>
                    <a:lnTo>
                      <a:pt x="1564957" y="117659"/>
                    </a:lnTo>
                    <a:lnTo>
                      <a:pt x="1543226" y="117659"/>
                    </a:lnTo>
                    <a:lnTo>
                      <a:pt x="1526462" y="123868"/>
                    </a:lnTo>
                    <a:lnTo>
                      <a:pt x="1511871" y="130077"/>
                    </a:lnTo>
                    <a:lnTo>
                      <a:pt x="1497280" y="141563"/>
                    </a:lnTo>
                    <a:lnTo>
                      <a:pt x="1484862" y="152118"/>
                    </a:lnTo>
                    <a:lnTo>
                      <a:pt x="1468098" y="161742"/>
                    </a:lnTo>
                    <a:lnTo>
                      <a:pt x="1462821" y="180679"/>
                    </a:lnTo>
                    <a:lnTo>
                      <a:pt x="1459716" y="198685"/>
                    </a:lnTo>
                    <a:lnTo>
                      <a:pt x="1455680" y="215760"/>
                    </a:lnTo>
                    <a:lnTo>
                      <a:pt x="1452576" y="215760"/>
                    </a:lnTo>
                    <a:lnTo>
                      <a:pt x="1445436" y="198685"/>
                    </a:lnTo>
                    <a:lnTo>
                      <a:pt x="1419358" y="203963"/>
                    </a:lnTo>
                    <a:lnTo>
                      <a:pt x="1395454" y="211414"/>
                    </a:lnTo>
                    <a:lnTo>
                      <a:pt x="1399490" y="233766"/>
                    </a:lnTo>
                    <a:lnTo>
                      <a:pt x="1404767" y="253945"/>
                    </a:lnTo>
                    <a:lnTo>
                      <a:pt x="1410045" y="275055"/>
                    </a:lnTo>
                    <a:lnTo>
                      <a:pt x="1419358" y="290888"/>
                    </a:lnTo>
                    <a:lnTo>
                      <a:pt x="1431776" y="304547"/>
                    </a:lnTo>
                    <a:lnTo>
                      <a:pt x="1431776" y="312929"/>
                    </a:lnTo>
                    <a:lnTo>
                      <a:pt x="1416254" y="302374"/>
                    </a:lnTo>
                    <a:lnTo>
                      <a:pt x="1399490" y="287473"/>
                    </a:lnTo>
                    <a:lnTo>
                      <a:pt x="1388934" y="272571"/>
                    </a:lnTo>
                    <a:lnTo>
                      <a:pt x="1368135" y="272571"/>
                    </a:lnTo>
                    <a:lnTo>
                      <a:pt x="1352612" y="275676"/>
                    </a:lnTo>
                    <a:lnTo>
                      <a:pt x="1338953" y="283127"/>
                    </a:lnTo>
                    <a:lnTo>
                      <a:pt x="1331812" y="274745"/>
                    </a:lnTo>
                    <a:lnTo>
                      <a:pt x="1328708" y="263258"/>
                    </a:lnTo>
                    <a:lnTo>
                      <a:pt x="1324672" y="252703"/>
                    </a:lnTo>
                    <a:lnTo>
                      <a:pt x="1321568" y="250530"/>
                    </a:lnTo>
                    <a:lnTo>
                      <a:pt x="1321568" y="249909"/>
                    </a:lnTo>
                    <a:lnTo>
                      <a:pt x="1319394" y="249909"/>
                    </a:lnTo>
                    <a:lnTo>
                      <a:pt x="1316290" y="249909"/>
                    </a:lnTo>
                    <a:lnTo>
                      <a:pt x="1312254" y="249909"/>
                    </a:lnTo>
                    <a:lnTo>
                      <a:pt x="1312254" y="284679"/>
                    </a:lnTo>
                    <a:lnTo>
                      <a:pt x="1289281" y="305789"/>
                    </a:lnTo>
                    <a:lnTo>
                      <a:pt x="1294559" y="320691"/>
                    </a:lnTo>
                    <a:lnTo>
                      <a:pt x="1299837" y="331246"/>
                    </a:lnTo>
                    <a:lnTo>
                      <a:pt x="1305114" y="343974"/>
                    </a:lnTo>
                    <a:lnTo>
                      <a:pt x="1309150" y="362911"/>
                    </a:lnTo>
                    <a:lnTo>
                      <a:pt x="1329018" y="370362"/>
                    </a:lnTo>
                    <a:lnTo>
                      <a:pt x="1350750" y="378744"/>
                    </a:lnTo>
                    <a:lnTo>
                      <a:pt x="1368445" y="386195"/>
                    </a:lnTo>
                    <a:lnTo>
                      <a:pt x="1368445" y="392403"/>
                    </a:lnTo>
                    <a:lnTo>
                      <a:pt x="1350750" y="386195"/>
                    </a:lnTo>
                    <a:lnTo>
                      <a:pt x="1332123" y="386195"/>
                    </a:lnTo>
                    <a:lnTo>
                      <a:pt x="1312254" y="386195"/>
                    </a:lnTo>
                    <a:lnTo>
                      <a:pt x="1314427" y="401096"/>
                    </a:lnTo>
                    <a:lnTo>
                      <a:pt x="1316601" y="418170"/>
                    </a:lnTo>
                    <a:lnTo>
                      <a:pt x="1319705" y="435245"/>
                    </a:lnTo>
                    <a:lnTo>
                      <a:pt x="1316601" y="453251"/>
                    </a:lnTo>
                    <a:lnTo>
                      <a:pt x="1310392" y="464737"/>
                    </a:lnTo>
                    <a:lnTo>
                      <a:pt x="1303251" y="479639"/>
                    </a:lnTo>
                    <a:lnTo>
                      <a:pt x="1296111" y="492367"/>
                    </a:lnTo>
                    <a:lnTo>
                      <a:pt x="1293006" y="494540"/>
                    </a:lnTo>
                    <a:lnTo>
                      <a:pt x="1290833" y="495472"/>
                    </a:lnTo>
                    <a:lnTo>
                      <a:pt x="1289902" y="497645"/>
                    </a:lnTo>
                    <a:lnTo>
                      <a:pt x="1269102" y="497645"/>
                    </a:lnTo>
                    <a:lnTo>
                      <a:pt x="1269102" y="492057"/>
                    </a:lnTo>
                    <a:lnTo>
                      <a:pt x="1276243" y="489883"/>
                    </a:lnTo>
                    <a:lnTo>
                      <a:pt x="1282452" y="486779"/>
                    </a:lnTo>
                    <a:lnTo>
                      <a:pt x="1287729" y="484606"/>
                    </a:lnTo>
                    <a:lnTo>
                      <a:pt x="1290833" y="480260"/>
                    </a:lnTo>
                    <a:lnTo>
                      <a:pt x="1296111" y="477155"/>
                    </a:lnTo>
                    <a:lnTo>
                      <a:pt x="1296111" y="460081"/>
                    </a:lnTo>
                    <a:lnTo>
                      <a:pt x="1300147" y="447352"/>
                    </a:lnTo>
                    <a:lnTo>
                      <a:pt x="1305424" y="435866"/>
                    </a:lnTo>
                    <a:lnTo>
                      <a:pt x="1302320" y="429657"/>
                    </a:lnTo>
                    <a:lnTo>
                      <a:pt x="1300147" y="423448"/>
                    </a:lnTo>
                    <a:lnTo>
                      <a:pt x="1296111" y="420344"/>
                    </a:lnTo>
                    <a:lnTo>
                      <a:pt x="1293006" y="415997"/>
                    </a:lnTo>
                    <a:lnTo>
                      <a:pt x="1290833" y="412893"/>
                    </a:lnTo>
                    <a:lnTo>
                      <a:pt x="1289902" y="407615"/>
                    </a:lnTo>
                    <a:lnTo>
                      <a:pt x="1289902" y="400165"/>
                    </a:lnTo>
                    <a:lnTo>
                      <a:pt x="1293006" y="390541"/>
                    </a:lnTo>
                    <a:lnTo>
                      <a:pt x="1296111" y="379054"/>
                    </a:lnTo>
                    <a:lnTo>
                      <a:pt x="1296111" y="366326"/>
                    </a:lnTo>
                    <a:lnTo>
                      <a:pt x="1293006" y="355771"/>
                    </a:lnTo>
                    <a:lnTo>
                      <a:pt x="1289902" y="340870"/>
                    </a:lnTo>
                    <a:lnTo>
                      <a:pt x="1283693" y="328141"/>
                    </a:lnTo>
                    <a:lnTo>
                      <a:pt x="1280589" y="318517"/>
                    </a:lnTo>
                    <a:lnTo>
                      <a:pt x="1282762" y="311067"/>
                    </a:lnTo>
                    <a:lnTo>
                      <a:pt x="1283693" y="299580"/>
                    </a:lnTo>
                    <a:lnTo>
                      <a:pt x="1287729" y="286852"/>
                    </a:lnTo>
                    <a:lnTo>
                      <a:pt x="1290833" y="271951"/>
                    </a:lnTo>
                    <a:lnTo>
                      <a:pt x="1293006" y="257049"/>
                    </a:lnTo>
                    <a:lnTo>
                      <a:pt x="1285866" y="249598"/>
                    </a:lnTo>
                    <a:lnTo>
                      <a:pt x="1280589" y="239975"/>
                    </a:lnTo>
                    <a:lnTo>
                      <a:pt x="1260720" y="239043"/>
                    </a:lnTo>
                    <a:lnTo>
                      <a:pt x="1243956" y="239975"/>
                    </a:lnTo>
                    <a:lnTo>
                      <a:pt x="1234643" y="246184"/>
                    </a:lnTo>
                    <a:lnTo>
                      <a:pt x="1227502" y="254566"/>
                    </a:lnTo>
                    <a:lnTo>
                      <a:pt x="1222225" y="266052"/>
                    </a:lnTo>
                    <a:lnTo>
                      <a:pt x="1218189" y="276607"/>
                    </a:lnTo>
                    <a:lnTo>
                      <a:pt x="1215085" y="290267"/>
                    </a:lnTo>
                    <a:lnTo>
                      <a:pt x="1211049" y="300822"/>
                    </a:lnTo>
                    <a:lnTo>
                      <a:pt x="1203909" y="310446"/>
                    </a:lnTo>
                    <a:lnTo>
                      <a:pt x="1193353" y="317896"/>
                    </a:lnTo>
                    <a:lnTo>
                      <a:pt x="1196458" y="338075"/>
                    </a:lnTo>
                    <a:lnTo>
                      <a:pt x="1198631" y="352977"/>
                    </a:lnTo>
                    <a:lnTo>
                      <a:pt x="1202667" y="370051"/>
                    </a:lnTo>
                    <a:lnTo>
                      <a:pt x="1200494" y="392403"/>
                    </a:lnTo>
                    <a:lnTo>
                      <a:pt x="1217258" y="392403"/>
                    </a:lnTo>
                    <a:lnTo>
                      <a:pt x="1218189" y="399854"/>
                    </a:lnTo>
                    <a:lnTo>
                      <a:pt x="1222225" y="405132"/>
                    </a:lnTo>
                    <a:lnTo>
                      <a:pt x="1224398" y="410409"/>
                    </a:lnTo>
                    <a:lnTo>
                      <a:pt x="1227502" y="414756"/>
                    </a:lnTo>
                    <a:lnTo>
                      <a:pt x="1232780" y="420033"/>
                    </a:lnTo>
                    <a:lnTo>
                      <a:pt x="1231849" y="423138"/>
                    </a:lnTo>
                    <a:lnTo>
                      <a:pt x="1231849" y="425311"/>
                    </a:lnTo>
                    <a:lnTo>
                      <a:pt x="1229676" y="427484"/>
                    </a:lnTo>
                    <a:lnTo>
                      <a:pt x="1220362" y="423138"/>
                    </a:lnTo>
                    <a:lnTo>
                      <a:pt x="1205771" y="415687"/>
                    </a:lnTo>
                    <a:lnTo>
                      <a:pt x="1190249" y="402959"/>
                    </a:lnTo>
                    <a:lnTo>
                      <a:pt x="1171622" y="390230"/>
                    </a:lnTo>
                    <a:lnTo>
                      <a:pt x="1159204" y="377502"/>
                    </a:lnTo>
                    <a:lnTo>
                      <a:pt x="1149891" y="366016"/>
                    </a:lnTo>
                    <a:lnTo>
                      <a:pt x="1142751" y="366016"/>
                    </a:lnTo>
                    <a:lnTo>
                      <a:pt x="1135611" y="366016"/>
                    </a:lnTo>
                    <a:lnTo>
                      <a:pt x="1130333" y="363842"/>
                    </a:lnTo>
                    <a:lnTo>
                      <a:pt x="1126297" y="362911"/>
                    </a:lnTo>
                    <a:lnTo>
                      <a:pt x="1119157" y="366016"/>
                    </a:lnTo>
                    <a:lnTo>
                      <a:pt x="1116052" y="368189"/>
                    </a:lnTo>
                    <a:lnTo>
                      <a:pt x="1112017" y="371293"/>
                    </a:lnTo>
                    <a:lnTo>
                      <a:pt x="1106739" y="375639"/>
                    </a:lnTo>
                    <a:lnTo>
                      <a:pt x="1106739" y="383090"/>
                    </a:lnTo>
                    <a:lnTo>
                      <a:pt x="1106739" y="388368"/>
                    </a:lnTo>
                    <a:lnTo>
                      <a:pt x="1108912" y="392714"/>
                    </a:lnTo>
                    <a:lnTo>
                      <a:pt x="1111085" y="395818"/>
                    </a:lnTo>
                    <a:lnTo>
                      <a:pt x="1114190" y="400165"/>
                    </a:lnTo>
                    <a:lnTo>
                      <a:pt x="1114190" y="405442"/>
                    </a:lnTo>
                    <a:lnTo>
                      <a:pt x="1112017" y="410720"/>
                    </a:lnTo>
                    <a:lnTo>
                      <a:pt x="1112017" y="415066"/>
                    </a:lnTo>
                    <a:lnTo>
                      <a:pt x="1111085" y="415997"/>
                    </a:lnTo>
                    <a:lnTo>
                      <a:pt x="1108912" y="420344"/>
                    </a:lnTo>
                    <a:lnTo>
                      <a:pt x="1106739" y="423448"/>
                    </a:lnTo>
                    <a:lnTo>
                      <a:pt x="1099599" y="422517"/>
                    </a:lnTo>
                    <a:lnTo>
                      <a:pt x="1096495" y="422517"/>
                    </a:lnTo>
                    <a:lnTo>
                      <a:pt x="1094321" y="420344"/>
                    </a:lnTo>
                    <a:lnTo>
                      <a:pt x="1092148" y="418170"/>
                    </a:lnTo>
                    <a:lnTo>
                      <a:pt x="1089044" y="415066"/>
                    </a:lnTo>
                    <a:lnTo>
                      <a:pt x="1086871" y="412893"/>
                    </a:lnTo>
                    <a:lnTo>
                      <a:pt x="1083766" y="412893"/>
                    </a:lnTo>
                    <a:lnTo>
                      <a:pt x="1072280" y="415997"/>
                    </a:lnTo>
                    <a:lnTo>
                      <a:pt x="1061724" y="420344"/>
                    </a:lnTo>
                    <a:lnTo>
                      <a:pt x="1048065" y="425621"/>
                    </a:lnTo>
                    <a:lnTo>
                      <a:pt x="1035647" y="430899"/>
                    </a:lnTo>
                    <a:lnTo>
                      <a:pt x="1030369" y="436176"/>
                    </a:lnTo>
                    <a:lnTo>
                      <a:pt x="1021056" y="436176"/>
                    </a:lnTo>
                    <a:lnTo>
                      <a:pt x="1028196" y="425621"/>
                    </a:lnTo>
                    <a:lnTo>
                      <a:pt x="1035336" y="420344"/>
                    </a:lnTo>
                    <a:lnTo>
                      <a:pt x="1044650" y="415066"/>
                    </a:lnTo>
                    <a:lnTo>
                      <a:pt x="1053963" y="407615"/>
                    </a:lnTo>
                    <a:lnTo>
                      <a:pt x="1040304" y="403269"/>
                    </a:lnTo>
                    <a:lnTo>
                      <a:pt x="1025713" y="400165"/>
                    </a:lnTo>
                    <a:lnTo>
                      <a:pt x="1010190" y="400165"/>
                    </a:lnTo>
                    <a:lnTo>
                      <a:pt x="1008017" y="407615"/>
                    </a:lnTo>
                    <a:lnTo>
                      <a:pt x="1008017" y="412893"/>
                    </a:lnTo>
                    <a:lnTo>
                      <a:pt x="1005844" y="415997"/>
                    </a:lnTo>
                    <a:lnTo>
                      <a:pt x="1003671" y="420344"/>
                    </a:lnTo>
                    <a:lnTo>
                      <a:pt x="1000567" y="423448"/>
                    </a:lnTo>
                    <a:lnTo>
                      <a:pt x="1000567" y="427794"/>
                    </a:lnTo>
                    <a:lnTo>
                      <a:pt x="996531" y="425621"/>
                    </a:lnTo>
                    <a:lnTo>
                      <a:pt x="995600" y="422517"/>
                    </a:lnTo>
                    <a:lnTo>
                      <a:pt x="993426" y="420344"/>
                    </a:lnTo>
                    <a:lnTo>
                      <a:pt x="991253" y="415997"/>
                    </a:lnTo>
                    <a:lnTo>
                      <a:pt x="990322" y="412893"/>
                    </a:lnTo>
                    <a:lnTo>
                      <a:pt x="986286" y="410720"/>
                    </a:lnTo>
                    <a:lnTo>
                      <a:pt x="983182" y="408547"/>
                    </a:lnTo>
                    <a:lnTo>
                      <a:pt x="981009" y="410720"/>
                    </a:lnTo>
                    <a:lnTo>
                      <a:pt x="975731" y="410720"/>
                    </a:lnTo>
                    <a:lnTo>
                      <a:pt x="969522" y="412893"/>
                    </a:lnTo>
                    <a:lnTo>
                      <a:pt x="957104" y="429967"/>
                    </a:lnTo>
                    <a:lnTo>
                      <a:pt x="942513" y="443627"/>
                    </a:lnTo>
                    <a:lnTo>
                      <a:pt x="930095" y="460702"/>
                    </a:lnTo>
                    <a:lnTo>
                      <a:pt x="932269" y="465979"/>
                    </a:lnTo>
                    <a:lnTo>
                      <a:pt x="932269" y="470325"/>
                    </a:lnTo>
                    <a:lnTo>
                      <a:pt x="932269" y="475603"/>
                    </a:lnTo>
                    <a:lnTo>
                      <a:pt x="932269" y="479949"/>
                    </a:lnTo>
                    <a:lnTo>
                      <a:pt x="930095" y="485227"/>
                    </a:lnTo>
                    <a:lnTo>
                      <a:pt x="926060" y="487400"/>
                    </a:lnTo>
                    <a:lnTo>
                      <a:pt x="925128" y="487400"/>
                    </a:lnTo>
                    <a:lnTo>
                      <a:pt x="922955" y="488331"/>
                    </a:lnTo>
                    <a:lnTo>
                      <a:pt x="920782" y="488331"/>
                    </a:lnTo>
                    <a:lnTo>
                      <a:pt x="915504" y="488331"/>
                    </a:lnTo>
                    <a:lnTo>
                      <a:pt x="911469" y="487400"/>
                    </a:lnTo>
                    <a:lnTo>
                      <a:pt x="908364" y="485227"/>
                    </a:lnTo>
                    <a:lnTo>
                      <a:pt x="906191" y="483054"/>
                    </a:lnTo>
                    <a:lnTo>
                      <a:pt x="900914" y="480881"/>
                    </a:lnTo>
                    <a:lnTo>
                      <a:pt x="900914" y="460702"/>
                    </a:lnTo>
                    <a:lnTo>
                      <a:pt x="908054" y="460702"/>
                    </a:lnTo>
                    <a:lnTo>
                      <a:pt x="911158" y="458528"/>
                    </a:lnTo>
                    <a:lnTo>
                      <a:pt x="913331" y="458528"/>
                    </a:lnTo>
                    <a:lnTo>
                      <a:pt x="917367" y="457597"/>
                    </a:lnTo>
                    <a:lnTo>
                      <a:pt x="917367" y="447973"/>
                    </a:lnTo>
                    <a:lnTo>
                      <a:pt x="911158" y="438349"/>
                    </a:lnTo>
                    <a:lnTo>
                      <a:pt x="904018" y="427794"/>
                    </a:lnTo>
                    <a:lnTo>
                      <a:pt x="896878" y="420344"/>
                    </a:lnTo>
                    <a:lnTo>
                      <a:pt x="866765" y="420344"/>
                    </a:lnTo>
                    <a:lnTo>
                      <a:pt x="873905" y="464737"/>
                    </a:lnTo>
                    <a:lnTo>
                      <a:pt x="877009" y="504785"/>
                    </a:lnTo>
                    <a:lnTo>
                      <a:pt x="869869" y="502612"/>
                    </a:lnTo>
                    <a:lnTo>
                      <a:pt x="862729" y="501680"/>
                    </a:lnTo>
                    <a:lnTo>
                      <a:pt x="855588" y="499507"/>
                    </a:lnTo>
                    <a:lnTo>
                      <a:pt x="850311" y="497334"/>
                    </a:lnTo>
                    <a:lnTo>
                      <a:pt x="840997" y="510062"/>
                    </a:lnTo>
                    <a:lnTo>
                      <a:pt x="830442" y="521549"/>
                    </a:lnTo>
                    <a:lnTo>
                      <a:pt x="813678" y="529000"/>
                    </a:lnTo>
                    <a:lnTo>
                      <a:pt x="815851" y="534277"/>
                    </a:lnTo>
                    <a:lnTo>
                      <a:pt x="815851" y="537382"/>
                    </a:lnTo>
                    <a:lnTo>
                      <a:pt x="815851" y="539555"/>
                    </a:lnTo>
                    <a:lnTo>
                      <a:pt x="818025" y="541728"/>
                    </a:lnTo>
                    <a:lnTo>
                      <a:pt x="818956" y="543901"/>
                    </a:lnTo>
                    <a:lnTo>
                      <a:pt x="821129" y="544832"/>
                    </a:lnTo>
                    <a:lnTo>
                      <a:pt x="821129" y="551041"/>
                    </a:lnTo>
                    <a:lnTo>
                      <a:pt x="818956" y="556319"/>
                    </a:lnTo>
                    <a:lnTo>
                      <a:pt x="818025" y="558492"/>
                    </a:lnTo>
                    <a:lnTo>
                      <a:pt x="815851" y="561596"/>
                    </a:lnTo>
                    <a:lnTo>
                      <a:pt x="813678" y="565943"/>
                    </a:lnTo>
                    <a:lnTo>
                      <a:pt x="799087" y="559734"/>
                    </a:lnTo>
                    <a:lnTo>
                      <a:pt x="786669" y="552283"/>
                    </a:lnTo>
                    <a:lnTo>
                      <a:pt x="774252" y="544832"/>
                    </a:lnTo>
                    <a:lnTo>
                      <a:pt x="774252" y="549179"/>
                    </a:lnTo>
                    <a:lnTo>
                      <a:pt x="767732" y="549179"/>
                    </a:lnTo>
                    <a:lnTo>
                      <a:pt x="767732" y="559734"/>
                    </a:lnTo>
                    <a:lnTo>
                      <a:pt x="769906" y="569358"/>
                    </a:lnTo>
                    <a:lnTo>
                      <a:pt x="772079" y="582086"/>
                    </a:lnTo>
                    <a:lnTo>
                      <a:pt x="764938" y="581155"/>
                    </a:lnTo>
                    <a:lnTo>
                      <a:pt x="760903" y="576808"/>
                    </a:lnTo>
                    <a:lnTo>
                      <a:pt x="755625" y="574635"/>
                    </a:lnTo>
                    <a:lnTo>
                      <a:pt x="752520" y="569358"/>
                    </a:lnTo>
                    <a:lnTo>
                      <a:pt x="748485" y="559734"/>
                    </a:lnTo>
                    <a:lnTo>
                      <a:pt x="745380" y="544832"/>
                    </a:lnTo>
                    <a:lnTo>
                      <a:pt x="743207" y="526827"/>
                    </a:lnTo>
                    <a:lnTo>
                      <a:pt x="741034" y="509752"/>
                    </a:lnTo>
                    <a:lnTo>
                      <a:pt x="738861" y="497024"/>
                    </a:lnTo>
                    <a:lnTo>
                      <a:pt x="753452" y="502301"/>
                    </a:lnTo>
                    <a:lnTo>
                      <a:pt x="768043" y="509752"/>
                    </a:lnTo>
                    <a:lnTo>
                      <a:pt x="784807" y="517203"/>
                    </a:lnTo>
                    <a:lnTo>
                      <a:pt x="802502" y="517203"/>
                    </a:lnTo>
                    <a:lnTo>
                      <a:pt x="819266" y="508821"/>
                    </a:lnTo>
                    <a:lnTo>
                      <a:pt x="831684" y="495161"/>
                    </a:lnTo>
                    <a:lnTo>
                      <a:pt x="833857" y="479328"/>
                    </a:lnTo>
                    <a:lnTo>
                      <a:pt x="830753" y="462254"/>
                    </a:lnTo>
                    <a:lnTo>
                      <a:pt x="819266" y="445179"/>
                    </a:lnTo>
                    <a:lnTo>
                      <a:pt x="806848" y="429347"/>
                    </a:lnTo>
                    <a:lnTo>
                      <a:pt x="792258" y="414445"/>
                    </a:lnTo>
                    <a:lnTo>
                      <a:pt x="777667" y="402959"/>
                    </a:lnTo>
                    <a:lnTo>
                      <a:pt x="765249" y="395508"/>
                    </a:lnTo>
                    <a:lnTo>
                      <a:pt x="732031" y="392403"/>
                    </a:lnTo>
                    <a:lnTo>
                      <a:pt x="726753" y="386195"/>
                    </a:lnTo>
                    <a:lnTo>
                      <a:pt x="721476" y="380917"/>
                    </a:lnTo>
                    <a:lnTo>
                      <a:pt x="719303" y="375639"/>
                    </a:lnTo>
                    <a:lnTo>
                      <a:pt x="717130" y="371293"/>
                    </a:lnTo>
                    <a:lnTo>
                      <a:pt x="711852" y="371293"/>
                    </a:lnTo>
                    <a:lnTo>
                      <a:pt x="704712" y="373466"/>
                    </a:lnTo>
                    <a:lnTo>
                      <a:pt x="692294" y="378744"/>
                    </a:lnTo>
                    <a:lnTo>
                      <a:pt x="690121" y="375639"/>
                    </a:lnTo>
                    <a:lnTo>
                      <a:pt x="689190" y="373466"/>
                    </a:lnTo>
                    <a:lnTo>
                      <a:pt x="687016" y="373466"/>
                    </a:lnTo>
                    <a:lnTo>
                      <a:pt x="684843" y="370362"/>
                    </a:lnTo>
                    <a:lnTo>
                      <a:pt x="684843" y="366016"/>
                    </a:lnTo>
                    <a:lnTo>
                      <a:pt x="687016" y="363842"/>
                    </a:lnTo>
                    <a:lnTo>
                      <a:pt x="687016" y="362911"/>
                    </a:lnTo>
                    <a:lnTo>
                      <a:pt x="689190" y="362911"/>
                    </a:lnTo>
                    <a:lnTo>
                      <a:pt x="690121" y="360738"/>
                    </a:lnTo>
                    <a:lnTo>
                      <a:pt x="692294" y="358565"/>
                    </a:lnTo>
                    <a:lnTo>
                      <a:pt x="689190" y="343664"/>
                    </a:lnTo>
                    <a:lnTo>
                      <a:pt x="682981" y="336213"/>
                    </a:lnTo>
                    <a:lnTo>
                      <a:pt x="675840" y="334040"/>
                    </a:lnTo>
                    <a:lnTo>
                      <a:pt x="668700" y="333108"/>
                    </a:lnTo>
                    <a:lnTo>
                      <a:pt x="660318" y="328762"/>
                    </a:lnTo>
                    <a:lnTo>
                      <a:pt x="653178" y="321311"/>
                    </a:lnTo>
                    <a:lnTo>
                      <a:pt x="636414" y="323485"/>
                    </a:lnTo>
                    <a:lnTo>
                      <a:pt x="619650" y="327831"/>
                    </a:lnTo>
                    <a:lnTo>
                      <a:pt x="607232" y="330935"/>
                    </a:lnTo>
                    <a:lnTo>
                      <a:pt x="595745" y="340559"/>
                    </a:lnTo>
                    <a:lnTo>
                      <a:pt x="589536" y="355460"/>
                    </a:lnTo>
                    <a:lnTo>
                      <a:pt x="583328" y="351114"/>
                    </a:lnTo>
                    <a:lnTo>
                      <a:pt x="581465" y="351114"/>
                    </a:lnTo>
                    <a:lnTo>
                      <a:pt x="579292" y="348941"/>
                    </a:lnTo>
                    <a:lnTo>
                      <a:pt x="577119" y="348941"/>
                    </a:lnTo>
                    <a:lnTo>
                      <a:pt x="574014" y="348941"/>
                    </a:lnTo>
                    <a:lnTo>
                      <a:pt x="569978" y="348941"/>
                    </a:lnTo>
                    <a:lnTo>
                      <a:pt x="564701" y="348941"/>
                    </a:lnTo>
                    <a:lnTo>
                      <a:pt x="564701" y="362601"/>
                    </a:lnTo>
                    <a:lnTo>
                      <a:pt x="560665" y="360428"/>
                    </a:lnTo>
                    <a:lnTo>
                      <a:pt x="559734" y="360428"/>
                    </a:lnTo>
                    <a:lnTo>
                      <a:pt x="557561" y="360428"/>
                    </a:lnTo>
                    <a:lnTo>
                      <a:pt x="555387" y="358254"/>
                    </a:lnTo>
                    <a:lnTo>
                      <a:pt x="535519" y="363532"/>
                    </a:lnTo>
                    <a:lnTo>
                      <a:pt x="520928" y="375019"/>
                    </a:lnTo>
                    <a:lnTo>
                      <a:pt x="511615" y="392093"/>
                    </a:lnTo>
                    <a:lnTo>
                      <a:pt x="494850" y="392093"/>
                    </a:lnTo>
                    <a:lnTo>
                      <a:pt x="494850" y="406994"/>
                    </a:lnTo>
                    <a:lnTo>
                      <a:pt x="479328" y="415377"/>
                    </a:lnTo>
                    <a:lnTo>
                      <a:pt x="466910" y="430278"/>
                    </a:lnTo>
                    <a:lnTo>
                      <a:pt x="453251" y="452630"/>
                    </a:lnTo>
                    <a:lnTo>
                      <a:pt x="442696" y="476845"/>
                    </a:lnTo>
                    <a:lnTo>
                      <a:pt x="431209" y="501060"/>
                    </a:lnTo>
                    <a:lnTo>
                      <a:pt x="420654" y="524343"/>
                    </a:lnTo>
                    <a:lnTo>
                      <a:pt x="408236" y="544522"/>
                    </a:lnTo>
                    <a:lnTo>
                      <a:pt x="394577" y="561596"/>
                    </a:lnTo>
                    <a:lnTo>
                      <a:pt x="396750" y="565943"/>
                    </a:lnTo>
                    <a:lnTo>
                      <a:pt x="396750" y="569047"/>
                    </a:lnTo>
                    <a:lnTo>
                      <a:pt x="396750" y="571220"/>
                    </a:lnTo>
                    <a:lnTo>
                      <a:pt x="398923" y="571220"/>
                    </a:lnTo>
                    <a:lnTo>
                      <a:pt x="401096" y="571220"/>
                    </a:lnTo>
                    <a:lnTo>
                      <a:pt x="404200" y="573393"/>
                    </a:lnTo>
                    <a:lnTo>
                      <a:pt x="394887" y="581775"/>
                    </a:lnTo>
                    <a:lnTo>
                      <a:pt x="384332" y="586122"/>
                    </a:lnTo>
                    <a:lnTo>
                      <a:pt x="371914" y="593572"/>
                    </a:lnTo>
                    <a:lnTo>
                      <a:pt x="369741" y="596677"/>
                    </a:lnTo>
                    <a:lnTo>
                      <a:pt x="367568" y="602886"/>
                    </a:lnTo>
                    <a:lnTo>
                      <a:pt x="366636" y="605990"/>
                    </a:lnTo>
                    <a:lnTo>
                      <a:pt x="364463" y="610336"/>
                    </a:lnTo>
                    <a:lnTo>
                      <a:pt x="360427" y="613441"/>
                    </a:lnTo>
                    <a:lnTo>
                      <a:pt x="359496" y="611268"/>
                    </a:lnTo>
                    <a:lnTo>
                      <a:pt x="357323" y="610336"/>
                    </a:lnTo>
                    <a:lnTo>
                      <a:pt x="355150" y="608163"/>
                    </a:lnTo>
                    <a:lnTo>
                      <a:pt x="352045" y="605990"/>
                    </a:lnTo>
                    <a:lnTo>
                      <a:pt x="345836" y="611268"/>
                    </a:lnTo>
                    <a:lnTo>
                      <a:pt x="340559" y="617477"/>
                    </a:lnTo>
                    <a:lnTo>
                      <a:pt x="335281" y="622754"/>
                    </a:lnTo>
                    <a:lnTo>
                      <a:pt x="331246" y="625859"/>
                    </a:lnTo>
                    <a:lnTo>
                      <a:pt x="325968" y="640760"/>
                    </a:lnTo>
                    <a:lnTo>
                      <a:pt x="323795" y="652247"/>
                    </a:lnTo>
                    <a:lnTo>
                      <a:pt x="320690" y="660629"/>
                    </a:lnTo>
                    <a:lnTo>
                      <a:pt x="311377" y="670252"/>
                    </a:lnTo>
                    <a:lnTo>
                      <a:pt x="313550" y="692605"/>
                    </a:lnTo>
                    <a:lnTo>
                      <a:pt x="316655" y="709679"/>
                    </a:lnTo>
                    <a:lnTo>
                      <a:pt x="320690" y="724581"/>
                    </a:lnTo>
                    <a:lnTo>
                      <a:pt x="322864" y="742586"/>
                    </a:lnTo>
                    <a:lnTo>
                      <a:pt x="323795" y="764938"/>
                    </a:lnTo>
                    <a:lnTo>
                      <a:pt x="327831" y="764938"/>
                    </a:lnTo>
                    <a:lnTo>
                      <a:pt x="330004" y="767112"/>
                    </a:lnTo>
                    <a:lnTo>
                      <a:pt x="330935" y="767112"/>
                    </a:lnTo>
                    <a:lnTo>
                      <a:pt x="333108" y="767112"/>
                    </a:lnTo>
                    <a:lnTo>
                      <a:pt x="335281" y="769285"/>
                    </a:lnTo>
                    <a:lnTo>
                      <a:pt x="352977" y="764938"/>
                    </a:lnTo>
                    <a:lnTo>
                      <a:pt x="364463" y="759661"/>
                    </a:lnTo>
                    <a:lnTo>
                      <a:pt x="375018" y="752210"/>
                    </a:lnTo>
                    <a:lnTo>
                      <a:pt x="384332" y="742586"/>
                    </a:lnTo>
                    <a:lnTo>
                      <a:pt x="398923" y="735136"/>
                    </a:lnTo>
                    <a:lnTo>
                      <a:pt x="409478" y="762765"/>
                    </a:lnTo>
                    <a:lnTo>
                      <a:pt x="415687" y="786980"/>
                    </a:lnTo>
                    <a:lnTo>
                      <a:pt x="424069" y="809332"/>
                    </a:lnTo>
                    <a:lnTo>
                      <a:pt x="438660" y="829511"/>
                    </a:lnTo>
                    <a:lnTo>
                      <a:pt x="438660" y="833857"/>
                    </a:lnTo>
                    <a:lnTo>
                      <a:pt x="444869" y="833857"/>
                    </a:lnTo>
                    <a:lnTo>
                      <a:pt x="453251" y="818956"/>
                    </a:lnTo>
                    <a:lnTo>
                      <a:pt x="462564" y="807470"/>
                    </a:lnTo>
                    <a:lnTo>
                      <a:pt x="474051" y="796914"/>
                    </a:lnTo>
                    <a:lnTo>
                      <a:pt x="481191" y="784186"/>
                    </a:lnTo>
                    <a:lnTo>
                      <a:pt x="488331" y="767112"/>
                    </a:lnTo>
                    <a:lnTo>
                      <a:pt x="491436" y="744759"/>
                    </a:lnTo>
                    <a:lnTo>
                      <a:pt x="515340" y="735136"/>
                    </a:lnTo>
                    <a:lnTo>
                      <a:pt x="516271" y="734204"/>
                    </a:lnTo>
                    <a:lnTo>
                      <a:pt x="516271" y="729858"/>
                    </a:lnTo>
                    <a:lnTo>
                      <a:pt x="518444" y="727685"/>
                    </a:lnTo>
                    <a:lnTo>
                      <a:pt x="518444" y="726754"/>
                    </a:lnTo>
                    <a:lnTo>
                      <a:pt x="520618" y="724581"/>
                    </a:lnTo>
                    <a:lnTo>
                      <a:pt x="522791" y="722407"/>
                    </a:lnTo>
                    <a:lnTo>
                      <a:pt x="528068" y="720234"/>
                    </a:lnTo>
                    <a:lnTo>
                      <a:pt x="524032" y="704402"/>
                    </a:lnTo>
                    <a:lnTo>
                      <a:pt x="516892" y="690742"/>
                    </a:lnTo>
                    <a:lnTo>
                      <a:pt x="506337" y="680187"/>
                    </a:lnTo>
                    <a:lnTo>
                      <a:pt x="494850" y="670563"/>
                    </a:lnTo>
                    <a:lnTo>
                      <a:pt x="501059" y="645106"/>
                    </a:lnTo>
                    <a:lnTo>
                      <a:pt x="509441" y="622754"/>
                    </a:lnTo>
                    <a:lnTo>
                      <a:pt x="523101" y="603817"/>
                    </a:lnTo>
                    <a:lnTo>
                      <a:pt x="537692" y="587984"/>
                    </a:lnTo>
                    <a:lnTo>
                      <a:pt x="550110" y="570910"/>
                    </a:lnTo>
                    <a:lnTo>
                      <a:pt x="559423" y="550731"/>
                    </a:lnTo>
                    <a:lnTo>
                      <a:pt x="564701" y="524343"/>
                    </a:lnTo>
                    <a:lnTo>
                      <a:pt x="581465" y="523412"/>
                    </a:lnTo>
                    <a:lnTo>
                      <a:pt x="595125" y="521238"/>
                    </a:lnTo>
                    <a:lnTo>
                      <a:pt x="601334" y="526516"/>
                    </a:lnTo>
                    <a:lnTo>
                      <a:pt x="606611" y="531794"/>
                    </a:lnTo>
                    <a:lnTo>
                      <a:pt x="611889" y="537071"/>
                    </a:lnTo>
                    <a:lnTo>
                      <a:pt x="602575" y="554146"/>
                    </a:lnTo>
                    <a:lnTo>
                      <a:pt x="590157" y="569047"/>
                    </a:lnTo>
                    <a:lnTo>
                      <a:pt x="575566" y="583949"/>
                    </a:lnTo>
                    <a:lnTo>
                      <a:pt x="560976" y="596677"/>
                    </a:lnTo>
                    <a:lnTo>
                      <a:pt x="552593" y="615614"/>
                    </a:lnTo>
                    <a:lnTo>
                      <a:pt x="550420" y="628342"/>
                    </a:lnTo>
                    <a:lnTo>
                      <a:pt x="552593" y="643244"/>
                    </a:lnTo>
                    <a:lnTo>
                      <a:pt x="553525" y="655972"/>
                    </a:lnTo>
                    <a:lnTo>
                      <a:pt x="552593" y="667458"/>
                    </a:lnTo>
                    <a:lnTo>
                      <a:pt x="553525" y="682360"/>
                    </a:lnTo>
                    <a:lnTo>
                      <a:pt x="557561" y="690742"/>
                    </a:lnTo>
                    <a:lnTo>
                      <a:pt x="562838" y="698193"/>
                    </a:lnTo>
                    <a:lnTo>
                      <a:pt x="568116" y="705643"/>
                    </a:lnTo>
                    <a:lnTo>
                      <a:pt x="572152" y="715267"/>
                    </a:lnTo>
                    <a:lnTo>
                      <a:pt x="593883" y="712163"/>
                    </a:lnTo>
                    <a:lnTo>
                      <a:pt x="613751" y="705954"/>
                    </a:lnTo>
                    <a:lnTo>
                      <a:pt x="631447" y="697572"/>
                    </a:lnTo>
                    <a:lnTo>
                      <a:pt x="638587" y="697572"/>
                    </a:lnTo>
                    <a:lnTo>
                      <a:pt x="644796" y="698503"/>
                    </a:lnTo>
                    <a:lnTo>
                      <a:pt x="647900" y="700676"/>
                    </a:lnTo>
                    <a:lnTo>
                      <a:pt x="653178" y="702849"/>
                    </a:lnTo>
                    <a:lnTo>
                      <a:pt x="659387" y="705022"/>
                    </a:lnTo>
                    <a:lnTo>
                      <a:pt x="652246" y="715578"/>
                    </a:lnTo>
                    <a:lnTo>
                      <a:pt x="642933" y="719924"/>
                    </a:lnTo>
                    <a:lnTo>
                      <a:pt x="633620" y="717751"/>
                    </a:lnTo>
                    <a:lnTo>
                      <a:pt x="621202" y="715578"/>
                    </a:lnTo>
                    <a:lnTo>
                      <a:pt x="608784" y="715578"/>
                    </a:lnTo>
                    <a:lnTo>
                      <a:pt x="601644" y="719924"/>
                    </a:lnTo>
                    <a:lnTo>
                      <a:pt x="595435" y="723028"/>
                    </a:lnTo>
                    <a:lnTo>
                      <a:pt x="589226" y="727375"/>
                    </a:lnTo>
                    <a:lnTo>
                      <a:pt x="579913" y="728306"/>
                    </a:lnTo>
                    <a:lnTo>
                      <a:pt x="583017" y="745380"/>
                    </a:lnTo>
                    <a:lnTo>
                      <a:pt x="585190" y="755004"/>
                    </a:lnTo>
                    <a:lnTo>
                      <a:pt x="589226" y="762455"/>
                    </a:lnTo>
                    <a:lnTo>
                      <a:pt x="590157" y="773010"/>
                    </a:lnTo>
                    <a:lnTo>
                      <a:pt x="592331" y="790085"/>
                    </a:lnTo>
                    <a:lnTo>
                      <a:pt x="587053" y="787911"/>
                    </a:lnTo>
                    <a:lnTo>
                      <a:pt x="581775" y="785738"/>
                    </a:lnTo>
                    <a:lnTo>
                      <a:pt x="579602" y="784807"/>
                    </a:lnTo>
                    <a:lnTo>
                      <a:pt x="577429" y="780461"/>
                    </a:lnTo>
                    <a:lnTo>
                      <a:pt x="575256" y="777356"/>
                    </a:lnTo>
                    <a:lnTo>
                      <a:pt x="572152" y="773010"/>
                    </a:lnTo>
                    <a:lnTo>
                      <a:pt x="572152" y="769906"/>
                    </a:lnTo>
                    <a:lnTo>
                      <a:pt x="566874" y="770837"/>
                    </a:lnTo>
                    <a:lnTo>
                      <a:pt x="562838" y="773010"/>
                    </a:lnTo>
                    <a:lnTo>
                      <a:pt x="559734" y="777356"/>
                    </a:lnTo>
                    <a:lnTo>
                      <a:pt x="555698" y="778288"/>
                    </a:lnTo>
                    <a:lnTo>
                      <a:pt x="552593" y="782634"/>
                    </a:lnTo>
                    <a:lnTo>
                      <a:pt x="548558" y="808090"/>
                    </a:lnTo>
                    <a:lnTo>
                      <a:pt x="548558" y="839756"/>
                    </a:lnTo>
                    <a:lnTo>
                      <a:pt x="543280" y="841929"/>
                    </a:lnTo>
                    <a:lnTo>
                      <a:pt x="539244" y="841929"/>
                    </a:lnTo>
                    <a:lnTo>
                      <a:pt x="536140" y="842860"/>
                    </a:lnTo>
                    <a:lnTo>
                      <a:pt x="532104" y="847207"/>
                    </a:lnTo>
                    <a:lnTo>
                      <a:pt x="531173" y="849380"/>
                    </a:lnTo>
                    <a:lnTo>
                      <a:pt x="528999" y="854657"/>
                    </a:lnTo>
                    <a:lnTo>
                      <a:pt x="509131" y="850311"/>
                    </a:lnTo>
                    <a:lnTo>
                      <a:pt x="494540" y="849380"/>
                    </a:lnTo>
                    <a:lnTo>
                      <a:pt x="485227" y="852484"/>
                    </a:lnTo>
                    <a:lnTo>
                      <a:pt x="478086" y="856830"/>
                    </a:lnTo>
                    <a:lnTo>
                      <a:pt x="472809" y="862108"/>
                    </a:lnTo>
                    <a:lnTo>
                      <a:pt x="463495" y="867386"/>
                    </a:lnTo>
                    <a:lnTo>
                      <a:pt x="452940" y="871732"/>
                    </a:lnTo>
                    <a:lnTo>
                      <a:pt x="443627" y="871732"/>
                    </a:lnTo>
                    <a:lnTo>
                      <a:pt x="436487" y="865523"/>
                    </a:lnTo>
                    <a:lnTo>
                      <a:pt x="431209" y="862418"/>
                    </a:lnTo>
                    <a:lnTo>
                      <a:pt x="423138" y="862418"/>
                    </a:lnTo>
                    <a:lnTo>
                      <a:pt x="411651" y="867696"/>
                    </a:lnTo>
                    <a:lnTo>
                      <a:pt x="406373" y="864592"/>
                    </a:lnTo>
                    <a:lnTo>
                      <a:pt x="402338" y="862418"/>
                    </a:lnTo>
                    <a:lnTo>
                      <a:pt x="401406" y="860245"/>
                    </a:lnTo>
                    <a:lnTo>
                      <a:pt x="397371" y="858072"/>
                    </a:lnTo>
                    <a:lnTo>
                      <a:pt x="392093" y="854968"/>
                    </a:lnTo>
                    <a:lnTo>
                      <a:pt x="392093" y="842239"/>
                    </a:lnTo>
                    <a:lnTo>
                      <a:pt x="394266" y="825165"/>
                    </a:lnTo>
                    <a:lnTo>
                      <a:pt x="395197" y="807159"/>
                    </a:lnTo>
                    <a:lnTo>
                      <a:pt x="397371" y="793500"/>
                    </a:lnTo>
                    <a:lnTo>
                      <a:pt x="399544" y="786049"/>
                    </a:lnTo>
                    <a:lnTo>
                      <a:pt x="399544" y="777667"/>
                    </a:lnTo>
                    <a:lnTo>
                      <a:pt x="387126" y="780771"/>
                    </a:lnTo>
                    <a:lnTo>
                      <a:pt x="375639" y="785117"/>
                    </a:lnTo>
                    <a:lnTo>
                      <a:pt x="360117" y="786049"/>
                    </a:lnTo>
                    <a:lnTo>
                      <a:pt x="361048" y="803123"/>
                    </a:lnTo>
                    <a:lnTo>
                      <a:pt x="361048" y="823302"/>
                    </a:lnTo>
                    <a:lnTo>
                      <a:pt x="365084" y="845654"/>
                    </a:lnTo>
                    <a:lnTo>
                      <a:pt x="372224" y="864592"/>
                    </a:lnTo>
                    <a:lnTo>
                      <a:pt x="370051" y="865523"/>
                    </a:lnTo>
                    <a:lnTo>
                      <a:pt x="370051" y="867696"/>
                    </a:lnTo>
                    <a:lnTo>
                      <a:pt x="370051" y="869869"/>
                    </a:lnTo>
                    <a:lnTo>
                      <a:pt x="367878" y="872042"/>
                    </a:lnTo>
                    <a:lnTo>
                      <a:pt x="353287" y="877320"/>
                    </a:lnTo>
                    <a:lnTo>
                      <a:pt x="337765" y="882597"/>
                    </a:lnTo>
                    <a:lnTo>
                      <a:pt x="324105" y="887875"/>
                    </a:lnTo>
                    <a:lnTo>
                      <a:pt x="313550" y="895326"/>
                    </a:lnTo>
                    <a:lnTo>
                      <a:pt x="308273" y="906812"/>
                    </a:lnTo>
                    <a:lnTo>
                      <a:pt x="306099" y="917367"/>
                    </a:lnTo>
                    <a:lnTo>
                      <a:pt x="298959" y="928854"/>
                    </a:lnTo>
                    <a:lnTo>
                      <a:pt x="264500" y="939409"/>
                    </a:lnTo>
                    <a:lnTo>
                      <a:pt x="262327" y="943755"/>
                    </a:lnTo>
                    <a:lnTo>
                      <a:pt x="260154" y="946860"/>
                    </a:lnTo>
                    <a:lnTo>
                      <a:pt x="260154" y="951206"/>
                    </a:lnTo>
                    <a:lnTo>
                      <a:pt x="260154" y="954310"/>
                    </a:lnTo>
                    <a:lnTo>
                      <a:pt x="260154" y="958657"/>
                    </a:lnTo>
                    <a:lnTo>
                      <a:pt x="259222" y="961761"/>
                    </a:lnTo>
                    <a:lnTo>
                      <a:pt x="257049" y="963934"/>
                    </a:lnTo>
                    <a:lnTo>
                      <a:pt x="251771" y="966107"/>
                    </a:lnTo>
                    <a:lnTo>
                      <a:pt x="247736" y="967039"/>
                    </a:lnTo>
                    <a:lnTo>
                      <a:pt x="242458" y="969212"/>
                    </a:lnTo>
                    <a:lnTo>
                      <a:pt x="238422" y="973558"/>
                    </a:lnTo>
                    <a:lnTo>
                      <a:pt x="235318" y="971385"/>
                    </a:lnTo>
                    <a:lnTo>
                      <a:pt x="231282" y="969212"/>
                    </a:lnTo>
                    <a:lnTo>
                      <a:pt x="228178" y="969212"/>
                    </a:lnTo>
                    <a:lnTo>
                      <a:pt x="226004" y="967039"/>
                    </a:lnTo>
                    <a:lnTo>
                      <a:pt x="220727" y="966107"/>
                    </a:lnTo>
                    <a:lnTo>
                      <a:pt x="215449" y="966107"/>
                    </a:lnTo>
                    <a:lnTo>
                      <a:pt x="215449" y="986286"/>
                    </a:lnTo>
                    <a:lnTo>
                      <a:pt x="209240" y="986286"/>
                    </a:lnTo>
                    <a:lnTo>
                      <a:pt x="203963" y="986286"/>
                    </a:lnTo>
                    <a:lnTo>
                      <a:pt x="198685" y="988459"/>
                    </a:lnTo>
                    <a:lnTo>
                      <a:pt x="194650" y="989391"/>
                    </a:lnTo>
                    <a:lnTo>
                      <a:pt x="188441" y="989391"/>
                    </a:lnTo>
                    <a:lnTo>
                      <a:pt x="184405" y="991564"/>
                    </a:lnTo>
                    <a:lnTo>
                      <a:pt x="181300" y="991564"/>
                    </a:lnTo>
                    <a:lnTo>
                      <a:pt x="179127" y="993737"/>
                    </a:lnTo>
                    <a:lnTo>
                      <a:pt x="175091" y="995910"/>
                    </a:lnTo>
                    <a:lnTo>
                      <a:pt x="171987" y="996842"/>
                    </a:lnTo>
                    <a:lnTo>
                      <a:pt x="181300" y="1006465"/>
                    </a:lnTo>
                    <a:lnTo>
                      <a:pt x="193718" y="1013916"/>
                    </a:lnTo>
                    <a:lnTo>
                      <a:pt x="206136" y="1018262"/>
                    </a:lnTo>
                    <a:lnTo>
                      <a:pt x="218554" y="1021367"/>
                    </a:lnTo>
                    <a:lnTo>
                      <a:pt x="220727" y="1040304"/>
                    </a:lnTo>
                    <a:lnTo>
                      <a:pt x="222900" y="1056137"/>
                    </a:lnTo>
                    <a:lnTo>
                      <a:pt x="222900" y="1073211"/>
                    </a:lnTo>
                    <a:lnTo>
                      <a:pt x="218864" y="1088113"/>
                    </a:lnTo>
                    <a:lnTo>
                      <a:pt x="218864" y="1090286"/>
                    </a:lnTo>
                    <a:lnTo>
                      <a:pt x="218864" y="1091217"/>
                    </a:lnTo>
                    <a:lnTo>
                      <a:pt x="216691" y="1091217"/>
                    </a:lnTo>
                    <a:lnTo>
                      <a:pt x="216691" y="1093390"/>
                    </a:lnTo>
                    <a:lnTo>
                      <a:pt x="215760" y="1095563"/>
                    </a:lnTo>
                    <a:lnTo>
                      <a:pt x="202100" y="1100841"/>
                    </a:lnTo>
                    <a:lnTo>
                      <a:pt x="184405" y="1105187"/>
                    </a:lnTo>
                    <a:lnTo>
                      <a:pt x="166709" y="1105187"/>
                    </a:lnTo>
                    <a:lnTo>
                      <a:pt x="149945" y="1100841"/>
                    </a:lnTo>
                    <a:lnTo>
                      <a:pt x="135354" y="1095563"/>
                    </a:lnTo>
                    <a:lnTo>
                      <a:pt x="130077" y="1095563"/>
                    </a:lnTo>
                    <a:lnTo>
                      <a:pt x="126041" y="1097736"/>
                    </a:lnTo>
                    <a:lnTo>
                      <a:pt x="122936" y="1097736"/>
                    </a:lnTo>
                    <a:lnTo>
                      <a:pt x="120763" y="1097736"/>
                    </a:lnTo>
                    <a:lnTo>
                      <a:pt x="118590" y="1098668"/>
                    </a:lnTo>
                    <a:lnTo>
                      <a:pt x="116417" y="1103014"/>
                    </a:lnTo>
                    <a:lnTo>
                      <a:pt x="115796" y="1106739"/>
                    </a:lnTo>
                    <a:lnTo>
                      <a:pt x="111760" y="1119468"/>
                    </a:lnTo>
                    <a:lnTo>
                      <a:pt x="111760" y="1140578"/>
                    </a:lnTo>
                    <a:lnTo>
                      <a:pt x="111760" y="1163861"/>
                    </a:lnTo>
                    <a:lnTo>
                      <a:pt x="113934" y="1188076"/>
                    </a:lnTo>
                    <a:lnTo>
                      <a:pt x="116107" y="1208255"/>
                    </a:lnTo>
                    <a:lnTo>
                      <a:pt x="116107" y="1223157"/>
                    </a:lnTo>
                    <a:lnTo>
                      <a:pt x="119211" y="1223157"/>
                    </a:lnTo>
                    <a:lnTo>
                      <a:pt x="119211" y="1228434"/>
                    </a:lnTo>
                    <a:lnTo>
                      <a:pt x="126351" y="1228434"/>
                    </a:lnTo>
                    <a:lnTo>
                      <a:pt x="131629" y="1227503"/>
                    </a:lnTo>
                    <a:lnTo>
                      <a:pt x="135665" y="1227503"/>
                    </a:lnTo>
                    <a:lnTo>
                      <a:pt x="138769" y="1223157"/>
                    </a:lnTo>
                    <a:lnTo>
                      <a:pt x="144978" y="1225330"/>
                    </a:lnTo>
                    <a:lnTo>
                      <a:pt x="148083" y="1225330"/>
                    </a:lnTo>
                    <a:lnTo>
                      <a:pt x="152118" y="1227503"/>
                    </a:lnTo>
                    <a:lnTo>
                      <a:pt x="155223" y="1228434"/>
                    </a:lnTo>
                    <a:lnTo>
                      <a:pt x="157396" y="1230607"/>
                    </a:lnTo>
                    <a:lnTo>
                      <a:pt x="157396" y="1232780"/>
                    </a:lnTo>
                    <a:lnTo>
                      <a:pt x="157396" y="1234953"/>
                    </a:lnTo>
                    <a:lnTo>
                      <a:pt x="159569" y="1234953"/>
                    </a:lnTo>
                    <a:lnTo>
                      <a:pt x="159569" y="1235885"/>
                    </a:lnTo>
                    <a:lnTo>
                      <a:pt x="153360" y="1252959"/>
                    </a:lnTo>
                    <a:lnTo>
                      <a:pt x="142805" y="1265688"/>
                    </a:lnTo>
                    <a:lnTo>
                      <a:pt x="130387" y="1277174"/>
                    </a:lnTo>
                    <a:lnTo>
                      <a:pt x="116728" y="1287729"/>
                    </a:lnTo>
                    <a:lnTo>
                      <a:pt x="104310" y="1299216"/>
                    </a:lnTo>
                    <a:lnTo>
                      <a:pt x="94996" y="1314117"/>
                    </a:lnTo>
                    <a:lnTo>
                      <a:pt x="94065" y="1324672"/>
                    </a:lnTo>
                    <a:lnTo>
                      <a:pt x="94996" y="1337401"/>
                    </a:lnTo>
                    <a:lnTo>
                      <a:pt x="94996" y="1348887"/>
                    </a:lnTo>
                    <a:lnTo>
                      <a:pt x="91892" y="1357269"/>
                    </a:lnTo>
                    <a:lnTo>
                      <a:pt x="77301" y="1366893"/>
                    </a:lnTo>
                    <a:lnTo>
                      <a:pt x="62710" y="1374344"/>
                    </a:lnTo>
                    <a:lnTo>
                      <a:pt x="48119" y="1383967"/>
                    </a:lnTo>
                    <a:lnTo>
                      <a:pt x="35701" y="1394523"/>
                    </a:lnTo>
                    <a:lnTo>
                      <a:pt x="31666" y="1401973"/>
                    </a:lnTo>
                    <a:lnTo>
                      <a:pt x="24525" y="1415633"/>
                    </a:lnTo>
                    <a:lnTo>
                      <a:pt x="17385" y="1431466"/>
                    </a:lnTo>
                    <a:lnTo>
                      <a:pt x="10245" y="1450403"/>
                    </a:lnTo>
                    <a:lnTo>
                      <a:pt x="3104" y="1466236"/>
                    </a:lnTo>
                    <a:lnTo>
                      <a:pt x="0" y="1481137"/>
                    </a:lnTo>
                    <a:lnTo>
                      <a:pt x="0" y="1492623"/>
                    </a:lnTo>
                    <a:lnTo>
                      <a:pt x="3104" y="1500074"/>
                    </a:lnTo>
                    <a:lnTo>
                      <a:pt x="9313" y="1509698"/>
                    </a:lnTo>
                    <a:lnTo>
                      <a:pt x="12418" y="1518080"/>
                    </a:lnTo>
                    <a:lnTo>
                      <a:pt x="12418" y="1532981"/>
                    </a:lnTo>
                    <a:lnTo>
                      <a:pt x="10245" y="1542605"/>
                    </a:lnTo>
                    <a:lnTo>
                      <a:pt x="7140" y="1555334"/>
                    </a:lnTo>
                    <a:lnTo>
                      <a:pt x="3104" y="1570235"/>
                    </a:lnTo>
                    <a:lnTo>
                      <a:pt x="2173" y="1587309"/>
                    </a:lnTo>
                    <a:lnTo>
                      <a:pt x="5278" y="1597865"/>
                    </a:lnTo>
                    <a:lnTo>
                      <a:pt x="5278" y="1622079"/>
                    </a:lnTo>
                    <a:lnTo>
                      <a:pt x="14591" y="1633566"/>
                    </a:lnTo>
                    <a:lnTo>
                      <a:pt x="29182" y="1646294"/>
                    </a:lnTo>
                    <a:lnTo>
                      <a:pt x="45946" y="1659022"/>
                    </a:lnTo>
                    <a:lnTo>
                      <a:pt x="56501" y="1671751"/>
                    </a:lnTo>
                    <a:lnTo>
                      <a:pt x="65815" y="1695965"/>
                    </a:lnTo>
                    <a:lnTo>
                      <a:pt x="78232" y="1705589"/>
                    </a:lnTo>
                    <a:lnTo>
                      <a:pt x="92823" y="1713040"/>
                    </a:lnTo>
                    <a:lnTo>
                      <a:pt x="107414" y="1720491"/>
                    </a:lnTo>
                    <a:lnTo>
                      <a:pt x="122005" y="1727941"/>
                    </a:lnTo>
                    <a:lnTo>
                      <a:pt x="132560" y="1740670"/>
                    </a:lnTo>
                    <a:lnTo>
                      <a:pt x="139701" y="1738497"/>
                    </a:lnTo>
                    <a:lnTo>
                      <a:pt x="145910" y="1736323"/>
                    </a:lnTo>
                    <a:lnTo>
                      <a:pt x="149014" y="1733219"/>
                    </a:lnTo>
                    <a:lnTo>
                      <a:pt x="153050" y="1731046"/>
                    </a:lnTo>
                    <a:lnTo>
                      <a:pt x="161432" y="1733219"/>
                    </a:lnTo>
                    <a:lnTo>
                      <a:pt x="172918" y="1736323"/>
                    </a:lnTo>
                    <a:lnTo>
                      <a:pt x="185336" y="1736323"/>
                    </a:lnTo>
                    <a:lnTo>
                      <a:pt x="189372" y="1723595"/>
                    </a:lnTo>
                    <a:lnTo>
                      <a:pt x="224763" y="1731046"/>
                    </a:lnTo>
                    <a:lnTo>
                      <a:pt x="239354" y="1725768"/>
                    </a:lnTo>
                    <a:lnTo>
                      <a:pt x="257980" y="1718318"/>
                    </a:lnTo>
                    <a:lnTo>
                      <a:pt x="275676" y="1710867"/>
                    </a:lnTo>
                    <a:lnTo>
                      <a:pt x="290267" y="1713040"/>
                    </a:lnTo>
                    <a:lnTo>
                      <a:pt x="302685" y="1713971"/>
                    </a:lnTo>
                    <a:lnTo>
                      <a:pt x="316344" y="1716144"/>
                    </a:lnTo>
                    <a:lnTo>
                      <a:pt x="336213" y="1747810"/>
                    </a:lnTo>
                    <a:lnTo>
                      <a:pt x="343353" y="1747810"/>
                    </a:lnTo>
                    <a:lnTo>
                      <a:pt x="348631" y="1747810"/>
                    </a:lnTo>
                    <a:lnTo>
                      <a:pt x="353908" y="1745637"/>
                    </a:lnTo>
                    <a:lnTo>
                      <a:pt x="356081" y="1743464"/>
                    </a:lnTo>
                    <a:lnTo>
                      <a:pt x="360117" y="1740359"/>
                    </a:lnTo>
                    <a:lnTo>
                      <a:pt x="367257" y="1742532"/>
                    </a:lnTo>
                    <a:lnTo>
                      <a:pt x="372535" y="1742532"/>
                    </a:lnTo>
                    <a:lnTo>
                      <a:pt x="375639" y="1743464"/>
                    </a:lnTo>
                    <a:lnTo>
                      <a:pt x="379675" y="1747810"/>
                    </a:lnTo>
                    <a:lnTo>
                      <a:pt x="382780" y="1749983"/>
                    </a:lnTo>
                    <a:lnTo>
                      <a:pt x="388989" y="1753088"/>
                    </a:lnTo>
                    <a:lnTo>
                      <a:pt x="382780" y="1775440"/>
                    </a:lnTo>
                    <a:lnTo>
                      <a:pt x="377502" y="1795619"/>
                    </a:lnTo>
                    <a:lnTo>
                      <a:pt x="372224" y="1817971"/>
                    </a:lnTo>
                    <a:lnTo>
                      <a:pt x="388989" y="1835045"/>
                    </a:lnTo>
                    <a:lnTo>
                      <a:pt x="404511" y="1855224"/>
                    </a:lnTo>
                    <a:lnTo>
                      <a:pt x="421275" y="1877576"/>
                    </a:lnTo>
                    <a:lnTo>
                      <a:pt x="431830" y="1899928"/>
                    </a:lnTo>
                    <a:lnTo>
                      <a:pt x="435866" y="1917003"/>
                    </a:lnTo>
                    <a:lnTo>
                      <a:pt x="435866" y="1929731"/>
                    </a:lnTo>
                    <a:lnTo>
                      <a:pt x="438039" y="1942459"/>
                    </a:lnTo>
                    <a:lnTo>
                      <a:pt x="445179" y="1957361"/>
                    </a:lnTo>
                    <a:lnTo>
                      <a:pt x="438970" y="1972262"/>
                    </a:lnTo>
                    <a:lnTo>
                      <a:pt x="431830" y="1989337"/>
                    </a:lnTo>
                    <a:lnTo>
                      <a:pt x="421275" y="2009516"/>
                    </a:lnTo>
                    <a:lnTo>
                      <a:pt x="414135" y="2027522"/>
                    </a:lnTo>
                    <a:lnTo>
                      <a:pt x="410099" y="2048632"/>
                    </a:lnTo>
                    <a:lnTo>
                      <a:pt x="412272" y="2066638"/>
                    </a:lnTo>
                    <a:lnTo>
                      <a:pt x="419412" y="2081539"/>
                    </a:lnTo>
                    <a:lnTo>
                      <a:pt x="430899" y="2096441"/>
                    </a:lnTo>
                    <a:lnTo>
                      <a:pt x="441454" y="2113515"/>
                    </a:lnTo>
                    <a:lnTo>
                      <a:pt x="448594" y="2128416"/>
                    </a:lnTo>
                    <a:lnTo>
                      <a:pt x="448594" y="2133694"/>
                    </a:lnTo>
                    <a:lnTo>
                      <a:pt x="448594" y="2138972"/>
                    </a:lnTo>
                    <a:lnTo>
                      <a:pt x="446421" y="2143318"/>
                    </a:lnTo>
                    <a:lnTo>
                      <a:pt x="445490" y="2148595"/>
                    </a:lnTo>
                    <a:lnTo>
                      <a:pt x="445490" y="2151700"/>
                    </a:lnTo>
                    <a:lnTo>
                      <a:pt x="445490" y="2156046"/>
                    </a:lnTo>
                    <a:lnTo>
                      <a:pt x="452630" y="2159151"/>
                    </a:lnTo>
                    <a:lnTo>
                      <a:pt x="450457" y="2163497"/>
                    </a:lnTo>
                    <a:lnTo>
                      <a:pt x="448284" y="2166601"/>
                    </a:lnTo>
                    <a:lnTo>
                      <a:pt x="448284" y="2170948"/>
                    </a:lnTo>
                    <a:lnTo>
                      <a:pt x="446111" y="2176225"/>
                    </a:lnTo>
                    <a:lnTo>
                      <a:pt x="448284" y="2181503"/>
                    </a:lnTo>
                    <a:lnTo>
                      <a:pt x="450457" y="2181503"/>
                    </a:lnTo>
                    <a:lnTo>
                      <a:pt x="452630" y="2185849"/>
                    </a:lnTo>
                    <a:lnTo>
                      <a:pt x="455734" y="2186780"/>
                    </a:lnTo>
                    <a:lnTo>
                      <a:pt x="459770" y="2191127"/>
                    </a:lnTo>
                    <a:lnTo>
                      <a:pt x="459770" y="2193300"/>
                    </a:lnTo>
                    <a:lnTo>
                      <a:pt x="455734" y="2206028"/>
                    </a:lnTo>
                    <a:lnTo>
                      <a:pt x="465048" y="2224034"/>
                    </a:lnTo>
                    <a:lnTo>
                      <a:pt x="479639" y="2242971"/>
                    </a:lnTo>
                    <a:lnTo>
                      <a:pt x="494230" y="2260046"/>
                    </a:lnTo>
                    <a:lnTo>
                      <a:pt x="504785" y="2278051"/>
                    </a:lnTo>
                    <a:lnTo>
                      <a:pt x="506958" y="2290780"/>
                    </a:lnTo>
                    <a:lnTo>
                      <a:pt x="506958" y="2303508"/>
                    </a:lnTo>
                    <a:lnTo>
                      <a:pt x="506958" y="2314994"/>
                    </a:lnTo>
                    <a:lnTo>
                      <a:pt x="509131" y="2324618"/>
                    </a:lnTo>
                    <a:lnTo>
                      <a:pt x="512236" y="2327723"/>
                    </a:lnTo>
                    <a:lnTo>
                      <a:pt x="516271" y="2333000"/>
                    </a:lnTo>
                    <a:lnTo>
                      <a:pt x="519376" y="2335173"/>
                    </a:lnTo>
                    <a:lnTo>
                      <a:pt x="523411" y="2339520"/>
                    </a:lnTo>
                    <a:lnTo>
                      <a:pt x="528689" y="2342624"/>
                    </a:lnTo>
                    <a:lnTo>
                      <a:pt x="553835" y="2337347"/>
                    </a:lnTo>
                    <a:lnTo>
                      <a:pt x="582086" y="2332069"/>
                    </a:lnTo>
                    <a:lnTo>
                      <a:pt x="609095" y="2324618"/>
                    </a:lnTo>
                    <a:lnTo>
                      <a:pt x="636103" y="2317168"/>
                    </a:lnTo>
                    <a:lnTo>
                      <a:pt x="657834" y="2303508"/>
                    </a:lnTo>
                    <a:lnTo>
                      <a:pt x="675530" y="2287675"/>
                    </a:lnTo>
                    <a:lnTo>
                      <a:pt x="684843" y="2270601"/>
                    </a:lnTo>
                    <a:lnTo>
                      <a:pt x="691984" y="2253526"/>
                    </a:lnTo>
                    <a:lnTo>
                      <a:pt x="715888" y="2233347"/>
                    </a:lnTo>
                    <a:lnTo>
                      <a:pt x="718992" y="2218446"/>
                    </a:lnTo>
                    <a:lnTo>
                      <a:pt x="721165" y="2203544"/>
                    </a:lnTo>
                    <a:lnTo>
                      <a:pt x="723339" y="2188643"/>
                    </a:lnTo>
                    <a:lnTo>
                      <a:pt x="728616" y="2175915"/>
                    </a:lnTo>
                    <a:lnTo>
                      <a:pt x="748485" y="2171568"/>
                    </a:lnTo>
                    <a:lnTo>
                      <a:pt x="752520" y="2168464"/>
                    </a:lnTo>
                    <a:lnTo>
                      <a:pt x="753452" y="2164118"/>
                    </a:lnTo>
                    <a:lnTo>
                      <a:pt x="757488" y="2161013"/>
                    </a:lnTo>
                    <a:lnTo>
                      <a:pt x="759661" y="2158840"/>
                    </a:lnTo>
                    <a:lnTo>
                      <a:pt x="762765" y="2155736"/>
                    </a:lnTo>
                    <a:lnTo>
                      <a:pt x="768043" y="2151390"/>
                    </a:lnTo>
                    <a:lnTo>
                      <a:pt x="764938" y="2131211"/>
                    </a:lnTo>
                    <a:lnTo>
                      <a:pt x="757798" y="2114136"/>
                    </a:lnTo>
                    <a:lnTo>
                      <a:pt x="748485" y="2103581"/>
                    </a:lnTo>
                    <a:lnTo>
                      <a:pt x="757798" y="2084644"/>
                    </a:lnTo>
                    <a:lnTo>
                      <a:pt x="772389" y="2071915"/>
                    </a:lnTo>
                    <a:lnTo>
                      <a:pt x="790084" y="2062291"/>
                    </a:lnTo>
                    <a:lnTo>
                      <a:pt x="808711" y="2053909"/>
                    </a:lnTo>
                    <a:lnTo>
                      <a:pt x="824234" y="2042423"/>
                    </a:lnTo>
                    <a:lnTo>
                      <a:pt x="835720" y="2019140"/>
                    </a:lnTo>
                    <a:lnTo>
                      <a:pt x="837893" y="1996787"/>
                    </a:lnTo>
                    <a:lnTo>
                      <a:pt x="831684" y="1974435"/>
                    </a:lnTo>
                    <a:lnTo>
                      <a:pt x="824544" y="1952083"/>
                    </a:lnTo>
                    <a:lnTo>
                      <a:pt x="817404" y="1931904"/>
                    </a:lnTo>
                    <a:lnTo>
                      <a:pt x="810263" y="1909552"/>
                    </a:lnTo>
                    <a:lnTo>
                      <a:pt x="807159" y="1887200"/>
                    </a:lnTo>
                    <a:lnTo>
                      <a:pt x="812437" y="1862985"/>
                    </a:lnTo>
                    <a:lnTo>
                      <a:pt x="827027" y="1837529"/>
                    </a:lnTo>
                    <a:lnTo>
                      <a:pt x="845654" y="1815177"/>
                    </a:lnTo>
                    <a:lnTo>
                      <a:pt x="867385" y="1794066"/>
                    </a:lnTo>
                    <a:lnTo>
                      <a:pt x="890358" y="1776060"/>
                    </a:lnTo>
                    <a:lnTo>
                      <a:pt x="912090" y="1757123"/>
                    </a:lnTo>
                    <a:lnTo>
                      <a:pt x="931958" y="1736944"/>
                    </a:lnTo>
                    <a:lnTo>
                      <a:pt x="945618" y="1718938"/>
                    </a:lnTo>
                    <a:lnTo>
                      <a:pt x="958036" y="1696586"/>
                    </a:lnTo>
                    <a:lnTo>
                      <a:pt x="968591" y="1674234"/>
                    </a:lnTo>
                    <a:lnTo>
                      <a:pt x="975731" y="1655297"/>
                    </a:lnTo>
                    <a:lnTo>
                      <a:pt x="979767" y="1642569"/>
                    </a:lnTo>
                    <a:lnTo>
                      <a:pt x="979767" y="1631393"/>
                    </a:lnTo>
                    <a:lnTo>
                      <a:pt x="985044" y="1621769"/>
                    </a:lnTo>
                    <a:lnTo>
                      <a:pt x="985044" y="1618665"/>
                    </a:lnTo>
                    <a:lnTo>
                      <a:pt x="963313" y="1621769"/>
                    </a:lnTo>
                    <a:lnTo>
                      <a:pt x="939409" y="1627046"/>
                    </a:lnTo>
                    <a:lnTo>
                      <a:pt x="914263" y="1633255"/>
                    </a:lnTo>
                    <a:lnTo>
                      <a:pt x="895636" y="1641637"/>
                    </a:lnTo>
                    <a:lnTo>
                      <a:pt x="880114" y="1640706"/>
                    </a:lnTo>
                    <a:lnTo>
                      <a:pt x="874836" y="1634497"/>
                    </a:lnTo>
                    <a:lnTo>
                      <a:pt x="872663" y="1629220"/>
                    </a:lnTo>
                    <a:lnTo>
                      <a:pt x="872663" y="1623942"/>
                    </a:lnTo>
                    <a:lnTo>
                      <a:pt x="872663" y="1616491"/>
                    </a:lnTo>
                    <a:lnTo>
                      <a:pt x="868627" y="1611214"/>
                    </a:lnTo>
                    <a:lnTo>
                      <a:pt x="854036" y="1599727"/>
                    </a:lnTo>
                    <a:lnTo>
                      <a:pt x="836341" y="1589172"/>
                    </a:lnTo>
                    <a:lnTo>
                      <a:pt x="819577" y="1577686"/>
                    </a:lnTo>
                    <a:lnTo>
                      <a:pt x="809022" y="1564957"/>
                    </a:lnTo>
                    <a:lnTo>
                      <a:pt x="804986" y="1553471"/>
                    </a:lnTo>
                    <a:lnTo>
                      <a:pt x="802813" y="1545089"/>
                    </a:lnTo>
                    <a:lnTo>
                      <a:pt x="799708" y="1533602"/>
                    </a:lnTo>
                    <a:lnTo>
                      <a:pt x="797535" y="1530498"/>
                    </a:lnTo>
                    <a:lnTo>
                      <a:pt x="792258" y="1526152"/>
                    </a:lnTo>
                    <a:lnTo>
                      <a:pt x="786980" y="1523047"/>
                    </a:lnTo>
                    <a:lnTo>
                      <a:pt x="782944" y="1517770"/>
                    </a:lnTo>
                    <a:lnTo>
                      <a:pt x="779840" y="1513423"/>
                    </a:lnTo>
                    <a:lnTo>
                      <a:pt x="779840" y="1476480"/>
                    </a:lnTo>
                    <a:lnTo>
                      <a:pt x="777667" y="1471203"/>
                    </a:lnTo>
                    <a:lnTo>
                      <a:pt x="772389" y="1466856"/>
                    </a:lnTo>
                    <a:lnTo>
                      <a:pt x="768353" y="1463752"/>
                    </a:lnTo>
                    <a:lnTo>
                      <a:pt x="763076" y="1459406"/>
                    </a:lnTo>
                    <a:lnTo>
                      <a:pt x="759971" y="1456301"/>
                    </a:lnTo>
                    <a:lnTo>
                      <a:pt x="750658" y="1436122"/>
                    </a:lnTo>
                    <a:lnTo>
                      <a:pt x="743518" y="1415943"/>
                    </a:lnTo>
                    <a:lnTo>
                      <a:pt x="736377" y="1393591"/>
                    </a:lnTo>
                    <a:lnTo>
                      <a:pt x="724891" y="1374654"/>
                    </a:lnTo>
                    <a:lnTo>
                      <a:pt x="712473" y="1357580"/>
                    </a:lnTo>
                    <a:lnTo>
                      <a:pt x="712473" y="1350129"/>
                    </a:lnTo>
                    <a:lnTo>
                      <a:pt x="716509" y="1350129"/>
                    </a:lnTo>
                    <a:lnTo>
                      <a:pt x="719613" y="1357580"/>
                    </a:lnTo>
                    <a:lnTo>
                      <a:pt x="723649" y="1363788"/>
                    </a:lnTo>
                    <a:lnTo>
                      <a:pt x="726753" y="1366893"/>
                    </a:lnTo>
                    <a:lnTo>
                      <a:pt x="730789" y="1369066"/>
                    </a:lnTo>
                    <a:lnTo>
                      <a:pt x="733894" y="1371239"/>
                    </a:lnTo>
                    <a:lnTo>
                      <a:pt x="737930" y="1372170"/>
                    </a:lnTo>
                    <a:lnTo>
                      <a:pt x="738861" y="1376517"/>
                    </a:lnTo>
                    <a:lnTo>
                      <a:pt x="745070" y="1378690"/>
                    </a:lnTo>
                    <a:lnTo>
                      <a:pt x="755625" y="1386141"/>
                    </a:lnTo>
                    <a:lnTo>
                      <a:pt x="762765" y="1396696"/>
                    </a:lnTo>
                    <a:lnTo>
                      <a:pt x="768043" y="1409424"/>
                    </a:lnTo>
                    <a:lnTo>
                      <a:pt x="774252" y="1423084"/>
                    </a:lnTo>
                    <a:lnTo>
                      <a:pt x="779529" y="1435812"/>
                    </a:lnTo>
                    <a:lnTo>
                      <a:pt x="799398" y="1448540"/>
                    </a:lnTo>
                    <a:lnTo>
                      <a:pt x="804675" y="1459095"/>
                    </a:lnTo>
                    <a:lnTo>
                      <a:pt x="806848" y="1472755"/>
                    </a:lnTo>
                    <a:lnTo>
                      <a:pt x="809022" y="1485483"/>
                    </a:lnTo>
                    <a:lnTo>
                      <a:pt x="812126" y="1496038"/>
                    </a:lnTo>
                    <a:lnTo>
                      <a:pt x="824544" y="1510940"/>
                    </a:lnTo>
                    <a:lnTo>
                      <a:pt x="838204" y="1525841"/>
                    </a:lnTo>
                    <a:lnTo>
                      <a:pt x="850621" y="1542916"/>
                    </a:lnTo>
                    <a:lnTo>
                      <a:pt x="859935" y="1560922"/>
                    </a:lnTo>
                    <a:lnTo>
                      <a:pt x="860866" y="1572408"/>
                    </a:lnTo>
                    <a:lnTo>
                      <a:pt x="860866" y="1582963"/>
                    </a:lnTo>
                    <a:lnTo>
                      <a:pt x="863039" y="1594450"/>
                    </a:lnTo>
                    <a:lnTo>
                      <a:pt x="868317" y="1605005"/>
                    </a:lnTo>
                    <a:lnTo>
                      <a:pt x="870490" y="1609351"/>
                    </a:lnTo>
                    <a:lnTo>
                      <a:pt x="872663" y="1611524"/>
                    </a:lnTo>
                    <a:lnTo>
                      <a:pt x="874836" y="1612456"/>
                    </a:lnTo>
                    <a:lnTo>
                      <a:pt x="875767" y="1612456"/>
                    </a:lnTo>
                    <a:lnTo>
                      <a:pt x="879803" y="1614629"/>
                    </a:lnTo>
                    <a:lnTo>
                      <a:pt x="889117" y="1614629"/>
                    </a:lnTo>
                    <a:lnTo>
                      <a:pt x="901534" y="1611524"/>
                    </a:lnTo>
                    <a:lnTo>
                      <a:pt x="913952" y="1604074"/>
                    </a:lnTo>
                    <a:lnTo>
                      <a:pt x="928543" y="1597865"/>
                    </a:lnTo>
                    <a:lnTo>
                      <a:pt x="946239" y="1592587"/>
                    </a:lnTo>
                    <a:lnTo>
                      <a:pt x="963003" y="1589483"/>
                    </a:lnTo>
                    <a:lnTo>
                      <a:pt x="979767" y="1582032"/>
                    </a:lnTo>
                    <a:lnTo>
                      <a:pt x="992185" y="1572408"/>
                    </a:lnTo>
                    <a:lnTo>
                      <a:pt x="1002740" y="1560922"/>
                    </a:lnTo>
                    <a:lnTo>
                      <a:pt x="1016399" y="1553471"/>
                    </a:lnTo>
                    <a:lnTo>
                      <a:pt x="1039372" y="1553471"/>
                    </a:lnTo>
                    <a:lnTo>
                      <a:pt x="1039372" y="1544468"/>
                    </a:lnTo>
                    <a:lnTo>
                      <a:pt x="1057999" y="1531740"/>
                    </a:lnTo>
                    <a:lnTo>
                      <a:pt x="1075694" y="1520253"/>
                    </a:lnTo>
                    <a:lnTo>
                      <a:pt x="1075694" y="1500074"/>
                    </a:lnTo>
                    <a:lnTo>
                      <a:pt x="1089354" y="1494797"/>
                    </a:lnTo>
                    <a:lnTo>
                      <a:pt x="1095563" y="1487346"/>
                    </a:lnTo>
                    <a:lnTo>
                      <a:pt x="1101772" y="1477722"/>
                    </a:lnTo>
                    <a:lnTo>
                      <a:pt x="1108912" y="1468098"/>
                    </a:lnTo>
                    <a:lnTo>
                      <a:pt x="1087181" y="1450092"/>
                    </a:lnTo>
                    <a:lnTo>
                      <a:pt x="1060172" y="1435191"/>
                    </a:lnTo>
                    <a:lnTo>
                      <a:pt x="1057999" y="1420290"/>
                    </a:lnTo>
                    <a:lnTo>
                      <a:pt x="1055826" y="1401352"/>
                    </a:lnTo>
                    <a:lnTo>
                      <a:pt x="1035958" y="1416254"/>
                    </a:lnTo>
                    <a:lnTo>
                      <a:pt x="1019193" y="1435191"/>
                    </a:lnTo>
                    <a:lnTo>
                      <a:pt x="1008638" y="1435191"/>
                    </a:lnTo>
                    <a:lnTo>
                      <a:pt x="999325" y="1437364"/>
                    </a:lnTo>
                    <a:lnTo>
                      <a:pt x="992185" y="1438295"/>
                    </a:lnTo>
                    <a:lnTo>
                      <a:pt x="990011" y="1433018"/>
                    </a:lnTo>
                    <a:lnTo>
                      <a:pt x="989080" y="1427740"/>
                    </a:lnTo>
                    <a:lnTo>
                      <a:pt x="989080" y="1422463"/>
                    </a:lnTo>
                    <a:lnTo>
                      <a:pt x="986907" y="1416254"/>
                    </a:lnTo>
                    <a:lnTo>
                      <a:pt x="984734" y="1410976"/>
                    </a:lnTo>
                    <a:lnTo>
                      <a:pt x="979456" y="1408803"/>
                    </a:lnTo>
                    <a:lnTo>
                      <a:pt x="977283" y="1408803"/>
                    </a:lnTo>
                    <a:lnTo>
                      <a:pt x="975110" y="1408803"/>
                    </a:lnTo>
                    <a:lnTo>
                      <a:pt x="975110" y="1410976"/>
                    </a:lnTo>
                    <a:lnTo>
                      <a:pt x="974179" y="1413149"/>
                    </a:lnTo>
                    <a:lnTo>
                      <a:pt x="972006" y="1418427"/>
                    </a:lnTo>
                    <a:lnTo>
                      <a:pt x="964865" y="1407872"/>
                    </a:lnTo>
                    <a:lnTo>
                      <a:pt x="957725" y="1392970"/>
                    </a:lnTo>
                    <a:lnTo>
                      <a:pt x="948412" y="1375896"/>
                    </a:lnTo>
                    <a:lnTo>
                      <a:pt x="943134" y="1358821"/>
                    </a:lnTo>
                    <a:lnTo>
                      <a:pt x="939098" y="1343920"/>
                    </a:lnTo>
                    <a:lnTo>
                      <a:pt x="946239" y="1343920"/>
                    </a:lnTo>
                    <a:lnTo>
                      <a:pt x="950274" y="1343920"/>
                    </a:lnTo>
                    <a:lnTo>
                      <a:pt x="952448" y="1343920"/>
                    </a:lnTo>
                    <a:lnTo>
                      <a:pt x="953379" y="1343920"/>
                    </a:lnTo>
                    <a:lnTo>
                      <a:pt x="955552" y="1343920"/>
                    </a:lnTo>
                    <a:lnTo>
                      <a:pt x="967039" y="1353544"/>
                    </a:lnTo>
                    <a:lnTo>
                      <a:pt x="972316" y="1363167"/>
                    </a:lnTo>
                    <a:lnTo>
                      <a:pt x="975421" y="1373723"/>
                    </a:lnTo>
                    <a:lnTo>
                      <a:pt x="984734" y="1381173"/>
                    </a:lnTo>
                    <a:lnTo>
                      <a:pt x="997152" y="1388624"/>
                    </a:lnTo>
                    <a:lnTo>
                      <a:pt x="1008638" y="1393902"/>
                    </a:lnTo>
                    <a:lnTo>
                      <a:pt x="1019193" y="1401352"/>
                    </a:lnTo>
                    <a:lnTo>
                      <a:pt x="1031611" y="1401352"/>
                    </a:lnTo>
                    <a:lnTo>
                      <a:pt x="1040925" y="1400421"/>
                    </a:lnTo>
                    <a:lnTo>
                      <a:pt x="1048065" y="1398248"/>
                    </a:lnTo>
                    <a:lnTo>
                      <a:pt x="1059551" y="1393902"/>
                    </a:lnTo>
                    <a:lnTo>
                      <a:pt x="1066692" y="1407561"/>
                    </a:lnTo>
                    <a:lnTo>
                      <a:pt x="1071969" y="1418116"/>
                    </a:lnTo>
                    <a:lnTo>
                      <a:pt x="1102082" y="1420290"/>
                    </a:lnTo>
                    <a:lnTo>
                      <a:pt x="1133438" y="1422463"/>
                    </a:lnTo>
                    <a:lnTo>
                      <a:pt x="1164793" y="1422463"/>
                    </a:lnTo>
                    <a:lnTo>
                      <a:pt x="1194906" y="1418116"/>
                    </a:lnTo>
                    <a:lnTo>
                      <a:pt x="1206392" y="1429603"/>
                    </a:lnTo>
                    <a:lnTo>
                      <a:pt x="1218810" y="1437985"/>
                    </a:lnTo>
                    <a:lnTo>
                      <a:pt x="1231228" y="1447609"/>
                    </a:lnTo>
                    <a:lnTo>
                      <a:pt x="1238368" y="1458164"/>
                    </a:lnTo>
                    <a:lnTo>
                      <a:pt x="1235264" y="1471824"/>
                    </a:lnTo>
                    <a:lnTo>
                      <a:pt x="1238368" y="1474928"/>
                    </a:lnTo>
                    <a:lnTo>
                      <a:pt x="1242404" y="1479274"/>
                    </a:lnTo>
                    <a:lnTo>
                      <a:pt x="1247681" y="1482379"/>
                    </a:lnTo>
                    <a:lnTo>
                      <a:pt x="1251717" y="1486725"/>
                    </a:lnTo>
                    <a:lnTo>
                      <a:pt x="1262273" y="1487656"/>
                    </a:lnTo>
                    <a:lnTo>
                      <a:pt x="1271586" y="1487656"/>
                    </a:lnTo>
                    <a:lnTo>
                      <a:pt x="1284004" y="1486725"/>
                    </a:lnTo>
                    <a:lnTo>
                      <a:pt x="1288039" y="1524910"/>
                    </a:lnTo>
                    <a:lnTo>
                      <a:pt x="1296422" y="1556575"/>
                    </a:lnTo>
                    <a:lnTo>
                      <a:pt x="1308840" y="1586068"/>
                    </a:lnTo>
                    <a:lnTo>
                      <a:pt x="1327466" y="1613697"/>
                    </a:lnTo>
                    <a:lnTo>
                      <a:pt x="1327466" y="1615870"/>
                    </a:lnTo>
                    <a:lnTo>
                      <a:pt x="1325293" y="1618044"/>
                    </a:lnTo>
                    <a:lnTo>
                      <a:pt x="1323120" y="1621148"/>
                    </a:lnTo>
                    <a:lnTo>
                      <a:pt x="1322188" y="1625494"/>
                    </a:lnTo>
                    <a:lnTo>
                      <a:pt x="1323120" y="1628599"/>
                    </a:lnTo>
                    <a:lnTo>
                      <a:pt x="1329329" y="1645673"/>
                    </a:lnTo>
                    <a:lnTo>
                      <a:pt x="1339884" y="1665852"/>
                    </a:lnTo>
                    <a:lnTo>
                      <a:pt x="1351370" y="1678581"/>
                    </a:lnTo>
                    <a:lnTo>
                      <a:pt x="1352302" y="1680754"/>
                    </a:lnTo>
                    <a:lnTo>
                      <a:pt x="1354475" y="1680754"/>
                    </a:lnTo>
                    <a:lnTo>
                      <a:pt x="1356648" y="1682927"/>
                    </a:lnTo>
                    <a:lnTo>
                      <a:pt x="1358821" y="1682927"/>
                    </a:lnTo>
                    <a:lnTo>
                      <a:pt x="1378690" y="1658712"/>
                    </a:lnTo>
                    <a:lnTo>
                      <a:pt x="1391108" y="1633255"/>
                    </a:lnTo>
                    <a:lnTo>
                      <a:pt x="1400421" y="1601590"/>
                    </a:lnTo>
                    <a:lnTo>
                      <a:pt x="1403525" y="1564647"/>
                    </a:lnTo>
                    <a:lnTo>
                      <a:pt x="1415943" y="1557196"/>
                    </a:lnTo>
                    <a:lnTo>
                      <a:pt x="1425257" y="1547572"/>
                    </a:lnTo>
                    <a:lnTo>
                      <a:pt x="1434570" y="1540122"/>
                    </a:lnTo>
                    <a:lnTo>
                      <a:pt x="1451334" y="1540122"/>
                    </a:lnTo>
                    <a:lnTo>
                      <a:pt x="1463752" y="1507214"/>
                    </a:lnTo>
                    <a:lnTo>
                      <a:pt x="1470892" y="1501937"/>
                    </a:lnTo>
                    <a:lnTo>
                      <a:pt x="1478032" y="1499764"/>
                    </a:lnTo>
                    <a:lnTo>
                      <a:pt x="1485172" y="1499764"/>
                    </a:lnTo>
                    <a:lnTo>
                      <a:pt x="1488277" y="1497591"/>
                    </a:lnTo>
                    <a:lnTo>
                      <a:pt x="1493555" y="1490140"/>
                    </a:lnTo>
                    <a:lnTo>
                      <a:pt x="1497590" y="1475239"/>
                    </a:lnTo>
                    <a:lnTo>
                      <a:pt x="1512181" y="1475239"/>
                    </a:lnTo>
                    <a:lnTo>
                      <a:pt x="1526772" y="1477412"/>
                    </a:lnTo>
                    <a:lnTo>
                      <a:pt x="1543536" y="1475239"/>
                    </a:lnTo>
                    <a:lnTo>
                      <a:pt x="1544468" y="1473065"/>
                    </a:lnTo>
                    <a:lnTo>
                      <a:pt x="1546641" y="1472134"/>
                    </a:lnTo>
                    <a:lnTo>
                      <a:pt x="1548814" y="1467788"/>
                    </a:lnTo>
                    <a:lnTo>
                      <a:pt x="1550987" y="1465615"/>
                    </a:lnTo>
                    <a:lnTo>
                      <a:pt x="1554092" y="1462510"/>
                    </a:lnTo>
                    <a:lnTo>
                      <a:pt x="1565578" y="1480516"/>
                    </a:lnTo>
                    <a:lnTo>
                      <a:pt x="1573960" y="1495418"/>
                    </a:lnTo>
                    <a:lnTo>
                      <a:pt x="1585447" y="1509077"/>
                    </a:lnTo>
                    <a:lnTo>
                      <a:pt x="1592587" y="1523979"/>
                    </a:lnTo>
                    <a:lnTo>
                      <a:pt x="1597864" y="1541984"/>
                    </a:lnTo>
                    <a:lnTo>
                      <a:pt x="1597864" y="1564337"/>
                    </a:lnTo>
                    <a:lnTo>
                      <a:pt x="1600037" y="1566509"/>
                    </a:lnTo>
                    <a:lnTo>
                      <a:pt x="1600969" y="1566509"/>
                    </a:lnTo>
                    <a:lnTo>
                      <a:pt x="1600969" y="1567441"/>
                    </a:lnTo>
                    <a:lnTo>
                      <a:pt x="1603142" y="1567441"/>
                    </a:lnTo>
                    <a:lnTo>
                      <a:pt x="1610282" y="1567441"/>
                    </a:lnTo>
                    <a:lnTo>
                      <a:pt x="1617422" y="1566509"/>
                    </a:lnTo>
                    <a:lnTo>
                      <a:pt x="1621458" y="1564337"/>
                    </a:lnTo>
                    <a:lnTo>
                      <a:pt x="1626736" y="1559990"/>
                    </a:lnTo>
                    <a:lnTo>
                      <a:pt x="1629840" y="1556886"/>
                    </a:lnTo>
                    <a:lnTo>
                      <a:pt x="1641327" y="1569614"/>
                    </a:lnTo>
                    <a:lnTo>
                      <a:pt x="1648467" y="1586688"/>
                    </a:lnTo>
                    <a:lnTo>
                      <a:pt x="1650640" y="1606867"/>
                    </a:lnTo>
                    <a:lnTo>
                      <a:pt x="1650640" y="1629220"/>
                    </a:lnTo>
                    <a:lnTo>
                      <a:pt x="1650640" y="1649399"/>
                    </a:lnTo>
                    <a:lnTo>
                      <a:pt x="1650640" y="1668336"/>
                    </a:lnTo>
                    <a:lnTo>
                      <a:pt x="1653745" y="1683237"/>
                    </a:lnTo>
                    <a:lnTo>
                      <a:pt x="1653745" y="1686342"/>
                    </a:lnTo>
                    <a:lnTo>
                      <a:pt x="1663058" y="1683237"/>
                    </a:lnTo>
                    <a:lnTo>
                      <a:pt x="1663058" y="1686342"/>
                    </a:lnTo>
                    <a:lnTo>
                      <a:pt x="1672371" y="1699070"/>
                    </a:lnTo>
                    <a:lnTo>
                      <a:pt x="1677649" y="1713971"/>
                    </a:lnTo>
                    <a:lnTo>
                      <a:pt x="1682927" y="1728873"/>
                    </a:lnTo>
                    <a:lnTo>
                      <a:pt x="1686962" y="1745947"/>
                    </a:lnTo>
                    <a:lnTo>
                      <a:pt x="1693171" y="1760849"/>
                    </a:lnTo>
                    <a:lnTo>
                      <a:pt x="1702485" y="1768299"/>
                    </a:lnTo>
                    <a:lnTo>
                      <a:pt x="1704658" y="1770472"/>
                    </a:lnTo>
                    <a:lnTo>
                      <a:pt x="1715213" y="1775750"/>
                    </a:lnTo>
                    <a:lnTo>
                      <a:pt x="1726699" y="1785374"/>
                    </a:lnTo>
                    <a:lnTo>
                      <a:pt x="1737255" y="1785374"/>
                    </a:lnTo>
                    <a:lnTo>
                      <a:pt x="1736323" y="1758986"/>
                    </a:lnTo>
                    <a:lnTo>
                      <a:pt x="1729183" y="1733529"/>
                    </a:lnTo>
                    <a:lnTo>
                      <a:pt x="1717696" y="1711177"/>
                    </a:lnTo>
                    <a:lnTo>
                      <a:pt x="1703106" y="1696276"/>
                    </a:lnTo>
                    <a:lnTo>
                      <a:pt x="1700001" y="1694103"/>
                    </a:lnTo>
                    <a:lnTo>
                      <a:pt x="1695965" y="1694103"/>
                    </a:lnTo>
                    <a:lnTo>
                      <a:pt x="1692861" y="1694103"/>
                    </a:lnTo>
                    <a:lnTo>
                      <a:pt x="1688825" y="1694103"/>
                    </a:lnTo>
                    <a:lnTo>
                      <a:pt x="1687894" y="1691930"/>
                    </a:lnTo>
                    <a:lnTo>
                      <a:pt x="1681685" y="1681374"/>
                    </a:lnTo>
                    <a:lnTo>
                      <a:pt x="1680753" y="1671751"/>
                    </a:lnTo>
                    <a:lnTo>
                      <a:pt x="1676718" y="1664300"/>
                    </a:lnTo>
                    <a:lnTo>
                      <a:pt x="1667404" y="1659022"/>
                    </a:lnTo>
                    <a:lnTo>
                      <a:pt x="1676718" y="1634808"/>
                    </a:lnTo>
                    <a:lnTo>
                      <a:pt x="1683858" y="1605315"/>
                    </a:lnTo>
                    <a:lnTo>
                      <a:pt x="1700622" y="1618975"/>
                    </a:lnTo>
                    <a:lnTo>
                      <a:pt x="1716144" y="1631703"/>
                    </a:lnTo>
                    <a:lnTo>
                      <a:pt x="1730735" y="1644431"/>
                    </a:lnTo>
                    <a:lnTo>
                      <a:pt x="1742222" y="1659333"/>
                    </a:lnTo>
                    <a:lnTo>
                      <a:pt x="1747499" y="1679512"/>
                    </a:lnTo>
                    <a:lnTo>
                      <a:pt x="1754640" y="1679512"/>
                    </a:lnTo>
                    <a:lnTo>
                      <a:pt x="1815176" y="1629841"/>
                    </a:lnTo>
                    <a:lnTo>
                      <a:pt x="1813003" y="1600348"/>
                    </a:lnTo>
                    <a:lnTo>
                      <a:pt x="1807726" y="1576133"/>
                    </a:lnTo>
                    <a:lnTo>
                      <a:pt x="1796239" y="1558128"/>
                    </a:lnTo>
                    <a:lnTo>
                      <a:pt x="1783822" y="1541053"/>
                    </a:lnTo>
                    <a:lnTo>
                      <a:pt x="1767057" y="1525220"/>
                    </a:lnTo>
                    <a:lnTo>
                      <a:pt x="1769230" y="1510319"/>
                    </a:lnTo>
                    <a:lnTo>
                      <a:pt x="1774508" y="1500695"/>
                    </a:lnTo>
                    <a:lnTo>
                      <a:pt x="1780717" y="1495418"/>
                    </a:lnTo>
                    <a:lnTo>
                      <a:pt x="1787857" y="1489209"/>
                    </a:lnTo>
                    <a:lnTo>
                      <a:pt x="1794066" y="1480827"/>
                    </a:lnTo>
                    <a:lnTo>
                      <a:pt x="1800275" y="1480827"/>
                    </a:lnTo>
                    <a:lnTo>
                      <a:pt x="1805553" y="1481758"/>
                    </a:lnTo>
                    <a:lnTo>
                      <a:pt x="1807726" y="1481758"/>
                    </a:lnTo>
                    <a:lnTo>
                      <a:pt x="1810830" y="1483931"/>
                    </a:lnTo>
                    <a:lnTo>
                      <a:pt x="1813003" y="1488277"/>
                    </a:lnTo>
                    <a:lnTo>
                      <a:pt x="1816108" y="1493555"/>
                    </a:lnTo>
                    <a:lnTo>
                      <a:pt x="1818281" y="1496659"/>
                    </a:lnTo>
                    <a:lnTo>
                      <a:pt x="1816108" y="1501006"/>
                    </a:lnTo>
                    <a:lnTo>
                      <a:pt x="1815176" y="1504110"/>
                    </a:lnTo>
                    <a:lnTo>
                      <a:pt x="1811141" y="1506283"/>
                    </a:lnTo>
                    <a:lnTo>
                      <a:pt x="1808036" y="1506283"/>
                    </a:lnTo>
                    <a:lnTo>
                      <a:pt x="1804000" y="1508456"/>
                    </a:lnTo>
                    <a:lnTo>
                      <a:pt x="1804000" y="1518080"/>
                    </a:lnTo>
                    <a:lnTo>
                      <a:pt x="1804000" y="1523358"/>
                    </a:lnTo>
                    <a:lnTo>
                      <a:pt x="1806173" y="1528635"/>
                    </a:lnTo>
                    <a:lnTo>
                      <a:pt x="1808346" y="1533913"/>
                    </a:lnTo>
                    <a:lnTo>
                      <a:pt x="1811451" y="1532981"/>
                    </a:lnTo>
                    <a:lnTo>
                      <a:pt x="1813624" y="1532981"/>
                    </a:lnTo>
                    <a:lnTo>
                      <a:pt x="1815797" y="1532981"/>
                    </a:lnTo>
                    <a:lnTo>
                      <a:pt x="1816729" y="1530808"/>
                    </a:lnTo>
                    <a:lnTo>
                      <a:pt x="1818902" y="1530808"/>
                    </a:lnTo>
                    <a:lnTo>
                      <a:pt x="1826042" y="1526462"/>
                    </a:lnTo>
                    <a:lnTo>
                      <a:pt x="1830078" y="1523358"/>
                    </a:lnTo>
                    <a:lnTo>
                      <a:pt x="1831009" y="1521184"/>
                    </a:lnTo>
                    <a:lnTo>
                      <a:pt x="1835045" y="1518080"/>
                    </a:lnTo>
                    <a:lnTo>
                      <a:pt x="1838150" y="1513734"/>
                    </a:lnTo>
                    <a:lnTo>
                      <a:pt x="1837218" y="1508456"/>
                    </a:lnTo>
                    <a:lnTo>
                      <a:pt x="1837218" y="1503179"/>
                    </a:lnTo>
                    <a:lnTo>
                      <a:pt x="1835045" y="1501006"/>
                    </a:lnTo>
                    <a:lnTo>
                      <a:pt x="1835045" y="1498832"/>
                    </a:lnTo>
                    <a:lnTo>
                      <a:pt x="1835045" y="1495728"/>
                    </a:lnTo>
                    <a:lnTo>
                      <a:pt x="1835045" y="1491382"/>
                    </a:lnTo>
                    <a:lnTo>
                      <a:pt x="1835045" y="1483931"/>
                    </a:lnTo>
                    <a:lnTo>
                      <a:pt x="1862054" y="1478653"/>
                    </a:lnTo>
                    <a:lnTo>
                      <a:pt x="1891236" y="1469030"/>
                    </a:lnTo>
                    <a:lnTo>
                      <a:pt x="1916382" y="1458474"/>
                    </a:lnTo>
                    <a:lnTo>
                      <a:pt x="1940286" y="1443573"/>
                    </a:lnTo>
                    <a:lnTo>
                      <a:pt x="1958913" y="1423394"/>
                    </a:lnTo>
                    <a:lnTo>
                      <a:pt x="1967295" y="1408493"/>
                    </a:lnTo>
                    <a:lnTo>
                      <a:pt x="1974435" y="1394833"/>
                    </a:lnTo>
                    <a:lnTo>
                      <a:pt x="1981575" y="1379932"/>
                    </a:lnTo>
                    <a:lnTo>
                      <a:pt x="1993993" y="1371550"/>
                    </a:lnTo>
                    <a:lnTo>
                      <a:pt x="1993993" y="1351992"/>
                    </a:lnTo>
                    <a:lnTo>
                      <a:pt x="1993062" y="1329639"/>
                    </a:lnTo>
                    <a:lnTo>
                      <a:pt x="1989026" y="1309460"/>
                    </a:lnTo>
                    <a:lnTo>
                      <a:pt x="1981886" y="1289281"/>
                    </a:lnTo>
                    <a:lnTo>
                      <a:pt x="1973504" y="1274380"/>
                    </a:lnTo>
                    <a:lnTo>
                      <a:pt x="1958913" y="1264756"/>
                    </a:lnTo>
                    <a:lnTo>
                      <a:pt x="1964190" y="1252028"/>
                    </a:lnTo>
                    <a:lnTo>
                      <a:pt x="1969468" y="1244577"/>
                    </a:lnTo>
                    <a:lnTo>
                      <a:pt x="1976608" y="1237127"/>
                    </a:lnTo>
                    <a:lnTo>
                      <a:pt x="1983748" y="1227503"/>
                    </a:lnTo>
                    <a:lnTo>
                      <a:pt x="2003617" y="1227503"/>
                    </a:lnTo>
                    <a:lnTo>
                      <a:pt x="2003617" y="1214774"/>
                    </a:lnTo>
                    <a:lnTo>
                      <a:pt x="1998339" y="1214774"/>
                    </a:lnTo>
                    <a:lnTo>
                      <a:pt x="1987784" y="1209497"/>
                    </a:lnTo>
                    <a:lnTo>
                      <a:pt x="1978471" y="1209497"/>
                    </a:lnTo>
                    <a:lnTo>
                      <a:pt x="1969157" y="1212601"/>
                    </a:lnTo>
                    <a:lnTo>
                      <a:pt x="1958602" y="1218810"/>
                    </a:lnTo>
                    <a:lnTo>
                      <a:pt x="1954567" y="1212601"/>
                    </a:lnTo>
                    <a:lnTo>
                      <a:pt x="1951462" y="1209497"/>
                    </a:lnTo>
                    <a:lnTo>
                      <a:pt x="1947426" y="1205151"/>
                    </a:lnTo>
                    <a:lnTo>
                      <a:pt x="1942149" y="1202046"/>
                    </a:lnTo>
                    <a:lnTo>
                      <a:pt x="1935008" y="1197700"/>
                    </a:lnTo>
                    <a:lnTo>
                      <a:pt x="1942149" y="1184972"/>
                    </a:lnTo>
                    <a:lnTo>
                      <a:pt x="1954567" y="1174416"/>
                    </a:lnTo>
                    <a:lnTo>
                      <a:pt x="1966985" y="1164793"/>
                    </a:lnTo>
                    <a:lnTo>
                      <a:pt x="1978471" y="1153306"/>
                    </a:lnTo>
                    <a:lnTo>
                      <a:pt x="1983748" y="1155479"/>
                    </a:lnTo>
                    <a:lnTo>
                      <a:pt x="1987784" y="1155479"/>
                    </a:lnTo>
                    <a:lnTo>
                      <a:pt x="1990889" y="1157652"/>
                    </a:lnTo>
                    <a:lnTo>
                      <a:pt x="1993993" y="1157652"/>
                    </a:lnTo>
                    <a:lnTo>
                      <a:pt x="1990889" y="1165103"/>
                    </a:lnTo>
                    <a:lnTo>
                      <a:pt x="1988716" y="1168208"/>
                    </a:lnTo>
                    <a:lnTo>
                      <a:pt x="1987784" y="1174416"/>
                    </a:lnTo>
                    <a:lnTo>
                      <a:pt x="1985611" y="1177521"/>
                    </a:lnTo>
                    <a:lnTo>
                      <a:pt x="1983438" y="1182799"/>
                    </a:lnTo>
                    <a:lnTo>
                      <a:pt x="1983438" y="1187145"/>
                    </a:lnTo>
                    <a:lnTo>
                      <a:pt x="1995856" y="1181867"/>
                    </a:lnTo>
                    <a:lnTo>
                      <a:pt x="2010447" y="1175658"/>
                    </a:lnTo>
                    <a:lnTo>
                      <a:pt x="2022865" y="1172554"/>
                    </a:lnTo>
                    <a:lnTo>
                      <a:pt x="2034351" y="1174727"/>
                    </a:lnTo>
                    <a:lnTo>
                      <a:pt x="2043664" y="1174727"/>
                    </a:lnTo>
                    <a:lnTo>
                      <a:pt x="2039629" y="1182178"/>
                    </a:lnTo>
                    <a:lnTo>
                      <a:pt x="2037456" y="1187455"/>
                    </a:lnTo>
                    <a:lnTo>
                      <a:pt x="2034351" y="1192733"/>
                    </a:lnTo>
                    <a:lnTo>
                      <a:pt x="2030315" y="1198010"/>
                    </a:lnTo>
                    <a:lnTo>
                      <a:pt x="2034351" y="1204219"/>
                    </a:lnTo>
                    <a:lnTo>
                      <a:pt x="2037456" y="1205151"/>
                    </a:lnTo>
                    <a:lnTo>
                      <a:pt x="2039629" y="1207324"/>
                    </a:lnTo>
                    <a:lnTo>
                      <a:pt x="2041802" y="1207324"/>
                    </a:lnTo>
                    <a:lnTo>
                      <a:pt x="2044906" y="1207324"/>
                    </a:lnTo>
                    <a:lnTo>
                      <a:pt x="2048942" y="1207324"/>
                    </a:lnTo>
                    <a:lnTo>
                      <a:pt x="2054220" y="1207324"/>
                    </a:lnTo>
                    <a:lnTo>
                      <a:pt x="2054220" y="1218810"/>
                    </a:lnTo>
                    <a:lnTo>
                      <a:pt x="2052046" y="1233712"/>
                    </a:lnTo>
                    <a:lnTo>
                      <a:pt x="2052046" y="1246440"/>
                    </a:lnTo>
                    <a:lnTo>
                      <a:pt x="2054220" y="1254822"/>
                    </a:lnTo>
                    <a:lnTo>
                      <a:pt x="2054220" y="1264446"/>
                    </a:lnTo>
                    <a:lnTo>
                      <a:pt x="2078124" y="1261341"/>
                    </a:lnTo>
                    <a:lnTo>
                      <a:pt x="2092715" y="1255132"/>
                    </a:lnTo>
                    <a:lnTo>
                      <a:pt x="2099855" y="1247682"/>
                    </a:lnTo>
                    <a:lnTo>
                      <a:pt x="2102960" y="1239300"/>
                    </a:lnTo>
                    <a:lnTo>
                      <a:pt x="2100787" y="1226571"/>
                    </a:lnTo>
                    <a:lnTo>
                      <a:pt x="2097682" y="1215085"/>
                    </a:lnTo>
                    <a:lnTo>
                      <a:pt x="2090542" y="1202357"/>
                    </a:lnTo>
                    <a:lnTo>
                      <a:pt x="2085264" y="1189628"/>
                    </a:lnTo>
                    <a:lnTo>
                      <a:pt x="2078124" y="1178142"/>
                    </a:lnTo>
                    <a:lnTo>
                      <a:pt x="2074088" y="1167587"/>
                    </a:lnTo>
                    <a:lnTo>
                      <a:pt x="2078124" y="1165414"/>
                    </a:lnTo>
                    <a:lnTo>
                      <a:pt x="2081228" y="1165414"/>
                    </a:lnTo>
                    <a:lnTo>
                      <a:pt x="2083402" y="1165414"/>
                    </a:lnTo>
                    <a:lnTo>
                      <a:pt x="2085575" y="1163241"/>
                    </a:lnTo>
                    <a:lnTo>
                      <a:pt x="2087748" y="1163241"/>
                    </a:lnTo>
                    <a:lnTo>
                      <a:pt x="2098303" y="1155790"/>
                    </a:lnTo>
                    <a:lnTo>
                      <a:pt x="2105443" y="1145235"/>
                    </a:lnTo>
                    <a:lnTo>
                      <a:pt x="2110721" y="1133748"/>
                    </a:lnTo>
                    <a:lnTo>
                      <a:pt x="2117861" y="1123193"/>
                    </a:lnTo>
                    <a:lnTo>
                      <a:pt x="2127175" y="1113569"/>
                    </a:lnTo>
                    <a:lnTo>
                      <a:pt x="2137730" y="1111396"/>
                    </a:lnTo>
                    <a:lnTo>
                      <a:pt x="2149216" y="1111396"/>
                    </a:lnTo>
                    <a:lnTo>
                      <a:pt x="2161634" y="1113569"/>
                    </a:lnTo>
                    <a:lnTo>
                      <a:pt x="2174052" y="1110465"/>
                    </a:lnTo>
                    <a:lnTo>
                      <a:pt x="2178088" y="1106118"/>
                    </a:lnTo>
                    <a:lnTo>
                      <a:pt x="2185228" y="1096495"/>
                    </a:lnTo>
                    <a:lnTo>
                      <a:pt x="2195783" y="1083766"/>
                    </a:lnTo>
                    <a:lnTo>
                      <a:pt x="2208201" y="1071038"/>
                    </a:lnTo>
                    <a:lnTo>
                      <a:pt x="2219687" y="1056137"/>
                    </a:lnTo>
                    <a:lnTo>
                      <a:pt x="2230242" y="1043408"/>
                    </a:lnTo>
                    <a:lnTo>
                      <a:pt x="2239556" y="1031922"/>
                    </a:lnTo>
                    <a:lnTo>
                      <a:pt x="2243592" y="1028817"/>
                    </a:lnTo>
                    <a:lnTo>
                      <a:pt x="2250732" y="1011743"/>
                    </a:lnTo>
                    <a:lnTo>
                      <a:pt x="2256010" y="999015"/>
                    </a:lnTo>
                    <a:lnTo>
                      <a:pt x="2263150" y="986286"/>
                    </a:lnTo>
                    <a:lnTo>
                      <a:pt x="2273705" y="974800"/>
                    </a:lnTo>
                    <a:lnTo>
                      <a:pt x="2270600" y="962072"/>
                    </a:lnTo>
                    <a:lnTo>
                      <a:pt x="2266565" y="952448"/>
                    </a:lnTo>
                    <a:lnTo>
                      <a:pt x="2263460" y="942824"/>
                    </a:lnTo>
                    <a:lnTo>
                      <a:pt x="2263460" y="932269"/>
                    </a:lnTo>
                    <a:lnTo>
                      <a:pt x="2265633" y="922645"/>
                    </a:lnTo>
                    <a:lnTo>
                      <a:pt x="2270911" y="917367"/>
                    </a:lnTo>
                    <a:lnTo>
                      <a:pt x="2273084" y="912090"/>
                    </a:lnTo>
                    <a:lnTo>
                      <a:pt x="2270911" y="902466"/>
                    </a:lnTo>
                    <a:lnTo>
                      <a:pt x="2266875" y="887565"/>
                    </a:lnTo>
                    <a:lnTo>
                      <a:pt x="2263771" y="877941"/>
                    </a:lnTo>
                    <a:lnTo>
                      <a:pt x="2258493" y="870490"/>
                    </a:lnTo>
                    <a:lnTo>
                      <a:pt x="2251353" y="862108"/>
                    </a:lnTo>
                    <a:lnTo>
                      <a:pt x="2242039" y="862108"/>
                    </a:lnTo>
                    <a:lnTo>
                      <a:pt x="2236762" y="862108"/>
                    </a:lnTo>
                    <a:lnTo>
                      <a:pt x="2230553" y="863039"/>
                    </a:lnTo>
                    <a:lnTo>
                      <a:pt x="2227448" y="865213"/>
                    </a:lnTo>
                    <a:lnTo>
                      <a:pt x="2223413" y="869559"/>
                    </a:lnTo>
                    <a:lnTo>
                      <a:pt x="2216272" y="867386"/>
                    </a:lnTo>
                    <a:lnTo>
                      <a:pt x="2213168" y="865213"/>
                    </a:lnTo>
                    <a:lnTo>
                      <a:pt x="2209132" y="862108"/>
                    </a:lnTo>
                    <a:lnTo>
                      <a:pt x="2208201" y="857762"/>
                    </a:lnTo>
                    <a:lnTo>
                      <a:pt x="2206028" y="854657"/>
                    </a:lnTo>
                    <a:lnTo>
                      <a:pt x="2203854" y="848448"/>
                    </a:lnTo>
                    <a:lnTo>
                      <a:pt x="2188332" y="848448"/>
                    </a:lnTo>
                    <a:lnTo>
                      <a:pt x="2188332" y="837893"/>
                    </a:lnTo>
                    <a:lnTo>
                      <a:pt x="2200750" y="828269"/>
                    </a:lnTo>
                    <a:lnTo>
                      <a:pt x="2206028" y="820819"/>
                    </a:lnTo>
                    <a:lnTo>
                      <a:pt x="2211305" y="812437"/>
                    </a:lnTo>
                    <a:lnTo>
                      <a:pt x="2218446" y="804986"/>
                    </a:lnTo>
                    <a:lnTo>
                      <a:pt x="2247627" y="795362"/>
                    </a:lnTo>
                    <a:lnTo>
                      <a:pt x="2256941" y="785738"/>
                    </a:lnTo>
                    <a:lnTo>
                      <a:pt x="2264081" y="773010"/>
                    </a:lnTo>
                    <a:lnTo>
                      <a:pt x="2271221" y="760282"/>
                    </a:lnTo>
                    <a:lnTo>
                      <a:pt x="2278361" y="746622"/>
                    </a:lnTo>
                    <a:lnTo>
                      <a:pt x="2290779" y="736067"/>
                    </a:lnTo>
                    <a:lnTo>
                      <a:pt x="2305370" y="726443"/>
                    </a:lnTo>
                    <a:lnTo>
                      <a:pt x="2317788" y="713715"/>
                    </a:lnTo>
                    <a:lnTo>
                      <a:pt x="2354110" y="718993"/>
                    </a:lnTo>
                    <a:lnTo>
                      <a:pt x="2363424" y="730479"/>
                    </a:lnTo>
                    <a:lnTo>
                      <a:pt x="2375841" y="732652"/>
                    </a:lnTo>
                    <a:lnTo>
                      <a:pt x="2390432" y="726443"/>
                    </a:lnTo>
                    <a:lnTo>
                      <a:pt x="2407196" y="723339"/>
                    </a:lnTo>
                    <a:lnTo>
                      <a:pt x="2407196" y="743518"/>
                    </a:lnTo>
                    <a:lnTo>
                      <a:pt x="2422719" y="743518"/>
                    </a:lnTo>
                    <a:lnTo>
                      <a:pt x="2439483" y="741345"/>
                    </a:lnTo>
                    <a:lnTo>
                      <a:pt x="2451901" y="739171"/>
                    </a:lnTo>
                    <a:lnTo>
                      <a:pt x="2463387" y="733894"/>
                    </a:lnTo>
                    <a:lnTo>
                      <a:pt x="2463387" y="730789"/>
                    </a:lnTo>
                    <a:lnTo>
                      <a:pt x="2461214" y="726443"/>
                    </a:lnTo>
                    <a:lnTo>
                      <a:pt x="2459041" y="721166"/>
                    </a:lnTo>
                    <a:lnTo>
                      <a:pt x="2458110" y="718061"/>
                    </a:lnTo>
                    <a:lnTo>
                      <a:pt x="2458110" y="713715"/>
                    </a:lnTo>
                    <a:lnTo>
                      <a:pt x="2458110" y="710610"/>
                    </a:lnTo>
                    <a:lnTo>
                      <a:pt x="2463387" y="700987"/>
                    </a:lnTo>
                    <a:lnTo>
                      <a:pt x="2473942" y="688258"/>
                    </a:lnTo>
                    <a:lnTo>
                      <a:pt x="2485429" y="674599"/>
                    </a:lnTo>
                    <a:lnTo>
                      <a:pt x="2497847" y="664044"/>
                    </a:lnTo>
                    <a:lnTo>
                      <a:pt x="2507160" y="658766"/>
                    </a:lnTo>
                    <a:lnTo>
                      <a:pt x="2510265" y="656593"/>
                    </a:lnTo>
                    <a:lnTo>
                      <a:pt x="2515542" y="658766"/>
                    </a:lnTo>
                    <a:lnTo>
                      <a:pt x="2519578" y="659697"/>
                    </a:lnTo>
                    <a:lnTo>
                      <a:pt x="2524855" y="661871"/>
                    </a:lnTo>
                    <a:lnTo>
                      <a:pt x="2530133" y="666217"/>
                    </a:lnTo>
                    <a:lnTo>
                      <a:pt x="2530133" y="669321"/>
                    </a:lnTo>
                    <a:lnTo>
                      <a:pt x="2529202" y="673667"/>
                    </a:lnTo>
                    <a:lnTo>
                      <a:pt x="2529202" y="674599"/>
                    </a:lnTo>
                    <a:lnTo>
                      <a:pt x="2529202" y="676772"/>
                    </a:lnTo>
                    <a:lnTo>
                      <a:pt x="2527028" y="678945"/>
                    </a:lnTo>
                    <a:lnTo>
                      <a:pt x="2527028" y="684223"/>
                    </a:lnTo>
                    <a:lnTo>
                      <a:pt x="2529202" y="688569"/>
                    </a:lnTo>
                    <a:lnTo>
                      <a:pt x="2529202" y="689500"/>
                    </a:lnTo>
                    <a:lnTo>
                      <a:pt x="2530133" y="695709"/>
                    </a:lnTo>
                    <a:lnTo>
                      <a:pt x="2546897" y="688258"/>
                    </a:lnTo>
                    <a:lnTo>
                      <a:pt x="2559315" y="678635"/>
                    </a:lnTo>
                    <a:lnTo>
                      <a:pt x="2568628" y="665906"/>
                    </a:lnTo>
                    <a:lnTo>
                      <a:pt x="2577942" y="651005"/>
                    </a:lnTo>
                    <a:lnTo>
                      <a:pt x="2587255" y="637345"/>
                    </a:lnTo>
                    <a:lnTo>
                      <a:pt x="2588186" y="636414"/>
                    </a:lnTo>
                    <a:lnTo>
                      <a:pt x="2590359" y="634241"/>
                    </a:lnTo>
                    <a:lnTo>
                      <a:pt x="2593464" y="632068"/>
                    </a:lnTo>
                    <a:lnTo>
                      <a:pt x="2595637" y="634241"/>
                    </a:lnTo>
                    <a:lnTo>
                      <a:pt x="2595637" y="636414"/>
                    </a:lnTo>
                    <a:lnTo>
                      <a:pt x="2597810" y="636414"/>
                    </a:lnTo>
                    <a:lnTo>
                      <a:pt x="2597810" y="637345"/>
                    </a:lnTo>
                    <a:lnTo>
                      <a:pt x="2592533" y="651005"/>
                    </a:lnTo>
                    <a:lnTo>
                      <a:pt x="2588497" y="665906"/>
                    </a:lnTo>
                    <a:lnTo>
                      <a:pt x="2583219" y="678635"/>
                    </a:lnTo>
                    <a:lnTo>
                      <a:pt x="2570802" y="688258"/>
                    </a:lnTo>
                    <a:lnTo>
                      <a:pt x="2558384" y="696640"/>
                    </a:lnTo>
                    <a:lnTo>
                      <a:pt x="2546897" y="706264"/>
                    </a:lnTo>
                    <a:lnTo>
                      <a:pt x="2532306" y="728616"/>
                    </a:lnTo>
                    <a:lnTo>
                      <a:pt x="2517715" y="750968"/>
                    </a:lnTo>
                    <a:lnTo>
                      <a:pt x="2510575" y="758419"/>
                    </a:lnTo>
                    <a:lnTo>
                      <a:pt x="2500020" y="761524"/>
                    </a:lnTo>
                    <a:lnTo>
                      <a:pt x="2490706" y="765870"/>
                    </a:lnTo>
                    <a:lnTo>
                      <a:pt x="2483566" y="771147"/>
                    </a:lnTo>
                    <a:lnTo>
                      <a:pt x="2476426" y="786049"/>
                    </a:lnTo>
                    <a:lnTo>
                      <a:pt x="2478599" y="798777"/>
                    </a:lnTo>
                    <a:lnTo>
                      <a:pt x="2483877" y="808401"/>
                    </a:lnTo>
                    <a:lnTo>
                      <a:pt x="2480772" y="815852"/>
                    </a:lnTo>
                    <a:lnTo>
                      <a:pt x="2478599" y="821129"/>
                    </a:lnTo>
                    <a:lnTo>
                      <a:pt x="2473322" y="825475"/>
                    </a:lnTo>
                    <a:lnTo>
                      <a:pt x="2469286" y="828580"/>
                    </a:lnTo>
                    <a:lnTo>
                      <a:pt x="2464008" y="832926"/>
                    </a:lnTo>
                    <a:lnTo>
                      <a:pt x="2461835" y="865833"/>
                    </a:lnTo>
                    <a:lnTo>
                      <a:pt x="2464008" y="893463"/>
                    </a:lnTo>
                    <a:lnTo>
                      <a:pt x="2473322" y="917678"/>
                    </a:lnTo>
                    <a:lnTo>
                      <a:pt x="2487912" y="937857"/>
                    </a:lnTo>
                    <a:lnTo>
                      <a:pt x="2487912" y="943134"/>
                    </a:lnTo>
                    <a:lnTo>
                      <a:pt x="2494121" y="943134"/>
                    </a:lnTo>
                    <a:lnTo>
                      <a:pt x="2498157" y="922955"/>
                    </a:lnTo>
                    <a:lnTo>
                      <a:pt x="2510575" y="922955"/>
                    </a:lnTo>
                    <a:lnTo>
                      <a:pt x="2515852" y="904950"/>
                    </a:lnTo>
                    <a:lnTo>
                      <a:pt x="2522993" y="890048"/>
                    </a:lnTo>
                    <a:lnTo>
                      <a:pt x="2527028" y="890048"/>
                    </a:lnTo>
                    <a:lnTo>
                      <a:pt x="2529202" y="890048"/>
                    </a:lnTo>
                    <a:lnTo>
                      <a:pt x="2530133" y="890048"/>
                    </a:lnTo>
                    <a:lnTo>
                      <a:pt x="2534169" y="890048"/>
                    </a:lnTo>
                    <a:lnTo>
                      <a:pt x="2537273" y="890048"/>
                    </a:lnTo>
                    <a:lnTo>
                      <a:pt x="2539446" y="875147"/>
                    </a:lnTo>
                    <a:lnTo>
                      <a:pt x="2541620" y="867696"/>
                    </a:lnTo>
                    <a:lnTo>
                      <a:pt x="2546897" y="860245"/>
                    </a:lnTo>
                    <a:lnTo>
                      <a:pt x="2554037" y="848759"/>
                    </a:lnTo>
                    <a:lnTo>
                      <a:pt x="2566455" y="848759"/>
                    </a:lnTo>
                    <a:lnTo>
                      <a:pt x="2566455" y="840377"/>
                    </a:lnTo>
                    <a:lnTo>
                      <a:pt x="2566455" y="832926"/>
                    </a:lnTo>
                    <a:lnTo>
                      <a:pt x="2568628" y="827649"/>
                    </a:lnTo>
                    <a:lnTo>
                      <a:pt x="2570802" y="821440"/>
                    </a:lnTo>
                    <a:lnTo>
                      <a:pt x="2572975" y="820508"/>
                    </a:lnTo>
                    <a:lnTo>
                      <a:pt x="2573906" y="818335"/>
                    </a:lnTo>
                    <a:lnTo>
                      <a:pt x="2576079" y="818335"/>
                    </a:lnTo>
                    <a:lnTo>
                      <a:pt x="2578252" y="818335"/>
                    </a:lnTo>
                    <a:lnTo>
                      <a:pt x="2583530" y="818335"/>
                    </a:lnTo>
                    <a:lnTo>
                      <a:pt x="2580425" y="794120"/>
                    </a:lnTo>
                    <a:lnTo>
                      <a:pt x="2580425" y="766491"/>
                    </a:lnTo>
                    <a:lnTo>
                      <a:pt x="2581356" y="742276"/>
                    </a:lnTo>
                    <a:lnTo>
                      <a:pt x="2590670" y="719924"/>
                    </a:lnTo>
                    <a:lnTo>
                      <a:pt x="2595948" y="718993"/>
                    </a:lnTo>
                    <a:lnTo>
                      <a:pt x="2607434" y="716819"/>
                    </a:lnTo>
                    <a:lnTo>
                      <a:pt x="2619852" y="716819"/>
                    </a:lnTo>
                    <a:lnTo>
                      <a:pt x="2629165" y="716819"/>
                    </a:lnTo>
                    <a:lnTo>
                      <a:pt x="2634443" y="714646"/>
                    </a:lnTo>
                    <a:lnTo>
                      <a:pt x="2634443" y="707196"/>
                    </a:lnTo>
                    <a:lnTo>
                      <a:pt x="2639720" y="704091"/>
                    </a:lnTo>
                    <a:lnTo>
                      <a:pt x="2646861" y="699745"/>
                    </a:lnTo>
                    <a:lnTo>
                      <a:pt x="2656174" y="697572"/>
                    </a:lnTo>
                    <a:lnTo>
                      <a:pt x="2663314" y="696640"/>
                    </a:lnTo>
                    <a:lnTo>
                      <a:pt x="2666419" y="701918"/>
                    </a:lnTo>
                    <a:lnTo>
                      <a:pt x="2672628" y="707196"/>
                    </a:lnTo>
                    <a:lnTo>
                      <a:pt x="2677905" y="711542"/>
                    </a:lnTo>
                    <a:lnTo>
                      <a:pt x="2685045" y="709369"/>
                    </a:lnTo>
                    <a:lnTo>
                      <a:pt x="2692186" y="705022"/>
                    </a:lnTo>
                    <a:lnTo>
                      <a:pt x="2702741" y="701918"/>
                    </a:lnTo>
                    <a:lnTo>
                      <a:pt x="2717332" y="699745"/>
                    </a:lnTo>
                    <a:lnTo>
                      <a:pt x="2724472" y="689190"/>
                    </a:lnTo>
                    <a:lnTo>
                      <a:pt x="2728508" y="677703"/>
                    </a:lnTo>
                    <a:lnTo>
                      <a:pt x="2729439" y="662802"/>
                    </a:lnTo>
                    <a:lnTo>
                      <a:pt x="2744030" y="657524"/>
                    </a:lnTo>
                    <a:lnTo>
                      <a:pt x="2757690" y="652247"/>
                    </a:lnTo>
                    <a:lnTo>
                      <a:pt x="2768245" y="644796"/>
                    </a:lnTo>
                    <a:lnTo>
                      <a:pt x="2773522" y="629895"/>
                    </a:lnTo>
                    <a:lnTo>
                      <a:pt x="2782836" y="632068"/>
                    </a:lnTo>
                    <a:lnTo>
                      <a:pt x="2789976" y="632999"/>
                    </a:lnTo>
                    <a:lnTo>
                      <a:pt x="2795254" y="637345"/>
                    </a:lnTo>
                    <a:lnTo>
                      <a:pt x="2802394" y="642623"/>
                    </a:lnTo>
                    <a:lnTo>
                      <a:pt x="2807671" y="640450"/>
                    </a:lnTo>
                    <a:lnTo>
                      <a:pt x="2811707" y="640450"/>
                    </a:lnTo>
                    <a:lnTo>
                      <a:pt x="2813880" y="638277"/>
                    </a:lnTo>
                    <a:lnTo>
                      <a:pt x="2816985" y="638277"/>
                    </a:lnTo>
                    <a:lnTo>
                      <a:pt x="2811707" y="612820"/>
                    </a:lnTo>
                    <a:lnTo>
                      <a:pt x="2800221" y="590468"/>
                    </a:lnTo>
                    <a:lnTo>
                      <a:pt x="2789666" y="577740"/>
                    </a:lnTo>
                    <a:lnTo>
                      <a:pt x="2792770" y="572462"/>
                    </a:lnTo>
                    <a:lnTo>
                      <a:pt x="2794943" y="570289"/>
                    </a:lnTo>
                    <a:lnTo>
                      <a:pt x="2797116" y="568116"/>
                    </a:lnTo>
                    <a:lnTo>
                      <a:pt x="2799290" y="568116"/>
                    </a:lnTo>
                    <a:lnTo>
                      <a:pt x="2800221" y="568116"/>
                    </a:lnTo>
                    <a:lnTo>
                      <a:pt x="2802394" y="570289"/>
                    </a:lnTo>
                    <a:lnTo>
                      <a:pt x="2804567" y="570289"/>
                    </a:lnTo>
                    <a:lnTo>
                      <a:pt x="2806740" y="570289"/>
                    </a:lnTo>
                    <a:lnTo>
                      <a:pt x="2809845" y="570289"/>
                    </a:lnTo>
                    <a:lnTo>
                      <a:pt x="2813880" y="568116"/>
                    </a:lnTo>
                    <a:lnTo>
                      <a:pt x="2822263" y="560665"/>
                    </a:lnTo>
                    <a:lnTo>
                      <a:pt x="2826298" y="547937"/>
                    </a:lnTo>
                    <a:lnTo>
                      <a:pt x="2829403" y="533036"/>
                    </a:lnTo>
                    <a:lnTo>
                      <a:pt x="2829403" y="520307"/>
                    </a:lnTo>
                    <a:lnTo>
                      <a:pt x="2833439" y="525585"/>
                    </a:lnTo>
                    <a:lnTo>
                      <a:pt x="2838716" y="533036"/>
                    </a:lnTo>
                    <a:lnTo>
                      <a:pt x="2842752" y="540486"/>
                    </a:lnTo>
                    <a:lnTo>
                      <a:pt x="2845856" y="538313"/>
                    </a:lnTo>
                    <a:lnTo>
                      <a:pt x="2848029" y="538313"/>
                    </a:lnTo>
                    <a:lnTo>
                      <a:pt x="2850203" y="538313"/>
                    </a:lnTo>
                    <a:lnTo>
                      <a:pt x="2851134" y="536140"/>
                    </a:lnTo>
                    <a:lnTo>
                      <a:pt x="2853307" y="536140"/>
                    </a:lnTo>
                    <a:lnTo>
                      <a:pt x="2860447" y="536140"/>
                    </a:lnTo>
                    <a:lnTo>
                      <a:pt x="2864483" y="538313"/>
                    </a:lnTo>
                    <a:lnTo>
                      <a:pt x="2865414" y="540486"/>
                    </a:lnTo>
                    <a:lnTo>
                      <a:pt x="2869450" y="542659"/>
                    </a:lnTo>
                    <a:lnTo>
                      <a:pt x="2872555" y="543591"/>
                    </a:lnTo>
                    <a:lnTo>
                      <a:pt x="2872555" y="557250"/>
                    </a:lnTo>
                    <a:lnTo>
                      <a:pt x="2887146" y="560355"/>
                    </a:lnTo>
                    <a:lnTo>
                      <a:pt x="2898632" y="565632"/>
                    </a:lnTo>
                    <a:lnTo>
                      <a:pt x="2905772" y="577119"/>
                    </a:lnTo>
                    <a:lnTo>
                      <a:pt x="2912913" y="577119"/>
                    </a:lnTo>
                    <a:lnTo>
                      <a:pt x="2916017" y="577119"/>
                    </a:lnTo>
                    <a:lnTo>
                      <a:pt x="2920053" y="577119"/>
                    </a:lnTo>
                    <a:lnTo>
                      <a:pt x="2923158" y="574946"/>
                    </a:lnTo>
                    <a:lnTo>
                      <a:pt x="2925330" y="572773"/>
                    </a:lnTo>
                    <a:lnTo>
                      <a:pt x="2928435" y="567495"/>
                    </a:lnTo>
                    <a:lnTo>
                      <a:pt x="2930608" y="564390"/>
                    </a:lnTo>
                    <a:lnTo>
                      <a:pt x="2930608" y="562217"/>
                    </a:lnTo>
                    <a:lnTo>
                      <a:pt x="2928435" y="557871"/>
                    </a:lnTo>
                    <a:lnTo>
                      <a:pt x="2927503" y="556940"/>
                    </a:lnTo>
                    <a:lnTo>
                      <a:pt x="2925330" y="554767"/>
                    </a:lnTo>
                    <a:lnTo>
                      <a:pt x="2921295" y="552594"/>
                    </a:lnTo>
                    <a:lnTo>
                      <a:pt x="2923468" y="547316"/>
                    </a:lnTo>
                    <a:lnTo>
                      <a:pt x="2925641" y="542038"/>
                    </a:lnTo>
                    <a:lnTo>
                      <a:pt x="2927814" y="539865"/>
                    </a:lnTo>
                    <a:lnTo>
                      <a:pt x="2930919" y="535519"/>
                    </a:lnTo>
                    <a:lnTo>
                      <a:pt x="2933092" y="532415"/>
                    </a:lnTo>
                    <a:lnTo>
                      <a:pt x="2969414" y="532415"/>
                    </a:lnTo>
                    <a:lnTo>
                      <a:pt x="2965999" y="516271"/>
                    </a:lnTo>
                    <a:close/>
                    <a:moveTo>
                      <a:pt x="758729" y="1039993"/>
                    </a:moveTo>
                    <a:lnTo>
                      <a:pt x="776425" y="1034716"/>
                    </a:lnTo>
                    <a:lnTo>
                      <a:pt x="791016" y="1027265"/>
                    </a:lnTo>
                    <a:lnTo>
                      <a:pt x="791016" y="1030370"/>
                    </a:lnTo>
                    <a:lnTo>
                      <a:pt x="791016" y="1034716"/>
                    </a:lnTo>
                    <a:lnTo>
                      <a:pt x="791016" y="1039993"/>
                    </a:lnTo>
                    <a:lnTo>
                      <a:pt x="788843" y="1045271"/>
                    </a:lnTo>
                    <a:lnTo>
                      <a:pt x="785738" y="1050549"/>
                    </a:lnTo>
                    <a:lnTo>
                      <a:pt x="785738" y="1057999"/>
                    </a:lnTo>
                    <a:lnTo>
                      <a:pt x="774252" y="1057999"/>
                    </a:lnTo>
                    <a:lnTo>
                      <a:pt x="765870" y="1057068"/>
                    </a:lnTo>
                    <a:lnTo>
                      <a:pt x="758729" y="1054895"/>
                    </a:lnTo>
                    <a:lnTo>
                      <a:pt x="758729" y="1039993"/>
                    </a:lnTo>
                    <a:close/>
                    <a:moveTo>
                      <a:pt x="644175" y="1152064"/>
                    </a:moveTo>
                    <a:lnTo>
                      <a:pt x="645106" y="1151133"/>
                    </a:lnTo>
                    <a:lnTo>
                      <a:pt x="645106" y="1148960"/>
                    </a:lnTo>
                    <a:lnTo>
                      <a:pt x="647279" y="1148960"/>
                    </a:lnTo>
                    <a:lnTo>
                      <a:pt x="649453" y="1146787"/>
                    </a:lnTo>
                    <a:lnTo>
                      <a:pt x="651626" y="1144614"/>
                    </a:lnTo>
                    <a:lnTo>
                      <a:pt x="666217" y="1144614"/>
                    </a:lnTo>
                    <a:lnTo>
                      <a:pt x="662181" y="1148960"/>
                    </a:lnTo>
                    <a:lnTo>
                      <a:pt x="659076" y="1151133"/>
                    </a:lnTo>
                    <a:lnTo>
                      <a:pt x="655041" y="1152064"/>
                    </a:lnTo>
                    <a:lnTo>
                      <a:pt x="651936" y="1154238"/>
                    </a:lnTo>
                    <a:lnTo>
                      <a:pt x="645727" y="1156411"/>
                    </a:lnTo>
                    <a:lnTo>
                      <a:pt x="642623" y="1156411"/>
                    </a:lnTo>
                    <a:lnTo>
                      <a:pt x="644175" y="1152064"/>
                    </a:lnTo>
                    <a:close/>
                    <a:moveTo>
                      <a:pt x="765870" y="1265377"/>
                    </a:moveTo>
                    <a:lnTo>
                      <a:pt x="759661" y="1282452"/>
                    </a:lnTo>
                    <a:lnTo>
                      <a:pt x="752520" y="1300457"/>
                    </a:lnTo>
                    <a:lnTo>
                      <a:pt x="751589" y="1315359"/>
                    </a:lnTo>
                    <a:lnTo>
                      <a:pt x="737930" y="1319705"/>
                    </a:lnTo>
                    <a:lnTo>
                      <a:pt x="725512" y="1320636"/>
                    </a:lnTo>
                    <a:lnTo>
                      <a:pt x="714957" y="1315359"/>
                    </a:lnTo>
                    <a:lnTo>
                      <a:pt x="701297" y="1312254"/>
                    </a:lnTo>
                    <a:lnTo>
                      <a:pt x="696019" y="1312254"/>
                    </a:lnTo>
                    <a:lnTo>
                      <a:pt x="692915" y="1312254"/>
                    </a:lnTo>
                    <a:lnTo>
                      <a:pt x="688879" y="1313186"/>
                    </a:lnTo>
                    <a:lnTo>
                      <a:pt x="685775" y="1317532"/>
                    </a:lnTo>
                    <a:lnTo>
                      <a:pt x="683602" y="1319705"/>
                    </a:lnTo>
                    <a:lnTo>
                      <a:pt x="681428" y="1322810"/>
                    </a:lnTo>
                    <a:lnTo>
                      <a:pt x="678324" y="1324983"/>
                    </a:lnTo>
                    <a:lnTo>
                      <a:pt x="673046" y="1322810"/>
                    </a:lnTo>
                    <a:lnTo>
                      <a:pt x="661560" y="1320636"/>
                    </a:lnTo>
                    <a:lnTo>
                      <a:pt x="646969" y="1319705"/>
                    </a:lnTo>
                    <a:lnTo>
                      <a:pt x="632378" y="1315359"/>
                    </a:lnTo>
                    <a:lnTo>
                      <a:pt x="617787" y="1313186"/>
                    </a:lnTo>
                    <a:lnTo>
                      <a:pt x="610647" y="1312254"/>
                    </a:lnTo>
                    <a:lnTo>
                      <a:pt x="596056" y="1306046"/>
                    </a:lnTo>
                    <a:lnTo>
                      <a:pt x="581465" y="1298595"/>
                    </a:lnTo>
                    <a:lnTo>
                      <a:pt x="566874" y="1295490"/>
                    </a:lnTo>
                    <a:lnTo>
                      <a:pt x="551352" y="1298595"/>
                    </a:lnTo>
                    <a:lnTo>
                      <a:pt x="539865" y="1306046"/>
                    </a:lnTo>
                    <a:lnTo>
                      <a:pt x="536761" y="1315669"/>
                    </a:lnTo>
                    <a:lnTo>
                      <a:pt x="532725" y="1325293"/>
                    </a:lnTo>
                    <a:lnTo>
                      <a:pt x="530552" y="1335848"/>
                    </a:lnTo>
                    <a:lnTo>
                      <a:pt x="523411" y="1334917"/>
                    </a:lnTo>
                    <a:lnTo>
                      <a:pt x="510994" y="1330571"/>
                    </a:lnTo>
                    <a:lnTo>
                      <a:pt x="496403" y="1327466"/>
                    </a:lnTo>
                    <a:lnTo>
                      <a:pt x="485848" y="1323120"/>
                    </a:lnTo>
                    <a:lnTo>
                      <a:pt x="478707" y="1320016"/>
                    </a:lnTo>
                    <a:lnTo>
                      <a:pt x="474671" y="1305114"/>
                    </a:lnTo>
                    <a:lnTo>
                      <a:pt x="460081" y="1297664"/>
                    </a:lnTo>
                    <a:lnTo>
                      <a:pt x="445490" y="1295490"/>
                    </a:lnTo>
                    <a:lnTo>
                      <a:pt x="430899" y="1295490"/>
                    </a:lnTo>
                    <a:lnTo>
                      <a:pt x="418481" y="1291144"/>
                    </a:lnTo>
                    <a:lnTo>
                      <a:pt x="415376" y="1288040"/>
                    </a:lnTo>
                    <a:lnTo>
                      <a:pt x="413203" y="1285867"/>
                    </a:lnTo>
                    <a:lnTo>
                      <a:pt x="409167" y="1282762"/>
                    </a:lnTo>
                    <a:lnTo>
                      <a:pt x="408236" y="1278416"/>
                    </a:lnTo>
                    <a:lnTo>
                      <a:pt x="402027" y="1275311"/>
                    </a:lnTo>
                    <a:lnTo>
                      <a:pt x="406063" y="1256374"/>
                    </a:lnTo>
                    <a:lnTo>
                      <a:pt x="409167" y="1238368"/>
                    </a:lnTo>
                    <a:lnTo>
                      <a:pt x="415376" y="1221294"/>
                    </a:lnTo>
                    <a:lnTo>
                      <a:pt x="410720" y="1221294"/>
                    </a:lnTo>
                    <a:lnTo>
                      <a:pt x="401406" y="1219121"/>
                    </a:lnTo>
                    <a:lnTo>
                      <a:pt x="381538" y="1218189"/>
                    </a:lnTo>
                    <a:lnTo>
                      <a:pt x="358565" y="1218189"/>
                    </a:lnTo>
                    <a:lnTo>
                      <a:pt x="330314" y="1218189"/>
                    </a:lnTo>
                    <a:lnTo>
                      <a:pt x="305168" y="1219121"/>
                    </a:lnTo>
                    <a:lnTo>
                      <a:pt x="281264" y="1223467"/>
                    </a:lnTo>
                    <a:lnTo>
                      <a:pt x="265742" y="1226571"/>
                    </a:lnTo>
                    <a:lnTo>
                      <a:pt x="254255" y="1234022"/>
                    </a:lnTo>
                    <a:lnTo>
                      <a:pt x="239664" y="1243646"/>
                    </a:lnTo>
                    <a:lnTo>
                      <a:pt x="225073" y="1251097"/>
                    </a:lnTo>
                    <a:lnTo>
                      <a:pt x="174160" y="1243646"/>
                    </a:lnTo>
                    <a:lnTo>
                      <a:pt x="174160" y="1234022"/>
                    </a:lnTo>
                    <a:lnTo>
                      <a:pt x="180369" y="1233091"/>
                    </a:lnTo>
                    <a:lnTo>
                      <a:pt x="183473" y="1230918"/>
                    </a:lnTo>
                    <a:lnTo>
                      <a:pt x="187509" y="1228744"/>
                    </a:lnTo>
                    <a:lnTo>
                      <a:pt x="190614" y="1226571"/>
                    </a:lnTo>
                    <a:lnTo>
                      <a:pt x="192787" y="1226571"/>
                    </a:lnTo>
                    <a:lnTo>
                      <a:pt x="195891" y="1228744"/>
                    </a:lnTo>
                    <a:lnTo>
                      <a:pt x="199927" y="1230918"/>
                    </a:lnTo>
                    <a:lnTo>
                      <a:pt x="205205" y="1233091"/>
                    </a:lnTo>
                    <a:lnTo>
                      <a:pt x="208309" y="1233091"/>
                    </a:lnTo>
                    <a:lnTo>
                      <a:pt x="214518" y="1230918"/>
                    </a:lnTo>
                    <a:lnTo>
                      <a:pt x="219796" y="1225640"/>
                    </a:lnTo>
                    <a:lnTo>
                      <a:pt x="222900" y="1219431"/>
                    </a:lnTo>
                    <a:lnTo>
                      <a:pt x="226936" y="1216327"/>
                    </a:lnTo>
                    <a:lnTo>
                      <a:pt x="232213" y="1211980"/>
                    </a:lnTo>
                    <a:lnTo>
                      <a:pt x="244631" y="1211049"/>
                    </a:lnTo>
                    <a:lnTo>
                      <a:pt x="244631" y="1204840"/>
                    </a:lnTo>
                    <a:lnTo>
                      <a:pt x="244631" y="1202978"/>
                    </a:lnTo>
                    <a:lnTo>
                      <a:pt x="244631" y="1200804"/>
                    </a:lnTo>
                    <a:lnTo>
                      <a:pt x="244631" y="1196458"/>
                    </a:lnTo>
                    <a:lnTo>
                      <a:pt x="248667" y="1195527"/>
                    </a:lnTo>
                    <a:lnTo>
                      <a:pt x="250840" y="1193354"/>
                    </a:lnTo>
                    <a:lnTo>
                      <a:pt x="251771" y="1191181"/>
                    </a:lnTo>
                    <a:lnTo>
                      <a:pt x="253945" y="1191181"/>
                    </a:lnTo>
                    <a:lnTo>
                      <a:pt x="256118" y="1189007"/>
                    </a:lnTo>
                    <a:lnTo>
                      <a:pt x="261395" y="1189007"/>
                    </a:lnTo>
                    <a:lnTo>
                      <a:pt x="259222" y="1185903"/>
                    </a:lnTo>
                    <a:lnTo>
                      <a:pt x="256118" y="1181557"/>
                    </a:lnTo>
                    <a:lnTo>
                      <a:pt x="253945" y="1180625"/>
                    </a:lnTo>
                    <a:lnTo>
                      <a:pt x="251771" y="1178452"/>
                    </a:lnTo>
                    <a:lnTo>
                      <a:pt x="251771" y="1174106"/>
                    </a:lnTo>
                    <a:lnTo>
                      <a:pt x="253945" y="1173175"/>
                    </a:lnTo>
                    <a:lnTo>
                      <a:pt x="257980" y="1159515"/>
                    </a:lnTo>
                    <a:lnTo>
                      <a:pt x="263258" y="1148960"/>
                    </a:lnTo>
                    <a:lnTo>
                      <a:pt x="270398" y="1139336"/>
                    </a:lnTo>
                    <a:lnTo>
                      <a:pt x="290267" y="1139336"/>
                    </a:lnTo>
                    <a:lnTo>
                      <a:pt x="295544" y="1130954"/>
                    </a:lnTo>
                    <a:lnTo>
                      <a:pt x="297717" y="1119468"/>
                    </a:lnTo>
                    <a:lnTo>
                      <a:pt x="300822" y="1108912"/>
                    </a:lnTo>
                    <a:lnTo>
                      <a:pt x="310135" y="1101462"/>
                    </a:lnTo>
                    <a:lnTo>
                      <a:pt x="314171" y="1099289"/>
                    </a:lnTo>
                    <a:lnTo>
                      <a:pt x="315102" y="1099289"/>
                    </a:lnTo>
                    <a:lnTo>
                      <a:pt x="319138" y="1099289"/>
                    </a:lnTo>
                    <a:lnTo>
                      <a:pt x="321311" y="1101462"/>
                    </a:lnTo>
                    <a:lnTo>
                      <a:pt x="322243" y="1104566"/>
                    </a:lnTo>
                    <a:lnTo>
                      <a:pt x="324416" y="1108912"/>
                    </a:lnTo>
                    <a:lnTo>
                      <a:pt x="344284" y="1104566"/>
                    </a:lnTo>
                    <a:lnTo>
                      <a:pt x="361048" y="1094942"/>
                    </a:lnTo>
                    <a:lnTo>
                      <a:pt x="373466" y="1084387"/>
                    </a:lnTo>
                    <a:lnTo>
                      <a:pt x="388057" y="1089665"/>
                    </a:lnTo>
                    <a:lnTo>
                      <a:pt x="399544" y="1101151"/>
                    </a:lnTo>
                    <a:lnTo>
                      <a:pt x="406684" y="1113880"/>
                    </a:lnTo>
                    <a:lnTo>
                      <a:pt x="415066" y="1124435"/>
                    </a:lnTo>
                    <a:lnTo>
                      <a:pt x="424379" y="1135921"/>
                    </a:lnTo>
                    <a:lnTo>
                      <a:pt x="453561" y="1156100"/>
                    </a:lnTo>
                    <a:lnTo>
                      <a:pt x="480570" y="1176279"/>
                    </a:lnTo>
                    <a:lnTo>
                      <a:pt x="480570" y="1180625"/>
                    </a:lnTo>
                    <a:lnTo>
                      <a:pt x="480570" y="1183730"/>
                    </a:lnTo>
                    <a:lnTo>
                      <a:pt x="479639" y="1185903"/>
                    </a:lnTo>
                    <a:lnTo>
                      <a:pt x="479639" y="1188076"/>
                    </a:lnTo>
                    <a:lnTo>
                      <a:pt x="477466" y="1189007"/>
                    </a:lnTo>
                    <a:lnTo>
                      <a:pt x="470325" y="1196458"/>
                    </a:lnTo>
                    <a:lnTo>
                      <a:pt x="458839" y="1200804"/>
                    </a:lnTo>
                    <a:lnTo>
                      <a:pt x="444248" y="1202978"/>
                    </a:lnTo>
                    <a:lnTo>
                      <a:pt x="429657" y="1200804"/>
                    </a:lnTo>
                    <a:lnTo>
                      <a:pt x="435866" y="1213533"/>
                    </a:lnTo>
                    <a:lnTo>
                      <a:pt x="444248" y="1218810"/>
                    </a:lnTo>
                    <a:lnTo>
                      <a:pt x="455734" y="1223157"/>
                    </a:lnTo>
                    <a:lnTo>
                      <a:pt x="465048" y="1230607"/>
                    </a:lnTo>
                    <a:lnTo>
                      <a:pt x="473430" y="1230607"/>
                    </a:lnTo>
                    <a:lnTo>
                      <a:pt x="473430" y="1206082"/>
                    </a:lnTo>
                    <a:lnTo>
                      <a:pt x="484916" y="1206082"/>
                    </a:lnTo>
                    <a:lnTo>
                      <a:pt x="488021" y="1198631"/>
                    </a:lnTo>
                    <a:lnTo>
                      <a:pt x="492057" y="1193354"/>
                    </a:lnTo>
                    <a:lnTo>
                      <a:pt x="495161" y="1189007"/>
                    </a:lnTo>
                    <a:lnTo>
                      <a:pt x="500439" y="1185903"/>
                    </a:lnTo>
                    <a:lnTo>
                      <a:pt x="499507" y="1180625"/>
                    </a:lnTo>
                    <a:lnTo>
                      <a:pt x="497334" y="1176279"/>
                    </a:lnTo>
                    <a:lnTo>
                      <a:pt x="497334" y="1174106"/>
                    </a:lnTo>
                    <a:lnTo>
                      <a:pt x="495161" y="1171002"/>
                    </a:lnTo>
                    <a:lnTo>
                      <a:pt x="494230" y="1166655"/>
                    </a:lnTo>
                    <a:lnTo>
                      <a:pt x="494230" y="1161378"/>
                    </a:lnTo>
                    <a:lnTo>
                      <a:pt x="499507" y="1161378"/>
                    </a:lnTo>
                    <a:lnTo>
                      <a:pt x="504785" y="1163551"/>
                    </a:lnTo>
                    <a:lnTo>
                      <a:pt x="507889" y="1165724"/>
                    </a:lnTo>
                    <a:lnTo>
                      <a:pt x="510062" y="1165724"/>
                    </a:lnTo>
                    <a:lnTo>
                      <a:pt x="514098" y="1165724"/>
                    </a:lnTo>
                    <a:lnTo>
                      <a:pt x="517203" y="1165724"/>
                    </a:lnTo>
                    <a:lnTo>
                      <a:pt x="521238" y="1165724"/>
                    </a:lnTo>
                    <a:lnTo>
                      <a:pt x="521238" y="1161378"/>
                    </a:lnTo>
                    <a:lnTo>
                      <a:pt x="509752" y="1151754"/>
                    </a:lnTo>
                    <a:lnTo>
                      <a:pt x="499197" y="1144303"/>
                    </a:lnTo>
                    <a:lnTo>
                      <a:pt x="484606" y="1139026"/>
                    </a:lnTo>
                    <a:lnTo>
                      <a:pt x="484606" y="1128471"/>
                    </a:lnTo>
                    <a:lnTo>
                      <a:pt x="470015" y="1128471"/>
                    </a:lnTo>
                    <a:lnTo>
                      <a:pt x="457597" y="1109533"/>
                    </a:lnTo>
                    <a:lnTo>
                      <a:pt x="443937" y="1093701"/>
                    </a:lnTo>
                    <a:lnTo>
                      <a:pt x="429346" y="1078799"/>
                    </a:lnTo>
                    <a:lnTo>
                      <a:pt x="429346" y="1072590"/>
                    </a:lnTo>
                    <a:lnTo>
                      <a:pt x="429346" y="1069486"/>
                    </a:lnTo>
                    <a:lnTo>
                      <a:pt x="429346" y="1065140"/>
                    </a:lnTo>
                    <a:lnTo>
                      <a:pt x="429346" y="1064208"/>
                    </a:lnTo>
                    <a:lnTo>
                      <a:pt x="433382" y="1062035"/>
                    </a:lnTo>
                    <a:lnTo>
                      <a:pt x="436487" y="1057689"/>
                    </a:lnTo>
                    <a:lnTo>
                      <a:pt x="438660" y="1057689"/>
                    </a:lnTo>
                    <a:lnTo>
                      <a:pt x="438660" y="1056758"/>
                    </a:lnTo>
                    <a:lnTo>
                      <a:pt x="440833" y="1056758"/>
                    </a:lnTo>
                    <a:lnTo>
                      <a:pt x="443006" y="1056758"/>
                    </a:lnTo>
                    <a:lnTo>
                      <a:pt x="443937" y="1054584"/>
                    </a:lnTo>
                    <a:lnTo>
                      <a:pt x="446111" y="1057689"/>
                    </a:lnTo>
                    <a:lnTo>
                      <a:pt x="448284" y="1062035"/>
                    </a:lnTo>
                    <a:lnTo>
                      <a:pt x="448284" y="1065140"/>
                    </a:lnTo>
                    <a:lnTo>
                      <a:pt x="450457" y="1071349"/>
                    </a:lnTo>
                    <a:lnTo>
                      <a:pt x="465048" y="1067002"/>
                    </a:lnTo>
                    <a:lnTo>
                      <a:pt x="472188" y="1087181"/>
                    </a:lnTo>
                    <a:lnTo>
                      <a:pt x="479328" y="1098668"/>
                    </a:lnTo>
                    <a:lnTo>
                      <a:pt x="487710" y="1103945"/>
                    </a:lnTo>
                    <a:lnTo>
                      <a:pt x="497024" y="1106118"/>
                    </a:lnTo>
                    <a:lnTo>
                      <a:pt x="507579" y="1111396"/>
                    </a:lnTo>
                    <a:lnTo>
                      <a:pt x="521238" y="1121020"/>
                    </a:lnTo>
                    <a:lnTo>
                      <a:pt x="526516" y="1126297"/>
                    </a:lnTo>
                    <a:lnTo>
                      <a:pt x="526516" y="1133748"/>
                    </a:lnTo>
                    <a:lnTo>
                      <a:pt x="524343" y="1141199"/>
                    </a:lnTo>
                    <a:lnTo>
                      <a:pt x="522170" y="1150823"/>
                    </a:lnTo>
                    <a:lnTo>
                      <a:pt x="524343" y="1161378"/>
                    </a:lnTo>
                    <a:lnTo>
                      <a:pt x="528379" y="1165724"/>
                    </a:lnTo>
                    <a:lnTo>
                      <a:pt x="531483" y="1166655"/>
                    </a:lnTo>
                    <a:lnTo>
                      <a:pt x="536761" y="1171002"/>
                    </a:lnTo>
                    <a:lnTo>
                      <a:pt x="540797" y="1174106"/>
                    </a:lnTo>
                    <a:lnTo>
                      <a:pt x="543901" y="1176279"/>
                    </a:lnTo>
                    <a:lnTo>
                      <a:pt x="560665" y="1225951"/>
                    </a:lnTo>
                    <a:lnTo>
                      <a:pt x="564701" y="1225951"/>
                    </a:lnTo>
                    <a:lnTo>
                      <a:pt x="565632" y="1228124"/>
                    </a:lnTo>
                    <a:lnTo>
                      <a:pt x="567805" y="1228124"/>
                    </a:lnTo>
                    <a:lnTo>
                      <a:pt x="569978" y="1230297"/>
                    </a:lnTo>
                    <a:lnTo>
                      <a:pt x="575256" y="1228124"/>
                    </a:lnTo>
                    <a:lnTo>
                      <a:pt x="580534" y="1225951"/>
                    </a:lnTo>
                    <a:lnTo>
                      <a:pt x="582707" y="1225019"/>
                    </a:lnTo>
                    <a:lnTo>
                      <a:pt x="584880" y="1220673"/>
                    </a:lnTo>
                    <a:lnTo>
                      <a:pt x="584880" y="1218500"/>
                    </a:lnTo>
                    <a:lnTo>
                      <a:pt x="587053" y="1215395"/>
                    </a:lnTo>
                    <a:lnTo>
                      <a:pt x="587984" y="1211049"/>
                    </a:lnTo>
                    <a:lnTo>
                      <a:pt x="592020" y="1210118"/>
                    </a:lnTo>
                    <a:lnTo>
                      <a:pt x="597298" y="1205772"/>
                    </a:lnTo>
                    <a:lnTo>
                      <a:pt x="594193" y="1188697"/>
                    </a:lnTo>
                    <a:lnTo>
                      <a:pt x="587053" y="1172864"/>
                    </a:lnTo>
                    <a:lnTo>
                      <a:pt x="577740" y="1161378"/>
                    </a:lnTo>
                    <a:lnTo>
                      <a:pt x="577740" y="1156411"/>
                    </a:lnTo>
                    <a:lnTo>
                      <a:pt x="580844" y="1158584"/>
                    </a:lnTo>
                    <a:lnTo>
                      <a:pt x="580844" y="1159515"/>
                    </a:lnTo>
                    <a:lnTo>
                      <a:pt x="583017" y="1161688"/>
                    </a:lnTo>
                    <a:lnTo>
                      <a:pt x="585190" y="1166035"/>
                    </a:lnTo>
                    <a:lnTo>
                      <a:pt x="592331" y="1163861"/>
                    </a:lnTo>
                    <a:lnTo>
                      <a:pt x="595435" y="1163861"/>
                    </a:lnTo>
                    <a:lnTo>
                      <a:pt x="597608" y="1163861"/>
                    </a:lnTo>
                    <a:lnTo>
                      <a:pt x="599781" y="1161688"/>
                    </a:lnTo>
                    <a:lnTo>
                      <a:pt x="599781" y="1159515"/>
                    </a:lnTo>
                    <a:lnTo>
                      <a:pt x="599781" y="1158584"/>
                    </a:lnTo>
                    <a:lnTo>
                      <a:pt x="597608" y="1154238"/>
                    </a:lnTo>
                    <a:lnTo>
                      <a:pt x="597608" y="1148960"/>
                    </a:lnTo>
                    <a:lnTo>
                      <a:pt x="600713" y="1148960"/>
                    </a:lnTo>
                    <a:lnTo>
                      <a:pt x="600713" y="1144614"/>
                    </a:lnTo>
                    <a:lnTo>
                      <a:pt x="604748" y="1144614"/>
                    </a:lnTo>
                    <a:lnTo>
                      <a:pt x="607853" y="1144614"/>
                    </a:lnTo>
                    <a:lnTo>
                      <a:pt x="610026" y="1146787"/>
                    </a:lnTo>
                    <a:lnTo>
                      <a:pt x="612199" y="1146787"/>
                    </a:lnTo>
                    <a:lnTo>
                      <a:pt x="614372" y="1148960"/>
                    </a:lnTo>
                    <a:lnTo>
                      <a:pt x="619650" y="1151133"/>
                    </a:lnTo>
                    <a:lnTo>
                      <a:pt x="622754" y="1152064"/>
                    </a:lnTo>
                    <a:lnTo>
                      <a:pt x="624927" y="1154238"/>
                    </a:lnTo>
                    <a:lnTo>
                      <a:pt x="627100" y="1156411"/>
                    </a:lnTo>
                    <a:lnTo>
                      <a:pt x="630205" y="1158584"/>
                    </a:lnTo>
                    <a:lnTo>
                      <a:pt x="634241" y="1161688"/>
                    </a:lnTo>
                    <a:lnTo>
                      <a:pt x="632068" y="1166966"/>
                    </a:lnTo>
                    <a:lnTo>
                      <a:pt x="629894" y="1171312"/>
                    </a:lnTo>
                    <a:lnTo>
                      <a:pt x="629894" y="1174416"/>
                    </a:lnTo>
                    <a:lnTo>
                      <a:pt x="629894" y="1178763"/>
                    </a:lnTo>
                    <a:lnTo>
                      <a:pt x="629894" y="1181867"/>
                    </a:lnTo>
                    <a:lnTo>
                      <a:pt x="629894" y="1186213"/>
                    </a:lnTo>
                    <a:lnTo>
                      <a:pt x="629894" y="1189318"/>
                    </a:lnTo>
                    <a:lnTo>
                      <a:pt x="636103" y="1206392"/>
                    </a:lnTo>
                    <a:lnTo>
                      <a:pt x="648521" y="1223467"/>
                    </a:lnTo>
                    <a:lnTo>
                      <a:pt x="665285" y="1234022"/>
                    </a:lnTo>
                    <a:lnTo>
                      <a:pt x="680808" y="1238368"/>
                    </a:lnTo>
                    <a:lnTo>
                      <a:pt x="684843" y="1236195"/>
                    </a:lnTo>
                    <a:lnTo>
                      <a:pt x="687948" y="1233091"/>
                    </a:lnTo>
                    <a:lnTo>
                      <a:pt x="690121" y="1228744"/>
                    </a:lnTo>
                    <a:lnTo>
                      <a:pt x="695399" y="1226571"/>
                    </a:lnTo>
                    <a:lnTo>
                      <a:pt x="699434" y="1225640"/>
                    </a:lnTo>
                    <a:lnTo>
                      <a:pt x="704712" y="1226571"/>
                    </a:lnTo>
                    <a:lnTo>
                      <a:pt x="714025" y="1230918"/>
                    </a:lnTo>
                    <a:lnTo>
                      <a:pt x="721165" y="1234022"/>
                    </a:lnTo>
                    <a:lnTo>
                      <a:pt x="728306" y="1236195"/>
                    </a:lnTo>
                    <a:lnTo>
                      <a:pt x="735446" y="1234022"/>
                    </a:lnTo>
                    <a:lnTo>
                      <a:pt x="743828" y="1226571"/>
                    </a:lnTo>
                    <a:lnTo>
                      <a:pt x="750968" y="1226571"/>
                    </a:lnTo>
                    <a:lnTo>
                      <a:pt x="755004" y="1226571"/>
                    </a:lnTo>
                    <a:lnTo>
                      <a:pt x="758109" y="1226571"/>
                    </a:lnTo>
                    <a:lnTo>
                      <a:pt x="760282" y="1228744"/>
                    </a:lnTo>
                    <a:lnTo>
                      <a:pt x="762455" y="1230918"/>
                    </a:lnTo>
                    <a:lnTo>
                      <a:pt x="762455" y="1234022"/>
                    </a:lnTo>
                    <a:lnTo>
                      <a:pt x="764628" y="1238368"/>
                    </a:lnTo>
                    <a:lnTo>
                      <a:pt x="767732" y="1251097"/>
                    </a:lnTo>
                    <a:lnTo>
                      <a:pt x="765870" y="1265377"/>
                    </a:lnTo>
                    <a:close/>
                    <a:moveTo>
                      <a:pt x="845033" y="1136232"/>
                    </a:moveTo>
                    <a:lnTo>
                      <a:pt x="825165" y="1141509"/>
                    </a:lnTo>
                    <a:lnTo>
                      <a:pt x="803434" y="1143682"/>
                    </a:lnTo>
                    <a:lnTo>
                      <a:pt x="781702" y="1139336"/>
                    </a:lnTo>
                    <a:lnTo>
                      <a:pt x="773320" y="1136232"/>
                    </a:lnTo>
                    <a:lnTo>
                      <a:pt x="766180" y="1130954"/>
                    </a:lnTo>
                    <a:lnTo>
                      <a:pt x="756867" y="1124745"/>
                    </a:lnTo>
                    <a:lnTo>
                      <a:pt x="742276" y="1124745"/>
                    </a:lnTo>
                    <a:lnTo>
                      <a:pt x="727685" y="1126918"/>
                    </a:lnTo>
                    <a:lnTo>
                      <a:pt x="713094" y="1134369"/>
                    </a:lnTo>
                    <a:lnTo>
                      <a:pt x="700676" y="1139647"/>
                    </a:lnTo>
                    <a:lnTo>
                      <a:pt x="686085" y="1141820"/>
                    </a:lnTo>
                    <a:lnTo>
                      <a:pt x="671494" y="1136542"/>
                    </a:lnTo>
                    <a:lnTo>
                      <a:pt x="666217" y="1134369"/>
                    </a:lnTo>
                    <a:lnTo>
                      <a:pt x="662181" y="1132196"/>
                    </a:lnTo>
                    <a:lnTo>
                      <a:pt x="659076" y="1131265"/>
                    </a:lnTo>
                    <a:lnTo>
                      <a:pt x="656903" y="1126918"/>
                    </a:lnTo>
                    <a:lnTo>
                      <a:pt x="656903" y="1123814"/>
                    </a:lnTo>
                    <a:lnTo>
                      <a:pt x="654730" y="1116363"/>
                    </a:lnTo>
                    <a:lnTo>
                      <a:pt x="654730" y="1110154"/>
                    </a:lnTo>
                    <a:lnTo>
                      <a:pt x="658766" y="1099599"/>
                    </a:lnTo>
                    <a:lnTo>
                      <a:pt x="665906" y="1086871"/>
                    </a:lnTo>
                    <a:lnTo>
                      <a:pt x="674288" y="1071969"/>
                    </a:lnTo>
                    <a:lnTo>
                      <a:pt x="683602" y="1057068"/>
                    </a:lnTo>
                    <a:lnTo>
                      <a:pt x="690742" y="1043408"/>
                    </a:lnTo>
                    <a:lnTo>
                      <a:pt x="694778" y="1035026"/>
                    </a:lnTo>
                    <a:lnTo>
                      <a:pt x="703160" y="1037199"/>
                    </a:lnTo>
                    <a:lnTo>
                      <a:pt x="710300" y="1040304"/>
                    </a:lnTo>
                    <a:lnTo>
                      <a:pt x="715578" y="1042477"/>
                    </a:lnTo>
                    <a:lnTo>
                      <a:pt x="721786" y="1047755"/>
                    </a:lnTo>
                    <a:lnTo>
                      <a:pt x="724891" y="1049928"/>
                    </a:lnTo>
                    <a:lnTo>
                      <a:pt x="727064" y="1049928"/>
                    </a:lnTo>
                    <a:lnTo>
                      <a:pt x="729237" y="1049928"/>
                    </a:lnTo>
                    <a:lnTo>
                      <a:pt x="730168" y="1050859"/>
                    </a:lnTo>
                    <a:lnTo>
                      <a:pt x="717751" y="1055205"/>
                    </a:lnTo>
                    <a:lnTo>
                      <a:pt x="721786" y="1064829"/>
                    </a:lnTo>
                    <a:lnTo>
                      <a:pt x="728927" y="1072280"/>
                    </a:lnTo>
                    <a:lnTo>
                      <a:pt x="734204" y="1079731"/>
                    </a:lnTo>
                    <a:lnTo>
                      <a:pt x="743518" y="1080662"/>
                    </a:lnTo>
                    <a:lnTo>
                      <a:pt x="755935" y="1075384"/>
                    </a:lnTo>
                    <a:lnTo>
                      <a:pt x="765249" y="1067934"/>
                    </a:lnTo>
                    <a:lnTo>
                      <a:pt x="780771" y="1073211"/>
                    </a:lnTo>
                    <a:lnTo>
                      <a:pt x="800640" y="1084698"/>
                    </a:lnTo>
                    <a:lnTo>
                      <a:pt x="821439" y="1097426"/>
                    </a:lnTo>
                    <a:lnTo>
                      <a:pt x="836030" y="1110154"/>
                    </a:lnTo>
                    <a:lnTo>
                      <a:pt x="844413" y="1125056"/>
                    </a:lnTo>
                    <a:lnTo>
                      <a:pt x="850621" y="1125056"/>
                    </a:lnTo>
                    <a:lnTo>
                      <a:pt x="845033" y="1136232"/>
                    </a:lnTo>
                    <a:close/>
                    <a:moveTo>
                      <a:pt x="1025402" y="1146787"/>
                    </a:moveTo>
                    <a:lnTo>
                      <a:pt x="1022298" y="1146787"/>
                    </a:lnTo>
                    <a:lnTo>
                      <a:pt x="1018262" y="1146787"/>
                    </a:lnTo>
                    <a:lnTo>
                      <a:pt x="1015157" y="1146787"/>
                    </a:lnTo>
                    <a:lnTo>
                      <a:pt x="1011122" y="1144614"/>
                    </a:lnTo>
                    <a:lnTo>
                      <a:pt x="1008949" y="1161688"/>
                    </a:lnTo>
                    <a:lnTo>
                      <a:pt x="1011122" y="1173175"/>
                    </a:lnTo>
                    <a:lnTo>
                      <a:pt x="1016399" y="1183730"/>
                    </a:lnTo>
                    <a:lnTo>
                      <a:pt x="1020435" y="1196458"/>
                    </a:lnTo>
                    <a:lnTo>
                      <a:pt x="1022608" y="1217569"/>
                    </a:lnTo>
                    <a:lnTo>
                      <a:pt x="995600" y="1218500"/>
                    </a:lnTo>
                    <a:lnTo>
                      <a:pt x="976973" y="1215395"/>
                    </a:lnTo>
                    <a:lnTo>
                      <a:pt x="966418" y="1205772"/>
                    </a:lnTo>
                    <a:lnTo>
                      <a:pt x="962382" y="1188697"/>
                    </a:lnTo>
                    <a:lnTo>
                      <a:pt x="962382" y="1165414"/>
                    </a:lnTo>
                    <a:lnTo>
                      <a:pt x="974800" y="1165414"/>
                    </a:lnTo>
                    <a:lnTo>
                      <a:pt x="967660" y="1151754"/>
                    </a:lnTo>
                    <a:lnTo>
                      <a:pt x="955242" y="1138094"/>
                    </a:lnTo>
                    <a:lnTo>
                      <a:pt x="944686" y="1121020"/>
                    </a:lnTo>
                    <a:lnTo>
                      <a:pt x="933200" y="1103945"/>
                    </a:lnTo>
                    <a:lnTo>
                      <a:pt x="927922" y="1086871"/>
                    </a:lnTo>
                    <a:lnTo>
                      <a:pt x="931027" y="1071038"/>
                    </a:lnTo>
                    <a:lnTo>
                      <a:pt x="938167" y="1059552"/>
                    </a:lnTo>
                    <a:lnTo>
                      <a:pt x="949653" y="1049928"/>
                    </a:lnTo>
                    <a:lnTo>
                      <a:pt x="962071" y="1044650"/>
                    </a:lnTo>
                    <a:lnTo>
                      <a:pt x="974489" y="1039373"/>
                    </a:lnTo>
                    <a:lnTo>
                      <a:pt x="985976" y="1029749"/>
                    </a:lnTo>
                    <a:lnTo>
                      <a:pt x="995289" y="1029749"/>
                    </a:lnTo>
                    <a:lnTo>
                      <a:pt x="1000567" y="1031922"/>
                    </a:lnTo>
                    <a:lnTo>
                      <a:pt x="1005844" y="1031922"/>
                    </a:lnTo>
                    <a:lnTo>
                      <a:pt x="1011122" y="1034095"/>
                    </a:lnTo>
                    <a:lnTo>
                      <a:pt x="1008017" y="1049928"/>
                    </a:lnTo>
                    <a:lnTo>
                      <a:pt x="1000877" y="1063587"/>
                    </a:lnTo>
                    <a:lnTo>
                      <a:pt x="986286" y="1068865"/>
                    </a:lnTo>
                    <a:lnTo>
                      <a:pt x="966418" y="1071038"/>
                    </a:lnTo>
                    <a:lnTo>
                      <a:pt x="973558" y="1086871"/>
                    </a:lnTo>
                    <a:lnTo>
                      <a:pt x="985976" y="1101772"/>
                    </a:lnTo>
                    <a:lnTo>
                      <a:pt x="1001498" y="1111396"/>
                    </a:lnTo>
                    <a:lnTo>
                      <a:pt x="1000567" y="1115742"/>
                    </a:lnTo>
                    <a:lnTo>
                      <a:pt x="998394" y="1116674"/>
                    </a:lnTo>
                    <a:lnTo>
                      <a:pt x="996220" y="1116674"/>
                    </a:lnTo>
                    <a:lnTo>
                      <a:pt x="995289" y="1121020"/>
                    </a:lnTo>
                    <a:lnTo>
                      <a:pt x="1000567" y="1130644"/>
                    </a:lnTo>
                    <a:lnTo>
                      <a:pt x="1005844" y="1139026"/>
                    </a:lnTo>
                    <a:lnTo>
                      <a:pt x="1008017" y="1143372"/>
                    </a:lnTo>
                    <a:lnTo>
                      <a:pt x="1008949" y="1144303"/>
                    </a:lnTo>
                    <a:lnTo>
                      <a:pt x="1011122" y="1143372"/>
                    </a:lnTo>
                    <a:lnTo>
                      <a:pt x="1011122" y="1141199"/>
                    </a:lnTo>
                    <a:lnTo>
                      <a:pt x="1013295" y="1138094"/>
                    </a:lnTo>
                    <a:lnTo>
                      <a:pt x="1013295" y="1133748"/>
                    </a:lnTo>
                    <a:lnTo>
                      <a:pt x="1015468" y="1131575"/>
                    </a:lnTo>
                    <a:lnTo>
                      <a:pt x="1018573" y="1133748"/>
                    </a:lnTo>
                    <a:lnTo>
                      <a:pt x="1022608" y="1138094"/>
                    </a:lnTo>
                    <a:lnTo>
                      <a:pt x="1023540" y="1139026"/>
                    </a:lnTo>
                    <a:lnTo>
                      <a:pt x="1027575" y="1141199"/>
                    </a:lnTo>
                    <a:lnTo>
                      <a:pt x="1030680" y="1144303"/>
                    </a:lnTo>
                    <a:lnTo>
                      <a:pt x="1025402" y="1146787"/>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998" name="Google Shape;998;p39"/>
              <p:cNvSpPr/>
              <p:nvPr/>
            </p:nvSpPr>
            <p:spPr>
              <a:xfrm>
                <a:off x="3690211" y="4196454"/>
                <a:ext cx="74506" cy="99342"/>
              </a:xfrm>
              <a:custGeom>
                <a:rect b="b" l="l" r="r" t="t"/>
                <a:pathLst>
                  <a:path extrusionOk="0" h="99342" w="74506">
                    <a:moveTo>
                      <a:pt x="60226" y="0"/>
                    </a:moveTo>
                    <a:lnTo>
                      <a:pt x="43462" y="0"/>
                    </a:lnTo>
                    <a:lnTo>
                      <a:pt x="23904" y="2173"/>
                    </a:lnTo>
                    <a:lnTo>
                      <a:pt x="4036" y="4346"/>
                    </a:lnTo>
                    <a:lnTo>
                      <a:pt x="4967" y="11797"/>
                    </a:lnTo>
                    <a:lnTo>
                      <a:pt x="7140" y="14901"/>
                    </a:lnTo>
                    <a:lnTo>
                      <a:pt x="11176" y="19248"/>
                    </a:lnTo>
                    <a:lnTo>
                      <a:pt x="14281" y="20179"/>
                    </a:lnTo>
                    <a:lnTo>
                      <a:pt x="18627" y="22352"/>
                    </a:lnTo>
                    <a:lnTo>
                      <a:pt x="23904" y="24525"/>
                    </a:lnTo>
                    <a:lnTo>
                      <a:pt x="18627" y="31976"/>
                    </a:lnTo>
                    <a:lnTo>
                      <a:pt x="11176" y="37253"/>
                    </a:lnTo>
                    <a:lnTo>
                      <a:pt x="4036" y="40358"/>
                    </a:lnTo>
                    <a:lnTo>
                      <a:pt x="0" y="74197"/>
                    </a:lnTo>
                    <a:lnTo>
                      <a:pt x="23904" y="77301"/>
                    </a:lnTo>
                    <a:lnTo>
                      <a:pt x="23904" y="89098"/>
                    </a:lnTo>
                    <a:lnTo>
                      <a:pt x="31045" y="92202"/>
                    </a:lnTo>
                    <a:lnTo>
                      <a:pt x="38495" y="98411"/>
                    </a:lnTo>
                    <a:lnTo>
                      <a:pt x="43462" y="101826"/>
                    </a:lnTo>
                    <a:lnTo>
                      <a:pt x="48740" y="99653"/>
                    </a:lnTo>
                    <a:lnTo>
                      <a:pt x="50913" y="96549"/>
                    </a:lnTo>
                    <a:lnTo>
                      <a:pt x="53086" y="94376"/>
                    </a:lnTo>
                    <a:lnTo>
                      <a:pt x="53086" y="92202"/>
                    </a:lnTo>
                    <a:lnTo>
                      <a:pt x="53086" y="89098"/>
                    </a:lnTo>
                    <a:lnTo>
                      <a:pt x="53086" y="84752"/>
                    </a:lnTo>
                    <a:lnTo>
                      <a:pt x="56191" y="81647"/>
                    </a:lnTo>
                    <a:lnTo>
                      <a:pt x="67677" y="84752"/>
                    </a:lnTo>
                    <a:lnTo>
                      <a:pt x="72644" y="77301"/>
                    </a:lnTo>
                    <a:lnTo>
                      <a:pt x="76991" y="77301"/>
                    </a:lnTo>
                    <a:lnTo>
                      <a:pt x="69540" y="37253"/>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999" name="Google Shape;999;p39"/>
              <p:cNvSpPr/>
              <p:nvPr/>
            </p:nvSpPr>
            <p:spPr>
              <a:xfrm>
                <a:off x="3753542" y="4135296"/>
                <a:ext cx="40357" cy="34149"/>
              </a:xfrm>
              <a:custGeom>
                <a:rect b="b" l="l" r="r" t="t"/>
                <a:pathLst>
                  <a:path extrusionOk="0" h="34149" w="40357">
                    <a:moveTo>
                      <a:pt x="22042" y="36012"/>
                    </a:moveTo>
                    <a:lnTo>
                      <a:pt x="27009" y="31665"/>
                    </a:lnTo>
                    <a:lnTo>
                      <a:pt x="31355" y="29492"/>
                    </a:lnTo>
                    <a:lnTo>
                      <a:pt x="34460" y="28561"/>
                    </a:lnTo>
                    <a:lnTo>
                      <a:pt x="40668" y="24215"/>
                    </a:lnTo>
                    <a:lnTo>
                      <a:pt x="36633" y="0"/>
                    </a:lnTo>
                    <a:lnTo>
                      <a:pt x="23904" y="2173"/>
                    </a:lnTo>
                    <a:lnTo>
                      <a:pt x="16764" y="6209"/>
                    </a:lnTo>
                    <a:lnTo>
                      <a:pt x="9313" y="11486"/>
                    </a:lnTo>
                    <a:lnTo>
                      <a:pt x="0" y="16764"/>
                    </a:lnTo>
                    <a:lnTo>
                      <a:pt x="0" y="24215"/>
                    </a:lnTo>
                    <a:lnTo>
                      <a:pt x="2173" y="26388"/>
                    </a:lnTo>
                    <a:lnTo>
                      <a:pt x="2173" y="28561"/>
                    </a:lnTo>
                    <a:lnTo>
                      <a:pt x="4346" y="28561"/>
                    </a:lnTo>
                    <a:lnTo>
                      <a:pt x="4346" y="29492"/>
                    </a:lnTo>
                    <a:lnTo>
                      <a:pt x="4346" y="33839"/>
                    </a:lnTo>
                    <a:lnTo>
                      <a:pt x="9313" y="33839"/>
                    </a:lnTo>
                    <a:lnTo>
                      <a:pt x="11487" y="33839"/>
                    </a:lnTo>
                    <a:lnTo>
                      <a:pt x="13660" y="36012"/>
                    </a:lnTo>
                    <a:lnTo>
                      <a:pt x="14591" y="36012"/>
                    </a:lnTo>
                    <a:lnTo>
                      <a:pt x="16764" y="36943"/>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000" name="Google Shape;1000;p39"/>
              <p:cNvSpPr/>
              <p:nvPr/>
            </p:nvSpPr>
            <p:spPr>
              <a:xfrm>
                <a:off x="3770306" y="4179690"/>
                <a:ext cx="55880" cy="96238"/>
              </a:xfrm>
              <a:custGeom>
                <a:rect b="b" l="l" r="r" t="t"/>
                <a:pathLst>
                  <a:path extrusionOk="0" h="96238" w="55880">
                    <a:moveTo>
                      <a:pt x="54018" y="13660"/>
                    </a:moveTo>
                    <a:lnTo>
                      <a:pt x="53086" y="9624"/>
                    </a:lnTo>
                    <a:lnTo>
                      <a:pt x="43773" y="6209"/>
                    </a:lnTo>
                    <a:lnTo>
                      <a:pt x="31045" y="4346"/>
                    </a:lnTo>
                    <a:lnTo>
                      <a:pt x="16454" y="2173"/>
                    </a:lnTo>
                    <a:lnTo>
                      <a:pt x="3104" y="0"/>
                    </a:lnTo>
                    <a:lnTo>
                      <a:pt x="0" y="16764"/>
                    </a:lnTo>
                    <a:lnTo>
                      <a:pt x="2173" y="31665"/>
                    </a:lnTo>
                    <a:lnTo>
                      <a:pt x="3104" y="48740"/>
                    </a:lnTo>
                    <a:lnTo>
                      <a:pt x="7140" y="63331"/>
                    </a:lnTo>
                    <a:lnTo>
                      <a:pt x="7140" y="76059"/>
                    </a:lnTo>
                    <a:lnTo>
                      <a:pt x="3104" y="86614"/>
                    </a:lnTo>
                    <a:lnTo>
                      <a:pt x="7140" y="98411"/>
                    </a:lnTo>
                    <a:lnTo>
                      <a:pt x="14591" y="98411"/>
                    </a:lnTo>
                    <a:lnTo>
                      <a:pt x="19869" y="98411"/>
                    </a:lnTo>
                    <a:lnTo>
                      <a:pt x="23904" y="96238"/>
                    </a:lnTo>
                    <a:lnTo>
                      <a:pt x="27009" y="94065"/>
                    </a:lnTo>
                    <a:lnTo>
                      <a:pt x="31045" y="88788"/>
                    </a:lnTo>
                    <a:lnTo>
                      <a:pt x="32286" y="81337"/>
                    </a:lnTo>
                    <a:lnTo>
                      <a:pt x="34460" y="70782"/>
                    </a:lnTo>
                    <a:lnTo>
                      <a:pt x="32286" y="61468"/>
                    </a:lnTo>
                    <a:lnTo>
                      <a:pt x="34460" y="57122"/>
                    </a:lnTo>
                    <a:lnTo>
                      <a:pt x="38495" y="56191"/>
                    </a:lnTo>
                    <a:lnTo>
                      <a:pt x="39427" y="54018"/>
                    </a:lnTo>
                    <a:lnTo>
                      <a:pt x="43773" y="51844"/>
                    </a:lnTo>
                    <a:lnTo>
                      <a:pt x="46877" y="49671"/>
                    </a:lnTo>
                    <a:lnTo>
                      <a:pt x="50913" y="46567"/>
                    </a:lnTo>
                    <a:lnTo>
                      <a:pt x="53086" y="41289"/>
                    </a:lnTo>
                    <a:lnTo>
                      <a:pt x="54018" y="36943"/>
                    </a:lnTo>
                    <a:lnTo>
                      <a:pt x="56191" y="33839"/>
                    </a:lnTo>
                    <a:lnTo>
                      <a:pt x="56191" y="26388"/>
                    </a:lnTo>
                    <a:lnTo>
                      <a:pt x="54018" y="18937"/>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001" name="Google Shape;1001;p39"/>
              <p:cNvSpPr/>
              <p:nvPr/>
            </p:nvSpPr>
            <p:spPr>
              <a:xfrm>
                <a:off x="3630606" y="4070724"/>
                <a:ext cx="21731" cy="27940"/>
              </a:xfrm>
              <a:custGeom>
                <a:rect b="b" l="l" r="r" t="t"/>
                <a:pathLst>
                  <a:path extrusionOk="0" h="27940" w="21731">
                    <a:moveTo>
                      <a:pt x="22973" y="28561"/>
                    </a:moveTo>
                    <a:lnTo>
                      <a:pt x="22042" y="21110"/>
                    </a:lnTo>
                    <a:lnTo>
                      <a:pt x="17695" y="13660"/>
                    </a:lnTo>
                    <a:lnTo>
                      <a:pt x="14591" y="7451"/>
                    </a:lnTo>
                    <a:lnTo>
                      <a:pt x="7451" y="4346"/>
                    </a:lnTo>
                    <a:lnTo>
                      <a:pt x="0" y="0"/>
                    </a:lnTo>
                    <a:lnTo>
                      <a:pt x="1242" y="7451"/>
                    </a:lnTo>
                    <a:lnTo>
                      <a:pt x="3104" y="13660"/>
                    </a:lnTo>
                    <a:lnTo>
                      <a:pt x="5278" y="16764"/>
                    </a:lnTo>
                    <a:lnTo>
                      <a:pt x="7451" y="21110"/>
                    </a:lnTo>
                    <a:lnTo>
                      <a:pt x="12728" y="24215"/>
                    </a:lnTo>
                    <a:lnTo>
                      <a:pt x="12728" y="28561"/>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002" name="Google Shape;1002;p39"/>
              <p:cNvSpPr/>
              <p:nvPr/>
            </p:nvSpPr>
            <p:spPr>
              <a:xfrm>
                <a:off x="3646438" y="4107667"/>
                <a:ext cx="86924" cy="68298"/>
              </a:xfrm>
              <a:custGeom>
                <a:rect b="b" l="l" r="r" t="t"/>
                <a:pathLst>
                  <a:path extrusionOk="0" h="68298" w="86924">
                    <a:moveTo>
                      <a:pt x="50913" y="44394"/>
                    </a:moveTo>
                    <a:lnTo>
                      <a:pt x="54949" y="48740"/>
                    </a:lnTo>
                    <a:lnTo>
                      <a:pt x="54949" y="51844"/>
                    </a:lnTo>
                    <a:lnTo>
                      <a:pt x="54949" y="57122"/>
                    </a:lnTo>
                    <a:lnTo>
                      <a:pt x="56191" y="61468"/>
                    </a:lnTo>
                    <a:lnTo>
                      <a:pt x="60226" y="64573"/>
                    </a:lnTo>
                    <a:lnTo>
                      <a:pt x="62400" y="66746"/>
                    </a:lnTo>
                    <a:lnTo>
                      <a:pt x="63331" y="66746"/>
                    </a:lnTo>
                    <a:lnTo>
                      <a:pt x="63331" y="68919"/>
                    </a:lnTo>
                    <a:lnTo>
                      <a:pt x="67677" y="68919"/>
                    </a:lnTo>
                    <a:lnTo>
                      <a:pt x="70782" y="64573"/>
                    </a:lnTo>
                    <a:lnTo>
                      <a:pt x="74817" y="63641"/>
                    </a:lnTo>
                    <a:lnTo>
                      <a:pt x="80095" y="61468"/>
                    </a:lnTo>
                    <a:lnTo>
                      <a:pt x="82268" y="48740"/>
                    </a:lnTo>
                    <a:lnTo>
                      <a:pt x="84131" y="31665"/>
                    </a:lnTo>
                    <a:lnTo>
                      <a:pt x="87235" y="20179"/>
                    </a:lnTo>
                    <a:lnTo>
                      <a:pt x="87235" y="14901"/>
                    </a:lnTo>
                    <a:lnTo>
                      <a:pt x="87235" y="9624"/>
                    </a:lnTo>
                    <a:lnTo>
                      <a:pt x="85373" y="7451"/>
                    </a:lnTo>
                    <a:lnTo>
                      <a:pt x="84131" y="4346"/>
                    </a:lnTo>
                    <a:lnTo>
                      <a:pt x="82268" y="2173"/>
                    </a:lnTo>
                    <a:lnTo>
                      <a:pt x="80095" y="2173"/>
                    </a:lnTo>
                    <a:lnTo>
                      <a:pt x="77922" y="0"/>
                    </a:lnTo>
                    <a:lnTo>
                      <a:pt x="76991" y="0"/>
                    </a:lnTo>
                    <a:lnTo>
                      <a:pt x="70782" y="0"/>
                    </a:lnTo>
                    <a:lnTo>
                      <a:pt x="70782" y="11797"/>
                    </a:lnTo>
                    <a:lnTo>
                      <a:pt x="58053" y="11797"/>
                    </a:lnTo>
                    <a:lnTo>
                      <a:pt x="43773" y="13970"/>
                    </a:lnTo>
                    <a:lnTo>
                      <a:pt x="31045" y="14901"/>
                    </a:lnTo>
                    <a:lnTo>
                      <a:pt x="20800" y="11797"/>
                    </a:lnTo>
                    <a:lnTo>
                      <a:pt x="14591" y="13970"/>
                    </a:lnTo>
                    <a:lnTo>
                      <a:pt x="11487" y="13970"/>
                    </a:lnTo>
                    <a:lnTo>
                      <a:pt x="9313" y="13970"/>
                    </a:lnTo>
                    <a:lnTo>
                      <a:pt x="7140" y="13970"/>
                    </a:lnTo>
                    <a:lnTo>
                      <a:pt x="7140" y="14901"/>
                    </a:lnTo>
                    <a:lnTo>
                      <a:pt x="6209" y="17075"/>
                    </a:lnTo>
                    <a:lnTo>
                      <a:pt x="4036" y="20179"/>
                    </a:lnTo>
                    <a:lnTo>
                      <a:pt x="0" y="20179"/>
                    </a:lnTo>
                    <a:lnTo>
                      <a:pt x="7140" y="31665"/>
                    </a:lnTo>
                    <a:lnTo>
                      <a:pt x="16454" y="36943"/>
                    </a:lnTo>
                    <a:lnTo>
                      <a:pt x="26077" y="39116"/>
                    </a:lnTo>
                    <a:lnTo>
                      <a:pt x="34149" y="36943"/>
                    </a:lnTo>
                    <a:lnTo>
                      <a:pt x="43773" y="39116"/>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003" name="Google Shape;1003;p39"/>
              <p:cNvSpPr/>
              <p:nvPr/>
            </p:nvSpPr>
            <p:spPr>
              <a:xfrm>
                <a:off x="3750438" y="4075070"/>
                <a:ext cx="235938" cy="102447"/>
              </a:xfrm>
              <a:custGeom>
                <a:rect b="b" l="l" r="r" t="t"/>
                <a:pathLst>
                  <a:path extrusionOk="0" h="102447" w="235938">
                    <a:moveTo>
                      <a:pt x="97790" y="86614"/>
                    </a:moveTo>
                    <a:lnTo>
                      <a:pt x="97790" y="88787"/>
                    </a:lnTo>
                    <a:lnTo>
                      <a:pt x="97790" y="89719"/>
                    </a:lnTo>
                    <a:lnTo>
                      <a:pt x="99964" y="91892"/>
                    </a:lnTo>
                    <a:lnTo>
                      <a:pt x="103068" y="94065"/>
                    </a:lnTo>
                    <a:lnTo>
                      <a:pt x="107414" y="96238"/>
                    </a:lnTo>
                    <a:lnTo>
                      <a:pt x="110519" y="96238"/>
                    </a:lnTo>
                    <a:lnTo>
                      <a:pt x="112381" y="94065"/>
                    </a:lnTo>
                    <a:lnTo>
                      <a:pt x="114554" y="89719"/>
                    </a:lnTo>
                    <a:lnTo>
                      <a:pt x="116728" y="84441"/>
                    </a:lnTo>
                    <a:lnTo>
                      <a:pt x="119832" y="91892"/>
                    </a:lnTo>
                    <a:lnTo>
                      <a:pt x="122937" y="99343"/>
                    </a:lnTo>
                    <a:lnTo>
                      <a:pt x="126972" y="104620"/>
                    </a:lnTo>
                    <a:lnTo>
                      <a:pt x="136596" y="104620"/>
                    </a:lnTo>
                    <a:lnTo>
                      <a:pt x="137527" y="101516"/>
                    </a:lnTo>
                    <a:lnTo>
                      <a:pt x="139701" y="97170"/>
                    </a:lnTo>
                    <a:lnTo>
                      <a:pt x="143736" y="94065"/>
                    </a:lnTo>
                    <a:lnTo>
                      <a:pt x="143736" y="89719"/>
                    </a:lnTo>
                    <a:lnTo>
                      <a:pt x="146841" y="94065"/>
                    </a:lnTo>
                    <a:lnTo>
                      <a:pt x="149014" y="99343"/>
                    </a:lnTo>
                    <a:lnTo>
                      <a:pt x="152118" y="104620"/>
                    </a:lnTo>
                    <a:lnTo>
                      <a:pt x="158327" y="104620"/>
                    </a:lnTo>
                    <a:lnTo>
                      <a:pt x="163605" y="104620"/>
                    </a:lnTo>
                    <a:lnTo>
                      <a:pt x="166709" y="103689"/>
                    </a:lnTo>
                    <a:lnTo>
                      <a:pt x="172918" y="101516"/>
                    </a:lnTo>
                    <a:lnTo>
                      <a:pt x="178196" y="101516"/>
                    </a:lnTo>
                    <a:lnTo>
                      <a:pt x="183163" y="99343"/>
                    </a:lnTo>
                    <a:lnTo>
                      <a:pt x="185336" y="97170"/>
                    </a:lnTo>
                    <a:lnTo>
                      <a:pt x="188441" y="97170"/>
                    </a:lnTo>
                    <a:lnTo>
                      <a:pt x="190614" y="96238"/>
                    </a:lnTo>
                    <a:lnTo>
                      <a:pt x="192787" y="91892"/>
                    </a:lnTo>
                    <a:lnTo>
                      <a:pt x="195891" y="89719"/>
                    </a:lnTo>
                    <a:lnTo>
                      <a:pt x="199927" y="89719"/>
                    </a:lnTo>
                    <a:lnTo>
                      <a:pt x="209240" y="91892"/>
                    </a:lnTo>
                    <a:lnTo>
                      <a:pt x="221969" y="94065"/>
                    </a:lnTo>
                    <a:lnTo>
                      <a:pt x="232213" y="94065"/>
                    </a:lnTo>
                    <a:lnTo>
                      <a:pt x="236560" y="81337"/>
                    </a:lnTo>
                    <a:lnTo>
                      <a:pt x="236560" y="76991"/>
                    </a:lnTo>
                    <a:lnTo>
                      <a:pt x="236560" y="73886"/>
                    </a:lnTo>
                    <a:lnTo>
                      <a:pt x="236560" y="71713"/>
                    </a:lnTo>
                    <a:lnTo>
                      <a:pt x="234387" y="67677"/>
                    </a:lnTo>
                    <a:lnTo>
                      <a:pt x="232213" y="62400"/>
                    </a:lnTo>
                    <a:lnTo>
                      <a:pt x="232213" y="57122"/>
                    </a:lnTo>
                    <a:lnTo>
                      <a:pt x="209240" y="54949"/>
                    </a:lnTo>
                    <a:lnTo>
                      <a:pt x="181300" y="57122"/>
                    </a:lnTo>
                    <a:lnTo>
                      <a:pt x="156154" y="57122"/>
                    </a:lnTo>
                    <a:lnTo>
                      <a:pt x="130077" y="57122"/>
                    </a:lnTo>
                    <a:lnTo>
                      <a:pt x="107414" y="51844"/>
                    </a:lnTo>
                    <a:lnTo>
                      <a:pt x="87546" y="40047"/>
                    </a:lnTo>
                    <a:lnTo>
                      <a:pt x="87546" y="36943"/>
                    </a:lnTo>
                    <a:lnTo>
                      <a:pt x="87546" y="31665"/>
                    </a:lnTo>
                    <a:lnTo>
                      <a:pt x="87546" y="27319"/>
                    </a:lnTo>
                    <a:lnTo>
                      <a:pt x="85373" y="22042"/>
                    </a:lnTo>
                    <a:lnTo>
                      <a:pt x="83199" y="16764"/>
                    </a:lnTo>
                    <a:lnTo>
                      <a:pt x="83199" y="12418"/>
                    </a:lnTo>
                    <a:lnTo>
                      <a:pt x="65504" y="14591"/>
                    </a:lnTo>
                    <a:lnTo>
                      <a:pt x="54328" y="14591"/>
                    </a:lnTo>
                    <a:lnTo>
                      <a:pt x="46877" y="10555"/>
                    </a:lnTo>
                    <a:lnTo>
                      <a:pt x="43773" y="0"/>
                    </a:lnTo>
                    <a:lnTo>
                      <a:pt x="37564" y="0"/>
                    </a:lnTo>
                    <a:lnTo>
                      <a:pt x="34460" y="1863"/>
                    </a:lnTo>
                    <a:lnTo>
                      <a:pt x="30113" y="1863"/>
                    </a:lnTo>
                    <a:lnTo>
                      <a:pt x="27009" y="3104"/>
                    </a:lnTo>
                    <a:lnTo>
                      <a:pt x="16764" y="5278"/>
                    </a:lnTo>
                    <a:lnTo>
                      <a:pt x="7451" y="5278"/>
                    </a:lnTo>
                    <a:lnTo>
                      <a:pt x="0" y="7140"/>
                    </a:lnTo>
                    <a:lnTo>
                      <a:pt x="0" y="12418"/>
                    </a:lnTo>
                    <a:lnTo>
                      <a:pt x="2173" y="14591"/>
                    </a:lnTo>
                    <a:lnTo>
                      <a:pt x="2173" y="16764"/>
                    </a:lnTo>
                    <a:lnTo>
                      <a:pt x="2173" y="18006"/>
                    </a:lnTo>
                    <a:lnTo>
                      <a:pt x="3104" y="19869"/>
                    </a:lnTo>
                    <a:lnTo>
                      <a:pt x="17695" y="25146"/>
                    </a:lnTo>
                    <a:lnTo>
                      <a:pt x="34460" y="31665"/>
                    </a:lnTo>
                    <a:lnTo>
                      <a:pt x="52155" y="32597"/>
                    </a:lnTo>
                    <a:lnTo>
                      <a:pt x="52155" y="44394"/>
                    </a:lnTo>
                    <a:lnTo>
                      <a:pt x="56191" y="52776"/>
                    </a:lnTo>
                    <a:lnTo>
                      <a:pt x="59295" y="58985"/>
                    </a:lnTo>
                    <a:lnTo>
                      <a:pt x="61468" y="66435"/>
                    </a:lnTo>
                    <a:lnTo>
                      <a:pt x="59295" y="76991"/>
                    </a:lnTo>
                    <a:lnTo>
                      <a:pt x="61468" y="79164"/>
                    </a:lnTo>
                    <a:lnTo>
                      <a:pt x="65504" y="81337"/>
                    </a:lnTo>
                    <a:lnTo>
                      <a:pt x="66746" y="82268"/>
                    </a:lnTo>
                    <a:lnTo>
                      <a:pt x="70782" y="84441"/>
                    </a:lnTo>
                    <a:lnTo>
                      <a:pt x="72955" y="84441"/>
                    </a:lnTo>
                    <a:lnTo>
                      <a:pt x="73886" y="86614"/>
                    </a:lnTo>
                    <a:lnTo>
                      <a:pt x="80095" y="84441"/>
                    </a:lnTo>
                    <a:lnTo>
                      <a:pt x="83199" y="84441"/>
                    </a:lnTo>
                    <a:lnTo>
                      <a:pt x="88477" y="82268"/>
                    </a:lnTo>
                    <a:lnTo>
                      <a:pt x="92823" y="82268"/>
                    </a:lnTo>
                    <a:lnTo>
                      <a:pt x="94686" y="81337"/>
                    </a:lnTo>
                    <a:lnTo>
                      <a:pt x="95928" y="81337"/>
                    </a:lnTo>
                    <a:lnTo>
                      <a:pt x="97790" y="82268"/>
                    </a:lnTo>
                    <a:lnTo>
                      <a:pt x="97790" y="84441"/>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004" name="Google Shape;1004;p39"/>
              <p:cNvSpPr/>
              <p:nvPr/>
            </p:nvSpPr>
            <p:spPr>
              <a:xfrm>
                <a:off x="6856448" y="5409987"/>
                <a:ext cx="24835" cy="58984"/>
              </a:xfrm>
              <a:custGeom>
                <a:rect b="b" l="l" r="r" t="t"/>
                <a:pathLst>
                  <a:path extrusionOk="0" h="58984" w="24835">
                    <a:moveTo>
                      <a:pt x="5277" y="50913"/>
                    </a:moveTo>
                    <a:lnTo>
                      <a:pt x="12418" y="60227"/>
                    </a:lnTo>
                    <a:lnTo>
                      <a:pt x="27009" y="23283"/>
                    </a:lnTo>
                    <a:lnTo>
                      <a:pt x="27009" y="15833"/>
                    </a:lnTo>
                    <a:lnTo>
                      <a:pt x="27009" y="10555"/>
                    </a:lnTo>
                    <a:lnTo>
                      <a:pt x="25146" y="7451"/>
                    </a:lnTo>
                    <a:lnTo>
                      <a:pt x="22973" y="3104"/>
                    </a:lnTo>
                    <a:lnTo>
                      <a:pt x="19869" y="0"/>
                    </a:lnTo>
                    <a:lnTo>
                      <a:pt x="0" y="27630"/>
                    </a:lnTo>
                    <a:lnTo>
                      <a:pt x="2173" y="42531"/>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005" name="Google Shape;1005;p39"/>
              <p:cNvSpPr/>
              <p:nvPr/>
            </p:nvSpPr>
            <p:spPr>
              <a:xfrm>
                <a:off x="6876316" y="5644063"/>
                <a:ext cx="68298" cy="65193"/>
              </a:xfrm>
              <a:custGeom>
                <a:rect b="b" l="l" r="r" t="t"/>
                <a:pathLst>
                  <a:path extrusionOk="0" h="65193" w="68298">
                    <a:moveTo>
                      <a:pt x="43773" y="12418"/>
                    </a:moveTo>
                    <a:lnTo>
                      <a:pt x="31355" y="19868"/>
                    </a:lnTo>
                    <a:lnTo>
                      <a:pt x="17695" y="24215"/>
                    </a:lnTo>
                    <a:lnTo>
                      <a:pt x="3104" y="29492"/>
                    </a:lnTo>
                    <a:lnTo>
                      <a:pt x="3104" y="33838"/>
                    </a:lnTo>
                    <a:lnTo>
                      <a:pt x="2173" y="33838"/>
                    </a:lnTo>
                    <a:lnTo>
                      <a:pt x="2173" y="34770"/>
                    </a:lnTo>
                    <a:lnTo>
                      <a:pt x="0" y="36943"/>
                    </a:lnTo>
                    <a:lnTo>
                      <a:pt x="0" y="46567"/>
                    </a:lnTo>
                    <a:lnTo>
                      <a:pt x="7140" y="42221"/>
                    </a:lnTo>
                    <a:lnTo>
                      <a:pt x="14591" y="40979"/>
                    </a:lnTo>
                    <a:lnTo>
                      <a:pt x="21731" y="36943"/>
                    </a:lnTo>
                    <a:lnTo>
                      <a:pt x="27009" y="33838"/>
                    </a:lnTo>
                    <a:lnTo>
                      <a:pt x="31355" y="40979"/>
                    </a:lnTo>
                    <a:lnTo>
                      <a:pt x="32286" y="46567"/>
                    </a:lnTo>
                    <a:lnTo>
                      <a:pt x="34459" y="51844"/>
                    </a:lnTo>
                    <a:lnTo>
                      <a:pt x="36322" y="55880"/>
                    </a:lnTo>
                    <a:lnTo>
                      <a:pt x="41600" y="58985"/>
                    </a:lnTo>
                    <a:lnTo>
                      <a:pt x="46877" y="61158"/>
                    </a:lnTo>
                    <a:lnTo>
                      <a:pt x="46877" y="66435"/>
                    </a:lnTo>
                    <a:lnTo>
                      <a:pt x="56191" y="66435"/>
                    </a:lnTo>
                    <a:lnTo>
                      <a:pt x="56191" y="61158"/>
                    </a:lnTo>
                    <a:lnTo>
                      <a:pt x="56191" y="58985"/>
                    </a:lnTo>
                    <a:lnTo>
                      <a:pt x="56191" y="57122"/>
                    </a:lnTo>
                    <a:lnTo>
                      <a:pt x="58364" y="55880"/>
                    </a:lnTo>
                    <a:lnTo>
                      <a:pt x="56191" y="53707"/>
                    </a:lnTo>
                    <a:lnTo>
                      <a:pt x="54018" y="51844"/>
                    </a:lnTo>
                    <a:lnTo>
                      <a:pt x="53086" y="49671"/>
                    </a:lnTo>
                    <a:lnTo>
                      <a:pt x="53086" y="46567"/>
                    </a:lnTo>
                    <a:lnTo>
                      <a:pt x="54018" y="48429"/>
                    </a:lnTo>
                    <a:lnTo>
                      <a:pt x="56191" y="48429"/>
                    </a:lnTo>
                    <a:lnTo>
                      <a:pt x="58364" y="48429"/>
                    </a:lnTo>
                    <a:lnTo>
                      <a:pt x="58364" y="49671"/>
                    </a:lnTo>
                    <a:lnTo>
                      <a:pt x="60227" y="53707"/>
                    </a:lnTo>
                    <a:lnTo>
                      <a:pt x="63641" y="51844"/>
                    </a:lnTo>
                    <a:lnTo>
                      <a:pt x="65504" y="51844"/>
                    </a:lnTo>
                    <a:lnTo>
                      <a:pt x="65504" y="49671"/>
                    </a:lnTo>
                    <a:lnTo>
                      <a:pt x="67677" y="49671"/>
                    </a:lnTo>
                    <a:lnTo>
                      <a:pt x="67677" y="46567"/>
                    </a:lnTo>
                    <a:lnTo>
                      <a:pt x="68608" y="42221"/>
                    </a:lnTo>
                    <a:lnTo>
                      <a:pt x="70781" y="42221"/>
                    </a:lnTo>
                    <a:lnTo>
                      <a:pt x="70781" y="40979"/>
                    </a:lnTo>
                    <a:lnTo>
                      <a:pt x="68608" y="40979"/>
                    </a:lnTo>
                    <a:lnTo>
                      <a:pt x="67677" y="36943"/>
                    </a:lnTo>
                    <a:lnTo>
                      <a:pt x="67677" y="19868"/>
                    </a:lnTo>
                    <a:lnTo>
                      <a:pt x="61468" y="9313"/>
                    </a:lnTo>
                    <a:lnTo>
                      <a:pt x="53086" y="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006" name="Google Shape;1006;p39"/>
              <p:cNvSpPr/>
              <p:nvPr/>
            </p:nvSpPr>
            <p:spPr>
              <a:xfrm>
                <a:off x="6851170" y="5514917"/>
                <a:ext cx="83820" cy="139700"/>
              </a:xfrm>
              <a:custGeom>
                <a:rect b="b" l="l" r="r" t="t"/>
                <a:pathLst>
                  <a:path extrusionOk="0" h="139700" w="83820">
                    <a:moveTo>
                      <a:pt x="7450" y="76991"/>
                    </a:moveTo>
                    <a:lnTo>
                      <a:pt x="12728" y="90961"/>
                    </a:lnTo>
                    <a:lnTo>
                      <a:pt x="14591" y="91892"/>
                    </a:lnTo>
                    <a:lnTo>
                      <a:pt x="14591" y="94065"/>
                    </a:lnTo>
                    <a:lnTo>
                      <a:pt x="15833" y="96238"/>
                    </a:lnTo>
                    <a:lnTo>
                      <a:pt x="17695" y="98411"/>
                    </a:lnTo>
                    <a:lnTo>
                      <a:pt x="17695" y="91892"/>
                    </a:lnTo>
                    <a:lnTo>
                      <a:pt x="19868" y="86614"/>
                    </a:lnTo>
                    <a:lnTo>
                      <a:pt x="22042" y="81337"/>
                    </a:lnTo>
                    <a:lnTo>
                      <a:pt x="22042" y="73886"/>
                    </a:lnTo>
                    <a:lnTo>
                      <a:pt x="42841" y="83510"/>
                    </a:lnTo>
                    <a:lnTo>
                      <a:pt x="61468" y="98411"/>
                    </a:lnTo>
                    <a:lnTo>
                      <a:pt x="64572" y="98411"/>
                    </a:lnTo>
                    <a:lnTo>
                      <a:pt x="63641" y="101516"/>
                    </a:lnTo>
                    <a:lnTo>
                      <a:pt x="61468" y="103689"/>
                    </a:lnTo>
                    <a:lnTo>
                      <a:pt x="61468" y="105862"/>
                    </a:lnTo>
                    <a:lnTo>
                      <a:pt x="59605" y="106793"/>
                    </a:lnTo>
                    <a:lnTo>
                      <a:pt x="57432" y="111140"/>
                    </a:lnTo>
                    <a:lnTo>
                      <a:pt x="57432" y="114244"/>
                    </a:lnTo>
                    <a:lnTo>
                      <a:pt x="45015" y="114244"/>
                    </a:lnTo>
                    <a:lnTo>
                      <a:pt x="45015" y="101516"/>
                    </a:lnTo>
                    <a:lnTo>
                      <a:pt x="37564" y="101516"/>
                    </a:lnTo>
                    <a:lnTo>
                      <a:pt x="32286" y="103689"/>
                    </a:lnTo>
                    <a:lnTo>
                      <a:pt x="28250" y="103689"/>
                    </a:lnTo>
                    <a:lnTo>
                      <a:pt x="27319" y="105862"/>
                    </a:lnTo>
                    <a:lnTo>
                      <a:pt x="27319" y="106793"/>
                    </a:lnTo>
                    <a:lnTo>
                      <a:pt x="25146" y="111140"/>
                    </a:lnTo>
                    <a:lnTo>
                      <a:pt x="25146" y="116417"/>
                    </a:lnTo>
                    <a:lnTo>
                      <a:pt x="25146" y="121695"/>
                    </a:lnTo>
                    <a:lnTo>
                      <a:pt x="30423" y="123558"/>
                    </a:lnTo>
                    <a:lnTo>
                      <a:pt x="32286" y="123558"/>
                    </a:lnTo>
                    <a:lnTo>
                      <a:pt x="34459" y="125731"/>
                    </a:lnTo>
                    <a:lnTo>
                      <a:pt x="34459" y="127904"/>
                    </a:lnTo>
                    <a:lnTo>
                      <a:pt x="34459" y="129146"/>
                    </a:lnTo>
                    <a:lnTo>
                      <a:pt x="34459" y="131008"/>
                    </a:lnTo>
                    <a:lnTo>
                      <a:pt x="34459" y="134423"/>
                    </a:lnTo>
                    <a:lnTo>
                      <a:pt x="37564" y="138459"/>
                    </a:lnTo>
                    <a:lnTo>
                      <a:pt x="37564" y="141563"/>
                    </a:lnTo>
                    <a:lnTo>
                      <a:pt x="42841" y="138459"/>
                    </a:lnTo>
                    <a:lnTo>
                      <a:pt x="49050" y="136286"/>
                    </a:lnTo>
                    <a:lnTo>
                      <a:pt x="52155" y="131008"/>
                    </a:lnTo>
                    <a:lnTo>
                      <a:pt x="54328" y="125731"/>
                    </a:lnTo>
                    <a:lnTo>
                      <a:pt x="57432" y="118280"/>
                    </a:lnTo>
                    <a:lnTo>
                      <a:pt x="59605" y="120453"/>
                    </a:lnTo>
                    <a:lnTo>
                      <a:pt x="61468" y="120453"/>
                    </a:lnTo>
                    <a:lnTo>
                      <a:pt x="63641" y="120453"/>
                    </a:lnTo>
                    <a:lnTo>
                      <a:pt x="63641" y="121695"/>
                    </a:lnTo>
                    <a:lnTo>
                      <a:pt x="64572" y="125731"/>
                    </a:lnTo>
                    <a:lnTo>
                      <a:pt x="70781" y="123558"/>
                    </a:lnTo>
                    <a:lnTo>
                      <a:pt x="74196" y="123558"/>
                    </a:lnTo>
                    <a:lnTo>
                      <a:pt x="74196" y="121695"/>
                    </a:lnTo>
                    <a:lnTo>
                      <a:pt x="74196" y="120453"/>
                    </a:lnTo>
                    <a:lnTo>
                      <a:pt x="74196" y="118280"/>
                    </a:lnTo>
                    <a:lnTo>
                      <a:pt x="76059" y="118280"/>
                    </a:lnTo>
                    <a:lnTo>
                      <a:pt x="79164" y="116417"/>
                    </a:lnTo>
                    <a:lnTo>
                      <a:pt x="85373" y="114244"/>
                    </a:lnTo>
                    <a:lnTo>
                      <a:pt x="78232" y="101516"/>
                    </a:lnTo>
                    <a:lnTo>
                      <a:pt x="68919" y="91892"/>
                    </a:lnTo>
                    <a:lnTo>
                      <a:pt x="61468" y="83510"/>
                    </a:lnTo>
                    <a:lnTo>
                      <a:pt x="57432" y="69850"/>
                    </a:lnTo>
                    <a:lnTo>
                      <a:pt x="49982" y="68609"/>
                    </a:lnTo>
                    <a:lnTo>
                      <a:pt x="46877" y="66435"/>
                    </a:lnTo>
                    <a:lnTo>
                      <a:pt x="42841" y="64573"/>
                    </a:lnTo>
                    <a:lnTo>
                      <a:pt x="39737" y="64573"/>
                    </a:lnTo>
                    <a:lnTo>
                      <a:pt x="35391" y="64573"/>
                    </a:lnTo>
                    <a:lnTo>
                      <a:pt x="28250" y="64573"/>
                    </a:lnTo>
                    <a:lnTo>
                      <a:pt x="28250" y="61158"/>
                    </a:lnTo>
                    <a:lnTo>
                      <a:pt x="25146" y="61158"/>
                    </a:lnTo>
                    <a:lnTo>
                      <a:pt x="27319" y="42221"/>
                    </a:lnTo>
                    <a:lnTo>
                      <a:pt x="30423" y="31666"/>
                    </a:lnTo>
                    <a:lnTo>
                      <a:pt x="32286" y="18937"/>
                    </a:lnTo>
                    <a:lnTo>
                      <a:pt x="32286" y="0"/>
                    </a:lnTo>
                    <a:lnTo>
                      <a:pt x="25146" y="0"/>
                    </a:lnTo>
                    <a:lnTo>
                      <a:pt x="19868" y="0"/>
                    </a:lnTo>
                    <a:lnTo>
                      <a:pt x="14591" y="1863"/>
                    </a:lnTo>
                    <a:lnTo>
                      <a:pt x="8382" y="4036"/>
                    </a:lnTo>
                    <a:lnTo>
                      <a:pt x="1241" y="22042"/>
                    </a:lnTo>
                    <a:lnTo>
                      <a:pt x="0" y="40048"/>
                    </a:lnTo>
                    <a:lnTo>
                      <a:pt x="1241" y="61158"/>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007" name="Google Shape;1007;p39"/>
              <p:cNvSpPr/>
              <p:nvPr/>
            </p:nvSpPr>
            <p:spPr>
              <a:xfrm>
                <a:off x="6849307" y="5908563"/>
                <a:ext cx="46566" cy="15522"/>
              </a:xfrm>
              <a:custGeom>
                <a:rect b="b" l="l" r="r" t="t"/>
                <a:pathLst>
                  <a:path extrusionOk="0" h="15522" w="46566">
                    <a:moveTo>
                      <a:pt x="39427" y="12728"/>
                    </a:moveTo>
                    <a:lnTo>
                      <a:pt x="46878" y="12728"/>
                    </a:lnTo>
                    <a:lnTo>
                      <a:pt x="44704" y="9313"/>
                    </a:lnTo>
                    <a:lnTo>
                      <a:pt x="44704" y="5277"/>
                    </a:lnTo>
                    <a:lnTo>
                      <a:pt x="44704" y="3104"/>
                    </a:lnTo>
                    <a:lnTo>
                      <a:pt x="43773" y="3104"/>
                    </a:lnTo>
                    <a:lnTo>
                      <a:pt x="39427" y="0"/>
                    </a:lnTo>
                    <a:lnTo>
                      <a:pt x="30113" y="5277"/>
                    </a:lnTo>
                    <a:lnTo>
                      <a:pt x="21731" y="5277"/>
                    </a:lnTo>
                    <a:lnTo>
                      <a:pt x="12418" y="5277"/>
                    </a:lnTo>
                    <a:lnTo>
                      <a:pt x="3104" y="9313"/>
                    </a:lnTo>
                    <a:lnTo>
                      <a:pt x="1863" y="10555"/>
                    </a:lnTo>
                    <a:lnTo>
                      <a:pt x="0" y="10555"/>
                    </a:lnTo>
                    <a:lnTo>
                      <a:pt x="0" y="12728"/>
                    </a:lnTo>
                    <a:lnTo>
                      <a:pt x="12418" y="16764"/>
                    </a:lnTo>
                    <a:lnTo>
                      <a:pt x="27009" y="16764"/>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008" name="Google Shape;1008;p39"/>
              <p:cNvSpPr/>
              <p:nvPr/>
            </p:nvSpPr>
            <p:spPr>
              <a:xfrm>
                <a:off x="6900220" y="5913840"/>
                <a:ext cx="55880" cy="31044"/>
              </a:xfrm>
              <a:custGeom>
                <a:rect b="b" l="l" r="r" t="t"/>
                <a:pathLst>
                  <a:path extrusionOk="0" h="31044" w="55880">
                    <a:moveTo>
                      <a:pt x="5278" y="29492"/>
                    </a:moveTo>
                    <a:lnTo>
                      <a:pt x="7451" y="29492"/>
                    </a:lnTo>
                    <a:lnTo>
                      <a:pt x="8382" y="31666"/>
                    </a:lnTo>
                    <a:lnTo>
                      <a:pt x="12418" y="31666"/>
                    </a:lnTo>
                    <a:lnTo>
                      <a:pt x="25146" y="22042"/>
                    </a:lnTo>
                    <a:lnTo>
                      <a:pt x="39737" y="12728"/>
                    </a:lnTo>
                    <a:lnTo>
                      <a:pt x="52155" y="4036"/>
                    </a:lnTo>
                    <a:lnTo>
                      <a:pt x="56191" y="4036"/>
                    </a:lnTo>
                    <a:lnTo>
                      <a:pt x="56191" y="0"/>
                    </a:lnTo>
                    <a:lnTo>
                      <a:pt x="36322" y="0"/>
                    </a:lnTo>
                    <a:lnTo>
                      <a:pt x="17696" y="12728"/>
                    </a:lnTo>
                    <a:lnTo>
                      <a:pt x="0" y="24215"/>
                    </a:lnTo>
                    <a:lnTo>
                      <a:pt x="0" y="27319"/>
                    </a:lnTo>
                    <a:lnTo>
                      <a:pt x="3104" y="27319"/>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009" name="Google Shape;1009;p39"/>
              <p:cNvSpPr/>
              <p:nvPr/>
            </p:nvSpPr>
            <p:spPr>
              <a:xfrm>
                <a:off x="6939958" y="5274633"/>
                <a:ext cx="15522" cy="12417"/>
              </a:xfrm>
              <a:custGeom>
                <a:rect b="b" l="l" r="r" t="t"/>
                <a:pathLst>
                  <a:path extrusionOk="0" h="12417" w="15522">
                    <a:moveTo>
                      <a:pt x="16453" y="0"/>
                    </a:moveTo>
                    <a:lnTo>
                      <a:pt x="4036" y="0"/>
                    </a:lnTo>
                    <a:lnTo>
                      <a:pt x="4036" y="4346"/>
                    </a:lnTo>
                    <a:lnTo>
                      <a:pt x="0" y="4346"/>
                    </a:lnTo>
                    <a:lnTo>
                      <a:pt x="0" y="12728"/>
                    </a:lnTo>
                    <a:lnTo>
                      <a:pt x="16453" y="12728"/>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010" name="Google Shape;1010;p39"/>
              <p:cNvSpPr/>
              <p:nvPr/>
            </p:nvSpPr>
            <p:spPr>
              <a:xfrm>
                <a:off x="6808639" y="5623884"/>
                <a:ext cx="40357" cy="46566"/>
              </a:xfrm>
              <a:custGeom>
                <a:rect b="b" l="l" r="r" t="t"/>
                <a:pathLst>
                  <a:path extrusionOk="0" h="46566" w="40357">
                    <a:moveTo>
                      <a:pt x="21731" y="31666"/>
                    </a:moveTo>
                    <a:lnTo>
                      <a:pt x="29182" y="22042"/>
                    </a:lnTo>
                    <a:lnTo>
                      <a:pt x="40668" y="12728"/>
                    </a:lnTo>
                    <a:lnTo>
                      <a:pt x="38495" y="9313"/>
                    </a:lnTo>
                    <a:lnTo>
                      <a:pt x="38495" y="5278"/>
                    </a:lnTo>
                    <a:lnTo>
                      <a:pt x="38495" y="4036"/>
                    </a:lnTo>
                    <a:lnTo>
                      <a:pt x="36322" y="4036"/>
                    </a:lnTo>
                    <a:lnTo>
                      <a:pt x="35391" y="4036"/>
                    </a:lnTo>
                    <a:lnTo>
                      <a:pt x="31045" y="0"/>
                    </a:lnTo>
                    <a:lnTo>
                      <a:pt x="23905" y="16764"/>
                    </a:lnTo>
                    <a:lnTo>
                      <a:pt x="11487" y="29492"/>
                    </a:lnTo>
                    <a:lnTo>
                      <a:pt x="0" y="42221"/>
                    </a:lnTo>
                    <a:lnTo>
                      <a:pt x="0" y="46567"/>
                    </a:lnTo>
                    <a:lnTo>
                      <a:pt x="13349" y="39116"/>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011" name="Google Shape;1011;p39"/>
              <p:cNvSpPr/>
              <p:nvPr/>
            </p:nvSpPr>
            <p:spPr>
              <a:xfrm>
                <a:off x="4168919" y="5514917"/>
                <a:ext cx="24835" cy="12417"/>
              </a:xfrm>
              <a:custGeom>
                <a:rect b="b" l="l" r="r" t="t"/>
                <a:pathLst>
                  <a:path extrusionOk="0" h="12417" w="24835">
                    <a:moveTo>
                      <a:pt x="27009" y="4036"/>
                    </a:moveTo>
                    <a:lnTo>
                      <a:pt x="21731" y="1863"/>
                    </a:lnTo>
                    <a:lnTo>
                      <a:pt x="14591" y="1863"/>
                    </a:lnTo>
                    <a:lnTo>
                      <a:pt x="7140" y="0"/>
                    </a:lnTo>
                    <a:lnTo>
                      <a:pt x="0" y="0"/>
                    </a:lnTo>
                    <a:lnTo>
                      <a:pt x="0" y="12728"/>
                    </a:lnTo>
                    <a:lnTo>
                      <a:pt x="27009" y="12728"/>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012" name="Google Shape;1012;p39"/>
              <p:cNvSpPr/>
              <p:nvPr/>
            </p:nvSpPr>
            <p:spPr>
              <a:xfrm>
                <a:off x="2808235" y="5420542"/>
                <a:ext cx="27940" cy="15522"/>
              </a:xfrm>
              <a:custGeom>
                <a:rect b="b" l="l" r="r" t="t"/>
                <a:pathLst>
                  <a:path extrusionOk="0" h="15522" w="27940">
                    <a:moveTo>
                      <a:pt x="16764" y="2173"/>
                    </a:moveTo>
                    <a:lnTo>
                      <a:pt x="13660" y="2173"/>
                    </a:lnTo>
                    <a:lnTo>
                      <a:pt x="6209" y="2173"/>
                    </a:lnTo>
                    <a:lnTo>
                      <a:pt x="0" y="0"/>
                    </a:lnTo>
                    <a:lnTo>
                      <a:pt x="0" y="17075"/>
                    </a:lnTo>
                    <a:lnTo>
                      <a:pt x="7451" y="17075"/>
                    </a:lnTo>
                    <a:lnTo>
                      <a:pt x="13660" y="17075"/>
                    </a:lnTo>
                    <a:lnTo>
                      <a:pt x="18937" y="14901"/>
                    </a:lnTo>
                    <a:lnTo>
                      <a:pt x="24215" y="12728"/>
                    </a:lnTo>
                    <a:lnTo>
                      <a:pt x="28251" y="12728"/>
                    </a:lnTo>
                    <a:lnTo>
                      <a:pt x="28251" y="5278"/>
                    </a:lnTo>
                    <a:lnTo>
                      <a:pt x="22042" y="4346"/>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013" name="Google Shape;1013;p39"/>
              <p:cNvSpPr/>
              <p:nvPr/>
            </p:nvSpPr>
            <p:spPr>
              <a:xfrm>
                <a:off x="4066782" y="5047076"/>
                <a:ext cx="12417" cy="15522"/>
              </a:xfrm>
              <a:custGeom>
                <a:rect b="b" l="l" r="r" t="t"/>
                <a:pathLst>
                  <a:path extrusionOk="0" h="15522" w="12417">
                    <a:moveTo>
                      <a:pt x="6209" y="17075"/>
                    </a:moveTo>
                    <a:lnTo>
                      <a:pt x="7140" y="11487"/>
                    </a:lnTo>
                    <a:lnTo>
                      <a:pt x="7140" y="9624"/>
                    </a:lnTo>
                    <a:lnTo>
                      <a:pt x="9313" y="6209"/>
                    </a:lnTo>
                    <a:lnTo>
                      <a:pt x="11487" y="4346"/>
                    </a:lnTo>
                    <a:lnTo>
                      <a:pt x="12418" y="0"/>
                    </a:lnTo>
                    <a:lnTo>
                      <a:pt x="9313" y="0"/>
                    </a:lnTo>
                    <a:lnTo>
                      <a:pt x="7140" y="4346"/>
                    </a:lnTo>
                    <a:lnTo>
                      <a:pt x="4036" y="7451"/>
                    </a:lnTo>
                    <a:lnTo>
                      <a:pt x="2173" y="9624"/>
                    </a:lnTo>
                    <a:lnTo>
                      <a:pt x="0" y="11487"/>
                    </a:lnTo>
                    <a:lnTo>
                      <a:pt x="0" y="13660"/>
                    </a:lnTo>
                    <a:lnTo>
                      <a:pt x="2173" y="14901"/>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014" name="Google Shape;1014;p39"/>
              <p:cNvSpPr/>
              <p:nvPr/>
            </p:nvSpPr>
            <p:spPr>
              <a:xfrm>
                <a:off x="4243736" y="5014168"/>
                <a:ext cx="18626" cy="37253"/>
              </a:xfrm>
              <a:custGeom>
                <a:rect b="b" l="l" r="r" t="t"/>
                <a:pathLst>
                  <a:path extrusionOk="0" h="37253" w="18626">
                    <a:moveTo>
                      <a:pt x="3104" y="31976"/>
                    </a:moveTo>
                    <a:lnTo>
                      <a:pt x="3104" y="32907"/>
                    </a:lnTo>
                    <a:lnTo>
                      <a:pt x="3104" y="35080"/>
                    </a:lnTo>
                    <a:lnTo>
                      <a:pt x="5278" y="37253"/>
                    </a:lnTo>
                    <a:lnTo>
                      <a:pt x="12728" y="37253"/>
                    </a:lnTo>
                    <a:lnTo>
                      <a:pt x="14591" y="37253"/>
                    </a:lnTo>
                    <a:lnTo>
                      <a:pt x="14591" y="35080"/>
                    </a:lnTo>
                    <a:lnTo>
                      <a:pt x="15833" y="35080"/>
                    </a:lnTo>
                    <a:lnTo>
                      <a:pt x="17695" y="35080"/>
                    </a:lnTo>
                    <a:lnTo>
                      <a:pt x="19869" y="32907"/>
                    </a:lnTo>
                    <a:lnTo>
                      <a:pt x="17695" y="22352"/>
                    </a:lnTo>
                    <a:lnTo>
                      <a:pt x="15833" y="9624"/>
                    </a:lnTo>
                    <a:lnTo>
                      <a:pt x="12728" y="0"/>
                    </a:lnTo>
                    <a:lnTo>
                      <a:pt x="0" y="29803"/>
                    </a:lnTo>
                    <a:lnTo>
                      <a:pt x="1242" y="31976"/>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015" name="Google Shape;1015;p39"/>
              <p:cNvSpPr/>
              <p:nvPr/>
            </p:nvSpPr>
            <p:spPr>
              <a:xfrm>
                <a:off x="6688807" y="5690630"/>
                <a:ext cx="149013" cy="161431"/>
              </a:xfrm>
              <a:custGeom>
                <a:rect b="b" l="l" r="r" t="t"/>
                <a:pathLst>
                  <a:path extrusionOk="0" h="161431" w="149013">
                    <a:moveTo>
                      <a:pt x="11486" y="128835"/>
                    </a:moveTo>
                    <a:lnTo>
                      <a:pt x="23904" y="145910"/>
                    </a:lnTo>
                    <a:lnTo>
                      <a:pt x="36322" y="151187"/>
                    </a:lnTo>
                    <a:lnTo>
                      <a:pt x="49051" y="153360"/>
                    </a:lnTo>
                    <a:lnTo>
                      <a:pt x="62400" y="153360"/>
                    </a:lnTo>
                    <a:lnTo>
                      <a:pt x="72955" y="155533"/>
                    </a:lnTo>
                    <a:lnTo>
                      <a:pt x="84441" y="161742"/>
                    </a:lnTo>
                    <a:lnTo>
                      <a:pt x="90650" y="161742"/>
                    </a:lnTo>
                    <a:lnTo>
                      <a:pt x="96859" y="160811"/>
                    </a:lnTo>
                    <a:lnTo>
                      <a:pt x="102137" y="160811"/>
                    </a:lnTo>
                    <a:lnTo>
                      <a:pt x="107104" y="156465"/>
                    </a:lnTo>
                    <a:lnTo>
                      <a:pt x="116728" y="138459"/>
                    </a:lnTo>
                    <a:lnTo>
                      <a:pt x="121695" y="118280"/>
                    </a:lnTo>
                    <a:lnTo>
                      <a:pt x="131319" y="101516"/>
                    </a:lnTo>
                    <a:lnTo>
                      <a:pt x="133181" y="97170"/>
                    </a:lnTo>
                    <a:lnTo>
                      <a:pt x="134423" y="96238"/>
                    </a:lnTo>
                    <a:lnTo>
                      <a:pt x="136286" y="94065"/>
                    </a:lnTo>
                    <a:lnTo>
                      <a:pt x="138459" y="94065"/>
                    </a:lnTo>
                    <a:lnTo>
                      <a:pt x="141563" y="94065"/>
                    </a:lnTo>
                    <a:lnTo>
                      <a:pt x="147772" y="91892"/>
                    </a:lnTo>
                    <a:lnTo>
                      <a:pt x="140632" y="76991"/>
                    </a:lnTo>
                    <a:lnTo>
                      <a:pt x="133181" y="64262"/>
                    </a:lnTo>
                    <a:lnTo>
                      <a:pt x="126972" y="47498"/>
                    </a:lnTo>
                    <a:lnTo>
                      <a:pt x="134423" y="44394"/>
                    </a:lnTo>
                    <a:lnTo>
                      <a:pt x="140632" y="40047"/>
                    </a:lnTo>
                    <a:lnTo>
                      <a:pt x="145910" y="34770"/>
                    </a:lnTo>
                    <a:lnTo>
                      <a:pt x="150877" y="31666"/>
                    </a:lnTo>
                    <a:lnTo>
                      <a:pt x="145910" y="22042"/>
                    </a:lnTo>
                    <a:lnTo>
                      <a:pt x="134423" y="10555"/>
                    </a:lnTo>
                    <a:lnTo>
                      <a:pt x="121695" y="3104"/>
                    </a:lnTo>
                    <a:lnTo>
                      <a:pt x="111450" y="0"/>
                    </a:lnTo>
                    <a:lnTo>
                      <a:pt x="105241" y="9313"/>
                    </a:lnTo>
                    <a:lnTo>
                      <a:pt x="99963" y="17695"/>
                    </a:lnTo>
                    <a:lnTo>
                      <a:pt x="94686" y="27319"/>
                    </a:lnTo>
                    <a:lnTo>
                      <a:pt x="90650" y="40047"/>
                    </a:lnTo>
                    <a:lnTo>
                      <a:pt x="84441" y="40047"/>
                    </a:lnTo>
                    <a:lnTo>
                      <a:pt x="78232" y="40047"/>
                    </a:lnTo>
                    <a:lnTo>
                      <a:pt x="74817" y="40047"/>
                    </a:lnTo>
                    <a:lnTo>
                      <a:pt x="72955" y="42221"/>
                    </a:lnTo>
                    <a:lnTo>
                      <a:pt x="72955" y="44394"/>
                    </a:lnTo>
                    <a:lnTo>
                      <a:pt x="72955" y="46256"/>
                    </a:lnTo>
                    <a:lnTo>
                      <a:pt x="70782" y="47498"/>
                    </a:lnTo>
                    <a:lnTo>
                      <a:pt x="70782" y="49671"/>
                    </a:lnTo>
                    <a:lnTo>
                      <a:pt x="67677" y="53707"/>
                    </a:lnTo>
                    <a:lnTo>
                      <a:pt x="63641" y="57122"/>
                    </a:lnTo>
                    <a:lnTo>
                      <a:pt x="40668" y="60226"/>
                    </a:lnTo>
                    <a:lnTo>
                      <a:pt x="31355" y="75128"/>
                    </a:lnTo>
                    <a:lnTo>
                      <a:pt x="23904" y="79164"/>
                    </a:lnTo>
                    <a:lnTo>
                      <a:pt x="16764" y="76991"/>
                    </a:lnTo>
                    <a:lnTo>
                      <a:pt x="9313" y="76991"/>
                    </a:lnTo>
                    <a:lnTo>
                      <a:pt x="0" y="81337"/>
                    </a:lnTo>
                    <a:lnTo>
                      <a:pt x="2173" y="106793"/>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016" name="Google Shape;1016;p39"/>
              <p:cNvSpPr/>
              <p:nvPr/>
            </p:nvSpPr>
            <p:spPr>
              <a:xfrm>
                <a:off x="6961689" y="5762343"/>
                <a:ext cx="15522" cy="46566"/>
              </a:xfrm>
              <a:custGeom>
                <a:rect b="b" l="l" r="r" t="t"/>
                <a:pathLst>
                  <a:path extrusionOk="0" h="46566" w="15522">
                    <a:moveTo>
                      <a:pt x="7140" y="46567"/>
                    </a:moveTo>
                    <a:lnTo>
                      <a:pt x="11486" y="42531"/>
                    </a:lnTo>
                    <a:lnTo>
                      <a:pt x="12418" y="40358"/>
                    </a:lnTo>
                    <a:lnTo>
                      <a:pt x="12418" y="39116"/>
                    </a:lnTo>
                    <a:lnTo>
                      <a:pt x="12418" y="37253"/>
                    </a:lnTo>
                    <a:lnTo>
                      <a:pt x="12418" y="35080"/>
                    </a:lnTo>
                    <a:lnTo>
                      <a:pt x="12418" y="32907"/>
                    </a:lnTo>
                    <a:lnTo>
                      <a:pt x="14591" y="31976"/>
                    </a:lnTo>
                    <a:lnTo>
                      <a:pt x="17695" y="29803"/>
                    </a:lnTo>
                    <a:lnTo>
                      <a:pt x="17695" y="20179"/>
                    </a:lnTo>
                    <a:lnTo>
                      <a:pt x="17695" y="12728"/>
                    </a:lnTo>
                    <a:lnTo>
                      <a:pt x="16764" y="9624"/>
                    </a:lnTo>
                    <a:lnTo>
                      <a:pt x="12418" y="5278"/>
                    </a:lnTo>
                    <a:lnTo>
                      <a:pt x="9313" y="3415"/>
                    </a:lnTo>
                    <a:lnTo>
                      <a:pt x="2173" y="0"/>
                    </a:lnTo>
                    <a:lnTo>
                      <a:pt x="0" y="12728"/>
                    </a:lnTo>
                    <a:lnTo>
                      <a:pt x="0" y="25457"/>
                    </a:lnTo>
                    <a:lnTo>
                      <a:pt x="7140" y="37253"/>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017" name="Google Shape;1017;p39"/>
              <p:cNvSpPr/>
              <p:nvPr/>
            </p:nvSpPr>
            <p:spPr>
              <a:xfrm>
                <a:off x="7269030" y="5852372"/>
                <a:ext cx="58984" cy="31044"/>
              </a:xfrm>
              <a:custGeom>
                <a:rect b="b" l="l" r="r" t="t"/>
                <a:pathLst>
                  <a:path extrusionOk="0" h="31044" w="58984">
                    <a:moveTo>
                      <a:pt x="12418" y="28561"/>
                    </a:moveTo>
                    <a:lnTo>
                      <a:pt x="17695" y="29492"/>
                    </a:lnTo>
                    <a:lnTo>
                      <a:pt x="23904" y="31666"/>
                    </a:lnTo>
                    <a:lnTo>
                      <a:pt x="60537" y="21110"/>
                    </a:lnTo>
                    <a:lnTo>
                      <a:pt x="60537" y="931"/>
                    </a:lnTo>
                    <a:lnTo>
                      <a:pt x="59605" y="0"/>
                    </a:lnTo>
                    <a:lnTo>
                      <a:pt x="50913" y="0"/>
                    </a:lnTo>
                    <a:lnTo>
                      <a:pt x="38495" y="9624"/>
                    </a:lnTo>
                    <a:lnTo>
                      <a:pt x="21731" y="14901"/>
                    </a:lnTo>
                    <a:lnTo>
                      <a:pt x="0" y="17075"/>
                    </a:lnTo>
                    <a:lnTo>
                      <a:pt x="0" y="24215"/>
                    </a:lnTo>
                    <a:lnTo>
                      <a:pt x="5277" y="26388"/>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018" name="Google Shape;1018;p39"/>
              <p:cNvSpPr/>
              <p:nvPr/>
            </p:nvSpPr>
            <p:spPr>
              <a:xfrm>
                <a:off x="7008566" y="5801459"/>
                <a:ext cx="291819" cy="152118"/>
              </a:xfrm>
              <a:custGeom>
                <a:rect b="b" l="l" r="r" t="t"/>
                <a:pathLst>
                  <a:path extrusionOk="0" h="152118" w="291819">
                    <a:moveTo>
                      <a:pt x="207378" y="60537"/>
                    </a:moveTo>
                    <a:lnTo>
                      <a:pt x="192787" y="49982"/>
                    </a:lnTo>
                    <a:lnTo>
                      <a:pt x="175091" y="38185"/>
                    </a:lnTo>
                    <a:lnTo>
                      <a:pt x="153050" y="30734"/>
                    </a:lnTo>
                    <a:lnTo>
                      <a:pt x="135354" y="23283"/>
                    </a:lnTo>
                    <a:lnTo>
                      <a:pt x="120763" y="14901"/>
                    </a:lnTo>
                    <a:lnTo>
                      <a:pt x="102137" y="16143"/>
                    </a:lnTo>
                    <a:lnTo>
                      <a:pt x="89719" y="20179"/>
                    </a:lnTo>
                    <a:lnTo>
                      <a:pt x="80095" y="25456"/>
                    </a:lnTo>
                    <a:lnTo>
                      <a:pt x="70782" y="35080"/>
                    </a:lnTo>
                    <a:lnTo>
                      <a:pt x="70782" y="38185"/>
                    </a:lnTo>
                    <a:lnTo>
                      <a:pt x="67677" y="38185"/>
                    </a:lnTo>
                    <a:lnTo>
                      <a:pt x="67677" y="35080"/>
                    </a:lnTo>
                    <a:lnTo>
                      <a:pt x="60537" y="25456"/>
                    </a:lnTo>
                    <a:lnTo>
                      <a:pt x="55259" y="14901"/>
                    </a:lnTo>
                    <a:lnTo>
                      <a:pt x="50913" y="1242"/>
                    </a:lnTo>
                    <a:lnTo>
                      <a:pt x="36322" y="0"/>
                    </a:lnTo>
                    <a:lnTo>
                      <a:pt x="26078" y="0"/>
                    </a:lnTo>
                    <a:lnTo>
                      <a:pt x="14591" y="0"/>
                    </a:lnTo>
                    <a:lnTo>
                      <a:pt x="0" y="1242"/>
                    </a:lnTo>
                    <a:lnTo>
                      <a:pt x="0" y="10866"/>
                    </a:lnTo>
                    <a:lnTo>
                      <a:pt x="9313" y="14901"/>
                    </a:lnTo>
                    <a:lnTo>
                      <a:pt x="20800" y="20179"/>
                    </a:lnTo>
                    <a:lnTo>
                      <a:pt x="31355" y="22352"/>
                    </a:lnTo>
                    <a:lnTo>
                      <a:pt x="29182" y="25456"/>
                    </a:lnTo>
                    <a:lnTo>
                      <a:pt x="28250" y="27630"/>
                    </a:lnTo>
                    <a:lnTo>
                      <a:pt x="26078" y="29803"/>
                    </a:lnTo>
                    <a:lnTo>
                      <a:pt x="23904" y="29803"/>
                    </a:lnTo>
                    <a:lnTo>
                      <a:pt x="20800" y="30734"/>
                    </a:lnTo>
                    <a:lnTo>
                      <a:pt x="29182" y="42531"/>
                    </a:lnTo>
                    <a:lnTo>
                      <a:pt x="42842" y="49982"/>
                    </a:lnTo>
                    <a:lnTo>
                      <a:pt x="58364" y="53086"/>
                    </a:lnTo>
                    <a:lnTo>
                      <a:pt x="75128" y="58364"/>
                    </a:lnTo>
                    <a:lnTo>
                      <a:pt x="89719" y="62710"/>
                    </a:lnTo>
                    <a:lnTo>
                      <a:pt x="102137" y="72023"/>
                    </a:lnTo>
                    <a:lnTo>
                      <a:pt x="111450" y="87856"/>
                    </a:lnTo>
                    <a:lnTo>
                      <a:pt x="113623" y="92202"/>
                    </a:lnTo>
                    <a:lnTo>
                      <a:pt x="111450" y="95307"/>
                    </a:lnTo>
                    <a:lnTo>
                      <a:pt x="109277" y="99653"/>
                    </a:lnTo>
                    <a:lnTo>
                      <a:pt x="107414" y="102757"/>
                    </a:lnTo>
                    <a:lnTo>
                      <a:pt x="106172" y="109277"/>
                    </a:lnTo>
                    <a:lnTo>
                      <a:pt x="104310" y="116417"/>
                    </a:lnTo>
                    <a:lnTo>
                      <a:pt x="122005" y="114554"/>
                    </a:lnTo>
                    <a:lnTo>
                      <a:pt x="135354" y="116417"/>
                    </a:lnTo>
                    <a:lnTo>
                      <a:pt x="147772" y="119832"/>
                    </a:lnTo>
                    <a:lnTo>
                      <a:pt x="160500" y="126972"/>
                    </a:lnTo>
                    <a:lnTo>
                      <a:pt x="172918" y="123868"/>
                    </a:lnTo>
                    <a:lnTo>
                      <a:pt x="185336" y="116417"/>
                    </a:lnTo>
                    <a:lnTo>
                      <a:pt x="198996" y="112381"/>
                    </a:lnTo>
                    <a:lnTo>
                      <a:pt x="209241" y="112381"/>
                    </a:lnTo>
                    <a:lnTo>
                      <a:pt x="223831" y="119832"/>
                    </a:lnTo>
                    <a:lnTo>
                      <a:pt x="228178" y="123868"/>
                    </a:lnTo>
                    <a:lnTo>
                      <a:pt x="231282" y="129145"/>
                    </a:lnTo>
                    <a:lnTo>
                      <a:pt x="235318" y="136596"/>
                    </a:lnTo>
                    <a:lnTo>
                      <a:pt x="238423" y="139701"/>
                    </a:lnTo>
                    <a:lnTo>
                      <a:pt x="243700" y="144047"/>
                    </a:lnTo>
                    <a:lnTo>
                      <a:pt x="249909" y="146220"/>
                    </a:lnTo>
                    <a:lnTo>
                      <a:pt x="253013" y="147151"/>
                    </a:lnTo>
                    <a:lnTo>
                      <a:pt x="257360" y="147151"/>
                    </a:lnTo>
                    <a:lnTo>
                      <a:pt x="260464" y="147151"/>
                    </a:lnTo>
                    <a:lnTo>
                      <a:pt x="264500" y="149324"/>
                    </a:lnTo>
                    <a:lnTo>
                      <a:pt x="267604" y="152429"/>
                    </a:lnTo>
                    <a:lnTo>
                      <a:pt x="291819" y="152429"/>
                    </a:lnTo>
                    <a:lnTo>
                      <a:pt x="291819" y="144047"/>
                    </a:lnTo>
                    <a:lnTo>
                      <a:pt x="270709" y="132560"/>
                    </a:lnTo>
                    <a:lnTo>
                      <a:pt x="253013" y="117659"/>
                    </a:lnTo>
                    <a:lnTo>
                      <a:pt x="240595" y="99653"/>
                    </a:lnTo>
                    <a:lnTo>
                      <a:pt x="236560" y="97480"/>
                    </a:lnTo>
                    <a:lnTo>
                      <a:pt x="235318" y="97480"/>
                    </a:lnTo>
                    <a:lnTo>
                      <a:pt x="236560" y="95307"/>
                    </a:lnTo>
                    <a:lnTo>
                      <a:pt x="238423" y="94375"/>
                    </a:lnTo>
                    <a:lnTo>
                      <a:pt x="242768" y="94375"/>
                    </a:lnTo>
                    <a:lnTo>
                      <a:pt x="245873" y="92202"/>
                    </a:lnTo>
                    <a:lnTo>
                      <a:pt x="248046" y="92202"/>
                    </a:lnTo>
                    <a:lnTo>
                      <a:pt x="248046" y="82579"/>
                    </a:lnTo>
                    <a:lnTo>
                      <a:pt x="236560" y="80405"/>
                    </a:lnTo>
                    <a:lnTo>
                      <a:pt x="228178" y="77301"/>
                    </a:lnTo>
                    <a:lnTo>
                      <a:pt x="214518" y="75128"/>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019" name="Google Shape;1019;p39"/>
              <p:cNvSpPr/>
              <p:nvPr/>
            </p:nvSpPr>
            <p:spPr>
              <a:xfrm>
                <a:off x="7300385" y="5823811"/>
                <a:ext cx="37253" cy="34149"/>
              </a:xfrm>
              <a:custGeom>
                <a:rect b="b" l="l" r="r" t="t"/>
                <a:pathLst>
                  <a:path extrusionOk="0" h="34149" w="37253">
                    <a:moveTo>
                      <a:pt x="29182" y="29492"/>
                    </a:moveTo>
                    <a:lnTo>
                      <a:pt x="36322" y="36012"/>
                    </a:lnTo>
                    <a:lnTo>
                      <a:pt x="39426" y="36012"/>
                    </a:lnTo>
                    <a:lnTo>
                      <a:pt x="36322" y="22352"/>
                    </a:lnTo>
                    <a:lnTo>
                      <a:pt x="29182" y="10555"/>
                    </a:lnTo>
                    <a:lnTo>
                      <a:pt x="19558" y="0"/>
                    </a:lnTo>
                    <a:lnTo>
                      <a:pt x="0" y="0"/>
                    </a:lnTo>
                    <a:lnTo>
                      <a:pt x="7140" y="10555"/>
                    </a:lnTo>
                    <a:lnTo>
                      <a:pt x="17695" y="18006"/>
                    </a:lnTo>
                    <a:lnTo>
                      <a:pt x="27009" y="27630"/>
                    </a:lnTo>
                    <a:lnTo>
                      <a:pt x="28250" y="28561"/>
                    </a:lnTo>
                    <a:lnTo>
                      <a:pt x="29182" y="28561"/>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020" name="Google Shape;1020;p39"/>
              <p:cNvSpPr/>
              <p:nvPr/>
            </p:nvSpPr>
            <p:spPr>
              <a:xfrm>
                <a:off x="7503417" y="6096693"/>
                <a:ext cx="43462" cy="34149"/>
              </a:xfrm>
              <a:custGeom>
                <a:rect b="b" l="l" r="r" t="t"/>
                <a:pathLst>
                  <a:path extrusionOk="0" h="34149" w="43462">
                    <a:moveTo>
                      <a:pt x="14591" y="20179"/>
                    </a:moveTo>
                    <a:lnTo>
                      <a:pt x="23904" y="27630"/>
                    </a:lnTo>
                    <a:lnTo>
                      <a:pt x="33218" y="35080"/>
                    </a:lnTo>
                    <a:lnTo>
                      <a:pt x="45946" y="35080"/>
                    </a:lnTo>
                    <a:lnTo>
                      <a:pt x="45946" y="24525"/>
                    </a:lnTo>
                    <a:lnTo>
                      <a:pt x="26078" y="12728"/>
                    </a:lnTo>
                    <a:lnTo>
                      <a:pt x="9313" y="0"/>
                    </a:lnTo>
                    <a:lnTo>
                      <a:pt x="0" y="0"/>
                    </a:lnTo>
                    <a:lnTo>
                      <a:pt x="7140" y="10866"/>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021" name="Google Shape;1021;p39"/>
              <p:cNvSpPr/>
              <p:nvPr/>
            </p:nvSpPr>
            <p:spPr>
              <a:xfrm>
                <a:off x="7529494" y="6010079"/>
                <a:ext cx="18626" cy="31044"/>
              </a:xfrm>
              <a:custGeom>
                <a:rect b="b" l="l" r="r" t="t"/>
                <a:pathLst>
                  <a:path extrusionOk="0" h="31044" w="18626">
                    <a:moveTo>
                      <a:pt x="5277" y="24215"/>
                    </a:moveTo>
                    <a:lnTo>
                      <a:pt x="7140" y="32907"/>
                    </a:lnTo>
                    <a:lnTo>
                      <a:pt x="19868" y="32907"/>
                    </a:lnTo>
                    <a:lnTo>
                      <a:pt x="17695" y="27630"/>
                    </a:lnTo>
                    <a:lnTo>
                      <a:pt x="15522" y="24215"/>
                    </a:lnTo>
                    <a:lnTo>
                      <a:pt x="14591" y="20179"/>
                    </a:lnTo>
                    <a:lnTo>
                      <a:pt x="12418" y="16764"/>
                    </a:lnTo>
                    <a:lnTo>
                      <a:pt x="12418" y="10555"/>
                    </a:lnTo>
                    <a:lnTo>
                      <a:pt x="10244" y="5278"/>
                    </a:lnTo>
                    <a:lnTo>
                      <a:pt x="8382" y="3104"/>
                    </a:lnTo>
                    <a:lnTo>
                      <a:pt x="7140" y="3104"/>
                    </a:lnTo>
                    <a:lnTo>
                      <a:pt x="5277" y="3104"/>
                    </a:lnTo>
                    <a:lnTo>
                      <a:pt x="5277" y="2173"/>
                    </a:lnTo>
                    <a:lnTo>
                      <a:pt x="3104" y="0"/>
                    </a:lnTo>
                    <a:lnTo>
                      <a:pt x="0" y="0"/>
                    </a:lnTo>
                    <a:lnTo>
                      <a:pt x="0" y="10555"/>
                    </a:lnTo>
                    <a:lnTo>
                      <a:pt x="931" y="18006"/>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022" name="Google Shape;1022;p39"/>
              <p:cNvSpPr/>
              <p:nvPr/>
            </p:nvSpPr>
            <p:spPr>
              <a:xfrm>
                <a:off x="7059479" y="5873482"/>
                <a:ext cx="12417" cy="18626"/>
              </a:xfrm>
              <a:custGeom>
                <a:rect b="b" l="l" r="r" t="t"/>
                <a:pathLst>
                  <a:path extrusionOk="0" h="18626" w="12417">
                    <a:moveTo>
                      <a:pt x="0" y="20179"/>
                    </a:moveTo>
                    <a:lnTo>
                      <a:pt x="2173" y="18006"/>
                    </a:lnTo>
                    <a:lnTo>
                      <a:pt x="4346" y="15833"/>
                    </a:lnTo>
                    <a:lnTo>
                      <a:pt x="13660" y="10555"/>
                    </a:lnTo>
                    <a:lnTo>
                      <a:pt x="13660" y="3104"/>
                    </a:lnTo>
                    <a:lnTo>
                      <a:pt x="0" y="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023" name="Google Shape;1023;p39"/>
              <p:cNvSpPr/>
              <p:nvPr/>
            </p:nvSpPr>
            <p:spPr>
              <a:xfrm>
                <a:off x="6836579" y="5928431"/>
                <a:ext cx="24835" cy="15522"/>
              </a:xfrm>
              <a:custGeom>
                <a:rect b="b" l="l" r="r" t="t"/>
                <a:pathLst>
                  <a:path extrusionOk="0" h="15522" w="24835">
                    <a:moveTo>
                      <a:pt x="7451" y="9624"/>
                    </a:moveTo>
                    <a:lnTo>
                      <a:pt x="12728" y="12728"/>
                    </a:lnTo>
                    <a:lnTo>
                      <a:pt x="17696" y="14901"/>
                    </a:lnTo>
                    <a:lnTo>
                      <a:pt x="22973" y="17075"/>
                    </a:lnTo>
                    <a:lnTo>
                      <a:pt x="22973" y="12728"/>
                    </a:lnTo>
                    <a:lnTo>
                      <a:pt x="27319" y="12728"/>
                    </a:lnTo>
                    <a:lnTo>
                      <a:pt x="27319" y="5588"/>
                    </a:lnTo>
                    <a:lnTo>
                      <a:pt x="22042" y="4346"/>
                    </a:lnTo>
                    <a:lnTo>
                      <a:pt x="17696" y="2173"/>
                    </a:lnTo>
                    <a:lnTo>
                      <a:pt x="12728" y="2173"/>
                    </a:lnTo>
                    <a:lnTo>
                      <a:pt x="7451" y="2173"/>
                    </a:lnTo>
                    <a:lnTo>
                      <a:pt x="0" y="0"/>
                    </a:lnTo>
                    <a:lnTo>
                      <a:pt x="3104" y="5588"/>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024" name="Google Shape;1024;p39"/>
              <p:cNvSpPr/>
              <p:nvPr/>
            </p:nvSpPr>
            <p:spPr>
              <a:xfrm>
                <a:off x="6939958" y="5836539"/>
                <a:ext cx="18626" cy="9313"/>
              </a:xfrm>
              <a:custGeom>
                <a:rect b="b" l="l" r="r" t="t"/>
                <a:pathLst>
                  <a:path extrusionOk="0" h="9313" w="18626">
                    <a:moveTo>
                      <a:pt x="0" y="0"/>
                    </a:moveTo>
                    <a:lnTo>
                      <a:pt x="0" y="10555"/>
                    </a:lnTo>
                    <a:lnTo>
                      <a:pt x="19558" y="10555"/>
                    </a:lnTo>
                    <a:lnTo>
                      <a:pt x="19558" y="3104"/>
                    </a:lnTo>
                    <a:lnTo>
                      <a:pt x="18627" y="2173"/>
                    </a:lnTo>
                    <a:lnTo>
                      <a:pt x="16453" y="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025" name="Google Shape;1025;p39"/>
              <p:cNvSpPr/>
              <p:nvPr/>
            </p:nvSpPr>
            <p:spPr>
              <a:xfrm>
                <a:off x="6803361" y="5908563"/>
                <a:ext cx="34149" cy="15522"/>
              </a:xfrm>
              <a:custGeom>
                <a:rect b="b" l="l" r="r" t="t"/>
                <a:pathLst>
                  <a:path extrusionOk="0" h="15522" w="34149">
                    <a:moveTo>
                      <a:pt x="34459" y="9313"/>
                    </a:moveTo>
                    <a:lnTo>
                      <a:pt x="31355" y="5277"/>
                    </a:lnTo>
                    <a:lnTo>
                      <a:pt x="27009" y="3104"/>
                    </a:lnTo>
                    <a:lnTo>
                      <a:pt x="23904" y="2173"/>
                    </a:lnTo>
                    <a:lnTo>
                      <a:pt x="16764" y="0"/>
                    </a:lnTo>
                    <a:lnTo>
                      <a:pt x="12418" y="3104"/>
                    </a:lnTo>
                    <a:lnTo>
                      <a:pt x="11486" y="5277"/>
                    </a:lnTo>
                    <a:lnTo>
                      <a:pt x="5277" y="7451"/>
                    </a:lnTo>
                    <a:lnTo>
                      <a:pt x="0" y="9313"/>
                    </a:lnTo>
                    <a:lnTo>
                      <a:pt x="0" y="16764"/>
                    </a:lnTo>
                    <a:lnTo>
                      <a:pt x="12418" y="16764"/>
                    </a:lnTo>
                    <a:lnTo>
                      <a:pt x="23904" y="16764"/>
                    </a:lnTo>
                    <a:lnTo>
                      <a:pt x="33218" y="12728"/>
                    </a:lnTo>
                    <a:lnTo>
                      <a:pt x="36322" y="12728"/>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026" name="Google Shape;1026;p39"/>
              <p:cNvSpPr/>
              <p:nvPr/>
            </p:nvSpPr>
            <p:spPr>
              <a:xfrm>
                <a:off x="2868772" y="5437617"/>
                <a:ext cx="34149" cy="12417"/>
              </a:xfrm>
              <a:custGeom>
                <a:rect b="b" l="l" r="r" t="t"/>
                <a:pathLst>
                  <a:path extrusionOk="0" h="12417" w="34149">
                    <a:moveTo>
                      <a:pt x="34459" y="8382"/>
                    </a:moveTo>
                    <a:lnTo>
                      <a:pt x="34459" y="5278"/>
                    </a:lnTo>
                    <a:lnTo>
                      <a:pt x="19869" y="0"/>
                    </a:lnTo>
                    <a:lnTo>
                      <a:pt x="14591" y="2173"/>
                    </a:lnTo>
                    <a:lnTo>
                      <a:pt x="10555" y="3104"/>
                    </a:lnTo>
                    <a:lnTo>
                      <a:pt x="5278" y="3104"/>
                    </a:lnTo>
                    <a:lnTo>
                      <a:pt x="0" y="5278"/>
                    </a:lnTo>
                    <a:lnTo>
                      <a:pt x="0" y="12728"/>
                    </a:lnTo>
                    <a:lnTo>
                      <a:pt x="9313" y="12728"/>
                    </a:lnTo>
                    <a:lnTo>
                      <a:pt x="19869" y="12728"/>
                    </a:lnTo>
                    <a:lnTo>
                      <a:pt x="31355" y="8382"/>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027" name="Google Shape;1027;p39"/>
              <p:cNvSpPr/>
              <p:nvPr/>
            </p:nvSpPr>
            <p:spPr>
              <a:xfrm>
                <a:off x="6993044" y="5054526"/>
                <a:ext cx="229729" cy="266983"/>
              </a:xfrm>
              <a:custGeom>
                <a:rect b="b" l="l" r="r" t="t"/>
                <a:pathLst>
                  <a:path extrusionOk="0" h="266983" w="229729">
                    <a:moveTo>
                      <a:pt x="7140" y="247425"/>
                    </a:moveTo>
                    <a:lnTo>
                      <a:pt x="8382" y="254876"/>
                    </a:lnTo>
                    <a:lnTo>
                      <a:pt x="10245" y="269777"/>
                    </a:lnTo>
                    <a:lnTo>
                      <a:pt x="22663" y="269777"/>
                    </a:lnTo>
                    <a:lnTo>
                      <a:pt x="27009" y="262327"/>
                    </a:lnTo>
                    <a:lnTo>
                      <a:pt x="30113" y="254876"/>
                    </a:lnTo>
                    <a:lnTo>
                      <a:pt x="36322" y="249599"/>
                    </a:lnTo>
                    <a:lnTo>
                      <a:pt x="34149" y="240285"/>
                    </a:lnTo>
                    <a:lnTo>
                      <a:pt x="34149" y="235008"/>
                    </a:lnTo>
                    <a:lnTo>
                      <a:pt x="34149" y="231593"/>
                    </a:lnTo>
                    <a:lnTo>
                      <a:pt x="30113" y="229730"/>
                    </a:lnTo>
                    <a:lnTo>
                      <a:pt x="27009" y="224452"/>
                    </a:lnTo>
                    <a:lnTo>
                      <a:pt x="27009" y="220106"/>
                    </a:lnTo>
                    <a:lnTo>
                      <a:pt x="34149" y="222279"/>
                    </a:lnTo>
                    <a:lnTo>
                      <a:pt x="37253" y="224452"/>
                    </a:lnTo>
                    <a:lnTo>
                      <a:pt x="41600" y="224452"/>
                    </a:lnTo>
                    <a:lnTo>
                      <a:pt x="41600" y="225384"/>
                    </a:lnTo>
                    <a:lnTo>
                      <a:pt x="41600" y="229730"/>
                    </a:lnTo>
                    <a:lnTo>
                      <a:pt x="41600" y="231593"/>
                    </a:lnTo>
                    <a:lnTo>
                      <a:pt x="41600" y="236870"/>
                    </a:lnTo>
                    <a:lnTo>
                      <a:pt x="43773" y="240285"/>
                    </a:lnTo>
                    <a:lnTo>
                      <a:pt x="48740" y="239043"/>
                    </a:lnTo>
                    <a:lnTo>
                      <a:pt x="54018" y="239043"/>
                    </a:lnTo>
                    <a:lnTo>
                      <a:pt x="56191" y="236870"/>
                    </a:lnTo>
                    <a:lnTo>
                      <a:pt x="58364" y="235008"/>
                    </a:lnTo>
                    <a:lnTo>
                      <a:pt x="59295" y="235008"/>
                    </a:lnTo>
                    <a:lnTo>
                      <a:pt x="61468" y="232834"/>
                    </a:lnTo>
                    <a:lnTo>
                      <a:pt x="65504" y="232834"/>
                    </a:lnTo>
                    <a:lnTo>
                      <a:pt x="70782" y="232834"/>
                    </a:lnTo>
                    <a:lnTo>
                      <a:pt x="72955" y="229730"/>
                    </a:lnTo>
                    <a:lnTo>
                      <a:pt x="73886" y="224452"/>
                    </a:lnTo>
                    <a:lnTo>
                      <a:pt x="73886" y="220106"/>
                    </a:lnTo>
                    <a:lnTo>
                      <a:pt x="76059" y="212655"/>
                    </a:lnTo>
                    <a:lnTo>
                      <a:pt x="81026" y="220106"/>
                    </a:lnTo>
                    <a:lnTo>
                      <a:pt x="86304" y="229730"/>
                    </a:lnTo>
                    <a:lnTo>
                      <a:pt x="112381" y="217933"/>
                    </a:lnTo>
                    <a:lnTo>
                      <a:pt x="139390" y="205205"/>
                    </a:lnTo>
                    <a:lnTo>
                      <a:pt x="163294" y="192476"/>
                    </a:lnTo>
                    <a:lnTo>
                      <a:pt x="165468" y="170435"/>
                    </a:lnTo>
                    <a:lnTo>
                      <a:pt x="168572" y="152429"/>
                    </a:lnTo>
                    <a:lnTo>
                      <a:pt x="172918" y="138459"/>
                    </a:lnTo>
                    <a:lnTo>
                      <a:pt x="173850" y="125731"/>
                    </a:lnTo>
                    <a:lnTo>
                      <a:pt x="173850" y="113313"/>
                    </a:lnTo>
                    <a:lnTo>
                      <a:pt x="172918" y="96238"/>
                    </a:lnTo>
                    <a:lnTo>
                      <a:pt x="166709" y="73886"/>
                    </a:lnTo>
                    <a:lnTo>
                      <a:pt x="170745" y="72955"/>
                    </a:lnTo>
                    <a:lnTo>
                      <a:pt x="172918" y="68609"/>
                    </a:lnTo>
                    <a:lnTo>
                      <a:pt x="176023" y="66746"/>
                    </a:lnTo>
                    <a:lnTo>
                      <a:pt x="180059" y="65504"/>
                    </a:lnTo>
                    <a:lnTo>
                      <a:pt x="183163" y="66746"/>
                    </a:lnTo>
                    <a:lnTo>
                      <a:pt x="186267" y="68609"/>
                    </a:lnTo>
                    <a:lnTo>
                      <a:pt x="190614" y="73886"/>
                    </a:lnTo>
                    <a:lnTo>
                      <a:pt x="200858" y="68609"/>
                    </a:lnTo>
                    <a:lnTo>
                      <a:pt x="208309" y="61468"/>
                    </a:lnTo>
                    <a:lnTo>
                      <a:pt x="217622" y="54018"/>
                    </a:lnTo>
                    <a:lnTo>
                      <a:pt x="230040" y="50603"/>
                    </a:lnTo>
                    <a:lnTo>
                      <a:pt x="230040" y="44394"/>
                    </a:lnTo>
                    <a:lnTo>
                      <a:pt x="230040" y="41289"/>
                    </a:lnTo>
                    <a:lnTo>
                      <a:pt x="229109" y="36943"/>
                    </a:lnTo>
                    <a:lnTo>
                      <a:pt x="226936" y="33839"/>
                    </a:lnTo>
                    <a:lnTo>
                      <a:pt x="219796" y="28561"/>
                    </a:lnTo>
                    <a:lnTo>
                      <a:pt x="212345" y="24215"/>
                    </a:lnTo>
                    <a:lnTo>
                      <a:pt x="200858" y="21110"/>
                    </a:lnTo>
                    <a:lnTo>
                      <a:pt x="192476" y="13660"/>
                    </a:lnTo>
                    <a:lnTo>
                      <a:pt x="183163" y="0"/>
                    </a:lnTo>
                    <a:lnTo>
                      <a:pt x="173850" y="9624"/>
                    </a:lnTo>
                    <a:lnTo>
                      <a:pt x="170745" y="24215"/>
                    </a:lnTo>
                    <a:lnTo>
                      <a:pt x="170745" y="43462"/>
                    </a:lnTo>
                    <a:lnTo>
                      <a:pt x="166709" y="43462"/>
                    </a:lnTo>
                    <a:lnTo>
                      <a:pt x="163294" y="44394"/>
                    </a:lnTo>
                    <a:lnTo>
                      <a:pt x="158327" y="44394"/>
                    </a:lnTo>
                    <a:lnTo>
                      <a:pt x="150877" y="46567"/>
                    </a:lnTo>
                    <a:lnTo>
                      <a:pt x="150877" y="48740"/>
                    </a:lnTo>
                    <a:lnTo>
                      <a:pt x="150877" y="50603"/>
                    </a:lnTo>
                    <a:lnTo>
                      <a:pt x="149014" y="51844"/>
                    </a:lnTo>
                    <a:lnTo>
                      <a:pt x="146841" y="54018"/>
                    </a:lnTo>
                    <a:lnTo>
                      <a:pt x="146841" y="63331"/>
                    </a:lnTo>
                    <a:lnTo>
                      <a:pt x="146841" y="70782"/>
                    </a:lnTo>
                    <a:lnTo>
                      <a:pt x="149014" y="73886"/>
                    </a:lnTo>
                    <a:lnTo>
                      <a:pt x="150877" y="78232"/>
                    </a:lnTo>
                    <a:lnTo>
                      <a:pt x="156154" y="81337"/>
                    </a:lnTo>
                    <a:lnTo>
                      <a:pt x="163294" y="81337"/>
                    </a:lnTo>
                    <a:lnTo>
                      <a:pt x="152118" y="98411"/>
                    </a:lnTo>
                    <a:lnTo>
                      <a:pt x="146841" y="111140"/>
                    </a:lnTo>
                    <a:lnTo>
                      <a:pt x="143737" y="125731"/>
                    </a:lnTo>
                    <a:lnTo>
                      <a:pt x="139390" y="138459"/>
                    </a:lnTo>
                    <a:lnTo>
                      <a:pt x="130077" y="150256"/>
                    </a:lnTo>
                    <a:lnTo>
                      <a:pt x="115486" y="162984"/>
                    </a:lnTo>
                    <a:lnTo>
                      <a:pt x="114555" y="165157"/>
                    </a:lnTo>
                    <a:lnTo>
                      <a:pt x="112381" y="165157"/>
                    </a:lnTo>
                    <a:lnTo>
                      <a:pt x="110208" y="165157"/>
                    </a:lnTo>
                    <a:lnTo>
                      <a:pt x="108346" y="162984"/>
                    </a:lnTo>
                    <a:lnTo>
                      <a:pt x="107104" y="159880"/>
                    </a:lnTo>
                    <a:lnTo>
                      <a:pt x="100895" y="162984"/>
                    </a:lnTo>
                    <a:lnTo>
                      <a:pt x="97790" y="168262"/>
                    </a:lnTo>
                    <a:lnTo>
                      <a:pt x="95617" y="172297"/>
                    </a:lnTo>
                    <a:lnTo>
                      <a:pt x="93754" y="177886"/>
                    </a:lnTo>
                    <a:lnTo>
                      <a:pt x="90650" y="183163"/>
                    </a:lnTo>
                    <a:lnTo>
                      <a:pt x="86304" y="188441"/>
                    </a:lnTo>
                    <a:lnTo>
                      <a:pt x="83200" y="188441"/>
                    </a:lnTo>
                    <a:lnTo>
                      <a:pt x="80095" y="188441"/>
                    </a:lnTo>
                    <a:lnTo>
                      <a:pt x="73886" y="187199"/>
                    </a:lnTo>
                    <a:lnTo>
                      <a:pt x="66435" y="187199"/>
                    </a:lnTo>
                    <a:lnTo>
                      <a:pt x="59295" y="188441"/>
                    </a:lnTo>
                    <a:lnTo>
                      <a:pt x="39426" y="197754"/>
                    </a:lnTo>
                    <a:lnTo>
                      <a:pt x="22663" y="212655"/>
                    </a:lnTo>
                    <a:lnTo>
                      <a:pt x="10245" y="229730"/>
                    </a:lnTo>
                    <a:lnTo>
                      <a:pt x="0" y="229730"/>
                    </a:lnTo>
                    <a:lnTo>
                      <a:pt x="3104" y="240285"/>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028" name="Google Shape;1028;p39"/>
              <p:cNvSpPr/>
              <p:nvPr/>
            </p:nvSpPr>
            <p:spPr>
              <a:xfrm>
                <a:off x="6968829" y="5832193"/>
                <a:ext cx="43462" cy="18626"/>
              </a:xfrm>
              <a:custGeom>
                <a:rect b="b" l="l" r="r" t="t"/>
                <a:pathLst>
                  <a:path extrusionOk="0" h="18626" w="43462">
                    <a:moveTo>
                      <a:pt x="0" y="0"/>
                    </a:moveTo>
                    <a:lnTo>
                      <a:pt x="0" y="11797"/>
                    </a:lnTo>
                    <a:lnTo>
                      <a:pt x="16764" y="11797"/>
                    </a:lnTo>
                    <a:lnTo>
                      <a:pt x="29182" y="13970"/>
                    </a:lnTo>
                    <a:lnTo>
                      <a:pt x="39737" y="20179"/>
                    </a:lnTo>
                    <a:lnTo>
                      <a:pt x="43773" y="20179"/>
                    </a:lnTo>
                    <a:lnTo>
                      <a:pt x="41910" y="14901"/>
                    </a:lnTo>
                    <a:lnTo>
                      <a:pt x="41910" y="11797"/>
                    </a:lnTo>
                    <a:lnTo>
                      <a:pt x="39737" y="7451"/>
                    </a:lnTo>
                    <a:lnTo>
                      <a:pt x="39737" y="4346"/>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029" name="Google Shape;1029;p39"/>
              <p:cNvSpPr/>
              <p:nvPr/>
            </p:nvSpPr>
            <p:spPr>
              <a:xfrm>
                <a:off x="6983420" y="5324304"/>
                <a:ext cx="15522" cy="24835"/>
              </a:xfrm>
              <a:custGeom>
                <a:rect b="b" l="l" r="r" t="t"/>
                <a:pathLst>
                  <a:path extrusionOk="0" h="24835" w="15522">
                    <a:moveTo>
                      <a:pt x="10555" y="22352"/>
                    </a:moveTo>
                    <a:lnTo>
                      <a:pt x="14591" y="17075"/>
                    </a:lnTo>
                    <a:lnTo>
                      <a:pt x="16764" y="11797"/>
                    </a:lnTo>
                    <a:lnTo>
                      <a:pt x="16764" y="7451"/>
                    </a:lnTo>
                    <a:lnTo>
                      <a:pt x="14591" y="4346"/>
                    </a:lnTo>
                    <a:lnTo>
                      <a:pt x="14591" y="2173"/>
                    </a:lnTo>
                    <a:lnTo>
                      <a:pt x="12728" y="2173"/>
                    </a:lnTo>
                    <a:lnTo>
                      <a:pt x="9624" y="0"/>
                    </a:lnTo>
                    <a:lnTo>
                      <a:pt x="7451" y="6519"/>
                    </a:lnTo>
                    <a:lnTo>
                      <a:pt x="5277" y="9624"/>
                    </a:lnTo>
                    <a:lnTo>
                      <a:pt x="3415" y="13660"/>
                    </a:lnTo>
                    <a:lnTo>
                      <a:pt x="0" y="14901"/>
                    </a:lnTo>
                    <a:lnTo>
                      <a:pt x="0" y="27630"/>
                    </a:lnTo>
                    <a:lnTo>
                      <a:pt x="9624" y="2763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030" name="Google Shape;1030;p39"/>
              <p:cNvSpPr/>
              <p:nvPr/>
            </p:nvSpPr>
            <p:spPr>
              <a:xfrm>
                <a:off x="6832543" y="5765758"/>
                <a:ext cx="99342" cy="108656"/>
              </a:xfrm>
              <a:custGeom>
                <a:rect b="b" l="l" r="r" t="t"/>
                <a:pathLst>
                  <a:path extrusionOk="0" h="108656" w="99342">
                    <a:moveTo>
                      <a:pt x="63641" y="107725"/>
                    </a:moveTo>
                    <a:lnTo>
                      <a:pt x="67677" y="107725"/>
                    </a:lnTo>
                    <a:lnTo>
                      <a:pt x="63641" y="88787"/>
                    </a:lnTo>
                    <a:lnTo>
                      <a:pt x="60537" y="78232"/>
                    </a:lnTo>
                    <a:lnTo>
                      <a:pt x="53086" y="66435"/>
                    </a:lnTo>
                    <a:lnTo>
                      <a:pt x="46877" y="53707"/>
                    </a:lnTo>
                    <a:lnTo>
                      <a:pt x="54017" y="50603"/>
                    </a:lnTo>
                    <a:lnTo>
                      <a:pt x="61468" y="46567"/>
                    </a:lnTo>
                    <a:lnTo>
                      <a:pt x="67677" y="43152"/>
                    </a:lnTo>
                    <a:lnTo>
                      <a:pt x="70781" y="43152"/>
                    </a:lnTo>
                    <a:lnTo>
                      <a:pt x="70781" y="33838"/>
                    </a:lnTo>
                    <a:lnTo>
                      <a:pt x="50913" y="39116"/>
                    </a:lnTo>
                    <a:lnTo>
                      <a:pt x="31355" y="46567"/>
                    </a:lnTo>
                    <a:lnTo>
                      <a:pt x="29182" y="43152"/>
                    </a:lnTo>
                    <a:lnTo>
                      <a:pt x="27009" y="40979"/>
                    </a:lnTo>
                    <a:lnTo>
                      <a:pt x="27009" y="39116"/>
                    </a:lnTo>
                    <a:lnTo>
                      <a:pt x="23904" y="36943"/>
                    </a:lnTo>
                    <a:lnTo>
                      <a:pt x="23904" y="26388"/>
                    </a:lnTo>
                    <a:lnTo>
                      <a:pt x="43773" y="24215"/>
                    </a:lnTo>
                    <a:lnTo>
                      <a:pt x="60537" y="24215"/>
                    </a:lnTo>
                    <a:lnTo>
                      <a:pt x="80095" y="26388"/>
                    </a:lnTo>
                    <a:lnTo>
                      <a:pt x="85373" y="21110"/>
                    </a:lnTo>
                    <a:lnTo>
                      <a:pt x="90650" y="14591"/>
                    </a:lnTo>
                    <a:lnTo>
                      <a:pt x="96859" y="9313"/>
                    </a:lnTo>
                    <a:lnTo>
                      <a:pt x="96859" y="7140"/>
                    </a:lnTo>
                    <a:lnTo>
                      <a:pt x="97790" y="7140"/>
                    </a:lnTo>
                    <a:lnTo>
                      <a:pt x="99963" y="6209"/>
                    </a:lnTo>
                    <a:lnTo>
                      <a:pt x="96859" y="6209"/>
                    </a:lnTo>
                    <a:lnTo>
                      <a:pt x="96859" y="4036"/>
                    </a:lnTo>
                    <a:lnTo>
                      <a:pt x="94686" y="4036"/>
                    </a:lnTo>
                    <a:lnTo>
                      <a:pt x="94686" y="1863"/>
                    </a:lnTo>
                    <a:lnTo>
                      <a:pt x="94686" y="0"/>
                    </a:lnTo>
                    <a:lnTo>
                      <a:pt x="92823" y="0"/>
                    </a:lnTo>
                    <a:lnTo>
                      <a:pt x="90650" y="0"/>
                    </a:lnTo>
                    <a:lnTo>
                      <a:pt x="80095" y="6209"/>
                    </a:lnTo>
                    <a:lnTo>
                      <a:pt x="68608" y="9313"/>
                    </a:lnTo>
                    <a:lnTo>
                      <a:pt x="60537" y="11486"/>
                    </a:lnTo>
                    <a:lnTo>
                      <a:pt x="49050" y="11486"/>
                    </a:lnTo>
                    <a:lnTo>
                      <a:pt x="31355" y="6209"/>
                    </a:lnTo>
                    <a:lnTo>
                      <a:pt x="27009" y="11486"/>
                    </a:lnTo>
                    <a:lnTo>
                      <a:pt x="19868" y="22042"/>
                    </a:lnTo>
                    <a:lnTo>
                      <a:pt x="12418" y="35701"/>
                    </a:lnTo>
                    <a:lnTo>
                      <a:pt x="5277" y="50603"/>
                    </a:lnTo>
                    <a:lnTo>
                      <a:pt x="0" y="61158"/>
                    </a:lnTo>
                    <a:lnTo>
                      <a:pt x="0" y="70782"/>
                    </a:lnTo>
                    <a:lnTo>
                      <a:pt x="4036" y="80405"/>
                    </a:lnTo>
                    <a:lnTo>
                      <a:pt x="7140" y="86614"/>
                    </a:lnTo>
                    <a:lnTo>
                      <a:pt x="9313" y="94065"/>
                    </a:lnTo>
                    <a:lnTo>
                      <a:pt x="7140" y="107725"/>
                    </a:lnTo>
                    <a:lnTo>
                      <a:pt x="9313" y="107725"/>
                    </a:lnTo>
                    <a:lnTo>
                      <a:pt x="9313" y="108966"/>
                    </a:lnTo>
                    <a:lnTo>
                      <a:pt x="11486" y="108966"/>
                    </a:lnTo>
                    <a:lnTo>
                      <a:pt x="11486" y="110829"/>
                    </a:lnTo>
                    <a:lnTo>
                      <a:pt x="27009" y="110829"/>
                    </a:lnTo>
                    <a:lnTo>
                      <a:pt x="27009" y="70782"/>
                    </a:lnTo>
                    <a:lnTo>
                      <a:pt x="36322" y="83510"/>
                    </a:lnTo>
                    <a:lnTo>
                      <a:pt x="45946" y="96238"/>
                    </a:lnTo>
                    <a:lnTo>
                      <a:pt x="56191" y="107725"/>
                    </a:lnTo>
                    <a:lnTo>
                      <a:pt x="58364" y="107725"/>
                    </a:lnTo>
                    <a:lnTo>
                      <a:pt x="58364" y="108966"/>
                    </a:lnTo>
                    <a:lnTo>
                      <a:pt x="60537" y="108966"/>
                    </a:lnTo>
                    <a:lnTo>
                      <a:pt x="63641" y="110829"/>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031" name="Google Shape;1031;p39"/>
              <p:cNvSpPr/>
              <p:nvPr/>
            </p:nvSpPr>
            <p:spPr>
              <a:xfrm>
                <a:off x="7352229" y="5852372"/>
                <a:ext cx="21731" cy="34149"/>
              </a:xfrm>
              <a:custGeom>
                <a:rect b="b" l="l" r="r" t="t"/>
                <a:pathLst>
                  <a:path extrusionOk="0" h="34149" w="21731">
                    <a:moveTo>
                      <a:pt x="18937" y="18937"/>
                    </a:moveTo>
                    <a:lnTo>
                      <a:pt x="11487" y="7451"/>
                    </a:lnTo>
                    <a:lnTo>
                      <a:pt x="0" y="0"/>
                    </a:lnTo>
                    <a:lnTo>
                      <a:pt x="2173" y="13660"/>
                    </a:lnTo>
                    <a:lnTo>
                      <a:pt x="4346" y="22352"/>
                    </a:lnTo>
                    <a:lnTo>
                      <a:pt x="7451" y="31666"/>
                    </a:lnTo>
                    <a:lnTo>
                      <a:pt x="20800" y="36943"/>
                    </a:lnTo>
                    <a:lnTo>
                      <a:pt x="20800" y="31666"/>
                    </a:lnTo>
                    <a:lnTo>
                      <a:pt x="24215" y="31666"/>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032" name="Google Shape;1032;p39"/>
              <p:cNvSpPr/>
              <p:nvPr/>
            </p:nvSpPr>
            <p:spPr>
              <a:xfrm>
                <a:off x="6269084" y="5666105"/>
                <a:ext cx="24835" cy="55880"/>
              </a:xfrm>
              <a:custGeom>
                <a:rect b="b" l="l" r="r" t="t"/>
                <a:pathLst>
                  <a:path extrusionOk="0" h="55880" w="24835">
                    <a:moveTo>
                      <a:pt x="23904" y="41289"/>
                    </a:moveTo>
                    <a:lnTo>
                      <a:pt x="23904" y="39116"/>
                    </a:lnTo>
                    <a:lnTo>
                      <a:pt x="23904" y="20179"/>
                    </a:lnTo>
                    <a:lnTo>
                      <a:pt x="17695" y="7451"/>
                    </a:lnTo>
                    <a:lnTo>
                      <a:pt x="7140" y="0"/>
                    </a:lnTo>
                    <a:lnTo>
                      <a:pt x="4967" y="5278"/>
                    </a:lnTo>
                    <a:lnTo>
                      <a:pt x="4036" y="9624"/>
                    </a:lnTo>
                    <a:lnTo>
                      <a:pt x="1863" y="11797"/>
                    </a:lnTo>
                    <a:lnTo>
                      <a:pt x="0" y="14901"/>
                    </a:lnTo>
                    <a:lnTo>
                      <a:pt x="0" y="36943"/>
                    </a:lnTo>
                    <a:lnTo>
                      <a:pt x="7140" y="51844"/>
                    </a:lnTo>
                    <a:lnTo>
                      <a:pt x="9313" y="54018"/>
                    </a:lnTo>
                    <a:lnTo>
                      <a:pt x="10244" y="54018"/>
                    </a:lnTo>
                    <a:lnTo>
                      <a:pt x="12418" y="56191"/>
                    </a:lnTo>
                    <a:lnTo>
                      <a:pt x="14591" y="56191"/>
                    </a:lnTo>
                    <a:lnTo>
                      <a:pt x="17695" y="54018"/>
                    </a:lnTo>
                    <a:lnTo>
                      <a:pt x="19558" y="49671"/>
                    </a:lnTo>
                    <a:lnTo>
                      <a:pt x="23904" y="48740"/>
                    </a:lnTo>
                    <a:lnTo>
                      <a:pt x="27009" y="48740"/>
                    </a:lnTo>
                    <a:lnTo>
                      <a:pt x="27009" y="44394"/>
                    </a:lnTo>
                    <a:lnTo>
                      <a:pt x="27009" y="42221"/>
                    </a:lnTo>
                    <a:lnTo>
                      <a:pt x="24836" y="41289"/>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033" name="Google Shape;1033;p39"/>
              <p:cNvSpPr/>
              <p:nvPr/>
            </p:nvSpPr>
            <p:spPr>
              <a:xfrm>
                <a:off x="6752448" y="5941160"/>
                <a:ext cx="599160" cy="468773"/>
              </a:xfrm>
              <a:custGeom>
                <a:rect b="b" l="l" r="r" t="t"/>
                <a:pathLst>
                  <a:path extrusionOk="0" h="468773" w="599160">
                    <a:moveTo>
                      <a:pt x="587363" y="227557"/>
                    </a:moveTo>
                    <a:lnTo>
                      <a:pt x="578050" y="214828"/>
                    </a:lnTo>
                    <a:lnTo>
                      <a:pt x="567495" y="202100"/>
                    </a:lnTo>
                    <a:lnTo>
                      <a:pt x="560355" y="183163"/>
                    </a:lnTo>
                    <a:lnTo>
                      <a:pt x="540486" y="183163"/>
                    </a:lnTo>
                    <a:lnTo>
                      <a:pt x="536450" y="165157"/>
                    </a:lnTo>
                    <a:lnTo>
                      <a:pt x="526826" y="151498"/>
                    </a:lnTo>
                    <a:lnTo>
                      <a:pt x="523722" y="146220"/>
                    </a:lnTo>
                    <a:lnTo>
                      <a:pt x="520617" y="143115"/>
                    </a:lnTo>
                    <a:lnTo>
                      <a:pt x="514408" y="140942"/>
                    </a:lnTo>
                    <a:lnTo>
                      <a:pt x="509131" y="138769"/>
                    </a:lnTo>
                    <a:lnTo>
                      <a:pt x="499818" y="138769"/>
                    </a:lnTo>
                    <a:lnTo>
                      <a:pt x="496713" y="129145"/>
                    </a:lnTo>
                    <a:lnTo>
                      <a:pt x="492677" y="116417"/>
                    </a:lnTo>
                    <a:lnTo>
                      <a:pt x="487400" y="98411"/>
                    </a:lnTo>
                    <a:lnTo>
                      <a:pt x="484295" y="83820"/>
                    </a:lnTo>
                    <a:lnTo>
                      <a:pt x="479949" y="71092"/>
                    </a:lnTo>
                    <a:lnTo>
                      <a:pt x="479949" y="64573"/>
                    </a:lnTo>
                    <a:lnTo>
                      <a:pt x="476845" y="63641"/>
                    </a:lnTo>
                    <a:lnTo>
                      <a:pt x="472809" y="63641"/>
                    </a:lnTo>
                    <a:lnTo>
                      <a:pt x="467531" y="61468"/>
                    </a:lnTo>
                    <a:lnTo>
                      <a:pt x="463496" y="61468"/>
                    </a:lnTo>
                    <a:lnTo>
                      <a:pt x="458218" y="59295"/>
                    </a:lnTo>
                    <a:lnTo>
                      <a:pt x="456045" y="57122"/>
                    </a:lnTo>
                    <a:lnTo>
                      <a:pt x="452940" y="49982"/>
                    </a:lnTo>
                    <a:lnTo>
                      <a:pt x="448905" y="37253"/>
                    </a:lnTo>
                    <a:lnTo>
                      <a:pt x="443627" y="22352"/>
                    </a:lnTo>
                    <a:lnTo>
                      <a:pt x="441454" y="9624"/>
                    </a:lnTo>
                    <a:lnTo>
                      <a:pt x="440523" y="0"/>
                    </a:lnTo>
                    <a:lnTo>
                      <a:pt x="436487" y="0"/>
                    </a:lnTo>
                    <a:lnTo>
                      <a:pt x="431209" y="19247"/>
                    </a:lnTo>
                    <a:lnTo>
                      <a:pt x="426863" y="42531"/>
                    </a:lnTo>
                    <a:lnTo>
                      <a:pt x="425931" y="66746"/>
                    </a:lnTo>
                    <a:lnTo>
                      <a:pt x="420654" y="91271"/>
                    </a:lnTo>
                    <a:lnTo>
                      <a:pt x="411341" y="105862"/>
                    </a:lnTo>
                    <a:lnTo>
                      <a:pt x="398923" y="105862"/>
                    </a:lnTo>
                    <a:lnTo>
                      <a:pt x="382159" y="100584"/>
                    </a:lnTo>
                    <a:lnTo>
                      <a:pt x="365395" y="91271"/>
                    </a:lnTo>
                    <a:lnTo>
                      <a:pt x="348941" y="81647"/>
                    </a:lnTo>
                    <a:lnTo>
                      <a:pt x="336213" y="74196"/>
                    </a:lnTo>
                    <a:lnTo>
                      <a:pt x="343663" y="49982"/>
                    </a:lnTo>
                    <a:lnTo>
                      <a:pt x="356081" y="33838"/>
                    </a:lnTo>
                    <a:lnTo>
                      <a:pt x="356081" y="24525"/>
                    </a:lnTo>
                    <a:lnTo>
                      <a:pt x="338386" y="26698"/>
                    </a:lnTo>
                    <a:lnTo>
                      <a:pt x="321622" y="26698"/>
                    </a:lnTo>
                    <a:lnTo>
                      <a:pt x="306099" y="24525"/>
                    </a:lnTo>
                    <a:lnTo>
                      <a:pt x="291509" y="17075"/>
                    </a:lnTo>
                    <a:lnTo>
                      <a:pt x="276917" y="17075"/>
                    </a:lnTo>
                    <a:lnTo>
                      <a:pt x="277849" y="19247"/>
                    </a:lnTo>
                    <a:lnTo>
                      <a:pt x="280022" y="20179"/>
                    </a:lnTo>
                    <a:lnTo>
                      <a:pt x="280022" y="22352"/>
                    </a:lnTo>
                    <a:lnTo>
                      <a:pt x="284368" y="24525"/>
                    </a:lnTo>
                    <a:lnTo>
                      <a:pt x="274745" y="33838"/>
                    </a:lnTo>
                    <a:lnTo>
                      <a:pt x="265431" y="37253"/>
                    </a:lnTo>
                    <a:lnTo>
                      <a:pt x="256118" y="42531"/>
                    </a:lnTo>
                    <a:lnTo>
                      <a:pt x="248977" y="48740"/>
                    </a:lnTo>
                    <a:lnTo>
                      <a:pt x="243700" y="57122"/>
                    </a:lnTo>
                    <a:lnTo>
                      <a:pt x="240595" y="74196"/>
                    </a:lnTo>
                    <a:lnTo>
                      <a:pt x="234387" y="72023"/>
                    </a:lnTo>
                    <a:lnTo>
                      <a:pt x="230972" y="71092"/>
                    </a:lnTo>
                    <a:lnTo>
                      <a:pt x="226005" y="71092"/>
                    </a:lnTo>
                    <a:lnTo>
                      <a:pt x="220727" y="68919"/>
                    </a:lnTo>
                    <a:lnTo>
                      <a:pt x="218554" y="63641"/>
                    </a:lnTo>
                    <a:lnTo>
                      <a:pt x="218554" y="59295"/>
                    </a:lnTo>
                    <a:lnTo>
                      <a:pt x="218554" y="56191"/>
                    </a:lnTo>
                    <a:lnTo>
                      <a:pt x="216381" y="54017"/>
                    </a:lnTo>
                    <a:lnTo>
                      <a:pt x="209241" y="49982"/>
                    </a:lnTo>
                    <a:lnTo>
                      <a:pt x="198685" y="56191"/>
                    </a:lnTo>
                    <a:lnTo>
                      <a:pt x="187509" y="63641"/>
                    </a:lnTo>
                    <a:lnTo>
                      <a:pt x="176954" y="72023"/>
                    </a:lnTo>
                    <a:lnTo>
                      <a:pt x="167641" y="81647"/>
                    </a:lnTo>
                    <a:lnTo>
                      <a:pt x="160190" y="85683"/>
                    </a:lnTo>
                    <a:lnTo>
                      <a:pt x="160190" y="98411"/>
                    </a:lnTo>
                    <a:lnTo>
                      <a:pt x="145599" y="103689"/>
                    </a:lnTo>
                    <a:lnTo>
                      <a:pt x="134112" y="114554"/>
                    </a:lnTo>
                    <a:lnTo>
                      <a:pt x="126041" y="129145"/>
                    </a:lnTo>
                    <a:lnTo>
                      <a:pt x="120763" y="143115"/>
                    </a:lnTo>
                    <a:lnTo>
                      <a:pt x="106172" y="146220"/>
                    </a:lnTo>
                    <a:lnTo>
                      <a:pt x="89409" y="150256"/>
                    </a:lnTo>
                    <a:lnTo>
                      <a:pt x="70782" y="153671"/>
                    </a:lnTo>
                    <a:lnTo>
                      <a:pt x="56191" y="155533"/>
                    </a:lnTo>
                    <a:lnTo>
                      <a:pt x="47809" y="155533"/>
                    </a:lnTo>
                    <a:lnTo>
                      <a:pt x="34149" y="161121"/>
                    </a:lnTo>
                    <a:lnTo>
                      <a:pt x="23904" y="170435"/>
                    </a:lnTo>
                    <a:lnTo>
                      <a:pt x="16454" y="180990"/>
                    </a:lnTo>
                    <a:lnTo>
                      <a:pt x="9313" y="192787"/>
                    </a:lnTo>
                    <a:lnTo>
                      <a:pt x="0" y="203342"/>
                    </a:lnTo>
                    <a:lnTo>
                      <a:pt x="4036" y="216070"/>
                    </a:lnTo>
                    <a:lnTo>
                      <a:pt x="7140" y="227557"/>
                    </a:lnTo>
                    <a:lnTo>
                      <a:pt x="16454" y="237180"/>
                    </a:lnTo>
                    <a:lnTo>
                      <a:pt x="14591" y="240285"/>
                    </a:lnTo>
                    <a:lnTo>
                      <a:pt x="13349" y="242458"/>
                    </a:lnTo>
                    <a:lnTo>
                      <a:pt x="11176" y="244631"/>
                    </a:lnTo>
                    <a:lnTo>
                      <a:pt x="9313" y="242458"/>
                    </a:lnTo>
                    <a:lnTo>
                      <a:pt x="7140" y="242458"/>
                    </a:lnTo>
                    <a:lnTo>
                      <a:pt x="4036" y="240285"/>
                    </a:lnTo>
                    <a:lnTo>
                      <a:pt x="0" y="240285"/>
                    </a:lnTo>
                    <a:lnTo>
                      <a:pt x="4036" y="253013"/>
                    </a:lnTo>
                    <a:lnTo>
                      <a:pt x="9313" y="270088"/>
                    </a:lnTo>
                    <a:lnTo>
                      <a:pt x="18627" y="289025"/>
                    </a:lnTo>
                    <a:lnTo>
                      <a:pt x="25767" y="309204"/>
                    </a:lnTo>
                    <a:lnTo>
                      <a:pt x="33218" y="327210"/>
                    </a:lnTo>
                    <a:lnTo>
                      <a:pt x="34149" y="346147"/>
                    </a:lnTo>
                    <a:lnTo>
                      <a:pt x="33218" y="361980"/>
                    </a:lnTo>
                    <a:lnTo>
                      <a:pt x="23904" y="375639"/>
                    </a:lnTo>
                    <a:lnTo>
                      <a:pt x="27009" y="381227"/>
                    </a:lnTo>
                    <a:lnTo>
                      <a:pt x="33218" y="386505"/>
                    </a:lnTo>
                    <a:lnTo>
                      <a:pt x="36322" y="391782"/>
                    </a:lnTo>
                    <a:lnTo>
                      <a:pt x="40358" y="398923"/>
                    </a:lnTo>
                    <a:lnTo>
                      <a:pt x="54949" y="398923"/>
                    </a:lnTo>
                    <a:lnTo>
                      <a:pt x="67677" y="397991"/>
                    </a:lnTo>
                    <a:lnTo>
                      <a:pt x="77922" y="391782"/>
                    </a:lnTo>
                    <a:lnTo>
                      <a:pt x="91582" y="386505"/>
                    </a:lnTo>
                    <a:lnTo>
                      <a:pt x="103999" y="383090"/>
                    </a:lnTo>
                    <a:lnTo>
                      <a:pt x="121695" y="381227"/>
                    </a:lnTo>
                    <a:lnTo>
                      <a:pt x="138459" y="383090"/>
                    </a:lnTo>
                    <a:lnTo>
                      <a:pt x="156154" y="383090"/>
                    </a:lnTo>
                    <a:lnTo>
                      <a:pt x="163294" y="358875"/>
                    </a:lnTo>
                    <a:lnTo>
                      <a:pt x="176954" y="354529"/>
                    </a:lnTo>
                    <a:lnTo>
                      <a:pt x="194649" y="351425"/>
                    </a:lnTo>
                    <a:lnTo>
                      <a:pt x="214518" y="347078"/>
                    </a:lnTo>
                    <a:lnTo>
                      <a:pt x="234387" y="346147"/>
                    </a:lnTo>
                    <a:lnTo>
                      <a:pt x="255186" y="343974"/>
                    </a:lnTo>
                    <a:lnTo>
                      <a:pt x="269777" y="346147"/>
                    </a:lnTo>
                    <a:lnTo>
                      <a:pt x="280022" y="349252"/>
                    </a:lnTo>
                    <a:lnTo>
                      <a:pt x="296786" y="351425"/>
                    </a:lnTo>
                    <a:lnTo>
                      <a:pt x="309204" y="358875"/>
                    </a:lnTo>
                    <a:lnTo>
                      <a:pt x="318517" y="368499"/>
                    </a:lnTo>
                    <a:lnTo>
                      <a:pt x="325968" y="379054"/>
                    </a:lnTo>
                    <a:lnTo>
                      <a:pt x="331245" y="390541"/>
                    </a:lnTo>
                    <a:lnTo>
                      <a:pt x="345837" y="384332"/>
                    </a:lnTo>
                    <a:lnTo>
                      <a:pt x="355150" y="379054"/>
                    </a:lnTo>
                    <a:lnTo>
                      <a:pt x="363532" y="369431"/>
                    </a:lnTo>
                    <a:lnTo>
                      <a:pt x="363532" y="375639"/>
                    </a:lnTo>
                    <a:lnTo>
                      <a:pt x="367568" y="375639"/>
                    </a:lnTo>
                    <a:lnTo>
                      <a:pt x="363532" y="381227"/>
                    </a:lnTo>
                    <a:lnTo>
                      <a:pt x="358254" y="386505"/>
                    </a:lnTo>
                    <a:lnTo>
                      <a:pt x="350804" y="390541"/>
                    </a:lnTo>
                    <a:lnTo>
                      <a:pt x="350804" y="393645"/>
                    </a:lnTo>
                    <a:lnTo>
                      <a:pt x="356081" y="393645"/>
                    </a:lnTo>
                    <a:lnTo>
                      <a:pt x="356081" y="398923"/>
                    </a:lnTo>
                    <a:lnTo>
                      <a:pt x="358254" y="398923"/>
                    </a:lnTo>
                    <a:lnTo>
                      <a:pt x="360427" y="398923"/>
                    </a:lnTo>
                    <a:lnTo>
                      <a:pt x="362290" y="397991"/>
                    </a:lnTo>
                    <a:lnTo>
                      <a:pt x="362290" y="395818"/>
                    </a:lnTo>
                    <a:lnTo>
                      <a:pt x="363532" y="393645"/>
                    </a:lnTo>
                    <a:lnTo>
                      <a:pt x="369741" y="395818"/>
                    </a:lnTo>
                    <a:lnTo>
                      <a:pt x="370672" y="397991"/>
                    </a:lnTo>
                    <a:lnTo>
                      <a:pt x="372845" y="398923"/>
                    </a:lnTo>
                    <a:lnTo>
                      <a:pt x="372845" y="401096"/>
                    </a:lnTo>
                    <a:lnTo>
                      <a:pt x="372845" y="403269"/>
                    </a:lnTo>
                    <a:lnTo>
                      <a:pt x="370672" y="405442"/>
                    </a:lnTo>
                    <a:lnTo>
                      <a:pt x="370672" y="406373"/>
                    </a:lnTo>
                    <a:lnTo>
                      <a:pt x="372845" y="408547"/>
                    </a:lnTo>
                    <a:lnTo>
                      <a:pt x="376881" y="410720"/>
                    </a:lnTo>
                    <a:lnTo>
                      <a:pt x="379986" y="413824"/>
                    </a:lnTo>
                    <a:lnTo>
                      <a:pt x="385263" y="415997"/>
                    </a:lnTo>
                    <a:lnTo>
                      <a:pt x="391472" y="418170"/>
                    </a:lnTo>
                    <a:lnTo>
                      <a:pt x="396750" y="419102"/>
                    </a:lnTo>
                    <a:lnTo>
                      <a:pt x="403890" y="456355"/>
                    </a:lnTo>
                    <a:lnTo>
                      <a:pt x="420654" y="458218"/>
                    </a:lnTo>
                    <a:lnTo>
                      <a:pt x="434314" y="460391"/>
                    </a:lnTo>
                    <a:lnTo>
                      <a:pt x="447663" y="462564"/>
                    </a:lnTo>
                    <a:lnTo>
                      <a:pt x="458218" y="458218"/>
                    </a:lnTo>
                    <a:lnTo>
                      <a:pt x="467531" y="451078"/>
                    </a:lnTo>
                    <a:lnTo>
                      <a:pt x="479949" y="462564"/>
                    </a:lnTo>
                    <a:lnTo>
                      <a:pt x="491436" y="470946"/>
                    </a:lnTo>
                    <a:lnTo>
                      <a:pt x="499818" y="467842"/>
                    </a:lnTo>
                    <a:lnTo>
                      <a:pt x="513477" y="462564"/>
                    </a:lnTo>
                    <a:lnTo>
                      <a:pt x="525895" y="456355"/>
                    </a:lnTo>
                    <a:lnTo>
                      <a:pt x="536450" y="451078"/>
                    </a:lnTo>
                    <a:lnTo>
                      <a:pt x="545764" y="441454"/>
                    </a:lnTo>
                    <a:lnTo>
                      <a:pt x="551041" y="428726"/>
                    </a:lnTo>
                    <a:lnTo>
                      <a:pt x="555077" y="412893"/>
                    </a:lnTo>
                    <a:lnTo>
                      <a:pt x="560355" y="397991"/>
                    </a:lnTo>
                    <a:lnTo>
                      <a:pt x="563459" y="383090"/>
                    </a:lnTo>
                    <a:lnTo>
                      <a:pt x="574945" y="358875"/>
                    </a:lnTo>
                    <a:lnTo>
                      <a:pt x="584259" y="336523"/>
                    </a:lnTo>
                    <a:lnTo>
                      <a:pt x="592641" y="316655"/>
                    </a:lnTo>
                    <a:lnTo>
                      <a:pt x="598850" y="294303"/>
                    </a:lnTo>
                    <a:lnTo>
                      <a:pt x="599781" y="271950"/>
                    </a:lnTo>
                    <a:lnTo>
                      <a:pt x="596677" y="244631"/>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034" name="Google Shape;1034;p39"/>
              <p:cNvSpPr/>
              <p:nvPr/>
            </p:nvSpPr>
            <p:spPr>
              <a:xfrm>
                <a:off x="7376444" y="5893661"/>
                <a:ext cx="15522" cy="9313"/>
              </a:xfrm>
              <a:custGeom>
                <a:rect b="b" l="l" r="r" t="t"/>
                <a:pathLst>
                  <a:path extrusionOk="0" h="9313" w="15522">
                    <a:moveTo>
                      <a:pt x="9313" y="5278"/>
                    </a:moveTo>
                    <a:lnTo>
                      <a:pt x="9313" y="3104"/>
                    </a:lnTo>
                    <a:lnTo>
                      <a:pt x="7140" y="2173"/>
                    </a:lnTo>
                    <a:lnTo>
                      <a:pt x="4967" y="2173"/>
                    </a:lnTo>
                    <a:lnTo>
                      <a:pt x="3104" y="0"/>
                    </a:lnTo>
                    <a:lnTo>
                      <a:pt x="0" y="0"/>
                    </a:lnTo>
                    <a:lnTo>
                      <a:pt x="3104" y="3104"/>
                    </a:lnTo>
                    <a:lnTo>
                      <a:pt x="4967" y="5278"/>
                    </a:lnTo>
                    <a:lnTo>
                      <a:pt x="7140" y="7451"/>
                    </a:lnTo>
                    <a:lnTo>
                      <a:pt x="10245" y="9624"/>
                    </a:lnTo>
                    <a:lnTo>
                      <a:pt x="16454" y="10555"/>
                    </a:lnTo>
                    <a:lnTo>
                      <a:pt x="16454" y="7451"/>
                    </a:lnTo>
                    <a:lnTo>
                      <a:pt x="12418" y="7451"/>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035" name="Google Shape;1035;p39"/>
              <p:cNvSpPr/>
              <p:nvPr/>
            </p:nvSpPr>
            <p:spPr>
              <a:xfrm>
                <a:off x="2900127" y="5457796"/>
                <a:ext cx="55880" cy="37253"/>
              </a:xfrm>
              <a:custGeom>
                <a:rect b="b" l="l" r="r" t="t"/>
                <a:pathLst>
                  <a:path extrusionOk="0" h="37253" w="55880">
                    <a:moveTo>
                      <a:pt x="29182" y="5278"/>
                    </a:moveTo>
                    <a:lnTo>
                      <a:pt x="12418" y="0"/>
                    </a:lnTo>
                    <a:lnTo>
                      <a:pt x="10245" y="1863"/>
                    </a:lnTo>
                    <a:lnTo>
                      <a:pt x="8072" y="1863"/>
                    </a:lnTo>
                    <a:lnTo>
                      <a:pt x="8072" y="3104"/>
                    </a:lnTo>
                    <a:lnTo>
                      <a:pt x="7140" y="3104"/>
                    </a:lnTo>
                    <a:lnTo>
                      <a:pt x="3104" y="5278"/>
                    </a:lnTo>
                    <a:lnTo>
                      <a:pt x="3104" y="18006"/>
                    </a:lnTo>
                    <a:lnTo>
                      <a:pt x="3104" y="27319"/>
                    </a:lnTo>
                    <a:lnTo>
                      <a:pt x="0" y="36943"/>
                    </a:lnTo>
                    <a:lnTo>
                      <a:pt x="3104" y="36943"/>
                    </a:lnTo>
                    <a:lnTo>
                      <a:pt x="3104" y="40047"/>
                    </a:lnTo>
                    <a:lnTo>
                      <a:pt x="15522" y="36943"/>
                    </a:lnTo>
                    <a:lnTo>
                      <a:pt x="27009" y="34770"/>
                    </a:lnTo>
                    <a:lnTo>
                      <a:pt x="39427" y="32597"/>
                    </a:lnTo>
                    <a:lnTo>
                      <a:pt x="51844" y="24215"/>
                    </a:lnTo>
                    <a:lnTo>
                      <a:pt x="56191" y="24215"/>
                    </a:lnTo>
                    <a:lnTo>
                      <a:pt x="56191" y="19868"/>
                    </a:lnTo>
                    <a:lnTo>
                      <a:pt x="41600" y="12418"/>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036" name="Google Shape;1036;p39"/>
              <p:cNvSpPr/>
              <p:nvPr/>
            </p:nvSpPr>
            <p:spPr>
              <a:xfrm>
                <a:off x="6488880" y="5710498"/>
                <a:ext cx="301132" cy="207998"/>
              </a:xfrm>
              <a:custGeom>
                <a:rect b="b" l="l" r="r" t="t"/>
                <a:pathLst>
                  <a:path extrusionOk="0" h="207998" w="301132">
                    <a:moveTo>
                      <a:pt x="284368" y="210793"/>
                    </a:moveTo>
                    <a:lnTo>
                      <a:pt x="294613" y="207378"/>
                    </a:lnTo>
                    <a:lnTo>
                      <a:pt x="297718" y="205515"/>
                    </a:lnTo>
                    <a:lnTo>
                      <a:pt x="299891" y="205515"/>
                    </a:lnTo>
                    <a:lnTo>
                      <a:pt x="302064" y="203342"/>
                    </a:lnTo>
                    <a:lnTo>
                      <a:pt x="303926" y="203342"/>
                    </a:lnTo>
                    <a:lnTo>
                      <a:pt x="287473" y="195891"/>
                    </a:lnTo>
                    <a:lnTo>
                      <a:pt x="269777" y="186267"/>
                    </a:lnTo>
                    <a:lnTo>
                      <a:pt x="250840" y="178817"/>
                    </a:lnTo>
                    <a:lnTo>
                      <a:pt x="234387" y="173539"/>
                    </a:lnTo>
                    <a:lnTo>
                      <a:pt x="226936" y="175712"/>
                    </a:lnTo>
                    <a:lnTo>
                      <a:pt x="219796" y="178817"/>
                    </a:lnTo>
                    <a:lnTo>
                      <a:pt x="211413" y="183163"/>
                    </a:lnTo>
                    <a:lnTo>
                      <a:pt x="199927" y="183163"/>
                    </a:lnTo>
                    <a:lnTo>
                      <a:pt x="190614" y="177886"/>
                    </a:lnTo>
                    <a:lnTo>
                      <a:pt x="184094" y="171366"/>
                    </a:lnTo>
                    <a:lnTo>
                      <a:pt x="174781" y="168262"/>
                    </a:lnTo>
                    <a:lnTo>
                      <a:pt x="160190" y="166089"/>
                    </a:lnTo>
                    <a:lnTo>
                      <a:pt x="160190" y="144047"/>
                    </a:lnTo>
                    <a:lnTo>
                      <a:pt x="163294" y="126041"/>
                    </a:lnTo>
                    <a:lnTo>
                      <a:pt x="145599" y="111140"/>
                    </a:lnTo>
                    <a:lnTo>
                      <a:pt x="133181" y="92202"/>
                    </a:lnTo>
                    <a:lnTo>
                      <a:pt x="121695" y="76370"/>
                    </a:lnTo>
                    <a:lnTo>
                      <a:pt x="109277" y="61468"/>
                    </a:lnTo>
                    <a:lnTo>
                      <a:pt x="101826" y="54018"/>
                    </a:lnTo>
                    <a:lnTo>
                      <a:pt x="99964" y="54018"/>
                    </a:lnTo>
                    <a:lnTo>
                      <a:pt x="99964" y="51844"/>
                    </a:lnTo>
                    <a:lnTo>
                      <a:pt x="94686" y="47809"/>
                    </a:lnTo>
                    <a:lnTo>
                      <a:pt x="76991" y="39116"/>
                    </a:lnTo>
                    <a:lnTo>
                      <a:pt x="62400" y="29803"/>
                    </a:lnTo>
                    <a:lnTo>
                      <a:pt x="47809" y="20179"/>
                    </a:lnTo>
                    <a:lnTo>
                      <a:pt x="34149" y="4346"/>
                    </a:lnTo>
                    <a:lnTo>
                      <a:pt x="0" y="0"/>
                    </a:lnTo>
                    <a:lnTo>
                      <a:pt x="4967" y="17075"/>
                    </a:lnTo>
                    <a:lnTo>
                      <a:pt x="16454" y="27630"/>
                    </a:lnTo>
                    <a:lnTo>
                      <a:pt x="29182" y="39116"/>
                    </a:lnTo>
                    <a:lnTo>
                      <a:pt x="40358" y="47809"/>
                    </a:lnTo>
                    <a:lnTo>
                      <a:pt x="50913" y="61468"/>
                    </a:lnTo>
                    <a:lnTo>
                      <a:pt x="62400" y="77301"/>
                    </a:lnTo>
                    <a:lnTo>
                      <a:pt x="72644" y="98411"/>
                    </a:lnTo>
                    <a:lnTo>
                      <a:pt x="85373" y="118590"/>
                    </a:lnTo>
                    <a:lnTo>
                      <a:pt x="97790" y="136596"/>
                    </a:lnTo>
                    <a:lnTo>
                      <a:pt x="114555" y="153671"/>
                    </a:lnTo>
                    <a:lnTo>
                      <a:pt x="133181" y="164226"/>
                    </a:lnTo>
                    <a:lnTo>
                      <a:pt x="155223" y="170435"/>
                    </a:lnTo>
                    <a:lnTo>
                      <a:pt x="153050" y="173539"/>
                    </a:lnTo>
                    <a:lnTo>
                      <a:pt x="150877" y="175712"/>
                    </a:lnTo>
                    <a:lnTo>
                      <a:pt x="147772" y="178817"/>
                    </a:lnTo>
                    <a:lnTo>
                      <a:pt x="155223" y="183163"/>
                    </a:lnTo>
                    <a:lnTo>
                      <a:pt x="170745" y="190614"/>
                    </a:lnTo>
                    <a:lnTo>
                      <a:pt x="190614" y="195891"/>
                    </a:lnTo>
                    <a:lnTo>
                      <a:pt x="216691" y="201169"/>
                    </a:lnTo>
                    <a:lnTo>
                      <a:pt x="240595" y="207378"/>
                    </a:lnTo>
                    <a:lnTo>
                      <a:pt x="263569" y="210793"/>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037" name="Google Shape;1037;p39"/>
              <p:cNvSpPr/>
              <p:nvPr/>
            </p:nvSpPr>
            <p:spPr>
              <a:xfrm>
                <a:off x="7403453" y="5901112"/>
                <a:ext cx="24835" cy="21731"/>
              </a:xfrm>
              <a:custGeom>
                <a:rect b="b" l="l" r="r" t="t"/>
                <a:pathLst>
                  <a:path extrusionOk="0" h="21731" w="24835">
                    <a:moveTo>
                      <a:pt x="26078" y="24215"/>
                    </a:moveTo>
                    <a:lnTo>
                      <a:pt x="21731" y="18006"/>
                    </a:lnTo>
                    <a:lnTo>
                      <a:pt x="19869" y="12728"/>
                    </a:lnTo>
                    <a:lnTo>
                      <a:pt x="16454" y="9624"/>
                    </a:lnTo>
                    <a:lnTo>
                      <a:pt x="11487" y="5278"/>
                    </a:lnTo>
                    <a:lnTo>
                      <a:pt x="7140" y="3104"/>
                    </a:lnTo>
                    <a:lnTo>
                      <a:pt x="0" y="0"/>
                    </a:lnTo>
                    <a:lnTo>
                      <a:pt x="4036" y="7451"/>
                    </a:lnTo>
                    <a:lnTo>
                      <a:pt x="7140" y="12728"/>
                    </a:lnTo>
                    <a:lnTo>
                      <a:pt x="11487" y="16764"/>
                    </a:lnTo>
                    <a:lnTo>
                      <a:pt x="16454" y="20179"/>
                    </a:lnTo>
                    <a:lnTo>
                      <a:pt x="19869" y="24215"/>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038" name="Google Shape;1038;p39"/>
              <p:cNvSpPr/>
              <p:nvPr/>
            </p:nvSpPr>
            <p:spPr>
              <a:xfrm>
                <a:off x="7568921" y="6290411"/>
                <a:ext cx="93133" cy="145909"/>
              </a:xfrm>
              <a:custGeom>
                <a:rect b="b" l="l" r="r" t="t"/>
                <a:pathLst>
                  <a:path extrusionOk="0" h="145909" w="93133">
                    <a:moveTo>
                      <a:pt x="89719" y="63641"/>
                    </a:moveTo>
                    <a:lnTo>
                      <a:pt x="87546" y="66746"/>
                    </a:lnTo>
                    <a:lnTo>
                      <a:pt x="83510" y="69850"/>
                    </a:lnTo>
                    <a:lnTo>
                      <a:pt x="80406" y="69850"/>
                    </a:lnTo>
                    <a:lnTo>
                      <a:pt x="78232" y="69850"/>
                    </a:lnTo>
                    <a:lnTo>
                      <a:pt x="75128" y="69850"/>
                    </a:lnTo>
                    <a:lnTo>
                      <a:pt x="68919" y="69850"/>
                    </a:lnTo>
                    <a:lnTo>
                      <a:pt x="63641" y="69850"/>
                    </a:lnTo>
                    <a:lnTo>
                      <a:pt x="53086" y="48740"/>
                    </a:lnTo>
                    <a:lnTo>
                      <a:pt x="38495" y="31976"/>
                    </a:lnTo>
                    <a:lnTo>
                      <a:pt x="23904" y="17075"/>
                    </a:lnTo>
                    <a:lnTo>
                      <a:pt x="7451" y="0"/>
                    </a:lnTo>
                    <a:lnTo>
                      <a:pt x="0" y="0"/>
                    </a:lnTo>
                    <a:lnTo>
                      <a:pt x="4346" y="11797"/>
                    </a:lnTo>
                    <a:lnTo>
                      <a:pt x="9313" y="26388"/>
                    </a:lnTo>
                    <a:lnTo>
                      <a:pt x="17695" y="42531"/>
                    </a:lnTo>
                    <a:lnTo>
                      <a:pt x="29182" y="61468"/>
                    </a:lnTo>
                    <a:lnTo>
                      <a:pt x="36633" y="74196"/>
                    </a:lnTo>
                    <a:lnTo>
                      <a:pt x="43773" y="81647"/>
                    </a:lnTo>
                    <a:lnTo>
                      <a:pt x="38495" y="86925"/>
                    </a:lnTo>
                    <a:lnTo>
                      <a:pt x="32286" y="92202"/>
                    </a:lnTo>
                    <a:lnTo>
                      <a:pt x="27319" y="96238"/>
                    </a:lnTo>
                    <a:lnTo>
                      <a:pt x="23904" y="101826"/>
                    </a:lnTo>
                    <a:lnTo>
                      <a:pt x="22042" y="103689"/>
                    </a:lnTo>
                    <a:lnTo>
                      <a:pt x="22042" y="105862"/>
                    </a:lnTo>
                    <a:lnTo>
                      <a:pt x="23904" y="107104"/>
                    </a:lnTo>
                    <a:lnTo>
                      <a:pt x="27319" y="108966"/>
                    </a:lnTo>
                    <a:lnTo>
                      <a:pt x="31355" y="111140"/>
                    </a:lnTo>
                    <a:lnTo>
                      <a:pt x="34459" y="113313"/>
                    </a:lnTo>
                    <a:lnTo>
                      <a:pt x="38495" y="114244"/>
                    </a:lnTo>
                    <a:lnTo>
                      <a:pt x="41910" y="116417"/>
                    </a:lnTo>
                    <a:lnTo>
                      <a:pt x="43773" y="118590"/>
                    </a:lnTo>
                    <a:lnTo>
                      <a:pt x="43773" y="121695"/>
                    </a:lnTo>
                    <a:lnTo>
                      <a:pt x="43773" y="126041"/>
                    </a:lnTo>
                    <a:lnTo>
                      <a:pt x="41910" y="129145"/>
                    </a:lnTo>
                    <a:lnTo>
                      <a:pt x="41910" y="135665"/>
                    </a:lnTo>
                    <a:lnTo>
                      <a:pt x="41910" y="138769"/>
                    </a:lnTo>
                    <a:lnTo>
                      <a:pt x="43773" y="142805"/>
                    </a:lnTo>
                    <a:lnTo>
                      <a:pt x="43773" y="148083"/>
                    </a:lnTo>
                    <a:lnTo>
                      <a:pt x="54328" y="136596"/>
                    </a:lnTo>
                    <a:lnTo>
                      <a:pt x="63641" y="126041"/>
                    </a:lnTo>
                    <a:lnTo>
                      <a:pt x="75128" y="114244"/>
                    </a:lnTo>
                    <a:lnTo>
                      <a:pt x="75128" y="101826"/>
                    </a:lnTo>
                    <a:lnTo>
                      <a:pt x="87546" y="101826"/>
                    </a:lnTo>
                    <a:lnTo>
                      <a:pt x="89719" y="98411"/>
                    </a:lnTo>
                    <a:lnTo>
                      <a:pt x="90650" y="92202"/>
                    </a:lnTo>
                    <a:lnTo>
                      <a:pt x="92823" y="86925"/>
                    </a:lnTo>
                    <a:lnTo>
                      <a:pt x="94996" y="81647"/>
                    </a:lnTo>
                    <a:lnTo>
                      <a:pt x="94996" y="57122"/>
                    </a:lnTo>
                    <a:lnTo>
                      <a:pt x="90650" y="57122"/>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039" name="Google Shape;1039;p39"/>
              <p:cNvSpPr/>
              <p:nvPr/>
            </p:nvSpPr>
            <p:spPr>
              <a:xfrm>
                <a:off x="7483548" y="6426076"/>
                <a:ext cx="117969" cy="136596"/>
              </a:xfrm>
              <a:custGeom>
                <a:rect b="b" l="l" r="r" t="t"/>
                <a:pathLst>
                  <a:path extrusionOk="0" h="136596" w="117969">
                    <a:moveTo>
                      <a:pt x="116728" y="7140"/>
                    </a:moveTo>
                    <a:lnTo>
                      <a:pt x="116728" y="3104"/>
                    </a:lnTo>
                    <a:lnTo>
                      <a:pt x="114555" y="3104"/>
                    </a:lnTo>
                    <a:lnTo>
                      <a:pt x="112692" y="3104"/>
                    </a:lnTo>
                    <a:lnTo>
                      <a:pt x="112692" y="5278"/>
                    </a:lnTo>
                    <a:lnTo>
                      <a:pt x="110519" y="8382"/>
                    </a:lnTo>
                    <a:lnTo>
                      <a:pt x="109277" y="10555"/>
                    </a:lnTo>
                    <a:lnTo>
                      <a:pt x="109277" y="12418"/>
                    </a:lnTo>
                    <a:lnTo>
                      <a:pt x="105241" y="8382"/>
                    </a:lnTo>
                    <a:lnTo>
                      <a:pt x="103068" y="7140"/>
                    </a:lnTo>
                    <a:lnTo>
                      <a:pt x="102137" y="5278"/>
                    </a:lnTo>
                    <a:lnTo>
                      <a:pt x="99963" y="3104"/>
                    </a:lnTo>
                    <a:lnTo>
                      <a:pt x="95928" y="931"/>
                    </a:lnTo>
                    <a:lnTo>
                      <a:pt x="92823" y="0"/>
                    </a:lnTo>
                    <a:lnTo>
                      <a:pt x="87546" y="8382"/>
                    </a:lnTo>
                    <a:lnTo>
                      <a:pt x="80406" y="23283"/>
                    </a:lnTo>
                    <a:lnTo>
                      <a:pt x="70782" y="37874"/>
                    </a:lnTo>
                    <a:lnTo>
                      <a:pt x="63641" y="52776"/>
                    </a:lnTo>
                    <a:lnTo>
                      <a:pt x="54328" y="65504"/>
                    </a:lnTo>
                    <a:lnTo>
                      <a:pt x="49051" y="71713"/>
                    </a:lnTo>
                    <a:lnTo>
                      <a:pt x="38495" y="75128"/>
                    </a:lnTo>
                    <a:lnTo>
                      <a:pt x="27009" y="76991"/>
                    </a:lnTo>
                    <a:lnTo>
                      <a:pt x="16764" y="80406"/>
                    </a:lnTo>
                    <a:lnTo>
                      <a:pt x="12418" y="84441"/>
                    </a:lnTo>
                    <a:lnTo>
                      <a:pt x="10555" y="89719"/>
                    </a:lnTo>
                    <a:lnTo>
                      <a:pt x="9313" y="94997"/>
                    </a:lnTo>
                    <a:lnTo>
                      <a:pt x="7451" y="99343"/>
                    </a:lnTo>
                    <a:lnTo>
                      <a:pt x="5277" y="104620"/>
                    </a:lnTo>
                    <a:lnTo>
                      <a:pt x="0" y="108967"/>
                    </a:lnTo>
                    <a:lnTo>
                      <a:pt x="7451" y="119522"/>
                    </a:lnTo>
                    <a:lnTo>
                      <a:pt x="14591" y="124799"/>
                    </a:lnTo>
                    <a:lnTo>
                      <a:pt x="23904" y="131008"/>
                    </a:lnTo>
                    <a:lnTo>
                      <a:pt x="32286" y="137528"/>
                    </a:lnTo>
                    <a:lnTo>
                      <a:pt x="39737" y="137528"/>
                    </a:lnTo>
                    <a:lnTo>
                      <a:pt x="45946" y="132250"/>
                    </a:lnTo>
                    <a:lnTo>
                      <a:pt x="51224" y="128835"/>
                    </a:lnTo>
                    <a:lnTo>
                      <a:pt x="56191" y="124799"/>
                    </a:lnTo>
                    <a:lnTo>
                      <a:pt x="61468" y="121695"/>
                    </a:lnTo>
                    <a:lnTo>
                      <a:pt x="65814" y="117349"/>
                    </a:lnTo>
                    <a:lnTo>
                      <a:pt x="67677" y="109898"/>
                    </a:lnTo>
                    <a:lnTo>
                      <a:pt x="67677" y="104620"/>
                    </a:lnTo>
                    <a:lnTo>
                      <a:pt x="68919" y="99343"/>
                    </a:lnTo>
                    <a:lnTo>
                      <a:pt x="68919" y="94065"/>
                    </a:lnTo>
                    <a:lnTo>
                      <a:pt x="72955" y="87856"/>
                    </a:lnTo>
                    <a:lnTo>
                      <a:pt x="76059" y="86614"/>
                    </a:lnTo>
                    <a:lnTo>
                      <a:pt x="82268" y="82268"/>
                    </a:lnTo>
                    <a:lnTo>
                      <a:pt x="87546" y="80406"/>
                    </a:lnTo>
                    <a:lnTo>
                      <a:pt x="92823" y="79164"/>
                    </a:lnTo>
                    <a:lnTo>
                      <a:pt x="98101" y="75128"/>
                    </a:lnTo>
                    <a:lnTo>
                      <a:pt x="99963" y="71713"/>
                    </a:lnTo>
                    <a:lnTo>
                      <a:pt x="95928" y="60227"/>
                    </a:lnTo>
                    <a:lnTo>
                      <a:pt x="107414" y="42221"/>
                    </a:lnTo>
                    <a:lnTo>
                      <a:pt x="119832" y="27319"/>
                    </a:lnTo>
                    <a:lnTo>
                      <a:pt x="119832" y="22042"/>
                    </a:lnTo>
                    <a:lnTo>
                      <a:pt x="119832" y="15833"/>
                    </a:lnTo>
                    <a:lnTo>
                      <a:pt x="117659" y="10555"/>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040" name="Google Shape;1040;p39"/>
              <p:cNvSpPr/>
              <p:nvPr/>
            </p:nvSpPr>
            <p:spPr>
              <a:xfrm>
                <a:off x="7696203" y="6032431"/>
                <a:ext cx="18626" cy="27940"/>
              </a:xfrm>
              <a:custGeom>
                <a:rect b="b" l="l" r="r" t="t"/>
                <a:pathLst>
                  <a:path extrusionOk="0" h="27940" w="18626">
                    <a:moveTo>
                      <a:pt x="19558" y="30424"/>
                    </a:moveTo>
                    <a:lnTo>
                      <a:pt x="18627" y="23283"/>
                    </a:lnTo>
                    <a:lnTo>
                      <a:pt x="16454" y="16764"/>
                    </a:lnTo>
                    <a:lnTo>
                      <a:pt x="12418" y="10555"/>
                    </a:lnTo>
                    <a:lnTo>
                      <a:pt x="11486" y="7140"/>
                    </a:lnTo>
                    <a:lnTo>
                      <a:pt x="9313" y="5278"/>
                    </a:lnTo>
                    <a:lnTo>
                      <a:pt x="9313" y="3104"/>
                    </a:lnTo>
                    <a:lnTo>
                      <a:pt x="7140" y="1863"/>
                    </a:lnTo>
                    <a:lnTo>
                      <a:pt x="4036" y="0"/>
                    </a:lnTo>
                    <a:lnTo>
                      <a:pt x="0" y="0"/>
                    </a:lnTo>
                    <a:lnTo>
                      <a:pt x="1863" y="5278"/>
                    </a:lnTo>
                    <a:lnTo>
                      <a:pt x="4036" y="10555"/>
                    </a:lnTo>
                    <a:lnTo>
                      <a:pt x="4967" y="14591"/>
                    </a:lnTo>
                    <a:lnTo>
                      <a:pt x="7140" y="19869"/>
                    </a:lnTo>
                    <a:lnTo>
                      <a:pt x="12418" y="23283"/>
                    </a:lnTo>
                    <a:lnTo>
                      <a:pt x="12418" y="30424"/>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041" name="Google Shape;1041;p39"/>
              <p:cNvSpPr/>
              <p:nvPr/>
            </p:nvSpPr>
            <p:spPr>
              <a:xfrm>
                <a:off x="7436671" y="5917876"/>
                <a:ext cx="18626" cy="21731"/>
              </a:xfrm>
              <a:custGeom>
                <a:rect b="b" l="l" r="r" t="t"/>
                <a:pathLst>
                  <a:path extrusionOk="0" h="21731" w="18626">
                    <a:moveTo>
                      <a:pt x="12418" y="23283"/>
                    </a:moveTo>
                    <a:lnTo>
                      <a:pt x="19869" y="23283"/>
                    </a:lnTo>
                    <a:lnTo>
                      <a:pt x="12418" y="0"/>
                    </a:lnTo>
                    <a:lnTo>
                      <a:pt x="0" y="0"/>
                    </a:lnTo>
                    <a:lnTo>
                      <a:pt x="931" y="5277"/>
                    </a:lnTo>
                    <a:lnTo>
                      <a:pt x="3104" y="8692"/>
                    </a:lnTo>
                    <a:lnTo>
                      <a:pt x="5277" y="12728"/>
                    </a:lnTo>
                    <a:lnTo>
                      <a:pt x="7451" y="16143"/>
                    </a:lnTo>
                    <a:lnTo>
                      <a:pt x="12418" y="20179"/>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042" name="Google Shape;1042;p39"/>
              <p:cNvSpPr/>
              <p:nvPr/>
            </p:nvSpPr>
            <p:spPr>
              <a:xfrm>
                <a:off x="7423321" y="5928431"/>
                <a:ext cx="18626" cy="15522"/>
              </a:xfrm>
              <a:custGeom>
                <a:rect b="b" l="l" r="r" t="t"/>
                <a:pathLst>
                  <a:path extrusionOk="0" h="15522" w="18626">
                    <a:moveTo>
                      <a:pt x="13349" y="4346"/>
                    </a:moveTo>
                    <a:lnTo>
                      <a:pt x="9313" y="0"/>
                    </a:lnTo>
                    <a:lnTo>
                      <a:pt x="6209" y="4346"/>
                    </a:lnTo>
                    <a:lnTo>
                      <a:pt x="4036" y="4346"/>
                    </a:lnTo>
                    <a:lnTo>
                      <a:pt x="1863" y="4346"/>
                    </a:lnTo>
                    <a:lnTo>
                      <a:pt x="1863" y="5588"/>
                    </a:lnTo>
                    <a:lnTo>
                      <a:pt x="1863" y="9624"/>
                    </a:lnTo>
                    <a:lnTo>
                      <a:pt x="0" y="12728"/>
                    </a:lnTo>
                    <a:lnTo>
                      <a:pt x="6209" y="14901"/>
                    </a:lnTo>
                    <a:lnTo>
                      <a:pt x="7140" y="14901"/>
                    </a:lnTo>
                    <a:lnTo>
                      <a:pt x="9313" y="14901"/>
                    </a:lnTo>
                    <a:lnTo>
                      <a:pt x="11176" y="17075"/>
                    </a:lnTo>
                    <a:lnTo>
                      <a:pt x="13349" y="17075"/>
                    </a:lnTo>
                    <a:lnTo>
                      <a:pt x="20800" y="17075"/>
                    </a:lnTo>
                    <a:lnTo>
                      <a:pt x="20800" y="9624"/>
                    </a:lnTo>
                    <a:lnTo>
                      <a:pt x="16454" y="7451"/>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043" name="Google Shape;1043;p39"/>
              <p:cNvSpPr/>
              <p:nvPr/>
            </p:nvSpPr>
            <p:spPr>
              <a:xfrm>
                <a:off x="7449089" y="5945506"/>
                <a:ext cx="12417" cy="12417"/>
              </a:xfrm>
              <a:custGeom>
                <a:rect b="b" l="l" r="r" t="t"/>
                <a:pathLst>
                  <a:path extrusionOk="0" h="12417" w="12417">
                    <a:moveTo>
                      <a:pt x="0" y="3104"/>
                    </a:moveTo>
                    <a:lnTo>
                      <a:pt x="0" y="5278"/>
                    </a:lnTo>
                    <a:lnTo>
                      <a:pt x="2173" y="5278"/>
                    </a:lnTo>
                    <a:lnTo>
                      <a:pt x="2173" y="7451"/>
                    </a:lnTo>
                    <a:lnTo>
                      <a:pt x="3104" y="8382"/>
                    </a:lnTo>
                    <a:lnTo>
                      <a:pt x="3104" y="12728"/>
                    </a:lnTo>
                    <a:lnTo>
                      <a:pt x="14591" y="12728"/>
                    </a:lnTo>
                    <a:lnTo>
                      <a:pt x="14591" y="5278"/>
                    </a:lnTo>
                    <a:lnTo>
                      <a:pt x="0" y="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044" name="Google Shape;1044;p39"/>
              <p:cNvSpPr/>
              <p:nvPr/>
            </p:nvSpPr>
            <p:spPr>
              <a:xfrm>
                <a:off x="7229293" y="6429180"/>
                <a:ext cx="52775" cy="68298"/>
              </a:xfrm>
              <a:custGeom>
                <a:rect b="b" l="l" r="r" t="t"/>
                <a:pathLst>
                  <a:path extrusionOk="0" h="68298" w="52775">
                    <a:moveTo>
                      <a:pt x="46877" y="0"/>
                    </a:moveTo>
                    <a:lnTo>
                      <a:pt x="37564" y="9313"/>
                    </a:lnTo>
                    <a:lnTo>
                      <a:pt x="27319" y="11487"/>
                    </a:lnTo>
                    <a:lnTo>
                      <a:pt x="14591" y="4036"/>
                    </a:lnTo>
                    <a:lnTo>
                      <a:pt x="0" y="4036"/>
                    </a:lnTo>
                    <a:lnTo>
                      <a:pt x="7451" y="24215"/>
                    </a:lnTo>
                    <a:lnTo>
                      <a:pt x="14591" y="46567"/>
                    </a:lnTo>
                    <a:lnTo>
                      <a:pt x="19869" y="68609"/>
                    </a:lnTo>
                    <a:lnTo>
                      <a:pt x="32286" y="62400"/>
                    </a:lnTo>
                    <a:lnTo>
                      <a:pt x="41910" y="57122"/>
                    </a:lnTo>
                    <a:lnTo>
                      <a:pt x="49982" y="47498"/>
                    </a:lnTo>
                    <a:lnTo>
                      <a:pt x="54328" y="31666"/>
                    </a:lnTo>
                    <a:lnTo>
                      <a:pt x="52155" y="14902"/>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045" name="Google Shape;1045;p39"/>
              <p:cNvSpPr/>
              <p:nvPr/>
            </p:nvSpPr>
            <p:spPr>
              <a:xfrm>
                <a:off x="4103104" y="5644063"/>
                <a:ext cx="9313" cy="12417"/>
              </a:xfrm>
              <a:custGeom>
                <a:rect b="b" l="l" r="r" t="t"/>
                <a:pathLst>
                  <a:path extrusionOk="0" h="12417" w="9313">
                    <a:moveTo>
                      <a:pt x="2173" y="5278"/>
                    </a:moveTo>
                    <a:lnTo>
                      <a:pt x="2173" y="7140"/>
                    </a:lnTo>
                    <a:lnTo>
                      <a:pt x="2173" y="9313"/>
                    </a:lnTo>
                    <a:lnTo>
                      <a:pt x="4346" y="11487"/>
                    </a:lnTo>
                    <a:lnTo>
                      <a:pt x="5278" y="11487"/>
                    </a:lnTo>
                    <a:lnTo>
                      <a:pt x="9624" y="12418"/>
                    </a:lnTo>
                    <a:lnTo>
                      <a:pt x="9624" y="5278"/>
                    </a:lnTo>
                    <a:lnTo>
                      <a:pt x="0" y="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046" name="Google Shape;1046;p39"/>
              <p:cNvSpPr/>
              <p:nvPr/>
            </p:nvSpPr>
            <p:spPr>
              <a:xfrm>
                <a:off x="4008418" y="5514917"/>
                <a:ext cx="34149" cy="18626"/>
              </a:xfrm>
              <a:custGeom>
                <a:rect b="b" l="l" r="r" t="t"/>
                <a:pathLst>
                  <a:path extrusionOk="0" h="18626" w="34149">
                    <a:moveTo>
                      <a:pt x="21731" y="5278"/>
                    </a:moveTo>
                    <a:lnTo>
                      <a:pt x="16764" y="1863"/>
                    </a:lnTo>
                    <a:lnTo>
                      <a:pt x="7140" y="0"/>
                    </a:lnTo>
                    <a:lnTo>
                      <a:pt x="6209" y="1863"/>
                    </a:lnTo>
                    <a:lnTo>
                      <a:pt x="4036" y="1863"/>
                    </a:lnTo>
                    <a:lnTo>
                      <a:pt x="2173" y="4036"/>
                    </a:lnTo>
                    <a:lnTo>
                      <a:pt x="0" y="4036"/>
                    </a:lnTo>
                    <a:lnTo>
                      <a:pt x="0" y="16764"/>
                    </a:lnTo>
                    <a:lnTo>
                      <a:pt x="6209" y="18937"/>
                    </a:lnTo>
                    <a:lnTo>
                      <a:pt x="13660" y="18937"/>
                    </a:lnTo>
                    <a:lnTo>
                      <a:pt x="16764" y="19869"/>
                    </a:lnTo>
                    <a:lnTo>
                      <a:pt x="21731" y="18937"/>
                    </a:lnTo>
                    <a:lnTo>
                      <a:pt x="28251" y="16764"/>
                    </a:lnTo>
                    <a:lnTo>
                      <a:pt x="35391" y="16764"/>
                    </a:lnTo>
                    <a:lnTo>
                      <a:pt x="35391" y="12728"/>
                    </a:lnTo>
                    <a:lnTo>
                      <a:pt x="29182" y="9313"/>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047" name="Google Shape;1047;p39"/>
              <p:cNvSpPr/>
              <p:nvPr/>
            </p:nvSpPr>
            <p:spPr>
              <a:xfrm>
                <a:off x="3912490" y="5445999"/>
                <a:ext cx="155222" cy="58984"/>
              </a:xfrm>
              <a:custGeom>
                <a:rect b="b" l="l" r="r" t="t"/>
                <a:pathLst>
                  <a:path extrusionOk="0" h="58984" w="155222">
                    <a:moveTo>
                      <a:pt x="156465" y="44394"/>
                    </a:moveTo>
                    <a:lnTo>
                      <a:pt x="134423" y="33838"/>
                    </a:lnTo>
                    <a:lnTo>
                      <a:pt x="114554" y="24215"/>
                    </a:lnTo>
                    <a:lnTo>
                      <a:pt x="94996" y="14901"/>
                    </a:lnTo>
                    <a:lnTo>
                      <a:pt x="68919" y="6519"/>
                    </a:lnTo>
                    <a:lnTo>
                      <a:pt x="39737" y="0"/>
                    </a:lnTo>
                    <a:lnTo>
                      <a:pt x="36633" y="2173"/>
                    </a:lnTo>
                    <a:lnTo>
                      <a:pt x="32286" y="2173"/>
                    </a:lnTo>
                    <a:lnTo>
                      <a:pt x="29182" y="4346"/>
                    </a:lnTo>
                    <a:lnTo>
                      <a:pt x="23904" y="4346"/>
                    </a:lnTo>
                    <a:lnTo>
                      <a:pt x="17695" y="9624"/>
                    </a:lnTo>
                    <a:lnTo>
                      <a:pt x="12418" y="13660"/>
                    </a:lnTo>
                    <a:lnTo>
                      <a:pt x="7451" y="21110"/>
                    </a:lnTo>
                    <a:lnTo>
                      <a:pt x="0" y="21110"/>
                    </a:lnTo>
                    <a:lnTo>
                      <a:pt x="3104" y="22352"/>
                    </a:lnTo>
                    <a:lnTo>
                      <a:pt x="10555" y="26388"/>
                    </a:lnTo>
                    <a:lnTo>
                      <a:pt x="16764" y="28561"/>
                    </a:lnTo>
                    <a:lnTo>
                      <a:pt x="22042" y="22352"/>
                    </a:lnTo>
                    <a:lnTo>
                      <a:pt x="25146" y="17075"/>
                    </a:lnTo>
                    <a:lnTo>
                      <a:pt x="31355" y="11797"/>
                    </a:lnTo>
                    <a:lnTo>
                      <a:pt x="58364" y="24215"/>
                    </a:lnTo>
                    <a:lnTo>
                      <a:pt x="83510" y="36943"/>
                    </a:lnTo>
                    <a:lnTo>
                      <a:pt x="110519" y="44394"/>
                    </a:lnTo>
                    <a:lnTo>
                      <a:pt x="112692" y="48740"/>
                    </a:lnTo>
                    <a:lnTo>
                      <a:pt x="112692" y="50913"/>
                    </a:lnTo>
                    <a:lnTo>
                      <a:pt x="112692" y="51844"/>
                    </a:lnTo>
                    <a:lnTo>
                      <a:pt x="112692" y="54017"/>
                    </a:lnTo>
                    <a:lnTo>
                      <a:pt x="112692" y="58364"/>
                    </a:lnTo>
                    <a:lnTo>
                      <a:pt x="110519" y="61468"/>
                    </a:lnTo>
                    <a:lnTo>
                      <a:pt x="124178" y="59295"/>
                    </a:lnTo>
                    <a:lnTo>
                      <a:pt x="136596" y="56191"/>
                    </a:lnTo>
                    <a:lnTo>
                      <a:pt x="146841" y="51844"/>
                    </a:lnTo>
                    <a:lnTo>
                      <a:pt x="156465" y="51844"/>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048" name="Google Shape;1048;p39"/>
              <p:cNvSpPr/>
              <p:nvPr/>
            </p:nvSpPr>
            <p:spPr>
              <a:xfrm>
                <a:off x="4008418" y="5417438"/>
                <a:ext cx="12417" cy="24835"/>
              </a:xfrm>
              <a:custGeom>
                <a:rect b="b" l="l" r="r" t="t"/>
                <a:pathLst>
                  <a:path extrusionOk="0" h="24835" w="12417">
                    <a:moveTo>
                      <a:pt x="6209" y="3104"/>
                    </a:moveTo>
                    <a:lnTo>
                      <a:pt x="0" y="0"/>
                    </a:lnTo>
                    <a:lnTo>
                      <a:pt x="0" y="7451"/>
                    </a:lnTo>
                    <a:lnTo>
                      <a:pt x="0" y="10555"/>
                    </a:lnTo>
                    <a:lnTo>
                      <a:pt x="2173" y="14901"/>
                    </a:lnTo>
                    <a:lnTo>
                      <a:pt x="4036" y="18006"/>
                    </a:lnTo>
                    <a:lnTo>
                      <a:pt x="6209" y="20179"/>
                    </a:lnTo>
                    <a:lnTo>
                      <a:pt x="7140" y="25457"/>
                    </a:lnTo>
                    <a:lnTo>
                      <a:pt x="14591" y="25457"/>
                    </a:lnTo>
                    <a:lnTo>
                      <a:pt x="14591" y="15833"/>
                    </a:lnTo>
                    <a:lnTo>
                      <a:pt x="13660" y="10555"/>
                    </a:lnTo>
                    <a:lnTo>
                      <a:pt x="9313" y="7451"/>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049" name="Google Shape;1049;p39"/>
              <p:cNvSpPr/>
              <p:nvPr/>
            </p:nvSpPr>
            <p:spPr>
              <a:xfrm>
                <a:off x="4000036" y="5393223"/>
                <a:ext cx="27940" cy="15522"/>
              </a:xfrm>
              <a:custGeom>
                <a:rect b="b" l="l" r="r" t="t"/>
                <a:pathLst>
                  <a:path extrusionOk="0" h="15522" w="27940">
                    <a:moveTo>
                      <a:pt x="29182" y="16764"/>
                    </a:moveTo>
                    <a:lnTo>
                      <a:pt x="29182" y="12728"/>
                    </a:lnTo>
                    <a:lnTo>
                      <a:pt x="30113" y="10555"/>
                    </a:lnTo>
                    <a:lnTo>
                      <a:pt x="30113" y="9313"/>
                    </a:lnTo>
                    <a:lnTo>
                      <a:pt x="29182" y="7451"/>
                    </a:lnTo>
                    <a:lnTo>
                      <a:pt x="29182" y="5277"/>
                    </a:lnTo>
                    <a:lnTo>
                      <a:pt x="25146" y="3104"/>
                    </a:lnTo>
                    <a:lnTo>
                      <a:pt x="22973" y="0"/>
                    </a:lnTo>
                    <a:lnTo>
                      <a:pt x="0" y="0"/>
                    </a:lnTo>
                    <a:lnTo>
                      <a:pt x="0" y="3104"/>
                    </a:lnTo>
                    <a:lnTo>
                      <a:pt x="931" y="7451"/>
                    </a:lnTo>
                    <a:lnTo>
                      <a:pt x="5278" y="9313"/>
                    </a:lnTo>
                    <a:lnTo>
                      <a:pt x="8382" y="9313"/>
                    </a:lnTo>
                    <a:lnTo>
                      <a:pt x="12418" y="10555"/>
                    </a:lnTo>
                    <a:lnTo>
                      <a:pt x="17695" y="10555"/>
                    </a:lnTo>
                    <a:lnTo>
                      <a:pt x="22973" y="12728"/>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050" name="Google Shape;1050;p39"/>
              <p:cNvSpPr/>
              <p:nvPr/>
            </p:nvSpPr>
            <p:spPr>
              <a:xfrm>
                <a:off x="5743810" y="6002628"/>
                <a:ext cx="99342" cy="207998"/>
              </a:xfrm>
              <a:custGeom>
                <a:rect b="b" l="l" r="r" t="t"/>
                <a:pathLst>
                  <a:path extrusionOk="0" h="207998" w="99342">
                    <a:moveTo>
                      <a:pt x="92823" y="0"/>
                    </a:moveTo>
                    <a:lnTo>
                      <a:pt x="83510" y="5278"/>
                    </a:lnTo>
                    <a:lnTo>
                      <a:pt x="72023" y="14901"/>
                    </a:lnTo>
                    <a:lnTo>
                      <a:pt x="59606" y="27630"/>
                    </a:lnTo>
                    <a:lnTo>
                      <a:pt x="49051" y="40358"/>
                    </a:lnTo>
                    <a:lnTo>
                      <a:pt x="37564" y="51844"/>
                    </a:lnTo>
                    <a:lnTo>
                      <a:pt x="32286" y="60226"/>
                    </a:lnTo>
                    <a:lnTo>
                      <a:pt x="12728" y="60226"/>
                    </a:lnTo>
                    <a:lnTo>
                      <a:pt x="12728" y="75128"/>
                    </a:lnTo>
                    <a:lnTo>
                      <a:pt x="14591" y="90029"/>
                    </a:lnTo>
                    <a:lnTo>
                      <a:pt x="15833" y="104931"/>
                    </a:lnTo>
                    <a:lnTo>
                      <a:pt x="15833" y="114244"/>
                    </a:lnTo>
                    <a:lnTo>
                      <a:pt x="10555" y="129145"/>
                    </a:lnTo>
                    <a:lnTo>
                      <a:pt x="5278" y="144047"/>
                    </a:lnTo>
                    <a:lnTo>
                      <a:pt x="0" y="156775"/>
                    </a:lnTo>
                    <a:lnTo>
                      <a:pt x="1242" y="171366"/>
                    </a:lnTo>
                    <a:lnTo>
                      <a:pt x="8382" y="186267"/>
                    </a:lnTo>
                    <a:lnTo>
                      <a:pt x="10555" y="193718"/>
                    </a:lnTo>
                    <a:lnTo>
                      <a:pt x="14591" y="198996"/>
                    </a:lnTo>
                    <a:lnTo>
                      <a:pt x="19869" y="203342"/>
                    </a:lnTo>
                    <a:lnTo>
                      <a:pt x="25146" y="205205"/>
                    </a:lnTo>
                    <a:lnTo>
                      <a:pt x="32286" y="206446"/>
                    </a:lnTo>
                    <a:lnTo>
                      <a:pt x="32286" y="210482"/>
                    </a:lnTo>
                    <a:lnTo>
                      <a:pt x="45015" y="201169"/>
                    </a:lnTo>
                    <a:lnTo>
                      <a:pt x="52155" y="190614"/>
                    </a:lnTo>
                    <a:lnTo>
                      <a:pt x="54328" y="176644"/>
                    </a:lnTo>
                    <a:lnTo>
                      <a:pt x="56501" y="160811"/>
                    </a:lnTo>
                    <a:lnTo>
                      <a:pt x="59606" y="141874"/>
                    </a:lnTo>
                    <a:lnTo>
                      <a:pt x="66746" y="126972"/>
                    </a:lnTo>
                    <a:lnTo>
                      <a:pt x="76059" y="108966"/>
                    </a:lnTo>
                    <a:lnTo>
                      <a:pt x="86614" y="90029"/>
                    </a:lnTo>
                    <a:lnTo>
                      <a:pt x="95928" y="69850"/>
                    </a:lnTo>
                    <a:lnTo>
                      <a:pt x="101205" y="49671"/>
                    </a:lnTo>
                    <a:lnTo>
                      <a:pt x="101205" y="27630"/>
                    </a:lnTo>
                    <a:lnTo>
                      <a:pt x="92823" y="7451"/>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051" name="Google Shape;1051;p39"/>
              <p:cNvSpPr/>
              <p:nvPr/>
            </p:nvSpPr>
            <p:spPr>
              <a:xfrm>
                <a:off x="4236596" y="6662015"/>
                <a:ext cx="74506" cy="31044"/>
              </a:xfrm>
              <a:custGeom>
                <a:rect b="b" l="l" r="r" t="t"/>
                <a:pathLst>
                  <a:path extrusionOk="0" h="31044" w="74506">
                    <a:moveTo>
                      <a:pt x="46877" y="3104"/>
                    </a:moveTo>
                    <a:lnTo>
                      <a:pt x="32286" y="0"/>
                    </a:lnTo>
                    <a:lnTo>
                      <a:pt x="21731" y="5278"/>
                    </a:lnTo>
                    <a:lnTo>
                      <a:pt x="10245" y="10555"/>
                    </a:lnTo>
                    <a:lnTo>
                      <a:pt x="0" y="14591"/>
                    </a:lnTo>
                    <a:lnTo>
                      <a:pt x="0" y="31666"/>
                    </a:lnTo>
                    <a:lnTo>
                      <a:pt x="12418" y="27319"/>
                    </a:lnTo>
                    <a:lnTo>
                      <a:pt x="21731" y="25457"/>
                    </a:lnTo>
                    <a:lnTo>
                      <a:pt x="30113" y="20179"/>
                    </a:lnTo>
                    <a:lnTo>
                      <a:pt x="39427" y="10555"/>
                    </a:lnTo>
                    <a:lnTo>
                      <a:pt x="42531" y="10555"/>
                    </a:lnTo>
                    <a:lnTo>
                      <a:pt x="41600" y="14591"/>
                    </a:lnTo>
                    <a:lnTo>
                      <a:pt x="39427" y="16764"/>
                    </a:lnTo>
                    <a:lnTo>
                      <a:pt x="39427" y="18006"/>
                    </a:lnTo>
                    <a:lnTo>
                      <a:pt x="37564" y="20179"/>
                    </a:lnTo>
                    <a:lnTo>
                      <a:pt x="34460" y="22042"/>
                    </a:lnTo>
                    <a:lnTo>
                      <a:pt x="32286" y="24215"/>
                    </a:lnTo>
                    <a:lnTo>
                      <a:pt x="32286" y="31666"/>
                    </a:lnTo>
                    <a:lnTo>
                      <a:pt x="46877" y="27319"/>
                    </a:lnTo>
                    <a:lnTo>
                      <a:pt x="59295" y="22042"/>
                    </a:lnTo>
                    <a:lnTo>
                      <a:pt x="71713" y="14591"/>
                    </a:lnTo>
                    <a:lnTo>
                      <a:pt x="76059" y="14591"/>
                    </a:lnTo>
                    <a:lnTo>
                      <a:pt x="63641" y="9313"/>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052" name="Google Shape;1052;p39"/>
              <p:cNvSpPr/>
              <p:nvPr/>
            </p:nvSpPr>
            <p:spPr>
              <a:xfrm>
                <a:off x="4403305" y="5779417"/>
                <a:ext cx="34149" cy="31044"/>
              </a:xfrm>
              <a:custGeom>
                <a:rect b="b" l="l" r="r" t="t"/>
                <a:pathLst>
                  <a:path extrusionOk="0" h="31044" w="34149">
                    <a:moveTo>
                      <a:pt x="27009" y="23283"/>
                    </a:moveTo>
                    <a:lnTo>
                      <a:pt x="26078" y="22042"/>
                    </a:lnTo>
                    <a:lnTo>
                      <a:pt x="23904" y="22042"/>
                    </a:lnTo>
                    <a:lnTo>
                      <a:pt x="19558" y="22042"/>
                    </a:lnTo>
                    <a:lnTo>
                      <a:pt x="16454" y="20179"/>
                    </a:lnTo>
                    <a:lnTo>
                      <a:pt x="16454" y="0"/>
                    </a:lnTo>
                    <a:lnTo>
                      <a:pt x="12418" y="0"/>
                    </a:lnTo>
                    <a:lnTo>
                      <a:pt x="4967" y="12728"/>
                    </a:lnTo>
                    <a:lnTo>
                      <a:pt x="0" y="12728"/>
                    </a:lnTo>
                    <a:lnTo>
                      <a:pt x="0" y="15833"/>
                    </a:lnTo>
                    <a:lnTo>
                      <a:pt x="11487" y="20179"/>
                    </a:lnTo>
                    <a:lnTo>
                      <a:pt x="21731" y="25457"/>
                    </a:lnTo>
                    <a:lnTo>
                      <a:pt x="29182" y="30734"/>
                    </a:lnTo>
                    <a:lnTo>
                      <a:pt x="33218" y="32907"/>
                    </a:lnTo>
                    <a:lnTo>
                      <a:pt x="34149" y="30734"/>
                    </a:lnTo>
                    <a:lnTo>
                      <a:pt x="34149" y="29492"/>
                    </a:lnTo>
                    <a:lnTo>
                      <a:pt x="36322" y="27319"/>
                    </a:lnTo>
                    <a:lnTo>
                      <a:pt x="36322" y="23283"/>
                    </a:lnTo>
                    <a:lnTo>
                      <a:pt x="29182" y="23283"/>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053" name="Google Shape;1053;p39"/>
              <p:cNvSpPr/>
              <p:nvPr/>
            </p:nvSpPr>
            <p:spPr>
              <a:xfrm>
                <a:off x="4237527" y="6453395"/>
                <a:ext cx="12417" cy="18626"/>
              </a:xfrm>
              <a:custGeom>
                <a:rect b="b" l="l" r="r" t="t"/>
                <a:pathLst>
                  <a:path extrusionOk="0" h="18626" w="12417">
                    <a:moveTo>
                      <a:pt x="4346" y="15833"/>
                    </a:moveTo>
                    <a:lnTo>
                      <a:pt x="6209" y="20179"/>
                    </a:lnTo>
                    <a:lnTo>
                      <a:pt x="14591" y="20179"/>
                    </a:lnTo>
                    <a:lnTo>
                      <a:pt x="13660" y="14901"/>
                    </a:lnTo>
                    <a:lnTo>
                      <a:pt x="13660" y="10555"/>
                    </a:lnTo>
                    <a:lnTo>
                      <a:pt x="11487" y="7451"/>
                    </a:lnTo>
                    <a:lnTo>
                      <a:pt x="9313" y="5277"/>
                    </a:lnTo>
                    <a:lnTo>
                      <a:pt x="6209" y="3104"/>
                    </a:lnTo>
                    <a:lnTo>
                      <a:pt x="2173" y="0"/>
                    </a:lnTo>
                    <a:lnTo>
                      <a:pt x="2173" y="5277"/>
                    </a:lnTo>
                    <a:lnTo>
                      <a:pt x="0" y="8382"/>
                    </a:lnTo>
                    <a:lnTo>
                      <a:pt x="2173" y="10555"/>
                    </a:lnTo>
                    <a:lnTo>
                      <a:pt x="2173" y="12728"/>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054" name="Google Shape;1054;p39"/>
              <p:cNvSpPr/>
              <p:nvPr/>
            </p:nvSpPr>
            <p:spPr>
              <a:xfrm>
                <a:off x="4152155" y="6693680"/>
                <a:ext cx="58984" cy="52775"/>
              </a:xfrm>
              <a:custGeom>
                <a:rect b="b" l="l" r="r" t="t"/>
                <a:pathLst>
                  <a:path extrusionOk="0" h="52775" w="58984">
                    <a:moveTo>
                      <a:pt x="29182" y="22352"/>
                    </a:moveTo>
                    <a:lnTo>
                      <a:pt x="14591" y="8382"/>
                    </a:lnTo>
                    <a:lnTo>
                      <a:pt x="0" y="0"/>
                    </a:lnTo>
                    <a:lnTo>
                      <a:pt x="0" y="15833"/>
                    </a:lnTo>
                    <a:lnTo>
                      <a:pt x="4036" y="34770"/>
                    </a:lnTo>
                    <a:lnTo>
                      <a:pt x="7451" y="49671"/>
                    </a:lnTo>
                    <a:lnTo>
                      <a:pt x="14591" y="51844"/>
                    </a:lnTo>
                    <a:lnTo>
                      <a:pt x="27009" y="54949"/>
                    </a:lnTo>
                    <a:lnTo>
                      <a:pt x="41600" y="54949"/>
                    </a:lnTo>
                    <a:lnTo>
                      <a:pt x="50913" y="52776"/>
                    </a:lnTo>
                    <a:lnTo>
                      <a:pt x="60537" y="52776"/>
                    </a:lnTo>
                    <a:lnTo>
                      <a:pt x="60537" y="44394"/>
                    </a:lnTo>
                    <a:lnTo>
                      <a:pt x="43773" y="3477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055" name="Google Shape;1055;p39"/>
              <p:cNvSpPr/>
              <p:nvPr/>
            </p:nvSpPr>
            <p:spPr>
              <a:xfrm>
                <a:off x="4063677" y="5497843"/>
                <a:ext cx="86924" cy="34149"/>
              </a:xfrm>
              <a:custGeom>
                <a:rect b="b" l="l" r="r" t="t"/>
                <a:pathLst>
                  <a:path extrusionOk="0" h="34149" w="86924">
                    <a:moveTo>
                      <a:pt x="88477" y="17075"/>
                    </a:moveTo>
                    <a:lnTo>
                      <a:pt x="70782" y="11797"/>
                    </a:lnTo>
                    <a:lnTo>
                      <a:pt x="56191" y="6519"/>
                    </a:lnTo>
                    <a:lnTo>
                      <a:pt x="37564" y="2173"/>
                    </a:lnTo>
                    <a:lnTo>
                      <a:pt x="15522" y="0"/>
                    </a:lnTo>
                    <a:lnTo>
                      <a:pt x="17695" y="6519"/>
                    </a:lnTo>
                    <a:lnTo>
                      <a:pt x="19869" y="9624"/>
                    </a:lnTo>
                    <a:lnTo>
                      <a:pt x="21731" y="11797"/>
                    </a:lnTo>
                    <a:lnTo>
                      <a:pt x="24836" y="14902"/>
                    </a:lnTo>
                    <a:lnTo>
                      <a:pt x="29182" y="17075"/>
                    </a:lnTo>
                    <a:lnTo>
                      <a:pt x="22973" y="18937"/>
                    </a:lnTo>
                    <a:lnTo>
                      <a:pt x="15522" y="21110"/>
                    </a:lnTo>
                    <a:lnTo>
                      <a:pt x="9313" y="21110"/>
                    </a:lnTo>
                    <a:lnTo>
                      <a:pt x="0" y="21110"/>
                    </a:lnTo>
                    <a:lnTo>
                      <a:pt x="5278" y="33839"/>
                    </a:lnTo>
                    <a:lnTo>
                      <a:pt x="15522" y="33839"/>
                    </a:lnTo>
                    <a:lnTo>
                      <a:pt x="30113" y="36012"/>
                    </a:lnTo>
                    <a:lnTo>
                      <a:pt x="43773" y="36943"/>
                    </a:lnTo>
                    <a:lnTo>
                      <a:pt x="49050" y="36943"/>
                    </a:lnTo>
                    <a:lnTo>
                      <a:pt x="52155" y="26388"/>
                    </a:lnTo>
                    <a:lnTo>
                      <a:pt x="54018" y="24525"/>
                    </a:lnTo>
                    <a:lnTo>
                      <a:pt x="56191" y="26388"/>
                    </a:lnTo>
                    <a:lnTo>
                      <a:pt x="58364" y="28561"/>
                    </a:lnTo>
                    <a:lnTo>
                      <a:pt x="59295" y="29803"/>
                    </a:lnTo>
                    <a:lnTo>
                      <a:pt x="59295" y="31666"/>
                    </a:lnTo>
                    <a:lnTo>
                      <a:pt x="59295" y="33839"/>
                    </a:lnTo>
                    <a:lnTo>
                      <a:pt x="65504" y="33839"/>
                    </a:lnTo>
                    <a:lnTo>
                      <a:pt x="68609" y="31666"/>
                    </a:lnTo>
                    <a:lnTo>
                      <a:pt x="72955" y="29803"/>
                    </a:lnTo>
                    <a:lnTo>
                      <a:pt x="77922" y="28561"/>
                    </a:lnTo>
                    <a:lnTo>
                      <a:pt x="81337" y="26388"/>
                    </a:lnTo>
                    <a:lnTo>
                      <a:pt x="88477" y="26388"/>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056" name="Google Shape;1056;p39"/>
              <p:cNvSpPr/>
              <p:nvPr/>
            </p:nvSpPr>
            <p:spPr>
              <a:xfrm>
                <a:off x="4215796" y="5526404"/>
                <a:ext cx="34149" cy="12417"/>
              </a:xfrm>
              <a:custGeom>
                <a:rect b="b" l="l" r="r" t="t"/>
                <a:pathLst>
                  <a:path extrusionOk="0" h="12417" w="34149">
                    <a:moveTo>
                      <a:pt x="27940" y="12728"/>
                    </a:moveTo>
                    <a:lnTo>
                      <a:pt x="31045" y="10555"/>
                    </a:lnTo>
                    <a:lnTo>
                      <a:pt x="33218" y="7451"/>
                    </a:lnTo>
                    <a:lnTo>
                      <a:pt x="36322" y="5278"/>
                    </a:lnTo>
                    <a:lnTo>
                      <a:pt x="27940" y="1242"/>
                    </a:lnTo>
                    <a:lnTo>
                      <a:pt x="20800" y="0"/>
                    </a:lnTo>
                    <a:lnTo>
                      <a:pt x="13349" y="0"/>
                    </a:lnTo>
                    <a:lnTo>
                      <a:pt x="0" y="1242"/>
                    </a:lnTo>
                    <a:lnTo>
                      <a:pt x="0" y="12728"/>
                    </a:lnTo>
                    <a:lnTo>
                      <a:pt x="6209" y="10555"/>
                    </a:lnTo>
                    <a:lnTo>
                      <a:pt x="11487" y="10555"/>
                    </a:lnTo>
                    <a:lnTo>
                      <a:pt x="16454" y="10555"/>
                    </a:lnTo>
                    <a:lnTo>
                      <a:pt x="21731" y="12728"/>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057" name="Google Shape;1057;p39"/>
              <p:cNvSpPr/>
              <p:nvPr/>
            </p:nvSpPr>
            <p:spPr>
              <a:xfrm>
                <a:off x="4066782" y="5047076"/>
                <a:ext cx="12417" cy="15522"/>
              </a:xfrm>
              <a:custGeom>
                <a:rect b="b" l="l" r="r" t="t"/>
                <a:pathLst>
                  <a:path extrusionOk="0" h="15522" w="12417">
                    <a:moveTo>
                      <a:pt x="6209" y="17075"/>
                    </a:moveTo>
                    <a:lnTo>
                      <a:pt x="7140" y="11487"/>
                    </a:lnTo>
                    <a:lnTo>
                      <a:pt x="7140" y="9624"/>
                    </a:lnTo>
                    <a:lnTo>
                      <a:pt x="9313" y="6209"/>
                    </a:lnTo>
                    <a:lnTo>
                      <a:pt x="11487" y="4346"/>
                    </a:lnTo>
                    <a:lnTo>
                      <a:pt x="12418" y="0"/>
                    </a:lnTo>
                    <a:lnTo>
                      <a:pt x="9313" y="0"/>
                    </a:lnTo>
                    <a:lnTo>
                      <a:pt x="7140" y="4346"/>
                    </a:lnTo>
                    <a:lnTo>
                      <a:pt x="4036" y="7451"/>
                    </a:lnTo>
                    <a:lnTo>
                      <a:pt x="2173" y="9624"/>
                    </a:lnTo>
                    <a:lnTo>
                      <a:pt x="0" y="11487"/>
                    </a:lnTo>
                    <a:lnTo>
                      <a:pt x="0" y="13660"/>
                    </a:lnTo>
                    <a:lnTo>
                      <a:pt x="2173" y="14901"/>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058" name="Google Shape;1058;p39"/>
              <p:cNvSpPr/>
              <p:nvPr/>
            </p:nvSpPr>
            <p:spPr>
              <a:xfrm>
                <a:off x="3707286" y="4372477"/>
                <a:ext cx="55880" cy="43462"/>
              </a:xfrm>
              <a:custGeom>
                <a:rect b="b" l="l" r="r" t="t"/>
                <a:pathLst>
                  <a:path extrusionOk="0" h="43462" w="55880">
                    <a:moveTo>
                      <a:pt x="16764" y="37564"/>
                    </a:moveTo>
                    <a:lnTo>
                      <a:pt x="23904" y="45015"/>
                    </a:lnTo>
                    <a:lnTo>
                      <a:pt x="32286" y="45015"/>
                    </a:lnTo>
                    <a:lnTo>
                      <a:pt x="38495" y="44083"/>
                    </a:lnTo>
                    <a:lnTo>
                      <a:pt x="43773" y="44083"/>
                    </a:lnTo>
                    <a:lnTo>
                      <a:pt x="46877" y="41910"/>
                    </a:lnTo>
                    <a:lnTo>
                      <a:pt x="51224" y="36633"/>
                    </a:lnTo>
                    <a:lnTo>
                      <a:pt x="56191" y="36633"/>
                    </a:lnTo>
                    <a:lnTo>
                      <a:pt x="41600" y="22973"/>
                    </a:lnTo>
                    <a:lnTo>
                      <a:pt x="27009" y="10245"/>
                    </a:lnTo>
                    <a:lnTo>
                      <a:pt x="10555" y="0"/>
                    </a:lnTo>
                    <a:lnTo>
                      <a:pt x="12418" y="7140"/>
                    </a:lnTo>
                    <a:lnTo>
                      <a:pt x="12418" y="10245"/>
                    </a:lnTo>
                    <a:lnTo>
                      <a:pt x="14591" y="12418"/>
                    </a:lnTo>
                    <a:lnTo>
                      <a:pt x="16764" y="15522"/>
                    </a:lnTo>
                    <a:lnTo>
                      <a:pt x="0" y="25146"/>
                    </a:lnTo>
                    <a:lnTo>
                      <a:pt x="0" y="29182"/>
                    </a:lnTo>
                    <a:lnTo>
                      <a:pt x="9313" y="32286"/>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059" name="Google Shape;1059;p39"/>
              <p:cNvSpPr/>
              <p:nvPr/>
            </p:nvSpPr>
            <p:spPr>
              <a:xfrm>
                <a:off x="3927081" y="4626422"/>
                <a:ext cx="24835" cy="21731"/>
              </a:xfrm>
              <a:custGeom>
                <a:rect b="b" l="l" r="r" t="t"/>
                <a:pathLst>
                  <a:path extrusionOk="0" h="21731" w="24835">
                    <a:moveTo>
                      <a:pt x="24215" y="4346"/>
                    </a:moveTo>
                    <a:lnTo>
                      <a:pt x="19869" y="0"/>
                    </a:lnTo>
                    <a:lnTo>
                      <a:pt x="14591" y="6519"/>
                    </a:lnTo>
                    <a:lnTo>
                      <a:pt x="7451" y="9624"/>
                    </a:lnTo>
                    <a:lnTo>
                      <a:pt x="0" y="12728"/>
                    </a:lnTo>
                    <a:lnTo>
                      <a:pt x="0" y="17075"/>
                    </a:lnTo>
                    <a:lnTo>
                      <a:pt x="4346" y="17075"/>
                    </a:lnTo>
                    <a:lnTo>
                      <a:pt x="9624" y="20179"/>
                    </a:lnTo>
                    <a:lnTo>
                      <a:pt x="16764" y="22042"/>
                    </a:lnTo>
                    <a:lnTo>
                      <a:pt x="24215" y="24215"/>
                    </a:lnTo>
                    <a:lnTo>
                      <a:pt x="24215" y="20179"/>
                    </a:lnTo>
                    <a:lnTo>
                      <a:pt x="27319" y="20179"/>
                    </a:lnTo>
                    <a:lnTo>
                      <a:pt x="27319" y="14901"/>
                    </a:lnTo>
                    <a:lnTo>
                      <a:pt x="27319" y="11797"/>
                    </a:lnTo>
                    <a:lnTo>
                      <a:pt x="26077" y="7451"/>
                    </a:lnTo>
                    <a:lnTo>
                      <a:pt x="26077" y="6519"/>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060" name="Google Shape;1060;p39"/>
              <p:cNvSpPr/>
              <p:nvPr/>
            </p:nvSpPr>
            <p:spPr>
              <a:xfrm>
                <a:off x="3587454" y="4223153"/>
                <a:ext cx="37253" cy="31044"/>
              </a:xfrm>
              <a:custGeom>
                <a:rect b="b" l="l" r="r" t="t"/>
                <a:pathLst>
                  <a:path extrusionOk="0" h="31044" w="37253">
                    <a:moveTo>
                      <a:pt x="19869" y="33528"/>
                    </a:moveTo>
                    <a:lnTo>
                      <a:pt x="25146" y="31665"/>
                    </a:lnTo>
                    <a:lnTo>
                      <a:pt x="30424" y="31665"/>
                    </a:lnTo>
                    <a:lnTo>
                      <a:pt x="34460" y="29492"/>
                    </a:lnTo>
                    <a:lnTo>
                      <a:pt x="39737" y="29492"/>
                    </a:lnTo>
                    <a:lnTo>
                      <a:pt x="39737" y="22042"/>
                    </a:lnTo>
                    <a:lnTo>
                      <a:pt x="37564" y="16764"/>
                    </a:lnTo>
                    <a:lnTo>
                      <a:pt x="37564" y="12728"/>
                    </a:lnTo>
                    <a:lnTo>
                      <a:pt x="36633" y="7451"/>
                    </a:lnTo>
                    <a:lnTo>
                      <a:pt x="30424" y="4346"/>
                    </a:lnTo>
                    <a:lnTo>
                      <a:pt x="22973" y="2173"/>
                    </a:lnTo>
                    <a:lnTo>
                      <a:pt x="15833" y="0"/>
                    </a:lnTo>
                    <a:lnTo>
                      <a:pt x="7451" y="0"/>
                    </a:lnTo>
                    <a:lnTo>
                      <a:pt x="0" y="16764"/>
                    </a:lnTo>
                    <a:lnTo>
                      <a:pt x="10555" y="24215"/>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061" name="Google Shape;1061;p39"/>
              <p:cNvSpPr/>
              <p:nvPr/>
            </p:nvSpPr>
            <p:spPr>
              <a:xfrm>
                <a:off x="2717274" y="4696893"/>
                <a:ext cx="18626" cy="9313"/>
              </a:xfrm>
              <a:custGeom>
                <a:rect b="b" l="l" r="r" t="t"/>
                <a:pathLst>
                  <a:path extrusionOk="0" h="9313" w="18626">
                    <a:moveTo>
                      <a:pt x="4346" y="3104"/>
                    </a:moveTo>
                    <a:lnTo>
                      <a:pt x="7451" y="5278"/>
                    </a:lnTo>
                    <a:lnTo>
                      <a:pt x="11486" y="8382"/>
                    </a:lnTo>
                    <a:lnTo>
                      <a:pt x="16764" y="10555"/>
                    </a:lnTo>
                    <a:lnTo>
                      <a:pt x="16764" y="7451"/>
                    </a:lnTo>
                    <a:lnTo>
                      <a:pt x="20800" y="7451"/>
                    </a:lnTo>
                    <a:lnTo>
                      <a:pt x="20800" y="0"/>
                    </a:lnTo>
                    <a:lnTo>
                      <a:pt x="0" y="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062" name="Google Shape;1062;p39"/>
              <p:cNvSpPr/>
              <p:nvPr/>
            </p:nvSpPr>
            <p:spPr>
              <a:xfrm>
                <a:off x="2917512" y="4768295"/>
                <a:ext cx="31044" cy="34149"/>
              </a:xfrm>
              <a:custGeom>
                <a:rect b="b" l="l" r="r" t="t"/>
                <a:pathLst>
                  <a:path extrusionOk="0" h="34149" w="31044">
                    <a:moveTo>
                      <a:pt x="21731" y="3104"/>
                    </a:moveTo>
                    <a:lnTo>
                      <a:pt x="16764" y="5278"/>
                    </a:lnTo>
                    <a:lnTo>
                      <a:pt x="13349" y="7451"/>
                    </a:lnTo>
                    <a:lnTo>
                      <a:pt x="0" y="12728"/>
                    </a:lnTo>
                    <a:lnTo>
                      <a:pt x="2173" y="18006"/>
                    </a:lnTo>
                    <a:lnTo>
                      <a:pt x="2173" y="23283"/>
                    </a:lnTo>
                    <a:lnTo>
                      <a:pt x="4036" y="29492"/>
                    </a:lnTo>
                    <a:lnTo>
                      <a:pt x="6209" y="32597"/>
                    </a:lnTo>
                    <a:lnTo>
                      <a:pt x="9313" y="36943"/>
                    </a:lnTo>
                    <a:lnTo>
                      <a:pt x="11487" y="34770"/>
                    </a:lnTo>
                    <a:lnTo>
                      <a:pt x="18627" y="30424"/>
                    </a:lnTo>
                    <a:lnTo>
                      <a:pt x="26077" y="25146"/>
                    </a:lnTo>
                    <a:lnTo>
                      <a:pt x="31355" y="15833"/>
                    </a:lnTo>
                    <a:lnTo>
                      <a:pt x="31355" y="8382"/>
                    </a:lnTo>
                    <a:lnTo>
                      <a:pt x="26077" y="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063" name="Google Shape;1063;p39"/>
              <p:cNvSpPr/>
              <p:nvPr/>
            </p:nvSpPr>
            <p:spPr>
              <a:xfrm>
                <a:off x="3423849" y="4239917"/>
                <a:ext cx="245252" cy="170745"/>
              </a:xfrm>
              <a:custGeom>
                <a:rect b="b" l="l" r="r" t="t"/>
                <a:pathLst>
                  <a:path extrusionOk="0" h="170745" w="245252">
                    <a:moveTo>
                      <a:pt x="7451" y="86304"/>
                    </a:moveTo>
                    <a:lnTo>
                      <a:pt x="12418" y="96859"/>
                    </a:lnTo>
                    <a:lnTo>
                      <a:pt x="14591" y="108346"/>
                    </a:lnTo>
                    <a:lnTo>
                      <a:pt x="30424" y="108346"/>
                    </a:lnTo>
                    <a:lnTo>
                      <a:pt x="43773" y="108346"/>
                    </a:lnTo>
                    <a:lnTo>
                      <a:pt x="49982" y="108346"/>
                    </a:lnTo>
                    <a:lnTo>
                      <a:pt x="63641" y="110519"/>
                    </a:lnTo>
                    <a:lnTo>
                      <a:pt x="70782" y="111450"/>
                    </a:lnTo>
                    <a:lnTo>
                      <a:pt x="76059" y="115486"/>
                    </a:lnTo>
                    <a:lnTo>
                      <a:pt x="83510" y="120763"/>
                    </a:lnTo>
                    <a:lnTo>
                      <a:pt x="83510" y="125110"/>
                    </a:lnTo>
                    <a:lnTo>
                      <a:pt x="66746" y="126041"/>
                    </a:lnTo>
                    <a:lnTo>
                      <a:pt x="49982" y="128214"/>
                    </a:lnTo>
                    <a:lnTo>
                      <a:pt x="36633" y="132560"/>
                    </a:lnTo>
                    <a:lnTo>
                      <a:pt x="27009" y="140942"/>
                    </a:lnTo>
                    <a:lnTo>
                      <a:pt x="22973" y="140942"/>
                    </a:lnTo>
                    <a:lnTo>
                      <a:pt x="29182" y="152429"/>
                    </a:lnTo>
                    <a:lnTo>
                      <a:pt x="37564" y="157706"/>
                    </a:lnTo>
                    <a:lnTo>
                      <a:pt x="46877" y="159880"/>
                    </a:lnTo>
                    <a:lnTo>
                      <a:pt x="57432" y="161742"/>
                    </a:lnTo>
                    <a:lnTo>
                      <a:pt x="70782" y="164847"/>
                    </a:lnTo>
                    <a:lnTo>
                      <a:pt x="95928" y="172297"/>
                    </a:lnTo>
                    <a:lnTo>
                      <a:pt x="117659" y="172297"/>
                    </a:lnTo>
                    <a:lnTo>
                      <a:pt x="137527" y="169193"/>
                    </a:lnTo>
                    <a:lnTo>
                      <a:pt x="157396" y="162984"/>
                    </a:lnTo>
                    <a:lnTo>
                      <a:pt x="178196" y="159880"/>
                    </a:lnTo>
                    <a:lnTo>
                      <a:pt x="195891" y="161742"/>
                    </a:lnTo>
                    <a:lnTo>
                      <a:pt x="214828" y="169193"/>
                    </a:lnTo>
                    <a:lnTo>
                      <a:pt x="225073" y="169193"/>
                    </a:lnTo>
                    <a:lnTo>
                      <a:pt x="234387" y="167020"/>
                    </a:lnTo>
                    <a:lnTo>
                      <a:pt x="244010" y="164847"/>
                    </a:lnTo>
                    <a:lnTo>
                      <a:pt x="241837" y="159880"/>
                    </a:lnTo>
                    <a:lnTo>
                      <a:pt x="241837" y="157706"/>
                    </a:lnTo>
                    <a:lnTo>
                      <a:pt x="241837" y="154602"/>
                    </a:lnTo>
                    <a:lnTo>
                      <a:pt x="239664" y="154602"/>
                    </a:lnTo>
                    <a:lnTo>
                      <a:pt x="237491" y="152429"/>
                    </a:lnTo>
                    <a:lnTo>
                      <a:pt x="234387" y="148083"/>
                    </a:lnTo>
                    <a:lnTo>
                      <a:pt x="234387" y="140942"/>
                    </a:lnTo>
                    <a:lnTo>
                      <a:pt x="237491" y="142805"/>
                    </a:lnTo>
                    <a:lnTo>
                      <a:pt x="239664" y="144978"/>
                    </a:lnTo>
                    <a:lnTo>
                      <a:pt x="241837" y="147151"/>
                    </a:lnTo>
                    <a:lnTo>
                      <a:pt x="244010" y="148083"/>
                    </a:lnTo>
                    <a:lnTo>
                      <a:pt x="247115" y="148083"/>
                    </a:lnTo>
                    <a:lnTo>
                      <a:pt x="244942" y="132560"/>
                    </a:lnTo>
                    <a:lnTo>
                      <a:pt x="239664" y="122937"/>
                    </a:lnTo>
                    <a:lnTo>
                      <a:pt x="230351" y="115486"/>
                    </a:lnTo>
                    <a:lnTo>
                      <a:pt x="219796" y="113623"/>
                    </a:lnTo>
                    <a:lnTo>
                      <a:pt x="203342" y="111450"/>
                    </a:lnTo>
                    <a:lnTo>
                      <a:pt x="198064" y="83199"/>
                    </a:lnTo>
                    <a:lnTo>
                      <a:pt x="192787" y="54638"/>
                    </a:lnTo>
                    <a:lnTo>
                      <a:pt x="185647" y="32597"/>
                    </a:lnTo>
                    <a:lnTo>
                      <a:pt x="171987" y="14901"/>
                    </a:lnTo>
                    <a:lnTo>
                      <a:pt x="150256" y="0"/>
                    </a:lnTo>
                    <a:lnTo>
                      <a:pt x="144978" y="10555"/>
                    </a:lnTo>
                    <a:lnTo>
                      <a:pt x="143736" y="22042"/>
                    </a:lnTo>
                    <a:lnTo>
                      <a:pt x="150256" y="32597"/>
                    </a:lnTo>
                    <a:lnTo>
                      <a:pt x="150256" y="40048"/>
                    </a:lnTo>
                    <a:lnTo>
                      <a:pt x="150256" y="46256"/>
                    </a:lnTo>
                    <a:lnTo>
                      <a:pt x="149014" y="51534"/>
                    </a:lnTo>
                    <a:lnTo>
                      <a:pt x="146841" y="56812"/>
                    </a:lnTo>
                    <a:lnTo>
                      <a:pt x="141874" y="49361"/>
                    </a:lnTo>
                    <a:lnTo>
                      <a:pt x="134423" y="38806"/>
                    </a:lnTo>
                    <a:lnTo>
                      <a:pt x="127283" y="24215"/>
                    </a:lnTo>
                    <a:lnTo>
                      <a:pt x="122005" y="25457"/>
                    </a:lnTo>
                    <a:lnTo>
                      <a:pt x="115796" y="25457"/>
                    </a:lnTo>
                    <a:lnTo>
                      <a:pt x="114555" y="27319"/>
                    </a:lnTo>
                    <a:lnTo>
                      <a:pt x="110519" y="29492"/>
                    </a:lnTo>
                    <a:lnTo>
                      <a:pt x="108346" y="31666"/>
                    </a:lnTo>
                    <a:lnTo>
                      <a:pt x="107414" y="36943"/>
                    </a:lnTo>
                    <a:lnTo>
                      <a:pt x="103068" y="32597"/>
                    </a:lnTo>
                    <a:lnTo>
                      <a:pt x="99964" y="31666"/>
                    </a:lnTo>
                    <a:lnTo>
                      <a:pt x="98101" y="27319"/>
                    </a:lnTo>
                    <a:lnTo>
                      <a:pt x="95928" y="24215"/>
                    </a:lnTo>
                    <a:lnTo>
                      <a:pt x="93755" y="22042"/>
                    </a:lnTo>
                    <a:lnTo>
                      <a:pt x="90650" y="20179"/>
                    </a:lnTo>
                    <a:lnTo>
                      <a:pt x="83510" y="20179"/>
                    </a:lnTo>
                    <a:lnTo>
                      <a:pt x="72023" y="20179"/>
                    </a:lnTo>
                    <a:lnTo>
                      <a:pt x="59295" y="20179"/>
                    </a:lnTo>
                    <a:lnTo>
                      <a:pt x="49982" y="20179"/>
                    </a:lnTo>
                    <a:lnTo>
                      <a:pt x="49982" y="16764"/>
                    </a:lnTo>
                    <a:lnTo>
                      <a:pt x="49050" y="14901"/>
                    </a:lnTo>
                    <a:lnTo>
                      <a:pt x="49050" y="12728"/>
                    </a:lnTo>
                    <a:lnTo>
                      <a:pt x="49982" y="12728"/>
                    </a:lnTo>
                    <a:lnTo>
                      <a:pt x="49982" y="10555"/>
                    </a:lnTo>
                    <a:lnTo>
                      <a:pt x="49982" y="7451"/>
                    </a:lnTo>
                    <a:lnTo>
                      <a:pt x="46877" y="7451"/>
                    </a:lnTo>
                    <a:lnTo>
                      <a:pt x="34459" y="5278"/>
                    </a:lnTo>
                    <a:lnTo>
                      <a:pt x="22973" y="12728"/>
                    </a:lnTo>
                    <a:lnTo>
                      <a:pt x="14591" y="24215"/>
                    </a:lnTo>
                    <a:lnTo>
                      <a:pt x="7451" y="36943"/>
                    </a:lnTo>
                    <a:lnTo>
                      <a:pt x="0" y="47498"/>
                    </a:lnTo>
                    <a:lnTo>
                      <a:pt x="0" y="66125"/>
                    </a:lnTo>
                    <a:lnTo>
                      <a:pt x="3104" y="7668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064" name="Google Shape;1064;p39"/>
              <p:cNvSpPr/>
              <p:nvPr/>
            </p:nvSpPr>
            <p:spPr>
              <a:xfrm>
                <a:off x="2687161" y="4573956"/>
                <a:ext cx="37253" cy="27940"/>
              </a:xfrm>
              <a:custGeom>
                <a:rect b="b" l="l" r="r" t="t"/>
                <a:pathLst>
                  <a:path extrusionOk="0" h="27940" w="37253">
                    <a:moveTo>
                      <a:pt x="32286" y="23283"/>
                    </a:moveTo>
                    <a:lnTo>
                      <a:pt x="36322" y="23283"/>
                    </a:lnTo>
                    <a:lnTo>
                      <a:pt x="39737" y="19869"/>
                    </a:lnTo>
                    <a:lnTo>
                      <a:pt x="30113" y="8382"/>
                    </a:lnTo>
                    <a:lnTo>
                      <a:pt x="17695" y="3104"/>
                    </a:lnTo>
                    <a:lnTo>
                      <a:pt x="0" y="0"/>
                    </a:lnTo>
                    <a:lnTo>
                      <a:pt x="0" y="7451"/>
                    </a:lnTo>
                    <a:lnTo>
                      <a:pt x="0" y="10555"/>
                    </a:lnTo>
                    <a:lnTo>
                      <a:pt x="3104" y="14901"/>
                    </a:lnTo>
                    <a:lnTo>
                      <a:pt x="5278" y="15833"/>
                    </a:lnTo>
                    <a:lnTo>
                      <a:pt x="10555" y="18006"/>
                    </a:lnTo>
                    <a:lnTo>
                      <a:pt x="14591" y="22042"/>
                    </a:lnTo>
                    <a:lnTo>
                      <a:pt x="19869" y="25146"/>
                    </a:lnTo>
                    <a:lnTo>
                      <a:pt x="22973" y="29492"/>
                    </a:lnTo>
                    <a:lnTo>
                      <a:pt x="29182" y="27319"/>
                    </a:lnTo>
                    <a:lnTo>
                      <a:pt x="30113" y="25146"/>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065" name="Google Shape;1065;p39"/>
              <p:cNvSpPr/>
              <p:nvPr/>
            </p:nvSpPr>
            <p:spPr>
              <a:xfrm>
                <a:off x="3878341" y="4529873"/>
                <a:ext cx="93133" cy="86924"/>
              </a:xfrm>
              <a:custGeom>
                <a:rect b="b" l="l" r="r" t="t"/>
                <a:pathLst>
                  <a:path extrusionOk="0" h="86924" w="93133">
                    <a:moveTo>
                      <a:pt x="60226" y="29492"/>
                    </a:moveTo>
                    <a:lnTo>
                      <a:pt x="39427" y="29492"/>
                    </a:lnTo>
                    <a:lnTo>
                      <a:pt x="39427" y="22042"/>
                    </a:lnTo>
                    <a:lnTo>
                      <a:pt x="39427" y="15833"/>
                    </a:lnTo>
                    <a:lnTo>
                      <a:pt x="38495" y="12728"/>
                    </a:lnTo>
                    <a:lnTo>
                      <a:pt x="36322" y="8382"/>
                    </a:lnTo>
                    <a:lnTo>
                      <a:pt x="36322" y="0"/>
                    </a:lnTo>
                    <a:lnTo>
                      <a:pt x="24836" y="10555"/>
                    </a:lnTo>
                    <a:lnTo>
                      <a:pt x="17695" y="25146"/>
                    </a:lnTo>
                    <a:lnTo>
                      <a:pt x="10245" y="40048"/>
                    </a:lnTo>
                    <a:lnTo>
                      <a:pt x="0" y="52465"/>
                    </a:lnTo>
                    <a:lnTo>
                      <a:pt x="3104" y="56812"/>
                    </a:lnTo>
                    <a:lnTo>
                      <a:pt x="7140" y="58985"/>
                    </a:lnTo>
                    <a:lnTo>
                      <a:pt x="9313" y="58985"/>
                    </a:lnTo>
                    <a:lnTo>
                      <a:pt x="12418" y="59916"/>
                    </a:lnTo>
                    <a:lnTo>
                      <a:pt x="16454" y="59916"/>
                    </a:lnTo>
                    <a:lnTo>
                      <a:pt x="19558" y="62089"/>
                    </a:lnTo>
                    <a:lnTo>
                      <a:pt x="24836" y="63952"/>
                    </a:lnTo>
                    <a:lnTo>
                      <a:pt x="27009" y="69229"/>
                    </a:lnTo>
                    <a:lnTo>
                      <a:pt x="29182" y="73576"/>
                    </a:lnTo>
                    <a:lnTo>
                      <a:pt x="31045" y="76680"/>
                    </a:lnTo>
                    <a:lnTo>
                      <a:pt x="29182" y="81026"/>
                    </a:lnTo>
                    <a:lnTo>
                      <a:pt x="29182" y="84131"/>
                    </a:lnTo>
                    <a:lnTo>
                      <a:pt x="29182" y="89408"/>
                    </a:lnTo>
                    <a:lnTo>
                      <a:pt x="43773" y="84131"/>
                    </a:lnTo>
                    <a:lnTo>
                      <a:pt x="54018" y="74507"/>
                    </a:lnTo>
                    <a:lnTo>
                      <a:pt x="60226" y="59916"/>
                    </a:lnTo>
                    <a:lnTo>
                      <a:pt x="65504" y="63952"/>
                    </a:lnTo>
                    <a:lnTo>
                      <a:pt x="68608" y="66125"/>
                    </a:lnTo>
                    <a:lnTo>
                      <a:pt x="72955" y="69229"/>
                    </a:lnTo>
                    <a:lnTo>
                      <a:pt x="72955" y="71403"/>
                    </a:lnTo>
                    <a:lnTo>
                      <a:pt x="72955" y="74507"/>
                    </a:lnTo>
                    <a:lnTo>
                      <a:pt x="72955" y="81026"/>
                    </a:lnTo>
                    <a:lnTo>
                      <a:pt x="72955" y="86304"/>
                    </a:lnTo>
                    <a:lnTo>
                      <a:pt x="77922" y="84131"/>
                    </a:lnTo>
                    <a:lnTo>
                      <a:pt x="83199" y="84131"/>
                    </a:lnTo>
                    <a:lnTo>
                      <a:pt x="85373" y="84131"/>
                    </a:lnTo>
                    <a:lnTo>
                      <a:pt x="87546" y="81958"/>
                    </a:lnTo>
                    <a:lnTo>
                      <a:pt x="89408" y="81026"/>
                    </a:lnTo>
                    <a:lnTo>
                      <a:pt x="92513" y="76680"/>
                    </a:lnTo>
                    <a:lnTo>
                      <a:pt x="94686" y="74507"/>
                    </a:lnTo>
                    <a:lnTo>
                      <a:pt x="94686" y="73576"/>
                    </a:lnTo>
                    <a:lnTo>
                      <a:pt x="95617" y="71403"/>
                    </a:lnTo>
                    <a:lnTo>
                      <a:pt x="95617" y="69229"/>
                    </a:lnTo>
                    <a:lnTo>
                      <a:pt x="77922" y="49361"/>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066" name="Google Shape;1066;p39"/>
              <p:cNvSpPr/>
              <p:nvPr/>
            </p:nvSpPr>
            <p:spPr>
              <a:xfrm>
                <a:off x="4263915" y="4941524"/>
                <a:ext cx="93133" cy="111760"/>
              </a:xfrm>
              <a:custGeom>
                <a:rect b="b" l="l" r="r" t="t"/>
                <a:pathLst>
                  <a:path extrusionOk="0" h="111760" w="93133">
                    <a:moveTo>
                      <a:pt x="54018" y="51534"/>
                    </a:moveTo>
                    <a:lnTo>
                      <a:pt x="53086" y="39116"/>
                    </a:lnTo>
                    <a:lnTo>
                      <a:pt x="50913" y="28561"/>
                    </a:lnTo>
                    <a:lnTo>
                      <a:pt x="50913" y="14901"/>
                    </a:lnTo>
                    <a:lnTo>
                      <a:pt x="50913" y="0"/>
                    </a:lnTo>
                    <a:lnTo>
                      <a:pt x="39427" y="0"/>
                    </a:lnTo>
                    <a:lnTo>
                      <a:pt x="29182" y="24215"/>
                    </a:lnTo>
                    <a:lnTo>
                      <a:pt x="21731" y="48430"/>
                    </a:lnTo>
                    <a:lnTo>
                      <a:pt x="10245" y="70471"/>
                    </a:lnTo>
                    <a:lnTo>
                      <a:pt x="0" y="85062"/>
                    </a:lnTo>
                    <a:lnTo>
                      <a:pt x="4036" y="88477"/>
                    </a:lnTo>
                    <a:lnTo>
                      <a:pt x="9313" y="90340"/>
                    </a:lnTo>
                    <a:lnTo>
                      <a:pt x="14591" y="90340"/>
                    </a:lnTo>
                    <a:lnTo>
                      <a:pt x="19558" y="92513"/>
                    </a:lnTo>
                    <a:lnTo>
                      <a:pt x="23904" y="92513"/>
                    </a:lnTo>
                    <a:lnTo>
                      <a:pt x="27009" y="92513"/>
                    </a:lnTo>
                    <a:lnTo>
                      <a:pt x="36322" y="92513"/>
                    </a:lnTo>
                    <a:lnTo>
                      <a:pt x="41600" y="92513"/>
                    </a:lnTo>
                    <a:lnTo>
                      <a:pt x="45635" y="94686"/>
                    </a:lnTo>
                    <a:lnTo>
                      <a:pt x="46877" y="95617"/>
                    </a:lnTo>
                    <a:lnTo>
                      <a:pt x="46877" y="97790"/>
                    </a:lnTo>
                    <a:lnTo>
                      <a:pt x="46877" y="103068"/>
                    </a:lnTo>
                    <a:lnTo>
                      <a:pt x="46877" y="108346"/>
                    </a:lnTo>
                    <a:lnTo>
                      <a:pt x="56191" y="103068"/>
                    </a:lnTo>
                    <a:lnTo>
                      <a:pt x="63331" y="95617"/>
                    </a:lnTo>
                    <a:lnTo>
                      <a:pt x="70782" y="88477"/>
                    </a:lnTo>
                    <a:lnTo>
                      <a:pt x="74817" y="88477"/>
                    </a:lnTo>
                    <a:lnTo>
                      <a:pt x="74817" y="92513"/>
                    </a:lnTo>
                    <a:lnTo>
                      <a:pt x="74817" y="95617"/>
                    </a:lnTo>
                    <a:lnTo>
                      <a:pt x="72955" y="97790"/>
                    </a:lnTo>
                    <a:lnTo>
                      <a:pt x="72955" y="99964"/>
                    </a:lnTo>
                    <a:lnTo>
                      <a:pt x="70782" y="100895"/>
                    </a:lnTo>
                    <a:lnTo>
                      <a:pt x="70782" y="108346"/>
                    </a:lnTo>
                    <a:lnTo>
                      <a:pt x="74817" y="107104"/>
                    </a:lnTo>
                    <a:lnTo>
                      <a:pt x="76059" y="107104"/>
                    </a:lnTo>
                    <a:lnTo>
                      <a:pt x="76059" y="105241"/>
                    </a:lnTo>
                    <a:lnTo>
                      <a:pt x="77922" y="105241"/>
                    </a:lnTo>
                    <a:lnTo>
                      <a:pt x="80095" y="100895"/>
                    </a:lnTo>
                    <a:lnTo>
                      <a:pt x="80095" y="103068"/>
                    </a:lnTo>
                    <a:lnTo>
                      <a:pt x="82268" y="105241"/>
                    </a:lnTo>
                    <a:lnTo>
                      <a:pt x="82268" y="107104"/>
                    </a:lnTo>
                    <a:lnTo>
                      <a:pt x="82268" y="108346"/>
                    </a:lnTo>
                    <a:lnTo>
                      <a:pt x="83200" y="112381"/>
                    </a:lnTo>
                    <a:lnTo>
                      <a:pt x="87546" y="112381"/>
                    </a:lnTo>
                    <a:lnTo>
                      <a:pt x="89408" y="99964"/>
                    </a:lnTo>
                    <a:lnTo>
                      <a:pt x="92513" y="87235"/>
                    </a:lnTo>
                    <a:lnTo>
                      <a:pt x="94686" y="75749"/>
                    </a:lnTo>
                    <a:lnTo>
                      <a:pt x="92513" y="73576"/>
                    </a:lnTo>
                    <a:lnTo>
                      <a:pt x="90650" y="73576"/>
                    </a:lnTo>
                    <a:lnTo>
                      <a:pt x="89408" y="73576"/>
                    </a:lnTo>
                    <a:lnTo>
                      <a:pt x="87546" y="73576"/>
                    </a:lnTo>
                    <a:lnTo>
                      <a:pt x="85373" y="73576"/>
                    </a:lnTo>
                    <a:lnTo>
                      <a:pt x="83200" y="72644"/>
                    </a:lnTo>
                    <a:lnTo>
                      <a:pt x="74817" y="72644"/>
                    </a:lnTo>
                    <a:lnTo>
                      <a:pt x="74817" y="51534"/>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067" name="Google Shape;1067;p39"/>
              <p:cNvSpPr/>
              <p:nvPr/>
            </p:nvSpPr>
            <p:spPr>
              <a:xfrm>
                <a:off x="4034496" y="4432083"/>
                <a:ext cx="27940" cy="40357"/>
              </a:xfrm>
              <a:custGeom>
                <a:rect b="b" l="l" r="r" t="t"/>
                <a:pathLst>
                  <a:path extrusionOk="0" h="40357" w="27940">
                    <a:moveTo>
                      <a:pt x="4346" y="42221"/>
                    </a:moveTo>
                    <a:lnTo>
                      <a:pt x="12418" y="40979"/>
                    </a:lnTo>
                    <a:lnTo>
                      <a:pt x="18937" y="40979"/>
                    </a:lnTo>
                    <a:lnTo>
                      <a:pt x="23904" y="39116"/>
                    </a:lnTo>
                    <a:lnTo>
                      <a:pt x="29182" y="36943"/>
                    </a:lnTo>
                    <a:lnTo>
                      <a:pt x="27009" y="29492"/>
                    </a:lnTo>
                    <a:lnTo>
                      <a:pt x="26077" y="24215"/>
                    </a:lnTo>
                    <a:lnTo>
                      <a:pt x="23904" y="18937"/>
                    </a:lnTo>
                    <a:lnTo>
                      <a:pt x="19869" y="12728"/>
                    </a:lnTo>
                    <a:lnTo>
                      <a:pt x="18937" y="9624"/>
                    </a:lnTo>
                    <a:lnTo>
                      <a:pt x="18937" y="7451"/>
                    </a:lnTo>
                    <a:lnTo>
                      <a:pt x="18937" y="5278"/>
                    </a:lnTo>
                    <a:lnTo>
                      <a:pt x="16764" y="4346"/>
                    </a:lnTo>
                    <a:lnTo>
                      <a:pt x="14591" y="4346"/>
                    </a:lnTo>
                    <a:lnTo>
                      <a:pt x="12418" y="2173"/>
                    </a:lnTo>
                    <a:lnTo>
                      <a:pt x="9313" y="0"/>
                    </a:lnTo>
                    <a:lnTo>
                      <a:pt x="5278" y="5278"/>
                    </a:lnTo>
                    <a:lnTo>
                      <a:pt x="4346" y="9624"/>
                    </a:lnTo>
                    <a:lnTo>
                      <a:pt x="0" y="12728"/>
                    </a:lnTo>
                    <a:lnTo>
                      <a:pt x="0" y="24215"/>
                    </a:lnTo>
                    <a:lnTo>
                      <a:pt x="2173" y="33839"/>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068" name="Google Shape;1068;p39"/>
              <p:cNvSpPr/>
              <p:nvPr/>
            </p:nvSpPr>
            <p:spPr>
              <a:xfrm>
                <a:off x="3958436" y="4877572"/>
                <a:ext cx="15522" cy="9313"/>
              </a:xfrm>
              <a:custGeom>
                <a:rect b="b" l="l" r="r" t="t"/>
                <a:pathLst>
                  <a:path extrusionOk="0" h="9313" w="15522">
                    <a:moveTo>
                      <a:pt x="0" y="11487"/>
                    </a:moveTo>
                    <a:lnTo>
                      <a:pt x="5278" y="11487"/>
                    </a:lnTo>
                    <a:lnTo>
                      <a:pt x="7451" y="9313"/>
                    </a:lnTo>
                    <a:lnTo>
                      <a:pt x="9313" y="9313"/>
                    </a:lnTo>
                    <a:lnTo>
                      <a:pt x="10555" y="9313"/>
                    </a:lnTo>
                    <a:lnTo>
                      <a:pt x="12418" y="7451"/>
                    </a:lnTo>
                    <a:lnTo>
                      <a:pt x="15522" y="7451"/>
                    </a:lnTo>
                    <a:lnTo>
                      <a:pt x="15522" y="0"/>
                    </a:lnTo>
                    <a:lnTo>
                      <a:pt x="0" y="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069" name="Google Shape;1069;p39"/>
              <p:cNvSpPr/>
              <p:nvPr/>
            </p:nvSpPr>
            <p:spPr>
              <a:xfrm>
                <a:off x="4347115" y="4401659"/>
                <a:ext cx="40357" cy="34149"/>
              </a:xfrm>
              <a:custGeom>
                <a:rect b="b" l="l" r="r" t="t"/>
                <a:pathLst>
                  <a:path extrusionOk="0" h="34149" w="40357">
                    <a:moveTo>
                      <a:pt x="13660" y="25457"/>
                    </a:moveTo>
                    <a:lnTo>
                      <a:pt x="18937" y="30424"/>
                    </a:lnTo>
                    <a:lnTo>
                      <a:pt x="23904" y="35701"/>
                    </a:lnTo>
                    <a:lnTo>
                      <a:pt x="27009" y="34770"/>
                    </a:lnTo>
                    <a:lnTo>
                      <a:pt x="29182" y="32597"/>
                    </a:lnTo>
                    <a:lnTo>
                      <a:pt x="31355" y="32597"/>
                    </a:lnTo>
                    <a:lnTo>
                      <a:pt x="33528" y="32597"/>
                    </a:lnTo>
                    <a:lnTo>
                      <a:pt x="33528" y="30424"/>
                    </a:lnTo>
                    <a:lnTo>
                      <a:pt x="36633" y="27319"/>
                    </a:lnTo>
                    <a:lnTo>
                      <a:pt x="36633" y="25457"/>
                    </a:lnTo>
                    <a:lnTo>
                      <a:pt x="38495" y="25457"/>
                    </a:lnTo>
                    <a:lnTo>
                      <a:pt x="38495" y="23283"/>
                    </a:lnTo>
                    <a:lnTo>
                      <a:pt x="40668" y="20179"/>
                    </a:lnTo>
                    <a:lnTo>
                      <a:pt x="34459" y="14901"/>
                    </a:lnTo>
                    <a:lnTo>
                      <a:pt x="29182" y="10555"/>
                    </a:lnTo>
                    <a:lnTo>
                      <a:pt x="26077" y="7451"/>
                    </a:lnTo>
                    <a:lnTo>
                      <a:pt x="18937" y="3104"/>
                    </a:lnTo>
                    <a:lnTo>
                      <a:pt x="11487" y="0"/>
                    </a:lnTo>
                    <a:lnTo>
                      <a:pt x="9313" y="1242"/>
                    </a:lnTo>
                    <a:lnTo>
                      <a:pt x="7451" y="3104"/>
                    </a:lnTo>
                    <a:lnTo>
                      <a:pt x="4346" y="3104"/>
                    </a:lnTo>
                    <a:lnTo>
                      <a:pt x="0" y="15833"/>
                    </a:lnTo>
                    <a:lnTo>
                      <a:pt x="6209" y="20179"/>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070" name="Google Shape;1070;p39"/>
              <p:cNvSpPr/>
              <p:nvPr/>
            </p:nvSpPr>
            <p:spPr>
              <a:xfrm>
                <a:off x="4024251" y="4593825"/>
                <a:ext cx="12417" cy="15522"/>
              </a:xfrm>
              <a:custGeom>
                <a:rect b="b" l="l" r="r" t="t"/>
                <a:pathLst>
                  <a:path extrusionOk="0" h="15522" w="12417">
                    <a:moveTo>
                      <a:pt x="4967" y="17075"/>
                    </a:moveTo>
                    <a:lnTo>
                      <a:pt x="7140" y="14901"/>
                    </a:lnTo>
                    <a:lnTo>
                      <a:pt x="8072" y="14901"/>
                    </a:lnTo>
                    <a:lnTo>
                      <a:pt x="10245" y="12728"/>
                    </a:lnTo>
                    <a:lnTo>
                      <a:pt x="12418" y="10555"/>
                    </a:lnTo>
                    <a:lnTo>
                      <a:pt x="14591" y="9624"/>
                    </a:lnTo>
                    <a:lnTo>
                      <a:pt x="14591" y="7451"/>
                    </a:lnTo>
                    <a:lnTo>
                      <a:pt x="14591" y="5278"/>
                    </a:lnTo>
                    <a:lnTo>
                      <a:pt x="10245" y="5278"/>
                    </a:lnTo>
                    <a:lnTo>
                      <a:pt x="8072" y="3415"/>
                    </a:lnTo>
                    <a:lnTo>
                      <a:pt x="7140" y="2173"/>
                    </a:lnTo>
                    <a:lnTo>
                      <a:pt x="3104" y="0"/>
                    </a:lnTo>
                    <a:lnTo>
                      <a:pt x="931" y="5278"/>
                    </a:lnTo>
                    <a:lnTo>
                      <a:pt x="0" y="7451"/>
                    </a:lnTo>
                    <a:lnTo>
                      <a:pt x="0" y="10555"/>
                    </a:lnTo>
                    <a:lnTo>
                      <a:pt x="0" y="17075"/>
                    </a:lnTo>
                    <a:lnTo>
                      <a:pt x="3104" y="17075"/>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071" name="Google Shape;1071;p39"/>
              <p:cNvSpPr/>
              <p:nvPr/>
            </p:nvSpPr>
            <p:spPr>
              <a:xfrm>
                <a:off x="3970854" y="4639150"/>
                <a:ext cx="21731" cy="27940"/>
              </a:xfrm>
              <a:custGeom>
                <a:rect b="b" l="l" r="r" t="t"/>
                <a:pathLst>
                  <a:path extrusionOk="0" h="27940" w="21731">
                    <a:moveTo>
                      <a:pt x="2173" y="13660"/>
                    </a:moveTo>
                    <a:lnTo>
                      <a:pt x="2173" y="14591"/>
                    </a:lnTo>
                    <a:lnTo>
                      <a:pt x="2173" y="16764"/>
                    </a:lnTo>
                    <a:lnTo>
                      <a:pt x="0" y="21110"/>
                    </a:lnTo>
                    <a:lnTo>
                      <a:pt x="2173" y="22042"/>
                    </a:lnTo>
                    <a:lnTo>
                      <a:pt x="2173" y="24215"/>
                    </a:lnTo>
                    <a:lnTo>
                      <a:pt x="3104" y="24215"/>
                    </a:lnTo>
                    <a:lnTo>
                      <a:pt x="3104" y="28251"/>
                    </a:lnTo>
                    <a:lnTo>
                      <a:pt x="9624" y="28251"/>
                    </a:lnTo>
                    <a:lnTo>
                      <a:pt x="14591" y="26388"/>
                    </a:lnTo>
                    <a:lnTo>
                      <a:pt x="16764" y="26388"/>
                    </a:lnTo>
                    <a:lnTo>
                      <a:pt x="19869" y="24215"/>
                    </a:lnTo>
                    <a:lnTo>
                      <a:pt x="24215" y="24215"/>
                    </a:lnTo>
                    <a:lnTo>
                      <a:pt x="22042" y="16764"/>
                    </a:lnTo>
                    <a:lnTo>
                      <a:pt x="17695" y="9313"/>
                    </a:lnTo>
                    <a:lnTo>
                      <a:pt x="12728" y="4346"/>
                    </a:lnTo>
                    <a:lnTo>
                      <a:pt x="7451" y="0"/>
                    </a:lnTo>
                    <a:lnTo>
                      <a:pt x="3104" y="11487"/>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072" name="Google Shape;1072;p39"/>
              <p:cNvSpPr/>
              <p:nvPr/>
            </p:nvSpPr>
            <p:spPr>
              <a:xfrm>
                <a:off x="7159753" y="4855531"/>
                <a:ext cx="43462" cy="189371"/>
              </a:xfrm>
              <a:custGeom>
                <a:rect b="b" l="l" r="r" t="t"/>
                <a:pathLst>
                  <a:path extrusionOk="0" h="189371" w="43462">
                    <a:moveTo>
                      <a:pt x="44704" y="130077"/>
                    </a:moveTo>
                    <a:lnTo>
                      <a:pt x="39427" y="108035"/>
                    </a:lnTo>
                    <a:lnTo>
                      <a:pt x="30113" y="88167"/>
                    </a:lnTo>
                    <a:lnTo>
                      <a:pt x="24836" y="70471"/>
                    </a:lnTo>
                    <a:lnTo>
                      <a:pt x="21731" y="51534"/>
                    </a:lnTo>
                    <a:lnTo>
                      <a:pt x="21731" y="35701"/>
                    </a:lnTo>
                    <a:lnTo>
                      <a:pt x="21731" y="18937"/>
                    </a:lnTo>
                    <a:lnTo>
                      <a:pt x="15522" y="6209"/>
                    </a:lnTo>
                    <a:lnTo>
                      <a:pt x="15522" y="4036"/>
                    </a:lnTo>
                    <a:lnTo>
                      <a:pt x="14591" y="4036"/>
                    </a:lnTo>
                    <a:lnTo>
                      <a:pt x="14591" y="2173"/>
                    </a:lnTo>
                    <a:lnTo>
                      <a:pt x="12418" y="0"/>
                    </a:lnTo>
                    <a:lnTo>
                      <a:pt x="10245" y="7451"/>
                    </a:lnTo>
                    <a:lnTo>
                      <a:pt x="9313" y="13660"/>
                    </a:lnTo>
                    <a:lnTo>
                      <a:pt x="7140" y="16764"/>
                    </a:lnTo>
                    <a:lnTo>
                      <a:pt x="5278" y="21110"/>
                    </a:lnTo>
                    <a:lnTo>
                      <a:pt x="3104" y="24215"/>
                    </a:lnTo>
                    <a:lnTo>
                      <a:pt x="0" y="29492"/>
                    </a:lnTo>
                    <a:lnTo>
                      <a:pt x="0" y="70471"/>
                    </a:lnTo>
                    <a:lnTo>
                      <a:pt x="3104" y="85993"/>
                    </a:lnTo>
                    <a:lnTo>
                      <a:pt x="3104" y="110208"/>
                    </a:lnTo>
                    <a:lnTo>
                      <a:pt x="3104" y="136596"/>
                    </a:lnTo>
                    <a:lnTo>
                      <a:pt x="3104" y="159569"/>
                    </a:lnTo>
                    <a:lnTo>
                      <a:pt x="5278" y="180679"/>
                    </a:lnTo>
                    <a:lnTo>
                      <a:pt x="9313" y="191235"/>
                    </a:lnTo>
                    <a:lnTo>
                      <a:pt x="12418" y="189061"/>
                    </a:lnTo>
                    <a:lnTo>
                      <a:pt x="14591" y="189061"/>
                    </a:lnTo>
                    <a:lnTo>
                      <a:pt x="19869" y="186888"/>
                    </a:lnTo>
                    <a:lnTo>
                      <a:pt x="22973" y="186888"/>
                    </a:lnTo>
                    <a:lnTo>
                      <a:pt x="29182" y="186888"/>
                    </a:lnTo>
                    <a:lnTo>
                      <a:pt x="24836" y="169193"/>
                    </a:lnTo>
                    <a:lnTo>
                      <a:pt x="22973" y="156465"/>
                    </a:lnTo>
                    <a:lnTo>
                      <a:pt x="19869" y="143736"/>
                    </a:lnTo>
                    <a:lnTo>
                      <a:pt x="19869" y="126972"/>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073" name="Google Shape;1073;p39"/>
              <p:cNvSpPr/>
              <p:nvPr/>
            </p:nvSpPr>
            <p:spPr>
              <a:xfrm>
                <a:off x="3223922" y="4869190"/>
                <a:ext cx="34149" cy="43462"/>
              </a:xfrm>
              <a:custGeom>
                <a:rect b="b" l="l" r="r" t="t"/>
                <a:pathLst>
                  <a:path extrusionOk="0" h="43462" w="34149">
                    <a:moveTo>
                      <a:pt x="29182" y="17695"/>
                    </a:moveTo>
                    <a:lnTo>
                      <a:pt x="27009" y="3104"/>
                    </a:lnTo>
                    <a:lnTo>
                      <a:pt x="19558" y="3104"/>
                    </a:lnTo>
                    <a:lnTo>
                      <a:pt x="14591" y="3104"/>
                    </a:lnTo>
                    <a:lnTo>
                      <a:pt x="10245" y="931"/>
                    </a:lnTo>
                    <a:lnTo>
                      <a:pt x="7140" y="0"/>
                    </a:lnTo>
                    <a:lnTo>
                      <a:pt x="0" y="0"/>
                    </a:lnTo>
                    <a:lnTo>
                      <a:pt x="0" y="5278"/>
                    </a:lnTo>
                    <a:lnTo>
                      <a:pt x="0" y="8382"/>
                    </a:lnTo>
                    <a:lnTo>
                      <a:pt x="931" y="12728"/>
                    </a:lnTo>
                    <a:lnTo>
                      <a:pt x="3104" y="15833"/>
                    </a:lnTo>
                    <a:lnTo>
                      <a:pt x="7140" y="22042"/>
                    </a:lnTo>
                    <a:lnTo>
                      <a:pt x="10245" y="27319"/>
                    </a:lnTo>
                    <a:lnTo>
                      <a:pt x="14591" y="30424"/>
                    </a:lnTo>
                    <a:lnTo>
                      <a:pt x="19558" y="34770"/>
                    </a:lnTo>
                    <a:lnTo>
                      <a:pt x="22973" y="37874"/>
                    </a:lnTo>
                    <a:lnTo>
                      <a:pt x="27009" y="44083"/>
                    </a:lnTo>
                    <a:lnTo>
                      <a:pt x="34149" y="44083"/>
                    </a:lnTo>
                    <a:lnTo>
                      <a:pt x="32286" y="29492"/>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074" name="Google Shape;1074;p39"/>
              <p:cNvSpPr/>
              <p:nvPr/>
            </p:nvSpPr>
            <p:spPr>
              <a:xfrm>
                <a:off x="5439263" y="4744081"/>
                <a:ext cx="18626" cy="18626"/>
              </a:xfrm>
              <a:custGeom>
                <a:rect b="b" l="l" r="r" t="t"/>
                <a:pathLst>
                  <a:path extrusionOk="0" h="18626" w="18626">
                    <a:moveTo>
                      <a:pt x="931" y="3104"/>
                    </a:moveTo>
                    <a:lnTo>
                      <a:pt x="0" y="7451"/>
                    </a:lnTo>
                    <a:lnTo>
                      <a:pt x="0" y="9624"/>
                    </a:lnTo>
                    <a:lnTo>
                      <a:pt x="0" y="12728"/>
                    </a:lnTo>
                    <a:lnTo>
                      <a:pt x="0" y="16764"/>
                    </a:lnTo>
                    <a:lnTo>
                      <a:pt x="931" y="16764"/>
                    </a:lnTo>
                    <a:lnTo>
                      <a:pt x="3104" y="18006"/>
                    </a:lnTo>
                    <a:lnTo>
                      <a:pt x="5278" y="18006"/>
                    </a:lnTo>
                    <a:lnTo>
                      <a:pt x="8382" y="20179"/>
                    </a:lnTo>
                    <a:lnTo>
                      <a:pt x="10555" y="16764"/>
                    </a:lnTo>
                    <a:lnTo>
                      <a:pt x="14591" y="14901"/>
                    </a:lnTo>
                    <a:lnTo>
                      <a:pt x="15522" y="12728"/>
                    </a:lnTo>
                    <a:lnTo>
                      <a:pt x="19869" y="12728"/>
                    </a:lnTo>
                    <a:lnTo>
                      <a:pt x="19869" y="7451"/>
                    </a:lnTo>
                    <a:lnTo>
                      <a:pt x="5278" y="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075" name="Google Shape;1075;p39"/>
              <p:cNvSpPr/>
              <p:nvPr/>
            </p:nvSpPr>
            <p:spPr>
              <a:xfrm>
                <a:off x="5039098" y="4734767"/>
                <a:ext cx="111760" cy="217312"/>
              </a:xfrm>
              <a:custGeom>
                <a:rect b="b" l="l" r="r" t="t"/>
                <a:pathLst>
                  <a:path extrusionOk="0" h="217312" w="111760">
                    <a:moveTo>
                      <a:pt x="103068" y="141874"/>
                    </a:moveTo>
                    <a:lnTo>
                      <a:pt x="93755" y="122937"/>
                    </a:lnTo>
                    <a:lnTo>
                      <a:pt x="83510" y="106173"/>
                    </a:lnTo>
                    <a:lnTo>
                      <a:pt x="70782" y="92513"/>
                    </a:lnTo>
                    <a:lnTo>
                      <a:pt x="61468" y="78853"/>
                    </a:lnTo>
                    <a:lnTo>
                      <a:pt x="52155" y="70471"/>
                    </a:lnTo>
                    <a:lnTo>
                      <a:pt x="56191" y="63021"/>
                    </a:lnTo>
                    <a:lnTo>
                      <a:pt x="61468" y="53397"/>
                    </a:lnTo>
                    <a:lnTo>
                      <a:pt x="64573" y="41910"/>
                    </a:lnTo>
                    <a:lnTo>
                      <a:pt x="59295" y="29492"/>
                    </a:lnTo>
                    <a:lnTo>
                      <a:pt x="59295" y="22042"/>
                    </a:lnTo>
                    <a:lnTo>
                      <a:pt x="54328" y="22042"/>
                    </a:lnTo>
                    <a:lnTo>
                      <a:pt x="49982" y="24215"/>
                    </a:lnTo>
                    <a:lnTo>
                      <a:pt x="49051" y="26078"/>
                    </a:lnTo>
                    <a:lnTo>
                      <a:pt x="44704" y="29492"/>
                    </a:lnTo>
                    <a:lnTo>
                      <a:pt x="35391" y="29492"/>
                    </a:lnTo>
                    <a:lnTo>
                      <a:pt x="39737" y="24215"/>
                    </a:lnTo>
                    <a:lnTo>
                      <a:pt x="42842" y="18937"/>
                    </a:lnTo>
                    <a:lnTo>
                      <a:pt x="44704" y="12418"/>
                    </a:lnTo>
                    <a:lnTo>
                      <a:pt x="49051" y="5278"/>
                    </a:lnTo>
                    <a:lnTo>
                      <a:pt x="34460" y="2173"/>
                    </a:lnTo>
                    <a:lnTo>
                      <a:pt x="15522" y="0"/>
                    </a:lnTo>
                    <a:lnTo>
                      <a:pt x="14591" y="16764"/>
                    </a:lnTo>
                    <a:lnTo>
                      <a:pt x="8382" y="27319"/>
                    </a:lnTo>
                    <a:lnTo>
                      <a:pt x="3104" y="36633"/>
                    </a:lnTo>
                    <a:lnTo>
                      <a:pt x="0" y="46257"/>
                    </a:lnTo>
                    <a:lnTo>
                      <a:pt x="931" y="58674"/>
                    </a:lnTo>
                    <a:lnTo>
                      <a:pt x="5278" y="75438"/>
                    </a:lnTo>
                    <a:lnTo>
                      <a:pt x="8382" y="93444"/>
                    </a:lnTo>
                    <a:lnTo>
                      <a:pt x="10555" y="92513"/>
                    </a:lnTo>
                    <a:lnTo>
                      <a:pt x="12418" y="90340"/>
                    </a:lnTo>
                    <a:lnTo>
                      <a:pt x="14591" y="90340"/>
                    </a:lnTo>
                    <a:lnTo>
                      <a:pt x="14591" y="88167"/>
                    </a:lnTo>
                    <a:lnTo>
                      <a:pt x="14591" y="85994"/>
                    </a:lnTo>
                    <a:lnTo>
                      <a:pt x="15522" y="82889"/>
                    </a:lnTo>
                    <a:lnTo>
                      <a:pt x="19869" y="82889"/>
                    </a:lnTo>
                    <a:lnTo>
                      <a:pt x="19869" y="85994"/>
                    </a:lnTo>
                    <a:lnTo>
                      <a:pt x="19869" y="88167"/>
                    </a:lnTo>
                    <a:lnTo>
                      <a:pt x="17695" y="90340"/>
                    </a:lnTo>
                    <a:lnTo>
                      <a:pt x="17695" y="92513"/>
                    </a:lnTo>
                    <a:lnTo>
                      <a:pt x="15522" y="93444"/>
                    </a:lnTo>
                    <a:lnTo>
                      <a:pt x="17695" y="97480"/>
                    </a:lnTo>
                    <a:lnTo>
                      <a:pt x="17695" y="100895"/>
                    </a:lnTo>
                    <a:lnTo>
                      <a:pt x="17695" y="102758"/>
                    </a:lnTo>
                    <a:lnTo>
                      <a:pt x="19869" y="104931"/>
                    </a:lnTo>
                    <a:lnTo>
                      <a:pt x="19869" y="106173"/>
                    </a:lnTo>
                    <a:lnTo>
                      <a:pt x="22973" y="106173"/>
                    </a:lnTo>
                    <a:lnTo>
                      <a:pt x="27009" y="108035"/>
                    </a:lnTo>
                    <a:lnTo>
                      <a:pt x="30113" y="108035"/>
                    </a:lnTo>
                    <a:lnTo>
                      <a:pt x="32286" y="108035"/>
                    </a:lnTo>
                    <a:lnTo>
                      <a:pt x="35391" y="110208"/>
                    </a:lnTo>
                    <a:lnTo>
                      <a:pt x="39737" y="112381"/>
                    </a:lnTo>
                    <a:lnTo>
                      <a:pt x="41600" y="112381"/>
                    </a:lnTo>
                    <a:lnTo>
                      <a:pt x="41600" y="113313"/>
                    </a:lnTo>
                    <a:lnTo>
                      <a:pt x="42842" y="113313"/>
                    </a:lnTo>
                    <a:lnTo>
                      <a:pt x="44704" y="117659"/>
                    </a:lnTo>
                    <a:lnTo>
                      <a:pt x="44704" y="119832"/>
                    </a:lnTo>
                    <a:lnTo>
                      <a:pt x="46877" y="120763"/>
                    </a:lnTo>
                    <a:lnTo>
                      <a:pt x="46877" y="122937"/>
                    </a:lnTo>
                    <a:lnTo>
                      <a:pt x="49051" y="126972"/>
                    </a:lnTo>
                    <a:lnTo>
                      <a:pt x="42842" y="130077"/>
                    </a:lnTo>
                    <a:lnTo>
                      <a:pt x="35391" y="134423"/>
                    </a:lnTo>
                    <a:lnTo>
                      <a:pt x="32286" y="137528"/>
                    </a:lnTo>
                    <a:lnTo>
                      <a:pt x="27009" y="142805"/>
                    </a:lnTo>
                    <a:lnTo>
                      <a:pt x="25146" y="150256"/>
                    </a:lnTo>
                    <a:lnTo>
                      <a:pt x="22973" y="154292"/>
                    </a:lnTo>
                    <a:lnTo>
                      <a:pt x="22973" y="156465"/>
                    </a:lnTo>
                    <a:lnTo>
                      <a:pt x="25146" y="157396"/>
                    </a:lnTo>
                    <a:lnTo>
                      <a:pt x="25146" y="159569"/>
                    </a:lnTo>
                    <a:lnTo>
                      <a:pt x="29182" y="163915"/>
                    </a:lnTo>
                    <a:lnTo>
                      <a:pt x="15522" y="167020"/>
                    </a:lnTo>
                    <a:lnTo>
                      <a:pt x="17695" y="172297"/>
                    </a:lnTo>
                    <a:lnTo>
                      <a:pt x="17695" y="176333"/>
                    </a:lnTo>
                    <a:lnTo>
                      <a:pt x="19869" y="178506"/>
                    </a:lnTo>
                    <a:lnTo>
                      <a:pt x="19869" y="179438"/>
                    </a:lnTo>
                    <a:lnTo>
                      <a:pt x="22973" y="181611"/>
                    </a:lnTo>
                    <a:lnTo>
                      <a:pt x="27009" y="181611"/>
                    </a:lnTo>
                    <a:lnTo>
                      <a:pt x="32286" y="181611"/>
                    </a:lnTo>
                    <a:lnTo>
                      <a:pt x="22973" y="198375"/>
                    </a:lnTo>
                    <a:lnTo>
                      <a:pt x="12418" y="214208"/>
                    </a:lnTo>
                    <a:lnTo>
                      <a:pt x="12418" y="218554"/>
                    </a:lnTo>
                    <a:lnTo>
                      <a:pt x="29182" y="216381"/>
                    </a:lnTo>
                    <a:lnTo>
                      <a:pt x="49051" y="211103"/>
                    </a:lnTo>
                    <a:lnTo>
                      <a:pt x="70782" y="205826"/>
                    </a:lnTo>
                    <a:lnTo>
                      <a:pt x="88477" y="198375"/>
                    </a:lnTo>
                    <a:lnTo>
                      <a:pt x="99964" y="191235"/>
                    </a:lnTo>
                    <a:lnTo>
                      <a:pt x="108346" y="183784"/>
                    </a:lnTo>
                    <a:lnTo>
                      <a:pt x="112692" y="171056"/>
                    </a:lnTo>
                    <a:lnTo>
                      <a:pt x="110519" y="157396"/>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076" name="Google Shape;1076;p39"/>
              <p:cNvSpPr/>
              <p:nvPr/>
            </p:nvSpPr>
            <p:spPr>
              <a:xfrm>
                <a:off x="5278762" y="4812379"/>
                <a:ext cx="24835" cy="34149"/>
              </a:xfrm>
              <a:custGeom>
                <a:rect b="b" l="l" r="r" t="t"/>
                <a:pathLst>
                  <a:path extrusionOk="0" h="34149" w="24835">
                    <a:moveTo>
                      <a:pt x="23904" y="10555"/>
                    </a:moveTo>
                    <a:lnTo>
                      <a:pt x="23904" y="7451"/>
                    </a:lnTo>
                    <a:lnTo>
                      <a:pt x="22042" y="5278"/>
                    </a:lnTo>
                    <a:lnTo>
                      <a:pt x="19869" y="3104"/>
                    </a:lnTo>
                    <a:lnTo>
                      <a:pt x="16764" y="0"/>
                    </a:lnTo>
                    <a:lnTo>
                      <a:pt x="9313" y="10555"/>
                    </a:lnTo>
                    <a:lnTo>
                      <a:pt x="2173" y="14901"/>
                    </a:lnTo>
                    <a:lnTo>
                      <a:pt x="0" y="15833"/>
                    </a:lnTo>
                    <a:lnTo>
                      <a:pt x="0" y="18006"/>
                    </a:lnTo>
                    <a:lnTo>
                      <a:pt x="3104" y="23283"/>
                    </a:lnTo>
                    <a:lnTo>
                      <a:pt x="9313" y="35701"/>
                    </a:lnTo>
                    <a:lnTo>
                      <a:pt x="12418" y="35701"/>
                    </a:lnTo>
                    <a:lnTo>
                      <a:pt x="14591" y="34770"/>
                    </a:lnTo>
                    <a:lnTo>
                      <a:pt x="16764" y="34770"/>
                    </a:lnTo>
                    <a:lnTo>
                      <a:pt x="17695" y="34770"/>
                    </a:lnTo>
                    <a:lnTo>
                      <a:pt x="19869" y="32597"/>
                    </a:lnTo>
                    <a:lnTo>
                      <a:pt x="22042" y="30424"/>
                    </a:lnTo>
                    <a:lnTo>
                      <a:pt x="22042" y="28561"/>
                    </a:lnTo>
                    <a:lnTo>
                      <a:pt x="22042" y="27319"/>
                    </a:lnTo>
                    <a:lnTo>
                      <a:pt x="22042" y="25146"/>
                    </a:lnTo>
                    <a:lnTo>
                      <a:pt x="23904" y="23283"/>
                    </a:lnTo>
                    <a:lnTo>
                      <a:pt x="25146" y="19869"/>
                    </a:lnTo>
                    <a:lnTo>
                      <a:pt x="23904" y="14901"/>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077" name="Google Shape;1077;p39"/>
              <p:cNvSpPr/>
              <p:nvPr/>
            </p:nvSpPr>
            <p:spPr>
              <a:xfrm>
                <a:off x="7689063" y="4320943"/>
                <a:ext cx="49671" cy="27940"/>
              </a:xfrm>
              <a:custGeom>
                <a:rect b="b" l="l" r="r" t="t"/>
                <a:pathLst>
                  <a:path extrusionOk="0" h="27940" w="49671">
                    <a:moveTo>
                      <a:pt x="49051" y="12418"/>
                    </a:moveTo>
                    <a:lnTo>
                      <a:pt x="44704" y="10555"/>
                    </a:lnTo>
                    <a:lnTo>
                      <a:pt x="43773" y="10555"/>
                    </a:lnTo>
                    <a:lnTo>
                      <a:pt x="41600" y="10555"/>
                    </a:lnTo>
                    <a:lnTo>
                      <a:pt x="37564" y="10555"/>
                    </a:lnTo>
                    <a:lnTo>
                      <a:pt x="36322" y="10555"/>
                    </a:lnTo>
                    <a:lnTo>
                      <a:pt x="34460" y="9313"/>
                    </a:lnTo>
                    <a:lnTo>
                      <a:pt x="30113" y="9313"/>
                    </a:lnTo>
                    <a:lnTo>
                      <a:pt x="27009" y="5278"/>
                    </a:lnTo>
                    <a:lnTo>
                      <a:pt x="22973" y="0"/>
                    </a:lnTo>
                    <a:lnTo>
                      <a:pt x="15522" y="3104"/>
                    </a:lnTo>
                    <a:lnTo>
                      <a:pt x="10555" y="7451"/>
                    </a:lnTo>
                    <a:lnTo>
                      <a:pt x="5278" y="10555"/>
                    </a:lnTo>
                    <a:lnTo>
                      <a:pt x="0" y="15833"/>
                    </a:lnTo>
                    <a:lnTo>
                      <a:pt x="0" y="30424"/>
                    </a:lnTo>
                    <a:lnTo>
                      <a:pt x="36322" y="27319"/>
                    </a:lnTo>
                    <a:lnTo>
                      <a:pt x="43773" y="22042"/>
                    </a:lnTo>
                    <a:lnTo>
                      <a:pt x="50913" y="15833"/>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078" name="Google Shape;1078;p39"/>
              <p:cNvSpPr/>
              <p:nvPr/>
            </p:nvSpPr>
            <p:spPr>
              <a:xfrm>
                <a:off x="5774854" y="4394519"/>
                <a:ext cx="15522" cy="9313"/>
              </a:xfrm>
              <a:custGeom>
                <a:rect b="b" l="l" r="r" t="t"/>
                <a:pathLst>
                  <a:path extrusionOk="0" h="9313" w="15522">
                    <a:moveTo>
                      <a:pt x="0" y="931"/>
                    </a:moveTo>
                    <a:lnTo>
                      <a:pt x="2173" y="3104"/>
                    </a:lnTo>
                    <a:lnTo>
                      <a:pt x="2173" y="5278"/>
                    </a:lnTo>
                    <a:lnTo>
                      <a:pt x="4036" y="8382"/>
                    </a:lnTo>
                    <a:lnTo>
                      <a:pt x="4036" y="10245"/>
                    </a:lnTo>
                    <a:lnTo>
                      <a:pt x="7140" y="10245"/>
                    </a:lnTo>
                    <a:lnTo>
                      <a:pt x="9313" y="10245"/>
                    </a:lnTo>
                    <a:lnTo>
                      <a:pt x="13349" y="7140"/>
                    </a:lnTo>
                    <a:lnTo>
                      <a:pt x="16764" y="7140"/>
                    </a:lnTo>
                    <a:lnTo>
                      <a:pt x="16764" y="0"/>
                    </a:lnTo>
                    <a:lnTo>
                      <a:pt x="0" y="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079" name="Google Shape;1079;p39"/>
              <p:cNvSpPr/>
              <p:nvPr/>
            </p:nvSpPr>
            <p:spPr>
              <a:xfrm>
                <a:off x="7132744" y="4215702"/>
                <a:ext cx="55880" cy="21731"/>
              </a:xfrm>
              <a:custGeom>
                <a:rect b="b" l="l" r="r" t="t"/>
                <a:pathLst>
                  <a:path extrusionOk="0" h="21731" w="55880">
                    <a:moveTo>
                      <a:pt x="51844" y="7451"/>
                    </a:moveTo>
                    <a:lnTo>
                      <a:pt x="36322" y="4346"/>
                    </a:lnTo>
                    <a:lnTo>
                      <a:pt x="19558" y="0"/>
                    </a:lnTo>
                    <a:lnTo>
                      <a:pt x="0" y="0"/>
                    </a:lnTo>
                    <a:lnTo>
                      <a:pt x="0" y="7451"/>
                    </a:lnTo>
                    <a:lnTo>
                      <a:pt x="931" y="13660"/>
                    </a:lnTo>
                    <a:lnTo>
                      <a:pt x="931" y="18937"/>
                    </a:lnTo>
                    <a:lnTo>
                      <a:pt x="3104" y="24215"/>
                    </a:lnTo>
                    <a:lnTo>
                      <a:pt x="56191" y="24215"/>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080" name="Google Shape;1080;p39"/>
              <p:cNvSpPr/>
              <p:nvPr/>
            </p:nvSpPr>
            <p:spPr>
              <a:xfrm>
                <a:off x="5371586" y="4771400"/>
                <a:ext cx="18626" cy="27940"/>
              </a:xfrm>
              <a:custGeom>
                <a:rect b="b" l="l" r="r" t="t"/>
                <a:pathLst>
                  <a:path extrusionOk="0" h="27940" w="18626">
                    <a:moveTo>
                      <a:pt x="16454" y="2173"/>
                    </a:moveTo>
                    <a:lnTo>
                      <a:pt x="14591" y="2173"/>
                    </a:lnTo>
                    <a:lnTo>
                      <a:pt x="12418" y="2173"/>
                    </a:lnTo>
                    <a:lnTo>
                      <a:pt x="7140" y="0"/>
                    </a:lnTo>
                    <a:lnTo>
                      <a:pt x="7140" y="5278"/>
                    </a:lnTo>
                    <a:lnTo>
                      <a:pt x="5278" y="9624"/>
                    </a:lnTo>
                    <a:lnTo>
                      <a:pt x="3104" y="12728"/>
                    </a:lnTo>
                    <a:lnTo>
                      <a:pt x="0" y="16764"/>
                    </a:lnTo>
                    <a:lnTo>
                      <a:pt x="1863" y="20179"/>
                    </a:lnTo>
                    <a:lnTo>
                      <a:pt x="1863" y="22042"/>
                    </a:lnTo>
                    <a:lnTo>
                      <a:pt x="1863" y="24215"/>
                    </a:lnTo>
                    <a:lnTo>
                      <a:pt x="3104" y="24215"/>
                    </a:lnTo>
                    <a:lnTo>
                      <a:pt x="3104" y="29492"/>
                    </a:lnTo>
                    <a:lnTo>
                      <a:pt x="9313" y="26388"/>
                    </a:lnTo>
                    <a:lnTo>
                      <a:pt x="12418" y="20179"/>
                    </a:lnTo>
                    <a:lnTo>
                      <a:pt x="14591" y="14901"/>
                    </a:lnTo>
                    <a:lnTo>
                      <a:pt x="16454" y="9624"/>
                    </a:lnTo>
                    <a:lnTo>
                      <a:pt x="19868" y="4346"/>
                    </a:lnTo>
                    <a:lnTo>
                      <a:pt x="17695" y="4346"/>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081" name="Google Shape;1081;p39"/>
              <p:cNvSpPr/>
              <p:nvPr/>
            </p:nvSpPr>
            <p:spPr>
              <a:xfrm>
                <a:off x="4983839" y="4840940"/>
                <a:ext cx="52775" cy="80715"/>
              </a:xfrm>
              <a:custGeom>
                <a:rect b="b" l="l" r="r" t="t"/>
                <a:pathLst>
                  <a:path extrusionOk="0" h="80715" w="52775">
                    <a:moveTo>
                      <a:pt x="34460" y="1863"/>
                    </a:moveTo>
                    <a:lnTo>
                      <a:pt x="23904" y="7140"/>
                    </a:lnTo>
                    <a:lnTo>
                      <a:pt x="14591" y="14591"/>
                    </a:lnTo>
                    <a:lnTo>
                      <a:pt x="4346" y="23904"/>
                    </a:lnTo>
                    <a:lnTo>
                      <a:pt x="5278" y="42841"/>
                    </a:lnTo>
                    <a:lnTo>
                      <a:pt x="5278" y="58674"/>
                    </a:lnTo>
                    <a:lnTo>
                      <a:pt x="0" y="72334"/>
                    </a:lnTo>
                    <a:lnTo>
                      <a:pt x="0" y="80716"/>
                    </a:lnTo>
                    <a:lnTo>
                      <a:pt x="19869" y="79785"/>
                    </a:lnTo>
                    <a:lnTo>
                      <a:pt x="33528" y="75438"/>
                    </a:lnTo>
                    <a:lnTo>
                      <a:pt x="48119" y="67988"/>
                    </a:lnTo>
                    <a:lnTo>
                      <a:pt x="53086" y="44083"/>
                    </a:lnTo>
                    <a:lnTo>
                      <a:pt x="55259" y="22042"/>
                    </a:lnTo>
                    <a:lnTo>
                      <a:pt x="51224" y="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082" name="Google Shape;1082;p39"/>
              <p:cNvSpPr/>
              <p:nvPr/>
            </p:nvSpPr>
            <p:spPr>
              <a:xfrm>
                <a:off x="4217969" y="4962635"/>
                <a:ext cx="31044" cy="18626"/>
              </a:xfrm>
              <a:custGeom>
                <a:rect b="b" l="l" r="r" t="t"/>
                <a:pathLst>
                  <a:path extrusionOk="0" h="18626" w="31044">
                    <a:moveTo>
                      <a:pt x="0" y="0"/>
                    </a:moveTo>
                    <a:lnTo>
                      <a:pt x="4036" y="5278"/>
                    </a:lnTo>
                    <a:lnTo>
                      <a:pt x="6209" y="8382"/>
                    </a:lnTo>
                    <a:lnTo>
                      <a:pt x="7140" y="12728"/>
                    </a:lnTo>
                    <a:lnTo>
                      <a:pt x="9313" y="14591"/>
                    </a:lnTo>
                    <a:lnTo>
                      <a:pt x="13660" y="19869"/>
                    </a:lnTo>
                    <a:lnTo>
                      <a:pt x="18627" y="18006"/>
                    </a:lnTo>
                    <a:lnTo>
                      <a:pt x="21731" y="18006"/>
                    </a:lnTo>
                    <a:lnTo>
                      <a:pt x="26077" y="18006"/>
                    </a:lnTo>
                    <a:lnTo>
                      <a:pt x="29182" y="15833"/>
                    </a:lnTo>
                    <a:lnTo>
                      <a:pt x="33218" y="15833"/>
                    </a:lnTo>
                    <a:lnTo>
                      <a:pt x="33218" y="7451"/>
                    </a:lnTo>
                    <a:lnTo>
                      <a:pt x="21731" y="3104"/>
                    </a:lnTo>
                    <a:lnTo>
                      <a:pt x="13660" y="931"/>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083" name="Google Shape;1083;p39"/>
              <p:cNvSpPr/>
              <p:nvPr/>
            </p:nvSpPr>
            <p:spPr>
              <a:xfrm>
                <a:off x="4778634" y="4498518"/>
                <a:ext cx="158327" cy="117969"/>
              </a:xfrm>
              <a:custGeom>
                <a:rect b="b" l="l" r="r" t="t"/>
                <a:pathLst>
                  <a:path extrusionOk="0" h="117969" w="158327">
                    <a:moveTo>
                      <a:pt x="156154" y="29182"/>
                    </a:moveTo>
                    <a:lnTo>
                      <a:pt x="156154" y="23904"/>
                    </a:lnTo>
                    <a:lnTo>
                      <a:pt x="156154" y="16764"/>
                    </a:lnTo>
                    <a:lnTo>
                      <a:pt x="154292" y="12418"/>
                    </a:lnTo>
                    <a:lnTo>
                      <a:pt x="154292" y="9313"/>
                    </a:lnTo>
                    <a:lnTo>
                      <a:pt x="153050" y="7140"/>
                    </a:lnTo>
                    <a:lnTo>
                      <a:pt x="151187" y="4036"/>
                    </a:lnTo>
                    <a:lnTo>
                      <a:pt x="149014" y="0"/>
                    </a:lnTo>
                    <a:lnTo>
                      <a:pt x="134423" y="1863"/>
                    </a:lnTo>
                    <a:lnTo>
                      <a:pt x="126972" y="7140"/>
                    </a:lnTo>
                    <a:lnTo>
                      <a:pt x="119832" y="12418"/>
                    </a:lnTo>
                    <a:lnTo>
                      <a:pt x="114554" y="18937"/>
                    </a:lnTo>
                    <a:lnTo>
                      <a:pt x="105241" y="23904"/>
                    </a:lnTo>
                    <a:lnTo>
                      <a:pt x="102137" y="23904"/>
                    </a:lnTo>
                    <a:lnTo>
                      <a:pt x="99964" y="23904"/>
                    </a:lnTo>
                    <a:lnTo>
                      <a:pt x="97790" y="23904"/>
                    </a:lnTo>
                    <a:lnTo>
                      <a:pt x="97790" y="22042"/>
                    </a:lnTo>
                    <a:lnTo>
                      <a:pt x="94686" y="19869"/>
                    </a:lnTo>
                    <a:lnTo>
                      <a:pt x="92823" y="14591"/>
                    </a:lnTo>
                    <a:lnTo>
                      <a:pt x="78232" y="19869"/>
                    </a:lnTo>
                    <a:lnTo>
                      <a:pt x="67677" y="27319"/>
                    </a:lnTo>
                    <a:lnTo>
                      <a:pt x="56191" y="36633"/>
                    </a:lnTo>
                    <a:lnTo>
                      <a:pt x="53086" y="29182"/>
                    </a:lnTo>
                    <a:lnTo>
                      <a:pt x="49050" y="26077"/>
                    </a:lnTo>
                    <a:lnTo>
                      <a:pt x="45946" y="19869"/>
                    </a:lnTo>
                    <a:lnTo>
                      <a:pt x="39427" y="14591"/>
                    </a:lnTo>
                    <a:lnTo>
                      <a:pt x="24836" y="18937"/>
                    </a:lnTo>
                    <a:lnTo>
                      <a:pt x="16764" y="22042"/>
                    </a:lnTo>
                    <a:lnTo>
                      <a:pt x="9313" y="29182"/>
                    </a:lnTo>
                    <a:lnTo>
                      <a:pt x="0" y="36633"/>
                    </a:lnTo>
                    <a:lnTo>
                      <a:pt x="5278" y="47188"/>
                    </a:lnTo>
                    <a:lnTo>
                      <a:pt x="32286" y="47188"/>
                    </a:lnTo>
                    <a:lnTo>
                      <a:pt x="32286" y="60847"/>
                    </a:lnTo>
                    <a:lnTo>
                      <a:pt x="27009" y="60847"/>
                    </a:lnTo>
                    <a:lnTo>
                      <a:pt x="21731" y="60847"/>
                    </a:lnTo>
                    <a:lnTo>
                      <a:pt x="19868" y="61779"/>
                    </a:lnTo>
                    <a:lnTo>
                      <a:pt x="17695" y="61779"/>
                    </a:lnTo>
                    <a:lnTo>
                      <a:pt x="16764" y="63952"/>
                    </a:lnTo>
                    <a:lnTo>
                      <a:pt x="12418" y="68298"/>
                    </a:lnTo>
                    <a:lnTo>
                      <a:pt x="9313" y="68298"/>
                    </a:lnTo>
                    <a:lnTo>
                      <a:pt x="14591" y="71403"/>
                    </a:lnTo>
                    <a:lnTo>
                      <a:pt x="19868" y="75438"/>
                    </a:lnTo>
                    <a:lnTo>
                      <a:pt x="27009" y="76680"/>
                    </a:lnTo>
                    <a:lnTo>
                      <a:pt x="32286" y="80716"/>
                    </a:lnTo>
                    <a:lnTo>
                      <a:pt x="31355" y="83820"/>
                    </a:lnTo>
                    <a:lnTo>
                      <a:pt x="31355" y="85993"/>
                    </a:lnTo>
                    <a:lnTo>
                      <a:pt x="29182" y="88167"/>
                    </a:lnTo>
                    <a:lnTo>
                      <a:pt x="27009" y="90340"/>
                    </a:lnTo>
                    <a:lnTo>
                      <a:pt x="24836" y="91271"/>
                    </a:lnTo>
                    <a:lnTo>
                      <a:pt x="29182" y="95307"/>
                    </a:lnTo>
                    <a:lnTo>
                      <a:pt x="38495" y="100584"/>
                    </a:lnTo>
                    <a:lnTo>
                      <a:pt x="49050" y="105862"/>
                    </a:lnTo>
                    <a:lnTo>
                      <a:pt x="61468" y="113313"/>
                    </a:lnTo>
                    <a:lnTo>
                      <a:pt x="70782" y="117659"/>
                    </a:lnTo>
                    <a:lnTo>
                      <a:pt x="76059" y="120763"/>
                    </a:lnTo>
                    <a:lnTo>
                      <a:pt x="94686" y="105862"/>
                    </a:lnTo>
                    <a:lnTo>
                      <a:pt x="116728" y="95307"/>
                    </a:lnTo>
                    <a:lnTo>
                      <a:pt x="139701" y="85993"/>
                    </a:lnTo>
                    <a:lnTo>
                      <a:pt x="160501" y="75438"/>
                    </a:lnTo>
                    <a:lnTo>
                      <a:pt x="160501" y="60847"/>
                    </a:lnTo>
                    <a:lnTo>
                      <a:pt x="158327" y="44083"/>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grpSp>
      </p:grpSp>
      <p:sp>
        <p:nvSpPr>
          <p:cNvPr id="1084" name="Google Shape;1084;p39"/>
          <p:cNvSpPr/>
          <p:nvPr/>
        </p:nvSpPr>
        <p:spPr>
          <a:xfrm rot="-5400000">
            <a:off x="6061771" y="2069371"/>
            <a:ext cx="878400" cy="1002900"/>
          </a:xfrm>
          <a:prstGeom prst="hexagon">
            <a:avLst>
              <a:gd fmla="val 25000" name="adj"/>
              <a:gd fmla="val 115470" name="vf"/>
            </a:avLst>
          </a:prstGeom>
          <a:solidFill>
            <a:srgbClr val="0C0C0C"/>
          </a:solidFill>
          <a:ln>
            <a:noFill/>
          </a:ln>
          <a:effectLst>
            <a:outerShdw blurRad="152400" rotWithShape="0" algn="t" dir="5400000" dist="101600">
              <a:srgbClr val="000000">
                <a:alpha val="298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85" name="Google Shape;1085;p39"/>
          <p:cNvSpPr txBox="1"/>
          <p:nvPr/>
        </p:nvSpPr>
        <p:spPr>
          <a:xfrm>
            <a:off x="6166663" y="2278068"/>
            <a:ext cx="668700" cy="585600"/>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FFFFFF"/>
              </a:buClr>
              <a:buSzPts val="2400"/>
              <a:buFont typeface="Arial"/>
              <a:buNone/>
            </a:pPr>
            <a:r>
              <a:rPr b="0" i="0" lang="en-US" sz="2400" u="none" cap="none" strike="noStrike">
                <a:solidFill>
                  <a:srgbClr val="FFFFFF"/>
                </a:solidFill>
                <a:latin typeface="Arial"/>
                <a:ea typeface="Arial"/>
                <a:cs typeface="Arial"/>
                <a:sym typeface="Arial"/>
              </a:rPr>
              <a:t>01</a:t>
            </a:r>
            <a:endParaRPr b="0" i="0" sz="2400" u="none" cap="none" strike="noStrike">
              <a:solidFill>
                <a:srgbClr val="FFFFFF"/>
              </a:solidFill>
              <a:latin typeface="Arial"/>
              <a:ea typeface="Arial"/>
              <a:cs typeface="Arial"/>
              <a:sym typeface="Arial"/>
            </a:endParaRPr>
          </a:p>
        </p:txBody>
      </p:sp>
      <p:sp>
        <p:nvSpPr>
          <p:cNvPr id="1086" name="Google Shape;1086;p39"/>
          <p:cNvSpPr/>
          <p:nvPr/>
        </p:nvSpPr>
        <p:spPr>
          <a:xfrm rot="-5400000">
            <a:off x="6056559" y="3163914"/>
            <a:ext cx="878400" cy="1002900"/>
          </a:xfrm>
          <a:prstGeom prst="hexagon">
            <a:avLst>
              <a:gd fmla="val 25000" name="adj"/>
              <a:gd fmla="val 115470" name="vf"/>
            </a:avLst>
          </a:prstGeom>
          <a:solidFill>
            <a:srgbClr val="0C0C0C"/>
          </a:solidFill>
          <a:ln>
            <a:noFill/>
          </a:ln>
          <a:effectLst>
            <a:outerShdw blurRad="152400" rotWithShape="0" algn="t" dir="5400000" dist="101600">
              <a:srgbClr val="000000">
                <a:alpha val="298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87" name="Google Shape;1087;p39"/>
          <p:cNvSpPr txBox="1"/>
          <p:nvPr/>
        </p:nvSpPr>
        <p:spPr>
          <a:xfrm>
            <a:off x="6161463" y="3372593"/>
            <a:ext cx="668700" cy="585600"/>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FFFFFF"/>
              </a:buClr>
              <a:buSzPts val="2400"/>
              <a:buFont typeface="Arial"/>
              <a:buNone/>
            </a:pPr>
            <a:r>
              <a:rPr b="0" i="0" lang="en-US" sz="2400" u="none" cap="none" strike="noStrike">
                <a:solidFill>
                  <a:srgbClr val="FFFFFF"/>
                </a:solidFill>
                <a:latin typeface="Arial"/>
                <a:ea typeface="Arial"/>
                <a:cs typeface="Arial"/>
                <a:sym typeface="Arial"/>
              </a:rPr>
              <a:t>02</a:t>
            </a:r>
            <a:endParaRPr b="0" i="0" sz="2400" u="none" cap="none" strike="noStrike">
              <a:solidFill>
                <a:srgbClr val="FFFFFF"/>
              </a:solidFill>
              <a:latin typeface="Arial"/>
              <a:ea typeface="Arial"/>
              <a:cs typeface="Arial"/>
              <a:sym typeface="Arial"/>
            </a:endParaRPr>
          </a:p>
        </p:txBody>
      </p:sp>
      <p:sp>
        <p:nvSpPr>
          <p:cNvPr id="1088" name="Google Shape;1088;p39"/>
          <p:cNvSpPr/>
          <p:nvPr/>
        </p:nvSpPr>
        <p:spPr>
          <a:xfrm rot="-5400000">
            <a:off x="6082684" y="4215838"/>
            <a:ext cx="878400" cy="1002900"/>
          </a:xfrm>
          <a:prstGeom prst="hexagon">
            <a:avLst>
              <a:gd fmla="val 25000" name="adj"/>
              <a:gd fmla="val 115470" name="vf"/>
            </a:avLst>
          </a:prstGeom>
          <a:solidFill>
            <a:srgbClr val="0C0C0C"/>
          </a:solidFill>
          <a:ln>
            <a:noFill/>
          </a:ln>
          <a:effectLst>
            <a:outerShdw blurRad="152400" rotWithShape="0" algn="t" dir="5400000" dist="101600">
              <a:srgbClr val="000000">
                <a:alpha val="298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89" name="Google Shape;1089;p39"/>
          <p:cNvSpPr txBox="1"/>
          <p:nvPr/>
        </p:nvSpPr>
        <p:spPr>
          <a:xfrm>
            <a:off x="6187588" y="4424518"/>
            <a:ext cx="668700" cy="585600"/>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FFFFFF"/>
              </a:buClr>
              <a:buSzPts val="2400"/>
              <a:buFont typeface="Arial"/>
              <a:buNone/>
            </a:pPr>
            <a:r>
              <a:rPr b="0" i="0" lang="en-US" sz="2400" u="none" cap="none" strike="noStrike">
                <a:solidFill>
                  <a:srgbClr val="FFFFFF"/>
                </a:solidFill>
                <a:latin typeface="Arial"/>
                <a:ea typeface="Arial"/>
                <a:cs typeface="Arial"/>
                <a:sym typeface="Arial"/>
              </a:rPr>
              <a:t>03</a:t>
            </a:r>
            <a:endParaRPr b="0" i="0" sz="2400" u="none" cap="none" strike="noStrike">
              <a:solidFill>
                <a:srgbClr val="FFFFFF"/>
              </a:solidFill>
              <a:latin typeface="Arial"/>
              <a:ea typeface="Arial"/>
              <a:cs typeface="Arial"/>
              <a:sym typeface="Arial"/>
            </a:endParaRPr>
          </a:p>
        </p:txBody>
      </p:sp>
    </p:spTree>
  </p:cSld>
  <p:clrMapOvr>
    <a:masterClrMapping/>
  </p:clrMapOvr>
  <p:transition>
    <p:fade thruBlk="1"/>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A18F">
            <a:alpha val="60000"/>
          </a:srgbClr>
        </a:solidFill>
      </p:bgPr>
    </p:bg>
    <p:spTree>
      <p:nvGrpSpPr>
        <p:cNvPr id="1093" name="Shape 1093"/>
        <p:cNvGrpSpPr/>
        <p:nvPr/>
      </p:nvGrpSpPr>
      <p:grpSpPr>
        <a:xfrm>
          <a:off x="0" y="0"/>
          <a:ext cx="0" cy="0"/>
          <a:chOff x="0" y="0"/>
          <a:chExt cx="0" cy="0"/>
        </a:xfrm>
      </p:grpSpPr>
      <p:sp>
        <p:nvSpPr>
          <p:cNvPr id="1094" name="Google Shape;1094;p40"/>
          <p:cNvSpPr txBox="1"/>
          <p:nvPr/>
        </p:nvSpPr>
        <p:spPr>
          <a:xfrm>
            <a:off x="1876559" y="2279415"/>
            <a:ext cx="9515061" cy="830997"/>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4800">
                <a:solidFill>
                  <a:srgbClr val="0C0C0C"/>
                </a:solidFill>
                <a:latin typeface="Algerian"/>
                <a:ea typeface="Algerian"/>
                <a:cs typeface="Algerian"/>
                <a:sym typeface="Algerian"/>
              </a:rPr>
              <a:t>Thank you</a:t>
            </a:r>
            <a:endParaRPr sz="4800">
              <a:solidFill>
                <a:srgbClr val="0C0C0C"/>
              </a:solidFill>
              <a:latin typeface="Algerian"/>
              <a:ea typeface="Algerian"/>
              <a:cs typeface="Algerian"/>
              <a:sym typeface="Algerian"/>
            </a:endParaRPr>
          </a:p>
        </p:txBody>
      </p:sp>
    </p:spTree>
  </p:cSld>
  <p:clrMapOvr>
    <a:masterClrMapping/>
  </p:clrMapOvr>
  <p:transition>
    <p:fade thruBlk="1"/>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1" name="Shape 391"/>
        <p:cNvGrpSpPr/>
        <p:nvPr/>
      </p:nvGrpSpPr>
      <p:grpSpPr>
        <a:xfrm>
          <a:off x="0" y="0"/>
          <a:ext cx="0" cy="0"/>
          <a:chOff x="0" y="0"/>
          <a:chExt cx="0" cy="0"/>
        </a:xfrm>
      </p:grpSpPr>
      <p:sp>
        <p:nvSpPr>
          <p:cNvPr id="392" name="Google Shape;392;p29"/>
          <p:cNvSpPr txBox="1"/>
          <p:nvPr>
            <p:ph idx="1" type="body"/>
          </p:nvPr>
        </p:nvSpPr>
        <p:spPr>
          <a:xfrm>
            <a:off x="323529" y="339509"/>
            <a:ext cx="11573197" cy="724247"/>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rgbClr val="262626"/>
              </a:buClr>
              <a:buSzPts val="3200"/>
              <a:buNone/>
            </a:pPr>
            <a:r>
              <a:t/>
            </a:r>
            <a:endParaRPr b="1" sz="3200">
              <a:latin typeface="Cambria"/>
              <a:ea typeface="Cambria"/>
              <a:cs typeface="Cambria"/>
              <a:sym typeface="Cambria"/>
            </a:endParaRPr>
          </a:p>
          <a:p>
            <a:pPr indent="0" lvl="0" marL="0" rtl="0" algn="ctr">
              <a:lnSpc>
                <a:spcPct val="90000"/>
              </a:lnSpc>
              <a:spcBef>
                <a:spcPts val="1000"/>
              </a:spcBef>
              <a:spcAft>
                <a:spcPts val="0"/>
              </a:spcAft>
              <a:buClr>
                <a:srgbClr val="262626"/>
              </a:buClr>
              <a:buSzPts val="3200"/>
              <a:buNone/>
            </a:pPr>
            <a:r>
              <a:t/>
            </a:r>
            <a:endParaRPr b="1" sz="3200">
              <a:latin typeface="Cambria"/>
              <a:ea typeface="Cambria"/>
              <a:cs typeface="Cambria"/>
              <a:sym typeface="Cambria"/>
            </a:endParaRPr>
          </a:p>
          <a:p>
            <a:pPr indent="0" lvl="0" marL="0" rtl="0" algn="ctr">
              <a:lnSpc>
                <a:spcPct val="90000"/>
              </a:lnSpc>
              <a:spcBef>
                <a:spcPts val="1000"/>
              </a:spcBef>
              <a:spcAft>
                <a:spcPts val="0"/>
              </a:spcAft>
              <a:buClr>
                <a:srgbClr val="0070C0"/>
              </a:buClr>
              <a:buSzPts val="4000"/>
              <a:buNone/>
            </a:pPr>
            <a:r>
              <a:rPr b="1" lang="en-US" sz="4000">
                <a:solidFill>
                  <a:srgbClr val="0070C0"/>
                </a:solidFill>
                <a:latin typeface="Cambria"/>
                <a:ea typeface="Cambria"/>
                <a:cs typeface="Cambria"/>
                <a:sym typeface="Cambria"/>
              </a:rPr>
              <a:t>Introduction</a:t>
            </a:r>
            <a:endParaRPr b="1" sz="4000">
              <a:solidFill>
                <a:srgbClr val="0070C0"/>
              </a:solidFill>
              <a:latin typeface="Cambria"/>
              <a:ea typeface="Cambria"/>
              <a:cs typeface="Cambria"/>
              <a:sym typeface="Cambria"/>
            </a:endParaRPr>
          </a:p>
          <a:p>
            <a:pPr indent="0" lvl="0" marL="0" rtl="0" algn="ctr">
              <a:lnSpc>
                <a:spcPct val="90000"/>
              </a:lnSpc>
              <a:spcBef>
                <a:spcPts val="1000"/>
              </a:spcBef>
              <a:spcAft>
                <a:spcPts val="0"/>
              </a:spcAft>
              <a:buClr>
                <a:srgbClr val="262626"/>
              </a:buClr>
              <a:buSzPts val="4000"/>
              <a:buNone/>
            </a:pPr>
            <a:r>
              <a:t/>
            </a:r>
            <a:endParaRPr b="1" sz="4000">
              <a:solidFill>
                <a:srgbClr val="0070C0"/>
              </a:solidFill>
              <a:latin typeface="Cambria"/>
              <a:ea typeface="Cambria"/>
              <a:cs typeface="Cambria"/>
              <a:sym typeface="Cambria"/>
            </a:endParaRPr>
          </a:p>
        </p:txBody>
      </p:sp>
      <p:grpSp>
        <p:nvGrpSpPr>
          <p:cNvPr id="393" name="Google Shape;393;p29"/>
          <p:cNvGrpSpPr/>
          <p:nvPr/>
        </p:nvGrpSpPr>
        <p:grpSpPr>
          <a:xfrm>
            <a:off x="2119704" y="1841465"/>
            <a:ext cx="4219552" cy="1632102"/>
            <a:chOff x="1096128" y="1731300"/>
            <a:chExt cx="3597956" cy="1594914"/>
          </a:xfrm>
        </p:grpSpPr>
        <p:sp>
          <p:nvSpPr>
            <p:cNvPr id="394" name="Google Shape;394;p29"/>
            <p:cNvSpPr/>
            <p:nvPr/>
          </p:nvSpPr>
          <p:spPr>
            <a:xfrm>
              <a:off x="1096128" y="1731300"/>
              <a:ext cx="3401707" cy="1364082"/>
            </a:xfrm>
            <a:prstGeom prst="parallelogram">
              <a:avLst>
                <a:gd fmla="val 25000" name="adj"/>
              </a:avLst>
            </a:prstGeom>
            <a:solidFill>
              <a:schemeClr val="lt1"/>
            </a:solidFill>
            <a:ln cap="flat" cmpd="sng" w="6350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700">
                <a:solidFill>
                  <a:schemeClr val="lt1"/>
                </a:solidFill>
                <a:latin typeface="Arial"/>
                <a:ea typeface="Arial"/>
                <a:cs typeface="Arial"/>
                <a:sym typeface="Arial"/>
              </a:endParaRPr>
            </a:p>
          </p:txBody>
        </p:sp>
        <p:sp>
          <p:nvSpPr>
            <p:cNvPr id="395" name="Google Shape;395;p29"/>
            <p:cNvSpPr/>
            <p:nvPr/>
          </p:nvSpPr>
          <p:spPr>
            <a:xfrm>
              <a:off x="1329862" y="1953539"/>
              <a:ext cx="3364222" cy="1372675"/>
            </a:xfrm>
            <a:custGeom>
              <a:rect b="b" l="l" r="r" t="t"/>
              <a:pathLst>
                <a:path extrusionOk="0" h="1372675" w="3364222">
                  <a:moveTo>
                    <a:pt x="3206721" y="8593"/>
                  </a:moveTo>
                  <a:lnTo>
                    <a:pt x="3364222" y="0"/>
                  </a:lnTo>
                  <a:lnTo>
                    <a:pt x="3060687" y="1372675"/>
                  </a:lnTo>
                  <a:lnTo>
                    <a:pt x="0" y="1372675"/>
                  </a:lnTo>
                  <a:lnTo>
                    <a:pt x="37796" y="1221492"/>
                  </a:lnTo>
                  <a:lnTo>
                    <a:pt x="2940982" y="1221492"/>
                  </a:lnTo>
                  <a:cubicBezTo>
                    <a:pt x="3042057" y="817192"/>
                    <a:pt x="3105646" y="412893"/>
                    <a:pt x="3206721" y="8593"/>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700">
                <a:solidFill>
                  <a:schemeClr val="lt1"/>
                </a:solidFill>
                <a:latin typeface="Arial"/>
                <a:ea typeface="Arial"/>
                <a:cs typeface="Arial"/>
                <a:sym typeface="Arial"/>
              </a:endParaRPr>
            </a:p>
          </p:txBody>
        </p:sp>
      </p:grpSp>
      <p:sp>
        <p:nvSpPr>
          <p:cNvPr id="396" name="Google Shape;396;p29"/>
          <p:cNvSpPr txBox="1"/>
          <p:nvPr/>
        </p:nvSpPr>
        <p:spPr>
          <a:xfrm>
            <a:off x="2788769" y="2300738"/>
            <a:ext cx="3214466"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rgbClr val="3F3F3F"/>
                </a:solidFill>
                <a:latin typeface="Arial"/>
                <a:ea typeface="Arial"/>
                <a:cs typeface="Arial"/>
                <a:sym typeface="Arial"/>
              </a:rPr>
              <a:t>The evolution of e-commerce</a:t>
            </a:r>
            <a:endParaRPr sz="1800">
              <a:solidFill>
                <a:srgbClr val="3F3F3F"/>
              </a:solidFill>
              <a:latin typeface="Arial"/>
              <a:ea typeface="Arial"/>
              <a:cs typeface="Arial"/>
              <a:sym typeface="Arial"/>
            </a:endParaRPr>
          </a:p>
        </p:txBody>
      </p:sp>
      <p:grpSp>
        <p:nvGrpSpPr>
          <p:cNvPr id="397" name="Google Shape;397;p29"/>
          <p:cNvGrpSpPr/>
          <p:nvPr/>
        </p:nvGrpSpPr>
        <p:grpSpPr>
          <a:xfrm>
            <a:off x="1919831" y="2096746"/>
            <a:ext cx="777316" cy="777316"/>
            <a:chOff x="896255" y="1986583"/>
            <a:chExt cx="777316" cy="777316"/>
          </a:xfrm>
        </p:grpSpPr>
        <p:sp>
          <p:nvSpPr>
            <p:cNvPr id="398" name="Google Shape;398;p29"/>
            <p:cNvSpPr/>
            <p:nvPr/>
          </p:nvSpPr>
          <p:spPr>
            <a:xfrm>
              <a:off x="896255" y="1986583"/>
              <a:ext cx="777316" cy="777316"/>
            </a:xfrm>
            <a:prstGeom prst="ellipse">
              <a:avLst/>
            </a:prstGeom>
            <a:solidFill>
              <a:schemeClr val="lt1"/>
            </a:solidFill>
            <a:ln cap="flat" cmpd="sng" w="6350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700">
                <a:solidFill>
                  <a:schemeClr val="lt1"/>
                </a:solidFill>
                <a:latin typeface="Arial"/>
                <a:ea typeface="Arial"/>
                <a:cs typeface="Arial"/>
                <a:sym typeface="Arial"/>
              </a:endParaRPr>
            </a:p>
          </p:txBody>
        </p:sp>
        <p:sp>
          <p:nvSpPr>
            <p:cNvPr id="399" name="Google Shape;399;p29"/>
            <p:cNvSpPr/>
            <p:nvPr/>
          </p:nvSpPr>
          <p:spPr>
            <a:xfrm>
              <a:off x="987877" y="2078205"/>
              <a:ext cx="594072" cy="594072"/>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700">
                <a:solidFill>
                  <a:schemeClr val="dk1"/>
                </a:solidFill>
                <a:latin typeface="Arial"/>
                <a:ea typeface="Arial"/>
                <a:cs typeface="Arial"/>
                <a:sym typeface="Arial"/>
              </a:endParaRPr>
            </a:p>
          </p:txBody>
        </p:sp>
        <p:sp>
          <p:nvSpPr>
            <p:cNvPr id="400" name="Google Shape;400;p29"/>
            <p:cNvSpPr txBox="1"/>
            <p:nvPr/>
          </p:nvSpPr>
          <p:spPr>
            <a:xfrm>
              <a:off x="996881" y="2147286"/>
              <a:ext cx="576064" cy="461665"/>
            </a:xfrm>
            <a:prstGeom prst="rect">
              <a:avLst/>
            </a:prstGeom>
            <a:noFill/>
            <a:ln>
              <a:noFill/>
            </a:ln>
          </p:spPr>
          <p:txBody>
            <a:bodyPr anchorCtr="0" anchor="t" bIns="45700" lIns="108000" spcFirstLastPara="1" rIns="108000" wrap="square" tIns="45700">
              <a:spAutoFit/>
            </a:bodyPr>
            <a:lstStyle/>
            <a:p>
              <a:pPr indent="0" lvl="0" marL="0" marR="0" rtl="0" algn="ctr">
                <a:spcBef>
                  <a:spcPts val="0"/>
                </a:spcBef>
                <a:spcAft>
                  <a:spcPts val="0"/>
                </a:spcAft>
                <a:buNone/>
              </a:pPr>
              <a:r>
                <a:rPr b="1" lang="en-US" sz="2400">
                  <a:solidFill>
                    <a:schemeClr val="lt1"/>
                  </a:solidFill>
                  <a:latin typeface="Arial"/>
                  <a:ea typeface="Arial"/>
                  <a:cs typeface="Arial"/>
                  <a:sym typeface="Arial"/>
                </a:rPr>
                <a:t>01</a:t>
              </a:r>
              <a:endParaRPr b="1" sz="2400">
                <a:solidFill>
                  <a:schemeClr val="lt1"/>
                </a:solidFill>
                <a:latin typeface="Arial"/>
                <a:ea typeface="Arial"/>
                <a:cs typeface="Arial"/>
                <a:sym typeface="Arial"/>
              </a:endParaRPr>
            </a:p>
          </p:txBody>
        </p:sp>
      </p:grpSp>
      <p:grpSp>
        <p:nvGrpSpPr>
          <p:cNvPr id="401" name="Google Shape;401;p29"/>
          <p:cNvGrpSpPr/>
          <p:nvPr/>
        </p:nvGrpSpPr>
        <p:grpSpPr>
          <a:xfrm>
            <a:off x="7012865" y="2476553"/>
            <a:ext cx="4228344" cy="1632103"/>
            <a:chOff x="1096128" y="1731300"/>
            <a:chExt cx="3605453" cy="1594915"/>
          </a:xfrm>
        </p:grpSpPr>
        <p:sp>
          <p:nvSpPr>
            <p:cNvPr id="402" name="Google Shape;402;p29"/>
            <p:cNvSpPr/>
            <p:nvPr/>
          </p:nvSpPr>
          <p:spPr>
            <a:xfrm>
              <a:off x="1096128" y="1731300"/>
              <a:ext cx="3401707" cy="1364082"/>
            </a:xfrm>
            <a:prstGeom prst="parallelogram">
              <a:avLst>
                <a:gd fmla="val 25000" name="adj"/>
              </a:avLst>
            </a:prstGeom>
            <a:solidFill>
              <a:schemeClr val="lt1"/>
            </a:solidFill>
            <a:ln cap="flat" cmpd="sng" w="63500">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700">
                <a:solidFill>
                  <a:schemeClr val="lt1"/>
                </a:solidFill>
                <a:latin typeface="Arial"/>
                <a:ea typeface="Arial"/>
                <a:cs typeface="Arial"/>
                <a:sym typeface="Arial"/>
              </a:endParaRPr>
            </a:p>
          </p:txBody>
        </p:sp>
        <p:sp>
          <p:nvSpPr>
            <p:cNvPr id="403" name="Google Shape;403;p29"/>
            <p:cNvSpPr/>
            <p:nvPr/>
          </p:nvSpPr>
          <p:spPr>
            <a:xfrm>
              <a:off x="1329862" y="1962133"/>
              <a:ext cx="3371719" cy="1364082"/>
            </a:xfrm>
            <a:custGeom>
              <a:rect b="b" l="l" r="r" t="t"/>
              <a:pathLst>
                <a:path extrusionOk="0" h="1364082" w="3371719">
                  <a:moveTo>
                    <a:pt x="3206721" y="0"/>
                  </a:moveTo>
                  <a:lnTo>
                    <a:pt x="3371719" y="8592"/>
                  </a:lnTo>
                  <a:lnTo>
                    <a:pt x="3060687" y="1364082"/>
                  </a:lnTo>
                  <a:lnTo>
                    <a:pt x="0" y="1364082"/>
                  </a:lnTo>
                  <a:lnTo>
                    <a:pt x="37796" y="1212899"/>
                  </a:lnTo>
                  <a:lnTo>
                    <a:pt x="2940982" y="1212899"/>
                  </a:lnTo>
                  <a:cubicBezTo>
                    <a:pt x="3042057" y="808599"/>
                    <a:pt x="3105646" y="404300"/>
                    <a:pt x="3206721" y="0"/>
                  </a:cubicBezTo>
                  <a:close/>
                </a:path>
              </a:pathLst>
            </a:cu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700">
                <a:solidFill>
                  <a:schemeClr val="lt1"/>
                </a:solidFill>
                <a:latin typeface="Arial"/>
                <a:ea typeface="Arial"/>
                <a:cs typeface="Arial"/>
                <a:sym typeface="Arial"/>
              </a:endParaRPr>
            </a:p>
          </p:txBody>
        </p:sp>
      </p:grpSp>
      <p:sp>
        <p:nvSpPr>
          <p:cNvPr id="404" name="Google Shape;404;p29"/>
          <p:cNvSpPr txBox="1"/>
          <p:nvPr/>
        </p:nvSpPr>
        <p:spPr>
          <a:xfrm>
            <a:off x="7698559" y="2658827"/>
            <a:ext cx="3088800" cy="9234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rgbClr val="3F3F3F"/>
                </a:solidFill>
                <a:latin typeface="Arial"/>
                <a:ea typeface="Arial"/>
                <a:cs typeface="Arial"/>
                <a:sym typeface="Arial"/>
              </a:rPr>
              <a:t>Lack of </a:t>
            </a:r>
            <a:r>
              <a:rPr lang="en-US" sz="1800">
                <a:solidFill>
                  <a:srgbClr val="3F3F3F"/>
                </a:solidFill>
              </a:rPr>
              <a:t>utilizing recommendation systems in online stores</a:t>
            </a:r>
            <a:endParaRPr sz="1800">
              <a:solidFill>
                <a:srgbClr val="3F3F3F"/>
              </a:solidFill>
              <a:latin typeface="Arial"/>
              <a:ea typeface="Arial"/>
              <a:cs typeface="Arial"/>
              <a:sym typeface="Arial"/>
            </a:endParaRPr>
          </a:p>
        </p:txBody>
      </p:sp>
      <p:grpSp>
        <p:nvGrpSpPr>
          <p:cNvPr id="405" name="Google Shape;405;p29"/>
          <p:cNvGrpSpPr/>
          <p:nvPr/>
        </p:nvGrpSpPr>
        <p:grpSpPr>
          <a:xfrm>
            <a:off x="6812992" y="2731834"/>
            <a:ext cx="777316" cy="777316"/>
            <a:chOff x="896255" y="1986583"/>
            <a:chExt cx="777316" cy="777316"/>
          </a:xfrm>
        </p:grpSpPr>
        <p:sp>
          <p:nvSpPr>
            <p:cNvPr id="406" name="Google Shape;406;p29"/>
            <p:cNvSpPr/>
            <p:nvPr/>
          </p:nvSpPr>
          <p:spPr>
            <a:xfrm>
              <a:off x="896255" y="1986583"/>
              <a:ext cx="777316" cy="777316"/>
            </a:xfrm>
            <a:prstGeom prst="ellipse">
              <a:avLst/>
            </a:prstGeom>
            <a:solidFill>
              <a:schemeClr val="lt1"/>
            </a:solidFill>
            <a:ln cap="flat" cmpd="sng" w="63500">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700">
                <a:solidFill>
                  <a:schemeClr val="lt1"/>
                </a:solidFill>
                <a:latin typeface="Arial"/>
                <a:ea typeface="Arial"/>
                <a:cs typeface="Arial"/>
                <a:sym typeface="Arial"/>
              </a:endParaRPr>
            </a:p>
          </p:txBody>
        </p:sp>
        <p:sp>
          <p:nvSpPr>
            <p:cNvPr id="407" name="Google Shape;407;p29"/>
            <p:cNvSpPr/>
            <p:nvPr/>
          </p:nvSpPr>
          <p:spPr>
            <a:xfrm>
              <a:off x="987877" y="2078205"/>
              <a:ext cx="594072" cy="594072"/>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700">
                <a:solidFill>
                  <a:schemeClr val="dk1"/>
                </a:solidFill>
                <a:latin typeface="Arial"/>
                <a:ea typeface="Arial"/>
                <a:cs typeface="Arial"/>
                <a:sym typeface="Arial"/>
              </a:endParaRPr>
            </a:p>
          </p:txBody>
        </p:sp>
        <p:sp>
          <p:nvSpPr>
            <p:cNvPr id="408" name="Google Shape;408;p29"/>
            <p:cNvSpPr txBox="1"/>
            <p:nvPr/>
          </p:nvSpPr>
          <p:spPr>
            <a:xfrm>
              <a:off x="996881" y="2147286"/>
              <a:ext cx="576064" cy="461665"/>
            </a:xfrm>
            <a:prstGeom prst="rect">
              <a:avLst/>
            </a:prstGeom>
            <a:noFill/>
            <a:ln>
              <a:noFill/>
            </a:ln>
          </p:spPr>
          <p:txBody>
            <a:bodyPr anchorCtr="0" anchor="t" bIns="45700" lIns="108000" spcFirstLastPara="1" rIns="108000" wrap="square" tIns="45700">
              <a:spAutoFit/>
            </a:bodyPr>
            <a:lstStyle/>
            <a:p>
              <a:pPr indent="0" lvl="0" marL="0" marR="0" rtl="0" algn="ctr">
                <a:spcBef>
                  <a:spcPts val="0"/>
                </a:spcBef>
                <a:spcAft>
                  <a:spcPts val="0"/>
                </a:spcAft>
                <a:buNone/>
              </a:pPr>
              <a:r>
                <a:rPr b="1" lang="en-US" sz="2400">
                  <a:solidFill>
                    <a:schemeClr val="lt1"/>
                  </a:solidFill>
                  <a:latin typeface="Arial"/>
                  <a:ea typeface="Arial"/>
                  <a:cs typeface="Arial"/>
                  <a:sym typeface="Arial"/>
                </a:rPr>
                <a:t>02</a:t>
              </a:r>
              <a:endParaRPr b="1" sz="2400">
                <a:solidFill>
                  <a:schemeClr val="lt1"/>
                </a:solidFill>
                <a:latin typeface="Arial"/>
                <a:ea typeface="Arial"/>
                <a:cs typeface="Arial"/>
                <a:sym typeface="Arial"/>
              </a:endParaRPr>
            </a:p>
          </p:txBody>
        </p:sp>
      </p:grpSp>
      <p:grpSp>
        <p:nvGrpSpPr>
          <p:cNvPr id="409" name="Google Shape;409;p29"/>
          <p:cNvGrpSpPr/>
          <p:nvPr/>
        </p:nvGrpSpPr>
        <p:grpSpPr>
          <a:xfrm>
            <a:off x="1990765" y="4633888"/>
            <a:ext cx="4419425" cy="1632103"/>
            <a:chOff x="5863420" y="4382097"/>
            <a:chExt cx="4419425" cy="1632103"/>
          </a:xfrm>
        </p:grpSpPr>
        <p:grpSp>
          <p:nvGrpSpPr>
            <p:cNvPr id="410" name="Google Shape;410;p29"/>
            <p:cNvGrpSpPr/>
            <p:nvPr/>
          </p:nvGrpSpPr>
          <p:grpSpPr>
            <a:xfrm>
              <a:off x="6063293" y="4382097"/>
              <a:ext cx="4219552" cy="1632103"/>
              <a:chOff x="1096128" y="1731300"/>
              <a:chExt cx="3597956" cy="1594915"/>
            </a:xfrm>
          </p:grpSpPr>
          <p:sp>
            <p:nvSpPr>
              <p:cNvPr id="411" name="Google Shape;411;p29"/>
              <p:cNvSpPr/>
              <p:nvPr/>
            </p:nvSpPr>
            <p:spPr>
              <a:xfrm>
                <a:off x="1096128" y="1731300"/>
                <a:ext cx="3401707" cy="1364082"/>
              </a:xfrm>
              <a:prstGeom prst="parallelogram">
                <a:avLst>
                  <a:gd fmla="val 25000" name="adj"/>
                </a:avLst>
              </a:prstGeom>
              <a:solidFill>
                <a:schemeClr val="lt1"/>
              </a:solidFill>
              <a:ln cap="flat" cmpd="sng" w="63500">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700">
                  <a:solidFill>
                    <a:schemeClr val="lt1"/>
                  </a:solidFill>
                  <a:latin typeface="Arial"/>
                  <a:ea typeface="Arial"/>
                  <a:cs typeface="Arial"/>
                  <a:sym typeface="Arial"/>
                </a:endParaRPr>
              </a:p>
            </p:txBody>
          </p:sp>
          <p:sp>
            <p:nvSpPr>
              <p:cNvPr id="412" name="Google Shape;412;p29"/>
              <p:cNvSpPr/>
              <p:nvPr/>
            </p:nvSpPr>
            <p:spPr>
              <a:xfrm>
                <a:off x="1329863" y="1962133"/>
                <a:ext cx="3364221" cy="1364082"/>
              </a:xfrm>
              <a:custGeom>
                <a:rect b="b" l="l" r="r" t="t"/>
                <a:pathLst>
                  <a:path extrusionOk="0" h="1364082" w="3364221">
                    <a:moveTo>
                      <a:pt x="3206721" y="0"/>
                    </a:moveTo>
                    <a:lnTo>
                      <a:pt x="3364221" y="0"/>
                    </a:lnTo>
                    <a:lnTo>
                      <a:pt x="3060687" y="1364082"/>
                    </a:lnTo>
                    <a:lnTo>
                      <a:pt x="0" y="1364082"/>
                    </a:lnTo>
                    <a:lnTo>
                      <a:pt x="37796" y="1212899"/>
                    </a:lnTo>
                    <a:lnTo>
                      <a:pt x="2933485" y="1212899"/>
                    </a:lnTo>
                    <a:cubicBezTo>
                      <a:pt x="3034560" y="808599"/>
                      <a:pt x="3105646" y="404300"/>
                      <a:pt x="3206721" y="0"/>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700">
                  <a:solidFill>
                    <a:schemeClr val="lt1"/>
                  </a:solidFill>
                  <a:latin typeface="Arial"/>
                  <a:ea typeface="Arial"/>
                  <a:cs typeface="Arial"/>
                  <a:sym typeface="Arial"/>
                </a:endParaRPr>
              </a:p>
            </p:txBody>
          </p:sp>
        </p:grpSp>
        <p:sp>
          <p:nvSpPr>
            <p:cNvPr id="413" name="Google Shape;413;p29"/>
            <p:cNvSpPr txBox="1"/>
            <p:nvPr/>
          </p:nvSpPr>
          <p:spPr>
            <a:xfrm>
              <a:off x="6748987" y="4890414"/>
              <a:ext cx="3126903" cy="369332"/>
            </a:xfrm>
            <a:prstGeom prst="rect">
              <a:avLst/>
            </a:prstGeom>
            <a:noFill/>
            <a:ln>
              <a:noFill/>
            </a:ln>
          </p:spPr>
          <p:txBody>
            <a:bodyPr anchorCtr="0" anchor="ctr" bIns="45700" lIns="91425" spcFirstLastPara="1" rIns="91425" wrap="square" tIns="45700">
              <a:spAutoFit/>
            </a:bodyPr>
            <a:lstStyle/>
            <a:p>
              <a:pPr indent="0" lvl="0" marL="0" marR="0" rtl="0" algn="l">
                <a:spcBef>
                  <a:spcPts val="0"/>
                </a:spcBef>
                <a:spcAft>
                  <a:spcPts val="0"/>
                </a:spcAft>
                <a:buNone/>
              </a:pPr>
              <a:r>
                <a:rPr lang="en-US" sz="1800">
                  <a:solidFill>
                    <a:srgbClr val="3F3F3F"/>
                  </a:solidFill>
                  <a:latin typeface="Arial"/>
                  <a:ea typeface="Arial"/>
                  <a:cs typeface="Arial"/>
                  <a:sym typeface="Arial"/>
                </a:rPr>
                <a:t>What does our idea present?</a:t>
              </a:r>
              <a:endParaRPr sz="1800">
                <a:solidFill>
                  <a:srgbClr val="3F3F3F"/>
                </a:solidFill>
                <a:latin typeface="Arial"/>
                <a:ea typeface="Arial"/>
                <a:cs typeface="Arial"/>
                <a:sym typeface="Arial"/>
              </a:endParaRPr>
            </a:p>
          </p:txBody>
        </p:sp>
        <p:grpSp>
          <p:nvGrpSpPr>
            <p:cNvPr id="414" name="Google Shape;414;p29"/>
            <p:cNvGrpSpPr/>
            <p:nvPr/>
          </p:nvGrpSpPr>
          <p:grpSpPr>
            <a:xfrm>
              <a:off x="5863420" y="4637378"/>
              <a:ext cx="777316" cy="777316"/>
              <a:chOff x="896255" y="1986583"/>
              <a:chExt cx="777316" cy="777316"/>
            </a:xfrm>
          </p:grpSpPr>
          <p:sp>
            <p:nvSpPr>
              <p:cNvPr id="415" name="Google Shape;415;p29"/>
              <p:cNvSpPr/>
              <p:nvPr/>
            </p:nvSpPr>
            <p:spPr>
              <a:xfrm>
                <a:off x="896255" y="1986583"/>
                <a:ext cx="777316" cy="777316"/>
              </a:xfrm>
              <a:prstGeom prst="ellipse">
                <a:avLst/>
              </a:prstGeom>
              <a:solidFill>
                <a:schemeClr val="lt1"/>
              </a:solidFill>
              <a:ln cap="flat" cmpd="sng" w="63500">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700">
                  <a:solidFill>
                    <a:schemeClr val="lt1"/>
                  </a:solidFill>
                  <a:latin typeface="Arial"/>
                  <a:ea typeface="Arial"/>
                  <a:cs typeface="Arial"/>
                  <a:sym typeface="Arial"/>
                </a:endParaRPr>
              </a:p>
            </p:txBody>
          </p:sp>
          <p:sp>
            <p:nvSpPr>
              <p:cNvPr id="416" name="Google Shape;416;p29"/>
              <p:cNvSpPr/>
              <p:nvPr/>
            </p:nvSpPr>
            <p:spPr>
              <a:xfrm>
                <a:off x="987877" y="2078205"/>
                <a:ext cx="594072" cy="594072"/>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700">
                  <a:solidFill>
                    <a:schemeClr val="dk1"/>
                  </a:solidFill>
                  <a:latin typeface="Arial"/>
                  <a:ea typeface="Arial"/>
                  <a:cs typeface="Arial"/>
                  <a:sym typeface="Arial"/>
                </a:endParaRPr>
              </a:p>
            </p:txBody>
          </p:sp>
          <p:sp>
            <p:nvSpPr>
              <p:cNvPr id="417" name="Google Shape;417;p29"/>
              <p:cNvSpPr txBox="1"/>
              <p:nvPr/>
            </p:nvSpPr>
            <p:spPr>
              <a:xfrm>
                <a:off x="996881" y="2147286"/>
                <a:ext cx="576064" cy="461665"/>
              </a:xfrm>
              <a:prstGeom prst="rect">
                <a:avLst/>
              </a:prstGeom>
              <a:noFill/>
              <a:ln>
                <a:noFill/>
              </a:ln>
            </p:spPr>
            <p:txBody>
              <a:bodyPr anchorCtr="0" anchor="t" bIns="45700" lIns="108000" spcFirstLastPara="1" rIns="108000" wrap="square" tIns="45700">
                <a:spAutoFit/>
              </a:bodyPr>
              <a:lstStyle/>
              <a:p>
                <a:pPr indent="0" lvl="0" marL="0" marR="0" rtl="0" algn="ctr">
                  <a:spcBef>
                    <a:spcPts val="0"/>
                  </a:spcBef>
                  <a:spcAft>
                    <a:spcPts val="0"/>
                  </a:spcAft>
                  <a:buNone/>
                </a:pPr>
                <a:r>
                  <a:rPr b="1" lang="en-US" sz="2400">
                    <a:solidFill>
                      <a:schemeClr val="lt1"/>
                    </a:solidFill>
                    <a:latin typeface="Arial"/>
                    <a:ea typeface="Arial"/>
                    <a:cs typeface="Arial"/>
                    <a:sym typeface="Arial"/>
                  </a:rPr>
                  <a:t>03</a:t>
                </a:r>
                <a:endParaRPr b="1" sz="2400">
                  <a:solidFill>
                    <a:schemeClr val="lt1"/>
                  </a:solidFill>
                  <a:latin typeface="Arial"/>
                  <a:ea typeface="Arial"/>
                  <a:cs typeface="Arial"/>
                  <a:sym typeface="Arial"/>
                </a:endParaRPr>
              </a:p>
            </p:txBody>
          </p:sp>
        </p:grpSp>
      </p:grpSp>
    </p:spTree>
  </p:cSld>
  <p:clrMapOvr>
    <a:masterClrMapping/>
  </p:clrMapOvr>
  <p:transition>
    <p:fade thruBlk="1"/>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1" name="Shape 421"/>
        <p:cNvGrpSpPr/>
        <p:nvPr/>
      </p:nvGrpSpPr>
      <p:grpSpPr>
        <a:xfrm>
          <a:off x="0" y="0"/>
          <a:ext cx="0" cy="0"/>
          <a:chOff x="0" y="0"/>
          <a:chExt cx="0" cy="0"/>
        </a:xfrm>
      </p:grpSpPr>
      <p:sp>
        <p:nvSpPr>
          <p:cNvPr id="422" name="Google Shape;422;p30"/>
          <p:cNvSpPr txBox="1"/>
          <p:nvPr>
            <p:ph type="ctrTitle"/>
          </p:nvPr>
        </p:nvSpPr>
        <p:spPr>
          <a:xfrm>
            <a:off x="4781362" y="245386"/>
            <a:ext cx="4688235" cy="1135600"/>
          </a:xfrm>
          <a:prstGeom prst="rect">
            <a:avLst/>
          </a:prstGeom>
          <a:noFill/>
          <a:ln>
            <a:noFill/>
          </a:ln>
        </p:spPr>
        <p:txBody>
          <a:bodyPr anchorCtr="0" anchor="b" bIns="121900" lIns="121900" spcFirstLastPara="1" rIns="121900" wrap="square" tIns="121900">
            <a:noAutofit/>
          </a:bodyPr>
          <a:lstStyle/>
          <a:p>
            <a:pPr indent="0" lvl="0" marL="0" rtl="0" algn="l">
              <a:lnSpc>
                <a:spcPct val="90000"/>
              </a:lnSpc>
              <a:spcBef>
                <a:spcPts val="0"/>
              </a:spcBef>
              <a:spcAft>
                <a:spcPts val="0"/>
              </a:spcAft>
              <a:buSzPts val="4800"/>
              <a:buFont typeface="Cambria"/>
              <a:buNone/>
            </a:pPr>
            <a:r>
              <a:rPr b="1" lang="en-US" sz="4000">
                <a:solidFill>
                  <a:srgbClr val="0070C0"/>
                </a:solidFill>
                <a:latin typeface="Cambria"/>
                <a:ea typeface="Cambria"/>
                <a:cs typeface="Cambria"/>
                <a:sym typeface="Cambria"/>
              </a:rPr>
              <a:t>Problem</a:t>
            </a:r>
            <a:endParaRPr b="1" sz="4000">
              <a:solidFill>
                <a:srgbClr val="0070C0"/>
              </a:solidFill>
              <a:latin typeface="Cambria"/>
              <a:ea typeface="Cambria"/>
              <a:cs typeface="Cambria"/>
              <a:sym typeface="Cambria"/>
            </a:endParaRPr>
          </a:p>
        </p:txBody>
      </p:sp>
      <p:sp>
        <p:nvSpPr>
          <p:cNvPr id="423" name="Google Shape;423;p30"/>
          <p:cNvSpPr/>
          <p:nvPr/>
        </p:nvSpPr>
        <p:spPr>
          <a:xfrm>
            <a:off x="1039039" y="5443608"/>
            <a:ext cx="222703" cy="212681"/>
          </a:xfrm>
          <a:custGeom>
            <a:rect b="b" l="l" r="r" t="t"/>
            <a:pathLst>
              <a:path extrusionOk="0" h="37269" w="39025">
                <a:moveTo>
                  <a:pt x="4748" y="1"/>
                </a:moveTo>
                <a:cubicBezTo>
                  <a:pt x="1887" y="1"/>
                  <a:pt x="1" y="1919"/>
                  <a:pt x="1" y="4358"/>
                </a:cubicBezTo>
                <a:cubicBezTo>
                  <a:pt x="1" y="6797"/>
                  <a:pt x="1757" y="8683"/>
                  <a:pt x="4618" y="8683"/>
                </a:cubicBezTo>
                <a:lnTo>
                  <a:pt x="4748" y="8683"/>
                </a:lnTo>
                <a:cubicBezTo>
                  <a:pt x="7578" y="8683"/>
                  <a:pt x="9366" y="6797"/>
                  <a:pt x="9366" y="4358"/>
                </a:cubicBezTo>
                <a:cubicBezTo>
                  <a:pt x="9366" y="1919"/>
                  <a:pt x="7578" y="1"/>
                  <a:pt x="4748" y="1"/>
                </a:cubicBezTo>
                <a:close/>
                <a:moveTo>
                  <a:pt x="553" y="12196"/>
                </a:moveTo>
                <a:lnTo>
                  <a:pt x="553" y="37268"/>
                </a:lnTo>
                <a:lnTo>
                  <a:pt x="8813" y="37268"/>
                </a:lnTo>
                <a:lnTo>
                  <a:pt x="8813" y="12196"/>
                </a:lnTo>
                <a:close/>
                <a:moveTo>
                  <a:pt x="29398" y="11545"/>
                </a:moveTo>
                <a:cubicBezTo>
                  <a:pt x="24943" y="11545"/>
                  <a:pt x="22894" y="13984"/>
                  <a:pt x="21821" y="15740"/>
                </a:cubicBezTo>
                <a:lnTo>
                  <a:pt x="21821" y="12196"/>
                </a:lnTo>
                <a:lnTo>
                  <a:pt x="13561" y="12196"/>
                </a:lnTo>
                <a:lnTo>
                  <a:pt x="13561" y="37268"/>
                </a:lnTo>
                <a:lnTo>
                  <a:pt x="21821" y="37268"/>
                </a:lnTo>
                <a:lnTo>
                  <a:pt x="21821" y="23187"/>
                </a:lnTo>
                <a:cubicBezTo>
                  <a:pt x="21821" y="22504"/>
                  <a:pt x="21951" y="21691"/>
                  <a:pt x="22081" y="21138"/>
                </a:cubicBezTo>
                <a:cubicBezTo>
                  <a:pt x="22764" y="19675"/>
                  <a:pt x="24130" y="18179"/>
                  <a:pt x="26439" y="18179"/>
                </a:cubicBezTo>
                <a:cubicBezTo>
                  <a:pt x="29398" y="18179"/>
                  <a:pt x="30634" y="20488"/>
                  <a:pt x="30634" y="23870"/>
                </a:cubicBezTo>
                <a:lnTo>
                  <a:pt x="30634" y="37268"/>
                </a:lnTo>
                <a:lnTo>
                  <a:pt x="39024" y="37268"/>
                </a:lnTo>
                <a:lnTo>
                  <a:pt x="39024" y="22927"/>
                </a:lnTo>
                <a:cubicBezTo>
                  <a:pt x="39024" y="15187"/>
                  <a:pt x="34959" y="11545"/>
                  <a:pt x="29398" y="11545"/>
                </a:cubicBezTo>
                <a:close/>
              </a:path>
            </a:pathLst>
          </a:custGeom>
          <a:solidFill>
            <a:srgbClr val="FFFFFF"/>
          </a:solidFill>
          <a:ln>
            <a:noFill/>
          </a:ln>
        </p:spPr>
        <p:txBody>
          <a:bodyPr anchorCtr="0" anchor="ctr" bIns="121900" lIns="121900" spcFirstLastPara="1" rIns="121900" wrap="square" tIns="121900">
            <a:noAutofit/>
          </a:bodyPr>
          <a:lstStyle/>
          <a:p>
            <a:pPr indent="0" lvl="0" marL="0" marR="0" rtl="0" algn="l">
              <a:spcBef>
                <a:spcPts val="0"/>
              </a:spcBef>
              <a:spcAft>
                <a:spcPts val="0"/>
              </a:spcAft>
              <a:buNone/>
            </a:pPr>
            <a:r>
              <a:t/>
            </a:r>
            <a:endParaRPr sz="2400">
              <a:solidFill>
                <a:srgbClr val="FFFFFF"/>
              </a:solidFill>
              <a:latin typeface="Arial"/>
              <a:ea typeface="Arial"/>
              <a:cs typeface="Arial"/>
              <a:sym typeface="Arial"/>
            </a:endParaRPr>
          </a:p>
        </p:txBody>
      </p:sp>
      <p:sp>
        <p:nvSpPr>
          <p:cNvPr id="424" name="Google Shape;424;p30"/>
          <p:cNvSpPr/>
          <p:nvPr/>
        </p:nvSpPr>
        <p:spPr>
          <a:xfrm>
            <a:off x="5969416" y="6194451"/>
            <a:ext cx="297566" cy="250105"/>
          </a:xfrm>
          <a:custGeom>
            <a:rect b="b" l="l" r="r" t="t"/>
            <a:pathLst>
              <a:path extrusionOk="0" h="26922" w="39025">
                <a:moveTo>
                  <a:pt x="27350" y="0"/>
                </a:moveTo>
                <a:lnTo>
                  <a:pt x="27350" y="0"/>
                </a:lnTo>
                <a:cubicBezTo>
                  <a:pt x="26197" y="125"/>
                  <a:pt x="25134" y="638"/>
                  <a:pt x="24332" y="1395"/>
                </a:cubicBezTo>
                <a:lnTo>
                  <a:pt x="24332" y="1395"/>
                </a:lnTo>
                <a:cubicBezTo>
                  <a:pt x="24579" y="1133"/>
                  <a:pt x="24781" y="747"/>
                  <a:pt x="24781" y="261"/>
                </a:cubicBezTo>
                <a:lnTo>
                  <a:pt x="24781" y="261"/>
                </a:lnTo>
                <a:cubicBezTo>
                  <a:pt x="21951" y="2179"/>
                  <a:pt x="20163" y="6114"/>
                  <a:pt x="18700" y="9756"/>
                </a:cubicBezTo>
                <a:cubicBezTo>
                  <a:pt x="17594" y="8683"/>
                  <a:pt x="16651" y="7870"/>
                  <a:pt x="15838" y="7447"/>
                </a:cubicBezTo>
                <a:cubicBezTo>
                  <a:pt x="13269" y="6114"/>
                  <a:pt x="10407" y="4748"/>
                  <a:pt x="5822" y="2992"/>
                </a:cubicBezTo>
                <a:lnTo>
                  <a:pt x="5822" y="2992"/>
                </a:lnTo>
                <a:cubicBezTo>
                  <a:pt x="5692" y="4488"/>
                  <a:pt x="6505" y="6504"/>
                  <a:pt x="9074" y="7870"/>
                </a:cubicBezTo>
                <a:cubicBezTo>
                  <a:pt x="8521" y="7870"/>
                  <a:pt x="7578" y="8000"/>
                  <a:pt x="6765" y="8130"/>
                </a:cubicBezTo>
                <a:cubicBezTo>
                  <a:pt x="7025" y="9886"/>
                  <a:pt x="8131" y="11382"/>
                  <a:pt x="11090" y="12065"/>
                </a:cubicBezTo>
                <a:cubicBezTo>
                  <a:pt x="9757" y="12195"/>
                  <a:pt x="9074" y="12455"/>
                  <a:pt x="8391" y="13138"/>
                </a:cubicBezTo>
                <a:cubicBezTo>
                  <a:pt x="9015" y="14268"/>
                  <a:pt x="10320" y="15480"/>
                  <a:pt x="12602" y="15480"/>
                </a:cubicBezTo>
                <a:cubicBezTo>
                  <a:pt x="12816" y="15480"/>
                  <a:pt x="13038" y="15469"/>
                  <a:pt x="13269" y="15447"/>
                </a:cubicBezTo>
                <a:lnTo>
                  <a:pt x="13269" y="15447"/>
                </a:lnTo>
                <a:cubicBezTo>
                  <a:pt x="10330" y="16733"/>
                  <a:pt x="11829" y="18855"/>
                  <a:pt x="14050" y="18855"/>
                </a:cubicBezTo>
                <a:cubicBezTo>
                  <a:pt x="14188" y="18855"/>
                  <a:pt x="14329" y="18846"/>
                  <a:pt x="14472" y="18829"/>
                </a:cubicBezTo>
                <a:lnTo>
                  <a:pt x="14472" y="18829"/>
                </a:lnTo>
                <a:cubicBezTo>
                  <a:pt x="12352" y="20949"/>
                  <a:pt x="9610" y="21931"/>
                  <a:pt x="6946" y="21931"/>
                </a:cubicBezTo>
                <a:cubicBezTo>
                  <a:pt x="4337" y="21931"/>
                  <a:pt x="1803" y="20990"/>
                  <a:pt x="1" y="19252"/>
                </a:cubicBezTo>
                <a:lnTo>
                  <a:pt x="1" y="19252"/>
                </a:lnTo>
                <a:cubicBezTo>
                  <a:pt x="3943" y="24613"/>
                  <a:pt x="9785" y="26921"/>
                  <a:pt x="15554" y="26921"/>
                </a:cubicBezTo>
                <a:cubicBezTo>
                  <a:pt x="24064" y="26921"/>
                  <a:pt x="32416" y="21899"/>
                  <a:pt x="34276" y="14244"/>
                </a:cubicBezTo>
                <a:cubicBezTo>
                  <a:pt x="36715" y="14244"/>
                  <a:pt x="38049" y="13431"/>
                  <a:pt x="39024" y="12455"/>
                </a:cubicBezTo>
                <a:lnTo>
                  <a:pt x="39024" y="12455"/>
                </a:lnTo>
                <a:cubicBezTo>
                  <a:pt x="38637" y="12538"/>
                  <a:pt x="38195" y="12574"/>
                  <a:pt x="37736" y="12574"/>
                </a:cubicBezTo>
                <a:cubicBezTo>
                  <a:pt x="36575" y="12574"/>
                  <a:pt x="35306" y="12345"/>
                  <a:pt x="34537" y="12065"/>
                </a:cubicBezTo>
                <a:cubicBezTo>
                  <a:pt x="36715" y="11805"/>
                  <a:pt x="38211" y="10829"/>
                  <a:pt x="38732" y="9496"/>
                </a:cubicBezTo>
                <a:lnTo>
                  <a:pt x="38732" y="9496"/>
                </a:lnTo>
                <a:cubicBezTo>
                  <a:pt x="38222" y="9787"/>
                  <a:pt x="36737" y="10168"/>
                  <a:pt x="35462" y="10168"/>
                </a:cubicBezTo>
                <a:cubicBezTo>
                  <a:pt x="35026" y="10168"/>
                  <a:pt x="34616" y="10124"/>
                  <a:pt x="34276" y="10016"/>
                </a:cubicBezTo>
                <a:cubicBezTo>
                  <a:pt x="34146" y="9626"/>
                  <a:pt x="33984" y="9366"/>
                  <a:pt x="33984" y="9073"/>
                </a:cubicBezTo>
                <a:cubicBezTo>
                  <a:pt x="32954" y="5454"/>
                  <a:pt x="29680" y="2554"/>
                  <a:pt x="26171" y="2554"/>
                </a:cubicBezTo>
                <a:cubicBezTo>
                  <a:pt x="26022" y="2554"/>
                  <a:pt x="25873" y="2559"/>
                  <a:pt x="25724" y="2569"/>
                </a:cubicBezTo>
                <a:cubicBezTo>
                  <a:pt x="26016" y="2439"/>
                  <a:pt x="26277" y="2439"/>
                  <a:pt x="26667" y="2309"/>
                </a:cubicBezTo>
                <a:cubicBezTo>
                  <a:pt x="27090" y="2179"/>
                  <a:pt x="29398" y="1757"/>
                  <a:pt x="28976" y="944"/>
                </a:cubicBezTo>
                <a:cubicBezTo>
                  <a:pt x="28917" y="759"/>
                  <a:pt x="28724" y="687"/>
                  <a:pt x="28453" y="687"/>
                </a:cubicBezTo>
                <a:cubicBezTo>
                  <a:pt x="27531" y="687"/>
                  <a:pt x="25706" y="1526"/>
                  <a:pt x="25203" y="1626"/>
                </a:cubicBezTo>
                <a:cubicBezTo>
                  <a:pt x="26016" y="1366"/>
                  <a:pt x="27220" y="944"/>
                  <a:pt x="27350" y="0"/>
                </a:cubicBezTo>
                <a:close/>
              </a:path>
            </a:pathLst>
          </a:custGeom>
          <a:solidFill>
            <a:srgbClr val="FFFFFF"/>
          </a:solidFill>
          <a:ln>
            <a:noFill/>
          </a:ln>
        </p:spPr>
        <p:txBody>
          <a:bodyPr anchorCtr="0" anchor="ctr" bIns="121900" lIns="121900" spcFirstLastPara="1" rIns="121900" wrap="square" tIns="121900">
            <a:noAutofit/>
          </a:bodyPr>
          <a:lstStyle/>
          <a:p>
            <a:pPr indent="0" lvl="0" marL="0" marR="0" rtl="0" algn="l">
              <a:spcBef>
                <a:spcPts val="0"/>
              </a:spcBef>
              <a:spcAft>
                <a:spcPts val="0"/>
              </a:spcAft>
              <a:buNone/>
            </a:pPr>
            <a:r>
              <a:t/>
            </a:r>
            <a:endParaRPr sz="2400">
              <a:solidFill>
                <a:srgbClr val="FFFFFF"/>
              </a:solidFill>
              <a:latin typeface="Arial"/>
              <a:ea typeface="Arial"/>
              <a:cs typeface="Arial"/>
              <a:sym typeface="Arial"/>
            </a:endParaRPr>
          </a:p>
        </p:txBody>
      </p:sp>
      <p:sp>
        <p:nvSpPr>
          <p:cNvPr id="425" name="Google Shape;425;p30"/>
          <p:cNvSpPr/>
          <p:nvPr/>
        </p:nvSpPr>
        <p:spPr>
          <a:xfrm>
            <a:off x="5584218" y="6082004"/>
            <a:ext cx="138371" cy="362542"/>
          </a:xfrm>
          <a:custGeom>
            <a:rect b="b" l="l" r="r" t="t"/>
            <a:pathLst>
              <a:path extrusionOk="0" h="39025" w="18147">
                <a:moveTo>
                  <a:pt x="12195" y="1"/>
                </a:moveTo>
                <a:cubicBezTo>
                  <a:pt x="3805" y="1"/>
                  <a:pt x="3935" y="6635"/>
                  <a:pt x="3935" y="7578"/>
                </a:cubicBezTo>
                <a:lnTo>
                  <a:pt x="3935" y="12878"/>
                </a:lnTo>
                <a:lnTo>
                  <a:pt x="0" y="12878"/>
                </a:lnTo>
                <a:lnTo>
                  <a:pt x="0" y="19512"/>
                </a:lnTo>
                <a:lnTo>
                  <a:pt x="3935" y="19512"/>
                </a:lnTo>
                <a:lnTo>
                  <a:pt x="3935" y="39024"/>
                </a:lnTo>
                <a:lnTo>
                  <a:pt x="12065" y="39024"/>
                </a:lnTo>
                <a:lnTo>
                  <a:pt x="12065" y="19512"/>
                </a:lnTo>
                <a:lnTo>
                  <a:pt x="17496" y="19512"/>
                </a:lnTo>
                <a:cubicBezTo>
                  <a:pt x="17496" y="19512"/>
                  <a:pt x="18016" y="16390"/>
                  <a:pt x="18146" y="12878"/>
                </a:cubicBezTo>
                <a:lnTo>
                  <a:pt x="12065" y="12878"/>
                </a:lnTo>
                <a:lnTo>
                  <a:pt x="12065" y="8391"/>
                </a:lnTo>
                <a:cubicBezTo>
                  <a:pt x="12065" y="7740"/>
                  <a:pt x="12878" y="6765"/>
                  <a:pt x="13821" y="6765"/>
                </a:cubicBezTo>
                <a:lnTo>
                  <a:pt x="18146" y="6765"/>
                </a:lnTo>
                <a:lnTo>
                  <a:pt x="18146" y="1"/>
                </a:lnTo>
                <a:close/>
              </a:path>
            </a:pathLst>
          </a:custGeom>
          <a:solidFill>
            <a:srgbClr val="FFFFFF"/>
          </a:solidFill>
          <a:ln>
            <a:noFill/>
          </a:ln>
        </p:spPr>
        <p:txBody>
          <a:bodyPr anchorCtr="0" anchor="ctr" bIns="121900" lIns="121900" spcFirstLastPara="1" rIns="121900" wrap="square" tIns="121900">
            <a:noAutofit/>
          </a:bodyPr>
          <a:lstStyle/>
          <a:p>
            <a:pPr indent="0" lvl="0" marL="0" marR="0" rtl="0" algn="l">
              <a:spcBef>
                <a:spcPts val="0"/>
              </a:spcBef>
              <a:spcAft>
                <a:spcPts val="0"/>
              </a:spcAft>
              <a:buNone/>
            </a:pPr>
            <a:r>
              <a:t/>
            </a:r>
            <a:endParaRPr sz="2400">
              <a:solidFill>
                <a:srgbClr val="FFFFFF"/>
              </a:solidFill>
              <a:latin typeface="Arial"/>
              <a:ea typeface="Arial"/>
              <a:cs typeface="Arial"/>
              <a:sym typeface="Arial"/>
            </a:endParaRPr>
          </a:p>
        </p:txBody>
      </p:sp>
      <p:grpSp>
        <p:nvGrpSpPr>
          <p:cNvPr id="426" name="Google Shape;426;p30"/>
          <p:cNvGrpSpPr/>
          <p:nvPr/>
        </p:nvGrpSpPr>
        <p:grpSpPr>
          <a:xfrm>
            <a:off x="7377765" y="4461581"/>
            <a:ext cx="574596" cy="700599"/>
            <a:chOff x="1190625" y="238125"/>
            <a:chExt cx="5228350" cy="5228350"/>
          </a:xfrm>
        </p:grpSpPr>
        <p:sp>
          <p:nvSpPr>
            <p:cNvPr id="427" name="Google Shape;427;p30"/>
            <p:cNvSpPr/>
            <p:nvPr/>
          </p:nvSpPr>
          <p:spPr>
            <a:xfrm>
              <a:off x="1190625" y="238125"/>
              <a:ext cx="4461225" cy="5228350"/>
            </a:xfrm>
            <a:custGeom>
              <a:rect b="b" l="l" r="r" t="t"/>
              <a:pathLst>
                <a:path extrusionOk="0" h="209134" w="178449">
                  <a:moveTo>
                    <a:pt x="12254" y="0"/>
                  </a:moveTo>
                  <a:cubicBezTo>
                    <a:pt x="5490" y="0"/>
                    <a:pt x="0" y="5490"/>
                    <a:pt x="0" y="12254"/>
                  </a:cubicBezTo>
                  <a:lnTo>
                    <a:pt x="0" y="196879"/>
                  </a:lnTo>
                  <a:cubicBezTo>
                    <a:pt x="0" y="203643"/>
                    <a:pt x="5490" y="209133"/>
                    <a:pt x="12254" y="209133"/>
                  </a:cubicBezTo>
                  <a:lnTo>
                    <a:pt x="112005" y="209133"/>
                  </a:lnTo>
                  <a:cubicBezTo>
                    <a:pt x="114260" y="209133"/>
                    <a:pt x="116098" y="207320"/>
                    <a:pt x="116098" y="205065"/>
                  </a:cubicBezTo>
                  <a:lnTo>
                    <a:pt x="116098" y="128352"/>
                  </a:lnTo>
                  <a:cubicBezTo>
                    <a:pt x="116098" y="126098"/>
                    <a:pt x="114260" y="124259"/>
                    <a:pt x="112005" y="124259"/>
                  </a:cubicBezTo>
                  <a:lnTo>
                    <a:pt x="90266" y="124259"/>
                  </a:lnTo>
                  <a:lnTo>
                    <a:pt x="90266" y="101001"/>
                  </a:lnTo>
                  <a:lnTo>
                    <a:pt x="112005" y="101001"/>
                  </a:lnTo>
                  <a:cubicBezTo>
                    <a:pt x="114260" y="101001"/>
                    <a:pt x="116098" y="99187"/>
                    <a:pt x="116098" y="96908"/>
                  </a:cubicBezTo>
                  <a:lnTo>
                    <a:pt x="116098" y="69629"/>
                  </a:lnTo>
                  <a:cubicBezTo>
                    <a:pt x="116098" y="52718"/>
                    <a:pt x="129847" y="38969"/>
                    <a:pt x="146759" y="38969"/>
                  </a:cubicBezTo>
                  <a:lnTo>
                    <a:pt x="170164" y="38969"/>
                  </a:lnTo>
                  <a:lnTo>
                    <a:pt x="170164" y="62228"/>
                  </a:lnTo>
                  <a:lnTo>
                    <a:pt x="146759" y="62228"/>
                  </a:lnTo>
                  <a:cubicBezTo>
                    <a:pt x="142739" y="62228"/>
                    <a:pt x="139357" y="65610"/>
                    <a:pt x="139357" y="69629"/>
                  </a:cubicBezTo>
                  <a:lnTo>
                    <a:pt x="139357" y="96908"/>
                  </a:lnTo>
                  <a:cubicBezTo>
                    <a:pt x="139357" y="99187"/>
                    <a:pt x="141195" y="101001"/>
                    <a:pt x="143450" y="101001"/>
                  </a:cubicBezTo>
                  <a:lnTo>
                    <a:pt x="169601" y="101001"/>
                  </a:lnTo>
                  <a:lnTo>
                    <a:pt x="166537" y="124259"/>
                  </a:lnTo>
                  <a:lnTo>
                    <a:pt x="143450" y="124259"/>
                  </a:lnTo>
                  <a:cubicBezTo>
                    <a:pt x="141195" y="124259"/>
                    <a:pt x="139357" y="126098"/>
                    <a:pt x="139357" y="128352"/>
                  </a:cubicBezTo>
                  <a:lnTo>
                    <a:pt x="139357" y="205065"/>
                  </a:lnTo>
                  <a:cubicBezTo>
                    <a:pt x="139357" y="207320"/>
                    <a:pt x="141195" y="209133"/>
                    <a:pt x="143450" y="209133"/>
                  </a:cubicBezTo>
                  <a:lnTo>
                    <a:pt x="156047" y="209133"/>
                  </a:lnTo>
                  <a:cubicBezTo>
                    <a:pt x="158302" y="209133"/>
                    <a:pt x="160116" y="207320"/>
                    <a:pt x="160116" y="205065"/>
                  </a:cubicBezTo>
                  <a:cubicBezTo>
                    <a:pt x="160116" y="202810"/>
                    <a:pt x="158302" y="200972"/>
                    <a:pt x="156047" y="200972"/>
                  </a:cubicBezTo>
                  <a:lnTo>
                    <a:pt x="147518" y="200972"/>
                  </a:lnTo>
                  <a:lnTo>
                    <a:pt x="147518" y="132445"/>
                  </a:lnTo>
                  <a:lnTo>
                    <a:pt x="170115" y="132445"/>
                  </a:lnTo>
                  <a:cubicBezTo>
                    <a:pt x="172174" y="132445"/>
                    <a:pt x="173890" y="130901"/>
                    <a:pt x="174159" y="128892"/>
                  </a:cubicBezTo>
                  <a:lnTo>
                    <a:pt x="178301" y="97447"/>
                  </a:lnTo>
                  <a:cubicBezTo>
                    <a:pt x="178448" y="96295"/>
                    <a:pt x="178105" y="95119"/>
                    <a:pt x="177321" y="94236"/>
                  </a:cubicBezTo>
                  <a:cubicBezTo>
                    <a:pt x="176537" y="93354"/>
                    <a:pt x="175434" y="92839"/>
                    <a:pt x="174257" y="92839"/>
                  </a:cubicBezTo>
                  <a:lnTo>
                    <a:pt x="147518" y="92839"/>
                  </a:lnTo>
                  <a:lnTo>
                    <a:pt x="147518" y="70414"/>
                  </a:lnTo>
                  <a:lnTo>
                    <a:pt x="174257" y="70414"/>
                  </a:lnTo>
                  <a:cubicBezTo>
                    <a:pt x="176512" y="70414"/>
                    <a:pt x="178326" y="68576"/>
                    <a:pt x="178326" y="66321"/>
                  </a:cubicBezTo>
                  <a:lnTo>
                    <a:pt x="178326" y="34900"/>
                  </a:lnTo>
                  <a:cubicBezTo>
                    <a:pt x="178326" y="32646"/>
                    <a:pt x="176512" y="30808"/>
                    <a:pt x="174257" y="30808"/>
                  </a:cubicBezTo>
                  <a:lnTo>
                    <a:pt x="146759" y="30808"/>
                  </a:lnTo>
                  <a:cubicBezTo>
                    <a:pt x="125338" y="30808"/>
                    <a:pt x="107937" y="48233"/>
                    <a:pt x="107937" y="69629"/>
                  </a:cubicBezTo>
                  <a:lnTo>
                    <a:pt x="107937" y="92839"/>
                  </a:lnTo>
                  <a:lnTo>
                    <a:pt x="86173" y="92839"/>
                  </a:lnTo>
                  <a:cubicBezTo>
                    <a:pt x="83918" y="92839"/>
                    <a:pt x="82080" y="94677"/>
                    <a:pt x="82080" y="96932"/>
                  </a:cubicBezTo>
                  <a:lnTo>
                    <a:pt x="82080" y="128352"/>
                  </a:lnTo>
                  <a:cubicBezTo>
                    <a:pt x="82080" y="130607"/>
                    <a:pt x="83918" y="132445"/>
                    <a:pt x="86173" y="132445"/>
                  </a:cubicBezTo>
                  <a:lnTo>
                    <a:pt x="107937" y="132445"/>
                  </a:lnTo>
                  <a:lnTo>
                    <a:pt x="107937" y="200972"/>
                  </a:lnTo>
                  <a:lnTo>
                    <a:pt x="12254" y="200972"/>
                  </a:lnTo>
                  <a:cubicBezTo>
                    <a:pt x="10000" y="200972"/>
                    <a:pt x="8161" y="199134"/>
                    <a:pt x="8161" y="196879"/>
                  </a:cubicBezTo>
                  <a:lnTo>
                    <a:pt x="8161" y="12254"/>
                  </a:lnTo>
                  <a:cubicBezTo>
                    <a:pt x="8161" y="10000"/>
                    <a:pt x="10000" y="8161"/>
                    <a:pt x="12254" y="8161"/>
                  </a:cubicBezTo>
                  <a:lnTo>
                    <a:pt x="20416" y="8161"/>
                  </a:lnTo>
                  <a:cubicBezTo>
                    <a:pt x="22671" y="8161"/>
                    <a:pt x="24509" y="6348"/>
                    <a:pt x="24509" y="4093"/>
                  </a:cubicBezTo>
                  <a:cubicBezTo>
                    <a:pt x="24509" y="1838"/>
                    <a:pt x="22671" y="0"/>
                    <a:pt x="20416" y="0"/>
                  </a:cubicBezTo>
                  <a:close/>
                </a:path>
              </a:pathLst>
            </a:custGeom>
            <a:solidFill>
              <a:schemeClr val="lt1"/>
            </a:solidFill>
            <a:ln>
              <a:noFill/>
            </a:ln>
          </p:spPr>
          <p:txBody>
            <a:bodyPr anchorCtr="0" anchor="ctr" bIns="121900" lIns="121900" spcFirstLastPara="1" rIns="121900" wrap="square" tIns="121900">
              <a:noAutofit/>
            </a:bodyPr>
            <a:lstStyle/>
            <a:p>
              <a:pPr indent="0" lvl="0" marL="0" marR="0" rtl="0" algn="l">
                <a:spcBef>
                  <a:spcPts val="0"/>
                </a:spcBef>
                <a:spcAft>
                  <a:spcPts val="0"/>
                </a:spcAft>
                <a:buNone/>
              </a:pPr>
              <a:r>
                <a:t/>
              </a:r>
              <a:endParaRPr sz="2400">
                <a:solidFill>
                  <a:schemeClr val="dk1"/>
                </a:solidFill>
                <a:latin typeface="Arial"/>
                <a:ea typeface="Arial"/>
                <a:cs typeface="Arial"/>
                <a:sym typeface="Arial"/>
              </a:endParaRPr>
            </a:p>
          </p:txBody>
        </p:sp>
        <p:sp>
          <p:nvSpPr>
            <p:cNvPr id="428" name="Google Shape;428;p30"/>
            <p:cNvSpPr/>
            <p:nvPr/>
          </p:nvSpPr>
          <p:spPr>
            <a:xfrm>
              <a:off x="2416050" y="238125"/>
              <a:ext cx="4002925" cy="5228350"/>
            </a:xfrm>
            <a:custGeom>
              <a:rect b="b" l="l" r="r" t="t"/>
              <a:pathLst>
                <a:path extrusionOk="0" h="209134" w="160117">
                  <a:moveTo>
                    <a:pt x="4094" y="0"/>
                  </a:moveTo>
                  <a:cubicBezTo>
                    <a:pt x="1839" y="0"/>
                    <a:pt x="1" y="1838"/>
                    <a:pt x="1" y="4093"/>
                  </a:cubicBezTo>
                  <a:cubicBezTo>
                    <a:pt x="1" y="6348"/>
                    <a:pt x="1839" y="8161"/>
                    <a:pt x="4094" y="8161"/>
                  </a:cubicBezTo>
                  <a:lnTo>
                    <a:pt x="147862" y="8161"/>
                  </a:lnTo>
                  <a:cubicBezTo>
                    <a:pt x="150117" y="8161"/>
                    <a:pt x="151955" y="10000"/>
                    <a:pt x="151955" y="12254"/>
                  </a:cubicBezTo>
                  <a:lnTo>
                    <a:pt x="151955" y="196879"/>
                  </a:lnTo>
                  <a:cubicBezTo>
                    <a:pt x="151955" y="199134"/>
                    <a:pt x="150117" y="200972"/>
                    <a:pt x="147862" y="200972"/>
                  </a:cubicBezTo>
                  <a:lnTo>
                    <a:pt x="139701" y="200972"/>
                  </a:lnTo>
                  <a:cubicBezTo>
                    <a:pt x="137446" y="200972"/>
                    <a:pt x="135608" y="202810"/>
                    <a:pt x="135608" y="205065"/>
                  </a:cubicBezTo>
                  <a:cubicBezTo>
                    <a:pt x="135608" y="207320"/>
                    <a:pt x="137446" y="209133"/>
                    <a:pt x="139701" y="209133"/>
                  </a:cubicBezTo>
                  <a:lnTo>
                    <a:pt x="147862" y="209133"/>
                  </a:lnTo>
                  <a:cubicBezTo>
                    <a:pt x="154626" y="209133"/>
                    <a:pt x="160116" y="203643"/>
                    <a:pt x="160116" y="196879"/>
                  </a:cubicBezTo>
                  <a:lnTo>
                    <a:pt x="160116" y="12254"/>
                  </a:lnTo>
                  <a:cubicBezTo>
                    <a:pt x="160116" y="5490"/>
                    <a:pt x="154626" y="0"/>
                    <a:pt x="147862" y="0"/>
                  </a:cubicBezTo>
                  <a:close/>
                </a:path>
              </a:pathLst>
            </a:custGeom>
            <a:solidFill>
              <a:schemeClr val="lt1"/>
            </a:solidFill>
            <a:ln>
              <a:noFill/>
            </a:ln>
          </p:spPr>
          <p:txBody>
            <a:bodyPr anchorCtr="0" anchor="ctr" bIns="121900" lIns="121900" spcFirstLastPara="1" rIns="121900" wrap="square" tIns="121900">
              <a:noAutofit/>
            </a:bodyPr>
            <a:lstStyle/>
            <a:p>
              <a:pPr indent="0" lvl="0" marL="0" marR="0" rtl="0" algn="l">
                <a:spcBef>
                  <a:spcPts val="0"/>
                </a:spcBef>
                <a:spcAft>
                  <a:spcPts val="0"/>
                </a:spcAft>
                <a:buNone/>
              </a:pPr>
              <a:r>
                <a:t/>
              </a:r>
              <a:endParaRPr sz="2400">
                <a:solidFill>
                  <a:schemeClr val="dk1"/>
                </a:solidFill>
                <a:latin typeface="Arial"/>
                <a:ea typeface="Arial"/>
                <a:cs typeface="Arial"/>
                <a:sym typeface="Arial"/>
              </a:endParaRPr>
            </a:p>
          </p:txBody>
        </p:sp>
        <p:sp>
          <p:nvSpPr>
            <p:cNvPr id="429" name="Google Shape;429;p30"/>
            <p:cNvSpPr/>
            <p:nvPr/>
          </p:nvSpPr>
          <p:spPr>
            <a:xfrm>
              <a:off x="5398150" y="5262400"/>
              <a:ext cx="204075" cy="204075"/>
            </a:xfrm>
            <a:custGeom>
              <a:rect b="b" l="l" r="r" t="t"/>
              <a:pathLst>
                <a:path extrusionOk="0" h="8163" w="8163">
                  <a:moveTo>
                    <a:pt x="4069" y="1"/>
                  </a:moveTo>
                  <a:cubicBezTo>
                    <a:pt x="1814" y="1"/>
                    <a:pt x="1" y="1839"/>
                    <a:pt x="1" y="4094"/>
                  </a:cubicBezTo>
                  <a:cubicBezTo>
                    <a:pt x="1" y="6349"/>
                    <a:pt x="1814" y="8162"/>
                    <a:pt x="4069" y="8162"/>
                  </a:cubicBezTo>
                  <a:cubicBezTo>
                    <a:pt x="6324" y="8162"/>
                    <a:pt x="8162" y="6349"/>
                    <a:pt x="8162" y="4094"/>
                  </a:cubicBezTo>
                  <a:cubicBezTo>
                    <a:pt x="8162" y="1839"/>
                    <a:pt x="6324" y="1"/>
                    <a:pt x="4069" y="1"/>
                  </a:cubicBezTo>
                  <a:close/>
                </a:path>
              </a:pathLst>
            </a:custGeom>
            <a:solidFill>
              <a:schemeClr val="lt1"/>
            </a:solidFill>
            <a:ln>
              <a:noFill/>
            </a:ln>
          </p:spPr>
          <p:txBody>
            <a:bodyPr anchorCtr="0" anchor="ctr" bIns="121900" lIns="121900" spcFirstLastPara="1" rIns="121900" wrap="square" tIns="121900">
              <a:noAutofit/>
            </a:bodyPr>
            <a:lstStyle/>
            <a:p>
              <a:pPr indent="0" lvl="0" marL="0" marR="0" rtl="0" algn="l">
                <a:spcBef>
                  <a:spcPts val="0"/>
                </a:spcBef>
                <a:spcAft>
                  <a:spcPts val="0"/>
                </a:spcAft>
                <a:buNone/>
              </a:pPr>
              <a:r>
                <a:t/>
              </a:r>
              <a:endParaRPr sz="2400">
                <a:solidFill>
                  <a:schemeClr val="dk1"/>
                </a:solidFill>
                <a:latin typeface="Arial"/>
                <a:ea typeface="Arial"/>
                <a:cs typeface="Arial"/>
                <a:sym typeface="Arial"/>
              </a:endParaRPr>
            </a:p>
          </p:txBody>
        </p:sp>
        <p:sp>
          <p:nvSpPr>
            <p:cNvPr id="430" name="Google Shape;430;p30"/>
            <p:cNvSpPr/>
            <p:nvPr/>
          </p:nvSpPr>
          <p:spPr>
            <a:xfrm>
              <a:off x="2007375" y="238125"/>
              <a:ext cx="204675" cy="204050"/>
            </a:xfrm>
            <a:custGeom>
              <a:rect b="b" l="l" r="r" t="t"/>
              <a:pathLst>
                <a:path extrusionOk="0" h="8162" w="8187">
                  <a:moveTo>
                    <a:pt x="4093" y="0"/>
                  </a:moveTo>
                  <a:cubicBezTo>
                    <a:pt x="1838" y="0"/>
                    <a:pt x="0" y="1838"/>
                    <a:pt x="0" y="4093"/>
                  </a:cubicBezTo>
                  <a:cubicBezTo>
                    <a:pt x="0" y="6348"/>
                    <a:pt x="1838" y="8161"/>
                    <a:pt x="4093" y="8161"/>
                  </a:cubicBezTo>
                  <a:cubicBezTo>
                    <a:pt x="6348" y="8161"/>
                    <a:pt x="8186" y="6348"/>
                    <a:pt x="8186" y="4093"/>
                  </a:cubicBezTo>
                  <a:cubicBezTo>
                    <a:pt x="8186" y="1838"/>
                    <a:pt x="6348" y="0"/>
                    <a:pt x="4093" y="0"/>
                  </a:cubicBezTo>
                  <a:close/>
                </a:path>
              </a:pathLst>
            </a:custGeom>
            <a:solidFill>
              <a:schemeClr val="lt1"/>
            </a:solidFill>
            <a:ln>
              <a:noFill/>
            </a:ln>
          </p:spPr>
          <p:txBody>
            <a:bodyPr anchorCtr="0" anchor="ctr" bIns="121900" lIns="121900" spcFirstLastPara="1" rIns="121900" wrap="square" tIns="121900">
              <a:noAutofit/>
            </a:bodyPr>
            <a:lstStyle/>
            <a:p>
              <a:pPr indent="0" lvl="0" marL="0" marR="0" rtl="0" algn="l">
                <a:spcBef>
                  <a:spcPts val="0"/>
                </a:spcBef>
                <a:spcAft>
                  <a:spcPts val="0"/>
                </a:spcAft>
                <a:buNone/>
              </a:pPr>
              <a:r>
                <a:t/>
              </a:r>
              <a:endParaRPr sz="2400">
                <a:solidFill>
                  <a:schemeClr val="dk1"/>
                </a:solidFill>
                <a:latin typeface="Arial"/>
                <a:ea typeface="Arial"/>
                <a:cs typeface="Arial"/>
                <a:sym typeface="Arial"/>
              </a:endParaRPr>
            </a:p>
          </p:txBody>
        </p:sp>
      </p:grpSp>
      <p:grpSp>
        <p:nvGrpSpPr>
          <p:cNvPr id="431" name="Google Shape;431;p30"/>
          <p:cNvGrpSpPr/>
          <p:nvPr/>
        </p:nvGrpSpPr>
        <p:grpSpPr>
          <a:xfrm>
            <a:off x="2668322" y="1866007"/>
            <a:ext cx="8452998" cy="3102715"/>
            <a:chOff x="7051867" y="2785597"/>
            <a:chExt cx="4828353" cy="2118328"/>
          </a:xfrm>
        </p:grpSpPr>
        <p:sp>
          <p:nvSpPr>
            <p:cNvPr id="432" name="Google Shape;432;p30"/>
            <p:cNvSpPr/>
            <p:nvPr/>
          </p:nvSpPr>
          <p:spPr>
            <a:xfrm rot="-5400000">
              <a:off x="6991267" y="2846197"/>
              <a:ext cx="878400" cy="757200"/>
            </a:xfrm>
            <a:prstGeom prst="hexagon">
              <a:avLst>
                <a:gd fmla="val 25000" name="adj"/>
                <a:gd fmla="val 115470" name="vf"/>
              </a:avLst>
            </a:prstGeom>
            <a:solidFill>
              <a:srgbClr val="00B0F0"/>
            </a:solidFill>
            <a:ln>
              <a:noFill/>
            </a:ln>
            <a:effectLst>
              <a:outerShdw blurRad="152400" rotWithShape="0" algn="t" dir="5400000" dist="101600">
                <a:srgbClr val="000000">
                  <a:alpha val="298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3" name="Google Shape;433;p30"/>
            <p:cNvSpPr txBox="1"/>
            <p:nvPr/>
          </p:nvSpPr>
          <p:spPr>
            <a:xfrm>
              <a:off x="7169345" y="2921943"/>
              <a:ext cx="522300" cy="605700"/>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FFFFFF"/>
                </a:buClr>
                <a:buSzPts val="2400"/>
                <a:buFont typeface="Arial"/>
                <a:buNone/>
              </a:pPr>
              <a:r>
                <a:rPr lang="en-US" sz="2400">
                  <a:solidFill>
                    <a:srgbClr val="FFFFFF"/>
                  </a:solidFill>
                </a:rPr>
                <a:t>1</a:t>
              </a:r>
              <a:endParaRPr b="0" i="0" sz="2400" u="none" cap="none" strike="noStrike">
                <a:solidFill>
                  <a:srgbClr val="FFFFFF"/>
                </a:solidFill>
                <a:latin typeface="Arial"/>
                <a:ea typeface="Arial"/>
                <a:cs typeface="Arial"/>
                <a:sym typeface="Arial"/>
              </a:endParaRPr>
            </a:p>
          </p:txBody>
        </p:sp>
        <p:sp>
          <p:nvSpPr>
            <p:cNvPr id="434" name="Google Shape;434;p30"/>
            <p:cNvSpPr/>
            <p:nvPr/>
          </p:nvSpPr>
          <p:spPr>
            <a:xfrm rot="-5400000">
              <a:off x="6991267" y="4014311"/>
              <a:ext cx="878400" cy="757200"/>
            </a:xfrm>
            <a:prstGeom prst="hexagon">
              <a:avLst>
                <a:gd fmla="val 25000" name="adj"/>
                <a:gd fmla="val 115470" name="vf"/>
              </a:avLst>
            </a:prstGeom>
            <a:solidFill>
              <a:srgbClr val="0070C0"/>
            </a:solidFill>
            <a:ln>
              <a:noFill/>
            </a:ln>
            <a:effectLst>
              <a:outerShdw blurRad="152400" rotWithShape="0" algn="t" dir="5400000" dist="101600">
                <a:srgbClr val="000000">
                  <a:alpha val="298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5" name="Google Shape;435;p30"/>
            <p:cNvSpPr txBox="1"/>
            <p:nvPr/>
          </p:nvSpPr>
          <p:spPr>
            <a:xfrm>
              <a:off x="7169345" y="4090043"/>
              <a:ext cx="522300" cy="60570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FFFFFF"/>
                </a:buClr>
                <a:buSzPts val="2400"/>
                <a:buFont typeface="Arial"/>
                <a:buNone/>
              </a:pPr>
              <a:r>
                <a:rPr lang="en-US" sz="2400">
                  <a:solidFill>
                    <a:srgbClr val="FFFFFF"/>
                  </a:solidFill>
                </a:rPr>
                <a:t>   2</a:t>
              </a:r>
              <a:endParaRPr b="0" i="0" sz="2400" u="none" cap="none" strike="noStrike">
                <a:solidFill>
                  <a:srgbClr val="FFFFFF"/>
                </a:solidFill>
                <a:latin typeface="Arial"/>
                <a:ea typeface="Arial"/>
                <a:cs typeface="Arial"/>
                <a:sym typeface="Arial"/>
              </a:endParaRPr>
            </a:p>
          </p:txBody>
        </p:sp>
        <p:sp>
          <p:nvSpPr>
            <p:cNvPr id="436" name="Google Shape;436;p30"/>
            <p:cNvSpPr txBox="1"/>
            <p:nvPr/>
          </p:nvSpPr>
          <p:spPr>
            <a:xfrm>
              <a:off x="7883620" y="3007894"/>
              <a:ext cx="3996600" cy="9879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400">
                  <a:solidFill>
                    <a:srgbClr val="525252"/>
                  </a:solidFill>
                </a:rPr>
                <a:t>The Customer</a:t>
              </a:r>
              <a:endParaRPr b="1" sz="2400">
                <a:solidFill>
                  <a:srgbClr val="525252"/>
                </a:solidFill>
                <a:latin typeface="Arial"/>
                <a:ea typeface="Arial"/>
                <a:cs typeface="Arial"/>
                <a:sym typeface="Arial"/>
              </a:endParaRPr>
            </a:p>
            <a:p>
              <a:pPr indent="0" lvl="0" marL="0" marR="0" rtl="0" algn="l">
                <a:spcBef>
                  <a:spcPts val="0"/>
                </a:spcBef>
                <a:spcAft>
                  <a:spcPts val="0"/>
                </a:spcAft>
                <a:buNone/>
              </a:pPr>
              <a:r>
                <a:rPr lang="en-US" sz="1600">
                  <a:solidFill>
                    <a:srgbClr val="525252"/>
                  </a:solidFill>
                </a:rPr>
                <a:t>No Motivation for customers to buy Products.</a:t>
              </a:r>
              <a:endParaRPr sz="1600">
                <a:solidFill>
                  <a:srgbClr val="525252"/>
                </a:solidFill>
                <a:latin typeface="Arial"/>
                <a:ea typeface="Arial"/>
                <a:cs typeface="Arial"/>
                <a:sym typeface="Arial"/>
              </a:endParaRPr>
            </a:p>
            <a:p>
              <a:pPr indent="0" lvl="0" marL="0" marR="0" rtl="0" algn="l">
                <a:spcBef>
                  <a:spcPts val="0"/>
                </a:spcBef>
                <a:spcAft>
                  <a:spcPts val="0"/>
                </a:spcAft>
                <a:buNone/>
              </a:pPr>
              <a:r>
                <a:t/>
              </a:r>
              <a:endParaRPr b="1" sz="2400">
                <a:solidFill>
                  <a:srgbClr val="525252"/>
                </a:solidFill>
                <a:latin typeface="Arial"/>
                <a:ea typeface="Arial"/>
                <a:cs typeface="Arial"/>
                <a:sym typeface="Arial"/>
              </a:endParaRPr>
            </a:p>
            <a:p>
              <a:pPr indent="0" lvl="0" marL="0" marR="0" rtl="0" algn="l">
                <a:spcBef>
                  <a:spcPts val="0"/>
                </a:spcBef>
                <a:spcAft>
                  <a:spcPts val="0"/>
                </a:spcAft>
                <a:buNone/>
              </a:pPr>
              <a:r>
                <a:t/>
              </a:r>
              <a:endParaRPr b="1" i="0" sz="2400" u="none" cap="none" strike="noStrike">
                <a:solidFill>
                  <a:srgbClr val="525252"/>
                </a:solidFill>
                <a:latin typeface="Arial"/>
                <a:ea typeface="Arial"/>
                <a:cs typeface="Arial"/>
                <a:sym typeface="Arial"/>
              </a:endParaRPr>
            </a:p>
          </p:txBody>
        </p:sp>
        <p:sp>
          <p:nvSpPr>
            <p:cNvPr id="437" name="Google Shape;437;p30"/>
            <p:cNvSpPr txBox="1"/>
            <p:nvPr/>
          </p:nvSpPr>
          <p:spPr>
            <a:xfrm>
              <a:off x="7804282" y="4084325"/>
              <a:ext cx="4062600" cy="8196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400">
                  <a:solidFill>
                    <a:srgbClr val="525252"/>
                  </a:solidFill>
                </a:rPr>
                <a:t>Online stores</a:t>
              </a:r>
              <a:endParaRPr b="1" sz="2400">
                <a:solidFill>
                  <a:srgbClr val="525252"/>
                </a:solidFill>
                <a:latin typeface="Arial"/>
                <a:ea typeface="Arial"/>
                <a:cs typeface="Arial"/>
                <a:sym typeface="Arial"/>
              </a:endParaRPr>
            </a:p>
            <a:p>
              <a:pPr indent="0" lvl="0" marL="0" marR="0" rtl="0" algn="l">
                <a:spcBef>
                  <a:spcPts val="0"/>
                </a:spcBef>
                <a:spcAft>
                  <a:spcPts val="0"/>
                </a:spcAft>
                <a:buNone/>
              </a:pPr>
              <a:r>
                <a:rPr lang="en-US" sz="1600">
                  <a:solidFill>
                    <a:srgbClr val="525252"/>
                  </a:solidFill>
                </a:rPr>
                <a:t>They use the same </a:t>
              </a:r>
              <a:r>
                <a:rPr lang="en-US" sz="1600">
                  <a:solidFill>
                    <a:srgbClr val="525252"/>
                  </a:solidFill>
                </a:rPr>
                <a:t>ordinary</a:t>
              </a:r>
              <a:r>
                <a:rPr lang="en-US" sz="1600">
                  <a:solidFill>
                    <a:srgbClr val="525252"/>
                  </a:solidFill>
                </a:rPr>
                <a:t> system and technique in building online stores which makes the customer less excited since he uses same system in most of online shops.</a:t>
              </a:r>
              <a:endParaRPr i="0" sz="1600" u="none" cap="none" strike="noStrike">
                <a:solidFill>
                  <a:srgbClr val="525252"/>
                </a:solidFill>
                <a:latin typeface="Arial"/>
                <a:ea typeface="Arial"/>
                <a:cs typeface="Arial"/>
                <a:sym typeface="Arial"/>
              </a:endParaRPr>
            </a:p>
          </p:txBody>
        </p:sp>
      </p:grpSp>
    </p:spTree>
  </p:cSld>
  <p:clrMapOvr>
    <a:masterClrMapping/>
  </p:clrMapOvr>
  <p:transition>
    <p:fade thruBlk="1"/>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1" name="Shape 441"/>
        <p:cNvGrpSpPr/>
        <p:nvPr/>
      </p:nvGrpSpPr>
      <p:grpSpPr>
        <a:xfrm>
          <a:off x="0" y="0"/>
          <a:ext cx="0" cy="0"/>
          <a:chOff x="0" y="0"/>
          <a:chExt cx="0" cy="0"/>
        </a:xfrm>
      </p:grpSpPr>
      <p:grpSp>
        <p:nvGrpSpPr>
          <p:cNvPr id="442" name="Google Shape;442;p31"/>
          <p:cNvGrpSpPr/>
          <p:nvPr/>
        </p:nvGrpSpPr>
        <p:grpSpPr>
          <a:xfrm>
            <a:off x="5922509" y="742328"/>
            <a:ext cx="5568978" cy="825933"/>
            <a:chOff x="5349796" y="403022"/>
            <a:chExt cx="5568978" cy="825933"/>
          </a:xfrm>
        </p:grpSpPr>
        <p:sp>
          <p:nvSpPr>
            <p:cNvPr id="443" name="Google Shape;443;p31"/>
            <p:cNvSpPr/>
            <p:nvPr/>
          </p:nvSpPr>
          <p:spPr>
            <a:xfrm flipH="1">
              <a:off x="5349796" y="587687"/>
              <a:ext cx="563020" cy="563020"/>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700">
                <a:solidFill>
                  <a:schemeClr val="lt1"/>
                </a:solidFill>
                <a:latin typeface="Arial"/>
                <a:ea typeface="Arial"/>
                <a:cs typeface="Arial"/>
                <a:sym typeface="Arial"/>
              </a:endParaRPr>
            </a:p>
          </p:txBody>
        </p:sp>
        <p:grpSp>
          <p:nvGrpSpPr>
            <p:cNvPr id="444" name="Google Shape;444;p31"/>
            <p:cNvGrpSpPr/>
            <p:nvPr/>
          </p:nvGrpSpPr>
          <p:grpSpPr>
            <a:xfrm flipH="1">
              <a:off x="6040042" y="403022"/>
              <a:ext cx="4878731" cy="825933"/>
              <a:chOff x="3867458" y="1676798"/>
              <a:chExt cx="2912081" cy="825932"/>
            </a:xfrm>
          </p:grpSpPr>
          <p:sp>
            <p:nvSpPr>
              <p:cNvPr id="445" name="Google Shape;445;p31"/>
              <p:cNvSpPr txBox="1"/>
              <p:nvPr/>
            </p:nvSpPr>
            <p:spPr>
              <a:xfrm>
                <a:off x="3867458" y="1979530"/>
                <a:ext cx="2878800" cy="5232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en-US" sz="1400">
                    <a:solidFill>
                      <a:srgbClr val="050505"/>
                    </a:solidFill>
                    <a:latin typeface="Quattrocento Sans"/>
                    <a:ea typeface="Quattrocento Sans"/>
                    <a:cs typeface="Quattrocento Sans"/>
                    <a:sym typeface="Quattrocento Sans"/>
                  </a:rPr>
                  <a:t>It is to replace the traditional </a:t>
                </a:r>
                <a:r>
                  <a:rPr lang="en-US">
                    <a:solidFill>
                      <a:srgbClr val="050505"/>
                    </a:solidFill>
                    <a:latin typeface="Quattrocento Sans"/>
                    <a:ea typeface="Quattrocento Sans"/>
                    <a:cs typeface="Quattrocento Sans"/>
                    <a:sym typeface="Quattrocento Sans"/>
                  </a:rPr>
                  <a:t>systems </a:t>
                </a:r>
                <a:r>
                  <a:rPr b="0" i="0" lang="en-US" sz="1400">
                    <a:solidFill>
                      <a:srgbClr val="050505"/>
                    </a:solidFill>
                    <a:latin typeface="Quattrocento Sans"/>
                    <a:ea typeface="Quattrocento Sans"/>
                    <a:cs typeface="Quattrocento Sans"/>
                    <a:sym typeface="Quattrocento Sans"/>
                  </a:rPr>
                  <a:t>of </a:t>
                </a:r>
                <a:r>
                  <a:rPr lang="en-US">
                    <a:solidFill>
                      <a:srgbClr val="050505"/>
                    </a:solidFill>
                    <a:latin typeface="Quattrocento Sans"/>
                    <a:ea typeface="Quattrocento Sans"/>
                    <a:cs typeface="Quattrocento Sans"/>
                    <a:sym typeface="Quattrocento Sans"/>
                  </a:rPr>
                  <a:t>online stores and to motivate customers to buy and interact with system more.</a:t>
                </a:r>
                <a:endParaRPr sz="1400">
                  <a:solidFill>
                    <a:srgbClr val="3F3F3F"/>
                  </a:solidFill>
                  <a:latin typeface="Arial"/>
                  <a:ea typeface="Arial"/>
                  <a:cs typeface="Arial"/>
                  <a:sym typeface="Arial"/>
                </a:endParaRPr>
              </a:p>
            </p:txBody>
          </p:sp>
          <p:sp>
            <p:nvSpPr>
              <p:cNvPr id="446" name="Google Shape;446;p31"/>
              <p:cNvSpPr txBox="1"/>
              <p:nvPr/>
            </p:nvSpPr>
            <p:spPr>
              <a:xfrm>
                <a:off x="4998952" y="1676798"/>
                <a:ext cx="1780587" cy="36933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800">
                    <a:solidFill>
                      <a:srgbClr val="3F3F3F"/>
                    </a:solidFill>
                    <a:latin typeface="Arial"/>
                    <a:ea typeface="Arial"/>
                    <a:cs typeface="Arial"/>
                    <a:sym typeface="Arial"/>
                  </a:rPr>
                  <a:t>The primary purpose</a:t>
                </a:r>
                <a:endParaRPr b="1" sz="1800">
                  <a:solidFill>
                    <a:srgbClr val="3F3F3F"/>
                  </a:solidFill>
                  <a:latin typeface="Arial"/>
                  <a:ea typeface="Arial"/>
                  <a:cs typeface="Arial"/>
                  <a:sym typeface="Arial"/>
                </a:endParaRPr>
              </a:p>
            </p:txBody>
          </p:sp>
        </p:grpSp>
      </p:grpSp>
      <p:sp>
        <p:nvSpPr>
          <p:cNvPr id="447" name="Google Shape;447;p31"/>
          <p:cNvSpPr txBox="1"/>
          <p:nvPr/>
        </p:nvSpPr>
        <p:spPr>
          <a:xfrm>
            <a:off x="6946201" y="5122197"/>
            <a:ext cx="4752196" cy="1076325"/>
          </a:xfrm>
          <a:prstGeom prst="rect">
            <a:avLst/>
          </a:prstGeom>
          <a:noFill/>
          <a:ln>
            <a:noFill/>
          </a:ln>
        </p:spPr>
        <p:txBody>
          <a:bodyPr anchorCtr="0" anchor="ctr" bIns="45700" lIns="91425" spcFirstLastPara="1" rIns="91425" wrap="square" tIns="45700">
            <a:spAutoFit/>
          </a:bodyPr>
          <a:lstStyle/>
          <a:p>
            <a:pPr indent="0" lvl="0" marL="0" marR="0" rtl="0" algn="r">
              <a:spcBef>
                <a:spcPts val="0"/>
              </a:spcBef>
              <a:spcAft>
                <a:spcPts val="0"/>
              </a:spcAft>
              <a:buNone/>
            </a:pPr>
            <a:r>
              <a:rPr lang="en-US" sz="3200">
                <a:solidFill>
                  <a:schemeClr val="accent4"/>
                </a:solidFill>
                <a:latin typeface="Arial"/>
                <a:ea typeface="Arial"/>
                <a:cs typeface="Arial"/>
                <a:sym typeface="Arial"/>
              </a:rPr>
              <a:t>Solution</a:t>
            </a:r>
            <a:endParaRPr sz="3200">
              <a:solidFill>
                <a:srgbClr val="262626"/>
              </a:solidFill>
              <a:latin typeface="Arial"/>
              <a:ea typeface="Arial"/>
              <a:cs typeface="Arial"/>
              <a:sym typeface="Arial"/>
            </a:endParaRPr>
          </a:p>
          <a:p>
            <a:pPr indent="0" lvl="0" marL="0" marR="0" rtl="0" algn="r">
              <a:spcBef>
                <a:spcPts val="0"/>
              </a:spcBef>
              <a:spcAft>
                <a:spcPts val="0"/>
              </a:spcAft>
              <a:buNone/>
            </a:pPr>
            <a:r>
              <a:rPr lang="en-US" sz="3200">
                <a:solidFill>
                  <a:srgbClr val="262626"/>
                </a:solidFill>
                <a:latin typeface="Arial"/>
                <a:ea typeface="Arial"/>
                <a:cs typeface="Arial"/>
                <a:sym typeface="Arial"/>
              </a:rPr>
              <a:t>Digital Gate</a:t>
            </a:r>
            <a:r>
              <a:rPr lang="en-US" sz="3200">
                <a:solidFill>
                  <a:schemeClr val="lt1"/>
                </a:solidFill>
                <a:latin typeface="Arial"/>
                <a:ea typeface="Arial"/>
                <a:cs typeface="Arial"/>
                <a:sym typeface="Arial"/>
              </a:rPr>
              <a:t> </a:t>
            </a:r>
            <a:r>
              <a:rPr lang="en-US" sz="3200">
                <a:solidFill>
                  <a:srgbClr val="262626"/>
                </a:solidFill>
                <a:latin typeface="Arial"/>
                <a:ea typeface="Arial"/>
                <a:cs typeface="Arial"/>
                <a:sym typeface="Arial"/>
              </a:rPr>
              <a:t>System</a:t>
            </a:r>
            <a:endParaRPr sz="3200">
              <a:solidFill>
                <a:srgbClr val="262626"/>
              </a:solidFill>
              <a:latin typeface="Arial"/>
              <a:ea typeface="Arial"/>
              <a:cs typeface="Arial"/>
              <a:sym typeface="Arial"/>
            </a:endParaRPr>
          </a:p>
        </p:txBody>
      </p:sp>
      <p:grpSp>
        <p:nvGrpSpPr>
          <p:cNvPr id="448" name="Google Shape;448;p31"/>
          <p:cNvGrpSpPr/>
          <p:nvPr/>
        </p:nvGrpSpPr>
        <p:grpSpPr>
          <a:xfrm>
            <a:off x="6824460" y="1897095"/>
            <a:ext cx="4492896" cy="1044271"/>
            <a:chOff x="6266976" y="1401242"/>
            <a:chExt cx="4492896" cy="1044271"/>
          </a:xfrm>
        </p:grpSpPr>
        <p:sp>
          <p:nvSpPr>
            <p:cNvPr id="449" name="Google Shape;449;p31"/>
            <p:cNvSpPr/>
            <p:nvPr/>
          </p:nvSpPr>
          <p:spPr>
            <a:xfrm flipH="1">
              <a:off x="6266976" y="1555836"/>
              <a:ext cx="563020" cy="563020"/>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700">
                <a:solidFill>
                  <a:schemeClr val="lt1"/>
                </a:solidFill>
                <a:latin typeface="Arial"/>
                <a:ea typeface="Arial"/>
                <a:cs typeface="Arial"/>
                <a:sym typeface="Arial"/>
              </a:endParaRPr>
            </a:p>
          </p:txBody>
        </p:sp>
        <p:sp>
          <p:nvSpPr>
            <p:cNvPr id="450" name="Google Shape;450;p31"/>
            <p:cNvSpPr txBox="1"/>
            <p:nvPr/>
          </p:nvSpPr>
          <p:spPr>
            <a:xfrm flipH="1">
              <a:off x="7005268" y="1401242"/>
              <a:ext cx="2983092"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800">
                  <a:solidFill>
                    <a:srgbClr val="3F3F3F"/>
                  </a:solidFill>
                  <a:latin typeface="Arial"/>
                  <a:ea typeface="Arial"/>
                  <a:cs typeface="Arial"/>
                  <a:sym typeface="Arial"/>
                </a:rPr>
                <a:t>time lost</a:t>
              </a:r>
              <a:endParaRPr b="1" sz="1800">
                <a:solidFill>
                  <a:srgbClr val="3F3F3F"/>
                </a:solidFill>
                <a:latin typeface="Arial"/>
                <a:ea typeface="Arial"/>
                <a:cs typeface="Arial"/>
                <a:sym typeface="Arial"/>
              </a:endParaRPr>
            </a:p>
          </p:txBody>
        </p:sp>
        <p:sp>
          <p:nvSpPr>
            <p:cNvPr id="451" name="Google Shape;451;p31"/>
            <p:cNvSpPr txBox="1"/>
            <p:nvPr/>
          </p:nvSpPr>
          <p:spPr>
            <a:xfrm flipH="1">
              <a:off x="7005372" y="1706613"/>
              <a:ext cx="3754500" cy="7389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en-US" sz="1400">
                  <a:solidFill>
                    <a:srgbClr val="050505"/>
                  </a:solidFill>
                  <a:latin typeface="Quattrocento Sans"/>
                  <a:ea typeface="Quattrocento Sans"/>
                  <a:cs typeface="Quattrocento Sans"/>
                  <a:sym typeface="Quattrocento Sans"/>
                </a:rPr>
                <a:t>Reducing time lost  in the product </a:t>
              </a:r>
              <a:r>
                <a:rPr lang="en-US">
                  <a:solidFill>
                    <a:srgbClr val="050505"/>
                  </a:solidFill>
                  <a:latin typeface="Quattrocento Sans"/>
                  <a:ea typeface="Quattrocento Sans"/>
                  <a:cs typeface="Quattrocento Sans"/>
                  <a:sym typeface="Quattrocento Sans"/>
                </a:rPr>
                <a:t>searching </a:t>
              </a:r>
              <a:r>
                <a:rPr b="0" i="0" lang="en-US" sz="1400">
                  <a:solidFill>
                    <a:srgbClr val="050505"/>
                  </a:solidFill>
                  <a:latin typeface="Quattrocento Sans"/>
                  <a:ea typeface="Quattrocento Sans"/>
                  <a:cs typeface="Quattrocento Sans"/>
                  <a:sym typeface="Quattrocento Sans"/>
                </a:rPr>
                <a:t>and </a:t>
              </a:r>
              <a:r>
                <a:rPr lang="en-US">
                  <a:solidFill>
                    <a:srgbClr val="050505"/>
                  </a:solidFill>
                  <a:latin typeface="Quattrocento Sans"/>
                  <a:ea typeface="Quattrocento Sans"/>
                  <a:cs typeface="Quattrocento Sans"/>
                  <a:sym typeface="Quattrocento Sans"/>
                </a:rPr>
                <a:t>ordering </a:t>
              </a:r>
              <a:r>
                <a:rPr b="0" i="0" lang="en-US" sz="1400">
                  <a:solidFill>
                    <a:srgbClr val="050505"/>
                  </a:solidFill>
                  <a:latin typeface="Quattrocento Sans"/>
                  <a:ea typeface="Quattrocento Sans"/>
                  <a:cs typeface="Quattrocento Sans"/>
                  <a:sym typeface="Quattrocento Sans"/>
                </a:rPr>
                <a:t>process by </a:t>
              </a:r>
              <a:r>
                <a:rPr lang="en-US">
                  <a:solidFill>
                    <a:srgbClr val="050505"/>
                  </a:solidFill>
                  <a:latin typeface="Quattrocento Sans"/>
                  <a:ea typeface="Quattrocento Sans"/>
                  <a:cs typeface="Quattrocento Sans"/>
                  <a:sym typeface="Quattrocento Sans"/>
                </a:rPr>
                <a:t>utilizing online banks and payments providers via internet</a:t>
              </a:r>
              <a:r>
                <a:rPr b="0" i="0" lang="en-US" sz="1400">
                  <a:solidFill>
                    <a:srgbClr val="050505"/>
                  </a:solidFill>
                  <a:latin typeface="Quattrocento Sans"/>
                  <a:ea typeface="Quattrocento Sans"/>
                  <a:cs typeface="Quattrocento Sans"/>
                  <a:sym typeface="Quattrocento Sans"/>
                </a:rPr>
                <a:t> .</a:t>
              </a:r>
              <a:endParaRPr sz="1400">
                <a:solidFill>
                  <a:srgbClr val="3F3F3F"/>
                </a:solidFill>
                <a:latin typeface="Arial"/>
                <a:ea typeface="Arial"/>
                <a:cs typeface="Arial"/>
                <a:sym typeface="Arial"/>
              </a:endParaRPr>
            </a:p>
          </p:txBody>
        </p:sp>
      </p:grpSp>
      <p:sp>
        <p:nvSpPr>
          <p:cNvPr id="452" name="Google Shape;452;p31"/>
          <p:cNvSpPr txBox="1"/>
          <p:nvPr/>
        </p:nvSpPr>
        <p:spPr>
          <a:xfrm>
            <a:off x="5922645" y="978535"/>
            <a:ext cx="690880" cy="46037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400">
                <a:solidFill>
                  <a:schemeClr val="lt1"/>
                </a:solidFill>
                <a:latin typeface="Arial"/>
                <a:ea typeface="Arial"/>
                <a:cs typeface="Arial"/>
                <a:sym typeface="Arial"/>
              </a:rPr>
              <a:t>01</a:t>
            </a:r>
            <a:endParaRPr b="1" sz="2400">
              <a:solidFill>
                <a:schemeClr val="lt1"/>
              </a:solidFill>
              <a:latin typeface="Arial"/>
              <a:ea typeface="Arial"/>
              <a:cs typeface="Arial"/>
              <a:sym typeface="Arial"/>
            </a:endParaRPr>
          </a:p>
        </p:txBody>
      </p:sp>
      <p:sp>
        <p:nvSpPr>
          <p:cNvPr id="453" name="Google Shape;453;p31"/>
          <p:cNvSpPr txBox="1"/>
          <p:nvPr/>
        </p:nvSpPr>
        <p:spPr>
          <a:xfrm>
            <a:off x="6824345" y="2103120"/>
            <a:ext cx="690880" cy="46037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400">
                <a:solidFill>
                  <a:schemeClr val="lt1"/>
                </a:solidFill>
                <a:latin typeface="Arial"/>
                <a:ea typeface="Arial"/>
                <a:cs typeface="Arial"/>
                <a:sym typeface="Arial"/>
              </a:rPr>
              <a:t>02</a:t>
            </a:r>
            <a:endParaRPr b="1" sz="2400">
              <a:solidFill>
                <a:schemeClr val="lt1"/>
              </a:solidFill>
              <a:latin typeface="Arial"/>
              <a:ea typeface="Arial"/>
              <a:cs typeface="Arial"/>
              <a:sym typeface="Arial"/>
            </a:endParaRPr>
          </a:p>
        </p:txBody>
      </p:sp>
    </p:spTree>
  </p:cSld>
  <p:clrMapOvr>
    <a:masterClrMapping/>
  </p:clrMapOvr>
  <p:transition>
    <p:fade thruBlk="1"/>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7" name="Shape 457"/>
        <p:cNvGrpSpPr/>
        <p:nvPr/>
      </p:nvGrpSpPr>
      <p:grpSpPr>
        <a:xfrm>
          <a:off x="0" y="0"/>
          <a:ext cx="0" cy="0"/>
          <a:chOff x="0" y="0"/>
          <a:chExt cx="0" cy="0"/>
        </a:xfrm>
      </p:grpSpPr>
      <p:sp>
        <p:nvSpPr>
          <p:cNvPr id="458" name="Google Shape;458;p32"/>
          <p:cNvSpPr txBox="1"/>
          <p:nvPr>
            <p:ph idx="1" type="body"/>
          </p:nvPr>
        </p:nvSpPr>
        <p:spPr>
          <a:xfrm>
            <a:off x="323529" y="339509"/>
            <a:ext cx="11573197" cy="724247"/>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rgbClr val="0070C0"/>
              </a:buClr>
              <a:buSzPts val="4000"/>
              <a:buNone/>
            </a:pPr>
            <a:r>
              <a:rPr b="1" lang="en-US" sz="4000">
                <a:solidFill>
                  <a:srgbClr val="0070C0"/>
                </a:solidFill>
                <a:latin typeface="Cambria"/>
                <a:ea typeface="Cambria"/>
                <a:cs typeface="Cambria"/>
                <a:sym typeface="Cambria"/>
              </a:rPr>
              <a:t>Outline</a:t>
            </a:r>
            <a:endParaRPr b="1" sz="4000">
              <a:solidFill>
                <a:srgbClr val="0070C0"/>
              </a:solidFill>
              <a:latin typeface="Cambria"/>
              <a:ea typeface="Cambria"/>
              <a:cs typeface="Cambria"/>
              <a:sym typeface="Cambria"/>
            </a:endParaRPr>
          </a:p>
        </p:txBody>
      </p:sp>
      <p:grpSp>
        <p:nvGrpSpPr>
          <p:cNvPr id="459" name="Google Shape;459;p32"/>
          <p:cNvGrpSpPr/>
          <p:nvPr/>
        </p:nvGrpSpPr>
        <p:grpSpPr>
          <a:xfrm>
            <a:off x="8985532" y="1063756"/>
            <a:ext cx="2345077" cy="5828953"/>
            <a:chOff x="896897" y="372794"/>
            <a:chExt cx="2425766" cy="6145697"/>
          </a:xfrm>
        </p:grpSpPr>
        <p:sp>
          <p:nvSpPr>
            <p:cNvPr id="460" name="Google Shape;460;p32"/>
            <p:cNvSpPr/>
            <p:nvPr/>
          </p:nvSpPr>
          <p:spPr>
            <a:xfrm>
              <a:off x="1884251" y="5904482"/>
              <a:ext cx="908701" cy="422652"/>
            </a:xfrm>
            <a:custGeom>
              <a:rect b="b" l="l" r="r" t="t"/>
              <a:pathLst>
                <a:path extrusionOk="0" h="467879" w="1005941">
                  <a:moveTo>
                    <a:pt x="46881" y="266526"/>
                  </a:moveTo>
                  <a:cubicBezTo>
                    <a:pt x="44541" y="236114"/>
                    <a:pt x="44541" y="208041"/>
                    <a:pt x="46881" y="175289"/>
                  </a:cubicBezTo>
                  <a:cubicBezTo>
                    <a:pt x="53899" y="151895"/>
                    <a:pt x="60917" y="130841"/>
                    <a:pt x="67935" y="107447"/>
                  </a:cubicBezTo>
                  <a:cubicBezTo>
                    <a:pt x="163851" y="107447"/>
                    <a:pt x="259766" y="112126"/>
                    <a:pt x="355681" y="105107"/>
                  </a:cubicBezTo>
                  <a:cubicBezTo>
                    <a:pt x="402469" y="100429"/>
                    <a:pt x="442239" y="79374"/>
                    <a:pt x="472651" y="44283"/>
                  </a:cubicBezTo>
                  <a:cubicBezTo>
                    <a:pt x="498385" y="37265"/>
                    <a:pt x="498385" y="60659"/>
                    <a:pt x="507742" y="72356"/>
                  </a:cubicBezTo>
                  <a:cubicBezTo>
                    <a:pt x="568567" y="154235"/>
                    <a:pt x="624712" y="215060"/>
                    <a:pt x="739343" y="247811"/>
                  </a:cubicBezTo>
                  <a:cubicBezTo>
                    <a:pt x="751040" y="252490"/>
                    <a:pt x="776773" y="259508"/>
                    <a:pt x="790810" y="259508"/>
                  </a:cubicBezTo>
                  <a:cubicBezTo>
                    <a:pt x="835258" y="266526"/>
                    <a:pt x="868010" y="271205"/>
                    <a:pt x="917137" y="273545"/>
                  </a:cubicBezTo>
                  <a:cubicBezTo>
                    <a:pt x="959246" y="280562"/>
                    <a:pt x="970943" y="296938"/>
                    <a:pt x="973283" y="329690"/>
                  </a:cubicBezTo>
                  <a:cubicBezTo>
                    <a:pt x="977962" y="364781"/>
                    <a:pt x="956907" y="383496"/>
                    <a:pt x="926495" y="392854"/>
                  </a:cubicBezTo>
                  <a:cubicBezTo>
                    <a:pt x="776773" y="448999"/>
                    <a:pt x="617694" y="460696"/>
                    <a:pt x="470312" y="392854"/>
                  </a:cubicBezTo>
                  <a:cubicBezTo>
                    <a:pt x="421185" y="369460"/>
                    <a:pt x="376736" y="367120"/>
                    <a:pt x="320590" y="376478"/>
                  </a:cubicBezTo>
                  <a:cubicBezTo>
                    <a:pt x="219996" y="395193"/>
                    <a:pt x="173208" y="378817"/>
                    <a:pt x="96008" y="362441"/>
                  </a:cubicBezTo>
                  <a:cubicBezTo>
                    <a:pt x="58578" y="355423"/>
                    <a:pt x="32844" y="336708"/>
                    <a:pt x="46881" y="296938"/>
                  </a:cubicBezTo>
                  <a:cubicBezTo>
                    <a:pt x="51559" y="287581"/>
                    <a:pt x="46881" y="287581"/>
                    <a:pt x="46881" y="266526"/>
                  </a:cubicBezTo>
                  <a:close/>
                </a:path>
              </a:pathLst>
            </a:custGeom>
            <a:solidFill>
              <a:srgbClr val="D8D8D8"/>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461" name="Google Shape;461;p32"/>
            <p:cNvSpPr/>
            <p:nvPr/>
          </p:nvSpPr>
          <p:spPr>
            <a:xfrm>
              <a:off x="1403251" y="5981252"/>
              <a:ext cx="401519" cy="528315"/>
            </a:xfrm>
            <a:custGeom>
              <a:rect b="b" l="l" r="r" t="t"/>
              <a:pathLst>
                <a:path extrusionOk="0" h="584849" w="444485">
                  <a:moveTo>
                    <a:pt x="102117" y="247044"/>
                  </a:moveTo>
                  <a:cubicBezTo>
                    <a:pt x="113814" y="190899"/>
                    <a:pt x="120832" y="151129"/>
                    <a:pt x="111474" y="76268"/>
                  </a:cubicBezTo>
                  <a:cubicBezTo>
                    <a:pt x="181656" y="66910"/>
                    <a:pt x="247159" y="38838"/>
                    <a:pt x="319681" y="43516"/>
                  </a:cubicBezTo>
                  <a:cubicBezTo>
                    <a:pt x="340735" y="45856"/>
                    <a:pt x="364129" y="45856"/>
                    <a:pt x="382844" y="55213"/>
                  </a:cubicBezTo>
                  <a:cubicBezTo>
                    <a:pt x="394541" y="141771"/>
                    <a:pt x="373487" y="218971"/>
                    <a:pt x="392202" y="300850"/>
                  </a:cubicBezTo>
                  <a:cubicBezTo>
                    <a:pt x="403899" y="342960"/>
                    <a:pt x="413257" y="382729"/>
                    <a:pt x="417935" y="424839"/>
                  </a:cubicBezTo>
                  <a:cubicBezTo>
                    <a:pt x="427293" y="502039"/>
                    <a:pt x="413257" y="523093"/>
                    <a:pt x="340735" y="537130"/>
                  </a:cubicBezTo>
                  <a:cubicBezTo>
                    <a:pt x="258856" y="551166"/>
                    <a:pt x="183996" y="548827"/>
                    <a:pt x="102117" y="532450"/>
                  </a:cubicBezTo>
                  <a:cubicBezTo>
                    <a:pt x="43632" y="520753"/>
                    <a:pt x="29595" y="459930"/>
                    <a:pt x="55329" y="389748"/>
                  </a:cubicBezTo>
                  <a:cubicBezTo>
                    <a:pt x="71704" y="340620"/>
                    <a:pt x="88080" y="300850"/>
                    <a:pt x="102117" y="247044"/>
                  </a:cubicBezTo>
                  <a:close/>
                </a:path>
              </a:pathLst>
            </a:custGeom>
            <a:solidFill>
              <a:srgbClr val="D8D8D8"/>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462" name="Google Shape;462;p32"/>
            <p:cNvSpPr/>
            <p:nvPr/>
          </p:nvSpPr>
          <p:spPr>
            <a:xfrm>
              <a:off x="896897" y="1140047"/>
              <a:ext cx="1606075" cy="1415883"/>
            </a:xfrm>
            <a:custGeom>
              <a:rect b="b" l="l" r="r" t="t"/>
              <a:pathLst>
                <a:path extrusionOk="0" h="1567397" w="1777943">
                  <a:moveTo>
                    <a:pt x="1731761" y="1163792"/>
                  </a:moveTo>
                  <a:cubicBezTo>
                    <a:pt x="1755155" y="1124022"/>
                    <a:pt x="1759834" y="1049162"/>
                    <a:pt x="1729422" y="1009392"/>
                  </a:cubicBezTo>
                  <a:cubicBezTo>
                    <a:pt x="1722403" y="1000034"/>
                    <a:pt x="1717725" y="983658"/>
                    <a:pt x="1717725" y="971961"/>
                  </a:cubicBezTo>
                  <a:cubicBezTo>
                    <a:pt x="1724743" y="833937"/>
                    <a:pt x="1659240" y="705270"/>
                    <a:pt x="1663918" y="567245"/>
                  </a:cubicBezTo>
                  <a:cubicBezTo>
                    <a:pt x="1666258" y="529815"/>
                    <a:pt x="1654561" y="492384"/>
                    <a:pt x="1633506" y="461972"/>
                  </a:cubicBezTo>
                  <a:cubicBezTo>
                    <a:pt x="1598415" y="410505"/>
                    <a:pt x="1582039" y="342663"/>
                    <a:pt x="1523554" y="314590"/>
                  </a:cubicBezTo>
                  <a:cubicBezTo>
                    <a:pt x="1444015" y="279499"/>
                    <a:pt x="1378512" y="223354"/>
                    <a:pt x="1296633" y="192941"/>
                  </a:cubicBezTo>
                  <a:cubicBezTo>
                    <a:pt x="1275578" y="211657"/>
                    <a:pt x="1294293" y="230372"/>
                    <a:pt x="1294293" y="249087"/>
                  </a:cubicBezTo>
                  <a:cubicBezTo>
                    <a:pt x="1296633" y="277160"/>
                    <a:pt x="1296633" y="302893"/>
                    <a:pt x="1298972" y="330966"/>
                  </a:cubicBezTo>
                  <a:cubicBezTo>
                    <a:pt x="1298972" y="340323"/>
                    <a:pt x="1298972" y="352020"/>
                    <a:pt x="1284936" y="354360"/>
                  </a:cubicBezTo>
                  <a:cubicBezTo>
                    <a:pt x="1280257" y="354360"/>
                    <a:pt x="1275578" y="352020"/>
                    <a:pt x="1270899" y="349681"/>
                  </a:cubicBezTo>
                  <a:cubicBezTo>
                    <a:pt x="1259202" y="335645"/>
                    <a:pt x="1277918" y="335645"/>
                    <a:pt x="1280257" y="328627"/>
                  </a:cubicBezTo>
                  <a:cubicBezTo>
                    <a:pt x="1287275" y="307572"/>
                    <a:pt x="1280257" y="286517"/>
                    <a:pt x="1277918" y="263123"/>
                  </a:cubicBezTo>
                  <a:cubicBezTo>
                    <a:pt x="1273239" y="225693"/>
                    <a:pt x="1268560" y="185923"/>
                    <a:pt x="1263881" y="148493"/>
                  </a:cubicBezTo>
                  <a:cubicBezTo>
                    <a:pt x="1259202" y="143814"/>
                    <a:pt x="1252184" y="139135"/>
                    <a:pt x="1247505" y="134456"/>
                  </a:cubicBezTo>
                  <a:cubicBezTo>
                    <a:pt x="1240487" y="129778"/>
                    <a:pt x="1233469" y="129778"/>
                    <a:pt x="1224111" y="132117"/>
                  </a:cubicBezTo>
                  <a:cubicBezTo>
                    <a:pt x="1207736" y="155511"/>
                    <a:pt x="1212414" y="188263"/>
                    <a:pt x="1196039" y="213996"/>
                  </a:cubicBezTo>
                  <a:cubicBezTo>
                    <a:pt x="1191360" y="225693"/>
                    <a:pt x="1184342" y="239729"/>
                    <a:pt x="1184342" y="253766"/>
                  </a:cubicBezTo>
                  <a:cubicBezTo>
                    <a:pt x="1186681" y="300554"/>
                    <a:pt x="1179663" y="347342"/>
                    <a:pt x="1172645" y="394130"/>
                  </a:cubicBezTo>
                  <a:cubicBezTo>
                    <a:pt x="1160948" y="468990"/>
                    <a:pt x="1144572" y="602336"/>
                    <a:pt x="1128196" y="635088"/>
                  </a:cubicBezTo>
                  <a:cubicBezTo>
                    <a:pt x="1043978" y="511100"/>
                    <a:pt x="971456" y="382433"/>
                    <a:pt x="835771" y="307572"/>
                  </a:cubicBezTo>
                  <a:cubicBezTo>
                    <a:pt x="800680" y="288857"/>
                    <a:pt x="777286" y="258445"/>
                    <a:pt x="760910" y="221014"/>
                  </a:cubicBezTo>
                  <a:cubicBezTo>
                    <a:pt x="737516" y="169547"/>
                    <a:pt x="735177" y="120420"/>
                    <a:pt x="756232" y="68953"/>
                  </a:cubicBezTo>
                  <a:cubicBezTo>
                    <a:pt x="753892" y="57256"/>
                    <a:pt x="758571" y="40880"/>
                    <a:pt x="737516" y="43220"/>
                  </a:cubicBezTo>
                  <a:cubicBezTo>
                    <a:pt x="653298" y="57256"/>
                    <a:pt x="627565" y="125099"/>
                    <a:pt x="601831" y="192941"/>
                  </a:cubicBezTo>
                  <a:cubicBezTo>
                    <a:pt x="606510" y="244408"/>
                    <a:pt x="597152" y="300554"/>
                    <a:pt x="627565" y="359039"/>
                  </a:cubicBezTo>
                  <a:cubicBezTo>
                    <a:pt x="627565" y="359039"/>
                    <a:pt x="629904" y="361378"/>
                    <a:pt x="629904" y="361378"/>
                  </a:cubicBezTo>
                  <a:cubicBezTo>
                    <a:pt x="629904" y="321608"/>
                    <a:pt x="629904" y="291196"/>
                    <a:pt x="646280" y="267802"/>
                  </a:cubicBezTo>
                  <a:cubicBezTo>
                    <a:pt x="664995" y="239729"/>
                    <a:pt x="690728" y="223354"/>
                    <a:pt x="730498" y="230372"/>
                  </a:cubicBezTo>
                  <a:cubicBezTo>
                    <a:pt x="657977" y="251426"/>
                    <a:pt x="634583" y="300554"/>
                    <a:pt x="646280" y="370736"/>
                  </a:cubicBezTo>
                  <a:cubicBezTo>
                    <a:pt x="648619" y="380093"/>
                    <a:pt x="643940" y="391790"/>
                    <a:pt x="629904" y="394130"/>
                  </a:cubicBezTo>
                  <a:cubicBezTo>
                    <a:pt x="615868" y="396469"/>
                    <a:pt x="611189" y="384772"/>
                    <a:pt x="606510" y="373075"/>
                  </a:cubicBezTo>
                  <a:cubicBezTo>
                    <a:pt x="585455" y="319269"/>
                    <a:pt x="583116" y="260784"/>
                    <a:pt x="578437" y="204638"/>
                  </a:cubicBezTo>
                  <a:cubicBezTo>
                    <a:pt x="541007" y="211657"/>
                    <a:pt x="501237" y="218675"/>
                    <a:pt x="470825" y="242069"/>
                  </a:cubicBezTo>
                  <a:cubicBezTo>
                    <a:pt x="421697" y="277160"/>
                    <a:pt x="370231" y="305233"/>
                    <a:pt x="314085" y="326287"/>
                  </a:cubicBezTo>
                  <a:cubicBezTo>
                    <a:pt x="304727" y="330966"/>
                    <a:pt x="295370" y="333305"/>
                    <a:pt x="288352" y="340323"/>
                  </a:cubicBezTo>
                  <a:cubicBezTo>
                    <a:pt x="211152" y="405827"/>
                    <a:pt x="187758" y="504081"/>
                    <a:pt x="147988" y="585960"/>
                  </a:cubicBezTo>
                  <a:cubicBezTo>
                    <a:pt x="115236" y="653803"/>
                    <a:pt x="84824" y="731003"/>
                    <a:pt x="73127" y="810543"/>
                  </a:cubicBezTo>
                  <a:cubicBezTo>
                    <a:pt x="63769" y="876046"/>
                    <a:pt x="63769" y="892422"/>
                    <a:pt x="122254" y="918155"/>
                  </a:cubicBezTo>
                  <a:cubicBezTo>
                    <a:pt x="213491" y="955586"/>
                    <a:pt x="269637" y="1028107"/>
                    <a:pt x="307067" y="1114665"/>
                  </a:cubicBezTo>
                  <a:cubicBezTo>
                    <a:pt x="309406" y="1117004"/>
                    <a:pt x="309406" y="1121683"/>
                    <a:pt x="311746" y="1124022"/>
                  </a:cubicBezTo>
                  <a:cubicBezTo>
                    <a:pt x="309406" y="1121683"/>
                    <a:pt x="309406" y="1119344"/>
                    <a:pt x="307067" y="1117004"/>
                  </a:cubicBezTo>
                  <a:cubicBezTo>
                    <a:pt x="311746" y="1126362"/>
                    <a:pt x="316424" y="1138059"/>
                    <a:pt x="318764" y="1147416"/>
                  </a:cubicBezTo>
                  <a:cubicBezTo>
                    <a:pt x="297709" y="1117004"/>
                    <a:pt x="278994" y="1084253"/>
                    <a:pt x="257940" y="1053840"/>
                  </a:cubicBezTo>
                  <a:cubicBezTo>
                    <a:pt x="229867" y="1014071"/>
                    <a:pt x="197115" y="981319"/>
                    <a:pt x="157345" y="953246"/>
                  </a:cubicBezTo>
                  <a:cubicBezTo>
                    <a:pt x="138630" y="939210"/>
                    <a:pt x="129273" y="939210"/>
                    <a:pt x="119915" y="960264"/>
                  </a:cubicBezTo>
                  <a:cubicBezTo>
                    <a:pt x="87163" y="1065537"/>
                    <a:pt x="80145" y="1175489"/>
                    <a:pt x="56751" y="1283102"/>
                  </a:cubicBezTo>
                  <a:cubicBezTo>
                    <a:pt x="40375" y="1362641"/>
                    <a:pt x="35697" y="1439841"/>
                    <a:pt x="59091" y="1519381"/>
                  </a:cubicBezTo>
                  <a:cubicBezTo>
                    <a:pt x="75466" y="1528738"/>
                    <a:pt x="91842" y="1526399"/>
                    <a:pt x="110557" y="1517041"/>
                  </a:cubicBezTo>
                  <a:cubicBezTo>
                    <a:pt x="152667" y="1467914"/>
                    <a:pt x="187758" y="1407090"/>
                    <a:pt x="243903" y="1379017"/>
                  </a:cubicBezTo>
                  <a:cubicBezTo>
                    <a:pt x="342158" y="1329890"/>
                    <a:pt x="442752" y="1287780"/>
                    <a:pt x="501237" y="1290120"/>
                  </a:cubicBezTo>
                  <a:cubicBezTo>
                    <a:pt x="590134" y="1294799"/>
                    <a:pt x="737516" y="1313514"/>
                    <a:pt x="821735" y="1285441"/>
                  </a:cubicBezTo>
                  <a:lnTo>
                    <a:pt x="1731761" y="1163792"/>
                  </a:lnTo>
                  <a:close/>
                  <a:moveTo>
                    <a:pt x="59091" y="1404750"/>
                  </a:moveTo>
                  <a:cubicBezTo>
                    <a:pt x="80145" y="1360302"/>
                    <a:pt x="115236" y="1334568"/>
                    <a:pt x="164364" y="1322871"/>
                  </a:cubicBezTo>
                  <a:cubicBezTo>
                    <a:pt x="129273" y="1350944"/>
                    <a:pt x="94182" y="1376678"/>
                    <a:pt x="59091" y="1404750"/>
                  </a:cubicBezTo>
                  <a:close/>
                  <a:moveTo>
                    <a:pt x="131612" y="1285441"/>
                  </a:moveTo>
                  <a:cubicBezTo>
                    <a:pt x="187758" y="1243332"/>
                    <a:pt x="250921" y="1240992"/>
                    <a:pt x="316424" y="1264386"/>
                  </a:cubicBezTo>
                  <a:cubicBezTo>
                    <a:pt x="253261" y="1257368"/>
                    <a:pt x="192436" y="1266726"/>
                    <a:pt x="131612" y="1285441"/>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463" name="Google Shape;463;p32"/>
            <p:cNvSpPr/>
            <p:nvPr/>
          </p:nvSpPr>
          <p:spPr>
            <a:xfrm>
              <a:off x="1235707" y="2205536"/>
              <a:ext cx="1289086" cy="3888394"/>
            </a:xfrm>
            <a:custGeom>
              <a:rect b="b" l="l" r="r" t="t"/>
              <a:pathLst>
                <a:path extrusionOk="0" h="4304494" w="1427033">
                  <a:moveTo>
                    <a:pt x="1305229" y="73181"/>
                  </a:moveTo>
                  <a:cubicBezTo>
                    <a:pt x="1300550" y="82539"/>
                    <a:pt x="1291192" y="84878"/>
                    <a:pt x="1279495" y="87218"/>
                  </a:cubicBezTo>
                  <a:cubicBezTo>
                    <a:pt x="1176562" y="96575"/>
                    <a:pt x="680609" y="152721"/>
                    <a:pt x="673591" y="122309"/>
                  </a:cubicBezTo>
                  <a:cubicBezTo>
                    <a:pt x="666573" y="126988"/>
                    <a:pt x="652536" y="136345"/>
                    <a:pt x="638500" y="143363"/>
                  </a:cubicBezTo>
                  <a:cubicBezTo>
                    <a:pt x="470063" y="246297"/>
                    <a:pt x="306305" y="358588"/>
                    <a:pt x="109796" y="407715"/>
                  </a:cubicBezTo>
                  <a:cubicBezTo>
                    <a:pt x="88741" y="417073"/>
                    <a:pt x="98099" y="440467"/>
                    <a:pt x="91081" y="454503"/>
                  </a:cubicBezTo>
                  <a:cubicBezTo>
                    <a:pt x="84062" y="477897"/>
                    <a:pt x="79384" y="503631"/>
                    <a:pt x="91081" y="524685"/>
                  </a:cubicBezTo>
                  <a:cubicBezTo>
                    <a:pt x="112135" y="555097"/>
                    <a:pt x="95759" y="566794"/>
                    <a:pt x="74705" y="583170"/>
                  </a:cubicBezTo>
                  <a:cubicBezTo>
                    <a:pt x="41953" y="608904"/>
                    <a:pt x="32596" y="658031"/>
                    <a:pt x="55990" y="693122"/>
                  </a:cubicBezTo>
                  <a:cubicBezTo>
                    <a:pt x="67687" y="709498"/>
                    <a:pt x="81723" y="728213"/>
                    <a:pt x="95759" y="739910"/>
                  </a:cubicBezTo>
                  <a:cubicBezTo>
                    <a:pt x="119153" y="758625"/>
                    <a:pt x="121493" y="777340"/>
                    <a:pt x="123832" y="805413"/>
                  </a:cubicBezTo>
                  <a:cubicBezTo>
                    <a:pt x="126172" y="898989"/>
                    <a:pt x="84062" y="992565"/>
                    <a:pt x="116814" y="1086141"/>
                  </a:cubicBezTo>
                  <a:cubicBezTo>
                    <a:pt x="119153" y="1090820"/>
                    <a:pt x="116814" y="1095499"/>
                    <a:pt x="114475" y="1100177"/>
                  </a:cubicBezTo>
                  <a:cubicBezTo>
                    <a:pt x="91081" y="1186736"/>
                    <a:pt x="88741" y="1273293"/>
                    <a:pt x="114475" y="1359851"/>
                  </a:cubicBezTo>
                  <a:cubicBezTo>
                    <a:pt x="128511" y="1408978"/>
                    <a:pt x="119153" y="1458106"/>
                    <a:pt x="109796" y="1504894"/>
                  </a:cubicBezTo>
                  <a:cubicBezTo>
                    <a:pt x="93420" y="1577415"/>
                    <a:pt x="100438" y="1645258"/>
                    <a:pt x="133190" y="1713100"/>
                  </a:cubicBezTo>
                  <a:cubicBezTo>
                    <a:pt x="154244" y="1755209"/>
                    <a:pt x="163602" y="1799658"/>
                    <a:pt x="156584" y="1851125"/>
                  </a:cubicBezTo>
                  <a:cubicBezTo>
                    <a:pt x="149565" y="1909610"/>
                    <a:pt x="170620" y="1965755"/>
                    <a:pt x="186996" y="2021901"/>
                  </a:cubicBezTo>
                  <a:cubicBezTo>
                    <a:pt x="215069" y="2113137"/>
                    <a:pt x="203372" y="2213732"/>
                    <a:pt x="210390" y="2309647"/>
                  </a:cubicBezTo>
                  <a:cubicBezTo>
                    <a:pt x="210390" y="2316665"/>
                    <a:pt x="203372" y="2323683"/>
                    <a:pt x="198693" y="2333041"/>
                  </a:cubicBezTo>
                  <a:cubicBezTo>
                    <a:pt x="177638" y="2389187"/>
                    <a:pt x="161262" y="2442993"/>
                    <a:pt x="208050" y="2494460"/>
                  </a:cubicBezTo>
                  <a:cubicBezTo>
                    <a:pt x="219747" y="2506157"/>
                    <a:pt x="224426" y="2524872"/>
                    <a:pt x="215069" y="2545926"/>
                  </a:cubicBezTo>
                  <a:cubicBezTo>
                    <a:pt x="196353" y="2592714"/>
                    <a:pt x="203372" y="2646521"/>
                    <a:pt x="172959" y="2690969"/>
                  </a:cubicBezTo>
                  <a:cubicBezTo>
                    <a:pt x="170620" y="2693309"/>
                    <a:pt x="170620" y="2700327"/>
                    <a:pt x="172959" y="2705006"/>
                  </a:cubicBezTo>
                  <a:cubicBezTo>
                    <a:pt x="184656" y="2770509"/>
                    <a:pt x="177638" y="2838351"/>
                    <a:pt x="175299" y="2903855"/>
                  </a:cubicBezTo>
                  <a:cubicBezTo>
                    <a:pt x="170620" y="2985734"/>
                    <a:pt x="126172" y="3067612"/>
                    <a:pt x="161262" y="3151831"/>
                  </a:cubicBezTo>
                  <a:cubicBezTo>
                    <a:pt x="161262" y="3154170"/>
                    <a:pt x="161262" y="3158849"/>
                    <a:pt x="158923" y="3161188"/>
                  </a:cubicBezTo>
                  <a:cubicBezTo>
                    <a:pt x="144887" y="3245407"/>
                    <a:pt x="142547" y="3329625"/>
                    <a:pt x="149565" y="3413844"/>
                  </a:cubicBezTo>
                  <a:cubicBezTo>
                    <a:pt x="154244" y="3491044"/>
                    <a:pt x="151905" y="3570583"/>
                    <a:pt x="151905" y="3647784"/>
                  </a:cubicBezTo>
                  <a:cubicBezTo>
                    <a:pt x="151905" y="3769432"/>
                    <a:pt x="177638" y="3888742"/>
                    <a:pt x="194014" y="4008051"/>
                  </a:cubicBezTo>
                  <a:cubicBezTo>
                    <a:pt x="203372" y="4071215"/>
                    <a:pt x="236123" y="4129700"/>
                    <a:pt x="226766" y="4197542"/>
                  </a:cubicBezTo>
                  <a:cubicBezTo>
                    <a:pt x="219747" y="4237312"/>
                    <a:pt x="238463" y="4253688"/>
                    <a:pt x="275893" y="4256027"/>
                  </a:cubicBezTo>
                  <a:cubicBezTo>
                    <a:pt x="282911" y="4260706"/>
                    <a:pt x="292269" y="4263046"/>
                    <a:pt x="299287" y="4265385"/>
                  </a:cubicBezTo>
                  <a:cubicBezTo>
                    <a:pt x="325020" y="4270064"/>
                    <a:pt x="348414" y="4260706"/>
                    <a:pt x="374148" y="4256027"/>
                  </a:cubicBezTo>
                  <a:cubicBezTo>
                    <a:pt x="439651" y="4239652"/>
                    <a:pt x="505154" y="4232633"/>
                    <a:pt x="572997" y="4244330"/>
                  </a:cubicBezTo>
                  <a:cubicBezTo>
                    <a:pt x="589373" y="4241991"/>
                    <a:pt x="608088" y="4241991"/>
                    <a:pt x="624464" y="4234973"/>
                  </a:cubicBezTo>
                  <a:cubicBezTo>
                    <a:pt x="638500" y="4227955"/>
                    <a:pt x="638500" y="4211579"/>
                    <a:pt x="640839" y="4199882"/>
                  </a:cubicBezTo>
                  <a:cubicBezTo>
                    <a:pt x="657215" y="4089930"/>
                    <a:pt x="659555" y="3977639"/>
                    <a:pt x="636161" y="3872366"/>
                  </a:cubicBezTo>
                  <a:cubicBezTo>
                    <a:pt x="612767" y="3764754"/>
                    <a:pt x="619785" y="3657141"/>
                    <a:pt x="610427" y="3549529"/>
                  </a:cubicBezTo>
                  <a:cubicBezTo>
                    <a:pt x="608088" y="3521456"/>
                    <a:pt x="608088" y="3495723"/>
                    <a:pt x="605748" y="3467650"/>
                  </a:cubicBezTo>
                  <a:cubicBezTo>
                    <a:pt x="587033" y="3247746"/>
                    <a:pt x="575336" y="3025503"/>
                    <a:pt x="622124" y="2807939"/>
                  </a:cubicBezTo>
                  <a:cubicBezTo>
                    <a:pt x="647858" y="2693309"/>
                    <a:pt x="659555" y="2573999"/>
                    <a:pt x="666573" y="2457029"/>
                  </a:cubicBezTo>
                  <a:cubicBezTo>
                    <a:pt x="673591" y="2307308"/>
                    <a:pt x="687627" y="2155247"/>
                    <a:pt x="696985" y="2005525"/>
                  </a:cubicBezTo>
                  <a:cubicBezTo>
                    <a:pt x="704003" y="1888555"/>
                    <a:pt x="750791" y="1642918"/>
                    <a:pt x="795240" y="1537645"/>
                  </a:cubicBezTo>
                  <a:cubicBezTo>
                    <a:pt x="790561" y="1539985"/>
                    <a:pt x="783543" y="1699064"/>
                    <a:pt x="771846" y="1766906"/>
                  </a:cubicBezTo>
                  <a:cubicBezTo>
                    <a:pt x="760149" y="1846446"/>
                    <a:pt x="750791" y="1900252"/>
                    <a:pt x="746112" y="1977452"/>
                  </a:cubicBezTo>
                  <a:cubicBezTo>
                    <a:pt x="769506" y="2047634"/>
                    <a:pt x="767167" y="2134192"/>
                    <a:pt x="769506" y="2209053"/>
                  </a:cubicBezTo>
                  <a:cubicBezTo>
                    <a:pt x="769506" y="2251162"/>
                    <a:pt x="776524" y="2293271"/>
                    <a:pt x="785882" y="2335380"/>
                  </a:cubicBezTo>
                  <a:cubicBezTo>
                    <a:pt x="811615" y="2459369"/>
                    <a:pt x="809276" y="2590375"/>
                    <a:pt x="795240" y="2714363"/>
                  </a:cubicBezTo>
                  <a:cubicBezTo>
                    <a:pt x="781203" y="2847709"/>
                    <a:pt x="755470" y="2981055"/>
                    <a:pt x="748452" y="3114400"/>
                  </a:cubicBezTo>
                  <a:cubicBezTo>
                    <a:pt x="739094" y="3292195"/>
                    <a:pt x="732076" y="3469989"/>
                    <a:pt x="755470" y="3647784"/>
                  </a:cubicBezTo>
                  <a:cubicBezTo>
                    <a:pt x="760149" y="3687553"/>
                    <a:pt x="769506" y="3732002"/>
                    <a:pt x="757809" y="3769432"/>
                  </a:cubicBezTo>
                  <a:cubicBezTo>
                    <a:pt x="729736" y="3865348"/>
                    <a:pt x="748452" y="3958924"/>
                    <a:pt x="760149" y="4052500"/>
                  </a:cubicBezTo>
                  <a:cubicBezTo>
                    <a:pt x="764827" y="4096948"/>
                    <a:pt x="748452" y="4141397"/>
                    <a:pt x="767167" y="4185845"/>
                  </a:cubicBezTo>
                  <a:cubicBezTo>
                    <a:pt x="774185" y="4195203"/>
                    <a:pt x="781203" y="4204561"/>
                    <a:pt x="792900" y="4206900"/>
                  </a:cubicBezTo>
                  <a:cubicBezTo>
                    <a:pt x="877119" y="4213918"/>
                    <a:pt x="961337" y="4211579"/>
                    <a:pt x="1045555" y="4211579"/>
                  </a:cubicBezTo>
                  <a:cubicBezTo>
                    <a:pt x="1104040" y="4211579"/>
                    <a:pt x="1160186" y="4192864"/>
                    <a:pt x="1197616" y="4143736"/>
                  </a:cubicBezTo>
                  <a:cubicBezTo>
                    <a:pt x="1213992" y="4122682"/>
                    <a:pt x="1202295" y="4094609"/>
                    <a:pt x="1211653" y="4071215"/>
                  </a:cubicBezTo>
                  <a:cubicBezTo>
                    <a:pt x="1204635" y="4010390"/>
                    <a:pt x="1199956" y="3947227"/>
                    <a:pt x="1185919" y="3888742"/>
                  </a:cubicBezTo>
                  <a:cubicBezTo>
                    <a:pt x="1176562" y="3844293"/>
                    <a:pt x="1169544" y="3804523"/>
                    <a:pt x="1171883" y="3757735"/>
                  </a:cubicBezTo>
                  <a:cubicBezTo>
                    <a:pt x="1174222" y="3708608"/>
                    <a:pt x="1192938" y="3657141"/>
                    <a:pt x="1174222" y="3610353"/>
                  </a:cubicBezTo>
                  <a:cubicBezTo>
                    <a:pt x="1146150" y="3542511"/>
                    <a:pt x="1146150" y="3472329"/>
                    <a:pt x="1157847" y="3404486"/>
                  </a:cubicBezTo>
                  <a:cubicBezTo>
                    <a:pt x="1183580" y="3268801"/>
                    <a:pt x="1171883" y="3128437"/>
                    <a:pt x="1195277" y="2992752"/>
                  </a:cubicBezTo>
                  <a:cubicBezTo>
                    <a:pt x="1209313" y="2908533"/>
                    <a:pt x="1206974" y="2824315"/>
                    <a:pt x="1258441" y="2751794"/>
                  </a:cubicBezTo>
                  <a:cubicBezTo>
                    <a:pt x="1277156" y="2726060"/>
                    <a:pt x="1277156" y="2688630"/>
                    <a:pt x="1274817" y="2655878"/>
                  </a:cubicBezTo>
                  <a:cubicBezTo>
                    <a:pt x="1272477" y="2630145"/>
                    <a:pt x="1272477" y="2604411"/>
                    <a:pt x="1274817" y="2578678"/>
                  </a:cubicBezTo>
                  <a:cubicBezTo>
                    <a:pt x="1286514" y="2454690"/>
                    <a:pt x="1312247" y="2333041"/>
                    <a:pt x="1302889" y="2209053"/>
                  </a:cubicBezTo>
                  <a:cubicBezTo>
                    <a:pt x="1302889" y="2204374"/>
                    <a:pt x="1302889" y="2199695"/>
                    <a:pt x="1302889" y="2192677"/>
                  </a:cubicBezTo>
                  <a:cubicBezTo>
                    <a:pt x="1298211" y="2012543"/>
                    <a:pt x="1319265" y="1832410"/>
                    <a:pt x="1314586" y="1649936"/>
                  </a:cubicBezTo>
                  <a:cubicBezTo>
                    <a:pt x="1307568" y="1392602"/>
                    <a:pt x="1258441" y="1142287"/>
                    <a:pt x="1181241" y="898989"/>
                  </a:cubicBezTo>
                  <a:cubicBezTo>
                    <a:pt x="1167204" y="891971"/>
                    <a:pt x="1190598" y="770322"/>
                    <a:pt x="1202295" y="714177"/>
                  </a:cubicBezTo>
                  <a:cubicBezTo>
                    <a:pt x="1216332" y="639316"/>
                    <a:pt x="1216332" y="555097"/>
                    <a:pt x="1190598" y="475558"/>
                  </a:cubicBezTo>
                  <a:cubicBezTo>
                    <a:pt x="1230368" y="470879"/>
                    <a:pt x="1272477" y="487255"/>
                    <a:pt x="1302889" y="452164"/>
                  </a:cubicBezTo>
                  <a:cubicBezTo>
                    <a:pt x="1305229" y="442806"/>
                    <a:pt x="1300550" y="438128"/>
                    <a:pt x="1293532" y="435788"/>
                  </a:cubicBezTo>
                  <a:cubicBezTo>
                    <a:pt x="1286514" y="433449"/>
                    <a:pt x="1279495" y="433449"/>
                    <a:pt x="1272477" y="435788"/>
                  </a:cubicBezTo>
                  <a:cubicBezTo>
                    <a:pt x="1204635" y="442806"/>
                    <a:pt x="1195277" y="435788"/>
                    <a:pt x="1178901" y="367946"/>
                  </a:cubicBezTo>
                  <a:cubicBezTo>
                    <a:pt x="1174222" y="349230"/>
                    <a:pt x="1171883" y="332855"/>
                    <a:pt x="1169544" y="314139"/>
                  </a:cubicBezTo>
                  <a:cubicBezTo>
                    <a:pt x="1167204" y="288406"/>
                    <a:pt x="1157847" y="260333"/>
                    <a:pt x="1176562" y="236939"/>
                  </a:cubicBezTo>
                  <a:cubicBezTo>
                    <a:pt x="1213992" y="192491"/>
                    <a:pt x="1256101" y="159739"/>
                    <a:pt x="1314586" y="150382"/>
                  </a:cubicBezTo>
                  <a:cubicBezTo>
                    <a:pt x="1380090" y="141024"/>
                    <a:pt x="1384768" y="136345"/>
                    <a:pt x="1354356" y="77860"/>
                  </a:cubicBezTo>
                  <a:cubicBezTo>
                    <a:pt x="1363714" y="70842"/>
                    <a:pt x="1373071" y="75521"/>
                    <a:pt x="1382429" y="73181"/>
                  </a:cubicBezTo>
                  <a:cubicBezTo>
                    <a:pt x="1387108" y="70842"/>
                    <a:pt x="1391787" y="68503"/>
                    <a:pt x="1394126" y="63824"/>
                  </a:cubicBezTo>
                  <a:cubicBezTo>
                    <a:pt x="1363714" y="42769"/>
                    <a:pt x="1330962" y="26393"/>
                    <a:pt x="1305229" y="73181"/>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464" name="Google Shape;464;p32"/>
            <p:cNvSpPr/>
            <p:nvPr/>
          </p:nvSpPr>
          <p:spPr>
            <a:xfrm>
              <a:off x="1870706" y="5880287"/>
              <a:ext cx="929833" cy="486049"/>
            </a:xfrm>
            <a:custGeom>
              <a:rect b="b" l="l" r="r" t="t"/>
              <a:pathLst>
                <a:path extrusionOk="0" h="538061" w="1029335">
                  <a:moveTo>
                    <a:pt x="1002314" y="349456"/>
                  </a:moveTo>
                  <a:cubicBezTo>
                    <a:pt x="997635" y="309686"/>
                    <a:pt x="971902" y="288631"/>
                    <a:pt x="936811" y="283952"/>
                  </a:cubicBezTo>
                  <a:cubicBezTo>
                    <a:pt x="899381" y="279274"/>
                    <a:pt x="859611" y="276934"/>
                    <a:pt x="819841" y="274595"/>
                  </a:cubicBezTo>
                  <a:cubicBezTo>
                    <a:pt x="819841" y="274595"/>
                    <a:pt x="819841" y="274595"/>
                    <a:pt x="819841" y="274595"/>
                  </a:cubicBezTo>
                  <a:cubicBezTo>
                    <a:pt x="819841" y="274595"/>
                    <a:pt x="819841" y="274595"/>
                    <a:pt x="819841" y="274595"/>
                  </a:cubicBezTo>
                  <a:cubicBezTo>
                    <a:pt x="819841" y="274595"/>
                    <a:pt x="819841" y="274595"/>
                    <a:pt x="819841" y="274595"/>
                  </a:cubicBezTo>
                  <a:cubicBezTo>
                    <a:pt x="803465" y="272255"/>
                    <a:pt x="787090" y="269916"/>
                    <a:pt x="775393" y="265237"/>
                  </a:cubicBezTo>
                  <a:cubicBezTo>
                    <a:pt x="651404" y="227807"/>
                    <a:pt x="592920" y="174001"/>
                    <a:pt x="525077" y="68728"/>
                  </a:cubicBezTo>
                  <a:cubicBezTo>
                    <a:pt x="513380" y="50012"/>
                    <a:pt x="501683" y="64049"/>
                    <a:pt x="501683" y="42994"/>
                  </a:cubicBezTo>
                  <a:cubicBezTo>
                    <a:pt x="497004" y="52352"/>
                    <a:pt x="492325" y="59370"/>
                    <a:pt x="482968" y="71067"/>
                  </a:cubicBezTo>
                  <a:cubicBezTo>
                    <a:pt x="485307" y="71067"/>
                    <a:pt x="499344" y="66388"/>
                    <a:pt x="508701" y="85103"/>
                  </a:cubicBezTo>
                  <a:cubicBezTo>
                    <a:pt x="574204" y="178679"/>
                    <a:pt x="630350" y="248861"/>
                    <a:pt x="791768" y="288631"/>
                  </a:cubicBezTo>
                  <a:cubicBezTo>
                    <a:pt x="843235" y="297989"/>
                    <a:pt x="883005" y="297989"/>
                    <a:pt x="925114" y="305007"/>
                  </a:cubicBezTo>
                  <a:cubicBezTo>
                    <a:pt x="967223" y="314365"/>
                    <a:pt x="978920" y="335419"/>
                    <a:pt x="981260" y="365831"/>
                  </a:cubicBezTo>
                  <a:cubicBezTo>
                    <a:pt x="983599" y="400922"/>
                    <a:pt x="953187" y="419638"/>
                    <a:pt x="929793" y="428995"/>
                  </a:cubicBezTo>
                  <a:cubicBezTo>
                    <a:pt x="726265" y="494498"/>
                    <a:pt x="611635" y="482801"/>
                    <a:pt x="475950" y="424316"/>
                  </a:cubicBezTo>
                  <a:cubicBezTo>
                    <a:pt x="412786" y="396244"/>
                    <a:pt x="370677" y="405601"/>
                    <a:pt x="302834" y="414959"/>
                  </a:cubicBezTo>
                  <a:cubicBezTo>
                    <a:pt x="237331" y="424316"/>
                    <a:pt x="169488" y="410280"/>
                    <a:pt x="108664" y="393904"/>
                  </a:cubicBezTo>
                  <a:cubicBezTo>
                    <a:pt x="87609" y="386886"/>
                    <a:pt x="38482" y="382207"/>
                    <a:pt x="59536" y="328401"/>
                  </a:cubicBezTo>
                  <a:cubicBezTo>
                    <a:pt x="57197" y="272255"/>
                    <a:pt x="59536" y="213770"/>
                    <a:pt x="57197" y="213770"/>
                  </a:cubicBezTo>
                  <a:cubicBezTo>
                    <a:pt x="59536" y="197395"/>
                    <a:pt x="66555" y="188037"/>
                    <a:pt x="80591" y="141249"/>
                  </a:cubicBezTo>
                  <a:cubicBezTo>
                    <a:pt x="73573" y="136570"/>
                    <a:pt x="75912" y="138910"/>
                    <a:pt x="68894" y="134231"/>
                  </a:cubicBezTo>
                  <a:cubicBezTo>
                    <a:pt x="66555" y="157625"/>
                    <a:pt x="52518" y="176340"/>
                    <a:pt x="50179" y="199734"/>
                  </a:cubicBezTo>
                  <a:cubicBezTo>
                    <a:pt x="45500" y="237164"/>
                    <a:pt x="45500" y="272255"/>
                    <a:pt x="50179" y="309686"/>
                  </a:cubicBezTo>
                  <a:cubicBezTo>
                    <a:pt x="43161" y="344777"/>
                    <a:pt x="29124" y="384547"/>
                    <a:pt x="80591" y="403262"/>
                  </a:cubicBezTo>
                  <a:cubicBezTo>
                    <a:pt x="157791" y="428995"/>
                    <a:pt x="234991" y="445371"/>
                    <a:pt x="314531" y="431335"/>
                  </a:cubicBezTo>
                  <a:cubicBezTo>
                    <a:pt x="375355" y="419638"/>
                    <a:pt x="431501" y="421977"/>
                    <a:pt x="487647" y="447710"/>
                  </a:cubicBezTo>
                  <a:cubicBezTo>
                    <a:pt x="642047" y="520232"/>
                    <a:pt x="796447" y="501517"/>
                    <a:pt x="950847" y="445371"/>
                  </a:cubicBezTo>
                  <a:cubicBezTo>
                    <a:pt x="997635" y="421977"/>
                    <a:pt x="1004654" y="389225"/>
                    <a:pt x="1002314" y="349456"/>
                  </a:cubicBezTo>
                  <a:close/>
                </a:path>
              </a:pathLst>
            </a:custGeom>
            <a:solidFill>
              <a:srgbClr val="504D4D"/>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465" name="Google Shape;465;p32"/>
            <p:cNvSpPr/>
            <p:nvPr/>
          </p:nvSpPr>
          <p:spPr>
            <a:xfrm>
              <a:off x="1518804" y="372794"/>
              <a:ext cx="697375" cy="591712"/>
            </a:xfrm>
            <a:custGeom>
              <a:rect b="b" l="l" r="r" t="t"/>
              <a:pathLst>
                <a:path extrusionOk="0" h="655031" w="772001">
                  <a:moveTo>
                    <a:pt x="49058" y="434054"/>
                  </a:moveTo>
                  <a:cubicBezTo>
                    <a:pt x="28004" y="335799"/>
                    <a:pt x="65434" y="244563"/>
                    <a:pt x="105204" y="160344"/>
                  </a:cubicBezTo>
                  <a:cubicBezTo>
                    <a:pt x="123919" y="118235"/>
                    <a:pt x="173046" y="80805"/>
                    <a:pt x="233871" y="85484"/>
                  </a:cubicBezTo>
                  <a:cubicBezTo>
                    <a:pt x="254925" y="87823"/>
                    <a:pt x="268962" y="83144"/>
                    <a:pt x="285338" y="69108"/>
                  </a:cubicBezTo>
                  <a:cubicBezTo>
                    <a:pt x="318089" y="43375"/>
                    <a:pt x="353180" y="31678"/>
                    <a:pt x="399968" y="57411"/>
                  </a:cubicBezTo>
                  <a:cubicBezTo>
                    <a:pt x="446756" y="80805"/>
                    <a:pt x="502902" y="83144"/>
                    <a:pt x="552029" y="104199"/>
                  </a:cubicBezTo>
                  <a:cubicBezTo>
                    <a:pt x="650284" y="143969"/>
                    <a:pt x="708769" y="216490"/>
                    <a:pt x="736842" y="314745"/>
                  </a:cubicBezTo>
                  <a:cubicBezTo>
                    <a:pt x="748539" y="356854"/>
                    <a:pt x="736842" y="396624"/>
                    <a:pt x="701751" y="424697"/>
                  </a:cubicBezTo>
                  <a:cubicBezTo>
                    <a:pt x="692393" y="438733"/>
                    <a:pt x="683035" y="450430"/>
                    <a:pt x="666660" y="452769"/>
                  </a:cubicBezTo>
                  <a:cubicBezTo>
                    <a:pt x="605835" y="448091"/>
                    <a:pt x="547350" y="434054"/>
                    <a:pt x="495883" y="396624"/>
                  </a:cubicBezTo>
                  <a:cubicBezTo>
                    <a:pt x="442077" y="356854"/>
                    <a:pt x="385932" y="373230"/>
                    <a:pt x="360198" y="431715"/>
                  </a:cubicBezTo>
                  <a:cubicBezTo>
                    <a:pt x="343823" y="469145"/>
                    <a:pt x="322768" y="499557"/>
                    <a:pt x="275980" y="499557"/>
                  </a:cubicBezTo>
                  <a:cubicBezTo>
                    <a:pt x="247907" y="499557"/>
                    <a:pt x="236210" y="515933"/>
                    <a:pt x="236210" y="541667"/>
                  </a:cubicBezTo>
                  <a:cubicBezTo>
                    <a:pt x="236210" y="553364"/>
                    <a:pt x="236210" y="565061"/>
                    <a:pt x="231531" y="576758"/>
                  </a:cubicBezTo>
                  <a:cubicBezTo>
                    <a:pt x="226853" y="595473"/>
                    <a:pt x="217495" y="616527"/>
                    <a:pt x="198780" y="616527"/>
                  </a:cubicBezTo>
                  <a:cubicBezTo>
                    <a:pt x="177725" y="616527"/>
                    <a:pt x="177725" y="593133"/>
                    <a:pt x="175386" y="576758"/>
                  </a:cubicBezTo>
                  <a:cubicBezTo>
                    <a:pt x="161349" y="511254"/>
                    <a:pt x="109883" y="492539"/>
                    <a:pt x="53737" y="478503"/>
                  </a:cubicBezTo>
                  <a:cubicBezTo>
                    <a:pt x="39701" y="466806"/>
                    <a:pt x="46719" y="450430"/>
                    <a:pt x="49058" y="434054"/>
                  </a:cubicBezTo>
                  <a:close/>
                </a:path>
              </a:pathLst>
            </a:custGeom>
            <a:solidFill>
              <a:srgbClr val="0D040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466" name="Google Shape;466;p32"/>
            <p:cNvSpPr/>
            <p:nvPr/>
          </p:nvSpPr>
          <p:spPr>
            <a:xfrm>
              <a:off x="1389934" y="5990176"/>
              <a:ext cx="443784" cy="528315"/>
            </a:xfrm>
            <a:custGeom>
              <a:rect b="b" l="l" r="r" t="t"/>
              <a:pathLst>
                <a:path extrusionOk="0" h="584849" w="491273">
                  <a:moveTo>
                    <a:pt x="439696" y="361153"/>
                  </a:moveTo>
                  <a:cubicBezTo>
                    <a:pt x="427999" y="326062"/>
                    <a:pt x="420981" y="288631"/>
                    <a:pt x="418641" y="251201"/>
                  </a:cubicBezTo>
                  <a:cubicBezTo>
                    <a:pt x="413962" y="197395"/>
                    <a:pt x="418641" y="171661"/>
                    <a:pt x="418641" y="117855"/>
                  </a:cubicBezTo>
                  <a:cubicBezTo>
                    <a:pt x="418641" y="92122"/>
                    <a:pt x="416302" y="71067"/>
                    <a:pt x="423320" y="50013"/>
                  </a:cubicBezTo>
                  <a:cubicBezTo>
                    <a:pt x="413962" y="50013"/>
                    <a:pt x="409284" y="45334"/>
                    <a:pt x="397587" y="42994"/>
                  </a:cubicBezTo>
                  <a:cubicBezTo>
                    <a:pt x="397587" y="57031"/>
                    <a:pt x="402265" y="108498"/>
                    <a:pt x="399926" y="117855"/>
                  </a:cubicBezTo>
                  <a:cubicBezTo>
                    <a:pt x="392908" y="183358"/>
                    <a:pt x="399926" y="244183"/>
                    <a:pt x="404605" y="279274"/>
                  </a:cubicBezTo>
                  <a:cubicBezTo>
                    <a:pt x="416302" y="328401"/>
                    <a:pt x="427999" y="372850"/>
                    <a:pt x="432678" y="426656"/>
                  </a:cubicBezTo>
                  <a:cubicBezTo>
                    <a:pt x="437356" y="489820"/>
                    <a:pt x="418641" y="508535"/>
                    <a:pt x="357817" y="522571"/>
                  </a:cubicBezTo>
                  <a:cubicBezTo>
                    <a:pt x="304011" y="534268"/>
                    <a:pt x="180022" y="536608"/>
                    <a:pt x="107501" y="515553"/>
                  </a:cubicBezTo>
                  <a:cubicBezTo>
                    <a:pt x="74749" y="508535"/>
                    <a:pt x="37319" y="452389"/>
                    <a:pt x="72410" y="370510"/>
                  </a:cubicBezTo>
                  <a:cubicBezTo>
                    <a:pt x="86446" y="337759"/>
                    <a:pt x="112180" y="255880"/>
                    <a:pt x="116859" y="232486"/>
                  </a:cubicBezTo>
                  <a:cubicBezTo>
                    <a:pt x="133234" y="178680"/>
                    <a:pt x="133234" y="124873"/>
                    <a:pt x="126216" y="61710"/>
                  </a:cubicBezTo>
                  <a:cubicBezTo>
                    <a:pt x="119198" y="61710"/>
                    <a:pt x="112180" y="64050"/>
                    <a:pt x="105162" y="64050"/>
                  </a:cubicBezTo>
                  <a:cubicBezTo>
                    <a:pt x="119198" y="122535"/>
                    <a:pt x="112180" y="183358"/>
                    <a:pt x="105162" y="225468"/>
                  </a:cubicBezTo>
                  <a:lnTo>
                    <a:pt x="105162" y="225468"/>
                  </a:lnTo>
                  <a:cubicBezTo>
                    <a:pt x="105162" y="225468"/>
                    <a:pt x="105162" y="225468"/>
                    <a:pt x="105162" y="225468"/>
                  </a:cubicBezTo>
                  <a:cubicBezTo>
                    <a:pt x="91125" y="274595"/>
                    <a:pt x="74749" y="326062"/>
                    <a:pt x="56034" y="372850"/>
                  </a:cubicBezTo>
                  <a:cubicBezTo>
                    <a:pt x="27961" y="443032"/>
                    <a:pt x="46677" y="503856"/>
                    <a:pt x="98143" y="531929"/>
                  </a:cubicBezTo>
                  <a:lnTo>
                    <a:pt x="98143" y="531929"/>
                  </a:lnTo>
                  <a:cubicBezTo>
                    <a:pt x="123877" y="541287"/>
                    <a:pt x="149610" y="543626"/>
                    <a:pt x="177683" y="543626"/>
                  </a:cubicBezTo>
                  <a:cubicBezTo>
                    <a:pt x="240847" y="550644"/>
                    <a:pt x="294653" y="548305"/>
                    <a:pt x="353138" y="543626"/>
                  </a:cubicBezTo>
                  <a:cubicBezTo>
                    <a:pt x="435017" y="534268"/>
                    <a:pt x="453732" y="517893"/>
                    <a:pt x="453732" y="440692"/>
                  </a:cubicBezTo>
                  <a:cubicBezTo>
                    <a:pt x="451393" y="417298"/>
                    <a:pt x="446714" y="389226"/>
                    <a:pt x="439696" y="361153"/>
                  </a:cubicBezTo>
                  <a:close/>
                </a:path>
              </a:pathLst>
            </a:custGeom>
            <a:solidFill>
              <a:srgbClr val="5D5A5A"/>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467" name="Google Shape;467;p32"/>
            <p:cNvSpPr/>
            <p:nvPr/>
          </p:nvSpPr>
          <p:spPr>
            <a:xfrm>
              <a:off x="988313" y="705022"/>
              <a:ext cx="1914616" cy="1929923"/>
            </a:xfrm>
            <a:custGeom>
              <a:rect b="b" l="l" r="r" t="t"/>
              <a:pathLst>
                <a:path extrusionOk="0" h="1929923" w="1914616">
                  <a:moveTo>
                    <a:pt x="1895064" y="1476543"/>
                  </a:moveTo>
                  <a:lnTo>
                    <a:pt x="1912499" y="1486317"/>
                  </a:lnTo>
                  <a:cubicBezTo>
                    <a:pt x="1920952" y="1503222"/>
                    <a:pt x="1901932" y="1507449"/>
                    <a:pt x="1893480" y="1518016"/>
                  </a:cubicBezTo>
                  <a:cubicBezTo>
                    <a:pt x="1802609" y="1613112"/>
                    <a:pt x="1696946" y="1691303"/>
                    <a:pt x="1597623" y="1777947"/>
                  </a:cubicBezTo>
                  <a:cubicBezTo>
                    <a:pt x="1542678" y="1826552"/>
                    <a:pt x="1479280" y="1864591"/>
                    <a:pt x="1415882" y="1902629"/>
                  </a:cubicBezTo>
                  <a:cubicBezTo>
                    <a:pt x="1335579" y="1921649"/>
                    <a:pt x="1318673" y="1911083"/>
                    <a:pt x="1299653" y="1832892"/>
                  </a:cubicBezTo>
                  <a:cubicBezTo>
                    <a:pt x="1270068" y="1710323"/>
                    <a:pt x="1322899" y="1638472"/>
                    <a:pt x="1453921" y="1627905"/>
                  </a:cubicBezTo>
                  <a:cubicBezTo>
                    <a:pt x="1464487" y="1627905"/>
                    <a:pt x="1475054" y="1627905"/>
                    <a:pt x="1481394" y="1617339"/>
                  </a:cubicBezTo>
                  <a:cubicBezTo>
                    <a:pt x="1485620" y="1608886"/>
                    <a:pt x="1479280" y="1604660"/>
                    <a:pt x="1472941" y="1598319"/>
                  </a:cubicBezTo>
                  <a:cubicBezTo>
                    <a:pt x="1462374" y="1585640"/>
                    <a:pt x="1432788" y="1583527"/>
                    <a:pt x="1441242" y="1564507"/>
                  </a:cubicBezTo>
                  <a:cubicBezTo>
                    <a:pt x="1451808" y="1543375"/>
                    <a:pt x="1477167" y="1556054"/>
                    <a:pt x="1496186" y="1560281"/>
                  </a:cubicBezTo>
                  <a:cubicBezTo>
                    <a:pt x="1515206" y="1568734"/>
                    <a:pt x="1536338" y="1570847"/>
                    <a:pt x="1553244" y="1583527"/>
                  </a:cubicBezTo>
                  <a:cubicBezTo>
                    <a:pt x="1563811" y="1566620"/>
                    <a:pt x="1536338" y="1556054"/>
                    <a:pt x="1553244" y="1541262"/>
                  </a:cubicBezTo>
                  <a:cubicBezTo>
                    <a:pt x="1572264" y="1520129"/>
                    <a:pt x="1589170" y="1526469"/>
                    <a:pt x="1606076" y="1541262"/>
                  </a:cubicBezTo>
                  <a:cubicBezTo>
                    <a:pt x="1642001" y="1589867"/>
                    <a:pt x="1618736" y="1597569"/>
                    <a:pt x="1715007" y="1529154"/>
                  </a:cubicBezTo>
                  <a:cubicBezTo>
                    <a:pt x="1743824" y="1568556"/>
                    <a:pt x="1732092" y="1565690"/>
                    <a:pt x="1800299" y="1520899"/>
                  </a:cubicBezTo>
                  <a:cubicBezTo>
                    <a:pt x="1808751" y="1533578"/>
                    <a:pt x="1855440" y="1494770"/>
                    <a:pt x="1874460" y="1477864"/>
                  </a:cubicBezTo>
                  <a:cubicBezTo>
                    <a:pt x="1880800" y="1479977"/>
                    <a:pt x="1888196" y="1477335"/>
                    <a:pt x="1895064" y="1476543"/>
                  </a:cubicBezTo>
                  <a:close/>
                  <a:moveTo>
                    <a:pt x="1244180" y="1396504"/>
                  </a:moveTo>
                  <a:cubicBezTo>
                    <a:pt x="1304408" y="1400202"/>
                    <a:pt x="1363051" y="1412353"/>
                    <a:pt x="1430676" y="1431372"/>
                  </a:cubicBezTo>
                  <a:cubicBezTo>
                    <a:pt x="1437015" y="1433485"/>
                    <a:pt x="1443355" y="1433485"/>
                    <a:pt x="1443355" y="1441939"/>
                  </a:cubicBezTo>
                  <a:cubicBezTo>
                    <a:pt x="1445468" y="1452505"/>
                    <a:pt x="1437015" y="1454618"/>
                    <a:pt x="1428562" y="1456732"/>
                  </a:cubicBezTo>
                  <a:cubicBezTo>
                    <a:pt x="1407429" y="1465184"/>
                    <a:pt x="1388411" y="1473638"/>
                    <a:pt x="1363051" y="1463072"/>
                  </a:cubicBezTo>
                  <a:cubicBezTo>
                    <a:pt x="1339805" y="1452505"/>
                    <a:pt x="1312333" y="1454618"/>
                    <a:pt x="1286973" y="1450392"/>
                  </a:cubicBezTo>
                  <a:cubicBezTo>
                    <a:pt x="1261615" y="1439826"/>
                    <a:pt x="1227802" y="1437712"/>
                    <a:pt x="1198217" y="1446166"/>
                  </a:cubicBezTo>
                  <a:cubicBezTo>
                    <a:pt x="1227802" y="1450392"/>
                    <a:pt x="1267955" y="1454618"/>
                    <a:pt x="1286973" y="1467298"/>
                  </a:cubicBezTo>
                  <a:cubicBezTo>
                    <a:pt x="1289087" y="1509563"/>
                    <a:pt x="1257388" y="1492658"/>
                    <a:pt x="1240482" y="1496883"/>
                  </a:cubicBezTo>
                  <a:cubicBezTo>
                    <a:pt x="1213009" y="1490544"/>
                    <a:pt x="1170744" y="1482091"/>
                    <a:pt x="1147498" y="1486317"/>
                  </a:cubicBezTo>
                  <a:cubicBezTo>
                    <a:pt x="1134819" y="1490544"/>
                    <a:pt x="1115800" y="1492658"/>
                    <a:pt x="1109460" y="1494770"/>
                  </a:cubicBezTo>
                  <a:cubicBezTo>
                    <a:pt x="1115800" y="1496883"/>
                    <a:pt x="1132705" y="1498997"/>
                    <a:pt x="1147498" y="1496883"/>
                  </a:cubicBezTo>
                  <a:cubicBezTo>
                    <a:pt x="1181310" y="1492658"/>
                    <a:pt x="1202443" y="1494770"/>
                    <a:pt x="1210896" y="1513790"/>
                  </a:cubicBezTo>
                  <a:cubicBezTo>
                    <a:pt x="1166518" y="1530696"/>
                    <a:pt x="1115800" y="1524356"/>
                    <a:pt x="1073535" y="1551829"/>
                  </a:cubicBezTo>
                  <a:cubicBezTo>
                    <a:pt x="1014363" y="1562395"/>
                    <a:pt x="957305" y="1572961"/>
                    <a:pt x="898134" y="1581414"/>
                  </a:cubicBezTo>
                  <a:cubicBezTo>
                    <a:pt x="881228" y="1583528"/>
                    <a:pt x="870662" y="1591980"/>
                    <a:pt x="862209" y="1606773"/>
                  </a:cubicBezTo>
                  <a:cubicBezTo>
                    <a:pt x="857982" y="1613113"/>
                    <a:pt x="832624" y="1625793"/>
                    <a:pt x="813604" y="1638472"/>
                  </a:cubicBezTo>
                  <a:lnTo>
                    <a:pt x="678355" y="1720889"/>
                  </a:lnTo>
                  <a:cubicBezTo>
                    <a:pt x="572693" y="1788513"/>
                    <a:pt x="467030" y="1839232"/>
                    <a:pt x="342348" y="1870931"/>
                  </a:cubicBezTo>
                  <a:cubicBezTo>
                    <a:pt x="333894" y="1873043"/>
                    <a:pt x="228231" y="1887837"/>
                    <a:pt x="156381" y="1917423"/>
                  </a:cubicBezTo>
                  <a:cubicBezTo>
                    <a:pt x="118343" y="1934328"/>
                    <a:pt x="84530" y="1936441"/>
                    <a:pt x="57058" y="1908969"/>
                  </a:cubicBezTo>
                  <a:cubicBezTo>
                    <a:pt x="29586" y="1879384"/>
                    <a:pt x="14793" y="1851911"/>
                    <a:pt x="0" y="1809646"/>
                  </a:cubicBezTo>
                  <a:cubicBezTo>
                    <a:pt x="69738" y="1750475"/>
                    <a:pt x="57058" y="1731456"/>
                    <a:pt x="112003" y="1691303"/>
                  </a:cubicBezTo>
                  <a:cubicBezTo>
                    <a:pt x="293743" y="1579301"/>
                    <a:pt x="369820" y="1600433"/>
                    <a:pt x="416312" y="1598320"/>
                  </a:cubicBezTo>
                  <a:cubicBezTo>
                    <a:pt x="469143" y="1591980"/>
                    <a:pt x="530428" y="1591980"/>
                    <a:pt x="608618" y="1566621"/>
                  </a:cubicBezTo>
                  <a:cubicBezTo>
                    <a:pt x="712168" y="1534922"/>
                    <a:pt x="762885" y="1532809"/>
                    <a:pt x="836849" y="1511676"/>
                  </a:cubicBezTo>
                  <a:cubicBezTo>
                    <a:pt x="934060" y="1486317"/>
                    <a:pt x="982665" y="1439826"/>
                    <a:pt x="1048175" y="1412353"/>
                  </a:cubicBezTo>
                  <a:cubicBezTo>
                    <a:pt x="1122139" y="1397560"/>
                    <a:pt x="1183952" y="1392805"/>
                    <a:pt x="1244180" y="1396504"/>
                  </a:cubicBezTo>
                  <a:close/>
                  <a:moveTo>
                    <a:pt x="946179" y="991"/>
                  </a:moveTo>
                  <a:cubicBezTo>
                    <a:pt x="959024" y="3105"/>
                    <a:pt x="971571" y="8652"/>
                    <a:pt x="982666" y="18162"/>
                  </a:cubicBezTo>
                  <a:cubicBezTo>
                    <a:pt x="1031271" y="51974"/>
                    <a:pt x="1096782" y="60427"/>
                    <a:pt x="1151726" y="70993"/>
                  </a:cubicBezTo>
                  <a:cubicBezTo>
                    <a:pt x="1153840" y="90013"/>
                    <a:pt x="1155953" y="98466"/>
                    <a:pt x="1155953" y="111145"/>
                  </a:cubicBezTo>
                  <a:lnTo>
                    <a:pt x="1155953" y="208355"/>
                  </a:lnTo>
                  <a:cubicBezTo>
                    <a:pt x="1122141" y="261186"/>
                    <a:pt x="1115801" y="307678"/>
                    <a:pt x="1117914" y="373189"/>
                  </a:cubicBezTo>
                  <a:cubicBezTo>
                    <a:pt x="1120027" y="417568"/>
                    <a:pt x="1098895" y="459833"/>
                    <a:pt x="1067196" y="493645"/>
                  </a:cubicBezTo>
                  <a:cubicBezTo>
                    <a:pt x="1048177" y="514777"/>
                    <a:pt x="1033384" y="529570"/>
                    <a:pt x="1016478" y="563382"/>
                  </a:cubicBezTo>
                  <a:cubicBezTo>
                    <a:pt x="1005912" y="586628"/>
                    <a:pt x="999572" y="605647"/>
                    <a:pt x="989006" y="624667"/>
                  </a:cubicBezTo>
                  <a:cubicBezTo>
                    <a:pt x="983723" y="638403"/>
                    <a:pt x="975269" y="644743"/>
                    <a:pt x="965495" y="646328"/>
                  </a:cubicBezTo>
                  <a:lnTo>
                    <a:pt x="959415" y="645000"/>
                  </a:lnTo>
                  <a:lnTo>
                    <a:pt x="880948" y="615551"/>
                  </a:lnTo>
                  <a:lnTo>
                    <a:pt x="856567" y="604576"/>
                  </a:lnTo>
                  <a:lnTo>
                    <a:pt x="773453" y="559156"/>
                  </a:lnTo>
                  <a:cubicBezTo>
                    <a:pt x="792472" y="576062"/>
                    <a:pt x="818360" y="588213"/>
                    <a:pt x="846625" y="600101"/>
                  </a:cubicBezTo>
                  <a:lnTo>
                    <a:pt x="856567" y="604576"/>
                  </a:lnTo>
                  <a:lnTo>
                    <a:pt x="867229" y="610403"/>
                  </a:lnTo>
                  <a:lnTo>
                    <a:pt x="880948" y="615551"/>
                  </a:lnTo>
                  <a:lnTo>
                    <a:pt x="934060" y="639460"/>
                  </a:lnTo>
                  <a:lnTo>
                    <a:pt x="959415" y="645000"/>
                  </a:lnTo>
                  <a:lnTo>
                    <a:pt x="978439" y="652139"/>
                  </a:lnTo>
                  <a:cubicBezTo>
                    <a:pt x="982666" y="654253"/>
                    <a:pt x="984779" y="658479"/>
                    <a:pt x="984779" y="662705"/>
                  </a:cubicBezTo>
                  <a:cubicBezTo>
                    <a:pt x="1001685" y="751463"/>
                    <a:pt x="965759" y="831766"/>
                    <a:pt x="955193" y="918410"/>
                  </a:cubicBezTo>
                  <a:cubicBezTo>
                    <a:pt x="953080" y="943769"/>
                    <a:pt x="944627" y="969128"/>
                    <a:pt x="938287" y="994487"/>
                  </a:cubicBezTo>
                  <a:cubicBezTo>
                    <a:pt x="925608" y="1002941"/>
                    <a:pt x="944627" y="1026186"/>
                    <a:pt x="921381" y="1030413"/>
                  </a:cubicBezTo>
                  <a:cubicBezTo>
                    <a:pt x="879116" y="943769"/>
                    <a:pt x="813605" y="871918"/>
                    <a:pt x="754433" y="797954"/>
                  </a:cubicBezTo>
                  <a:cubicBezTo>
                    <a:pt x="729075" y="768368"/>
                    <a:pt x="688922" y="749350"/>
                    <a:pt x="655111" y="728217"/>
                  </a:cubicBezTo>
                  <a:cubicBezTo>
                    <a:pt x="574806" y="677498"/>
                    <a:pt x="547334" y="595081"/>
                    <a:pt x="579033" y="508438"/>
                  </a:cubicBezTo>
                  <a:cubicBezTo>
                    <a:pt x="602279" y="451380"/>
                    <a:pt x="605945" y="374057"/>
                    <a:pt x="616511" y="312772"/>
                  </a:cubicBezTo>
                  <a:cubicBezTo>
                    <a:pt x="641870" y="325451"/>
                    <a:pt x="669903" y="366849"/>
                    <a:pt x="699489" y="333037"/>
                  </a:cubicBezTo>
                  <a:cubicBezTo>
                    <a:pt x="640318" y="333037"/>
                    <a:pt x="629751" y="320357"/>
                    <a:pt x="614958" y="265413"/>
                  </a:cubicBezTo>
                  <a:cubicBezTo>
                    <a:pt x="608619" y="242168"/>
                    <a:pt x="591712" y="225188"/>
                    <a:pt x="585372" y="197789"/>
                  </a:cubicBezTo>
                  <a:cubicBezTo>
                    <a:pt x="579033" y="170389"/>
                    <a:pt x="553673" y="130598"/>
                    <a:pt x="576920" y="101013"/>
                  </a:cubicBezTo>
                  <a:cubicBezTo>
                    <a:pt x="644544" y="98899"/>
                    <a:pt x="705828" y="136505"/>
                    <a:pt x="710055" y="229487"/>
                  </a:cubicBezTo>
                  <a:cubicBezTo>
                    <a:pt x="739641" y="212582"/>
                    <a:pt x="739641" y="185109"/>
                    <a:pt x="737527" y="157637"/>
                  </a:cubicBezTo>
                  <a:cubicBezTo>
                    <a:pt x="735414" y="128051"/>
                    <a:pt x="741754" y="109032"/>
                    <a:pt x="777680" y="115372"/>
                  </a:cubicBezTo>
                  <a:cubicBezTo>
                    <a:pt x="822058" y="123824"/>
                    <a:pt x="841077" y="96352"/>
                    <a:pt x="853757" y="60427"/>
                  </a:cubicBezTo>
                  <a:cubicBezTo>
                    <a:pt x="866436" y="19218"/>
                    <a:pt x="907645" y="-5348"/>
                    <a:pt x="946179" y="991"/>
                  </a:cubicBezTo>
                  <a:close/>
                </a:path>
              </a:pathLst>
            </a:custGeom>
            <a:solidFill>
              <a:srgbClr val="FECBA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grpSp>
          <p:nvGrpSpPr>
            <p:cNvPr id="468" name="Google Shape;468;p32"/>
            <p:cNvGrpSpPr/>
            <p:nvPr/>
          </p:nvGrpSpPr>
          <p:grpSpPr>
            <a:xfrm>
              <a:off x="1314163" y="2864343"/>
              <a:ext cx="1013391" cy="285088"/>
              <a:chOff x="8963351" y="2835327"/>
              <a:chExt cx="1121835" cy="315595"/>
            </a:xfrm>
          </p:grpSpPr>
          <p:sp>
            <p:nvSpPr>
              <p:cNvPr id="469" name="Google Shape;469;p32"/>
              <p:cNvSpPr/>
              <p:nvPr/>
            </p:nvSpPr>
            <p:spPr>
              <a:xfrm>
                <a:off x="9991610" y="2901191"/>
                <a:ext cx="93576" cy="163758"/>
              </a:xfrm>
              <a:custGeom>
                <a:rect b="b" l="l" r="r" t="t"/>
                <a:pathLst>
                  <a:path extrusionOk="0" h="163757" w="93575">
                    <a:moveTo>
                      <a:pt x="66128" y="106158"/>
                    </a:moveTo>
                    <a:cubicBezTo>
                      <a:pt x="59110" y="110837"/>
                      <a:pt x="52092" y="141249"/>
                      <a:pt x="45074" y="108498"/>
                    </a:cubicBezTo>
                    <a:cubicBezTo>
                      <a:pt x="40395" y="89782"/>
                      <a:pt x="45074" y="68728"/>
                      <a:pt x="45074" y="42994"/>
                    </a:cubicBezTo>
                    <a:cubicBezTo>
                      <a:pt x="63789" y="57031"/>
                      <a:pt x="49753" y="80425"/>
                      <a:pt x="66128" y="87443"/>
                    </a:cubicBezTo>
                    <a:cubicBezTo>
                      <a:pt x="66128" y="94461"/>
                      <a:pt x="66128" y="101479"/>
                      <a:pt x="66128" y="106158"/>
                    </a:cubicBezTo>
                    <a:close/>
                  </a:path>
                </a:pathLst>
              </a:custGeom>
              <a:solidFill>
                <a:srgbClr val="05050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470" name="Google Shape;470;p32"/>
              <p:cNvSpPr/>
              <p:nvPr/>
            </p:nvSpPr>
            <p:spPr>
              <a:xfrm>
                <a:off x="9071658" y="2854204"/>
                <a:ext cx="444486" cy="257334"/>
              </a:xfrm>
              <a:custGeom>
                <a:rect b="b" l="l" r="r" t="t"/>
                <a:pathLst>
                  <a:path extrusionOk="0" h="257333" w="444485">
                    <a:moveTo>
                      <a:pt x="422284" y="183557"/>
                    </a:moveTo>
                    <a:cubicBezTo>
                      <a:pt x="429303" y="223327"/>
                      <a:pt x="408248" y="232684"/>
                      <a:pt x="375496" y="223327"/>
                    </a:cubicBezTo>
                    <a:cubicBezTo>
                      <a:pt x="272563" y="199933"/>
                      <a:pt x="169629" y="174199"/>
                      <a:pt x="66696" y="150805"/>
                    </a:cubicBezTo>
                    <a:cubicBezTo>
                      <a:pt x="29265" y="141448"/>
                      <a:pt x="47981" y="115714"/>
                      <a:pt x="45641" y="94660"/>
                    </a:cubicBezTo>
                    <a:cubicBezTo>
                      <a:pt x="38623" y="43193"/>
                      <a:pt x="54999" y="36175"/>
                      <a:pt x="104126" y="47872"/>
                    </a:cubicBezTo>
                    <a:cubicBezTo>
                      <a:pt x="197702" y="66587"/>
                      <a:pt x="286599" y="94660"/>
                      <a:pt x="377836" y="120393"/>
                    </a:cubicBezTo>
                    <a:cubicBezTo>
                      <a:pt x="415266" y="132090"/>
                      <a:pt x="431642" y="146127"/>
                      <a:pt x="422284" y="183557"/>
                    </a:cubicBezTo>
                    <a:close/>
                  </a:path>
                </a:pathLst>
              </a:custGeom>
              <a:solidFill>
                <a:srgbClr val="00000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471" name="Google Shape;471;p32"/>
              <p:cNvSpPr/>
              <p:nvPr/>
            </p:nvSpPr>
            <p:spPr>
              <a:xfrm>
                <a:off x="9480134" y="2950191"/>
                <a:ext cx="257334" cy="187152"/>
              </a:xfrm>
              <a:custGeom>
                <a:rect b="b" l="l" r="r" t="t"/>
                <a:pathLst>
                  <a:path extrusionOk="0" h="187151" w="257333">
                    <a:moveTo>
                      <a:pt x="229034" y="80552"/>
                    </a:moveTo>
                    <a:cubicBezTo>
                      <a:pt x="214997" y="92249"/>
                      <a:pt x="219676" y="108625"/>
                      <a:pt x="219676" y="122661"/>
                    </a:cubicBezTo>
                    <a:cubicBezTo>
                      <a:pt x="222016" y="143716"/>
                      <a:pt x="212658" y="155413"/>
                      <a:pt x="189264" y="153074"/>
                    </a:cubicBezTo>
                    <a:cubicBezTo>
                      <a:pt x="149494" y="148395"/>
                      <a:pt x="107385" y="146055"/>
                      <a:pt x="67615" y="141377"/>
                    </a:cubicBezTo>
                    <a:cubicBezTo>
                      <a:pt x="30185" y="136698"/>
                      <a:pt x="46561" y="108625"/>
                      <a:pt x="46561" y="89910"/>
                    </a:cubicBezTo>
                    <a:cubicBezTo>
                      <a:pt x="44221" y="71195"/>
                      <a:pt x="41882" y="40782"/>
                      <a:pt x="69955" y="43122"/>
                    </a:cubicBezTo>
                    <a:cubicBezTo>
                      <a:pt x="121421" y="47801"/>
                      <a:pt x="172888" y="57158"/>
                      <a:pt x="224355" y="66516"/>
                    </a:cubicBezTo>
                    <a:cubicBezTo>
                      <a:pt x="229034" y="66516"/>
                      <a:pt x="229034" y="75873"/>
                      <a:pt x="229034" y="80552"/>
                    </a:cubicBezTo>
                    <a:close/>
                  </a:path>
                </a:pathLst>
              </a:custGeom>
              <a:solidFill>
                <a:srgbClr val="02020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472" name="Google Shape;472;p32"/>
              <p:cNvSpPr/>
              <p:nvPr/>
            </p:nvSpPr>
            <p:spPr>
              <a:xfrm>
                <a:off x="9682317" y="2963770"/>
                <a:ext cx="280728" cy="187152"/>
              </a:xfrm>
              <a:custGeom>
                <a:rect b="b" l="l" r="r" t="t"/>
                <a:pathLst>
                  <a:path extrusionOk="0" h="187151" w="280727">
                    <a:moveTo>
                      <a:pt x="239736" y="57616"/>
                    </a:moveTo>
                    <a:cubicBezTo>
                      <a:pt x="225700" y="71652"/>
                      <a:pt x="235057" y="88028"/>
                      <a:pt x="237397" y="104404"/>
                    </a:cubicBezTo>
                    <a:cubicBezTo>
                      <a:pt x="244415" y="127798"/>
                      <a:pt x="235057" y="139495"/>
                      <a:pt x="211663" y="141834"/>
                    </a:cubicBezTo>
                    <a:cubicBezTo>
                      <a:pt x="167215" y="144173"/>
                      <a:pt x="125106" y="148852"/>
                      <a:pt x="80657" y="151192"/>
                    </a:cubicBezTo>
                    <a:cubicBezTo>
                      <a:pt x="40887" y="153531"/>
                      <a:pt x="52584" y="120779"/>
                      <a:pt x="47906" y="99725"/>
                    </a:cubicBezTo>
                    <a:cubicBezTo>
                      <a:pt x="43227" y="78670"/>
                      <a:pt x="33869" y="48258"/>
                      <a:pt x="66621" y="45919"/>
                    </a:cubicBezTo>
                    <a:cubicBezTo>
                      <a:pt x="122766" y="41240"/>
                      <a:pt x="178912" y="43579"/>
                      <a:pt x="235057" y="43579"/>
                    </a:cubicBezTo>
                    <a:cubicBezTo>
                      <a:pt x="235057" y="43579"/>
                      <a:pt x="237397" y="52937"/>
                      <a:pt x="239736" y="57616"/>
                    </a:cubicBezTo>
                    <a:close/>
                  </a:path>
                </a:pathLst>
              </a:custGeom>
              <a:solidFill>
                <a:srgbClr val="02020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473" name="Google Shape;473;p32"/>
              <p:cNvSpPr/>
              <p:nvPr/>
            </p:nvSpPr>
            <p:spPr>
              <a:xfrm>
                <a:off x="8963351" y="2835327"/>
                <a:ext cx="140364" cy="187152"/>
              </a:xfrm>
              <a:custGeom>
                <a:rect b="b" l="l" r="r" t="t"/>
                <a:pathLst>
                  <a:path extrusionOk="0" h="187151" w="140363">
                    <a:moveTo>
                      <a:pt x="43997" y="99500"/>
                    </a:moveTo>
                    <a:cubicBezTo>
                      <a:pt x="53355" y="80785"/>
                      <a:pt x="27621" y="38676"/>
                      <a:pt x="76749" y="43355"/>
                    </a:cubicBezTo>
                    <a:cubicBezTo>
                      <a:pt x="130555" y="48033"/>
                      <a:pt x="100143" y="90143"/>
                      <a:pt x="104821" y="113537"/>
                    </a:cubicBezTo>
                    <a:cubicBezTo>
                      <a:pt x="109500" y="134591"/>
                      <a:pt x="107161" y="157985"/>
                      <a:pt x="72070" y="155646"/>
                    </a:cubicBezTo>
                    <a:cubicBezTo>
                      <a:pt x="27621" y="153306"/>
                      <a:pt x="48676" y="120555"/>
                      <a:pt x="43997" y="99500"/>
                    </a:cubicBezTo>
                    <a:close/>
                  </a:path>
                </a:pathLst>
              </a:custGeom>
              <a:solidFill>
                <a:srgbClr val="00000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474" name="Google Shape;474;p32"/>
              <p:cNvSpPr/>
              <p:nvPr/>
            </p:nvSpPr>
            <p:spPr>
              <a:xfrm>
                <a:off x="9892135" y="2926594"/>
                <a:ext cx="163758" cy="187152"/>
              </a:xfrm>
              <a:custGeom>
                <a:rect b="b" l="l" r="r" t="t"/>
                <a:pathLst>
                  <a:path extrusionOk="0" h="187151" w="163757">
                    <a:moveTo>
                      <a:pt x="46294" y="155616"/>
                    </a:moveTo>
                    <a:cubicBezTo>
                      <a:pt x="46294" y="141579"/>
                      <a:pt x="46294" y="125204"/>
                      <a:pt x="43954" y="111167"/>
                    </a:cubicBezTo>
                    <a:cubicBezTo>
                      <a:pt x="36936" y="66719"/>
                      <a:pt x="69688" y="57361"/>
                      <a:pt x="100100" y="45664"/>
                    </a:cubicBezTo>
                    <a:cubicBezTo>
                      <a:pt x="116476" y="38646"/>
                      <a:pt x="123494" y="45664"/>
                      <a:pt x="123494" y="64379"/>
                    </a:cubicBezTo>
                    <a:cubicBezTo>
                      <a:pt x="121155" y="115846"/>
                      <a:pt x="102439" y="153276"/>
                      <a:pt x="46294" y="155616"/>
                    </a:cubicBezTo>
                    <a:close/>
                  </a:path>
                </a:pathLst>
              </a:custGeom>
              <a:solidFill>
                <a:srgbClr val="02020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grpSp>
        <p:sp>
          <p:nvSpPr>
            <p:cNvPr id="475" name="Google Shape;475;p32"/>
            <p:cNvSpPr/>
            <p:nvPr/>
          </p:nvSpPr>
          <p:spPr>
            <a:xfrm>
              <a:off x="1909694" y="1707401"/>
              <a:ext cx="217666" cy="1291202"/>
            </a:xfrm>
            <a:custGeom>
              <a:rect b="b" l="l" r="r" t="t"/>
              <a:pathLst>
                <a:path extrusionOk="0" h="1291202" w="217666">
                  <a:moveTo>
                    <a:pt x="200760" y="1217238"/>
                  </a:moveTo>
                  <a:cubicBezTo>
                    <a:pt x="209213" y="1215124"/>
                    <a:pt x="215553" y="1221464"/>
                    <a:pt x="217666" y="1232030"/>
                  </a:cubicBezTo>
                  <a:cubicBezTo>
                    <a:pt x="217666" y="1242597"/>
                    <a:pt x="213440" y="1248937"/>
                    <a:pt x="202873" y="1251050"/>
                  </a:cubicBezTo>
                  <a:cubicBezTo>
                    <a:pt x="192307" y="1251050"/>
                    <a:pt x="185967" y="1244710"/>
                    <a:pt x="183853" y="1236257"/>
                  </a:cubicBezTo>
                  <a:cubicBezTo>
                    <a:pt x="183853" y="1225691"/>
                    <a:pt x="190194" y="1219351"/>
                    <a:pt x="200760" y="1217238"/>
                  </a:cubicBezTo>
                  <a:close/>
                  <a:moveTo>
                    <a:pt x="188082" y="929834"/>
                  </a:moveTo>
                  <a:cubicBezTo>
                    <a:pt x="198648" y="931948"/>
                    <a:pt x="207101" y="940401"/>
                    <a:pt x="204988" y="950967"/>
                  </a:cubicBezTo>
                  <a:cubicBezTo>
                    <a:pt x="204988" y="963647"/>
                    <a:pt x="196534" y="974214"/>
                    <a:pt x="181742" y="969987"/>
                  </a:cubicBezTo>
                  <a:cubicBezTo>
                    <a:pt x="169062" y="967873"/>
                    <a:pt x="164835" y="957307"/>
                    <a:pt x="166949" y="946740"/>
                  </a:cubicBezTo>
                  <a:cubicBezTo>
                    <a:pt x="169062" y="936174"/>
                    <a:pt x="175401" y="929834"/>
                    <a:pt x="188082" y="929834"/>
                  </a:cubicBezTo>
                  <a:close/>
                  <a:moveTo>
                    <a:pt x="128909" y="657225"/>
                  </a:moveTo>
                  <a:cubicBezTo>
                    <a:pt x="137362" y="659338"/>
                    <a:pt x="143702" y="665678"/>
                    <a:pt x="141589" y="674131"/>
                  </a:cubicBezTo>
                  <a:cubicBezTo>
                    <a:pt x="141589" y="684697"/>
                    <a:pt x="135249" y="691037"/>
                    <a:pt x="124682" y="691037"/>
                  </a:cubicBezTo>
                  <a:cubicBezTo>
                    <a:pt x="114116" y="688924"/>
                    <a:pt x="107776" y="684697"/>
                    <a:pt x="109890" y="672017"/>
                  </a:cubicBezTo>
                  <a:cubicBezTo>
                    <a:pt x="112003" y="661451"/>
                    <a:pt x="118343" y="655111"/>
                    <a:pt x="128909" y="657225"/>
                  </a:cubicBezTo>
                  <a:close/>
                  <a:moveTo>
                    <a:pt x="69737" y="623411"/>
                  </a:moveTo>
                  <a:cubicBezTo>
                    <a:pt x="86644" y="623411"/>
                    <a:pt x="86644" y="636091"/>
                    <a:pt x="88757" y="648770"/>
                  </a:cubicBezTo>
                  <a:cubicBezTo>
                    <a:pt x="103550" y="707942"/>
                    <a:pt x="122569" y="765000"/>
                    <a:pt x="120456" y="828398"/>
                  </a:cubicBezTo>
                  <a:cubicBezTo>
                    <a:pt x="118343" y="879116"/>
                    <a:pt x="139476" y="931948"/>
                    <a:pt x="164834" y="980552"/>
                  </a:cubicBezTo>
                  <a:cubicBezTo>
                    <a:pt x="204987" y="1058743"/>
                    <a:pt x="224007" y="1136933"/>
                    <a:pt x="173288" y="1219351"/>
                  </a:cubicBezTo>
                  <a:cubicBezTo>
                    <a:pt x="160608" y="1240483"/>
                    <a:pt x="156382" y="1267956"/>
                    <a:pt x="147928" y="1291202"/>
                  </a:cubicBezTo>
                  <a:cubicBezTo>
                    <a:pt x="143702" y="1291202"/>
                    <a:pt x="141589" y="1289088"/>
                    <a:pt x="137362" y="1289088"/>
                  </a:cubicBezTo>
                  <a:cubicBezTo>
                    <a:pt x="143702" y="1265843"/>
                    <a:pt x="145815" y="1238370"/>
                    <a:pt x="158495" y="1217238"/>
                  </a:cubicBezTo>
                  <a:cubicBezTo>
                    <a:pt x="207100" y="1134820"/>
                    <a:pt x="188081" y="1056630"/>
                    <a:pt x="150042" y="980552"/>
                  </a:cubicBezTo>
                  <a:cubicBezTo>
                    <a:pt x="122569" y="923494"/>
                    <a:pt x="101436" y="864323"/>
                    <a:pt x="105663" y="800925"/>
                  </a:cubicBezTo>
                  <a:cubicBezTo>
                    <a:pt x="109890" y="739640"/>
                    <a:pt x="73964" y="684696"/>
                    <a:pt x="69737" y="623411"/>
                  </a:cubicBezTo>
                  <a:close/>
                  <a:moveTo>
                    <a:pt x="50719" y="120456"/>
                  </a:moveTo>
                  <a:cubicBezTo>
                    <a:pt x="61286" y="120456"/>
                    <a:pt x="67625" y="126797"/>
                    <a:pt x="67625" y="137363"/>
                  </a:cubicBezTo>
                  <a:cubicBezTo>
                    <a:pt x="67625" y="147930"/>
                    <a:pt x="63399" y="154269"/>
                    <a:pt x="52832" y="154269"/>
                  </a:cubicBezTo>
                  <a:cubicBezTo>
                    <a:pt x="42266" y="154269"/>
                    <a:pt x="35926" y="150043"/>
                    <a:pt x="33812" y="139476"/>
                  </a:cubicBezTo>
                  <a:cubicBezTo>
                    <a:pt x="33812" y="128910"/>
                    <a:pt x="40153" y="124683"/>
                    <a:pt x="50719" y="120456"/>
                  </a:cubicBezTo>
                  <a:close/>
                  <a:moveTo>
                    <a:pt x="8454" y="0"/>
                  </a:moveTo>
                  <a:cubicBezTo>
                    <a:pt x="8454" y="35926"/>
                    <a:pt x="10567" y="63399"/>
                    <a:pt x="10567" y="99323"/>
                  </a:cubicBezTo>
                  <a:cubicBezTo>
                    <a:pt x="12681" y="139476"/>
                    <a:pt x="21133" y="190194"/>
                    <a:pt x="23247" y="226119"/>
                  </a:cubicBezTo>
                  <a:cubicBezTo>
                    <a:pt x="27474" y="291631"/>
                    <a:pt x="42266" y="458578"/>
                    <a:pt x="42266" y="460692"/>
                  </a:cubicBezTo>
                  <a:cubicBezTo>
                    <a:pt x="33814" y="462805"/>
                    <a:pt x="33814" y="464917"/>
                    <a:pt x="25360" y="469144"/>
                  </a:cubicBezTo>
                  <a:cubicBezTo>
                    <a:pt x="6341" y="350802"/>
                    <a:pt x="10567" y="221893"/>
                    <a:pt x="2114" y="109890"/>
                  </a:cubicBezTo>
                  <a:cubicBezTo>
                    <a:pt x="-2113" y="80305"/>
                    <a:pt x="2114" y="54945"/>
                    <a:pt x="0" y="29586"/>
                  </a:cubicBezTo>
                  <a:cubicBezTo>
                    <a:pt x="4227" y="10566"/>
                    <a:pt x="4227" y="14793"/>
                    <a:pt x="8454" y="0"/>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476" name="Google Shape;476;p32"/>
            <p:cNvSpPr/>
            <p:nvPr/>
          </p:nvSpPr>
          <p:spPr>
            <a:xfrm>
              <a:off x="971407" y="764890"/>
              <a:ext cx="1967442" cy="1883145"/>
            </a:xfrm>
            <a:custGeom>
              <a:rect b="b" l="l" r="r" t="t"/>
              <a:pathLst>
                <a:path extrusionOk="0" h="1883145" w="1967442">
                  <a:moveTo>
                    <a:pt x="16907" y="1749777"/>
                  </a:moveTo>
                  <a:cubicBezTo>
                    <a:pt x="31699" y="1787817"/>
                    <a:pt x="40152" y="1808949"/>
                    <a:pt x="59172" y="1832195"/>
                  </a:cubicBezTo>
                  <a:cubicBezTo>
                    <a:pt x="97211" y="1880800"/>
                    <a:pt x="133136" y="1874460"/>
                    <a:pt x="173288" y="1857554"/>
                  </a:cubicBezTo>
                  <a:cubicBezTo>
                    <a:pt x="224007" y="1838535"/>
                    <a:pt x="270498" y="1823741"/>
                    <a:pt x="323329" y="1817402"/>
                  </a:cubicBezTo>
                  <a:cubicBezTo>
                    <a:pt x="338122" y="1815289"/>
                    <a:pt x="350802" y="1813175"/>
                    <a:pt x="359255" y="1811062"/>
                  </a:cubicBezTo>
                  <a:cubicBezTo>
                    <a:pt x="344462" y="1827968"/>
                    <a:pt x="350802" y="1838535"/>
                    <a:pt x="346576" y="1851215"/>
                  </a:cubicBezTo>
                  <a:cubicBezTo>
                    <a:pt x="348689" y="1830082"/>
                    <a:pt x="346576" y="1821629"/>
                    <a:pt x="327556" y="1825855"/>
                  </a:cubicBezTo>
                  <a:cubicBezTo>
                    <a:pt x="270498" y="1838535"/>
                    <a:pt x="228232" y="1851215"/>
                    <a:pt x="177515" y="1872347"/>
                  </a:cubicBezTo>
                  <a:cubicBezTo>
                    <a:pt x="145816" y="1882914"/>
                    <a:pt x="92984" y="1899820"/>
                    <a:pt x="50719" y="1842761"/>
                  </a:cubicBezTo>
                  <a:cubicBezTo>
                    <a:pt x="31699" y="1815289"/>
                    <a:pt x="27473" y="1804723"/>
                    <a:pt x="12680" y="1779363"/>
                  </a:cubicBezTo>
                  <a:cubicBezTo>
                    <a:pt x="8453" y="1768797"/>
                    <a:pt x="10566" y="1762457"/>
                    <a:pt x="0" y="1751891"/>
                  </a:cubicBezTo>
                  <a:cubicBezTo>
                    <a:pt x="12680" y="1751891"/>
                    <a:pt x="12680" y="1751891"/>
                    <a:pt x="16907" y="1749777"/>
                  </a:cubicBezTo>
                  <a:close/>
                  <a:moveTo>
                    <a:pt x="1572262" y="1487733"/>
                  </a:moveTo>
                  <a:cubicBezTo>
                    <a:pt x="1576489" y="1508866"/>
                    <a:pt x="1606075" y="1527886"/>
                    <a:pt x="1587056" y="1536339"/>
                  </a:cubicBezTo>
                  <a:cubicBezTo>
                    <a:pt x="1563810" y="1549018"/>
                    <a:pt x="1559583" y="1525773"/>
                    <a:pt x="1532111" y="1513093"/>
                  </a:cubicBezTo>
                  <a:cubicBezTo>
                    <a:pt x="1525770" y="1510980"/>
                    <a:pt x="1519431" y="1504640"/>
                    <a:pt x="1515204" y="1500413"/>
                  </a:cubicBezTo>
                  <a:cubicBezTo>
                    <a:pt x="1519431" y="1500413"/>
                    <a:pt x="1529997" y="1502526"/>
                    <a:pt x="1532111" y="1502526"/>
                  </a:cubicBezTo>
                  <a:cubicBezTo>
                    <a:pt x="1540563" y="1504640"/>
                    <a:pt x="1561696" y="1534225"/>
                    <a:pt x="1580716" y="1529998"/>
                  </a:cubicBezTo>
                  <a:cubicBezTo>
                    <a:pt x="1593395" y="1527886"/>
                    <a:pt x="1557469" y="1494074"/>
                    <a:pt x="1572262" y="1487733"/>
                  </a:cubicBezTo>
                  <a:close/>
                  <a:moveTo>
                    <a:pt x="1697209" y="1483508"/>
                  </a:moveTo>
                  <a:cubicBezTo>
                    <a:pt x="1700114" y="1485093"/>
                    <a:pt x="1703284" y="1487734"/>
                    <a:pt x="1709624" y="1487734"/>
                  </a:cubicBezTo>
                  <a:cubicBezTo>
                    <a:pt x="1699057" y="1496188"/>
                    <a:pt x="1694831" y="1502527"/>
                    <a:pt x="1682151" y="1510981"/>
                  </a:cubicBezTo>
                  <a:cubicBezTo>
                    <a:pt x="1639886" y="1540566"/>
                    <a:pt x="1644113" y="1542680"/>
                    <a:pt x="1625093" y="1489848"/>
                  </a:cubicBezTo>
                  <a:cubicBezTo>
                    <a:pt x="1639886" y="1489848"/>
                    <a:pt x="1633546" y="1487734"/>
                    <a:pt x="1646226" y="1487734"/>
                  </a:cubicBezTo>
                  <a:cubicBezTo>
                    <a:pt x="1641999" y="1496188"/>
                    <a:pt x="1635659" y="1494074"/>
                    <a:pt x="1644113" y="1508867"/>
                  </a:cubicBezTo>
                  <a:cubicBezTo>
                    <a:pt x="1648340" y="1517320"/>
                    <a:pt x="1658906" y="1515207"/>
                    <a:pt x="1667358" y="1508867"/>
                  </a:cubicBezTo>
                  <a:cubicBezTo>
                    <a:pt x="1673698" y="1502527"/>
                    <a:pt x="1684264" y="1496188"/>
                    <a:pt x="1686378" y="1485621"/>
                  </a:cubicBezTo>
                  <a:cubicBezTo>
                    <a:pt x="1691661" y="1481395"/>
                    <a:pt x="1694303" y="1481923"/>
                    <a:pt x="1697209" y="1483508"/>
                  </a:cubicBezTo>
                  <a:close/>
                  <a:moveTo>
                    <a:pt x="1800494" y="1459997"/>
                  </a:moveTo>
                  <a:cubicBezTo>
                    <a:pt x="1802608" y="1461318"/>
                    <a:pt x="1804721" y="1463432"/>
                    <a:pt x="1808947" y="1462375"/>
                  </a:cubicBezTo>
                  <a:cubicBezTo>
                    <a:pt x="1800495" y="1470829"/>
                    <a:pt x="1796268" y="1477168"/>
                    <a:pt x="1787814" y="1485621"/>
                  </a:cubicBezTo>
                  <a:cubicBezTo>
                    <a:pt x="1756115" y="1515207"/>
                    <a:pt x="1760342" y="1517320"/>
                    <a:pt x="1745549" y="1464488"/>
                  </a:cubicBezTo>
                  <a:lnTo>
                    <a:pt x="1762456" y="1464488"/>
                  </a:lnTo>
                  <a:cubicBezTo>
                    <a:pt x="1758229" y="1472942"/>
                    <a:pt x="1754003" y="1470829"/>
                    <a:pt x="1760342" y="1485621"/>
                  </a:cubicBezTo>
                  <a:cubicBezTo>
                    <a:pt x="1764569" y="1494074"/>
                    <a:pt x="1770909" y="1491961"/>
                    <a:pt x="1777248" y="1485621"/>
                  </a:cubicBezTo>
                  <a:cubicBezTo>
                    <a:pt x="1783589" y="1479281"/>
                    <a:pt x="1789928" y="1472942"/>
                    <a:pt x="1792041" y="1462375"/>
                  </a:cubicBezTo>
                  <a:cubicBezTo>
                    <a:pt x="1796268" y="1458148"/>
                    <a:pt x="1798381" y="1458677"/>
                    <a:pt x="1800494" y="1459997"/>
                  </a:cubicBezTo>
                  <a:close/>
                  <a:moveTo>
                    <a:pt x="1187122" y="1428033"/>
                  </a:moveTo>
                  <a:cubicBezTo>
                    <a:pt x="1208783" y="1428033"/>
                    <a:pt x="1230972" y="1431732"/>
                    <a:pt x="1255275" y="1439128"/>
                  </a:cubicBezTo>
                  <a:cubicBezTo>
                    <a:pt x="1246822" y="1443355"/>
                    <a:pt x="1238369" y="1449695"/>
                    <a:pt x="1227802" y="1456034"/>
                  </a:cubicBezTo>
                  <a:cubicBezTo>
                    <a:pt x="1198217" y="1420109"/>
                    <a:pt x="1158065" y="1451808"/>
                    <a:pt x="1122139" y="1439128"/>
                  </a:cubicBezTo>
                  <a:cubicBezTo>
                    <a:pt x="1144329" y="1431732"/>
                    <a:pt x="1165461" y="1428033"/>
                    <a:pt x="1187122" y="1428033"/>
                  </a:cubicBezTo>
                  <a:close/>
                  <a:moveTo>
                    <a:pt x="1923328" y="1407165"/>
                  </a:moveTo>
                  <a:cubicBezTo>
                    <a:pt x="1932045" y="1407429"/>
                    <a:pt x="1938913" y="1413769"/>
                    <a:pt x="1942084" y="1430675"/>
                  </a:cubicBezTo>
                  <a:cubicBezTo>
                    <a:pt x="1946309" y="1447581"/>
                    <a:pt x="1958990" y="1443355"/>
                    <a:pt x="1967442" y="1447581"/>
                  </a:cubicBezTo>
                  <a:cubicBezTo>
                    <a:pt x="1925177" y="1460260"/>
                    <a:pt x="1895592" y="1487734"/>
                    <a:pt x="1868120" y="1517319"/>
                  </a:cubicBezTo>
                  <a:cubicBezTo>
                    <a:pt x="1770909" y="1620869"/>
                    <a:pt x="1652567" y="1699059"/>
                    <a:pt x="1544791" y="1792043"/>
                  </a:cubicBezTo>
                  <a:cubicBezTo>
                    <a:pt x="1513092" y="1819515"/>
                    <a:pt x="1477166" y="1834308"/>
                    <a:pt x="1441240" y="1851214"/>
                  </a:cubicBezTo>
                  <a:lnTo>
                    <a:pt x="1432787" y="1842761"/>
                  </a:lnTo>
                  <a:cubicBezTo>
                    <a:pt x="1430674" y="1819515"/>
                    <a:pt x="1438584" y="1844824"/>
                    <a:pt x="1475503" y="1819326"/>
                  </a:cubicBezTo>
                  <a:cubicBezTo>
                    <a:pt x="1512422" y="1793828"/>
                    <a:pt x="1581211" y="1749726"/>
                    <a:pt x="1654300" y="1689775"/>
                  </a:cubicBezTo>
                  <a:cubicBezTo>
                    <a:pt x="1727389" y="1629824"/>
                    <a:pt x="1833735" y="1535697"/>
                    <a:pt x="1914039" y="1459620"/>
                  </a:cubicBezTo>
                  <a:cubicBezTo>
                    <a:pt x="1930945" y="1442714"/>
                    <a:pt x="1912498" y="1434902"/>
                    <a:pt x="1893478" y="1420109"/>
                  </a:cubicBezTo>
                  <a:cubicBezTo>
                    <a:pt x="1904044" y="1412712"/>
                    <a:pt x="1914611" y="1406901"/>
                    <a:pt x="1923328" y="1407165"/>
                  </a:cubicBezTo>
                  <a:close/>
                  <a:moveTo>
                    <a:pt x="1238469" y="1382533"/>
                  </a:moveTo>
                  <a:cubicBezTo>
                    <a:pt x="1246889" y="1381675"/>
                    <a:pt x="1254616" y="1381807"/>
                    <a:pt x="1261880" y="1382599"/>
                  </a:cubicBezTo>
                  <a:cubicBezTo>
                    <a:pt x="1276408" y="1384184"/>
                    <a:pt x="1289088" y="1388410"/>
                    <a:pt x="1301768" y="1392637"/>
                  </a:cubicBezTo>
                  <a:cubicBezTo>
                    <a:pt x="1303881" y="1398977"/>
                    <a:pt x="1301768" y="1403204"/>
                    <a:pt x="1301768" y="1409543"/>
                  </a:cubicBezTo>
                  <a:cubicBezTo>
                    <a:pt x="1278521" y="1394750"/>
                    <a:pt x="1251049" y="1390523"/>
                    <a:pt x="1210896" y="1388410"/>
                  </a:cubicBezTo>
                  <a:cubicBezTo>
                    <a:pt x="1220935" y="1385241"/>
                    <a:pt x="1230048" y="1383392"/>
                    <a:pt x="1238469" y="1382533"/>
                  </a:cubicBezTo>
                  <a:close/>
                  <a:moveTo>
                    <a:pt x="657224" y="128910"/>
                  </a:moveTo>
                  <a:cubicBezTo>
                    <a:pt x="672017" y="133136"/>
                    <a:pt x="661450" y="141589"/>
                    <a:pt x="659336" y="147929"/>
                  </a:cubicBezTo>
                  <a:cubicBezTo>
                    <a:pt x="655111" y="164835"/>
                    <a:pt x="684696" y="177514"/>
                    <a:pt x="663563" y="196534"/>
                  </a:cubicBezTo>
                  <a:cubicBezTo>
                    <a:pt x="646657" y="185968"/>
                    <a:pt x="648770" y="164835"/>
                    <a:pt x="636091" y="152155"/>
                  </a:cubicBezTo>
                  <a:cubicBezTo>
                    <a:pt x="629751" y="145815"/>
                    <a:pt x="633978" y="137363"/>
                    <a:pt x="640317" y="133136"/>
                  </a:cubicBezTo>
                  <a:cubicBezTo>
                    <a:pt x="644544" y="131022"/>
                    <a:pt x="652997" y="126797"/>
                    <a:pt x="657224" y="128910"/>
                  </a:cubicBezTo>
                  <a:close/>
                  <a:moveTo>
                    <a:pt x="589599" y="31698"/>
                  </a:moveTo>
                  <a:cubicBezTo>
                    <a:pt x="595938" y="38038"/>
                    <a:pt x="595938" y="38038"/>
                    <a:pt x="598052" y="42264"/>
                  </a:cubicBezTo>
                  <a:cubicBezTo>
                    <a:pt x="560013" y="112003"/>
                    <a:pt x="625525" y="116229"/>
                    <a:pt x="642430" y="224006"/>
                  </a:cubicBezTo>
                  <a:cubicBezTo>
                    <a:pt x="644543" y="240912"/>
                    <a:pt x="661449" y="259930"/>
                    <a:pt x="678356" y="262044"/>
                  </a:cubicBezTo>
                  <a:cubicBezTo>
                    <a:pt x="688923" y="264157"/>
                    <a:pt x="699489" y="266271"/>
                    <a:pt x="710055" y="266271"/>
                  </a:cubicBezTo>
                  <a:cubicBezTo>
                    <a:pt x="731188" y="266271"/>
                    <a:pt x="693148" y="287403"/>
                    <a:pt x="682582" y="283177"/>
                  </a:cubicBezTo>
                  <a:cubicBezTo>
                    <a:pt x="663563" y="276837"/>
                    <a:pt x="648770" y="268384"/>
                    <a:pt x="642430" y="264157"/>
                  </a:cubicBezTo>
                  <a:cubicBezTo>
                    <a:pt x="633977" y="259930"/>
                    <a:pt x="633977" y="316989"/>
                    <a:pt x="629751" y="340235"/>
                  </a:cubicBezTo>
                  <a:cubicBezTo>
                    <a:pt x="623411" y="374047"/>
                    <a:pt x="617071" y="390953"/>
                    <a:pt x="606505" y="420539"/>
                  </a:cubicBezTo>
                  <a:cubicBezTo>
                    <a:pt x="602278" y="412085"/>
                    <a:pt x="608619" y="420539"/>
                    <a:pt x="598052" y="414199"/>
                  </a:cubicBezTo>
                  <a:cubicBezTo>
                    <a:pt x="619185" y="352914"/>
                    <a:pt x="627637" y="300083"/>
                    <a:pt x="627637" y="238798"/>
                  </a:cubicBezTo>
                  <a:cubicBezTo>
                    <a:pt x="627637" y="213439"/>
                    <a:pt x="623411" y="177514"/>
                    <a:pt x="610731" y="158494"/>
                  </a:cubicBezTo>
                  <a:cubicBezTo>
                    <a:pt x="570579" y="103549"/>
                    <a:pt x="568466" y="80304"/>
                    <a:pt x="589599" y="31698"/>
                  </a:cubicBezTo>
                  <a:close/>
                  <a:moveTo>
                    <a:pt x="1177085" y="0"/>
                  </a:moveTo>
                  <a:cubicBezTo>
                    <a:pt x="1177085" y="52831"/>
                    <a:pt x="1187652" y="95097"/>
                    <a:pt x="1177085" y="147928"/>
                  </a:cubicBezTo>
                  <a:cubicBezTo>
                    <a:pt x="1139047" y="204987"/>
                    <a:pt x="1141160" y="270497"/>
                    <a:pt x="1134820" y="333895"/>
                  </a:cubicBezTo>
                  <a:cubicBezTo>
                    <a:pt x="1128480" y="380387"/>
                    <a:pt x="1101008" y="416313"/>
                    <a:pt x="1071422" y="452238"/>
                  </a:cubicBezTo>
                  <a:cubicBezTo>
                    <a:pt x="1060856" y="467031"/>
                    <a:pt x="1039723" y="498730"/>
                    <a:pt x="1039723" y="498730"/>
                  </a:cubicBezTo>
                  <a:cubicBezTo>
                    <a:pt x="1033384" y="513522"/>
                    <a:pt x="1016478" y="551562"/>
                    <a:pt x="1005911" y="576920"/>
                  </a:cubicBezTo>
                  <a:cubicBezTo>
                    <a:pt x="999571" y="591713"/>
                    <a:pt x="982665" y="598053"/>
                    <a:pt x="967872" y="593827"/>
                  </a:cubicBezTo>
                  <a:cubicBezTo>
                    <a:pt x="889682" y="566354"/>
                    <a:pt x="811491" y="532542"/>
                    <a:pt x="750206" y="471257"/>
                  </a:cubicBezTo>
                  <a:cubicBezTo>
                    <a:pt x="807264" y="515636"/>
                    <a:pt x="910815" y="562128"/>
                    <a:pt x="976325" y="585374"/>
                  </a:cubicBezTo>
                  <a:cubicBezTo>
                    <a:pt x="991118" y="589600"/>
                    <a:pt x="1010137" y="532542"/>
                    <a:pt x="1029157" y="500843"/>
                  </a:cubicBezTo>
                  <a:cubicBezTo>
                    <a:pt x="1029157" y="500843"/>
                    <a:pt x="1058743" y="456465"/>
                    <a:pt x="1069309" y="443785"/>
                  </a:cubicBezTo>
                  <a:cubicBezTo>
                    <a:pt x="1179198" y="319103"/>
                    <a:pt x="1094668" y="281064"/>
                    <a:pt x="1168632" y="145815"/>
                  </a:cubicBezTo>
                  <a:cubicBezTo>
                    <a:pt x="1172859" y="90871"/>
                    <a:pt x="1168632" y="57058"/>
                    <a:pt x="1164406" y="12680"/>
                  </a:cubicBezTo>
                  <a:cubicBezTo>
                    <a:pt x="1174972" y="6341"/>
                    <a:pt x="1166519" y="6341"/>
                    <a:pt x="1177085" y="0"/>
                  </a:cubicBezTo>
                  <a:close/>
                </a:path>
              </a:pathLst>
            </a:custGeom>
            <a:solidFill>
              <a:srgbClr val="A4A3A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477" name="Google Shape;477;p32"/>
            <p:cNvSpPr/>
            <p:nvPr/>
          </p:nvSpPr>
          <p:spPr>
            <a:xfrm>
              <a:off x="1801118" y="1230989"/>
              <a:ext cx="1521545" cy="1141159"/>
            </a:xfrm>
            <a:custGeom>
              <a:rect b="b" l="l" r="r" t="t"/>
              <a:pathLst>
                <a:path extrusionOk="0" h="1263275" w="1684367">
                  <a:moveTo>
                    <a:pt x="747153" y="1056101"/>
                  </a:moveTo>
                  <a:cubicBezTo>
                    <a:pt x="803299" y="1056101"/>
                    <a:pt x="814996" y="1025688"/>
                    <a:pt x="814996" y="971882"/>
                  </a:cubicBezTo>
                  <a:cubicBezTo>
                    <a:pt x="819675" y="684136"/>
                    <a:pt x="829032" y="396390"/>
                    <a:pt x="836051" y="108644"/>
                  </a:cubicBezTo>
                  <a:cubicBezTo>
                    <a:pt x="836051" y="59516"/>
                    <a:pt x="854766" y="43141"/>
                    <a:pt x="901554" y="43141"/>
                  </a:cubicBezTo>
                  <a:cubicBezTo>
                    <a:pt x="1133154" y="45480"/>
                    <a:pt x="1362416" y="43141"/>
                    <a:pt x="1594016" y="43141"/>
                  </a:cubicBezTo>
                  <a:cubicBezTo>
                    <a:pt x="1615071" y="43141"/>
                    <a:pt x="1636125" y="40801"/>
                    <a:pt x="1652501" y="54838"/>
                  </a:cubicBezTo>
                  <a:cubicBezTo>
                    <a:pt x="1652501" y="115662"/>
                    <a:pt x="1652501" y="176486"/>
                    <a:pt x="1652501" y="237311"/>
                  </a:cubicBezTo>
                  <a:cubicBezTo>
                    <a:pt x="1643143" y="279420"/>
                    <a:pt x="1615071" y="735603"/>
                    <a:pt x="1603374" y="967203"/>
                  </a:cubicBezTo>
                  <a:cubicBezTo>
                    <a:pt x="1601034" y="997616"/>
                    <a:pt x="1594016" y="1011652"/>
                    <a:pt x="1563604" y="1018670"/>
                  </a:cubicBezTo>
                  <a:cubicBezTo>
                    <a:pt x="1460670" y="1039725"/>
                    <a:pt x="1362416" y="1077155"/>
                    <a:pt x="1254803" y="1084173"/>
                  </a:cubicBezTo>
                  <a:cubicBezTo>
                    <a:pt x="1236088" y="1091192"/>
                    <a:pt x="1222052" y="1088852"/>
                    <a:pt x="1212694" y="1070137"/>
                  </a:cubicBezTo>
                  <a:cubicBezTo>
                    <a:pt x="1203336" y="1056101"/>
                    <a:pt x="1193979" y="1053761"/>
                    <a:pt x="1179942" y="1060779"/>
                  </a:cubicBezTo>
                  <a:cubicBezTo>
                    <a:pt x="1147191" y="1086513"/>
                    <a:pt x="1119118" y="1114586"/>
                    <a:pt x="1069991" y="1098210"/>
                  </a:cubicBezTo>
                  <a:cubicBezTo>
                    <a:pt x="1044257" y="1088852"/>
                    <a:pt x="1020863" y="1121604"/>
                    <a:pt x="992790" y="1128622"/>
                  </a:cubicBezTo>
                  <a:cubicBezTo>
                    <a:pt x="976415" y="1133301"/>
                    <a:pt x="960039" y="1126283"/>
                    <a:pt x="943663" y="1130961"/>
                  </a:cubicBezTo>
                  <a:cubicBezTo>
                    <a:pt x="934305" y="1133301"/>
                    <a:pt x="924948" y="1133301"/>
                    <a:pt x="915590" y="1133301"/>
                  </a:cubicBezTo>
                  <a:cubicBezTo>
                    <a:pt x="906233" y="1133301"/>
                    <a:pt x="899214" y="1133301"/>
                    <a:pt x="880499" y="1130961"/>
                  </a:cubicBezTo>
                  <a:cubicBezTo>
                    <a:pt x="859445" y="1126283"/>
                    <a:pt x="838390" y="1121604"/>
                    <a:pt x="819675" y="1133301"/>
                  </a:cubicBezTo>
                  <a:cubicBezTo>
                    <a:pt x="800960" y="1140319"/>
                    <a:pt x="782244" y="1152016"/>
                    <a:pt x="758850" y="1144998"/>
                  </a:cubicBezTo>
                  <a:cubicBezTo>
                    <a:pt x="730778" y="1130961"/>
                    <a:pt x="705044" y="1128622"/>
                    <a:pt x="681650" y="1156695"/>
                  </a:cubicBezTo>
                  <a:cubicBezTo>
                    <a:pt x="669953" y="1170731"/>
                    <a:pt x="653578" y="1173071"/>
                    <a:pt x="634862" y="1173071"/>
                  </a:cubicBezTo>
                  <a:cubicBezTo>
                    <a:pt x="489820" y="1187107"/>
                    <a:pt x="368171" y="1203483"/>
                    <a:pt x="216110" y="1217519"/>
                  </a:cubicBezTo>
                  <a:cubicBezTo>
                    <a:pt x="211431" y="1219859"/>
                    <a:pt x="131892" y="1229216"/>
                    <a:pt x="106158" y="1229216"/>
                  </a:cubicBezTo>
                  <a:cubicBezTo>
                    <a:pt x="78085" y="1229216"/>
                    <a:pt x="47673" y="1229216"/>
                    <a:pt x="42994" y="1189446"/>
                  </a:cubicBezTo>
                  <a:cubicBezTo>
                    <a:pt x="50013" y="1161374"/>
                    <a:pt x="68728" y="1152016"/>
                    <a:pt x="94461" y="1147337"/>
                  </a:cubicBezTo>
                  <a:cubicBezTo>
                    <a:pt x="157625" y="1133301"/>
                    <a:pt x="220789" y="1119264"/>
                    <a:pt x="283952" y="1116925"/>
                  </a:cubicBezTo>
                  <a:cubicBezTo>
                    <a:pt x="365831" y="1114586"/>
                    <a:pt x="658256" y="1063119"/>
                    <a:pt x="747153" y="1056101"/>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grpSp>
      <p:sp>
        <p:nvSpPr>
          <p:cNvPr id="478" name="Google Shape;478;p32"/>
          <p:cNvSpPr txBox="1"/>
          <p:nvPr/>
        </p:nvSpPr>
        <p:spPr>
          <a:xfrm>
            <a:off x="471852" y="1624972"/>
            <a:ext cx="741496" cy="461665"/>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2400">
                <a:solidFill>
                  <a:schemeClr val="accent1"/>
                </a:solidFill>
                <a:latin typeface="Arial"/>
                <a:ea typeface="Arial"/>
                <a:cs typeface="Arial"/>
                <a:sym typeface="Arial"/>
              </a:rPr>
              <a:t>01</a:t>
            </a:r>
            <a:endParaRPr b="1" sz="1800">
              <a:solidFill>
                <a:schemeClr val="accent1"/>
              </a:solidFill>
              <a:latin typeface="Arial"/>
              <a:ea typeface="Arial"/>
              <a:cs typeface="Arial"/>
              <a:sym typeface="Arial"/>
            </a:endParaRPr>
          </a:p>
        </p:txBody>
      </p:sp>
      <p:sp>
        <p:nvSpPr>
          <p:cNvPr id="479" name="Google Shape;479;p32"/>
          <p:cNvSpPr txBox="1"/>
          <p:nvPr/>
        </p:nvSpPr>
        <p:spPr>
          <a:xfrm>
            <a:off x="1041098" y="2481298"/>
            <a:ext cx="741496" cy="460375"/>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2400">
                <a:solidFill>
                  <a:schemeClr val="accent1"/>
                </a:solidFill>
                <a:latin typeface="Arial"/>
                <a:ea typeface="Arial"/>
                <a:cs typeface="Arial"/>
                <a:sym typeface="Arial"/>
              </a:rPr>
              <a:t>02</a:t>
            </a:r>
            <a:endParaRPr b="1" sz="1800">
              <a:solidFill>
                <a:schemeClr val="accent1"/>
              </a:solidFill>
              <a:latin typeface="Arial"/>
              <a:ea typeface="Arial"/>
              <a:cs typeface="Arial"/>
              <a:sym typeface="Arial"/>
            </a:endParaRPr>
          </a:p>
        </p:txBody>
      </p:sp>
      <p:sp>
        <p:nvSpPr>
          <p:cNvPr id="480" name="Google Shape;480;p32"/>
          <p:cNvSpPr txBox="1"/>
          <p:nvPr/>
        </p:nvSpPr>
        <p:spPr>
          <a:xfrm>
            <a:off x="1099182" y="2941905"/>
            <a:ext cx="741496" cy="829945"/>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t/>
            </a:r>
            <a:endParaRPr b="1" sz="2400">
              <a:solidFill>
                <a:schemeClr val="accent1"/>
              </a:solidFill>
              <a:latin typeface="Arial"/>
              <a:ea typeface="Arial"/>
              <a:cs typeface="Arial"/>
              <a:sym typeface="Arial"/>
            </a:endParaRPr>
          </a:p>
          <a:p>
            <a:pPr indent="0" lvl="0" marL="0" marR="0" rtl="0" algn="ctr">
              <a:spcBef>
                <a:spcPts val="0"/>
              </a:spcBef>
              <a:spcAft>
                <a:spcPts val="0"/>
              </a:spcAft>
              <a:buNone/>
            </a:pPr>
            <a:r>
              <a:rPr b="1" lang="en-US" sz="2400">
                <a:solidFill>
                  <a:schemeClr val="accent1"/>
                </a:solidFill>
                <a:latin typeface="Arial"/>
                <a:ea typeface="Arial"/>
                <a:cs typeface="Arial"/>
                <a:sym typeface="Arial"/>
              </a:rPr>
              <a:t>03</a:t>
            </a:r>
            <a:endParaRPr b="1" sz="1800">
              <a:solidFill>
                <a:schemeClr val="accent1"/>
              </a:solidFill>
              <a:latin typeface="Arial"/>
              <a:ea typeface="Arial"/>
              <a:cs typeface="Arial"/>
              <a:sym typeface="Arial"/>
            </a:endParaRPr>
          </a:p>
        </p:txBody>
      </p:sp>
      <p:sp>
        <p:nvSpPr>
          <p:cNvPr id="481" name="Google Shape;481;p32"/>
          <p:cNvSpPr txBox="1"/>
          <p:nvPr/>
        </p:nvSpPr>
        <p:spPr>
          <a:xfrm>
            <a:off x="580745" y="3845555"/>
            <a:ext cx="590100" cy="8310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t/>
            </a:r>
            <a:endParaRPr b="1" sz="2400">
              <a:solidFill>
                <a:schemeClr val="accent1"/>
              </a:solidFill>
              <a:latin typeface="Arial"/>
              <a:ea typeface="Arial"/>
              <a:cs typeface="Arial"/>
              <a:sym typeface="Arial"/>
            </a:endParaRPr>
          </a:p>
          <a:p>
            <a:pPr indent="0" lvl="0" marL="0" marR="0" rtl="0" algn="l">
              <a:spcBef>
                <a:spcPts val="0"/>
              </a:spcBef>
              <a:spcAft>
                <a:spcPts val="0"/>
              </a:spcAft>
              <a:buNone/>
            </a:pPr>
            <a:r>
              <a:rPr b="1" lang="en-US" sz="2400">
                <a:solidFill>
                  <a:schemeClr val="accent1"/>
                </a:solidFill>
                <a:latin typeface="Arial"/>
                <a:ea typeface="Arial"/>
                <a:cs typeface="Arial"/>
                <a:sym typeface="Arial"/>
              </a:rPr>
              <a:t>0</a:t>
            </a:r>
            <a:r>
              <a:rPr b="1" lang="en-US" sz="2400">
                <a:solidFill>
                  <a:schemeClr val="accent1"/>
                </a:solidFill>
              </a:rPr>
              <a:t>4</a:t>
            </a:r>
            <a:endParaRPr b="1" sz="1800">
              <a:solidFill>
                <a:schemeClr val="accent1"/>
              </a:solidFill>
              <a:latin typeface="Arial"/>
              <a:ea typeface="Arial"/>
              <a:cs typeface="Arial"/>
              <a:sym typeface="Arial"/>
            </a:endParaRPr>
          </a:p>
        </p:txBody>
      </p:sp>
      <p:sp>
        <p:nvSpPr>
          <p:cNvPr id="482" name="Google Shape;482;p32"/>
          <p:cNvSpPr/>
          <p:nvPr/>
        </p:nvSpPr>
        <p:spPr>
          <a:xfrm>
            <a:off x="1191895" y="1624965"/>
            <a:ext cx="6489700" cy="583565"/>
          </a:xfrm>
          <a:prstGeom prst="roundRect">
            <a:avLst>
              <a:gd fmla="val 50000" name="adj"/>
            </a:avLst>
          </a:prstGeom>
          <a:solidFill>
            <a:srgbClr val="FFA18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700">
              <a:solidFill>
                <a:schemeClr val="dk1"/>
              </a:solidFill>
              <a:latin typeface="Arial"/>
              <a:ea typeface="Arial"/>
              <a:cs typeface="Arial"/>
              <a:sym typeface="Arial"/>
            </a:endParaRPr>
          </a:p>
        </p:txBody>
      </p:sp>
      <p:sp>
        <p:nvSpPr>
          <p:cNvPr id="483" name="Google Shape;483;p32"/>
          <p:cNvSpPr/>
          <p:nvPr/>
        </p:nvSpPr>
        <p:spPr>
          <a:xfrm>
            <a:off x="1737360" y="2438400"/>
            <a:ext cx="6489700" cy="583565"/>
          </a:xfrm>
          <a:prstGeom prst="roundRect">
            <a:avLst>
              <a:gd fmla="val 50000" name="adj"/>
            </a:avLst>
          </a:prstGeom>
          <a:solidFill>
            <a:srgbClr val="FFA18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700">
              <a:solidFill>
                <a:schemeClr val="dk1"/>
              </a:solidFill>
              <a:latin typeface="Arial"/>
              <a:ea typeface="Arial"/>
              <a:cs typeface="Arial"/>
              <a:sym typeface="Arial"/>
            </a:endParaRPr>
          </a:p>
        </p:txBody>
      </p:sp>
      <p:sp>
        <p:nvSpPr>
          <p:cNvPr id="484" name="Google Shape;484;p32"/>
          <p:cNvSpPr/>
          <p:nvPr/>
        </p:nvSpPr>
        <p:spPr>
          <a:xfrm>
            <a:off x="1737360" y="3261995"/>
            <a:ext cx="6489700" cy="583565"/>
          </a:xfrm>
          <a:prstGeom prst="roundRect">
            <a:avLst>
              <a:gd fmla="val 50000" name="adj"/>
            </a:avLst>
          </a:prstGeom>
          <a:solidFill>
            <a:srgbClr val="FFA18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700">
              <a:solidFill>
                <a:schemeClr val="dk1"/>
              </a:solidFill>
              <a:latin typeface="Arial"/>
              <a:ea typeface="Arial"/>
              <a:cs typeface="Arial"/>
              <a:sym typeface="Arial"/>
            </a:endParaRPr>
          </a:p>
        </p:txBody>
      </p:sp>
      <p:sp>
        <p:nvSpPr>
          <p:cNvPr id="485" name="Google Shape;485;p32"/>
          <p:cNvSpPr txBox="1"/>
          <p:nvPr/>
        </p:nvSpPr>
        <p:spPr>
          <a:xfrm>
            <a:off x="1737360" y="1686560"/>
            <a:ext cx="2150745" cy="46037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400">
                <a:solidFill>
                  <a:srgbClr val="FFFF00"/>
                </a:solidFill>
                <a:latin typeface="Arial"/>
                <a:ea typeface="Arial"/>
                <a:cs typeface="Arial"/>
                <a:sym typeface="Arial"/>
              </a:rPr>
              <a:t>Methodology</a:t>
            </a:r>
            <a:endParaRPr b="1" sz="2400">
              <a:solidFill>
                <a:srgbClr val="FFFF00"/>
              </a:solidFill>
              <a:latin typeface="Arial"/>
              <a:ea typeface="Arial"/>
              <a:cs typeface="Arial"/>
              <a:sym typeface="Arial"/>
            </a:endParaRPr>
          </a:p>
        </p:txBody>
      </p:sp>
      <p:sp>
        <p:nvSpPr>
          <p:cNvPr id="486" name="Google Shape;486;p32"/>
          <p:cNvSpPr txBox="1"/>
          <p:nvPr/>
        </p:nvSpPr>
        <p:spPr>
          <a:xfrm>
            <a:off x="1854200" y="2481580"/>
            <a:ext cx="3623310" cy="46037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400">
                <a:solidFill>
                  <a:srgbClr val="FFFF00"/>
                </a:solidFill>
                <a:latin typeface="Arial"/>
                <a:ea typeface="Arial"/>
                <a:cs typeface="Arial"/>
                <a:sym typeface="Arial"/>
              </a:rPr>
              <a:t>System Requirements</a:t>
            </a:r>
            <a:endParaRPr b="1" sz="2400">
              <a:solidFill>
                <a:srgbClr val="FFFF00"/>
              </a:solidFill>
              <a:latin typeface="Arial"/>
              <a:ea typeface="Arial"/>
              <a:cs typeface="Arial"/>
              <a:sym typeface="Arial"/>
            </a:endParaRPr>
          </a:p>
        </p:txBody>
      </p:sp>
      <p:sp>
        <p:nvSpPr>
          <p:cNvPr id="487" name="Google Shape;487;p32"/>
          <p:cNvSpPr txBox="1"/>
          <p:nvPr/>
        </p:nvSpPr>
        <p:spPr>
          <a:xfrm>
            <a:off x="1854200" y="3322955"/>
            <a:ext cx="4284980" cy="46037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400">
                <a:solidFill>
                  <a:srgbClr val="FFFF00"/>
                </a:solidFill>
                <a:latin typeface="Arial"/>
                <a:ea typeface="Arial"/>
                <a:cs typeface="Arial"/>
                <a:sym typeface="Arial"/>
              </a:rPr>
              <a:t>System Implementation</a:t>
            </a:r>
            <a:endParaRPr b="1" sz="2400">
              <a:solidFill>
                <a:srgbClr val="FFFF00"/>
              </a:solidFill>
              <a:latin typeface="Arial"/>
              <a:ea typeface="Arial"/>
              <a:cs typeface="Arial"/>
              <a:sym typeface="Arial"/>
            </a:endParaRPr>
          </a:p>
        </p:txBody>
      </p:sp>
      <p:sp>
        <p:nvSpPr>
          <p:cNvPr id="488" name="Google Shape;488;p32"/>
          <p:cNvSpPr/>
          <p:nvPr/>
        </p:nvSpPr>
        <p:spPr>
          <a:xfrm>
            <a:off x="1192010" y="4192270"/>
            <a:ext cx="6489600" cy="583500"/>
          </a:xfrm>
          <a:prstGeom prst="roundRect">
            <a:avLst>
              <a:gd fmla="val 50000" name="adj"/>
            </a:avLst>
          </a:prstGeom>
          <a:solidFill>
            <a:srgbClr val="FFA18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700">
              <a:solidFill>
                <a:schemeClr val="dk1"/>
              </a:solidFill>
              <a:latin typeface="Arial"/>
              <a:ea typeface="Arial"/>
              <a:cs typeface="Arial"/>
              <a:sym typeface="Arial"/>
            </a:endParaRPr>
          </a:p>
        </p:txBody>
      </p:sp>
      <p:sp>
        <p:nvSpPr>
          <p:cNvPr id="489" name="Google Shape;489;p32"/>
          <p:cNvSpPr txBox="1"/>
          <p:nvPr/>
        </p:nvSpPr>
        <p:spPr>
          <a:xfrm>
            <a:off x="1534275" y="4253865"/>
            <a:ext cx="4584000" cy="4617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400">
                <a:solidFill>
                  <a:srgbClr val="FFFF00"/>
                </a:solidFill>
                <a:latin typeface="Arial"/>
                <a:ea typeface="Arial"/>
                <a:cs typeface="Arial"/>
                <a:sym typeface="Arial"/>
              </a:rPr>
              <a:t>Conclusion/ Future Work</a:t>
            </a:r>
            <a:endParaRPr b="1" sz="2400">
              <a:solidFill>
                <a:srgbClr val="FFFF00"/>
              </a:solidFill>
              <a:latin typeface="Arial"/>
              <a:ea typeface="Arial"/>
              <a:cs typeface="Arial"/>
              <a:sym typeface="Arial"/>
            </a:endParaRPr>
          </a:p>
        </p:txBody>
      </p:sp>
    </p:spTree>
  </p:cSld>
  <p:clrMapOvr>
    <a:masterClrMapping/>
  </p:clrMapOvr>
  <p:transition>
    <p:fade thruBlk="1"/>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3" name="Shape 493"/>
        <p:cNvGrpSpPr/>
        <p:nvPr/>
      </p:nvGrpSpPr>
      <p:grpSpPr>
        <a:xfrm>
          <a:off x="0" y="0"/>
          <a:ext cx="0" cy="0"/>
          <a:chOff x="0" y="0"/>
          <a:chExt cx="0" cy="0"/>
        </a:xfrm>
      </p:grpSpPr>
      <p:sp>
        <p:nvSpPr>
          <p:cNvPr id="494" name="Google Shape;494;p33"/>
          <p:cNvSpPr txBox="1"/>
          <p:nvPr>
            <p:ph type="ctrTitle"/>
          </p:nvPr>
        </p:nvSpPr>
        <p:spPr>
          <a:xfrm>
            <a:off x="826533" y="179733"/>
            <a:ext cx="10538800" cy="1135600"/>
          </a:xfrm>
          <a:prstGeom prst="rect">
            <a:avLst/>
          </a:prstGeom>
          <a:noFill/>
          <a:ln>
            <a:noFill/>
          </a:ln>
        </p:spPr>
        <p:txBody>
          <a:bodyPr anchorCtr="0" anchor="b" bIns="121900" lIns="121900" spcFirstLastPara="1" rIns="121900" wrap="square" tIns="121900">
            <a:noAutofit/>
          </a:bodyPr>
          <a:lstStyle/>
          <a:p>
            <a:pPr indent="0" lvl="0" marL="0" rtl="0" algn="ctr">
              <a:lnSpc>
                <a:spcPct val="90000"/>
              </a:lnSpc>
              <a:spcBef>
                <a:spcPts val="0"/>
              </a:spcBef>
              <a:spcAft>
                <a:spcPts val="0"/>
              </a:spcAft>
              <a:buSzPts val="3000"/>
              <a:buFont typeface="Cambria"/>
              <a:buNone/>
            </a:pPr>
            <a:r>
              <a:rPr b="1" lang="en-US">
                <a:solidFill>
                  <a:srgbClr val="0070C0"/>
                </a:solidFill>
                <a:latin typeface="Cambria"/>
                <a:ea typeface="Cambria"/>
                <a:cs typeface="Cambria"/>
                <a:sym typeface="Cambria"/>
              </a:rPr>
              <a:t>Methodology</a:t>
            </a:r>
            <a:endParaRPr b="1">
              <a:solidFill>
                <a:srgbClr val="0070C0"/>
              </a:solidFill>
              <a:latin typeface="Cambria"/>
              <a:ea typeface="Cambria"/>
              <a:cs typeface="Cambria"/>
              <a:sym typeface="Cambria"/>
            </a:endParaRPr>
          </a:p>
        </p:txBody>
      </p:sp>
      <p:sp>
        <p:nvSpPr>
          <p:cNvPr id="495" name="Google Shape;495;p33"/>
          <p:cNvSpPr txBox="1"/>
          <p:nvPr>
            <p:ph idx="2" type="ctrTitle"/>
          </p:nvPr>
        </p:nvSpPr>
        <p:spPr>
          <a:xfrm>
            <a:off x="6944667" y="2067367"/>
            <a:ext cx="2870400" cy="425600"/>
          </a:xfrm>
          <a:prstGeom prst="rect">
            <a:avLst/>
          </a:prstGeom>
          <a:noFill/>
          <a:ln>
            <a:noFill/>
          </a:ln>
        </p:spPr>
        <p:txBody>
          <a:bodyPr anchorCtr="0" anchor="b" bIns="121900" lIns="121900" spcFirstLastPara="1" rIns="121900" wrap="square" tIns="121900">
            <a:noAutofit/>
          </a:bodyPr>
          <a:lstStyle/>
          <a:p>
            <a:pPr indent="0" lvl="0" marL="0" rtl="0" algn="l">
              <a:lnSpc>
                <a:spcPct val="90000"/>
              </a:lnSpc>
              <a:spcBef>
                <a:spcPts val="0"/>
              </a:spcBef>
              <a:spcAft>
                <a:spcPts val="0"/>
              </a:spcAft>
              <a:buClr>
                <a:schemeClr val="accent3"/>
              </a:buClr>
              <a:buSzPts val="1800"/>
              <a:buFont typeface="Arial"/>
              <a:buNone/>
            </a:pPr>
            <a:r>
              <a:rPr lang="en-US"/>
              <a:t>Proposed System</a:t>
            </a:r>
            <a:endParaRPr/>
          </a:p>
        </p:txBody>
      </p:sp>
      <p:sp>
        <p:nvSpPr>
          <p:cNvPr id="496" name="Google Shape;496;p33"/>
          <p:cNvSpPr txBox="1"/>
          <p:nvPr>
            <p:ph idx="1" type="subTitle"/>
          </p:nvPr>
        </p:nvSpPr>
        <p:spPr>
          <a:xfrm>
            <a:off x="6944681" y="2297400"/>
            <a:ext cx="4732500" cy="1316100"/>
          </a:xfrm>
          <a:prstGeom prst="rect">
            <a:avLst/>
          </a:prstGeom>
          <a:noFill/>
          <a:ln>
            <a:noFill/>
          </a:ln>
        </p:spPr>
        <p:txBody>
          <a:bodyPr anchorCtr="0" anchor="t" bIns="121900" lIns="121900" spcFirstLastPara="1" rIns="121900" wrap="square" tIns="121900">
            <a:noAutofit/>
          </a:bodyPr>
          <a:lstStyle/>
          <a:p>
            <a:pPr indent="0" lvl="0" marL="0" rtl="0" algn="l">
              <a:lnSpc>
                <a:spcPct val="100000"/>
              </a:lnSpc>
              <a:spcBef>
                <a:spcPts val="0"/>
              </a:spcBef>
              <a:spcAft>
                <a:spcPts val="0"/>
              </a:spcAft>
              <a:buSzPts val="1000"/>
              <a:buNone/>
            </a:pPr>
            <a:r>
              <a:rPr lang="en-US" sz="1200">
                <a:solidFill>
                  <a:srgbClr val="252525"/>
                </a:solidFill>
                <a:highlight>
                  <a:srgbClr val="FFFFFF"/>
                </a:highlight>
                <a:latin typeface="Open Sans"/>
                <a:ea typeface="Open Sans"/>
                <a:cs typeface="Open Sans"/>
                <a:sym typeface="Open Sans"/>
              </a:rPr>
              <a:t>Recommendation System Methodology is represented by offering the Customer Some offers that he may Like or Even Buy it! But it's based on a technique. In the proposed system we will use collaborative filtering algorithms by searching a large group of users or items and finding a smaller list from it with tastes similar to each other.</a:t>
            </a:r>
            <a:endParaRPr sz="1400"/>
          </a:p>
        </p:txBody>
      </p:sp>
      <p:sp>
        <p:nvSpPr>
          <p:cNvPr id="497" name="Google Shape;497;p33"/>
          <p:cNvSpPr txBox="1"/>
          <p:nvPr>
            <p:ph idx="5" type="ctrTitle"/>
          </p:nvPr>
        </p:nvSpPr>
        <p:spPr>
          <a:xfrm>
            <a:off x="2398200" y="2062881"/>
            <a:ext cx="2870400" cy="425600"/>
          </a:xfrm>
          <a:prstGeom prst="rect">
            <a:avLst/>
          </a:prstGeom>
          <a:noFill/>
          <a:ln>
            <a:noFill/>
          </a:ln>
        </p:spPr>
        <p:txBody>
          <a:bodyPr anchorCtr="0" anchor="b" bIns="121900" lIns="121900" spcFirstLastPara="1" rIns="121900" wrap="square" tIns="121900">
            <a:noAutofit/>
          </a:bodyPr>
          <a:lstStyle/>
          <a:p>
            <a:pPr indent="0" lvl="0" marL="0" rtl="0" algn="r">
              <a:lnSpc>
                <a:spcPct val="90000"/>
              </a:lnSpc>
              <a:spcBef>
                <a:spcPts val="0"/>
              </a:spcBef>
              <a:spcAft>
                <a:spcPts val="0"/>
              </a:spcAft>
              <a:buClr>
                <a:schemeClr val="accent3"/>
              </a:buClr>
              <a:buSzPts val="1800"/>
              <a:buFont typeface="Arial"/>
              <a:buNone/>
            </a:pPr>
            <a:r>
              <a:rPr lang="en-US"/>
              <a:t>Current system</a:t>
            </a:r>
            <a:endParaRPr/>
          </a:p>
        </p:txBody>
      </p:sp>
      <p:sp>
        <p:nvSpPr>
          <p:cNvPr id="498" name="Google Shape;498;p33"/>
          <p:cNvSpPr txBox="1"/>
          <p:nvPr>
            <p:ph idx="6" type="subTitle"/>
          </p:nvPr>
        </p:nvSpPr>
        <p:spPr>
          <a:xfrm>
            <a:off x="2737500" y="2488475"/>
            <a:ext cx="3285600" cy="1699200"/>
          </a:xfrm>
          <a:prstGeom prst="rect">
            <a:avLst/>
          </a:prstGeom>
          <a:noFill/>
          <a:ln>
            <a:noFill/>
          </a:ln>
        </p:spPr>
        <p:txBody>
          <a:bodyPr anchorCtr="0" anchor="t" bIns="121900" lIns="121900" spcFirstLastPara="1" rIns="121900" wrap="square" tIns="121900">
            <a:noAutofit/>
          </a:bodyPr>
          <a:lstStyle/>
          <a:p>
            <a:pPr indent="0" lvl="0" marL="0" rtl="0" algn="l">
              <a:lnSpc>
                <a:spcPct val="100000"/>
              </a:lnSpc>
              <a:spcBef>
                <a:spcPts val="0"/>
              </a:spcBef>
              <a:spcAft>
                <a:spcPts val="0"/>
              </a:spcAft>
              <a:buSzPts val="1000"/>
              <a:buNone/>
            </a:pPr>
            <a:r>
              <a:rPr lang="en-US" sz="1200">
                <a:solidFill>
                  <a:srgbClr val="252525"/>
                </a:solidFill>
                <a:highlight>
                  <a:srgbClr val="FFFFFF"/>
                </a:highlight>
                <a:latin typeface="Open Sans"/>
                <a:ea typeface="Open Sans"/>
                <a:cs typeface="Open Sans"/>
                <a:sym typeface="Open Sans"/>
              </a:rPr>
              <a:t>Most companies use a Non Personalized System which means that every user or visitor will see the same products as the other users. </a:t>
            </a:r>
            <a:endParaRPr sz="1400"/>
          </a:p>
        </p:txBody>
      </p:sp>
      <p:sp>
        <p:nvSpPr>
          <p:cNvPr id="499" name="Google Shape;499;p33"/>
          <p:cNvSpPr txBox="1"/>
          <p:nvPr>
            <p:ph idx="7" type="ctrTitle"/>
          </p:nvPr>
        </p:nvSpPr>
        <p:spPr>
          <a:xfrm>
            <a:off x="6944666" y="3883332"/>
            <a:ext cx="4054500" cy="425700"/>
          </a:xfrm>
          <a:prstGeom prst="rect">
            <a:avLst/>
          </a:prstGeom>
          <a:noFill/>
          <a:ln>
            <a:noFill/>
          </a:ln>
        </p:spPr>
        <p:txBody>
          <a:bodyPr anchorCtr="0" anchor="b" bIns="121900" lIns="121900" spcFirstLastPara="1" rIns="121900" wrap="square" tIns="121900">
            <a:noAutofit/>
          </a:bodyPr>
          <a:lstStyle/>
          <a:p>
            <a:pPr indent="0" lvl="0" marL="0" rtl="0" algn="l">
              <a:lnSpc>
                <a:spcPct val="90000"/>
              </a:lnSpc>
              <a:spcBef>
                <a:spcPts val="0"/>
              </a:spcBef>
              <a:spcAft>
                <a:spcPts val="0"/>
              </a:spcAft>
              <a:buClr>
                <a:schemeClr val="accent3"/>
              </a:buClr>
              <a:buSzPts val="1800"/>
              <a:buFont typeface="Arial"/>
              <a:buNone/>
            </a:pPr>
            <a:r>
              <a:rPr lang="en-US"/>
              <a:t>Project Methodology</a:t>
            </a:r>
            <a:endParaRPr/>
          </a:p>
        </p:txBody>
      </p:sp>
      <p:sp>
        <p:nvSpPr>
          <p:cNvPr id="500" name="Google Shape;500;p33"/>
          <p:cNvSpPr txBox="1"/>
          <p:nvPr>
            <p:ph idx="8" type="subTitle"/>
          </p:nvPr>
        </p:nvSpPr>
        <p:spPr>
          <a:xfrm>
            <a:off x="6844880" y="4309025"/>
            <a:ext cx="4732500" cy="1247400"/>
          </a:xfrm>
          <a:prstGeom prst="rect">
            <a:avLst/>
          </a:prstGeom>
          <a:noFill/>
          <a:ln>
            <a:noFill/>
          </a:ln>
        </p:spPr>
        <p:txBody>
          <a:bodyPr anchorCtr="0" anchor="t" bIns="121900" lIns="121900" spcFirstLastPara="1" rIns="121900" wrap="square" tIns="121900">
            <a:noAutofit/>
          </a:bodyPr>
          <a:lstStyle/>
          <a:p>
            <a:pPr indent="0" lvl="0" marL="0" rtl="0" algn="l">
              <a:lnSpc>
                <a:spcPct val="100000"/>
              </a:lnSpc>
              <a:spcBef>
                <a:spcPts val="0"/>
              </a:spcBef>
              <a:spcAft>
                <a:spcPts val="0"/>
              </a:spcAft>
              <a:buSzPts val="1000"/>
              <a:buNone/>
            </a:pPr>
            <a:r>
              <a:rPr lang="en-US" sz="1200">
                <a:solidFill>
                  <a:srgbClr val="252525"/>
                </a:solidFill>
                <a:highlight>
                  <a:srgbClr val="FFFFFF"/>
                </a:highlight>
                <a:latin typeface="Open Sans"/>
                <a:ea typeface="Open Sans"/>
                <a:cs typeface="Open Sans"/>
                <a:sym typeface="Open Sans"/>
              </a:rPr>
              <a:t>The project team will use one of the methods used in software engineering (Systems Development Life Cycle) to achieve the system's expected outcomes. The beginning is on collecting the largest quantity of information about similar systems, projects and existing problems.</a:t>
            </a:r>
            <a:endParaRPr sz="1400"/>
          </a:p>
        </p:txBody>
      </p:sp>
      <p:sp>
        <p:nvSpPr>
          <p:cNvPr id="501" name="Google Shape;501;p33"/>
          <p:cNvSpPr/>
          <p:nvPr/>
        </p:nvSpPr>
        <p:spPr>
          <a:xfrm>
            <a:off x="-680967" y="326167"/>
            <a:ext cx="1240800" cy="394000"/>
          </a:xfrm>
          <a:prstGeom prst="rect">
            <a:avLst/>
          </a:prstGeom>
          <a:solidFill>
            <a:srgbClr val="8687D1">
              <a:alpha val="49411"/>
            </a:srgbClr>
          </a:solidFill>
          <a:ln>
            <a:noFill/>
          </a:ln>
        </p:spPr>
        <p:txBody>
          <a:bodyPr anchorCtr="0" anchor="ctr" bIns="121900" lIns="121900" spcFirstLastPara="1" rIns="121900" wrap="square" tIns="121900">
            <a:noAutofit/>
          </a:bodyPr>
          <a:lstStyle/>
          <a:p>
            <a:pPr indent="0" lvl="0" marL="0" marR="0" rtl="0" algn="l">
              <a:spcBef>
                <a:spcPts val="0"/>
              </a:spcBef>
              <a:spcAft>
                <a:spcPts val="0"/>
              </a:spcAft>
              <a:buNone/>
            </a:pPr>
            <a:r>
              <a:t/>
            </a:r>
            <a:endParaRPr sz="2400">
              <a:solidFill>
                <a:schemeClr val="dk1"/>
              </a:solidFill>
              <a:latin typeface="Arial"/>
              <a:ea typeface="Arial"/>
              <a:cs typeface="Arial"/>
              <a:sym typeface="Arial"/>
            </a:endParaRPr>
          </a:p>
        </p:txBody>
      </p:sp>
    </p:spTree>
  </p:cSld>
  <p:clrMapOvr>
    <a:masterClrMapping/>
  </p:clrMapOvr>
  <p:transition>
    <p:fade thruBlk="1"/>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5" name="Shape 505"/>
        <p:cNvGrpSpPr/>
        <p:nvPr/>
      </p:nvGrpSpPr>
      <p:grpSpPr>
        <a:xfrm>
          <a:off x="0" y="0"/>
          <a:ext cx="0" cy="0"/>
          <a:chOff x="0" y="0"/>
          <a:chExt cx="0" cy="0"/>
        </a:xfrm>
      </p:grpSpPr>
      <p:sp>
        <p:nvSpPr>
          <p:cNvPr id="506" name="Google Shape;506;p34"/>
          <p:cNvSpPr txBox="1"/>
          <p:nvPr>
            <p:ph idx="1" type="body"/>
          </p:nvPr>
        </p:nvSpPr>
        <p:spPr>
          <a:xfrm>
            <a:off x="323529" y="339509"/>
            <a:ext cx="11573197" cy="724247"/>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rgbClr val="0070C0"/>
              </a:buClr>
              <a:buSzPts val="4000"/>
              <a:buNone/>
            </a:pPr>
            <a:r>
              <a:rPr b="1" lang="en-US" sz="4000">
                <a:solidFill>
                  <a:srgbClr val="0070C0"/>
                </a:solidFill>
                <a:latin typeface="Cambria"/>
                <a:ea typeface="Cambria"/>
                <a:cs typeface="Cambria"/>
                <a:sym typeface="Cambria"/>
              </a:rPr>
              <a:t>System Requirements</a:t>
            </a:r>
            <a:endParaRPr b="1" sz="4000">
              <a:solidFill>
                <a:srgbClr val="0070C0"/>
              </a:solidFill>
              <a:latin typeface="Cambria"/>
              <a:ea typeface="Cambria"/>
              <a:cs typeface="Cambria"/>
              <a:sym typeface="Cambria"/>
            </a:endParaRPr>
          </a:p>
        </p:txBody>
      </p:sp>
      <p:sp>
        <p:nvSpPr>
          <p:cNvPr id="507" name="Google Shape;507;p34"/>
          <p:cNvSpPr/>
          <p:nvPr/>
        </p:nvSpPr>
        <p:spPr>
          <a:xfrm>
            <a:off x="5121155" y="2515212"/>
            <a:ext cx="6489507" cy="825874"/>
          </a:xfrm>
          <a:prstGeom prst="roundRect">
            <a:avLst>
              <a:gd fmla="val 50000" name="adj"/>
            </a:avLst>
          </a:pr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700">
              <a:solidFill>
                <a:schemeClr val="dk1"/>
              </a:solidFill>
              <a:latin typeface="Arial"/>
              <a:ea typeface="Arial"/>
              <a:cs typeface="Arial"/>
              <a:sym typeface="Arial"/>
            </a:endParaRPr>
          </a:p>
        </p:txBody>
      </p:sp>
      <p:sp>
        <p:nvSpPr>
          <p:cNvPr id="508" name="Google Shape;508;p34"/>
          <p:cNvSpPr/>
          <p:nvPr/>
        </p:nvSpPr>
        <p:spPr>
          <a:xfrm>
            <a:off x="4827270" y="3479165"/>
            <a:ext cx="6783070" cy="826135"/>
          </a:xfrm>
          <a:prstGeom prst="roundRect">
            <a:avLst>
              <a:gd fmla="val 50000" name="adj"/>
            </a:avLst>
          </a:pr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700">
              <a:solidFill>
                <a:schemeClr val="dk1"/>
              </a:solidFill>
              <a:latin typeface="Arial"/>
              <a:ea typeface="Arial"/>
              <a:cs typeface="Arial"/>
              <a:sym typeface="Arial"/>
            </a:endParaRPr>
          </a:p>
        </p:txBody>
      </p:sp>
      <p:sp>
        <p:nvSpPr>
          <p:cNvPr id="509" name="Google Shape;509;p34"/>
          <p:cNvSpPr/>
          <p:nvPr/>
        </p:nvSpPr>
        <p:spPr>
          <a:xfrm>
            <a:off x="625089" y="1940565"/>
            <a:ext cx="5065594" cy="3474878"/>
          </a:xfrm>
          <a:custGeom>
            <a:rect b="b" l="l" r="r" t="t"/>
            <a:pathLst>
              <a:path extrusionOk="0" h="3474878" w="5065594">
                <a:moveTo>
                  <a:pt x="3246497" y="857713"/>
                </a:moveTo>
                <a:lnTo>
                  <a:pt x="3245831" y="857723"/>
                </a:lnTo>
                <a:lnTo>
                  <a:pt x="3202826" y="857723"/>
                </a:lnTo>
                <a:lnTo>
                  <a:pt x="3202826" y="858405"/>
                </a:lnTo>
                <a:lnTo>
                  <a:pt x="3245831" y="857723"/>
                </a:lnTo>
                <a:lnTo>
                  <a:pt x="3247333" y="857723"/>
                </a:lnTo>
                <a:lnTo>
                  <a:pt x="3268295" y="857988"/>
                </a:lnTo>
                <a:lnTo>
                  <a:pt x="3193173" y="873433"/>
                </a:lnTo>
                <a:cubicBezTo>
                  <a:pt x="3130620" y="901533"/>
                  <a:pt x="3106097" y="972164"/>
                  <a:pt x="3087704" y="1133608"/>
                </a:cubicBezTo>
                <a:cubicBezTo>
                  <a:pt x="3038659" y="1519165"/>
                  <a:pt x="2993699" y="2070933"/>
                  <a:pt x="2944653" y="2456490"/>
                </a:cubicBezTo>
                <a:cubicBezTo>
                  <a:pt x="2928304" y="2543001"/>
                  <a:pt x="2984163" y="2567524"/>
                  <a:pt x="3061819" y="2579787"/>
                </a:cubicBezTo>
                <a:cubicBezTo>
                  <a:pt x="3364951" y="2629514"/>
                  <a:pt x="3364951" y="2633601"/>
                  <a:pt x="3434433" y="2333875"/>
                </a:cubicBezTo>
                <a:cubicBezTo>
                  <a:pt x="3525032" y="1944231"/>
                  <a:pt x="3610862" y="1380201"/>
                  <a:pt x="3708955" y="990557"/>
                </a:cubicBezTo>
                <a:cubicBezTo>
                  <a:pt x="3733477" y="883609"/>
                  <a:pt x="3713042" y="850911"/>
                  <a:pt x="3606776" y="863173"/>
                </a:cubicBezTo>
                <a:cubicBezTo>
                  <a:pt x="3549555" y="867260"/>
                  <a:pt x="3492335" y="863173"/>
                  <a:pt x="3435114" y="863173"/>
                </a:cubicBezTo>
                <a:cubicBezTo>
                  <a:pt x="3400032" y="861129"/>
                  <a:pt x="3352178" y="859426"/>
                  <a:pt x="3307986" y="858490"/>
                </a:cubicBezTo>
                <a:lnTo>
                  <a:pt x="3268295" y="857988"/>
                </a:lnTo>
                <a:lnTo>
                  <a:pt x="3269584" y="857723"/>
                </a:lnTo>
                <a:lnTo>
                  <a:pt x="3247333" y="857723"/>
                </a:lnTo>
                <a:close/>
                <a:moveTo>
                  <a:pt x="2234848" y="846824"/>
                </a:moveTo>
                <a:cubicBezTo>
                  <a:pt x="2161278" y="842737"/>
                  <a:pt x="2144929" y="871347"/>
                  <a:pt x="2144929" y="936742"/>
                </a:cubicBezTo>
                <a:cubicBezTo>
                  <a:pt x="2149017" y="1149957"/>
                  <a:pt x="2124494" y="2161532"/>
                  <a:pt x="2120406" y="2370659"/>
                </a:cubicBezTo>
                <a:cubicBezTo>
                  <a:pt x="2120406" y="2436736"/>
                  <a:pt x="2136756" y="2465345"/>
                  <a:pt x="2214412" y="2477607"/>
                </a:cubicBezTo>
                <a:cubicBezTo>
                  <a:pt x="2542067" y="2527334"/>
                  <a:pt x="2596562" y="2531421"/>
                  <a:pt x="2637434" y="2207172"/>
                </a:cubicBezTo>
                <a:cubicBezTo>
                  <a:pt x="2686480" y="1842051"/>
                  <a:pt x="2727352" y="1306632"/>
                  <a:pt x="2780485" y="945598"/>
                </a:cubicBezTo>
                <a:cubicBezTo>
                  <a:pt x="2792747" y="863173"/>
                  <a:pt x="2772311" y="842737"/>
                  <a:pt x="2694655" y="846824"/>
                </a:cubicBezTo>
                <a:cubicBezTo>
                  <a:pt x="2559778" y="850911"/>
                  <a:pt x="2370405" y="850911"/>
                  <a:pt x="2234848" y="846824"/>
                </a:cubicBezTo>
                <a:close/>
                <a:moveTo>
                  <a:pt x="1377903" y="829113"/>
                </a:moveTo>
                <a:cubicBezTo>
                  <a:pt x="1262100" y="835244"/>
                  <a:pt x="1263462" y="885653"/>
                  <a:pt x="1278449" y="1089330"/>
                </a:cubicBezTo>
                <a:cubicBezTo>
                  <a:pt x="1302972" y="1425160"/>
                  <a:pt x="1335669" y="1936056"/>
                  <a:pt x="1364279" y="2272567"/>
                </a:cubicBezTo>
                <a:cubicBezTo>
                  <a:pt x="1368367" y="2309352"/>
                  <a:pt x="1356105" y="2354310"/>
                  <a:pt x="1413325" y="2362485"/>
                </a:cubicBezTo>
                <a:cubicBezTo>
                  <a:pt x="1535941" y="2382921"/>
                  <a:pt x="1663325" y="2399269"/>
                  <a:pt x="1785940" y="2415618"/>
                </a:cubicBezTo>
                <a:cubicBezTo>
                  <a:pt x="1839073" y="2419705"/>
                  <a:pt x="1826811" y="2374746"/>
                  <a:pt x="1826811" y="2342049"/>
                </a:cubicBezTo>
                <a:cubicBezTo>
                  <a:pt x="1830899" y="1919027"/>
                  <a:pt x="1834986" y="1330473"/>
                  <a:pt x="1843160" y="908132"/>
                </a:cubicBezTo>
                <a:cubicBezTo>
                  <a:pt x="1843160" y="846824"/>
                  <a:pt x="1822724" y="834563"/>
                  <a:pt x="1769591" y="834563"/>
                </a:cubicBezTo>
                <a:cubicBezTo>
                  <a:pt x="1691935" y="834563"/>
                  <a:pt x="1614278" y="834563"/>
                  <a:pt x="1536622" y="834563"/>
                </a:cubicBezTo>
                <a:cubicBezTo>
                  <a:pt x="1468502" y="830475"/>
                  <a:pt x="1416732" y="827070"/>
                  <a:pt x="1377903" y="829113"/>
                </a:cubicBezTo>
                <a:close/>
                <a:moveTo>
                  <a:pt x="504507" y="813347"/>
                </a:moveTo>
                <a:cubicBezTo>
                  <a:pt x="306191" y="814595"/>
                  <a:pt x="315579" y="846483"/>
                  <a:pt x="365647" y="1101591"/>
                </a:cubicBezTo>
                <a:cubicBezTo>
                  <a:pt x="418780" y="1376113"/>
                  <a:pt x="476000" y="1821615"/>
                  <a:pt x="520959" y="2096138"/>
                </a:cubicBezTo>
                <a:cubicBezTo>
                  <a:pt x="541395" y="2219434"/>
                  <a:pt x="586354" y="2276654"/>
                  <a:pt x="713056" y="2288916"/>
                </a:cubicBezTo>
                <a:cubicBezTo>
                  <a:pt x="1012101" y="2322294"/>
                  <a:pt x="1025725" y="2326381"/>
                  <a:pt x="993028" y="2030742"/>
                </a:cubicBezTo>
                <a:cubicBezTo>
                  <a:pt x="964418" y="1731016"/>
                  <a:pt x="931720" y="1261673"/>
                  <a:pt x="915372" y="966034"/>
                </a:cubicBezTo>
                <a:cubicBezTo>
                  <a:pt x="907197" y="850911"/>
                  <a:pt x="869050" y="797778"/>
                  <a:pt x="746435" y="814127"/>
                </a:cubicBezTo>
                <a:cubicBezTo>
                  <a:pt x="697389" y="822301"/>
                  <a:pt x="648343" y="814127"/>
                  <a:pt x="602703" y="814127"/>
                </a:cubicBezTo>
                <a:cubicBezTo>
                  <a:pt x="565407" y="813616"/>
                  <a:pt x="532837" y="813169"/>
                  <a:pt x="504507" y="813347"/>
                </a:cubicBezTo>
                <a:close/>
                <a:moveTo>
                  <a:pt x="4368096" y="1120"/>
                </a:moveTo>
                <a:cubicBezTo>
                  <a:pt x="4429830" y="-583"/>
                  <a:pt x="4491648" y="-243"/>
                  <a:pt x="4553638" y="1460"/>
                </a:cubicBezTo>
                <a:cubicBezTo>
                  <a:pt x="4677615" y="4185"/>
                  <a:pt x="4800911" y="12360"/>
                  <a:pt x="4924889" y="21215"/>
                </a:cubicBezTo>
                <a:cubicBezTo>
                  <a:pt x="5022981" y="29389"/>
                  <a:pt x="5076114" y="111133"/>
                  <a:pt x="5063853" y="209906"/>
                </a:cubicBezTo>
                <a:cubicBezTo>
                  <a:pt x="5055678" y="300505"/>
                  <a:pt x="5006632" y="361813"/>
                  <a:pt x="4904453" y="365900"/>
                </a:cubicBezTo>
                <a:cubicBezTo>
                  <a:pt x="4826797" y="365900"/>
                  <a:pt x="4640149" y="365900"/>
                  <a:pt x="4562493" y="369987"/>
                </a:cubicBezTo>
                <a:cubicBezTo>
                  <a:pt x="4193966" y="374074"/>
                  <a:pt x="4204865" y="305955"/>
                  <a:pt x="4123121" y="666988"/>
                </a:cubicBezTo>
                <a:cubicBezTo>
                  <a:pt x="3909907" y="1611807"/>
                  <a:pt x="3678982" y="2511667"/>
                  <a:pt x="3512089" y="3233053"/>
                </a:cubicBezTo>
                <a:cubicBezTo>
                  <a:pt x="3467130" y="3429919"/>
                  <a:pt x="3388793" y="3474878"/>
                  <a:pt x="3192609" y="3474878"/>
                </a:cubicBezTo>
                <a:cubicBezTo>
                  <a:pt x="2762774" y="3474878"/>
                  <a:pt x="2469178" y="3474878"/>
                  <a:pt x="2035257" y="3474878"/>
                </a:cubicBezTo>
                <a:cubicBezTo>
                  <a:pt x="1580900" y="3450355"/>
                  <a:pt x="1126542" y="3487139"/>
                  <a:pt x="672185" y="3462616"/>
                </a:cubicBezTo>
                <a:cubicBezTo>
                  <a:pt x="570005" y="3458529"/>
                  <a:pt x="492349" y="3463979"/>
                  <a:pt x="480087" y="3348856"/>
                </a:cubicBezTo>
                <a:cubicBezTo>
                  <a:pt x="467826" y="3225560"/>
                  <a:pt x="529134" y="3151991"/>
                  <a:pt x="668097" y="3151991"/>
                </a:cubicBezTo>
                <a:cubicBezTo>
                  <a:pt x="1012101" y="3151991"/>
                  <a:pt x="1355424" y="3156077"/>
                  <a:pt x="1699428" y="3160165"/>
                </a:cubicBezTo>
                <a:cubicBezTo>
                  <a:pt x="2202831" y="3168340"/>
                  <a:pt x="2569995" y="3168340"/>
                  <a:pt x="3073399" y="3188776"/>
                </a:cubicBezTo>
                <a:cubicBezTo>
                  <a:pt x="3220538" y="3192863"/>
                  <a:pt x="3187840" y="3015070"/>
                  <a:pt x="3212363" y="2945588"/>
                </a:cubicBezTo>
                <a:cubicBezTo>
                  <a:pt x="3245061" y="2843409"/>
                  <a:pt x="3155143" y="2872019"/>
                  <a:pt x="3106097" y="2863845"/>
                </a:cubicBezTo>
                <a:cubicBezTo>
                  <a:pt x="2219180" y="2750086"/>
                  <a:pt x="1459647" y="2634963"/>
                  <a:pt x="553657" y="2519160"/>
                </a:cubicBezTo>
                <a:cubicBezTo>
                  <a:pt x="401750" y="2498724"/>
                  <a:pt x="311833" y="2421068"/>
                  <a:pt x="283222" y="2277335"/>
                </a:cubicBezTo>
                <a:cubicBezTo>
                  <a:pt x="188536" y="1809354"/>
                  <a:pt x="98618" y="1269847"/>
                  <a:pt x="12787" y="797778"/>
                </a:cubicBezTo>
                <a:cubicBezTo>
                  <a:pt x="-36259" y="531431"/>
                  <a:pt x="53659" y="504864"/>
                  <a:pt x="319325" y="509633"/>
                </a:cubicBezTo>
                <a:cubicBezTo>
                  <a:pt x="1412645" y="525981"/>
                  <a:pt x="2505282" y="546417"/>
                  <a:pt x="3597920" y="566853"/>
                </a:cubicBezTo>
                <a:cubicBezTo>
                  <a:pt x="3880616" y="570940"/>
                  <a:pt x="3880616" y="570940"/>
                  <a:pt x="3950098" y="304592"/>
                </a:cubicBezTo>
                <a:cubicBezTo>
                  <a:pt x="3962360" y="263040"/>
                  <a:pt x="3974621" y="222168"/>
                  <a:pt x="3986882" y="181296"/>
                </a:cubicBezTo>
                <a:cubicBezTo>
                  <a:pt x="4015493" y="82522"/>
                  <a:pt x="4080887" y="21215"/>
                  <a:pt x="4183066" y="13040"/>
                </a:cubicBezTo>
                <a:cubicBezTo>
                  <a:pt x="4244715" y="6569"/>
                  <a:pt x="4306363" y="2823"/>
                  <a:pt x="4368096" y="1120"/>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510" name="Google Shape;510;p34"/>
          <p:cNvSpPr/>
          <p:nvPr/>
        </p:nvSpPr>
        <p:spPr>
          <a:xfrm>
            <a:off x="3054485" y="5493049"/>
            <a:ext cx="739302" cy="739302"/>
          </a:xfrm>
          <a:prstGeom prst="donut">
            <a:avLst>
              <a:gd fmla="val 25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Arial"/>
              <a:ea typeface="Arial"/>
              <a:cs typeface="Arial"/>
              <a:sym typeface="Arial"/>
            </a:endParaRPr>
          </a:p>
        </p:txBody>
      </p:sp>
      <p:sp>
        <p:nvSpPr>
          <p:cNvPr id="511" name="Google Shape;511;p34"/>
          <p:cNvSpPr/>
          <p:nvPr/>
        </p:nvSpPr>
        <p:spPr>
          <a:xfrm>
            <a:off x="1323643" y="5493049"/>
            <a:ext cx="739302" cy="739302"/>
          </a:xfrm>
          <a:prstGeom prst="donut">
            <a:avLst>
              <a:gd fmla="val 25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Arial"/>
              <a:ea typeface="Arial"/>
              <a:cs typeface="Arial"/>
              <a:sym typeface="Arial"/>
            </a:endParaRPr>
          </a:p>
        </p:txBody>
      </p:sp>
      <p:sp>
        <p:nvSpPr>
          <p:cNvPr id="512" name="Google Shape;512;p34"/>
          <p:cNvSpPr/>
          <p:nvPr/>
        </p:nvSpPr>
        <p:spPr>
          <a:xfrm>
            <a:off x="5223755" y="2602158"/>
            <a:ext cx="651751" cy="651751"/>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513" name="Google Shape;513;p34"/>
          <p:cNvSpPr/>
          <p:nvPr/>
        </p:nvSpPr>
        <p:spPr>
          <a:xfrm>
            <a:off x="4931462" y="3565788"/>
            <a:ext cx="651751" cy="651751"/>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514" name="Google Shape;514;p34"/>
          <p:cNvSpPr/>
          <p:nvPr/>
        </p:nvSpPr>
        <p:spPr>
          <a:xfrm>
            <a:off x="4639170" y="4529418"/>
            <a:ext cx="651751" cy="651751"/>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515" name="Google Shape;515;p34"/>
          <p:cNvSpPr/>
          <p:nvPr/>
        </p:nvSpPr>
        <p:spPr>
          <a:xfrm>
            <a:off x="4346878" y="5493049"/>
            <a:ext cx="651751" cy="651751"/>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516" name="Google Shape;516;p34"/>
          <p:cNvSpPr txBox="1"/>
          <p:nvPr/>
        </p:nvSpPr>
        <p:spPr>
          <a:xfrm flipH="1">
            <a:off x="5210124" y="2672321"/>
            <a:ext cx="665382" cy="52322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2800">
                <a:solidFill>
                  <a:schemeClr val="accent1"/>
                </a:solidFill>
                <a:latin typeface="Arial"/>
                <a:ea typeface="Arial"/>
                <a:cs typeface="Arial"/>
                <a:sym typeface="Arial"/>
              </a:rPr>
              <a:t>01</a:t>
            </a:r>
            <a:endParaRPr b="1" sz="2800">
              <a:solidFill>
                <a:schemeClr val="accent1"/>
              </a:solidFill>
              <a:latin typeface="Arial"/>
              <a:ea typeface="Arial"/>
              <a:cs typeface="Arial"/>
              <a:sym typeface="Arial"/>
            </a:endParaRPr>
          </a:p>
        </p:txBody>
      </p:sp>
      <p:sp>
        <p:nvSpPr>
          <p:cNvPr id="517" name="Google Shape;517;p34"/>
          <p:cNvSpPr txBox="1"/>
          <p:nvPr/>
        </p:nvSpPr>
        <p:spPr>
          <a:xfrm flipH="1">
            <a:off x="4917831" y="3635643"/>
            <a:ext cx="665382" cy="52322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2800">
                <a:solidFill>
                  <a:schemeClr val="accent2"/>
                </a:solidFill>
                <a:latin typeface="Arial"/>
                <a:ea typeface="Arial"/>
                <a:cs typeface="Arial"/>
                <a:sym typeface="Arial"/>
              </a:rPr>
              <a:t>02</a:t>
            </a:r>
            <a:endParaRPr b="1" sz="2800">
              <a:solidFill>
                <a:schemeClr val="accent2"/>
              </a:solidFill>
              <a:latin typeface="Arial"/>
              <a:ea typeface="Arial"/>
              <a:cs typeface="Arial"/>
              <a:sym typeface="Arial"/>
            </a:endParaRPr>
          </a:p>
        </p:txBody>
      </p:sp>
      <p:sp>
        <p:nvSpPr>
          <p:cNvPr id="518" name="Google Shape;518;p34"/>
          <p:cNvSpPr txBox="1"/>
          <p:nvPr/>
        </p:nvSpPr>
        <p:spPr>
          <a:xfrm flipH="1">
            <a:off x="4333247" y="5562287"/>
            <a:ext cx="665382" cy="953135"/>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t/>
            </a:r>
            <a:endParaRPr b="1" sz="2800">
              <a:solidFill>
                <a:schemeClr val="accent4"/>
              </a:solidFill>
              <a:latin typeface="Arial"/>
              <a:ea typeface="Arial"/>
              <a:cs typeface="Arial"/>
              <a:sym typeface="Arial"/>
            </a:endParaRPr>
          </a:p>
          <a:p>
            <a:pPr indent="0" lvl="0" marL="0" marR="0" rtl="0" algn="ctr">
              <a:spcBef>
                <a:spcPts val="0"/>
              </a:spcBef>
              <a:spcAft>
                <a:spcPts val="0"/>
              </a:spcAft>
              <a:buNone/>
            </a:pPr>
            <a:r>
              <a:t/>
            </a:r>
            <a:endParaRPr b="1" sz="2800">
              <a:solidFill>
                <a:schemeClr val="accent4"/>
              </a:solidFill>
              <a:latin typeface="Arial"/>
              <a:ea typeface="Arial"/>
              <a:cs typeface="Arial"/>
              <a:sym typeface="Arial"/>
            </a:endParaRPr>
          </a:p>
        </p:txBody>
      </p:sp>
      <p:sp>
        <p:nvSpPr>
          <p:cNvPr id="519" name="Google Shape;519;p34"/>
          <p:cNvSpPr txBox="1"/>
          <p:nvPr/>
        </p:nvSpPr>
        <p:spPr>
          <a:xfrm>
            <a:off x="6017126" y="2681549"/>
            <a:ext cx="5178473" cy="461665"/>
          </a:xfrm>
          <a:prstGeom prst="rect">
            <a:avLst/>
          </a:prstGeom>
          <a:noFill/>
          <a:ln>
            <a:noFill/>
          </a:ln>
        </p:spPr>
        <p:txBody>
          <a:bodyPr anchorCtr="0" anchor="ctr" bIns="45700" lIns="91425" spcFirstLastPara="1" rIns="91425" wrap="square" tIns="45700">
            <a:spAutoFit/>
          </a:bodyPr>
          <a:lstStyle/>
          <a:p>
            <a:pPr indent="0" lvl="0" marL="0" marR="0" rtl="0" algn="l">
              <a:spcBef>
                <a:spcPts val="0"/>
              </a:spcBef>
              <a:spcAft>
                <a:spcPts val="0"/>
              </a:spcAft>
              <a:buNone/>
            </a:pPr>
            <a:r>
              <a:rPr b="1" lang="en-US" sz="2400">
                <a:solidFill>
                  <a:schemeClr val="lt1"/>
                </a:solidFill>
                <a:latin typeface="Arial"/>
                <a:ea typeface="Arial"/>
                <a:cs typeface="Arial"/>
                <a:sym typeface="Arial"/>
              </a:rPr>
              <a:t>Admins</a:t>
            </a:r>
            <a:endParaRPr b="1" sz="1200">
              <a:solidFill>
                <a:schemeClr val="lt1"/>
              </a:solidFill>
              <a:latin typeface="Arial"/>
              <a:ea typeface="Arial"/>
              <a:cs typeface="Arial"/>
              <a:sym typeface="Arial"/>
            </a:endParaRPr>
          </a:p>
        </p:txBody>
      </p:sp>
      <p:sp>
        <p:nvSpPr>
          <p:cNvPr id="520" name="Google Shape;520;p34"/>
          <p:cNvSpPr txBox="1"/>
          <p:nvPr/>
        </p:nvSpPr>
        <p:spPr>
          <a:xfrm>
            <a:off x="5583065" y="3661467"/>
            <a:ext cx="5178473" cy="460375"/>
          </a:xfrm>
          <a:prstGeom prst="rect">
            <a:avLst/>
          </a:prstGeom>
          <a:noFill/>
          <a:ln>
            <a:noFill/>
          </a:ln>
        </p:spPr>
        <p:txBody>
          <a:bodyPr anchorCtr="0" anchor="ctr" bIns="45700" lIns="91425" spcFirstLastPara="1" rIns="91425" wrap="square" tIns="45700">
            <a:spAutoFit/>
          </a:bodyPr>
          <a:lstStyle/>
          <a:p>
            <a:pPr indent="0" lvl="0" marL="0" marR="0" rtl="0" algn="l">
              <a:spcBef>
                <a:spcPts val="0"/>
              </a:spcBef>
              <a:spcAft>
                <a:spcPts val="0"/>
              </a:spcAft>
              <a:buNone/>
            </a:pPr>
            <a:r>
              <a:rPr b="1" lang="en-US" sz="2400">
                <a:solidFill>
                  <a:schemeClr val="lt1"/>
                </a:solidFill>
                <a:latin typeface="Arial"/>
                <a:ea typeface="Arial"/>
                <a:cs typeface="Arial"/>
                <a:sym typeface="Arial"/>
              </a:rPr>
              <a:t>Customers</a:t>
            </a:r>
            <a:endParaRPr b="1" sz="2400">
              <a:solidFill>
                <a:schemeClr val="lt1"/>
              </a:solidFill>
              <a:latin typeface="Arial"/>
              <a:ea typeface="Arial"/>
              <a:cs typeface="Arial"/>
              <a:sym typeface="Arial"/>
            </a:endParaRPr>
          </a:p>
        </p:txBody>
      </p:sp>
      <p:sp>
        <p:nvSpPr>
          <p:cNvPr id="521" name="Google Shape;521;p34"/>
          <p:cNvSpPr txBox="1"/>
          <p:nvPr/>
        </p:nvSpPr>
        <p:spPr>
          <a:xfrm>
            <a:off x="5121155" y="5580988"/>
            <a:ext cx="5178473" cy="461665"/>
          </a:xfrm>
          <a:prstGeom prst="rect">
            <a:avLst/>
          </a:prstGeom>
          <a:noFill/>
          <a:ln>
            <a:noFill/>
          </a:ln>
        </p:spPr>
        <p:txBody>
          <a:bodyPr anchorCtr="0" anchor="ctr" bIns="45700" lIns="91425" spcFirstLastPara="1" rIns="91425" wrap="square" tIns="45700">
            <a:spAutoFit/>
          </a:bodyPr>
          <a:lstStyle/>
          <a:p>
            <a:pPr indent="0" lvl="0" marL="0" marR="0" rtl="0" algn="l">
              <a:spcBef>
                <a:spcPts val="0"/>
              </a:spcBef>
              <a:spcAft>
                <a:spcPts val="0"/>
              </a:spcAft>
              <a:buNone/>
            </a:pPr>
            <a:r>
              <a:rPr b="1" lang="en-US" sz="2400">
                <a:solidFill>
                  <a:schemeClr val="lt1"/>
                </a:solidFill>
                <a:latin typeface="Arial"/>
                <a:ea typeface="Arial"/>
                <a:cs typeface="Arial"/>
                <a:sym typeface="Arial"/>
              </a:rPr>
              <a:t>Retailer</a:t>
            </a:r>
            <a:endParaRPr b="1" sz="1200">
              <a:solidFill>
                <a:schemeClr val="lt1"/>
              </a:solidFill>
              <a:latin typeface="Arial"/>
              <a:ea typeface="Arial"/>
              <a:cs typeface="Arial"/>
              <a:sym typeface="Arial"/>
            </a:endParaRPr>
          </a:p>
        </p:txBody>
      </p:sp>
      <p:sp>
        <p:nvSpPr>
          <p:cNvPr id="522" name="Google Shape;522;p34"/>
          <p:cNvSpPr txBox="1"/>
          <p:nvPr/>
        </p:nvSpPr>
        <p:spPr>
          <a:xfrm>
            <a:off x="5806179" y="1507089"/>
            <a:ext cx="6253299" cy="400110"/>
          </a:xfrm>
          <a:prstGeom prst="rect">
            <a:avLst/>
          </a:prstGeom>
          <a:noFill/>
          <a:ln>
            <a:noFill/>
          </a:ln>
        </p:spPr>
        <p:txBody>
          <a:bodyPr anchorCtr="0" anchor="ctr" bIns="45700" lIns="91425" spcFirstLastPara="1" rIns="91425" wrap="square" tIns="45700">
            <a:spAutoFit/>
          </a:bodyPr>
          <a:lstStyle/>
          <a:p>
            <a:pPr indent="0" lvl="0" marL="0" marR="0" rtl="0" algn="just">
              <a:spcBef>
                <a:spcPts val="0"/>
              </a:spcBef>
              <a:spcAft>
                <a:spcPts val="0"/>
              </a:spcAft>
              <a:buNone/>
            </a:pPr>
            <a:r>
              <a:rPr lang="en-US" sz="2000">
                <a:solidFill>
                  <a:schemeClr val="dk1"/>
                </a:solidFill>
                <a:latin typeface="Arial"/>
                <a:ea typeface="Arial"/>
                <a:cs typeface="Arial"/>
                <a:sym typeface="Arial"/>
              </a:rPr>
              <a:t>The system is based on the following key elements :-</a:t>
            </a:r>
            <a:endParaRPr sz="2000">
              <a:solidFill>
                <a:schemeClr val="dk1"/>
              </a:solidFill>
              <a:latin typeface="Arial"/>
              <a:ea typeface="Arial"/>
              <a:cs typeface="Arial"/>
              <a:sym typeface="Arial"/>
            </a:endParaRPr>
          </a:p>
        </p:txBody>
      </p:sp>
      <p:sp>
        <p:nvSpPr>
          <p:cNvPr id="523" name="Google Shape;523;p34"/>
          <p:cNvSpPr/>
          <p:nvPr/>
        </p:nvSpPr>
        <p:spPr>
          <a:xfrm>
            <a:off x="4639945" y="4442460"/>
            <a:ext cx="6971665" cy="826135"/>
          </a:xfrm>
          <a:prstGeom prst="roundRect">
            <a:avLst>
              <a:gd fmla="val 50000" name="adj"/>
            </a:avLst>
          </a:prstGeom>
          <a:solidFill>
            <a:srgbClr val="FF715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700">
              <a:solidFill>
                <a:schemeClr val="dk1"/>
              </a:solidFill>
              <a:latin typeface="Arial"/>
              <a:ea typeface="Arial"/>
              <a:cs typeface="Arial"/>
              <a:sym typeface="Arial"/>
            </a:endParaRPr>
          </a:p>
        </p:txBody>
      </p:sp>
      <p:sp>
        <p:nvSpPr>
          <p:cNvPr id="524" name="Google Shape;524;p34"/>
          <p:cNvSpPr/>
          <p:nvPr/>
        </p:nvSpPr>
        <p:spPr>
          <a:xfrm>
            <a:off x="4827270" y="4529455"/>
            <a:ext cx="651510" cy="651510"/>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525" name="Google Shape;525;p34"/>
          <p:cNvSpPr txBox="1"/>
          <p:nvPr/>
        </p:nvSpPr>
        <p:spPr>
          <a:xfrm>
            <a:off x="4850130" y="4594860"/>
            <a:ext cx="628650" cy="52197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800">
                <a:solidFill>
                  <a:srgbClr val="FF7157"/>
                </a:solidFill>
                <a:latin typeface="Arial"/>
                <a:ea typeface="Arial"/>
                <a:cs typeface="Arial"/>
                <a:sym typeface="Arial"/>
              </a:rPr>
              <a:t>03</a:t>
            </a:r>
            <a:endParaRPr b="1" sz="2800">
              <a:solidFill>
                <a:srgbClr val="FF7157"/>
              </a:solidFill>
              <a:latin typeface="Arial"/>
              <a:ea typeface="Arial"/>
              <a:cs typeface="Arial"/>
              <a:sym typeface="Arial"/>
            </a:endParaRPr>
          </a:p>
        </p:txBody>
      </p:sp>
      <p:sp>
        <p:nvSpPr>
          <p:cNvPr id="526" name="Google Shape;526;p34"/>
          <p:cNvSpPr txBox="1"/>
          <p:nvPr/>
        </p:nvSpPr>
        <p:spPr>
          <a:xfrm>
            <a:off x="5582920" y="4594225"/>
            <a:ext cx="4664710" cy="46037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400">
                <a:solidFill>
                  <a:schemeClr val="lt1"/>
                </a:solidFill>
                <a:latin typeface="Arial"/>
                <a:ea typeface="Arial"/>
                <a:cs typeface="Arial"/>
                <a:sym typeface="Arial"/>
              </a:rPr>
              <a:t>The System</a:t>
            </a:r>
            <a:endParaRPr b="1" sz="2400">
              <a:solidFill>
                <a:schemeClr val="lt1"/>
              </a:solidFill>
              <a:latin typeface="Arial"/>
              <a:ea typeface="Arial"/>
              <a:cs typeface="Arial"/>
              <a:sym typeface="Arial"/>
            </a:endParaRPr>
          </a:p>
        </p:txBody>
      </p:sp>
    </p:spTree>
  </p:cSld>
  <p:clrMapOvr>
    <a:masterClrMapping/>
  </p:clrMapOvr>
  <p:transition>
    <p:fade thruBlk="1"/>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0" name="Shape 530"/>
        <p:cNvGrpSpPr/>
        <p:nvPr/>
      </p:nvGrpSpPr>
      <p:grpSpPr>
        <a:xfrm>
          <a:off x="0" y="0"/>
          <a:ext cx="0" cy="0"/>
          <a:chOff x="0" y="0"/>
          <a:chExt cx="0" cy="0"/>
        </a:xfrm>
      </p:grpSpPr>
      <p:sp>
        <p:nvSpPr>
          <p:cNvPr id="531" name="Google Shape;531;p35"/>
          <p:cNvSpPr txBox="1"/>
          <p:nvPr>
            <p:ph idx="1" type="body"/>
          </p:nvPr>
        </p:nvSpPr>
        <p:spPr>
          <a:xfrm>
            <a:off x="323529" y="339509"/>
            <a:ext cx="11573197" cy="724247"/>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rgbClr val="0070C0"/>
              </a:buClr>
              <a:buSzPts val="4000"/>
              <a:buNone/>
            </a:pPr>
            <a:r>
              <a:rPr b="1" lang="en-US" sz="4000">
                <a:solidFill>
                  <a:srgbClr val="0070C0"/>
                </a:solidFill>
                <a:latin typeface="Cambria"/>
                <a:ea typeface="Cambria"/>
                <a:cs typeface="Cambria"/>
                <a:sym typeface="Cambria"/>
              </a:rPr>
              <a:t>System Implementation</a:t>
            </a:r>
            <a:endParaRPr b="1" sz="4000">
              <a:solidFill>
                <a:srgbClr val="0070C0"/>
              </a:solidFill>
              <a:latin typeface="Cambria"/>
              <a:ea typeface="Cambria"/>
              <a:cs typeface="Cambria"/>
              <a:sym typeface="Cambria"/>
            </a:endParaRPr>
          </a:p>
        </p:txBody>
      </p:sp>
      <p:grpSp>
        <p:nvGrpSpPr>
          <p:cNvPr id="532" name="Google Shape;532;p35"/>
          <p:cNvGrpSpPr/>
          <p:nvPr/>
        </p:nvGrpSpPr>
        <p:grpSpPr>
          <a:xfrm>
            <a:off x="324683" y="333013"/>
            <a:ext cx="1890187" cy="6209099"/>
            <a:chOff x="324683" y="333013"/>
            <a:chExt cx="1890187" cy="6209099"/>
          </a:xfrm>
        </p:grpSpPr>
        <p:sp>
          <p:nvSpPr>
            <p:cNvPr id="533" name="Google Shape;533;p35"/>
            <p:cNvSpPr txBox="1"/>
            <p:nvPr/>
          </p:nvSpPr>
          <p:spPr>
            <a:xfrm>
              <a:off x="324683" y="333013"/>
              <a:ext cx="1890187" cy="461665"/>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FFFFFF"/>
                </a:buClr>
                <a:buSzPts val="2400"/>
                <a:buFont typeface="Arial"/>
                <a:buNone/>
              </a:pPr>
              <a:r>
                <a:rPr b="1" i="0" lang="en-US" sz="2400" u="none" cap="none" strike="noStrike">
                  <a:solidFill>
                    <a:srgbClr val="FFFFFF"/>
                  </a:solidFill>
                  <a:latin typeface="Arial"/>
                  <a:ea typeface="Arial"/>
                  <a:cs typeface="Arial"/>
                  <a:sym typeface="Arial"/>
                </a:rPr>
                <a:t>Back-End</a:t>
              </a:r>
              <a:r>
                <a:rPr b="0" i="0" lang="en-US" sz="2000" u="none" cap="none" strike="noStrike">
                  <a:solidFill>
                    <a:srgbClr val="000000"/>
                  </a:solidFill>
                  <a:latin typeface="Arial"/>
                  <a:ea typeface="Arial"/>
                  <a:cs typeface="Arial"/>
                  <a:sym typeface="Arial"/>
                </a:rPr>
                <a:t> </a:t>
              </a:r>
              <a:endParaRPr b="0" i="0" sz="2000" u="none" cap="none" strike="noStrike">
                <a:solidFill>
                  <a:srgbClr val="FFFFFF"/>
                </a:solidFill>
                <a:latin typeface="Arial"/>
                <a:ea typeface="Arial"/>
                <a:cs typeface="Arial"/>
                <a:sym typeface="Arial"/>
              </a:endParaRPr>
            </a:p>
          </p:txBody>
        </p:sp>
        <p:sp>
          <p:nvSpPr>
            <p:cNvPr id="534" name="Google Shape;534;p35"/>
            <p:cNvSpPr txBox="1"/>
            <p:nvPr/>
          </p:nvSpPr>
          <p:spPr>
            <a:xfrm>
              <a:off x="450284" y="5926559"/>
              <a:ext cx="1651000" cy="615553"/>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FFFFFF"/>
                </a:buClr>
                <a:buSzPts val="2400"/>
                <a:buFont typeface="Arial"/>
                <a:buNone/>
              </a:pPr>
              <a:r>
                <a:rPr b="1" i="0" lang="en-US" sz="2400" u="none" cap="none" strike="noStrike">
                  <a:solidFill>
                    <a:srgbClr val="FFFFFF"/>
                  </a:solidFill>
                  <a:latin typeface="Arial"/>
                  <a:ea typeface="Arial"/>
                  <a:cs typeface="Arial"/>
                  <a:sym typeface="Arial"/>
                </a:rPr>
                <a:t>Firebase</a:t>
              </a:r>
              <a:r>
                <a:rPr b="0" i="0" lang="en-US" sz="1000" u="none" cap="none" strike="noStrike">
                  <a:solidFill>
                    <a:srgbClr val="000000"/>
                  </a:solidFill>
                  <a:latin typeface="Calibri"/>
                  <a:ea typeface="Calibri"/>
                  <a:cs typeface="Calibri"/>
                  <a:sym typeface="Calibri"/>
                </a:rPr>
                <a:t> </a:t>
              </a:r>
              <a:br>
                <a:rPr b="0" i="0" lang="en-US" sz="1000" u="none" cap="none" strike="noStrike">
                  <a:solidFill>
                    <a:srgbClr val="000000"/>
                  </a:solidFill>
                  <a:latin typeface="Calibri"/>
                  <a:ea typeface="Calibri"/>
                  <a:cs typeface="Calibri"/>
                  <a:sym typeface="Calibri"/>
                </a:rPr>
              </a:br>
              <a:endParaRPr b="0" i="0" sz="1000" u="none" cap="none" strike="noStrike">
                <a:solidFill>
                  <a:srgbClr val="FFFFFF"/>
                </a:solidFill>
                <a:latin typeface="Lato Light"/>
                <a:ea typeface="Lato Light"/>
                <a:cs typeface="Lato Light"/>
                <a:sym typeface="Lato Light"/>
              </a:endParaRPr>
            </a:p>
          </p:txBody>
        </p:sp>
      </p:grpSp>
      <p:grpSp>
        <p:nvGrpSpPr>
          <p:cNvPr id="535" name="Google Shape;535;p35"/>
          <p:cNvGrpSpPr/>
          <p:nvPr/>
        </p:nvGrpSpPr>
        <p:grpSpPr>
          <a:xfrm>
            <a:off x="450215" y="1063625"/>
            <a:ext cx="3421380" cy="5448300"/>
            <a:chOff x="137202" y="-28611"/>
            <a:chExt cx="2353538" cy="6886611"/>
          </a:xfrm>
        </p:grpSpPr>
        <p:sp>
          <p:nvSpPr>
            <p:cNvPr id="536" name="Google Shape;536;p35"/>
            <p:cNvSpPr/>
            <p:nvPr/>
          </p:nvSpPr>
          <p:spPr>
            <a:xfrm>
              <a:off x="137202" y="-28611"/>
              <a:ext cx="2353538" cy="6886611"/>
            </a:xfrm>
            <a:prstGeom prst="roundRect">
              <a:avLst>
                <a:gd fmla="val 0" name="adj"/>
              </a:avLst>
            </a:prstGeom>
            <a:solidFill>
              <a:srgbClr val="009DE0"/>
            </a:solidFill>
            <a:ln>
              <a:noFill/>
            </a:ln>
            <a:effectLst>
              <a:outerShdw blurRad="482600" rotWithShape="0" algn="t" dir="5400000" dist="165100">
                <a:srgbClr val="191919">
                  <a:alpha val="17647"/>
                </a:srgbClr>
              </a:outerShdw>
            </a:effectLst>
          </p:spPr>
          <p:txBody>
            <a:bodyPr anchorCtr="0" anchor="ctr" bIns="22850" lIns="45700" spcFirstLastPara="1" rIns="45700" wrap="square" tIns="22850">
              <a:noAutofit/>
            </a:bodyPr>
            <a:lstStyle/>
            <a:p>
              <a:pPr indent="0" lvl="0" marL="0" marR="0" rtl="0" algn="ctr">
                <a:lnSpc>
                  <a:spcPct val="100000"/>
                </a:lnSpc>
                <a:spcBef>
                  <a:spcPts val="0"/>
                </a:spcBef>
                <a:spcAft>
                  <a:spcPts val="0"/>
                </a:spcAft>
                <a:buClr>
                  <a:schemeClr val="lt1"/>
                </a:buClr>
                <a:buSzPts val="900"/>
                <a:buFont typeface="Arial"/>
                <a:buNone/>
              </a:pPr>
              <a:r>
                <a:t/>
              </a:r>
              <a:endParaRPr b="0" i="0" sz="900" u="none" cap="none" strike="noStrike">
                <a:solidFill>
                  <a:srgbClr val="FFFFFF"/>
                </a:solidFill>
                <a:latin typeface="Open Sans Light"/>
                <a:ea typeface="Open Sans Light"/>
                <a:cs typeface="Open Sans Light"/>
                <a:sym typeface="Open Sans Light"/>
              </a:endParaRPr>
            </a:p>
          </p:txBody>
        </p:sp>
        <p:grpSp>
          <p:nvGrpSpPr>
            <p:cNvPr id="537" name="Google Shape;537;p35"/>
            <p:cNvGrpSpPr/>
            <p:nvPr/>
          </p:nvGrpSpPr>
          <p:grpSpPr>
            <a:xfrm>
              <a:off x="324683" y="333013"/>
              <a:ext cx="1890187" cy="6379317"/>
              <a:chOff x="324683" y="333013"/>
              <a:chExt cx="1890187" cy="6379317"/>
            </a:xfrm>
          </p:grpSpPr>
          <p:sp>
            <p:nvSpPr>
              <p:cNvPr id="538" name="Google Shape;538;p35"/>
              <p:cNvSpPr txBox="1"/>
              <p:nvPr/>
            </p:nvSpPr>
            <p:spPr>
              <a:xfrm>
                <a:off x="324683" y="333013"/>
                <a:ext cx="1890187" cy="581911"/>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FFFFFF"/>
                  </a:buClr>
                  <a:buSzPts val="2400"/>
                  <a:buFont typeface="Arial"/>
                  <a:buNone/>
                </a:pPr>
                <a:r>
                  <a:rPr b="1" i="0" lang="en-US" sz="2400" u="none" cap="none" strike="noStrike">
                    <a:solidFill>
                      <a:srgbClr val="FFFFFF"/>
                    </a:solidFill>
                    <a:latin typeface="Arial"/>
                    <a:ea typeface="Arial"/>
                    <a:cs typeface="Arial"/>
                    <a:sym typeface="Arial"/>
                  </a:rPr>
                  <a:t>Back-End</a:t>
                </a:r>
                <a:r>
                  <a:rPr b="0" i="0" lang="en-US" sz="2000" u="none" cap="none" strike="noStrike">
                    <a:solidFill>
                      <a:srgbClr val="000000"/>
                    </a:solidFill>
                    <a:latin typeface="Arial"/>
                    <a:ea typeface="Arial"/>
                    <a:cs typeface="Arial"/>
                    <a:sym typeface="Arial"/>
                  </a:rPr>
                  <a:t> </a:t>
                </a:r>
                <a:endParaRPr b="0" i="0" sz="2000" u="none" cap="none" strike="noStrike">
                  <a:solidFill>
                    <a:srgbClr val="FFFFFF"/>
                  </a:solidFill>
                  <a:latin typeface="Arial"/>
                  <a:ea typeface="Arial"/>
                  <a:cs typeface="Arial"/>
                  <a:sym typeface="Arial"/>
                </a:endParaRPr>
              </a:p>
            </p:txBody>
          </p:sp>
          <p:sp>
            <p:nvSpPr>
              <p:cNvPr id="539" name="Google Shape;539;p35"/>
              <p:cNvSpPr txBox="1"/>
              <p:nvPr/>
            </p:nvSpPr>
            <p:spPr>
              <a:xfrm>
                <a:off x="443732" y="5936182"/>
                <a:ext cx="1651000" cy="776148"/>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FFFFFF"/>
                  </a:buClr>
                  <a:buSzPts val="2400"/>
                  <a:buFont typeface="Arial"/>
                  <a:buNone/>
                </a:pPr>
                <a:r>
                  <a:rPr b="1" i="0" lang="en-US" sz="2400" u="none" cap="none" strike="noStrike">
                    <a:solidFill>
                      <a:srgbClr val="FFFFFF"/>
                    </a:solidFill>
                    <a:latin typeface="Arial"/>
                    <a:ea typeface="Arial"/>
                    <a:cs typeface="Arial"/>
                    <a:sym typeface="Arial"/>
                  </a:rPr>
                  <a:t>PHP-Laravel</a:t>
                </a:r>
                <a:r>
                  <a:rPr b="0" i="0" lang="en-US" sz="1000" u="none" cap="none" strike="noStrike">
                    <a:solidFill>
                      <a:srgbClr val="000000"/>
                    </a:solidFill>
                    <a:latin typeface="Calibri"/>
                    <a:ea typeface="Calibri"/>
                    <a:cs typeface="Calibri"/>
                    <a:sym typeface="Calibri"/>
                  </a:rPr>
                  <a:t> </a:t>
                </a:r>
                <a:br>
                  <a:rPr b="0" i="0" lang="en-US" sz="1000" u="none" cap="none" strike="noStrike">
                    <a:solidFill>
                      <a:srgbClr val="000000"/>
                    </a:solidFill>
                    <a:latin typeface="Calibri"/>
                    <a:ea typeface="Calibri"/>
                    <a:cs typeface="Calibri"/>
                    <a:sym typeface="Calibri"/>
                  </a:rPr>
                </a:br>
                <a:endParaRPr b="0" i="0" sz="1000" u="none" cap="none" strike="noStrike">
                  <a:solidFill>
                    <a:srgbClr val="FFFFFF"/>
                  </a:solidFill>
                  <a:latin typeface="Lato Light"/>
                  <a:ea typeface="Lato Light"/>
                  <a:cs typeface="Lato Light"/>
                  <a:sym typeface="Lato Light"/>
                </a:endParaRPr>
              </a:p>
            </p:txBody>
          </p:sp>
        </p:grpSp>
      </p:grpSp>
      <p:grpSp>
        <p:nvGrpSpPr>
          <p:cNvPr id="540" name="Google Shape;540;p35"/>
          <p:cNvGrpSpPr/>
          <p:nvPr/>
        </p:nvGrpSpPr>
        <p:grpSpPr>
          <a:xfrm>
            <a:off x="4279900" y="1094740"/>
            <a:ext cx="3319780" cy="5448644"/>
            <a:chOff x="3752063" y="21666"/>
            <a:chExt cx="4154751" cy="6886611"/>
          </a:xfrm>
        </p:grpSpPr>
        <p:sp>
          <p:nvSpPr>
            <p:cNvPr id="541" name="Google Shape;541;p35"/>
            <p:cNvSpPr/>
            <p:nvPr/>
          </p:nvSpPr>
          <p:spPr>
            <a:xfrm>
              <a:off x="3752063" y="21666"/>
              <a:ext cx="4154751" cy="6886611"/>
            </a:xfrm>
            <a:prstGeom prst="roundRect">
              <a:avLst>
                <a:gd fmla="val 0" name="adj"/>
              </a:avLst>
            </a:prstGeom>
            <a:solidFill>
              <a:srgbClr val="222222"/>
            </a:solidFill>
            <a:ln>
              <a:noFill/>
            </a:ln>
            <a:effectLst>
              <a:outerShdw blurRad="482600" rotWithShape="0" algn="t" dir="5400000" dist="165100">
                <a:srgbClr val="191919">
                  <a:alpha val="17647"/>
                </a:srgbClr>
              </a:outerShdw>
            </a:effectLst>
          </p:spPr>
          <p:txBody>
            <a:bodyPr anchorCtr="0" anchor="ctr" bIns="22850" lIns="45700" spcFirstLastPara="1" rIns="45700" wrap="square" tIns="22850">
              <a:noAutofit/>
            </a:bodyPr>
            <a:lstStyle/>
            <a:p>
              <a:pPr indent="0" lvl="0" marL="0" marR="0" rtl="0" algn="ctr">
                <a:lnSpc>
                  <a:spcPct val="100000"/>
                </a:lnSpc>
                <a:spcBef>
                  <a:spcPts val="0"/>
                </a:spcBef>
                <a:spcAft>
                  <a:spcPts val="0"/>
                </a:spcAft>
                <a:buClr>
                  <a:schemeClr val="lt1"/>
                </a:buClr>
                <a:buSzPts val="900"/>
                <a:buFont typeface="Arial"/>
                <a:buNone/>
              </a:pPr>
              <a:r>
                <a:t/>
              </a:r>
              <a:endParaRPr b="0" i="0" sz="900" u="none" cap="none" strike="noStrike">
                <a:solidFill>
                  <a:srgbClr val="FFFFFF"/>
                </a:solidFill>
                <a:latin typeface="Open Sans Light"/>
                <a:ea typeface="Open Sans Light"/>
                <a:cs typeface="Open Sans Light"/>
                <a:sym typeface="Open Sans Light"/>
              </a:endParaRPr>
            </a:p>
          </p:txBody>
        </p:sp>
        <p:sp>
          <p:nvSpPr>
            <p:cNvPr id="542" name="Google Shape;542;p35"/>
            <p:cNvSpPr txBox="1"/>
            <p:nvPr/>
          </p:nvSpPr>
          <p:spPr>
            <a:xfrm>
              <a:off x="4475250" y="344305"/>
              <a:ext cx="2708376" cy="581874"/>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FFFFFF"/>
                </a:buClr>
                <a:buSzPts val="2400"/>
                <a:buFont typeface="Arial"/>
                <a:buNone/>
              </a:pPr>
              <a:r>
                <a:rPr b="1" i="0" lang="en-US" sz="2400" u="none" cap="none" strike="noStrike">
                  <a:solidFill>
                    <a:srgbClr val="FFFFFF"/>
                  </a:solidFill>
                  <a:latin typeface="Arial"/>
                  <a:ea typeface="Arial"/>
                  <a:cs typeface="Arial"/>
                  <a:sym typeface="Arial"/>
                </a:rPr>
                <a:t>Front-End </a:t>
              </a:r>
              <a:endParaRPr b="1" i="0" sz="2400" u="none" cap="none" strike="noStrike">
                <a:solidFill>
                  <a:srgbClr val="FFFFFF"/>
                </a:solidFill>
                <a:latin typeface="Arial"/>
                <a:ea typeface="Arial"/>
                <a:cs typeface="Arial"/>
                <a:sym typeface="Arial"/>
              </a:endParaRPr>
            </a:p>
          </p:txBody>
        </p:sp>
        <p:sp>
          <p:nvSpPr>
            <p:cNvPr id="543" name="Google Shape;543;p35"/>
            <p:cNvSpPr txBox="1"/>
            <p:nvPr/>
          </p:nvSpPr>
          <p:spPr>
            <a:xfrm>
              <a:off x="5041880" y="6024999"/>
              <a:ext cx="1966116" cy="581874"/>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FFFFFF"/>
                </a:buClr>
                <a:buSzPts val="2400"/>
                <a:buFont typeface="Arial"/>
                <a:buNone/>
              </a:pPr>
              <a:r>
                <a:rPr b="1" i="0" lang="en-US" sz="2400" u="none" cap="none" strike="noStrike">
                  <a:solidFill>
                    <a:srgbClr val="FFFFFF"/>
                  </a:solidFill>
                  <a:latin typeface="Arial"/>
                  <a:ea typeface="Arial"/>
                  <a:cs typeface="Arial"/>
                  <a:sym typeface="Arial"/>
                </a:rPr>
                <a:t>HTML-5</a:t>
              </a:r>
              <a:r>
                <a:rPr b="1" i="0" lang="en-US" sz="2000" u="none" cap="none" strike="noStrike">
                  <a:solidFill>
                    <a:srgbClr val="FFFFFF"/>
                  </a:solidFill>
                  <a:latin typeface="Arial Black"/>
                  <a:ea typeface="Arial Black"/>
                  <a:cs typeface="Arial Black"/>
                  <a:sym typeface="Arial Black"/>
                </a:rPr>
                <a:t> </a:t>
              </a:r>
              <a:endParaRPr b="1" i="0" sz="2000" u="none" cap="none" strike="noStrike">
                <a:solidFill>
                  <a:srgbClr val="FFFFFF"/>
                </a:solidFill>
                <a:latin typeface="Arial Black"/>
                <a:ea typeface="Arial Black"/>
                <a:cs typeface="Arial Black"/>
                <a:sym typeface="Arial Black"/>
              </a:endParaRPr>
            </a:p>
          </p:txBody>
        </p:sp>
      </p:grpSp>
      <p:grpSp>
        <p:nvGrpSpPr>
          <p:cNvPr id="544" name="Google Shape;544;p35"/>
          <p:cNvGrpSpPr/>
          <p:nvPr/>
        </p:nvGrpSpPr>
        <p:grpSpPr>
          <a:xfrm>
            <a:off x="8008620" y="1094740"/>
            <a:ext cx="3486785" cy="5448300"/>
            <a:chOff x="7422509" y="0"/>
            <a:chExt cx="2503803" cy="6886611"/>
          </a:xfrm>
        </p:grpSpPr>
        <p:sp>
          <p:nvSpPr>
            <p:cNvPr id="545" name="Google Shape;545;p35"/>
            <p:cNvSpPr/>
            <p:nvPr/>
          </p:nvSpPr>
          <p:spPr>
            <a:xfrm>
              <a:off x="7422509" y="0"/>
              <a:ext cx="2503803" cy="6886611"/>
            </a:xfrm>
            <a:prstGeom prst="roundRect">
              <a:avLst>
                <a:gd fmla="val 0" name="adj"/>
              </a:avLst>
            </a:prstGeom>
            <a:solidFill>
              <a:srgbClr val="FFFFFF"/>
            </a:solidFill>
            <a:ln>
              <a:noFill/>
            </a:ln>
            <a:effectLst>
              <a:outerShdw blurRad="482600" rotWithShape="0" algn="t" dir="5400000" dist="165100">
                <a:srgbClr val="191919">
                  <a:alpha val="17647"/>
                </a:srgbClr>
              </a:outerShdw>
            </a:effectLst>
          </p:spPr>
          <p:txBody>
            <a:bodyPr anchorCtr="0" anchor="ctr" bIns="22850" lIns="45700" spcFirstLastPara="1" rIns="45700" wrap="square" tIns="22850">
              <a:noAutofit/>
            </a:bodyPr>
            <a:lstStyle/>
            <a:p>
              <a:pPr indent="0" lvl="0" marL="0" marR="0" rtl="0" algn="ctr">
                <a:lnSpc>
                  <a:spcPct val="100000"/>
                </a:lnSpc>
                <a:spcBef>
                  <a:spcPts val="0"/>
                </a:spcBef>
                <a:spcAft>
                  <a:spcPts val="0"/>
                </a:spcAft>
                <a:buClr>
                  <a:schemeClr val="lt1"/>
                </a:buClr>
                <a:buSzPts val="900"/>
                <a:buFont typeface="Arial"/>
                <a:buNone/>
              </a:pPr>
              <a:r>
                <a:t/>
              </a:r>
              <a:endParaRPr b="0" i="0" sz="900" u="none" cap="none" strike="noStrike">
                <a:solidFill>
                  <a:srgbClr val="FFFFFF"/>
                </a:solidFill>
                <a:latin typeface="Open Sans Light"/>
                <a:ea typeface="Open Sans Light"/>
                <a:cs typeface="Open Sans Light"/>
                <a:sym typeface="Open Sans Light"/>
              </a:endParaRPr>
            </a:p>
          </p:txBody>
        </p:sp>
        <p:sp>
          <p:nvSpPr>
            <p:cNvPr id="546" name="Google Shape;546;p35"/>
            <p:cNvSpPr txBox="1"/>
            <p:nvPr/>
          </p:nvSpPr>
          <p:spPr>
            <a:xfrm>
              <a:off x="7568695" y="173747"/>
              <a:ext cx="2143103" cy="581911"/>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400"/>
                <a:buFont typeface="Arial"/>
                <a:buNone/>
              </a:pPr>
              <a:r>
                <a:rPr b="1" i="0" lang="en-US" sz="2400" u="none" cap="none" strike="noStrike">
                  <a:solidFill>
                    <a:srgbClr val="000000"/>
                  </a:solidFill>
                  <a:latin typeface="Arial"/>
                  <a:ea typeface="Arial"/>
                  <a:cs typeface="Arial"/>
                  <a:sym typeface="Arial"/>
                </a:rPr>
                <a:t>Back-End server </a:t>
              </a:r>
              <a:endParaRPr b="0" i="0" sz="2400" u="none" cap="none" strike="noStrike">
                <a:solidFill>
                  <a:srgbClr val="000000"/>
                </a:solidFill>
                <a:latin typeface="Arial"/>
                <a:ea typeface="Arial"/>
                <a:cs typeface="Arial"/>
                <a:sym typeface="Arial"/>
              </a:endParaRPr>
            </a:p>
          </p:txBody>
        </p:sp>
        <p:sp>
          <p:nvSpPr>
            <p:cNvPr id="547" name="Google Shape;547;p35"/>
            <p:cNvSpPr txBox="1"/>
            <p:nvPr/>
          </p:nvSpPr>
          <p:spPr>
            <a:xfrm>
              <a:off x="7848910" y="5926158"/>
              <a:ext cx="1651000" cy="581911"/>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400"/>
                <a:buFont typeface="Arial"/>
                <a:buNone/>
              </a:pPr>
              <a:r>
                <a:rPr b="1" i="0" lang="en-US" sz="2400" u="none" cap="none" strike="noStrike">
                  <a:solidFill>
                    <a:srgbClr val="000000"/>
                  </a:solidFill>
                  <a:latin typeface="Arial"/>
                  <a:ea typeface="Arial"/>
                  <a:cs typeface="Arial"/>
                  <a:sym typeface="Arial"/>
                </a:rPr>
                <a:t>MySQL</a:t>
              </a:r>
              <a:endParaRPr b="1" i="0" sz="2400" u="none" cap="none" strike="noStrike">
                <a:solidFill>
                  <a:srgbClr val="000000"/>
                </a:solidFill>
                <a:latin typeface="Arial"/>
                <a:ea typeface="Arial"/>
                <a:cs typeface="Arial"/>
                <a:sym typeface="Arial"/>
              </a:endParaRPr>
            </a:p>
          </p:txBody>
        </p:sp>
      </p:grpSp>
      <p:pic>
        <p:nvPicPr>
          <p:cNvPr id="548" name="Google Shape;548;p35"/>
          <p:cNvPicPr preferRelativeResize="0"/>
          <p:nvPr/>
        </p:nvPicPr>
        <p:blipFill rotWithShape="1">
          <a:blip r:embed="rId3">
            <a:alphaModFix/>
          </a:blip>
          <a:srcRect b="0" l="0" r="0" t="0"/>
          <a:stretch/>
        </p:blipFill>
        <p:spPr>
          <a:xfrm>
            <a:off x="8800465" y="2265680"/>
            <a:ext cx="1808480" cy="3004820"/>
          </a:xfrm>
          <a:prstGeom prst="rect">
            <a:avLst/>
          </a:prstGeom>
          <a:noFill/>
          <a:ln>
            <a:noFill/>
          </a:ln>
        </p:spPr>
      </p:pic>
      <p:pic>
        <p:nvPicPr>
          <p:cNvPr descr="1200px-Laravel.svg" id="549" name="Google Shape;549;p35"/>
          <p:cNvPicPr preferRelativeResize="0"/>
          <p:nvPr>
            <p:ph idx="2" type="pic"/>
          </p:nvPr>
        </p:nvPicPr>
        <p:blipFill rotWithShape="1">
          <a:blip r:embed="rId4">
            <a:alphaModFix/>
          </a:blip>
          <a:srcRect b="0" l="0" r="0" t="0"/>
          <a:stretch/>
        </p:blipFill>
        <p:spPr>
          <a:xfrm>
            <a:off x="1152525" y="2265680"/>
            <a:ext cx="2017395" cy="3121025"/>
          </a:xfrm>
          <a:prstGeom prst="rect">
            <a:avLst/>
          </a:prstGeom>
          <a:solidFill>
            <a:srgbClr val="F2F2F2"/>
          </a:solidFill>
          <a:ln>
            <a:noFill/>
          </a:ln>
        </p:spPr>
      </p:pic>
      <p:pic>
        <p:nvPicPr>
          <p:cNvPr descr="OIP" id="550" name="Google Shape;550;p35"/>
          <p:cNvPicPr preferRelativeResize="0"/>
          <p:nvPr/>
        </p:nvPicPr>
        <p:blipFill rotWithShape="1">
          <a:blip r:embed="rId5">
            <a:alphaModFix/>
          </a:blip>
          <a:srcRect b="0" l="0" r="0" t="0"/>
          <a:stretch/>
        </p:blipFill>
        <p:spPr>
          <a:xfrm>
            <a:off x="4857750" y="2265045"/>
            <a:ext cx="2176145" cy="3006090"/>
          </a:xfrm>
          <a:prstGeom prst="rect">
            <a:avLst/>
          </a:prstGeom>
          <a:noFill/>
          <a:ln>
            <a:noFill/>
          </a:ln>
        </p:spPr>
      </p:pic>
    </p:spTree>
  </p:cSld>
  <p:clrMapOvr>
    <a:masterClrMapping/>
  </p:clrMapOvr>
  <p:transition>
    <p:fade thruBlk="1"/>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4" name="Shape 554"/>
        <p:cNvGrpSpPr/>
        <p:nvPr/>
      </p:nvGrpSpPr>
      <p:grpSpPr>
        <a:xfrm>
          <a:off x="0" y="0"/>
          <a:ext cx="0" cy="0"/>
          <a:chOff x="0" y="0"/>
          <a:chExt cx="0" cy="0"/>
        </a:xfrm>
      </p:grpSpPr>
      <p:sp>
        <p:nvSpPr>
          <p:cNvPr id="555" name="Google Shape;555;p36"/>
          <p:cNvSpPr/>
          <p:nvPr/>
        </p:nvSpPr>
        <p:spPr>
          <a:xfrm>
            <a:off x="5471800" y="2989200"/>
            <a:ext cx="1248400" cy="1248400"/>
          </a:xfrm>
          <a:prstGeom prst="rect">
            <a:avLst/>
          </a:prstGeom>
          <a:solidFill>
            <a:srgbClr val="8687D1">
              <a:alpha val="49411"/>
            </a:srgbClr>
          </a:solidFill>
          <a:ln>
            <a:noFill/>
          </a:ln>
        </p:spPr>
        <p:txBody>
          <a:bodyPr anchorCtr="0" anchor="ctr" bIns="121900" lIns="121900" spcFirstLastPara="1" rIns="121900" wrap="square" tIns="121900">
            <a:noAutofit/>
          </a:bodyPr>
          <a:lstStyle/>
          <a:p>
            <a:pPr indent="0" lvl="0" marL="0" marR="0" rtl="0" algn="l">
              <a:spcBef>
                <a:spcPts val="0"/>
              </a:spcBef>
              <a:spcAft>
                <a:spcPts val="0"/>
              </a:spcAft>
              <a:buNone/>
            </a:pPr>
            <a:r>
              <a:t/>
            </a:r>
            <a:endParaRPr sz="2400">
              <a:solidFill>
                <a:schemeClr val="dk1"/>
              </a:solidFill>
              <a:latin typeface="Arial"/>
              <a:ea typeface="Arial"/>
              <a:cs typeface="Arial"/>
              <a:sym typeface="Arial"/>
            </a:endParaRPr>
          </a:p>
        </p:txBody>
      </p:sp>
      <p:sp>
        <p:nvSpPr>
          <p:cNvPr id="556" name="Google Shape;556;p36"/>
          <p:cNvSpPr txBox="1"/>
          <p:nvPr>
            <p:ph type="ctrTitle"/>
          </p:nvPr>
        </p:nvSpPr>
        <p:spPr>
          <a:xfrm>
            <a:off x="826533" y="179733"/>
            <a:ext cx="10538800" cy="1135600"/>
          </a:xfrm>
          <a:prstGeom prst="rect">
            <a:avLst/>
          </a:prstGeom>
          <a:noFill/>
          <a:ln>
            <a:noFill/>
          </a:ln>
        </p:spPr>
        <p:txBody>
          <a:bodyPr anchorCtr="0" anchor="b" bIns="121900" lIns="121900" spcFirstLastPara="1" rIns="121900" wrap="square" tIns="121900">
            <a:noAutofit/>
          </a:bodyPr>
          <a:lstStyle/>
          <a:p>
            <a:pPr indent="0" lvl="0" marL="0" rtl="0" algn="ctr">
              <a:lnSpc>
                <a:spcPct val="90000"/>
              </a:lnSpc>
              <a:spcBef>
                <a:spcPts val="0"/>
              </a:spcBef>
              <a:spcAft>
                <a:spcPts val="0"/>
              </a:spcAft>
              <a:buClr>
                <a:schemeClr val="accent1"/>
              </a:buClr>
              <a:buSzPts val="3000"/>
              <a:buFont typeface="Cambria"/>
              <a:buNone/>
            </a:pPr>
            <a:r>
              <a:rPr b="1" lang="en-US">
                <a:solidFill>
                  <a:srgbClr val="0070C0"/>
                </a:solidFill>
                <a:latin typeface="Cambria"/>
                <a:ea typeface="Cambria"/>
                <a:cs typeface="Cambria"/>
                <a:sym typeface="Cambria"/>
              </a:rPr>
              <a:t>System Implementation</a:t>
            </a:r>
            <a:endParaRPr b="1">
              <a:solidFill>
                <a:srgbClr val="0070C0"/>
              </a:solidFill>
              <a:latin typeface="Cambria"/>
              <a:ea typeface="Cambria"/>
              <a:cs typeface="Cambria"/>
              <a:sym typeface="Cambria"/>
            </a:endParaRPr>
          </a:p>
        </p:txBody>
      </p:sp>
      <p:sp>
        <p:nvSpPr>
          <p:cNvPr id="557" name="Google Shape;557;p36"/>
          <p:cNvSpPr txBox="1"/>
          <p:nvPr>
            <p:ph idx="2" type="ctrTitle"/>
          </p:nvPr>
        </p:nvSpPr>
        <p:spPr>
          <a:xfrm>
            <a:off x="6729333" y="1723771"/>
            <a:ext cx="3058333" cy="425600"/>
          </a:xfrm>
          <a:prstGeom prst="rect">
            <a:avLst/>
          </a:prstGeom>
          <a:noFill/>
          <a:ln>
            <a:noFill/>
          </a:ln>
        </p:spPr>
        <p:txBody>
          <a:bodyPr anchorCtr="0" anchor="b" bIns="121900" lIns="121900" spcFirstLastPara="1" rIns="121900" wrap="square" tIns="121900">
            <a:noAutofit/>
          </a:bodyPr>
          <a:lstStyle/>
          <a:p>
            <a:pPr indent="0" lvl="0" marL="0" marR="0" rtl="0" algn="ctr">
              <a:lnSpc>
                <a:spcPct val="100000"/>
              </a:lnSpc>
              <a:spcBef>
                <a:spcPts val="0"/>
              </a:spcBef>
              <a:spcAft>
                <a:spcPts val="0"/>
              </a:spcAft>
              <a:buClr>
                <a:srgbClr val="FFA709"/>
              </a:buClr>
              <a:buSzPts val="2400"/>
              <a:buFont typeface="Arial"/>
              <a:buNone/>
            </a:pPr>
            <a:r>
              <a:rPr b="1" lang="en-US" sz="2400">
                <a:solidFill>
                  <a:srgbClr val="FFA709"/>
                </a:solidFill>
                <a:latin typeface="Arial"/>
                <a:ea typeface="Arial"/>
                <a:cs typeface="Arial"/>
                <a:sym typeface="Arial"/>
              </a:rPr>
              <a:t>PHP-Laravel</a:t>
            </a:r>
            <a:r>
              <a:rPr b="1" i="0" lang="en-US" sz="2400" u="none" cap="none" strike="noStrike">
                <a:solidFill>
                  <a:srgbClr val="FFA709"/>
                </a:solidFill>
                <a:latin typeface="Arial"/>
                <a:ea typeface="Arial"/>
                <a:cs typeface="Arial"/>
                <a:sym typeface="Arial"/>
              </a:rPr>
              <a:t> (Back-End) </a:t>
            </a:r>
            <a:endParaRPr b="1" i="0" sz="2400" u="none" cap="none" strike="noStrike">
              <a:solidFill>
                <a:srgbClr val="FFA709"/>
              </a:solidFill>
              <a:latin typeface="Arial"/>
              <a:ea typeface="Arial"/>
              <a:cs typeface="Arial"/>
              <a:sym typeface="Arial"/>
            </a:endParaRPr>
          </a:p>
        </p:txBody>
      </p:sp>
      <p:sp>
        <p:nvSpPr>
          <p:cNvPr id="558" name="Google Shape;558;p36"/>
          <p:cNvSpPr txBox="1"/>
          <p:nvPr>
            <p:ph idx="1" type="subTitle"/>
          </p:nvPr>
        </p:nvSpPr>
        <p:spPr>
          <a:xfrm>
            <a:off x="6793732" y="1936571"/>
            <a:ext cx="4571601" cy="1678583"/>
          </a:xfrm>
          <a:prstGeom prst="rect">
            <a:avLst/>
          </a:prstGeom>
          <a:noFill/>
          <a:ln>
            <a:noFill/>
          </a:ln>
        </p:spPr>
        <p:txBody>
          <a:bodyPr anchorCtr="0" anchor="t" bIns="121900" lIns="121900" spcFirstLastPara="1" rIns="121900" wrap="square" tIns="121900">
            <a:noAutofit/>
          </a:bodyPr>
          <a:lstStyle/>
          <a:p>
            <a:pPr indent="0" lvl="0" marL="0" rtl="0" algn="l">
              <a:lnSpc>
                <a:spcPct val="100000"/>
              </a:lnSpc>
              <a:spcBef>
                <a:spcPts val="0"/>
              </a:spcBef>
              <a:spcAft>
                <a:spcPts val="0"/>
              </a:spcAft>
              <a:buSzPts val="1000"/>
              <a:buNone/>
            </a:pPr>
            <a:r>
              <a:rPr lang="en-US" sz="1400">
                <a:solidFill>
                  <a:schemeClr val="dk1"/>
                </a:solidFill>
              </a:rPr>
              <a:t>Why?</a:t>
            </a:r>
            <a:endParaRPr i="0" sz="1400" u="none" cap="none" strike="noStrike">
              <a:solidFill>
                <a:schemeClr val="dk1"/>
              </a:solidFill>
              <a:latin typeface="Arial"/>
              <a:ea typeface="Arial"/>
              <a:cs typeface="Arial"/>
              <a:sym typeface="Arial"/>
            </a:endParaRPr>
          </a:p>
          <a:p>
            <a:pPr indent="0" lvl="0" marL="0" rtl="0" algn="l">
              <a:lnSpc>
                <a:spcPct val="100000"/>
              </a:lnSpc>
              <a:spcBef>
                <a:spcPts val="0"/>
              </a:spcBef>
              <a:spcAft>
                <a:spcPts val="0"/>
              </a:spcAft>
              <a:buSzPts val="1000"/>
              <a:buNone/>
            </a:pPr>
            <a:r>
              <a:rPr lang="en-US" sz="1400">
                <a:solidFill>
                  <a:schemeClr val="dk1"/>
                </a:solidFill>
              </a:rPr>
              <a:t>1- Routing system</a:t>
            </a:r>
            <a:endParaRPr i="0" sz="1400" u="none" cap="none" strike="noStrike">
              <a:solidFill>
                <a:schemeClr val="dk1"/>
              </a:solidFill>
              <a:latin typeface="Arial"/>
              <a:ea typeface="Arial"/>
              <a:cs typeface="Arial"/>
              <a:sym typeface="Arial"/>
            </a:endParaRPr>
          </a:p>
          <a:p>
            <a:pPr indent="0" lvl="0" marL="0" rtl="0" algn="l">
              <a:lnSpc>
                <a:spcPct val="100000"/>
              </a:lnSpc>
              <a:spcBef>
                <a:spcPts val="0"/>
              </a:spcBef>
              <a:spcAft>
                <a:spcPts val="0"/>
              </a:spcAft>
              <a:buSzPts val="1000"/>
              <a:buNone/>
            </a:pPr>
            <a:r>
              <a:rPr lang="en-US" sz="1400">
                <a:solidFill>
                  <a:schemeClr val="dk1"/>
                </a:solidFill>
              </a:rPr>
              <a:t>2</a:t>
            </a:r>
            <a:r>
              <a:rPr i="0" lang="en-US" sz="1400" u="none" cap="none" strike="noStrike">
                <a:solidFill>
                  <a:schemeClr val="dk1"/>
                </a:solidFill>
                <a:latin typeface="Arial"/>
                <a:ea typeface="Arial"/>
                <a:cs typeface="Arial"/>
                <a:sym typeface="Arial"/>
              </a:rPr>
              <a:t>- Laravel supports the MVC.</a:t>
            </a:r>
            <a:endParaRPr i="0" sz="1400" u="none" cap="none" strike="noStrike">
              <a:solidFill>
                <a:schemeClr val="dk1"/>
              </a:solidFill>
              <a:latin typeface="Arial"/>
              <a:ea typeface="Arial"/>
              <a:cs typeface="Arial"/>
              <a:sym typeface="Arial"/>
            </a:endParaRPr>
          </a:p>
          <a:p>
            <a:pPr indent="0" lvl="0" marL="0" rtl="0" algn="l">
              <a:lnSpc>
                <a:spcPct val="100000"/>
              </a:lnSpc>
              <a:spcBef>
                <a:spcPts val="0"/>
              </a:spcBef>
              <a:spcAft>
                <a:spcPts val="0"/>
              </a:spcAft>
              <a:buSzPts val="1000"/>
              <a:buNone/>
            </a:pPr>
            <a:r>
              <a:rPr lang="en-US" sz="1400">
                <a:solidFill>
                  <a:schemeClr val="dk1"/>
                </a:solidFill>
              </a:rPr>
              <a:t>3</a:t>
            </a:r>
            <a:r>
              <a:rPr i="0" lang="en-US" sz="1400" u="none" cap="none" strike="noStrike">
                <a:solidFill>
                  <a:schemeClr val="dk1"/>
                </a:solidFill>
                <a:latin typeface="Arial"/>
                <a:ea typeface="Arial"/>
                <a:cs typeface="Arial"/>
                <a:sym typeface="Arial"/>
              </a:rPr>
              <a:t>- Easy to use </a:t>
            </a:r>
            <a:r>
              <a:rPr lang="en-US" sz="1400">
                <a:solidFill>
                  <a:schemeClr val="dk1"/>
                </a:solidFill>
              </a:rPr>
              <a:t>and </a:t>
            </a:r>
            <a:r>
              <a:rPr lang="en-US" sz="1400">
                <a:solidFill>
                  <a:schemeClr val="dk1"/>
                </a:solidFill>
              </a:rPr>
              <a:t>utilize</a:t>
            </a:r>
            <a:r>
              <a:rPr lang="en-US" sz="1400">
                <a:solidFill>
                  <a:schemeClr val="dk1"/>
                </a:solidFill>
              </a:rPr>
              <a:t> PHP</a:t>
            </a:r>
            <a:endParaRPr sz="1400">
              <a:solidFill>
                <a:schemeClr val="dk1"/>
              </a:solidFill>
            </a:endParaRPr>
          </a:p>
          <a:p>
            <a:pPr indent="0" lvl="0" marL="0" rtl="0" algn="l">
              <a:lnSpc>
                <a:spcPct val="100000"/>
              </a:lnSpc>
              <a:spcBef>
                <a:spcPts val="0"/>
              </a:spcBef>
              <a:spcAft>
                <a:spcPts val="0"/>
              </a:spcAft>
              <a:buSzPts val="1000"/>
              <a:buNone/>
            </a:pPr>
            <a:r>
              <a:rPr lang="en-US" sz="1400">
                <a:solidFill>
                  <a:schemeClr val="dk1"/>
                </a:solidFill>
              </a:rPr>
              <a:t>4- High security</a:t>
            </a:r>
            <a:endParaRPr sz="1400">
              <a:solidFill>
                <a:schemeClr val="dk1"/>
              </a:solidFill>
            </a:endParaRPr>
          </a:p>
          <a:p>
            <a:pPr indent="0" lvl="0" marL="0" rtl="0" algn="l">
              <a:lnSpc>
                <a:spcPct val="100000"/>
              </a:lnSpc>
              <a:spcBef>
                <a:spcPts val="0"/>
              </a:spcBef>
              <a:spcAft>
                <a:spcPts val="0"/>
              </a:spcAft>
              <a:buSzPts val="1000"/>
              <a:buNone/>
            </a:pPr>
            <a:r>
              <a:rPr lang="en-US" sz="1400">
                <a:solidFill>
                  <a:schemeClr val="dk1"/>
                </a:solidFill>
              </a:rPr>
              <a:t>5- Eloquent model</a:t>
            </a:r>
            <a:endParaRPr sz="1400">
              <a:solidFill>
                <a:schemeClr val="dk1"/>
              </a:solidFill>
            </a:endParaRPr>
          </a:p>
        </p:txBody>
      </p:sp>
      <p:sp>
        <p:nvSpPr>
          <p:cNvPr id="559" name="Google Shape;559;p36"/>
          <p:cNvSpPr txBox="1"/>
          <p:nvPr>
            <p:ph idx="3" type="ctrTitle"/>
          </p:nvPr>
        </p:nvSpPr>
        <p:spPr>
          <a:xfrm>
            <a:off x="2398200" y="4205975"/>
            <a:ext cx="2870400" cy="425600"/>
          </a:xfrm>
          <a:prstGeom prst="rect">
            <a:avLst/>
          </a:prstGeom>
          <a:noFill/>
          <a:ln>
            <a:noFill/>
          </a:ln>
        </p:spPr>
        <p:txBody>
          <a:bodyPr anchorCtr="0" anchor="b" bIns="121900" lIns="121900" spcFirstLastPara="1" rIns="121900" wrap="square" tIns="121900">
            <a:noAutofit/>
          </a:bodyPr>
          <a:lstStyle/>
          <a:p>
            <a:pPr indent="0" lvl="0" marL="0" marR="0" rtl="0" algn="l">
              <a:lnSpc>
                <a:spcPct val="100000"/>
              </a:lnSpc>
              <a:spcBef>
                <a:spcPts val="0"/>
              </a:spcBef>
              <a:spcAft>
                <a:spcPts val="0"/>
              </a:spcAft>
              <a:buClr>
                <a:srgbClr val="FFA709"/>
              </a:buClr>
              <a:buSzPts val="2400"/>
              <a:buFont typeface="Arial"/>
              <a:buNone/>
            </a:pPr>
            <a:r>
              <a:rPr b="1" i="0" lang="en-US" sz="2400" u="none" cap="none" strike="noStrike">
                <a:solidFill>
                  <a:srgbClr val="FFA709"/>
                </a:solidFill>
                <a:latin typeface="Arial"/>
                <a:ea typeface="Arial"/>
                <a:cs typeface="Arial"/>
                <a:sym typeface="Arial"/>
              </a:rPr>
              <a:t>HTML-5 (Front-End)</a:t>
            </a:r>
            <a:r>
              <a:rPr b="0" i="0" lang="en-US" sz="2400" u="none" cap="none" strike="noStrike">
                <a:solidFill>
                  <a:srgbClr val="FFA709"/>
                </a:solidFill>
                <a:latin typeface="Arial"/>
                <a:ea typeface="Arial"/>
                <a:cs typeface="Arial"/>
                <a:sym typeface="Arial"/>
              </a:rPr>
              <a:t> </a:t>
            </a:r>
            <a:endParaRPr b="0" i="0" sz="2400" u="none" cap="none" strike="noStrike">
              <a:solidFill>
                <a:srgbClr val="FFA709"/>
              </a:solidFill>
              <a:latin typeface="Arial"/>
              <a:ea typeface="Arial"/>
              <a:cs typeface="Arial"/>
              <a:sym typeface="Arial"/>
            </a:endParaRPr>
          </a:p>
        </p:txBody>
      </p:sp>
      <p:sp>
        <p:nvSpPr>
          <p:cNvPr id="560" name="Google Shape;560;p36"/>
          <p:cNvSpPr txBox="1"/>
          <p:nvPr>
            <p:ph idx="4" type="subTitle"/>
          </p:nvPr>
        </p:nvSpPr>
        <p:spPr>
          <a:xfrm>
            <a:off x="2475952" y="4441088"/>
            <a:ext cx="3548425" cy="1659992"/>
          </a:xfrm>
          <a:prstGeom prst="rect">
            <a:avLst/>
          </a:prstGeom>
          <a:noFill/>
          <a:ln>
            <a:noFill/>
          </a:ln>
        </p:spPr>
        <p:txBody>
          <a:bodyPr anchorCtr="0" anchor="t" bIns="121900" lIns="121900" spcFirstLastPara="1" rIns="121900" wrap="square" tIns="121900">
            <a:noAutofit/>
          </a:bodyPr>
          <a:lstStyle/>
          <a:p>
            <a:pPr indent="0" lvl="0" marL="0" marR="0" rtl="0" algn="l">
              <a:lnSpc>
                <a:spcPct val="100000"/>
              </a:lnSpc>
              <a:spcBef>
                <a:spcPts val="0"/>
              </a:spcBef>
              <a:spcAft>
                <a:spcPts val="0"/>
              </a:spcAft>
              <a:buClr>
                <a:srgbClr val="FFA709"/>
              </a:buClr>
              <a:buSzPts val="1400"/>
              <a:buFont typeface="Arial"/>
              <a:buNone/>
            </a:pPr>
            <a:r>
              <a:rPr lang="en-US" sz="1200">
                <a:solidFill>
                  <a:schemeClr val="dk1"/>
                </a:solidFill>
              </a:rPr>
              <a:t>What? </a:t>
            </a:r>
            <a:r>
              <a:rPr b="0" i="0" lang="en-US" sz="1400" u="none" cap="none" strike="noStrike">
                <a:solidFill>
                  <a:schemeClr val="dk1"/>
                </a:solidFill>
                <a:latin typeface="Arial"/>
                <a:ea typeface="Arial"/>
                <a:cs typeface="Arial"/>
                <a:sym typeface="Arial"/>
              </a:rPr>
              <a:t>is a cooperation between the World Wide Web Consortium (W3C) and the Web Hypertext Application Technology Working Group (WHATWG).</a:t>
            </a:r>
            <a:endParaRPr b="0" i="0" sz="1400" u="none" cap="none" strike="noStrike">
              <a:solidFill>
                <a:schemeClr val="dk1"/>
              </a:solidFill>
              <a:latin typeface="Arial"/>
              <a:ea typeface="Arial"/>
              <a:cs typeface="Arial"/>
              <a:sym typeface="Arial"/>
            </a:endParaRPr>
          </a:p>
        </p:txBody>
      </p:sp>
      <p:sp>
        <p:nvSpPr>
          <p:cNvPr id="561" name="Google Shape;561;p36"/>
          <p:cNvSpPr txBox="1"/>
          <p:nvPr>
            <p:ph idx="5" type="ctrTitle"/>
          </p:nvPr>
        </p:nvSpPr>
        <p:spPr>
          <a:xfrm>
            <a:off x="2475952" y="1723771"/>
            <a:ext cx="3058333" cy="425600"/>
          </a:xfrm>
          <a:prstGeom prst="rect">
            <a:avLst/>
          </a:prstGeom>
          <a:noFill/>
          <a:ln>
            <a:noFill/>
          </a:ln>
        </p:spPr>
        <p:txBody>
          <a:bodyPr anchorCtr="0" anchor="b" bIns="121900" lIns="121900" spcFirstLastPara="1" rIns="121900" wrap="square" tIns="121900">
            <a:noAutofit/>
          </a:bodyPr>
          <a:lstStyle/>
          <a:p>
            <a:pPr indent="0" lvl="0" marL="0" marR="0" rtl="0" algn="ctr">
              <a:lnSpc>
                <a:spcPct val="100000"/>
              </a:lnSpc>
              <a:spcBef>
                <a:spcPts val="0"/>
              </a:spcBef>
              <a:spcAft>
                <a:spcPts val="0"/>
              </a:spcAft>
              <a:buClr>
                <a:srgbClr val="FFA709"/>
              </a:buClr>
              <a:buSzPts val="2400"/>
              <a:buFont typeface="Arial"/>
              <a:buNone/>
            </a:pPr>
            <a:r>
              <a:rPr b="1" i="0" lang="en-US" sz="2400" u="none" cap="none" strike="noStrike">
                <a:solidFill>
                  <a:srgbClr val="FFA709"/>
                </a:solidFill>
                <a:latin typeface="Arial"/>
                <a:ea typeface="Arial"/>
                <a:cs typeface="Arial"/>
                <a:sym typeface="Arial"/>
              </a:rPr>
              <a:t>PHP-Laravel (Back-End) </a:t>
            </a:r>
            <a:endParaRPr b="1" i="0" sz="2400" u="none" cap="none" strike="noStrike">
              <a:solidFill>
                <a:srgbClr val="FFA709"/>
              </a:solidFill>
              <a:latin typeface="Arial"/>
              <a:ea typeface="Arial"/>
              <a:cs typeface="Arial"/>
              <a:sym typeface="Arial"/>
            </a:endParaRPr>
          </a:p>
        </p:txBody>
      </p:sp>
      <p:sp>
        <p:nvSpPr>
          <p:cNvPr id="562" name="Google Shape;562;p36"/>
          <p:cNvSpPr txBox="1"/>
          <p:nvPr>
            <p:ph idx="6" type="subTitle"/>
          </p:nvPr>
        </p:nvSpPr>
        <p:spPr>
          <a:xfrm>
            <a:off x="2580131" y="2040835"/>
            <a:ext cx="3444300" cy="1500600"/>
          </a:xfrm>
          <a:prstGeom prst="rect">
            <a:avLst/>
          </a:prstGeom>
          <a:noFill/>
          <a:ln>
            <a:noFill/>
          </a:ln>
        </p:spPr>
        <p:txBody>
          <a:bodyPr anchorCtr="0" anchor="t" bIns="121900" lIns="121900" spcFirstLastPara="1" rIns="121900" wrap="square" tIns="121900">
            <a:noAutofit/>
          </a:bodyPr>
          <a:lstStyle/>
          <a:p>
            <a:pPr indent="0" lvl="0" marL="0" rtl="0" algn="l">
              <a:lnSpc>
                <a:spcPct val="100000"/>
              </a:lnSpc>
              <a:spcBef>
                <a:spcPts val="0"/>
              </a:spcBef>
              <a:spcAft>
                <a:spcPts val="0"/>
              </a:spcAft>
              <a:buSzPts val="1000"/>
              <a:buNone/>
            </a:pPr>
            <a:r>
              <a:rPr lang="en-US" sz="1400">
                <a:solidFill>
                  <a:schemeClr val="dk1"/>
                </a:solidFill>
                <a:highlight>
                  <a:srgbClr val="FFFFFF"/>
                </a:highlight>
              </a:rPr>
              <a:t>What laravel? Laravel is a free and open source framework. It allows you to develop your own programming languages It provides a lot of features and plugins to link third party packages in the project</a:t>
            </a:r>
            <a:endParaRPr i="0" sz="1400" u="none" cap="none" strike="noStrike">
              <a:solidFill>
                <a:schemeClr val="dk1"/>
              </a:solidFill>
            </a:endParaRPr>
          </a:p>
        </p:txBody>
      </p:sp>
      <p:sp>
        <p:nvSpPr>
          <p:cNvPr id="563" name="Google Shape;563;p36"/>
          <p:cNvSpPr txBox="1"/>
          <p:nvPr>
            <p:ph idx="7" type="ctrTitle"/>
          </p:nvPr>
        </p:nvSpPr>
        <p:spPr>
          <a:xfrm>
            <a:off x="6793732" y="4205975"/>
            <a:ext cx="4054637" cy="425600"/>
          </a:xfrm>
          <a:prstGeom prst="rect">
            <a:avLst/>
          </a:prstGeom>
          <a:noFill/>
          <a:ln>
            <a:noFill/>
          </a:ln>
        </p:spPr>
        <p:txBody>
          <a:bodyPr anchorCtr="0" anchor="b" bIns="121900" lIns="121900" spcFirstLastPara="1" rIns="121900" wrap="square" tIns="121900">
            <a:noAutofit/>
          </a:bodyPr>
          <a:lstStyle/>
          <a:p>
            <a:pPr indent="0" lvl="0" marL="0" marR="0" rtl="0" algn="l">
              <a:lnSpc>
                <a:spcPct val="100000"/>
              </a:lnSpc>
              <a:spcBef>
                <a:spcPts val="0"/>
              </a:spcBef>
              <a:spcAft>
                <a:spcPts val="0"/>
              </a:spcAft>
              <a:buClr>
                <a:srgbClr val="FFA709"/>
              </a:buClr>
              <a:buSzPts val="2400"/>
              <a:buFont typeface="Arial"/>
              <a:buNone/>
            </a:pPr>
            <a:r>
              <a:rPr b="1" lang="en-US" sz="2400">
                <a:solidFill>
                  <a:srgbClr val="FFA709"/>
                </a:solidFill>
                <a:latin typeface="Arial"/>
                <a:ea typeface="Arial"/>
                <a:cs typeface="Arial"/>
                <a:sym typeface="Arial"/>
              </a:rPr>
              <a:t>HTML-5</a:t>
            </a:r>
            <a:br>
              <a:rPr b="1" lang="en-US" sz="2400">
                <a:solidFill>
                  <a:srgbClr val="FFA709"/>
                </a:solidFill>
                <a:latin typeface="Arial"/>
                <a:ea typeface="Arial"/>
                <a:cs typeface="Arial"/>
                <a:sym typeface="Arial"/>
              </a:rPr>
            </a:br>
            <a:r>
              <a:rPr b="1" i="0" lang="en-US" sz="2400" u="none" cap="none" strike="noStrike">
                <a:solidFill>
                  <a:srgbClr val="FFA709"/>
                </a:solidFill>
                <a:latin typeface="Arial"/>
                <a:ea typeface="Arial"/>
                <a:cs typeface="Arial"/>
                <a:sym typeface="Arial"/>
              </a:rPr>
              <a:t> (Front-End)</a:t>
            </a:r>
            <a:r>
              <a:rPr b="0" i="0" lang="en-US" sz="2400" u="none" cap="none" strike="noStrike">
                <a:solidFill>
                  <a:srgbClr val="FFA709"/>
                </a:solidFill>
                <a:latin typeface="Arial"/>
                <a:ea typeface="Arial"/>
                <a:cs typeface="Arial"/>
                <a:sym typeface="Arial"/>
              </a:rPr>
              <a:t> </a:t>
            </a:r>
            <a:endParaRPr b="0" i="0" sz="2400" u="none" cap="none" strike="noStrike">
              <a:solidFill>
                <a:srgbClr val="FFA709"/>
              </a:solidFill>
              <a:latin typeface="Arial"/>
              <a:ea typeface="Arial"/>
              <a:cs typeface="Arial"/>
              <a:sym typeface="Arial"/>
            </a:endParaRPr>
          </a:p>
        </p:txBody>
      </p:sp>
      <p:sp>
        <p:nvSpPr>
          <p:cNvPr id="564" name="Google Shape;564;p36"/>
          <p:cNvSpPr txBox="1"/>
          <p:nvPr>
            <p:ph idx="8" type="subTitle"/>
          </p:nvPr>
        </p:nvSpPr>
        <p:spPr>
          <a:xfrm>
            <a:off x="6950671" y="4441091"/>
            <a:ext cx="3444300" cy="1507200"/>
          </a:xfrm>
          <a:prstGeom prst="rect">
            <a:avLst/>
          </a:prstGeom>
          <a:noFill/>
          <a:ln>
            <a:noFill/>
          </a:ln>
        </p:spPr>
        <p:txBody>
          <a:bodyPr anchorCtr="0" anchor="t" bIns="121900" lIns="121900" spcFirstLastPara="1" rIns="121900" wrap="square" tIns="121900">
            <a:noAutofit/>
          </a:bodyPr>
          <a:lstStyle/>
          <a:p>
            <a:pPr indent="0" lvl="0" marL="0" marR="0" rtl="0" algn="l">
              <a:lnSpc>
                <a:spcPct val="100000"/>
              </a:lnSpc>
              <a:spcBef>
                <a:spcPts val="0"/>
              </a:spcBef>
              <a:spcAft>
                <a:spcPts val="0"/>
              </a:spcAft>
              <a:buClr>
                <a:srgbClr val="FFA709"/>
              </a:buClr>
              <a:buSzPts val="1400"/>
              <a:buFont typeface="Arial"/>
              <a:buNone/>
            </a:pPr>
            <a:r>
              <a:rPr b="1" i="0" lang="en-US" sz="1400" u="none" cap="none" strike="noStrike">
                <a:solidFill>
                  <a:schemeClr val="dk1"/>
                </a:solidFill>
                <a:latin typeface="Arial"/>
                <a:ea typeface="Arial"/>
                <a:cs typeface="Arial"/>
                <a:sym typeface="Arial"/>
              </a:rPr>
              <a:t>Why?</a:t>
            </a:r>
            <a:endParaRPr b="1" i="0" sz="14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1" i="0" lang="en-US" sz="1400" cap="none" strike="noStrike">
                <a:solidFill>
                  <a:schemeClr val="dk1"/>
                </a:solidFill>
                <a:latin typeface="Arial"/>
                <a:ea typeface="Arial"/>
                <a:cs typeface="Arial"/>
                <a:sym typeface="Arial"/>
              </a:rPr>
              <a:t> </a:t>
            </a:r>
            <a:r>
              <a:rPr b="0" i="0" lang="en-US" sz="1400" cap="none" strike="noStrike">
                <a:solidFill>
                  <a:schemeClr val="dk1"/>
                </a:solidFill>
                <a:latin typeface="Arial"/>
                <a:ea typeface="Arial"/>
                <a:cs typeface="Arial"/>
                <a:sym typeface="Arial"/>
              </a:rPr>
              <a:t>1. </a:t>
            </a:r>
            <a:r>
              <a:rPr lang="en-US" sz="1400">
                <a:solidFill>
                  <a:schemeClr val="dk1"/>
                </a:solidFill>
                <a:highlight>
                  <a:srgbClr val="FFFFFF"/>
                </a:highlight>
              </a:rPr>
              <a:t>Improved parsing rules and  compatibility</a:t>
            </a:r>
            <a:br>
              <a:rPr i="0" lang="en-US" sz="1400" cap="none" strike="noStrike">
                <a:solidFill>
                  <a:schemeClr val="dk1"/>
                </a:solidFill>
              </a:rPr>
            </a:br>
            <a:r>
              <a:rPr b="0" i="0" lang="en-US" sz="1400" cap="none" strike="noStrike">
                <a:solidFill>
                  <a:schemeClr val="dk1"/>
                </a:solidFill>
                <a:latin typeface="Arial"/>
                <a:ea typeface="Arial"/>
                <a:cs typeface="Arial"/>
                <a:sym typeface="Arial"/>
              </a:rPr>
              <a:t> 2. Easy to handle</a:t>
            </a:r>
            <a:br>
              <a:rPr b="0" i="0" lang="en-US" sz="1400" cap="none" strike="noStrike">
                <a:solidFill>
                  <a:schemeClr val="dk1"/>
                </a:solidFill>
                <a:latin typeface="Arial"/>
                <a:ea typeface="Arial"/>
                <a:cs typeface="Arial"/>
                <a:sym typeface="Arial"/>
              </a:rPr>
            </a:br>
            <a:r>
              <a:rPr b="0" i="0" lang="en-US" sz="1400" cap="none" strike="noStrike">
                <a:solidFill>
                  <a:schemeClr val="dk1"/>
                </a:solidFill>
                <a:latin typeface="Arial"/>
                <a:ea typeface="Arial"/>
                <a:cs typeface="Arial"/>
                <a:sym typeface="Arial"/>
              </a:rPr>
              <a:t> 3. Data Binding </a:t>
            </a:r>
            <a:br>
              <a:rPr b="0" i="0" lang="en-US" sz="1400" cap="none" strike="noStrike">
                <a:solidFill>
                  <a:schemeClr val="dk1"/>
                </a:solidFill>
                <a:latin typeface="Arial"/>
                <a:ea typeface="Arial"/>
                <a:cs typeface="Arial"/>
                <a:sym typeface="Arial"/>
              </a:rPr>
            </a:br>
            <a:r>
              <a:rPr b="0" i="0" lang="en-US" sz="1400" cap="none" strike="noStrike">
                <a:solidFill>
                  <a:schemeClr val="dk1"/>
                </a:solidFill>
                <a:latin typeface="Arial"/>
                <a:ea typeface="Arial"/>
                <a:cs typeface="Arial"/>
                <a:sym typeface="Arial"/>
              </a:rPr>
              <a:t> 4. Testability </a:t>
            </a:r>
            <a:br>
              <a:rPr b="0" i="0" lang="en-US" sz="1400" cap="none" strike="noStrike">
                <a:solidFill>
                  <a:schemeClr val="dk1"/>
                </a:solidFill>
                <a:latin typeface="Arial"/>
                <a:ea typeface="Arial"/>
                <a:cs typeface="Arial"/>
                <a:sym typeface="Arial"/>
              </a:rPr>
            </a:br>
            <a:r>
              <a:rPr b="0" i="0" lang="en-US" sz="1400" cap="none" strike="noStrike">
                <a:solidFill>
                  <a:schemeClr val="dk1"/>
                </a:solidFill>
                <a:latin typeface="Arial"/>
                <a:ea typeface="Arial"/>
                <a:cs typeface="Arial"/>
                <a:sym typeface="Arial"/>
              </a:rPr>
              <a:t> 5. Performance </a:t>
            </a:r>
            <a:br>
              <a:rPr b="0" i="0" lang="en-US" sz="700" u="none" cap="none" strike="noStrike">
                <a:solidFill>
                  <a:srgbClr val="0070C0"/>
                </a:solidFill>
                <a:latin typeface="Arial"/>
                <a:ea typeface="Arial"/>
                <a:cs typeface="Arial"/>
                <a:sym typeface="Arial"/>
              </a:rPr>
            </a:br>
            <a:endParaRPr b="0" i="0" sz="700" u="none" cap="none" strike="noStrike">
              <a:solidFill>
                <a:srgbClr val="0070C0"/>
              </a:solidFill>
              <a:latin typeface="Arial"/>
              <a:ea typeface="Arial"/>
              <a:cs typeface="Arial"/>
              <a:sym typeface="Arial"/>
            </a:endParaRPr>
          </a:p>
        </p:txBody>
      </p:sp>
      <p:sp>
        <p:nvSpPr>
          <p:cNvPr id="565" name="Google Shape;565;p36"/>
          <p:cNvSpPr/>
          <p:nvPr/>
        </p:nvSpPr>
        <p:spPr>
          <a:xfrm>
            <a:off x="-680967" y="326167"/>
            <a:ext cx="1240800" cy="394000"/>
          </a:xfrm>
          <a:prstGeom prst="rect">
            <a:avLst/>
          </a:prstGeom>
          <a:solidFill>
            <a:srgbClr val="8687D1">
              <a:alpha val="49411"/>
            </a:srgbClr>
          </a:solidFill>
          <a:ln>
            <a:noFill/>
          </a:ln>
        </p:spPr>
        <p:txBody>
          <a:bodyPr anchorCtr="0" anchor="ctr" bIns="121900" lIns="121900" spcFirstLastPara="1" rIns="121900" wrap="square" tIns="121900">
            <a:noAutofit/>
          </a:bodyPr>
          <a:lstStyle/>
          <a:p>
            <a:pPr indent="0" lvl="0" marL="0" marR="0" rtl="0" algn="l">
              <a:spcBef>
                <a:spcPts val="0"/>
              </a:spcBef>
              <a:spcAft>
                <a:spcPts val="0"/>
              </a:spcAft>
              <a:buNone/>
            </a:pPr>
            <a:r>
              <a:t/>
            </a:r>
            <a:endParaRPr sz="2400">
              <a:solidFill>
                <a:schemeClr val="dk1"/>
              </a:solidFill>
              <a:latin typeface="Arial"/>
              <a:ea typeface="Arial"/>
              <a:cs typeface="Arial"/>
              <a:sym typeface="Arial"/>
            </a:endParaRPr>
          </a:p>
        </p:txBody>
      </p:sp>
      <p:sp>
        <p:nvSpPr>
          <p:cNvPr id="566" name="Google Shape;566;p36"/>
          <p:cNvSpPr/>
          <p:nvPr/>
        </p:nvSpPr>
        <p:spPr>
          <a:xfrm>
            <a:off x="11516267" y="5948433"/>
            <a:ext cx="1240800" cy="1007200"/>
          </a:xfrm>
          <a:prstGeom prst="rect">
            <a:avLst/>
          </a:prstGeom>
          <a:solidFill>
            <a:srgbClr val="FF9900">
              <a:alpha val="40392"/>
            </a:srgbClr>
          </a:solidFill>
          <a:ln>
            <a:noFill/>
          </a:ln>
        </p:spPr>
        <p:txBody>
          <a:bodyPr anchorCtr="0" anchor="ctr" bIns="121900" lIns="121900" spcFirstLastPara="1" rIns="121900" wrap="square" tIns="121900">
            <a:noAutofit/>
          </a:bodyPr>
          <a:lstStyle/>
          <a:p>
            <a:pPr indent="0" lvl="0" marL="0" marR="0" rtl="0" algn="l">
              <a:spcBef>
                <a:spcPts val="0"/>
              </a:spcBef>
              <a:spcAft>
                <a:spcPts val="0"/>
              </a:spcAft>
              <a:buNone/>
            </a:pPr>
            <a:r>
              <a:t/>
            </a:r>
            <a:endParaRPr sz="2400">
              <a:solidFill>
                <a:schemeClr val="dk1"/>
              </a:solidFill>
              <a:latin typeface="Arial"/>
              <a:ea typeface="Arial"/>
              <a:cs typeface="Arial"/>
              <a:sym typeface="Arial"/>
            </a:endParaRPr>
          </a:p>
        </p:txBody>
      </p:sp>
    </p:spTree>
  </p:cSld>
  <p:clrMapOvr>
    <a:masterClrMapping/>
  </p:clrMapOvr>
  <p:transition>
    <p:fade thruBlk="1"/>
  </p:transition>
</p:sld>
</file>

<file path=ppt/theme/theme1.xml><?xml version="1.0" encoding="utf-8"?>
<a:theme xmlns:a="http://schemas.openxmlformats.org/drawingml/2006/main" xmlns:r="http://schemas.openxmlformats.org/officeDocument/2006/relationships" name="Cover and End Slide Master">
  <a:themeElements>
    <a:clrScheme name="ALLPPT-Color">
      <a:dk1>
        <a:srgbClr val="000000"/>
      </a:dk1>
      <a:lt1>
        <a:srgbClr val="FFFFFF"/>
      </a:lt1>
      <a:dk2>
        <a:srgbClr val="1F497D"/>
      </a:dk2>
      <a:lt2>
        <a:srgbClr val="EEECE1"/>
      </a:lt2>
      <a:accent1>
        <a:srgbClr val="07A398"/>
      </a:accent1>
      <a:accent2>
        <a:srgbClr val="0680C3"/>
      </a:accent2>
      <a:accent3>
        <a:srgbClr val="FBA200"/>
      </a:accent3>
      <a:accent4>
        <a:srgbClr val="E62601"/>
      </a:accent4>
      <a:accent5>
        <a:srgbClr val="2C2F45"/>
      </a:accent5>
      <a:accent6>
        <a:srgbClr val="2C2F45"/>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ontents Slide Master">
  <a:themeElements>
    <a:clrScheme name="ALLPPT-Color">
      <a:dk1>
        <a:srgbClr val="000000"/>
      </a:dk1>
      <a:lt1>
        <a:srgbClr val="FFFFFF"/>
      </a:lt1>
      <a:dk2>
        <a:srgbClr val="1F497D"/>
      </a:dk2>
      <a:lt2>
        <a:srgbClr val="EEECE1"/>
      </a:lt2>
      <a:accent1>
        <a:srgbClr val="07A398"/>
      </a:accent1>
      <a:accent2>
        <a:srgbClr val="0680C3"/>
      </a:accent2>
      <a:accent3>
        <a:srgbClr val="FBA200"/>
      </a:accent3>
      <a:accent4>
        <a:srgbClr val="E62601"/>
      </a:accent4>
      <a:accent5>
        <a:srgbClr val="2C2F45"/>
      </a:accent5>
      <a:accent6>
        <a:srgbClr val="2C2F45"/>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ection Break Slide Master">
  <a:themeElements>
    <a:clrScheme name="ALLPPT-Color">
      <a:dk1>
        <a:srgbClr val="000000"/>
      </a:dk1>
      <a:lt1>
        <a:srgbClr val="FFFFFF"/>
      </a:lt1>
      <a:dk2>
        <a:srgbClr val="1F497D"/>
      </a:dk2>
      <a:lt2>
        <a:srgbClr val="EEECE1"/>
      </a:lt2>
      <a:accent1>
        <a:srgbClr val="07A398"/>
      </a:accent1>
      <a:accent2>
        <a:srgbClr val="0680C3"/>
      </a:accent2>
      <a:accent3>
        <a:srgbClr val="FBA200"/>
      </a:accent3>
      <a:accent4>
        <a:srgbClr val="E62601"/>
      </a:accent4>
      <a:accent5>
        <a:srgbClr val="2C2F45"/>
      </a:accent5>
      <a:accent6>
        <a:srgbClr val="2C2F45"/>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