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wdp" ContentType="image/vnd.ms-phot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handoutMasterIdLst>
    <p:handoutMasterId r:id="rId40"/>
  </p:handoutMasterIdLst>
  <p:sldIdLst>
    <p:sldId id="256" r:id="rId2"/>
    <p:sldId id="596" r:id="rId3"/>
    <p:sldId id="603" r:id="rId4"/>
    <p:sldId id="677" r:id="rId5"/>
    <p:sldId id="686" r:id="rId6"/>
    <p:sldId id="630" r:id="rId7"/>
    <p:sldId id="688" r:id="rId8"/>
    <p:sldId id="287" r:id="rId9"/>
    <p:sldId id="687" r:id="rId10"/>
    <p:sldId id="678" r:id="rId11"/>
    <p:sldId id="272" r:id="rId12"/>
    <p:sldId id="673" r:id="rId13"/>
    <p:sldId id="278" r:id="rId14"/>
    <p:sldId id="679" r:id="rId15"/>
    <p:sldId id="276" r:id="rId16"/>
    <p:sldId id="681" r:id="rId17"/>
    <p:sldId id="695" r:id="rId18"/>
    <p:sldId id="689" r:id="rId19"/>
    <p:sldId id="690" r:id="rId20"/>
    <p:sldId id="692" r:id="rId21"/>
    <p:sldId id="691" r:id="rId22"/>
    <p:sldId id="674" r:id="rId23"/>
    <p:sldId id="683" r:id="rId24"/>
    <p:sldId id="682" r:id="rId25"/>
    <p:sldId id="680" r:id="rId26"/>
    <p:sldId id="696" r:id="rId27"/>
    <p:sldId id="697" r:id="rId28"/>
    <p:sldId id="698" r:id="rId29"/>
    <p:sldId id="693" r:id="rId30"/>
    <p:sldId id="675" r:id="rId31"/>
    <p:sldId id="684" r:id="rId32"/>
    <p:sldId id="694" r:id="rId33"/>
    <p:sldId id="284" r:id="rId34"/>
    <p:sldId id="636" r:id="rId35"/>
    <p:sldId id="676" r:id="rId36"/>
    <p:sldId id="606" r:id="rId37"/>
    <p:sldId id="607"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A8"/>
    <a:srgbClr val="02192B"/>
    <a:srgbClr val="FABE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5" autoAdjust="0"/>
    <p:restoredTop sz="86445" autoAdjust="0"/>
  </p:normalViewPr>
  <p:slideViewPr>
    <p:cSldViewPr snapToGrid="0">
      <p:cViewPr varScale="1">
        <p:scale>
          <a:sx n="63" d="100"/>
          <a:sy n="63" d="100"/>
        </p:scale>
        <p:origin x="-522" y="-96"/>
      </p:cViewPr>
      <p:guideLst>
        <p:guide orient="horz" pos="346"/>
        <p:guide orient="horz" pos="3974"/>
        <p:guide orient="horz" pos="3748"/>
        <p:guide orient="horz" pos="1221"/>
        <p:guide pos="3840"/>
        <p:guide pos="325"/>
        <p:guide pos="7355"/>
        <p:guide pos="665"/>
        <p:guide pos="7015"/>
      </p:guideLst>
    </p:cSldViewPr>
  </p:slideViewPr>
  <p:outlineViewPr>
    <p:cViewPr>
      <p:scale>
        <a:sx n="100" d="100"/>
        <a:sy n="100" d="100"/>
      </p:scale>
      <p:origin x="0" y="0"/>
    </p:cViewPr>
  </p:outlineViewPr>
  <p:notesTextViewPr>
    <p:cViewPr>
      <p:scale>
        <a:sx n="66" d="100"/>
        <a:sy n="66"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96C064A-D61B-4B21-B757-51A9B82445B8}" type="datetimeFigureOut">
              <a:rPr lang="en-US" smtClean="0"/>
              <a:pPr/>
              <a:t>5/31/2022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305E07-67EA-4042-A3F6-853A8AD8D20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Arial" panose="020B0604020202020204" pitchFamily="34" charset="0"/>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ea typeface="Arial" panose="020B0604020202020204" pitchFamily="34" charset="0"/>
              </a:defRPr>
            </a:lvl1pPr>
          </a:lstStyle>
          <a:p>
            <a:fld id="{8B15269A-55FC-4585-922B-8CD092A70BCE}" type="datetimeFigureOut">
              <a:rPr lang="zh-CN" altLang="en-US" smtClean="0"/>
              <a:pPr/>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Arial" panose="020B0604020202020204" pitchFamily="34" charset="0"/>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ea typeface="Arial" panose="020B0604020202020204" pitchFamily="34" charset="0"/>
              </a:defRPr>
            </a:lvl1pPr>
          </a:lstStyle>
          <a:p>
            <a:fld id="{DB8BF90E-C478-4C67-B34A-242B18FE301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1pPr>
    <a:lvl2pPr marL="4572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2pPr>
    <a:lvl3pPr marL="9144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3pPr>
    <a:lvl4pPr marL="13716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4pPr>
    <a:lvl5pPr marL="18288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A1327B-56FF-43C3-9393-9AAD07462EE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B8BF90E-C478-4C67-B34A-242B18FE3016}"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CA" dirty="0"/>
          </a:p>
        </p:txBody>
      </p:sp>
      <p:sp>
        <p:nvSpPr>
          <p:cNvPr id="4" name="عنصر نائب لرقم الشريحة 3"/>
          <p:cNvSpPr>
            <a:spLocks noGrp="1"/>
          </p:cNvSpPr>
          <p:nvPr>
            <p:ph type="sldNum" sz="quarter" idx="10"/>
          </p:nvPr>
        </p:nvSpPr>
        <p:spPr/>
        <p:txBody>
          <a:bodyPr/>
          <a:lstStyle/>
          <a:p>
            <a:fld id="{DB8BF90E-C478-4C67-B34A-242B18FE3016}" type="slidenum">
              <a:rPr lang="zh-CN" altLang="en-US" smtClean="0"/>
              <a:pPr/>
              <a:t>31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image4.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image6.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image8.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image10.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image12.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7" name="组合 6"/>
          <p:cNvGrpSpPr/>
          <p:nvPr userDrawn="1"/>
        </p:nvGrpSpPr>
        <p:grpSpPr>
          <a:xfrm>
            <a:off x="-1" y="1"/>
            <a:ext cx="12192002" cy="6858000"/>
            <a:chOff x="-1" y="1"/>
            <a:chExt cx="12192002" cy="6858000"/>
          </a:xfrm>
        </p:grpSpPr>
        <p:pic>
          <p:nvPicPr>
            <p:cNvPr id="8" name="图片 7"/>
            <p:cNvPicPr>
              <a:picLocks noChangeAspect="1"/>
            </p:cNvPicPr>
            <p:nvPr/>
          </p:nvPicPr>
          <p:blipFill rotWithShape="1">
            <a:blip r:embed="rId2" cstate="screen">
              <a:extLst>
                <a:ext uri="{BEBA8EAE-BF5A-486C-A8C5-ECC9F3942E4B}">
                  <a14:imgProps xmlns="" xmlns:a14="http://schemas.microsoft.com/office/drawing/2010/main">
                    <a14:imgLayer r:embed="rId3">
                      <a14:imgEffect>
                        <a14:brightnessContrast bright="-20000"/>
                      </a14:imgEffect>
                    </a14:imgLayer>
                  </a14:imgProps>
                </a:ext>
              </a:extLst>
            </a:blip>
            <a:srcRect/>
            <a:stretch>
              <a:fillRect/>
            </a:stretch>
          </p:blipFill>
          <p:spPr>
            <a:xfrm>
              <a:off x="-1" y="1"/>
              <a:ext cx="12192002" cy="6858000"/>
            </a:xfrm>
            <a:prstGeom prst="rect">
              <a:avLst/>
            </a:prstGeom>
          </p:spPr>
        </p:pic>
        <p:sp>
          <p:nvSpPr>
            <p:cNvPr id="9" name="矩形 8"/>
            <p:cNvSpPr/>
            <p:nvPr/>
          </p:nvSpPr>
          <p:spPr>
            <a:xfrm>
              <a:off x="-1" y="1"/>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组合 4"/>
          <p:cNvGrpSpPr/>
          <p:nvPr userDrawn="1"/>
        </p:nvGrpSpPr>
        <p:grpSpPr>
          <a:xfrm>
            <a:off x="-1" y="1"/>
            <a:ext cx="12192002" cy="6858000"/>
            <a:chOff x="-1" y="1"/>
            <a:chExt cx="12192002" cy="6858000"/>
          </a:xfrm>
        </p:grpSpPr>
        <p:pic>
          <p:nvPicPr>
            <p:cNvPr id="6" name="图片 5"/>
            <p:cNvPicPr>
              <a:picLocks noChangeAspect="1"/>
            </p:cNvPicPr>
            <p:nvPr/>
          </p:nvPicPr>
          <p:blipFill rotWithShape="1">
            <a:blip r:embed="rId2" cstate="screen">
              <a:grayscl/>
              <a:extLst>
                <a:ext uri="{BEBA8EAE-BF5A-486C-A8C5-ECC9F3942E4B}">
                  <a14:imgProps xmlns="" xmlns:a14="http://schemas.microsoft.com/office/drawing/2010/main">
                    <a14:imgLayer r:embed="rId3">
                      <a14:imgEffect>
                        <a14:brightnessContrast bright="-20000"/>
                      </a14:imgEffect>
                    </a14:imgLayer>
                  </a14:imgProps>
                </a:ext>
              </a:extLst>
            </a:blip>
            <a:srcRect/>
            <a:stretch>
              <a:fillRect/>
            </a:stretch>
          </p:blipFill>
          <p:spPr>
            <a:xfrm>
              <a:off x="-1" y="1"/>
              <a:ext cx="12192002" cy="6858000"/>
            </a:xfrm>
            <a:prstGeom prst="rect">
              <a:avLst/>
            </a:prstGeom>
          </p:spPr>
        </p:pic>
        <p:sp>
          <p:nvSpPr>
            <p:cNvPr id="7" name="矩形 6"/>
            <p:cNvSpPr/>
            <p:nvPr/>
          </p:nvSpPr>
          <p:spPr>
            <a:xfrm>
              <a:off x="0" y="1"/>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email">
            <a:extLst>
              <a:ext uri="{BEBA8EAE-BF5A-486C-A8C5-ECC9F3942E4B}">
                <a14:imgProps xmlns="" xmlns:a14="http://schemas.microsoft.com/office/drawing/2010/main">
                  <a14:imgLayer r:embed="rId3">
                    <a14:imgEffect>
                      <a14:colorTemperature colorTemp="4700"/>
                    </a14:imgEffect>
                    <a14:imgEffect>
                      <a14:saturation sat="66000"/>
                    </a14:imgEffect>
                  </a14:imgLayer>
                </a14:imgProps>
              </a:ext>
            </a:extLst>
          </a:blip>
          <a:srcRect/>
          <a:stretch>
            <a:fillRect/>
          </a:stretch>
        </p:blipFill>
        <p:spPr>
          <a:xfrm>
            <a:off x="-2" y="1"/>
            <a:ext cx="12192002" cy="6858000"/>
          </a:xfrm>
          <a:prstGeom prst="rect">
            <a:avLst/>
          </a:prstGeom>
        </p:spPr>
      </p:pic>
      <p:sp>
        <p:nvSpPr>
          <p:cNvPr id="7" name="矩形 6"/>
          <p:cNvSpPr/>
          <p:nvPr/>
        </p:nvSpPr>
        <p:spPr>
          <a:xfrm>
            <a:off x="0" y="0"/>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BEBA8EAE-BF5A-486C-A8C5-ECC9F3942E4B}">
                <a14:imgProps xmlns="" xmlns:a14="http://schemas.microsoft.com/office/drawing/2010/main">
                  <a14:imgLayer r:embed="rId3">
                    <a14:imgEffect>
                      <a14:colorTemperature colorTemp="4700"/>
                    </a14:imgEffect>
                  </a14:imgLayer>
                </a14:imgProps>
              </a:ext>
            </a:extLst>
          </a:blip>
          <a:stretch>
            <a:fillRect/>
          </a:stretch>
        </p:blipFill>
        <p:spPr>
          <a:xfrm>
            <a:off x="0" y="0"/>
            <a:ext cx="12192000" cy="6858000"/>
          </a:xfrm>
          <a:prstGeom prst="rect">
            <a:avLst/>
          </a:prstGeom>
        </p:spPr>
      </p:pic>
      <p:sp>
        <p:nvSpPr>
          <p:cNvPr id="3" name="矩形 2"/>
          <p:cNvSpPr/>
          <p:nvPr userDrawn="1"/>
        </p:nvSpPr>
        <p:spPr>
          <a:xfrm>
            <a:off x="0" y="0"/>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BEBA8EAE-BF5A-486C-A8C5-ECC9F3942E4B}">
                <a14:imgProps xmlns="" xmlns:a14="http://schemas.microsoft.com/office/drawing/2010/main">
                  <a14:imgLayer r:embed="rId3">
                    <a14:imgEffect>
                      <a14:brightnessContrast contrast="-40000"/>
                    </a14:imgEffect>
                  </a14:imgLayer>
                </a14:imgProps>
              </a:ext>
            </a:extLst>
          </a:blip>
          <a:srcRect/>
          <a:stretch>
            <a:fillRect/>
          </a:stretch>
        </p:blipFill>
        <p:spPr>
          <a:xfrm>
            <a:off x="-2" y="-1"/>
            <a:ext cx="12192002" cy="6858002"/>
          </a:xfrm>
          <a:prstGeom prst="rect">
            <a:avLst/>
          </a:prstGeom>
        </p:spPr>
      </p:pic>
      <p:sp>
        <p:nvSpPr>
          <p:cNvPr id="4" name="矩形 3"/>
          <p:cNvSpPr/>
          <p:nvPr userDrawn="1"/>
        </p:nvSpPr>
        <p:spPr>
          <a:xfrm>
            <a:off x="0" y="-1"/>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BEBA8EAE-BF5A-486C-A8C5-ECC9F3942E4B}">
                <a14:imgProps xmlns="" xmlns:a14="http://schemas.microsoft.com/office/drawing/2010/main">
                  <a14:imgLayer r:embed="rId3">
                    <a14:imgEffect>
                      <a14:saturation sat="0"/>
                    </a14:imgEffect>
                  </a14:imgLayer>
                </a14:imgProps>
              </a:ext>
            </a:extLst>
          </a:blip>
          <a:srcRect/>
          <a:stretch>
            <a:fillRect/>
          </a:stretch>
        </p:blipFill>
        <p:spPr>
          <a:xfrm>
            <a:off x="0" y="0"/>
            <a:ext cx="12192000" cy="6858001"/>
          </a:xfrm>
          <a:prstGeom prst="rect">
            <a:avLst/>
          </a:prstGeom>
        </p:spPr>
      </p:pic>
      <p:sp>
        <p:nvSpPr>
          <p:cNvPr id="4" name="矩形 3"/>
          <p:cNvSpPr/>
          <p:nvPr userDrawn="1"/>
        </p:nvSpPr>
        <p:spPr>
          <a:xfrm>
            <a:off x="0" y="0"/>
            <a:ext cx="12192000" cy="6858000"/>
          </a:xfrm>
          <a:prstGeom prst="rect">
            <a:avLst/>
          </a:prstGeom>
          <a:solidFill>
            <a:schemeClr val="accent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image6.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microsoft.com/office/2007/relationships/hdphoto" Target="../media/image6.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microsoft.com/office/2007/relationships/hdphoto" Target="../media/image6.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srcRect/>
          <a:stretch>
            <a:fillRect/>
          </a:stretch>
        </p:blipFill>
        <p:spPr>
          <a:xfrm>
            <a:off x="-1" y="1"/>
            <a:ext cx="12192002" cy="6858000"/>
          </a:xfrm>
          <a:prstGeom prst="rect">
            <a:avLst/>
          </a:prstGeom>
        </p:spPr>
      </p:pic>
      <p:sp>
        <p:nvSpPr>
          <p:cNvPr id="2" name="矩形 1"/>
          <p:cNvSpPr/>
          <p:nvPr/>
        </p:nvSpPr>
        <p:spPr>
          <a:xfrm>
            <a:off x="0" y="5715"/>
            <a:ext cx="12192000" cy="6857999"/>
          </a:xfrm>
          <a:prstGeom prst="rect">
            <a:avLst/>
          </a:prstGeom>
          <a:solidFill>
            <a:schemeClr val="accent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grpSp>
        <p:nvGrpSpPr>
          <p:cNvPr id="3" name="组合 2"/>
          <p:cNvGrpSpPr/>
          <p:nvPr/>
        </p:nvGrpSpPr>
        <p:grpSpPr>
          <a:xfrm>
            <a:off x="2044704" y="1669385"/>
            <a:ext cx="8102596" cy="2237840"/>
            <a:chOff x="2044704" y="2111345"/>
            <a:chExt cx="8102596" cy="2237840"/>
          </a:xfrm>
        </p:grpSpPr>
        <p:sp>
          <p:nvSpPr>
            <p:cNvPr id="4" name="文本框 3"/>
            <p:cNvSpPr txBox="1"/>
            <p:nvPr/>
          </p:nvSpPr>
          <p:spPr>
            <a:xfrm>
              <a:off x="2044704" y="2111345"/>
              <a:ext cx="8102596" cy="1198880"/>
            </a:xfrm>
            <a:prstGeom prst="rect">
              <a:avLst/>
            </a:prstGeom>
            <a:noFill/>
          </p:spPr>
          <p:txBody>
            <a:bodyPr wrap="square" rtlCol="0">
              <a:spAutoFit/>
            </a:bodyPr>
            <a:lstStyle/>
            <a:p>
              <a:pPr algn="dist"/>
              <a:endParaRPr lang="en-US" altLang="zh-CN" sz="7200" b="1" dirty="0">
                <a:solidFill>
                  <a:schemeClr val="accent1"/>
                </a:solidFill>
                <a:latin typeface="Arial" panose="020B0604020202020204" pitchFamily="34" charset="0"/>
                <a:ea typeface="Arial" panose="020B0604020202020204" pitchFamily="34" charset="0"/>
                <a:sym typeface="Arial" panose="020B0604020202020204" pitchFamily="34" charset="0"/>
              </a:endParaRPr>
            </a:p>
          </p:txBody>
        </p:sp>
        <p:cxnSp>
          <p:nvCxnSpPr>
            <p:cNvPr id="10" name="直接连接符 9"/>
            <p:cNvCxnSpPr/>
            <p:nvPr/>
          </p:nvCxnSpPr>
          <p:spPr>
            <a:xfrm>
              <a:off x="2120760" y="4349185"/>
              <a:ext cx="7920000" cy="0"/>
            </a:xfrm>
            <a:prstGeom prst="line">
              <a:avLst/>
            </a:prstGeom>
            <a:ln w="19050">
              <a:gradFill>
                <a:gsLst>
                  <a:gs pos="0">
                    <a:schemeClr val="accent1">
                      <a:alpha val="0"/>
                    </a:schemeClr>
                  </a:gs>
                  <a:gs pos="5000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9" name="مربع نص 8"/>
          <p:cNvSpPr txBox="1"/>
          <p:nvPr/>
        </p:nvSpPr>
        <p:spPr>
          <a:xfrm>
            <a:off x="624840" y="1066800"/>
            <a:ext cx="10896600" cy="2862322"/>
          </a:xfrm>
          <a:prstGeom prst="rect">
            <a:avLst/>
          </a:prstGeom>
          <a:noFill/>
        </p:spPr>
        <p:txBody>
          <a:bodyPr wrap="square" rtlCol="0">
            <a:spAutoFit/>
          </a:bodyPr>
          <a:lstStyle/>
          <a:p>
            <a:pPr algn="ctr"/>
            <a:r>
              <a:rPr lang="en-US" sz="6000" dirty="0" smtClean="0">
                <a:solidFill>
                  <a:schemeClr val="accent1"/>
                </a:solidFill>
                <a:latin typeface="Bell MT" pitchFamily="18" charset="0"/>
              </a:rPr>
              <a:t>Business recommender system Based on markets zones and commercial data</a:t>
            </a:r>
            <a:endParaRPr lang="en-CA" sz="6000" dirty="0">
              <a:solidFill>
                <a:schemeClr val="accent1"/>
              </a:solidFill>
            </a:endParaRPr>
          </a:p>
        </p:txBody>
      </p:sp>
      <p:sp>
        <p:nvSpPr>
          <p:cNvPr id="12" name="مربع نص 11"/>
          <p:cNvSpPr txBox="1"/>
          <p:nvPr/>
        </p:nvSpPr>
        <p:spPr>
          <a:xfrm>
            <a:off x="3672840" y="4069080"/>
            <a:ext cx="4419600" cy="369332"/>
          </a:xfrm>
          <a:prstGeom prst="rect">
            <a:avLst/>
          </a:prstGeom>
          <a:noFill/>
        </p:spPr>
        <p:txBody>
          <a:bodyPr wrap="square" rtlCol="0">
            <a:spAutoFit/>
          </a:bodyPr>
          <a:lstStyle/>
          <a:p>
            <a:pPr algn="ctr"/>
            <a:r>
              <a:rPr lang="en-US" dirty="0" smtClean="0">
                <a:solidFill>
                  <a:schemeClr val="bg1"/>
                </a:solidFill>
              </a:rPr>
              <a:t>Supervisor : Dr. MAI ABUSEIR</a:t>
            </a:r>
            <a:endParaRPr lang="en-CA" dirty="0">
              <a:solidFill>
                <a:schemeClr val="bg1"/>
              </a:solidFill>
            </a:endParaRPr>
          </a:p>
        </p:txBody>
      </p:sp>
      <p:sp>
        <p:nvSpPr>
          <p:cNvPr id="13" name="مربع نص 12"/>
          <p:cNvSpPr txBox="1"/>
          <p:nvPr/>
        </p:nvSpPr>
        <p:spPr>
          <a:xfrm>
            <a:off x="0" y="4572000"/>
            <a:ext cx="12192000" cy="923330"/>
          </a:xfrm>
          <a:prstGeom prst="rect">
            <a:avLst/>
          </a:prstGeom>
          <a:noFill/>
        </p:spPr>
        <p:txBody>
          <a:bodyPr wrap="square" rtlCol="0">
            <a:spAutoFit/>
          </a:bodyPr>
          <a:lstStyle/>
          <a:p>
            <a:pPr algn="ctr"/>
            <a:r>
              <a:rPr lang="en-US" dirty="0" smtClean="0">
                <a:solidFill>
                  <a:schemeClr val="bg1"/>
                </a:solidFill>
              </a:rPr>
              <a:t>BY:</a:t>
            </a:r>
          </a:p>
          <a:p>
            <a:pPr algn="ctr"/>
            <a:endParaRPr lang="en-US" dirty="0" smtClean="0">
              <a:solidFill>
                <a:schemeClr val="bg1"/>
              </a:solidFill>
            </a:endParaRPr>
          </a:p>
          <a:p>
            <a:r>
              <a:rPr lang="en-US" dirty="0" smtClean="0">
                <a:solidFill>
                  <a:schemeClr val="bg1"/>
                </a:solidFill>
              </a:rPr>
              <a:t>                                      Salsabeel AL zaqa               Ruba Egbaria              Rania Dameh</a:t>
            </a:r>
            <a:endParaRPr lang="en-CA" dirty="0">
              <a:solidFill>
                <a:schemeClr val="bg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54199" y="2345494"/>
            <a:ext cx="3272715" cy="32766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 name="椭圆 2"/>
          <p:cNvSpPr/>
          <p:nvPr/>
        </p:nvSpPr>
        <p:spPr>
          <a:xfrm>
            <a:off x="4457700" y="2345494"/>
            <a:ext cx="3276600" cy="32766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 name="椭圆 3"/>
          <p:cNvSpPr/>
          <p:nvPr/>
        </p:nvSpPr>
        <p:spPr>
          <a:xfrm>
            <a:off x="7065080" y="2345494"/>
            <a:ext cx="3272720" cy="3276600"/>
          </a:xfrm>
          <a:prstGeom prst="ellipse">
            <a:avLst/>
          </a:prstGeom>
          <a:noFill/>
          <a:ln w="127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5" name="组合 34"/>
          <p:cNvGrpSpPr/>
          <p:nvPr/>
        </p:nvGrpSpPr>
        <p:grpSpPr>
          <a:xfrm>
            <a:off x="2301875" y="2989436"/>
            <a:ext cx="7588885" cy="2424267"/>
            <a:chOff x="2301875" y="2989436"/>
            <a:chExt cx="7588885" cy="2424267"/>
          </a:xfrm>
        </p:grpSpPr>
        <p:sp>
          <p:nvSpPr>
            <p:cNvPr id="9" name="任意多边形: 形状 8"/>
            <p:cNvSpPr/>
            <p:nvPr/>
          </p:nvSpPr>
          <p:spPr>
            <a:xfrm>
              <a:off x="7061200" y="2989436"/>
              <a:ext cx="673100" cy="1983770"/>
            </a:xfrm>
            <a:custGeom>
              <a:avLst/>
              <a:gdLst>
                <a:gd name="connsiteX0" fmla="*/ 336550 w 673100"/>
                <a:gd name="connsiteY0" fmla="*/ 0 h 1983770"/>
                <a:gd name="connsiteX1" fmla="*/ 393304 w 673100"/>
                <a:gd name="connsiteY1" fmla="*/ 75896 h 1983770"/>
                <a:gd name="connsiteX2" fmla="*/ 673100 w 673100"/>
                <a:gd name="connsiteY2" fmla="*/ 991885 h 1983770"/>
                <a:gd name="connsiteX3" fmla="*/ 393304 w 673100"/>
                <a:gd name="connsiteY3" fmla="*/ 1907874 h 1983770"/>
                <a:gd name="connsiteX4" fmla="*/ 336550 w 673100"/>
                <a:gd name="connsiteY4" fmla="*/ 1983770 h 1983770"/>
                <a:gd name="connsiteX5" fmla="*/ 279796 w 673100"/>
                <a:gd name="connsiteY5" fmla="*/ 1907874 h 1983770"/>
                <a:gd name="connsiteX6" fmla="*/ 0 w 673100"/>
                <a:gd name="connsiteY6" fmla="*/ 991885 h 1983770"/>
                <a:gd name="connsiteX7" fmla="*/ 279796 w 673100"/>
                <a:gd name="connsiteY7" fmla="*/ 75896 h 1983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3100" h="1983770">
                  <a:moveTo>
                    <a:pt x="336550" y="0"/>
                  </a:moveTo>
                  <a:lnTo>
                    <a:pt x="393304" y="75896"/>
                  </a:lnTo>
                  <a:cubicBezTo>
                    <a:pt x="569953" y="337370"/>
                    <a:pt x="673100" y="652582"/>
                    <a:pt x="673100" y="991885"/>
                  </a:cubicBezTo>
                  <a:cubicBezTo>
                    <a:pt x="673100" y="1331188"/>
                    <a:pt x="569953" y="1646400"/>
                    <a:pt x="393304" y="1907874"/>
                  </a:cubicBezTo>
                  <a:lnTo>
                    <a:pt x="336550" y="1983770"/>
                  </a:lnTo>
                  <a:lnTo>
                    <a:pt x="279796" y="1907874"/>
                  </a:lnTo>
                  <a:cubicBezTo>
                    <a:pt x="103148" y="1646400"/>
                    <a:pt x="0" y="1331188"/>
                    <a:pt x="0" y="991885"/>
                  </a:cubicBezTo>
                  <a:cubicBezTo>
                    <a:pt x="0" y="652582"/>
                    <a:pt x="103148" y="337370"/>
                    <a:pt x="279796" y="7589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0" name="任意多边形: 形状 9"/>
            <p:cNvSpPr/>
            <p:nvPr/>
          </p:nvSpPr>
          <p:spPr>
            <a:xfrm>
              <a:off x="4457700" y="2989436"/>
              <a:ext cx="673100" cy="1983770"/>
            </a:xfrm>
            <a:custGeom>
              <a:avLst/>
              <a:gdLst>
                <a:gd name="connsiteX0" fmla="*/ 336550 w 673100"/>
                <a:gd name="connsiteY0" fmla="*/ 0 h 1983770"/>
                <a:gd name="connsiteX1" fmla="*/ 393304 w 673100"/>
                <a:gd name="connsiteY1" fmla="*/ 75896 h 1983770"/>
                <a:gd name="connsiteX2" fmla="*/ 673100 w 673100"/>
                <a:gd name="connsiteY2" fmla="*/ 991885 h 1983770"/>
                <a:gd name="connsiteX3" fmla="*/ 393304 w 673100"/>
                <a:gd name="connsiteY3" fmla="*/ 1907874 h 1983770"/>
                <a:gd name="connsiteX4" fmla="*/ 336550 w 673100"/>
                <a:gd name="connsiteY4" fmla="*/ 1983770 h 1983770"/>
                <a:gd name="connsiteX5" fmla="*/ 279796 w 673100"/>
                <a:gd name="connsiteY5" fmla="*/ 1907874 h 1983770"/>
                <a:gd name="connsiteX6" fmla="*/ 0 w 673100"/>
                <a:gd name="connsiteY6" fmla="*/ 991885 h 1983770"/>
                <a:gd name="connsiteX7" fmla="*/ 279796 w 673100"/>
                <a:gd name="connsiteY7" fmla="*/ 75896 h 1983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3100" h="1983770">
                  <a:moveTo>
                    <a:pt x="336550" y="0"/>
                  </a:moveTo>
                  <a:lnTo>
                    <a:pt x="393304" y="75896"/>
                  </a:lnTo>
                  <a:cubicBezTo>
                    <a:pt x="569953" y="337370"/>
                    <a:pt x="673100" y="652582"/>
                    <a:pt x="673100" y="991885"/>
                  </a:cubicBezTo>
                  <a:cubicBezTo>
                    <a:pt x="673100" y="1331188"/>
                    <a:pt x="569953" y="1646400"/>
                    <a:pt x="393304" y="1907874"/>
                  </a:cubicBezTo>
                  <a:lnTo>
                    <a:pt x="336550" y="1983770"/>
                  </a:lnTo>
                  <a:lnTo>
                    <a:pt x="279796" y="1907874"/>
                  </a:lnTo>
                  <a:cubicBezTo>
                    <a:pt x="103148" y="1646400"/>
                    <a:pt x="0" y="1331188"/>
                    <a:pt x="0" y="991885"/>
                  </a:cubicBezTo>
                  <a:cubicBezTo>
                    <a:pt x="0" y="652582"/>
                    <a:pt x="103148" y="337370"/>
                    <a:pt x="279796" y="7589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 name="乘号 10"/>
            <p:cNvSpPr/>
            <p:nvPr/>
          </p:nvSpPr>
          <p:spPr>
            <a:xfrm>
              <a:off x="4622800" y="3805994"/>
              <a:ext cx="355600" cy="355600"/>
            </a:xfrm>
            <a:prstGeom prst="mathMultiply">
              <a:avLst>
                <a:gd name="adj1"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 name="乘号 11"/>
            <p:cNvSpPr/>
            <p:nvPr/>
          </p:nvSpPr>
          <p:spPr>
            <a:xfrm>
              <a:off x="7227887" y="3805994"/>
              <a:ext cx="355600" cy="355600"/>
            </a:xfrm>
            <a:prstGeom prst="mathMultiply">
              <a:avLst>
                <a:gd name="adj1"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5" name="文本框 4"/>
            <p:cNvSpPr txBox="1"/>
            <p:nvPr/>
          </p:nvSpPr>
          <p:spPr>
            <a:xfrm>
              <a:off x="2301875" y="3025916"/>
              <a:ext cx="20447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smtClean="0">
                  <a:ln>
                    <a:noFill/>
                  </a:ln>
                  <a:solidFill>
                    <a:prstClr val="white"/>
                  </a:solidFill>
                  <a:effectLst/>
                  <a:uLnTx/>
                  <a:uFillTx/>
                  <a:latin typeface="Bell MT" pitchFamily="18" charset="0"/>
                  <a:ea typeface="Arial" panose="020B0604020202020204" pitchFamily="34" charset="0"/>
                  <a:sym typeface="Arial" panose="020B0604020202020204" pitchFamily="34" charset="0"/>
                </a:rPr>
                <a:t>1</a:t>
              </a:r>
              <a:endParaRPr kumimoji="0" lang="zh-CN" altLang="en-US" sz="4000" b="1" i="0" u="none" strike="noStrike" kern="1200" cap="none" spc="0" normalizeH="0" baseline="0" noProof="0" dirty="0">
                <a:ln>
                  <a:noFill/>
                </a:ln>
                <a:solidFill>
                  <a:prstClr val="white"/>
                </a:solidFill>
                <a:effectLst/>
                <a:uLnTx/>
                <a:uFillTx/>
                <a:latin typeface="Bell MT" pitchFamily="18" charset="0"/>
                <a:ea typeface="Arial" panose="020B0604020202020204" pitchFamily="34" charset="0"/>
                <a:sym typeface="Arial" panose="020B0604020202020204" pitchFamily="34" charset="0"/>
              </a:endParaRPr>
            </a:p>
          </p:txBody>
        </p:sp>
        <p:sp>
          <p:nvSpPr>
            <p:cNvPr id="6" name="矩形 5"/>
            <p:cNvSpPr/>
            <p:nvPr/>
          </p:nvSpPr>
          <p:spPr>
            <a:xfrm>
              <a:off x="2470150" y="3950723"/>
              <a:ext cx="1708150"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COLLECT</a:t>
              </a:r>
              <a:r>
                <a:rPr kumimoji="0" lang="en-US" altLang="zh-CN" sz="2400" b="0" i="0" u="none" strike="noStrike" kern="1200" cap="none" spc="0" normalizeH="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 THE DATA</a:t>
              </a:r>
              <a:endParaRPr kumimoji="0" lang="zh-CN" altLang="en-US" sz="2400" b="0" i="0" u="none" strike="noStrike" kern="1200" cap="none" spc="0" normalizeH="0" baseline="0" noProof="0" dirty="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endParaRPr>
            </a:p>
          </p:txBody>
        </p:sp>
        <p:sp>
          <p:nvSpPr>
            <p:cNvPr id="7" name="文本框 6"/>
            <p:cNvSpPr txBox="1"/>
            <p:nvPr/>
          </p:nvSpPr>
          <p:spPr>
            <a:xfrm>
              <a:off x="7830185" y="3071636"/>
              <a:ext cx="20447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smtClean="0">
                  <a:ln>
                    <a:noFill/>
                  </a:ln>
                  <a:solidFill>
                    <a:prstClr val="white"/>
                  </a:solidFill>
                  <a:effectLst/>
                  <a:uLnTx/>
                  <a:uFillTx/>
                  <a:latin typeface="Bell MT" pitchFamily="18" charset="0"/>
                  <a:ea typeface="Arial" panose="020B0604020202020204" pitchFamily="34" charset="0"/>
                  <a:sym typeface="Arial" panose="020B0604020202020204" pitchFamily="34" charset="0"/>
                </a:rPr>
                <a:t>3</a:t>
              </a:r>
              <a:endParaRPr kumimoji="0" lang="zh-CN" altLang="en-US" sz="4000" b="1" i="0" u="none" strike="noStrike" kern="1200" cap="none" spc="0" normalizeH="0" baseline="0" noProof="0" dirty="0">
                <a:ln>
                  <a:noFill/>
                </a:ln>
                <a:solidFill>
                  <a:prstClr val="white"/>
                </a:solidFill>
                <a:effectLst/>
                <a:uLnTx/>
                <a:uFillTx/>
                <a:latin typeface="Bell MT" pitchFamily="18" charset="0"/>
                <a:ea typeface="Arial" panose="020B0604020202020204" pitchFamily="34" charset="0"/>
                <a:sym typeface="Arial" panose="020B0604020202020204" pitchFamily="34" charset="0"/>
              </a:endParaRPr>
            </a:p>
          </p:txBody>
        </p:sp>
        <p:sp>
          <p:nvSpPr>
            <p:cNvPr id="8" name="矩形 7"/>
            <p:cNvSpPr/>
            <p:nvPr/>
          </p:nvSpPr>
          <p:spPr>
            <a:xfrm>
              <a:off x="7818120" y="3752603"/>
              <a:ext cx="2072640" cy="1200329"/>
            </a:xfrm>
            <a:prstGeom prst="rect">
              <a:avLst/>
            </a:prstGeom>
          </p:spPr>
          <p:txBody>
            <a:bodyPr wrap="square">
              <a:spAutoFit/>
            </a:bodyPr>
            <a:lstStyle/>
            <a:p>
              <a:pPr lvl="0" algn="ctr">
                <a:defRPr/>
              </a:pPr>
              <a:r>
                <a:rPr kumimoji="0" lang="en-US" altLang="zh-CN" sz="2400" b="1" i="0" u="none" strike="noStrike" kern="1200" cap="none" spc="0" normalizeH="0" baseline="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DROP</a:t>
              </a:r>
              <a:r>
                <a:rPr kumimoji="0" lang="en-US" altLang="zh-CN" sz="2400" b="1" i="0" u="none" strike="noStrike" kern="1200" cap="none" spc="0" normalizeH="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 </a:t>
              </a:r>
              <a:br>
                <a:rPr kumimoji="0" lang="en-US" altLang="zh-CN" sz="2400" b="1" i="0" u="none" strike="noStrike" kern="1200" cap="none" spc="0" normalizeH="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br>
              <a:r>
                <a:rPr kumimoji="0" lang="en-US" altLang="zh-CN" sz="2400" b="1" i="0" u="none" strike="noStrike" kern="1200" cap="none" spc="0" normalizeH="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UNNESSERY COLUMN</a:t>
              </a:r>
              <a:endParaRPr kumimoji="0" lang="zh-CN" altLang="en-US" sz="2400" b="1" i="0" u="none" strike="noStrike" kern="1200" cap="none" spc="0" normalizeH="0" baseline="0" noProof="0" dirty="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endParaRPr>
            </a:p>
          </p:txBody>
        </p:sp>
        <p:sp>
          <p:nvSpPr>
            <p:cNvPr id="13" name="文本框 12"/>
            <p:cNvSpPr txBox="1"/>
            <p:nvPr/>
          </p:nvSpPr>
          <p:spPr>
            <a:xfrm>
              <a:off x="5027930" y="3056396"/>
              <a:ext cx="20447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smtClean="0">
                  <a:ln>
                    <a:noFill/>
                  </a:ln>
                  <a:solidFill>
                    <a:prstClr val="white"/>
                  </a:solidFill>
                  <a:effectLst/>
                  <a:uLnTx/>
                  <a:uFillTx/>
                  <a:latin typeface="Bell MT" pitchFamily="18" charset="0"/>
                  <a:ea typeface="Arial" panose="020B0604020202020204" pitchFamily="34" charset="0"/>
                  <a:sym typeface="Arial" panose="020B0604020202020204" pitchFamily="34" charset="0"/>
                </a:rPr>
                <a:t>2</a:t>
              </a:r>
              <a:endParaRPr kumimoji="0" lang="zh-CN" altLang="en-US" sz="4000" b="1" i="0" u="none" strike="noStrike" kern="1200" cap="none" spc="0" normalizeH="0" baseline="0" noProof="0" dirty="0">
                <a:ln>
                  <a:noFill/>
                </a:ln>
                <a:solidFill>
                  <a:prstClr val="white"/>
                </a:solidFill>
                <a:effectLst/>
                <a:uLnTx/>
                <a:uFillTx/>
                <a:latin typeface="Bell MT" pitchFamily="18" charset="0"/>
                <a:ea typeface="Arial" panose="020B0604020202020204" pitchFamily="34" charset="0"/>
                <a:sym typeface="Arial" panose="020B0604020202020204" pitchFamily="34" charset="0"/>
              </a:endParaRPr>
            </a:p>
          </p:txBody>
        </p:sp>
        <p:sp>
          <p:nvSpPr>
            <p:cNvPr id="14" name="矩形 13"/>
            <p:cNvSpPr/>
            <p:nvPr/>
          </p:nvSpPr>
          <p:spPr>
            <a:xfrm>
              <a:off x="4967604" y="3844043"/>
              <a:ext cx="2332356" cy="1569660"/>
            </a:xfrm>
            <a:prstGeom prst="rect">
              <a:avLst/>
            </a:prstGeom>
          </p:spPr>
          <p:txBody>
            <a:bodyPr wrap="square">
              <a:spAutoFit/>
            </a:bodyPr>
            <a:lstStyle/>
            <a:p>
              <a:pPr lvl="0" algn="ctr">
                <a:defRPr/>
              </a:pPr>
              <a:r>
                <a:rPr kumimoji="0" lang="en-US" altLang="zh-CN" sz="2400" b="1" i="0" u="none" strike="noStrike" kern="1200" cap="none" spc="0" normalizeH="0" baseline="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DELETE</a:t>
              </a:r>
              <a:r>
                <a:rPr kumimoji="0" lang="en-US" altLang="zh-CN" sz="2400" b="1" i="0" u="none" strike="noStrike" kern="1200" cap="none" spc="0" normalizeH="0" noProof="0" dirty="0" smtClean="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rPr>
                <a:t> </a:t>
              </a:r>
            </a:p>
            <a:p>
              <a:pPr lvl="0" algn="ctr">
                <a:defRPr/>
              </a:pPr>
              <a:r>
                <a:rPr lang="en-US" altLang="zh-CN" sz="2400" b="1" baseline="0" dirty="0" smtClean="0">
                  <a:solidFill>
                    <a:schemeClr val="bg1">
                      <a:lumMod val="75000"/>
                    </a:schemeClr>
                  </a:solidFill>
                  <a:latin typeface="Bell MT" pitchFamily="18" charset="0"/>
                  <a:ea typeface="Arial" panose="020B0604020202020204" pitchFamily="34" charset="0"/>
                  <a:sym typeface="Arial" panose="020B0604020202020204" pitchFamily="34" charset="0"/>
                </a:rPr>
                <a:t>OR</a:t>
              </a:r>
              <a:r>
                <a:rPr lang="en-US" altLang="zh-CN" sz="2400" b="1" dirty="0" smtClean="0">
                  <a:solidFill>
                    <a:schemeClr val="bg1">
                      <a:lumMod val="75000"/>
                    </a:schemeClr>
                  </a:solidFill>
                  <a:latin typeface="Bell MT" pitchFamily="18" charset="0"/>
                  <a:ea typeface="Arial" panose="020B0604020202020204" pitchFamily="34" charset="0"/>
                  <a:sym typeface="Arial" panose="020B0604020202020204" pitchFamily="34" charset="0"/>
                </a:rPr>
                <a:t> FILL UNCOMPLET DATA</a:t>
              </a:r>
              <a:endParaRPr kumimoji="0" lang="zh-CN" altLang="en-US" sz="2400" b="1" i="0" u="none" strike="noStrike" kern="1200" cap="none" spc="0" normalizeH="0" baseline="0" noProof="0" dirty="0">
                <a:ln>
                  <a:noFill/>
                </a:ln>
                <a:solidFill>
                  <a:schemeClr val="bg1">
                    <a:lumMod val="75000"/>
                  </a:schemeClr>
                </a:solidFill>
                <a:effectLst/>
                <a:uLnTx/>
                <a:uFillTx/>
                <a:latin typeface="Bell MT" pitchFamily="18" charset="0"/>
                <a:ea typeface="Arial" panose="020B0604020202020204" pitchFamily="34" charset="0"/>
                <a:sym typeface="Arial" panose="020B0604020202020204" pitchFamily="34" charset="0"/>
              </a:endParaRPr>
            </a:p>
          </p:txBody>
        </p:sp>
      </p:grpSp>
      <p:grpSp>
        <p:nvGrpSpPr>
          <p:cNvPr id="36" name="组合 35"/>
          <p:cNvGrpSpPr/>
          <p:nvPr/>
        </p:nvGrpSpPr>
        <p:grpSpPr>
          <a:xfrm>
            <a:off x="2786920" y="699135"/>
            <a:ext cx="6618160" cy="646331"/>
            <a:chOff x="2786920" y="699135"/>
            <a:chExt cx="6618160" cy="646331"/>
          </a:xfrm>
        </p:grpSpPr>
        <p:sp>
          <p:nvSpPr>
            <p:cNvPr id="38" name="矩形 37"/>
            <p:cNvSpPr/>
            <p:nvPr/>
          </p:nvSpPr>
          <p:spPr>
            <a:xfrm>
              <a:off x="4856399" y="699135"/>
              <a:ext cx="2479204" cy="646331"/>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ANALYZING DTATA</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39" name="组合 38"/>
            <p:cNvGrpSpPr/>
            <p:nvPr/>
          </p:nvGrpSpPr>
          <p:grpSpPr>
            <a:xfrm>
              <a:off x="7065080" y="742162"/>
              <a:ext cx="2340000" cy="537302"/>
              <a:chOff x="7065080" y="742162"/>
              <a:chExt cx="2340000" cy="537302"/>
            </a:xfrm>
          </p:grpSpPr>
          <p:grpSp>
            <p:nvGrpSpPr>
              <p:cNvPr id="47" name="组合 46"/>
              <p:cNvGrpSpPr/>
              <p:nvPr/>
            </p:nvGrpSpPr>
            <p:grpSpPr>
              <a:xfrm>
                <a:off x="7263080" y="742162"/>
                <a:ext cx="342000" cy="72000"/>
                <a:chOff x="7263080" y="742162"/>
                <a:chExt cx="342000" cy="72000"/>
              </a:xfrm>
            </p:grpSpPr>
            <p:cxnSp>
              <p:nvCxnSpPr>
                <p:cNvPr id="51" name="直接连接符 50"/>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椭圆 51"/>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48" name="直接连接符 47"/>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2786920" y="742162"/>
              <a:ext cx="2340000" cy="537302"/>
              <a:chOff x="2786920" y="742162"/>
              <a:chExt cx="2340000" cy="537302"/>
            </a:xfrm>
          </p:grpSpPr>
          <p:grpSp>
            <p:nvGrpSpPr>
              <p:cNvPr id="41" name="组合 40"/>
              <p:cNvGrpSpPr/>
              <p:nvPr/>
            </p:nvGrpSpPr>
            <p:grpSpPr>
              <a:xfrm>
                <a:off x="4586920" y="742162"/>
                <a:ext cx="342000" cy="72000"/>
                <a:chOff x="4586920" y="742162"/>
                <a:chExt cx="342000" cy="72000"/>
              </a:xfrm>
            </p:grpSpPr>
            <p:cxnSp>
              <p:nvCxnSpPr>
                <p:cNvPr id="45" name="直接连接符 44"/>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椭圆 45"/>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42" name="直接连接符 41"/>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2" presetClass="entr" presetSubtype="8" accel="18600" decel="81300" fill="hold" grpId="0" nodeType="withEffect">
                                  <p:stCondLst>
                                    <p:cond delay="75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750" fill="hold"/>
                                        <p:tgtEl>
                                          <p:spTgt spid="2"/>
                                        </p:tgtEl>
                                        <p:attrNameLst>
                                          <p:attrName>ppt_x</p:attrName>
                                        </p:attrNameLst>
                                      </p:cBhvr>
                                      <p:tavLst>
                                        <p:tav tm="0">
                                          <p:val>
                                            <p:strVal val="0-#ppt_w/2"/>
                                          </p:val>
                                        </p:tav>
                                        <p:tav tm="100000">
                                          <p:val>
                                            <p:strVal val="#ppt_x"/>
                                          </p:val>
                                        </p:tav>
                                      </p:tavLst>
                                    </p:anim>
                                    <p:anim calcmode="lin" valueType="num">
                                      <p:cBhvr additive="base">
                                        <p:cTn id="13" dur="75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4" accel="18600" decel="81300" fill="hold" grpId="0" nodeType="withEffect">
                                  <p:stCondLst>
                                    <p:cond delay="7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750" fill="hold"/>
                                        <p:tgtEl>
                                          <p:spTgt spid="3"/>
                                        </p:tgtEl>
                                        <p:attrNameLst>
                                          <p:attrName>ppt_x</p:attrName>
                                        </p:attrNameLst>
                                      </p:cBhvr>
                                      <p:tavLst>
                                        <p:tav tm="0">
                                          <p:val>
                                            <p:strVal val="#ppt_x"/>
                                          </p:val>
                                        </p:tav>
                                        <p:tav tm="100000">
                                          <p:val>
                                            <p:strVal val="#ppt_x"/>
                                          </p:val>
                                        </p:tav>
                                      </p:tavLst>
                                    </p:anim>
                                    <p:anim calcmode="lin" valueType="num">
                                      <p:cBhvr additive="base">
                                        <p:cTn id="17" dur="75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2" accel="18600" decel="81300" fill="hold" grpId="0" nodeType="withEffect">
                                  <p:stCondLst>
                                    <p:cond delay="75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750" fill="hold"/>
                                        <p:tgtEl>
                                          <p:spTgt spid="4"/>
                                        </p:tgtEl>
                                        <p:attrNameLst>
                                          <p:attrName>ppt_x</p:attrName>
                                        </p:attrNameLst>
                                      </p:cBhvr>
                                      <p:tavLst>
                                        <p:tav tm="0">
                                          <p:val>
                                            <p:strVal val="1+#ppt_w/2"/>
                                          </p:val>
                                        </p:tav>
                                        <p:tav tm="100000">
                                          <p:val>
                                            <p:strVal val="#ppt_x"/>
                                          </p:val>
                                        </p:tav>
                                      </p:tavLst>
                                    </p:anim>
                                    <p:anim calcmode="lin" valueType="num">
                                      <p:cBhvr additive="base">
                                        <p:cTn id="21" dur="750" fill="hold"/>
                                        <p:tgtEl>
                                          <p:spTgt spid="4"/>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150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7008" y="2333392"/>
            <a:ext cx="5415240" cy="3973212"/>
            <a:chOff x="1040448" y="2501032"/>
            <a:chExt cx="5415240" cy="3973212"/>
          </a:xfrm>
        </p:grpSpPr>
        <p:cxnSp>
          <p:nvCxnSpPr>
            <p:cNvPr id="77" name="直接连接符 76"/>
            <p:cNvCxnSpPr/>
            <p:nvPr/>
          </p:nvCxnSpPr>
          <p:spPr>
            <a:xfrm>
              <a:off x="1055688" y="2501032"/>
              <a:ext cx="5400000" cy="0"/>
            </a:xfrm>
            <a:prstGeom prst="line">
              <a:avLst/>
            </a:prstGeom>
            <a:ln>
              <a:solidFill>
                <a:schemeClr val="bg1">
                  <a:alpha val="50000"/>
                </a:schemeClr>
              </a:solidFill>
              <a:headEnd type="oval" w="sm" len="sm"/>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1055688" y="4235440"/>
              <a:ext cx="5400000" cy="0"/>
            </a:xfrm>
            <a:prstGeom prst="line">
              <a:avLst/>
            </a:prstGeom>
            <a:ln>
              <a:solidFill>
                <a:schemeClr val="bg1">
                  <a:alpha val="50000"/>
                </a:schemeClr>
              </a:solidFill>
              <a:headEnd type="oval" w="sm" len="sm"/>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040448" y="6474244"/>
              <a:ext cx="5400000" cy="0"/>
            </a:xfrm>
            <a:prstGeom prst="line">
              <a:avLst/>
            </a:prstGeom>
            <a:ln>
              <a:solidFill>
                <a:schemeClr val="bg1">
                  <a:alpha val="50000"/>
                </a:schemeClr>
              </a:solidFill>
              <a:headEnd type="oval" w="sm" len="sm"/>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0" y="944880"/>
            <a:ext cx="5501640" cy="5494234"/>
            <a:chOff x="984186" y="1981427"/>
            <a:chExt cx="4425000" cy="3826206"/>
          </a:xfrm>
        </p:grpSpPr>
        <p:grpSp>
          <p:nvGrpSpPr>
            <p:cNvPr id="84" name="组合 83"/>
            <p:cNvGrpSpPr/>
            <p:nvPr/>
          </p:nvGrpSpPr>
          <p:grpSpPr>
            <a:xfrm>
              <a:off x="984186" y="1981427"/>
              <a:ext cx="4118560" cy="897002"/>
              <a:chOff x="1199114" y="2485176"/>
              <a:chExt cx="4118560" cy="897002"/>
            </a:xfrm>
          </p:grpSpPr>
          <p:sp>
            <p:nvSpPr>
              <p:cNvPr id="85" name="矩形 84"/>
              <p:cNvSpPr/>
              <p:nvPr/>
            </p:nvSpPr>
            <p:spPr>
              <a:xfrm>
                <a:off x="1199114" y="2485176"/>
                <a:ext cx="4045014" cy="523220"/>
              </a:xfrm>
              <a:prstGeom prst="rect">
                <a:avLst/>
              </a:prstGeom>
            </p:spPr>
            <p:txBody>
              <a:bodyPr wrap="square">
                <a:spAutoFit/>
              </a:bodyPr>
              <a:lstStyle/>
              <a:p>
                <a:r>
                  <a:rPr lang="en-US" altLang="zh-CN" sz="2800" b="1" spc="50" dirty="0" smtClean="0">
                    <a:solidFill>
                      <a:schemeClr val="accent1"/>
                    </a:solidFill>
                    <a:effectLst>
                      <a:outerShdw blurRad="127000" algn="ctr" rotWithShape="0">
                        <a:prstClr val="black"/>
                      </a:outerShdw>
                    </a:effectLst>
                    <a:latin typeface="Arial" panose="020B0604020202020204" pitchFamily="34" charset="0"/>
                    <a:ea typeface="Arial" panose="020B0604020202020204" pitchFamily="34" charset="0"/>
                    <a:sym typeface="Arial" panose="020B0604020202020204" pitchFamily="34" charset="0"/>
                  </a:rPr>
                  <a:t>Profession number</a:t>
                </a:r>
                <a:endParaRPr lang="zh-CN" altLang="en-US" sz="2000" b="1" spc="50" dirty="0">
                  <a:solidFill>
                    <a:schemeClr val="accent1"/>
                  </a:solidFill>
                  <a:effectLst>
                    <a:outerShdw blurRad="127000" algn="ctr" rotWithShape="0">
                      <a:prstClr val="black"/>
                    </a:outerShdw>
                  </a:effectLst>
                  <a:latin typeface="Arial" panose="020B0604020202020204" pitchFamily="34" charset="0"/>
                  <a:ea typeface="Arial" panose="020B0604020202020204" pitchFamily="34" charset="0"/>
                  <a:sym typeface="Arial" panose="020B0604020202020204" pitchFamily="34" charset="0"/>
                </a:endParaRPr>
              </a:p>
            </p:txBody>
          </p:sp>
          <p:sp>
            <p:nvSpPr>
              <p:cNvPr id="86" name="矩形 85"/>
              <p:cNvSpPr/>
              <p:nvPr/>
            </p:nvSpPr>
            <p:spPr>
              <a:xfrm>
                <a:off x="1199115" y="2814185"/>
                <a:ext cx="4118559" cy="567993"/>
              </a:xfrm>
              <a:prstGeom prst="rect">
                <a:avLst/>
              </a:prstGeom>
            </p:spPr>
            <p:txBody>
              <a:bodyPr wrap="square">
                <a:spAutoFit/>
              </a:bodyPr>
              <a:lstStyle/>
              <a:p>
                <a:endParaRPr lang="en-US" altLang="zh-CN" sz="1100" dirty="0" smtClean="0">
                  <a:solidFill>
                    <a:schemeClr val="bg1">
                      <a:lumMod val="85000"/>
                    </a:schemeClr>
                  </a:solidFill>
                  <a:latin typeface="Arial" panose="020B0604020202020204" pitchFamily="34" charset="0"/>
                  <a:ea typeface="Arial" panose="020B0604020202020204" pitchFamily="34" charset="0"/>
                  <a:sym typeface="Arial" panose="020B0604020202020204" pitchFamily="34" charset="0"/>
                </a:endParaRPr>
              </a:p>
              <a:p>
                <a:r>
                  <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rPr>
                  <a:t>EX: 1010  </a:t>
                </a:r>
                <a:r>
                  <a:rPr lang="en-US" altLang="zh-CN" dirty="0" smtClean="0">
                    <a:solidFill>
                      <a:schemeClr val="bg1">
                        <a:lumMod val="85000"/>
                      </a:schemeClr>
                    </a:solidFill>
                    <a:latin typeface="Bell MT" pitchFamily="18" charset="0"/>
                    <a:ea typeface="Arial" panose="020B0604020202020204" pitchFamily="34" charset="0"/>
                    <a:sym typeface="Wingdings" pitchFamily="2" charset="2"/>
                  </a:rPr>
                  <a:t> </a:t>
                </a:r>
                <a:r>
                  <a:rPr lang="en-CA" altLang="zh-CN" dirty="0" smtClean="0">
                    <a:solidFill>
                      <a:schemeClr val="bg1">
                        <a:lumMod val="85000"/>
                      </a:schemeClr>
                    </a:solidFill>
                    <a:latin typeface="Bell MT" pitchFamily="18" charset="0"/>
                    <a:ea typeface="Arial" panose="020B0604020202020204" pitchFamily="34" charset="0"/>
                    <a:sym typeface="Wingdings" pitchFamily="2" charset="2"/>
                  </a:rPr>
                  <a:t>Animal slaughterhouses and meat </a:t>
                </a:r>
                <a:r>
                  <a:rPr lang="en-CA" altLang="zh-CN" dirty="0" smtClean="0">
                    <a:solidFill>
                      <a:schemeClr val="bg1">
                        <a:lumMod val="85000"/>
                      </a:schemeClr>
                    </a:solidFill>
                    <a:latin typeface="Bell MT" pitchFamily="18" charset="0"/>
                    <a:ea typeface="Arial" panose="020B0604020202020204" pitchFamily="34" charset="0"/>
                    <a:sym typeface="Wingdings" pitchFamily="2" charset="2"/>
                  </a:rPr>
                  <a:t>preparation</a:t>
                </a:r>
                <a:endParaRPr lang="en-US" altLang="zh-CN" dirty="0">
                  <a:solidFill>
                    <a:schemeClr val="bg1">
                      <a:lumMod val="85000"/>
                    </a:schemeClr>
                  </a:solidFill>
                  <a:latin typeface="Bell MT" pitchFamily="18" charset="0"/>
                  <a:ea typeface="Arial" panose="020B0604020202020204" pitchFamily="34" charset="0"/>
                  <a:sym typeface="Arial" panose="020B0604020202020204" pitchFamily="34" charset="0"/>
                </a:endParaRPr>
              </a:p>
            </p:txBody>
          </p:sp>
        </p:grpSp>
        <p:grpSp>
          <p:nvGrpSpPr>
            <p:cNvPr id="91" name="组合 90"/>
            <p:cNvGrpSpPr/>
            <p:nvPr/>
          </p:nvGrpSpPr>
          <p:grpSpPr>
            <a:xfrm>
              <a:off x="984186" y="3043960"/>
              <a:ext cx="4425000" cy="1080585"/>
              <a:chOff x="1199114" y="1445083"/>
              <a:chExt cx="4425000" cy="1080585"/>
            </a:xfrm>
          </p:grpSpPr>
          <p:sp>
            <p:nvSpPr>
              <p:cNvPr id="93" name="矩形 92"/>
              <p:cNvSpPr/>
              <p:nvPr/>
            </p:nvSpPr>
            <p:spPr>
              <a:xfrm>
                <a:off x="1199114" y="1445083"/>
                <a:ext cx="4425000" cy="364372"/>
              </a:xfrm>
              <a:prstGeom prst="rect">
                <a:avLst/>
              </a:prstGeom>
            </p:spPr>
            <p:txBody>
              <a:bodyPr wrap="square">
                <a:spAutoFit/>
              </a:bodyPr>
              <a:lstStyle/>
              <a:p>
                <a:r>
                  <a:rPr lang="en-US" altLang="zh-CN" sz="2800" b="1" spc="50" dirty="0" smtClean="0">
                    <a:solidFill>
                      <a:schemeClr val="accent1"/>
                    </a:solidFill>
                    <a:effectLst>
                      <a:outerShdw blurRad="127000" algn="ctr" rotWithShape="0">
                        <a:prstClr val="black"/>
                      </a:outerShdw>
                    </a:effectLst>
                    <a:latin typeface="Arial" panose="020B0604020202020204" pitchFamily="34" charset="0"/>
                    <a:ea typeface="Arial" panose="020B0604020202020204" pitchFamily="34" charset="0"/>
                    <a:sym typeface="Arial" panose="020B0604020202020204" pitchFamily="34" charset="0"/>
                  </a:rPr>
                  <a:t>Street number</a:t>
                </a:r>
                <a:endParaRPr lang="zh-CN" altLang="en-US" sz="2800" b="1" spc="50" dirty="0">
                  <a:solidFill>
                    <a:schemeClr val="accent1"/>
                  </a:solidFill>
                  <a:effectLst>
                    <a:outerShdw blurRad="127000" algn="ctr" rotWithShape="0">
                      <a:prstClr val="black"/>
                    </a:outerShdw>
                  </a:effectLst>
                  <a:latin typeface="Arial" panose="020B0604020202020204" pitchFamily="34" charset="0"/>
                  <a:ea typeface="Arial" panose="020B0604020202020204" pitchFamily="34" charset="0"/>
                  <a:sym typeface="Arial" panose="020B0604020202020204" pitchFamily="34" charset="0"/>
                </a:endParaRPr>
              </a:p>
            </p:txBody>
          </p:sp>
          <p:sp>
            <p:nvSpPr>
              <p:cNvPr id="94" name="矩形 93"/>
              <p:cNvSpPr/>
              <p:nvPr/>
            </p:nvSpPr>
            <p:spPr>
              <a:xfrm>
                <a:off x="1358464" y="1882658"/>
                <a:ext cx="4216620" cy="643010"/>
              </a:xfrm>
              <a:prstGeom prst="rect">
                <a:avLst/>
              </a:prstGeom>
            </p:spPr>
            <p:txBody>
              <a:bodyPr wrap="square">
                <a:spAutoFit/>
              </a:bodyPr>
              <a:lstStyle/>
              <a:p>
                <a:r>
                  <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rPr>
                  <a:t>Last 3 number </a:t>
                </a:r>
                <a:r>
                  <a:rPr lang="en-US" altLang="zh-CN" dirty="0" smtClean="0">
                    <a:solidFill>
                      <a:schemeClr val="bg1">
                        <a:lumMod val="85000"/>
                      </a:schemeClr>
                    </a:solidFill>
                    <a:latin typeface="Bell MT" pitchFamily="18" charset="0"/>
                    <a:ea typeface="Arial" panose="020B0604020202020204" pitchFamily="34" charset="0"/>
                    <a:sym typeface="Wingdings" pitchFamily="2" charset="2"/>
                  </a:rPr>
                  <a:t></a:t>
                </a:r>
                <a:r>
                  <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rPr>
                  <a:t>the street number.</a:t>
                </a:r>
              </a:p>
              <a:p>
                <a:endPar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endParaRPr>
              </a:p>
              <a:p>
                <a:r>
                  <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rPr>
                  <a:t>The first number </a:t>
                </a:r>
                <a:r>
                  <a:rPr lang="en-US" altLang="zh-CN" dirty="0" smtClean="0">
                    <a:solidFill>
                      <a:schemeClr val="bg1">
                        <a:lumMod val="85000"/>
                      </a:schemeClr>
                    </a:solidFill>
                    <a:latin typeface="Bell MT" pitchFamily="18" charset="0"/>
                    <a:ea typeface="Arial" panose="020B0604020202020204" pitchFamily="34" charset="0"/>
                    <a:sym typeface="Wingdings" pitchFamily="2" charset="2"/>
                  </a:rPr>
                  <a:t> the street </a:t>
                </a:r>
                <a:r>
                  <a:rPr lang="en-US" dirty="0" smtClean="0">
                    <a:solidFill>
                      <a:schemeClr val="bg1"/>
                    </a:solidFill>
                    <a:latin typeface="Bell MT" pitchFamily="18" charset="0"/>
                  </a:rPr>
                  <a:t>category</a:t>
                </a:r>
                <a:r>
                  <a:rPr lang="en-US" dirty="0" smtClean="0">
                    <a:solidFill>
                      <a:schemeClr val="bg1"/>
                    </a:solidFill>
                    <a:latin typeface="Bell MT" pitchFamily="18" charset="0"/>
                  </a:rPr>
                  <a:t>.</a:t>
                </a:r>
                <a:r>
                  <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rPr>
                  <a:t> </a:t>
                </a:r>
                <a:endParaRPr lang="en-US" altLang="zh-CN" dirty="0" smtClean="0">
                  <a:solidFill>
                    <a:schemeClr val="bg1">
                      <a:lumMod val="85000"/>
                    </a:schemeClr>
                  </a:solidFill>
                  <a:latin typeface="Bell MT" pitchFamily="18" charset="0"/>
                  <a:ea typeface="Arial" panose="020B0604020202020204" pitchFamily="34" charset="0"/>
                  <a:sym typeface="Arial" panose="020B0604020202020204" pitchFamily="34" charset="0"/>
                </a:endParaRPr>
              </a:p>
            </p:txBody>
          </p:sp>
        </p:grpSp>
        <p:grpSp>
          <p:nvGrpSpPr>
            <p:cNvPr id="95" name="组合 94"/>
            <p:cNvGrpSpPr/>
            <p:nvPr/>
          </p:nvGrpSpPr>
          <p:grpSpPr>
            <a:xfrm>
              <a:off x="984186" y="4212018"/>
              <a:ext cx="2383318" cy="1595615"/>
              <a:chOff x="1199114" y="1561828"/>
              <a:chExt cx="2383318" cy="1595615"/>
            </a:xfrm>
          </p:grpSpPr>
          <p:sp>
            <p:nvSpPr>
              <p:cNvPr id="97" name="矩形 96"/>
              <p:cNvSpPr/>
              <p:nvPr/>
            </p:nvSpPr>
            <p:spPr>
              <a:xfrm>
                <a:off x="1199114" y="1561828"/>
                <a:ext cx="1791114" cy="364372"/>
              </a:xfrm>
              <a:prstGeom prst="rect">
                <a:avLst/>
              </a:prstGeom>
            </p:spPr>
            <p:txBody>
              <a:bodyPr wrap="square">
                <a:spAutoFit/>
              </a:bodyPr>
              <a:lstStyle/>
              <a:p>
                <a:r>
                  <a:rPr lang="en-US" altLang="zh-CN" sz="2800" b="1" spc="50" dirty="0" smtClean="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rPr>
                  <a:t>Cost</a:t>
                </a:r>
                <a:endParaRPr lang="zh-CN" altLang="en-US" sz="2800" b="1" spc="50" dirty="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endParaRPr>
              </a:p>
            </p:txBody>
          </p:sp>
          <p:sp>
            <p:nvSpPr>
              <p:cNvPr id="109" name="矩形 108"/>
              <p:cNvSpPr/>
              <p:nvPr/>
            </p:nvSpPr>
            <p:spPr>
              <a:xfrm>
                <a:off x="1199114" y="1935724"/>
                <a:ext cx="2383318" cy="1221719"/>
              </a:xfrm>
              <a:prstGeom prst="rect">
                <a:avLst/>
              </a:prstGeom>
            </p:spPr>
            <p:txBody>
              <a:bodyPr wrap="square">
                <a:spAutoFit/>
              </a:bodyPr>
              <a:lstStyle/>
              <a:p>
                <a:r>
                  <a:rPr lang="en-US" dirty="0" smtClean="0">
                    <a:solidFill>
                      <a:schemeClr val="bg1"/>
                    </a:solidFill>
                    <a:latin typeface="Bell MT" pitchFamily="18" charset="0"/>
                  </a:rPr>
                  <a:t>Degree (1) : 1000000+        Degree (2) : 50K - </a:t>
                </a:r>
                <a:r>
                  <a:rPr lang="ar-SA" dirty="0" smtClean="0">
                    <a:solidFill>
                      <a:schemeClr val="bg1"/>
                    </a:solidFill>
                    <a:latin typeface="Bell MT" pitchFamily="18" charset="0"/>
                  </a:rPr>
                  <a:t>999999</a:t>
                </a:r>
                <a:endParaRPr lang="en-US" dirty="0" smtClean="0">
                  <a:solidFill>
                    <a:schemeClr val="bg1"/>
                  </a:solidFill>
                  <a:latin typeface="Bell MT" pitchFamily="18" charset="0"/>
                </a:endParaRPr>
              </a:p>
              <a:p>
                <a:r>
                  <a:rPr lang="en-US" dirty="0" smtClean="0">
                    <a:solidFill>
                      <a:schemeClr val="bg1"/>
                    </a:solidFill>
                    <a:latin typeface="Bell MT" pitchFamily="18" charset="0"/>
                  </a:rPr>
                  <a:t>Degree (3) : 25K - 49,999    Degree (4) : 15K - 24,999</a:t>
                </a:r>
              </a:p>
              <a:p>
                <a:r>
                  <a:rPr lang="en-US" dirty="0" smtClean="0">
                    <a:solidFill>
                      <a:schemeClr val="bg1"/>
                    </a:solidFill>
                    <a:latin typeface="Bell MT" pitchFamily="18" charset="0"/>
                  </a:rPr>
                  <a:t>Degree (5) : 5K - 14,999</a:t>
                </a:r>
                <a:endParaRPr lang="en-CA" dirty="0" smtClean="0">
                  <a:solidFill>
                    <a:schemeClr val="bg1"/>
                  </a:solidFill>
                  <a:latin typeface="Bell MT" pitchFamily="18" charset="0"/>
                </a:endParaRPr>
              </a:p>
              <a:p>
                <a:endParaRPr lang="en-US" altLang="zh-CN" dirty="0" smtClean="0">
                  <a:solidFill>
                    <a:schemeClr val="bg1"/>
                  </a:solidFill>
                  <a:latin typeface="Bell MT" pitchFamily="18" charset="0"/>
                  <a:ea typeface="Arial" panose="020B0604020202020204" pitchFamily="34" charset="0"/>
                  <a:sym typeface="Arial" panose="020B0604020202020204" pitchFamily="34" charset="0"/>
                </a:endParaRPr>
              </a:p>
            </p:txBody>
          </p:sp>
        </p:grpSp>
      </p:grpSp>
      <p:grpSp>
        <p:nvGrpSpPr>
          <p:cNvPr id="92" name="组合 91"/>
          <p:cNvGrpSpPr/>
          <p:nvPr/>
        </p:nvGrpSpPr>
        <p:grpSpPr>
          <a:xfrm>
            <a:off x="2786920" y="699135"/>
            <a:ext cx="6618160" cy="923330"/>
            <a:chOff x="2786920" y="699135"/>
            <a:chExt cx="6618160" cy="923330"/>
          </a:xfrm>
        </p:grpSpPr>
        <p:sp>
          <p:nvSpPr>
            <p:cNvPr id="116" name="矩形 115"/>
            <p:cNvSpPr/>
            <p:nvPr/>
          </p:nvSpPr>
          <p:spPr>
            <a:xfrm>
              <a:off x="4871639" y="699135"/>
              <a:ext cx="2479204" cy="923330"/>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ANALYZING DTATA</a:t>
              </a:r>
              <a:endParaRPr lang="zh-CN" altLang="en-US" b="1" spc="300" dirty="0" smtClean="0">
                <a:solidFill>
                  <a:schemeClr val="accent1"/>
                </a:solidFill>
                <a:latin typeface="Bell MT" pitchFamily="18" charset="0"/>
                <a:ea typeface="Arial" panose="020B0604020202020204" pitchFamily="34" charset="0"/>
                <a:sym typeface="Arial" panose="020B0604020202020204" pitchFamily="34" charset="0"/>
              </a:endParaRPr>
            </a:p>
            <a:p>
              <a:pPr algn="ctr" fontAlgn="base">
                <a:spcBef>
                  <a:spcPct val="0"/>
                </a:spcBef>
                <a:spcAft>
                  <a:spcPct val="0"/>
                </a:spcAft>
                <a:defRPr/>
              </a:pPr>
              <a:endParaRPr lang="zh-CN" altLang="en-US" b="1" spc="300" dirty="0">
                <a:solidFill>
                  <a:schemeClr val="accent1"/>
                </a:solidFill>
                <a:latin typeface="Arial" panose="020B0604020202020204" pitchFamily="34" charset="0"/>
                <a:ea typeface="Arial" panose="020B0604020202020204" pitchFamily="34" charset="0"/>
                <a:sym typeface="Arial" panose="020B0604020202020204" pitchFamily="34" charset="0"/>
              </a:endParaRPr>
            </a:p>
          </p:txBody>
        </p:sp>
        <p:grpSp>
          <p:nvGrpSpPr>
            <p:cNvPr id="119" name="组合 118"/>
            <p:cNvGrpSpPr/>
            <p:nvPr/>
          </p:nvGrpSpPr>
          <p:grpSpPr>
            <a:xfrm>
              <a:off x="7065080" y="742162"/>
              <a:ext cx="2340000" cy="537302"/>
              <a:chOff x="7065080" y="742162"/>
              <a:chExt cx="2340000" cy="537302"/>
            </a:xfrm>
          </p:grpSpPr>
          <p:grpSp>
            <p:nvGrpSpPr>
              <p:cNvPr id="127" name="组合 126"/>
              <p:cNvGrpSpPr/>
              <p:nvPr/>
            </p:nvGrpSpPr>
            <p:grpSpPr>
              <a:xfrm>
                <a:off x="7263080" y="742162"/>
                <a:ext cx="342000" cy="72000"/>
                <a:chOff x="7263080" y="742162"/>
                <a:chExt cx="342000" cy="72000"/>
              </a:xfrm>
            </p:grpSpPr>
            <p:cxnSp>
              <p:nvCxnSpPr>
                <p:cNvPr id="131" name="直接连接符 130"/>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椭圆 131"/>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28" name="直接连接符 127"/>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120" name="组合 119"/>
            <p:cNvGrpSpPr/>
            <p:nvPr/>
          </p:nvGrpSpPr>
          <p:grpSpPr>
            <a:xfrm>
              <a:off x="2786920" y="742162"/>
              <a:ext cx="2340000" cy="537302"/>
              <a:chOff x="2786920" y="742162"/>
              <a:chExt cx="2340000" cy="537302"/>
            </a:xfrm>
          </p:grpSpPr>
          <p:grpSp>
            <p:nvGrpSpPr>
              <p:cNvPr id="121" name="组合 120"/>
              <p:cNvGrpSpPr/>
              <p:nvPr/>
            </p:nvGrpSpPr>
            <p:grpSpPr>
              <a:xfrm>
                <a:off x="4586920" y="742162"/>
                <a:ext cx="342000" cy="72000"/>
                <a:chOff x="4586920" y="742162"/>
                <a:chExt cx="342000" cy="72000"/>
              </a:xfrm>
            </p:grpSpPr>
            <p:cxnSp>
              <p:nvCxnSpPr>
                <p:cNvPr id="125" name="直接连接符 124"/>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6" name="椭圆 125"/>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22" name="直接连接符 121"/>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pic>
        <p:nvPicPr>
          <p:cNvPr id="67" name="Picture 3"/>
          <p:cNvPicPr/>
          <p:nvPr/>
        </p:nvPicPr>
        <p:blipFill>
          <a:blip r:embed="rId2"/>
          <a:srcRect l="7029" t="42863" r="60622" b="29061"/>
          <a:stretch>
            <a:fillRect/>
          </a:stretch>
        </p:blipFill>
        <p:spPr>
          <a:xfrm>
            <a:off x="7726680" y="2099310"/>
            <a:ext cx="4069080" cy="352425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anim calcmode="lin" valueType="num">
                                      <p:cBhvr>
                                        <p:cTn id="8" dur="1000" fill="hold"/>
                                        <p:tgtEl>
                                          <p:spTgt spid="92"/>
                                        </p:tgtEl>
                                        <p:attrNameLst>
                                          <p:attrName>ppt_x</p:attrName>
                                        </p:attrNameLst>
                                      </p:cBhvr>
                                      <p:tavLst>
                                        <p:tav tm="0">
                                          <p:val>
                                            <p:strVal val="#ppt_x"/>
                                          </p:val>
                                        </p:tav>
                                        <p:tav tm="100000">
                                          <p:val>
                                            <p:strVal val="#ppt_x"/>
                                          </p:val>
                                        </p:tav>
                                      </p:tavLst>
                                    </p:anim>
                                    <p:anim calcmode="lin" valueType="num">
                                      <p:cBhvr>
                                        <p:cTn id="9" dur="1000" fill="hold"/>
                                        <p:tgtEl>
                                          <p:spTgt spid="92"/>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175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par>
                                <p:cTn id="13" presetID="10" presetClass="entr" presetSubtype="0" fill="hold" nodeType="withEffect">
                                  <p:stCondLst>
                                    <p:cond delay="2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stretch>
            <a:fillRect/>
          </a:stretch>
        </p:blipFill>
        <p:spPr>
          <a:xfrm>
            <a:off x="1905000" y="0"/>
            <a:ext cx="10287000"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3" name="组合 12"/>
          <p:cNvGrpSpPr/>
          <p:nvPr/>
        </p:nvGrpSpPr>
        <p:grpSpPr>
          <a:xfrm>
            <a:off x="629557" y="1937704"/>
            <a:ext cx="7169150" cy="2589307"/>
            <a:chOff x="629557" y="1937704"/>
            <a:chExt cx="7169150" cy="2589307"/>
          </a:xfrm>
        </p:grpSpPr>
        <p:sp>
          <p:nvSpPr>
            <p:cNvPr id="17" name="矩形 16"/>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05</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9" name="组合 18"/>
            <p:cNvGrpSpPr/>
            <p:nvPr/>
          </p:nvGrpSpPr>
          <p:grpSpPr>
            <a:xfrm>
              <a:off x="725606" y="4419011"/>
              <a:ext cx="3708000" cy="108000"/>
              <a:chOff x="623838" y="4446011"/>
              <a:chExt cx="3708000" cy="108000"/>
            </a:xfrm>
          </p:grpSpPr>
          <p:cxnSp>
            <p:nvCxnSpPr>
              <p:cNvPr id="21" name="直接连接符 20"/>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2" name="椭圆 21"/>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0" name="矩形 19"/>
            <p:cNvSpPr/>
            <p:nvPr/>
          </p:nvSpPr>
          <p:spPr>
            <a:xfrm>
              <a:off x="629557" y="3092769"/>
              <a:ext cx="7169150" cy="109850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0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APPROACH</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2786920" y="742162"/>
            <a:ext cx="6618160" cy="537302"/>
            <a:chOff x="2786920" y="742162"/>
            <a:chExt cx="6618160" cy="537302"/>
          </a:xfrm>
        </p:grpSpPr>
        <p:sp>
          <p:nvSpPr>
            <p:cNvPr id="86" name="矩形 85"/>
            <p:cNvSpPr/>
            <p:nvPr/>
          </p:nvSpPr>
          <p:spPr>
            <a:xfrm>
              <a:off x="4856399" y="88201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APPROACH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99" name="组合 98"/>
            <p:cNvGrpSpPr/>
            <p:nvPr/>
          </p:nvGrpSpPr>
          <p:grpSpPr>
            <a:xfrm>
              <a:off x="7065080" y="742162"/>
              <a:ext cx="2340000" cy="537302"/>
              <a:chOff x="7065080" y="742162"/>
              <a:chExt cx="2340000" cy="537302"/>
            </a:xfrm>
          </p:grpSpPr>
          <p:grpSp>
            <p:nvGrpSpPr>
              <p:cNvPr id="107" name="组合 106"/>
              <p:cNvGrpSpPr/>
              <p:nvPr/>
            </p:nvGrpSpPr>
            <p:grpSpPr>
              <a:xfrm>
                <a:off x="7263080" y="742162"/>
                <a:ext cx="342000" cy="72000"/>
                <a:chOff x="7263080" y="742162"/>
                <a:chExt cx="342000" cy="72000"/>
              </a:xfrm>
            </p:grpSpPr>
            <p:cxnSp>
              <p:nvCxnSpPr>
                <p:cNvPr id="111" name="直接连接符 110"/>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2" name="椭圆 111"/>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08" name="直接连接符 107"/>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100" name="组合 99"/>
            <p:cNvGrpSpPr/>
            <p:nvPr/>
          </p:nvGrpSpPr>
          <p:grpSpPr>
            <a:xfrm>
              <a:off x="2786920" y="742162"/>
              <a:ext cx="2340000" cy="537302"/>
              <a:chOff x="2786920" y="742162"/>
              <a:chExt cx="2340000" cy="537302"/>
            </a:xfrm>
          </p:grpSpPr>
          <p:grpSp>
            <p:nvGrpSpPr>
              <p:cNvPr id="101" name="组合 100"/>
              <p:cNvGrpSpPr/>
              <p:nvPr/>
            </p:nvGrpSpPr>
            <p:grpSpPr>
              <a:xfrm>
                <a:off x="4586920" y="742162"/>
                <a:ext cx="342000" cy="72000"/>
                <a:chOff x="4586920" y="742162"/>
                <a:chExt cx="342000" cy="72000"/>
              </a:xfrm>
            </p:grpSpPr>
            <p:cxnSp>
              <p:nvCxnSpPr>
                <p:cNvPr id="105" name="直接连接符 104"/>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6" name="椭圆 105"/>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02" name="直接连接符 101"/>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114" name="矩形 72"/>
          <p:cNvSpPr/>
          <p:nvPr/>
        </p:nvSpPr>
        <p:spPr>
          <a:xfrm>
            <a:off x="0" y="2880601"/>
            <a:ext cx="12192000" cy="3277820"/>
          </a:xfrm>
          <a:prstGeom prst="rect">
            <a:avLst/>
          </a:prstGeom>
        </p:spPr>
        <p:txBody>
          <a:bodyPr wrap="square">
            <a:spAutoFit/>
          </a:bodyPr>
          <a:lstStyle/>
          <a:p>
            <a:r>
              <a:rPr lang="en-CA" sz="2800" dirty="0" smtClean="0">
                <a:solidFill>
                  <a:schemeClr val="bg1"/>
                </a:solidFill>
                <a:latin typeface="Bell MT" pitchFamily="18" charset="0"/>
              </a:rPr>
              <a:t>we studied the data and how it's related to each other. We used </a:t>
            </a:r>
            <a:r>
              <a:rPr lang="en-CA" sz="2800" dirty="0" smtClean="0">
                <a:solidFill>
                  <a:schemeClr val="accent4">
                    <a:lumMod val="60000"/>
                    <a:lumOff val="40000"/>
                  </a:schemeClr>
                </a:solidFill>
                <a:latin typeface="Bell MT" pitchFamily="18" charset="0"/>
              </a:rPr>
              <a:t>Naive Bayes algorithm </a:t>
            </a:r>
            <a:r>
              <a:rPr lang="en-CA" sz="2800" dirty="0" smtClean="0">
                <a:solidFill>
                  <a:schemeClr val="bg1"/>
                </a:solidFill>
                <a:latin typeface="Bell MT" pitchFamily="18" charset="0"/>
              </a:rPr>
              <a:t>for each profession and capital of the business, to get the possibilities. after trying a list of algorithms, we concluded that the Naive Bayes fits our project better. We also extracted the probability between the profession and the street category in Matrix, to show which professions are allowed to be in a particular street, we used Naive Bayes for this purpose and the percentage of the accuracy was </a:t>
            </a:r>
            <a:r>
              <a:rPr lang="en-CA" sz="2800" dirty="0" smtClean="0">
                <a:solidFill>
                  <a:schemeClr val="accent4">
                    <a:lumMod val="60000"/>
                    <a:lumOff val="40000"/>
                  </a:schemeClr>
                </a:solidFill>
                <a:latin typeface="Bell MT" pitchFamily="18" charset="0"/>
              </a:rPr>
              <a:t>72%</a:t>
            </a:r>
            <a:r>
              <a:rPr lang="en-CA" sz="2800" dirty="0" smtClean="0">
                <a:solidFill>
                  <a:schemeClr val="bg1"/>
                </a:solidFill>
                <a:latin typeface="Bell MT" pitchFamily="18" charset="0"/>
              </a:rPr>
              <a:t>, which shows that the performance is good.</a:t>
            </a:r>
          </a:p>
          <a:p>
            <a:endParaRPr lang="en-US" altLang="zh-CN" sz="1100" dirty="0">
              <a:solidFill>
                <a:schemeClr val="bg1">
                  <a:lumMod val="85000"/>
                </a:schemeClr>
              </a:solidFill>
              <a:latin typeface="Arial" panose="020B0604020202020204" pitchFamily="34" charset="0"/>
              <a:ea typeface="Arial" panose="020B0604020202020204" pitchFamily="34" charset="0"/>
              <a:sym typeface="Arial" panose="020B0604020202020204" pitchFamily="34" charset="0"/>
            </a:endParaRPr>
          </a:p>
        </p:txBody>
      </p:sp>
      <p:sp>
        <p:nvSpPr>
          <p:cNvPr id="115" name="矩形 49"/>
          <p:cNvSpPr/>
          <p:nvPr/>
        </p:nvSpPr>
        <p:spPr>
          <a:xfrm>
            <a:off x="4293040" y="2199698"/>
            <a:ext cx="2478160" cy="523220"/>
          </a:xfrm>
          <a:prstGeom prst="rect">
            <a:avLst/>
          </a:prstGeom>
          <a:noFill/>
        </p:spPr>
        <p:txBody>
          <a:bodyPr wrap="square">
            <a:spAutoFit/>
          </a:bodyPr>
          <a:lstStyle/>
          <a:p>
            <a:pPr algn="ctr"/>
            <a:r>
              <a:rPr lang="en-US" altLang="zh-CN" sz="2800" dirty="0" smtClean="0">
                <a:solidFill>
                  <a:schemeClr val="bg1"/>
                </a:solidFill>
                <a:latin typeface="Bell MT" pitchFamily="18" charset="0"/>
                <a:ea typeface="Arial" panose="020B0604020202020204" pitchFamily="34" charset="0"/>
                <a:sym typeface="Arial" panose="020B0604020202020204" pitchFamily="34" charset="0"/>
              </a:rPr>
              <a:t>-1-</a:t>
            </a:r>
            <a:endParaRPr lang="zh-CN" altLang="en-US" sz="2800" dirty="0">
              <a:solidFill>
                <a:schemeClr val="bg1"/>
              </a:solidFill>
              <a:latin typeface="Bell MT" pitchFamily="18" charset="0"/>
              <a:ea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anim calcmode="lin" valueType="num">
                                      <p:cBhvr>
                                        <p:cTn id="8" dur="1000" fill="hold"/>
                                        <p:tgtEl>
                                          <p:spTgt spid="80"/>
                                        </p:tgtEl>
                                        <p:attrNameLst>
                                          <p:attrName>ppt_x</p:attrName>
                                        </p:attrNameLst>
                                      </p:cBhvr>
                                      <p:tavLst>
                                        <p:tav tm="0">
                                          <p:val>
                                            <p:strVal val="#ppt_x"/>
                                          </p:val>
                                        </p:tav>
                                        <p:tav tm="100000">
                                          <p:val>
                                            <p:strVal val="#ppt_x"/>
                                          </p:val>
                                        </p:tav>
                                      </p:tavLst>
                                    </p:anim>
                                    <p:anim calcmode="lin" valueType="num">
                                      <p:cBhvr>
                                        <p:cTn id="9"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786920" y="742162"/>
            <a:ext cx="6618160" cy="537302"/>
            <a:chOff x="2786920" y="742162"/>
            <a:chExt cx="6618160" cy="537302"/>
          </a:xfrm>
        </p:grpSpPr>
        <p:sp>
          <p:nvSpPr>
            <p:cNvPr id="51" name="矩形 50"/>
            <p:cNvSpPr/>
            <p:nvPr/>
          </p:nvSpPr>
          <p:spPr>
            <a:xfrm>
              <a:off x="4856398" y="851535"/>
              <a:ext cx="2656921"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52" name="组合 51"/>
            <p:cNvGrpSpPr/>
            <p:nvPr/>
          </p:nvGrpSpPr>
          <p:grpSpPr>
            <a:xfrm>
              <a:off x="7065080" y="742162"/>
              <a:ext cx="2340000" cy="537302"/>
              <a:chOff x="7065080" y="742162"/>
              <a:chExt cx="2340000" cy="537302"/>
            </a:xfrm>
          </p:grpSpPr>
          <p:grpSp>
            <p:nvGrpSpPr>
              <p:cNvPr id="60" name="组合 59"/>
              <p:cNvGrpSpPr/>
              <p:nvPr/>
            </p:nvGrpSpPr>
            <p:grpSpPr>
              <a:xfrm>
                <a:off x="7263080" y="742162"/>
                <a:ext cx="342000" cy="72000"/>
                <a:chOff x="7263080" y="742162"/>
                <a:chExt cx="342000" cy="72000"/>
              </a:xfrm>
            </p:grpSpPr>
            <p:cxnSp>
              <p:nvCxnSpPr>
                <p:cNvPr id="64" name="直接连接符 63"/>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5" name="椭圆 64"/>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61" name="直接连接符 60"/>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2786920" y="742162"/>
              <a:ext cx="2340000" cy="537302"/>
              <a:chOff x="2786920" y="742162"/>
              <a:chExt cx="2340000" cy="537302"/>
            </a:xfrm>
          </p:grpSpPr>
          <p:grpSp>
            <p:nvGrpSpPr>
              <p:cNvPr id="54" name="组合 53"/>
              <p:cNvGrpSpPr/>
              <p:nvPr/>
            </p:nvGrpSpPr>
            <p:grpSpPr>
              <a:xfrm>
                <a:off x="4586920" y="742162"/>
                <a:ext cx="342000" cy="72000"/>
                <a:chOff x="4586920" y="742162"/>
                <a:chExt cx="342000" cy="72000"/>
              </a:xfrm>
            </p:grpSpPr>
            <p:cxnSp>
              <p:nvCxnSpPr>
                <p:cNvPr id="58" name="直接连接符 57"/>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椭圆 58"/>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55" name="直接连接符 54"/>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66" name="مستطيل 65"/>
          <p:cNvSpPr/>
          <p:nvPr/>
        </p:nvSpPr>
        <p:spPr>
          <a:xfrm>
            <a:off x="350520" y="1718310"/>
            <a:ext cx="6670480" cy="523220"/>
          </a:xfrm>
          <a:prstGeom prst="rect">
            <a:avLst/>
          </a:prstGeom>
        </p:spPr>
        <p:txBody>
          <a:bodyPr wrap="none">
            <a:spAutoFit/>
          </a:bodyPr>
          <a:lstStyle/>
          <a:p>
            <a:r>
              <a:rPr lang="en-US" sz="2800" b="1" dirty="0" smtClean="0">
                <a:solidFill>
                  <a:schemeClr val="accent1"/>
                </a:solidFill>
                <a:latin typeface="Bell MT" pitchFamily="18" charset="0"/>
              </a:rPr>
              <a:t>Classify areas using K-means </a:t>
            </a:r>
            <a:r>
              <a:rPr lang="en-US" sz="2800" b="1" dirty="0" smtClean="0">
                <a:solidFill>
                  <a:schemeClr val="accent1"/>
                </a:solidFill>
                <a:latin typeface="Bell MT" pitchFamily="18" charset="0"/>
              </a:rPr>
              <a:t>clustering :-</a:t>
            </a:r>
            <a:endParaRPr lang="en-CA" sz="2800" b="1" dirty="0">
              <a:solidFill>
                <a:schemeClr val="accent1"/>
              </a:solidFill>
              <a:latin typeface="Bell MT" pitchFamily="18" charset="0"/>
            </a:endParaRPr>
          </a:p>
        </p:txBody>
      </p:sp>
      <p:pic>
        <p:nvPicPr>
          <p:cNvPr id="67" name="Picture 1" descr="IMG_256"/>
          <p:cNvPicPr/>
          <p:nvPr/>
        </p:nvPicPr>
        <p:blipFill>
          <a:blip r:embed="rId2">
            <a:lum bright="-9000" contrast="-10000"/>
          </a:blip>
          <a:stretch>
            <a:fillRect/>
          </a:stretch>
        </p:blipFill>
        <p:spPr>
          <a:xfrm>
            <a:off x="7498080" y="1657350"/>
            <a:ext cx="4415155" cy="1752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noFill/>
          </a:ln>
        </p:spPr>
      </p:pic>
      <p:sp>
        <p:nvSpPr>
          <p:cNvPr id="68" name="مربع نص 67"/>
          <p:cNvSpPr txBox="1"/>
          <p:nvPr/>
        </p:nvSpPr>
        <p:spPr>
          <a:xfrm>
            <a:off x="9784080" y="1885950"/>
            <a:ext cx="1066800" cy="246221"/>
          </a:xfrm>
          <a:prstGeom prst="rect">
            <a:avLst/>
          </a:prstGeom>
          <a:noFill/>
        </p:spPr>
        <p:txBody>
          <a:bodyPr wrap="square" rtlCol="0">
            <a:spAutoFit/>
          </a:bodyPr>
          <a:lstStyle/>
          <a:p>
            <a:r>
              <a:rPr lang="en-US" sz="1000" dirty="0" smtClean="0"/>
              <a:t>Elbew point</a:t>
            </a:r>
            <a:endParaRPr lang="en-CA" sz="1000" dirty="0"/>
          </a:p>
        </p:txBody>
      </p:sp>
      <p:cxnSp>
        <p:nvCxnSpPr>
          <p:cNvPr id="69" name="رابط كسهم مستقيم 68"/>
          <p:cNvCxnSpPr/>
          <p:nvPr/>
        </p:nvCxnSpPr>
        <p:spPr>
          <a:xfrm rot="5400000">
            <a:off x="9479280" y="2266950"/>
            <a:ext cx="609599"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شكل بيضاوي 69"/>
          <p:cNvSpPr/>
          <p:nvPr/>
        </p:nvSpPr>
        <p:spPr>
          <a:xfrm>
            <a:off x="9326880" y="280035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1" name="Picture 4" descr="clus"/>
          <p:cNvPicPr/>
          <p:nvPr/>
        </p:nvPicPr>
        <p:blipFill>
          <a:blip r:embed="rId3"/>
          <a:stretch>
            <a:fillRect/>
          </a:stretch>
        </p:blipFill>
        <p:spPr>
          <a:xfrm>
            <a:off x="7421880" y="4034790"/>
            <a:ext cx="4572000" cy="2133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72" name="Rectangle 1"/>
          <p:cNvSpPr>
            <a:spLocks noChangeArrowheads="1"/>
          </p:cNvSpPr>
          <p:nvPr/>
        </p:nvSpPr>
        <p:spPr bwMode="auto">
          <a:xfrm>
            <a:off x="350520" y="2785110"/>
            <a:ext cx="652272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2413" defTabSz="914400" rtl="0" eaLnBrk="1" fontAlgn="base" latinLnBrk="0" hangingPunct="1">
              <a:lnSpc>
                <a:spcPct val="100000"/>
              </a:lnSpc>
              <a:spcBef>
                <a:spcPct val="0"/>
              </a:spcBef>
              <a:spcAft>
                <a:spcPct val="0"/>
              </a:spcAft>
              <a:buClrTx/>
              <a:buSzTx/>
              <a:tabLst>
                <a:tab pos="182563" algn="l"/>
              </a:tabLst>
            </a:pPr>
            <a:r>
              <a:rPr kumimoji="0" lang="en-US" altLang="zh-CN" sz="2000" b="0" i="0" u="none" strike="noStrike" cap="none" normalizeH="0" baseline="0" dirty="0" smtClean="0">
                <a:ln>
                  <a:noFill/>
                </a:ln>
                <a:solidFill>
                  <a:schemeClr val="bg1"/>
                </a:solidFill>
                <a:effectLst/>
                <a:latin typeface="Times New Roman" pitchFamily="18" charset="0"/>
                <a:ea typeface="SimSun" pitchFamily="2" charset="-122"/>
                <a:cs typeface="Times New Roman" pitchFamily="18" charset="0"/>
              </a:rPr>
              <a:t>we applied </a:t>
            </a:r>
            <a:r>
              <a:rPr kumimoji="0" lang="en-US" altLang="zh-CN" sz="2000" b="0" i="0" u="none" strike="noStrike" cap="none" normalizeH="0" baseline="0" dirty="0" smtClean="0">
                <a:ln>
                  <a:noFill/>
                </a:ln>
                <a:solidFill>
                  <a:schemeClr val="accent4">
                    <a:lumMod val="60000"/>
                    <a:lumOff val="40000"/>
                  </a:schemeClr>
                </a:solidFill>
                <a:effectLst/>
                <a:latin typeface="Times New Roman" pitchFamily="18" charset="0"/>
                <a:ea typeface="SimSun" pitchFamily="2" charset="-122"/>
                <a:cs typeface="Times New Roman" pitchFamily="18" charset="0"/>
              </a:rPr>
              <a:t>K-means clustering algorithm </a:t>
            </a:r>
            <a:r>
              <a:rPr kumimoji="0" lang="en-US" altLang="zh-CN" sz="2000" b="0" i="0" u="none" strike="noStrike" cap="none" normalizeH="0" baseline="0" dirty="0" smtClean="0">
                <a:ln>
                  <a:noFill/>
                </a:ln>
                <a:solidFill>
                  <a:schemeClr val="bg1"/>
                </a:solidFill>
                <a:effectLst/>
                <a:latin typeface="Times New Roman" pitchFamily="18" charset="0"/>
                <a:ea typeface="SimSun" pitchFamily="2" charset="-122"/>
                <a:cs typeface="Times New Roman" pitchFamily="18" charset="0"/>
              </a:rPr>
              <a:t>which is an unsupervised algorithm, we depend on two features as an input for the algorithm, which are the areas and cost. In the outcome the algorithm shows that the best fit is four clusters as shown in the figure below, classifying the areas was according the similarity of shops amount and the business cost average.</a:t>
            </a:r>
            <a:endParaRPr kumimoji="0" lang="en-US" altLang="zh-CN"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786920" y="742162"/>
            <a:ext cx="6618160" cy="537302"/>
            <a:chOff x="2786920" y="742162"/>
            <a:chExt cx="6618160" cy="537302"/>
          </a:xfrm>
        </p:grpSpPr>
        <p:sp>
          <p:nvSpPr>
            <p:cNvPr id="51" name="矩形 50"/>
            <p:cNvSpPr/>
            <p:nvPr/>
          </p:nvSpPr>
          <p:spPr>
            <a:xfrm>
              <a:off x="4871639" y="83629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APPROACH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52" name="组合 51"/>
            <p:cNvGrpSpPr/>
            <p:nvPr/>
          </p:nvGrpSpPr>
          <p:grpSpPr>
            <a:xfrm>
              <a:off x="7065080" y="742162"/>
              <a:ext cx="2340000" cy="537302"/>
              <a:chOff x="7065080" y="742162"/>
              <a:chExt cx="2340000" cy="537302"/>
            </a:xfrm>
          </p:grpSpPr>
          <p:grpSp>
            <p:nvGrpSpPr>
              <p:cNvPr id="60" name="组合 59"/>
              <p:cNvGrpSpPr/>
              <p:nvPr/>
            </p:nvGrpSpPr>
            <p:grpSpPr>
              <a:xfrm>
                <a:off x="7263080" y="742162"/>
                <a:ext cx="342000" cy="72000"/>
                <a:chOff x="7263080" y="742162"/>
                <a:chExt cx="342000" cy="72000"/>
              </a:xfrm>
            </p:grpSpPr>
            <p:cxnSp>
              <p:nvCxnSpPr>
                <p:cNvPr id="64" name="直接连接符 63"/>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5" name="椭圆 64"/>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61" name="直接连接符 60"/>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2786920" y="742162"/>
              <a:ext cx="2340000" cy="537302"/>
              <a:chOff x="2786920" y="742162"/>
              <a:chExt cx="2340000" cy="537302"/>
            </a:xfrm>
          </p:grpSpPr>
          <p:grpSp>
            <p:nvGrpSpPr>
              <p:cNvPr id="54" name="组合 53"/>
              <p:cNvGrpSpPr/>
              <p:nvPr/>
            </p:nvGrpSpPr>
            <p:grpSpPr>
              <a:xfrm>
                <a:off x="4586920" y="742162"/>
                <a:ext cx="342000" cy="72000"/>
                <a:chOff x="4586920" y="742162"/>
                <a:chExt cx="342000" cy="72000"/>
              </a:xfrm>
            </p:grpSpPr>
            <p:cxnSp>
              <p:nvCxnSpPr>
                <p:cNvPr id="58" name="直接连接符 57"/>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椭圆 58"/>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55" name="直接连接符 54"/>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47" name="مربع نص 46"/>
          <p:cNvSpPr txBox="1"/>
          <p:nvPr/>
        </p:nvSpPr>
        <p:spPr>
          <a:xfrm>
            <a:off x="213360" y="1569720"/>
            <a:ext cx="5196840" cy="707886"/>
          </a:xfrm>
          <a:prstGeom prst="rect">
            <a:avLst/>
          </a:prstGeom>
          <a:noFill/>
        </p:spPr>
        <p:txBody>
          <a:bodyPr wrap="square" rtlCol="0">
            <a:spAutoFit/>
          </a:bodyPr>
          <a:lstStyle/>
          <a:p>
            <a:r>
              <a:rPr lang="en-US" sz="4000" dirty="0" smtClean="0">
                <a:solidFill>
                  <a:schemeClr val="accent1"/>
                </a:solidFill>
                <a:latin typeface="Bell MT" pitchFamily="18" charset="0"/>
              </a:rPr>
              <a:t>Equations:-</a:t>
            </a:r>
            <a:endParaRPr lang="en-CA" sz="4000" dirty="0">
              <a:solidFill>
                <a:schemeClr val="accent1"/>
              </a:solidFill>
              <a:latin typeface="Bell MT" pitchFamily="18" charset="0"/>
            </a:endParaRPr>
          </a:p>
        </p:txBody>
      </p:sp>
      <p:sp>
        <p:nvSpPr>
          <p:cNvPr id="48" name="Content Placeholder 2"/>
          <p:cNvSpPr txBox="1">
            <a:spLocks/>
          </p:cNvSpPr>
          <p:nvPr/>
        </p:nvSpPr>
        <p:spPr>
          <a:xfrm>
            <a:off x="1722120" y="2266950"/>
            <a:ext cx="8077200" cy="4149090"/>
          </a:xfrm>
          <a:prstGeom prst="rect">
            <a:avLst/>
          </a:prstGeom>
        </p:spPr>
        <p:txBody>
          <a:bodyPr>
            <a:normAutofit fontScale="77500" lnSpcReduction="20000"/>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smtClean="0">
                <a:ln>
                  <a:noFill/>
                </a:ln>
                <a:solidFill>
                  <a:schemeClr val="tx1"/>
                </a:solidFill>
                <a:effectLst/>
                <a:uLnTx/>
                <a:uFillTx/>
                <a:latin typeface="Andalus" panose="02020603050405020304" charset="0"/>
                <a:ea typeface="Arial"/>
                <a:cs typeface="Andalus" panose="02020603050405020304" charset="0"/>
                <a:sym typeface="Arial"/>
              </a:rPr>
              <a:t> </a:t>
            </a:r>
            <a:r>
              <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Arial"/>
              </a:rPr>
              <a:t>First equation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Arial"/>
              </a:rPr>
              <a:t>First eq. : (X - N)/ X = 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smtClean="0">
              <a:ln>
                <a:noFill/>
              </a:ln>
              <a:solidFill>
                <a:schemeClr val="bg1"/>
              </a:solidFill>
              <a:effectLst/>
              <a:uLnTx/>
              <a:uFillTx/>
              <a:latin typeface="Bell MT"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smtClean="0">
              <a:ln>
                <a:noFill/>
              </a:ln>
              <a:solidFill>
                <a:schemeClr val="bg1"/>
              </a:solidFill>
              <a:effectLst/>
              <a:uLnTx/>
              <a:uFillTx/>
              <a:latin typeface="Bell MT"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Arial"/>
              </a:rPr>
              <a:t>X : the maximum number of shops in a particular profession in the class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Arial"/>
              </a:rPr>
              <a:t>N : the amount number of shops in a particular profession in the area</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smtClean="0">
                <a:ln>
                  <a:noFill/>
                </a:ln>
                <a:solidFill>
                  <a:schemeClr val="bg1"/>
                </a:solidFill>
                <a:effectLst/>
                <a:uLnTx/>
                <a:uFillTx/>
                <a:latin typeface="Bell MT" pitchFamily="18" charset="0"/>
                <a:cs typeface="Andalus" panose="02020603050405020304" charset="0"/>
                <a:sym typeface="+mn-ea"/>
              </a:rPr>
              <a:t>Y : the shortage probability in each area.</a:t>
            </a:r>
            <a:endParaRPr kumimoji="0" lang="en-US" sz="4000" b="0" i="0" u="none" strike="noStrike" kern="0" cap="none" spc="0" normalizeH="0" baseline="0" noProof="0" dirty="0">
              <a:ln>
                <a:noFill/>
              </a:ln>
              <a:solidFill>
                <a:schemeClr val="bg1"/>
              </a:solidFill>
              <a:effectLst/>
              <a:uLnTx/>
              <a:uFillTx/>
              <a:latin typeface="Bell MT" pitchFamily="18" charset="0"/>
              <a:cs typeface="Andalus" panose="02020603050405020304" charset="0"/>
              <a:sym typeface="Arial"/>
            </a:endParaRPr>
          </a:p>
        </p:txBody>
      </p:sp>
    </p:spTree>
  </p:cSld>
  <p:clrMapOvr>
    <a:masterClrMapping/>
  </p:clrMapOvr>
  <mc:AlternateContent xmlns:mc="http://schemas.openxmlformats.org/markup-compatibility/2006">
    <mc:Choice xmlns=""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2786920" y="742162"/>
            <a:ext cx="6618160" cy="537302"/>
            <a:chOff x="2786920" y="742162"/>
            <a:chExt cx="6618160" cy="537302"/>
          </a:xfrm>
        </p:grpSpPr>
        <p:sp>
          <p:nvSpPr>
            <p:cNvPr id="70" name="矩形 69"/>
            <p:cNvSpPr/>
            <p:nvPr/>
          </p:nvSpPr>
          <p:spPr>
            <a:xfrm>
              <a:off x="4856399" y="83629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APPROACH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71" name="组合 70"/>
            <p:cNvGrpSpPr/>
            <p:nvPr/>
          </p:nvGrpSpPr>
          <p:grpSpPr>
            <a:xfrm>
              <a:off x="7065080" y="742162"/>
              <a:ext cx="2340000" cy="537302"/>
              <a:chOff x="7065080" y="742162"/>
              <a:chExt cx="2340000" cy="537302"/>
            </a:xfrm>
          </p:grpSpPr>
          <p:grpSp>
            <p:nvGrpSpPr>
              <p:cNvPr id="79" name="组合 78"/>
              <p:cNvGrpSpPr/>
              <p:nvPr/>
            </p:nvGrpSpPr>
            <p:grpSpPr>
              <a:xfrm>
                <a:off x="7263080" y="742162"/>
                <a:ext cx="342000" cy="72000"/>
                <a:chOff x="7263080" y="742162"/>
                <a:chExt cx="342000" cy="72000"/>
              </a:xfrm>
            </p:grpSpPr>
            <p:cxnSp>
              <p:nvCxnSpPr>
                <p:cNvPr id="83" name="直接连接符 82"/>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椭圆 83"/>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0" name="直接连接符 79"/>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72" name="组合 71"/>
            <p:cNvGrpSpPr/>
            <p:nvPr/>
          </p:nvGrpSpPr>
          <p:grpSpPr>
            <a:xfrm>
              <a:off x="2786920" y="742162"/>
              <a:ext cx="2340000" cy="537302"/>
              <a:chOff x="2786920" y="742162"/>
              <a:chExt cx="2340000" cy="537302"/>
            </a:xfrm>
          </p:grpSpPr>
          <p:grpSp>
            <p:nvGrpSpPr>
              <p:cNvPr id="73" name="组合 72"/>
              <p:cNvGrpSpPr/>
              <p:nvPr/>
            </p:nvGrpSpPr>
            <p:grpSpPr>
              <a:xfrm>
                <a:off x="4586920" y="742162"/>
                <a:ext cx="342000" cy="72000"/>
                <a:chOff x="4586920" y="742162"/>
                <a:chExt cx="342000" cy="72000"/>
              </a:xfrm>
            </p:grpSpPr>
            <p:cxnSp>
              <p:nvCxnSpPr>
                <p:cNvPr id="77" name="直接连接符 76"/>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8" name="椭圆 77"/>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74" name="直接连接符 73"/>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85" name="Content Placeholder 2"/>
          <p:cNvSpPr>
            <a:spLocks noGrp="1"/>
          </p:cNvSpPr>
          <p:nvPr/>
        </p:nvSpPr>
        <p:spPr>
          <a:xfrm>
            <a:off x="2225040" y="2876550"/>
            <a:ext cx="8001000" cy="2971800"/>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smtClean="0">
                <a:latin typeface="Andalus" panose="02020603050405020304" charset="0"/>
                <a:cs typeface="Andalus" panose="02020603050405020304" charset="0"/>
              </a:rPr>
              <a:t>                                                          </a:t>
            </a:r>
            <a:r>
              <a:rPr lang="en-US" sz="11200" dirty="0">
                <a:solidFill>
                  <a:schemeClr val="bg1"/>
                </a:solidFill>
                <a:latin typeface="Bell MT" pitchFamily="18" charset="0"/>
                <a:cs typeface="Andalus" panose="02020603050405020304" charset="0"/>
              </a:rPr>
              <a:t>Second equation :</a:t>
            </a:r>
          </a:p>
          <a:p>
            <a:pPr algn="l"/>
            <a:endParaRPr lang="en-US" sz="11200" dirty="0">
              <a:solidFill>
                <a:schemeClr val="bg1"/>
              </a:solidFill>
              <a:latin typeface="Bell MT" pitchFamily="18" charset="0"/>
              <a:cs typeface="Andalus" panose="02020603050405020304" charset="0"/>
            </a:endParaRPr>
          </a:p>
          <a:p>
            <a:pPr marL="0" indent="0" algn="ctr">
              <a:buNone/>
            </a:pPr>
            <a:r>
              <a:rPr lang="en-US" sz="11200" dirty="0">
                <a:solidFill>
                  <a:schemeClr val="bg1"/>
                </a:solidFill>
                <a:latin typeface="Bell MT" pitchFamily="18" charset="0"/>
                <a:cs typeface="Andalus" panose="02020603050405020304" charset="0"/>
              </a:rPr>
              <a:t>Second eq. : Y * Z = U</a:t>
            </a:r>
          </a:p>
          <a:p>
            <a:endParaRPr lang="en-US" sz="11200" dirty="0">
              <a:solidFill>
                <a:schemeClr val="bg1"/>
              </a:solidFill>
              <a:latin typeface="Bell MT" pitchFamily="18" charset="0"/>
            </a:endParaRPr>
          </a:p>
          <a:p>
            <a:r>
              <a:rPr lang="en-US" sz="11200" dirty="0">
                <a:solidFill>
                  <a:schemeClr val="bg1"/>
                </a:solidFill>
                <a:latin typeface="Bell MT" pitchFamily="18" charset="0"/>
                <a:cs typeface="Andalus" panose="02020603050405020304" charset="0"/>
              </a:rPr>
              <a:t>Y : the shortage probability in each area. </a:t>
            </a:r>
          </a:p>
          <a:p>
            <a:r>
              <a:rPr lang="en-US" sz="11200" dirty="0">
                <a:solidFill>
                  <a:schemeClr val="bg1"/>
                </a:solidFill>
                <a:latin typeface="Bell MT" pitchFamily="18" charset="0"/>
                <a:cs typeface="Andalus" panose="02020603050405020304" charset="0"/>
              </a:rPr>
              <a:t>Z : the probability of the profession existent in a specific street category.</a:t>
            </a:r>
          </a:p>
          <a:p>
            <a:r>
              <a:rPr lang="en-US" sz="11200" dirty="0">
                <a:solidFill>
                  <a:schemeClr val="bg1"/>
                </a:solidFill>
                <a:latin typeface="Bell MT" pitchFamily="18" charset="0"/>
                <a:cs typeface="Andalus" panose="02020603050405020304" charset="0"/>
              </a:rPr>
              <a:t>U: the final shortage probability.</a:t>
            </a:r>
          </a:p>
        </p:txBody>
      </p:sp>
      <p:sp>
        <p:nvSpPr>
          <p:cNvPr id="86" name="مربع نص 85"/>
          <p:cNvSpPr txBox="1"/>
          <p:nvPr/>
        </p:nvSpPr>
        <p:spPr>
          <a:xfrm>
            <a:off x="213360" y="1569720"/>
            <a:ext cx="5196840" cy="707886"/>
          </a:xfrm>
          <a:prstGeom prst="rect">
            <a:avLst/>
          </a:prstGeom>
          <a:noFill/>
        </p:spPr>
        <p:txBody>
          <a:bodyPr wrap="square" rtlCol="0">
            <a:spAutoFit/>
          </a:bodyPr>
          <a:lstStyle/>
          <a:p>
            <a:r>
              <a:rPr lang="en-US" sz="4000" dirty="0" smtClean="0">
                <a:solidFill>
                  <a:schemeClr val="accent1"/>
                </a:solidFill>
                <a:latin typeface="Bell MT" pitchFamily="18" charset="0"/>
              </a:rPr>
              <a:t>Equations:-</a:t>
            </a:r>
            <a:endParaRPr lang="en-CA" sz="4000" dirty="0">
              <a:solidFill>
                <a:schemeClr val="accent1"/>
              </a:solidFill>
              <a:latin typeface="Bell MT" pitchFamily="18" charset="0"/>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descr="284600718_397315058948425_7087444956783579682_n.jpg"/>
          <p:cNvPicPr>
            <a:picLocks noChangeAspect="1"/>
          </p:cNvPicPr>
          <p:nvPr/>
        </p:nvPicPr>
        <p:blipFill>
          <a:blip r:embed="rId2"/>
          <a:srcRect l="13768" t="8000" r="11192" b="23556"/>
          <a:stretch>
            <a:fillRect/>
          </a:stretch>
        </p:blipFill>
        <p:spPr>
          <a:xfrm>
            <a:off x="0" y="1"/>
            <a:ext cx="12192000" cy="685322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7"/>
          <p:cNvGrpSpPr/>
          <p:nvPr/>
        </p:nvGrpSpPr>
        <p:grpSpPr>
          <a:xfrm>
            <a:off x="2786920" y="742162"/>
            <a:ext cx="6618160" cy="537302"/>
            <a:chOff x="2786920" y="742162"/>
            <a:chExt cx="6618160" cy="537302"/>
          </a:xfrm>
        </p:grpSpPr>
        <p:sp>
          <p:nvSpPr>
            <p:cNvPr id="70" name="矩形 69"/>
            <p:cNvSpPr/>
            <p:nvPr/>
          </p:nvSpPr>
          <p:spPr>
            <a:xfrm>
              <a:off x="4856399" y="83629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APPROACH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3" name="组合 70"/>
            <p:cNvGrpSpPr/>
            <p:nvPr/>
          </p:nvGrpSpPr>
          <p:grpSpPr>
            <a:xfrm>
              <a:off x="7065080" y="742162"/>
              <a:ext cx="2340000" cy="537302"/>
              <a:chOff x="7065080" y="742162"/>
              <a:chExt cx="2340000" cy="537302"/>
            </a:xfrm>
          </p:grpSpPr>
          <p:grpSp>
            <p:nvGrpSpPr>
              <p:cNvPr id="4" name="组合 78"/>
              <p:cNvGrpSpPr/>
              <p:nvPr/>
            </p:nvGrpSpPr>
            <p:grpSpPr>
              <a:xfrm>
                <a:off x="7263080" y="742162"/>
                <a:ext cx="342000" cy="72000"/>
                <a:chOff x="7263080" y="742162"/>
                <a:chExt cx="342000" cy="72000"/>
              </a:xfrm>
            </p:grpSpPr>
            <p:cxnSp>
              <p:nvCxnSpPr>
                <p:cNvPr id="83" name="直接连接符 82"/>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椭圆 83"/>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0" name="直接连接符 79"/>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5" name="组合 71"/>
            <p:cNvGrpSpPr/>
            <p:nvPr/>
          </p:nvGrpSpPr>
          <p:grpSpPr>
            <a:xfrm>
              <a:off x="2786920" y="742162"/>
              <a:ext cx="2340000" cy="537302"/>
              <a:chOff x="2786920" y="742162"/>
              <a:chExt cx="2340000" cy="537302"/>
            </a:xfrm>
          </p:grpSpPr>
          <p:grpSp>
            <p:nvGrpSpPr>
              <p:cNvPr id="6" name="组合 72"/>
              <p:cNvGrpSpPr/>
              <p:nvPr/>
            </p:nvGrpSpPr>
            <p:grpSpPr>
              <a:xfrm>
                <a:off x="4586920" y="742162"/>
                <a:ext cx="342000" cy="72000"/>
                <a:chOff x="4586920" y="742162"/>
                <a:chExt cx="342000" cy="72000"/>
              </a:xfrm>
            </p:grpSpPr>
            <p:cxnSp>
              <p:nvCxnSpPr>
                <p:cNvPr id="77" name="直接连接符 76"/>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8" name="椭圆 77"/>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74" name="直接连接符 73"/>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20" name="Title 1"/>
          <p:cNvSpPr txBox="1">
            <a:spLocks/>
          </p:cNvSpPr>
          <p:nvPr/>
        </p:nvSpPr>
        <p:spPr>
          <a:xfrm>
            <a:off x="0" y="1386840"/>
            <a:ext cx="8168640" cy="1325563"/>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3600"/>
              <a:buFont typeface="Caveat"/>
              <a:buNone/>
              <a:tabLst/>
              <a:defRPr/>
            </a:pPr>
            <a:r>
              <a:rPr kumimoji="0" lang="en-US" sz="3600" b="0" i="0" u="none" strike="noStrike" kern="0" cap="none" spc="0" normalizeH="0" baseline="0" noProof="0" dirty="0" smtClean="0">
                <a:ln>
                  <a:noFill/>
                </a:ln>
                <a:solidFill>
                  <a:schemeClr val="accent1"/>
                </a:solidFill>
                <a:effectLst/>
                <a:uLnTx/>
                <a:uFillTx/>
                <a:latin typeface="Bell MT" pitchFamily="18" charset="0"/>
                <a:ea typeface="DM Serif Display"/>
                <a:cs typeface="DM Serif Display"/>
                <a:sym typeface="DM Serif Display"/>
              </a:rPr>
              <a:t>How the classification method </a:t>
            </a:r>
            <a:r>
              <a:rPr kumimoji="0" lang="en-US" sz="3600" b="0" i="0" u="none" strike="noStrike" kern="0" cap="none" spc="0" normalizeH="0" baseline="0" noProof="0" dirty="0" smtClean="0">
                <a:ln>
                  <a:noFill/>
                </a:ln>
                <a:solidFill>
                  <a:schemeClr val="accent1"/>
                </a:solidFill>
                <a:effectLst/>
                <a:uLnTx/>
                <a:uFillTx/>
                <a:latin typeface="Bell MT" pitchFamily="18" charset="0"/>
                <a:ea typeface="DM Serif Display"/>
                <a:cs typeface="DM Serif Display"/>
                <a:sym typeface="DM Serif Display"/>
              </a:rPr>
              <a:t>works :-</a:t>
            </a:r>
            <a:endParaRPr kumimoji="0" lang="en-US" sz="3600" b="0" i="0" u="none" strike="noStrike" kern="0" cap="none" spc="0" normalizeH="0" baseline="0" noProof="0" dirty="0">
              <a:ln>
                <a:noFill/>
              </a:ln>
              <a:solidFill>
                <a:schemeClr val="accent1"/>
              </a:solidFill>
              <a:effectLst/>
              <a:uLnTx/>
              <a:uFillTx/>
              <a:latin typeface="Bell MT" pitchFamily="18" charset="0"/>
              <a:ea typeface="DM Serif Display"/>
              <a:cs typeface="DM Serif Display"/>
              <a:sym typeface="DM Serif Display"/>
            </a:endParaRPr>
          </a:p>
        </p:txBody>
      </p:sp>
      <p:sp>
        <p:nvSpPr>
          <p:cNvPr id="22" name="Content Placeholder 4"/>
          <p:cNvSpPr txBox="1">
            <a:spLocks/>
          </p:cNvSpPr>
          <p:nvPr/>
        </p:nvSpPr>
        <p:spPr>
          <a:xfrm>
            <a:off x="2240280" y="3451542"/>
            <a:ext cx="7620000" cy="2370138"/>
          </a:xfrm>
          <a:prstGeom prst="rect">
            <a:avLst/>
          </a:prstGeom>
          <a:noFill/>
          <a:ln>
            <a:noFill/>
          </a:ln>
        </p:spPr>
        <p:txBody>
          <a:bodyPr spcFirstLastPara="1" wrap="square" lIns="91425" tIns="91425" rIns="91425" bIns="91425" anchor="ctr" anchorCtr="0">
            <a:noAutofit/>
          </a:bodyPr>
          <a:lstStyle/>
          <a:p>
            <a:pPr marL="457200" marR="0" lvl="0" indent="-330200" algn="l" defTabSz="914400" rtl="0" eaLnBrk="1" fontAlgn="auto" latinLnBrk="0" hangingPunct="1">
              <a:lnSpc>
                <a:spcPct val="100000"/>
              </a:lnSpc>
              <a:spcBef>
                <a:spcPts val="0"/>
              </a:spcBef>
              <a:spcAft>
                <a:spcPts val="0"/>
              </a:spcAft>
              <a:buClr>
                <a:schemeClr val="dk1"/>
              </a:buClr>
              <a:buSzPts val="1800"/>
              <a:buFont typeface="Yanone Kaffeesatz"/>
              <a:buNone/>
              <a:tabLst/>
              <a:defRPr/>
            </a:pPr>
            <a:r>
              <a:rPr kumimoji="0" lang="en-US" sz="2600" b="0" i="0" u="none" strike="noStrike" kern="0" cap="none" spc="0" normalizeH="0" baseline="0" noProof="0" dirty="0" smtClean="0">
                <a:ln>
                  <a:noFill/>
                </a:ln>
                <a:solidFill>
                  <a:schemeClr val="dk1"/>
                </a:solidFill>
                <a:effectLst/>
                <a:uLnTx/>
                <a:uFillTx/>
                <a:latin typeface="DM Serif Display"/>
                <a:ea typeface="DM Serif Display"/>
                <a:cs typeface="DM Serif Display"/>
                <a:sym typeface="DM Serif Display"/>
              </a:rPr>
              <a:t> </a:t>
            </a:r>
            <a:r>
              <a:rPr kumimoji="0" lang="en-US" sz="2800" b="0" i="0" u="none" strike="noStrike" kern="0" cap="none" spc="0" normalizeH="0" baseline="0" noProof="0" dirty="0" smtClean="0">
                <a:ln>
                  <a:noFill/>
                </a:ln>
                <a:solidFill>
                  <a:schemeClr val="bg1"/>
                </a:solidFill>
                <a:effectLst/>
                <a:uLnTx/>
                <a:uFillTx/>
                <a:latin typeface="Bell MT" pitchFamily="18" charset="0"/>
                <a:ea typeface="DM Serif Display"/>
                <a:cs typeface="DM Serif Display"/>
                <a:sym typeface="DM Serif Display"/>
              </a:rPr>
              <a:t>Input ( Area, street category, cost (capital))</a:t>
            </a:r>
          </a:p>
          <a:p>
            <a:pPr marL="457200" marR="0" lvl="0" indent="-330200" algn="l" defTabSz="914400" rtl="0" eaLnBrk="1" fontAlgn="auto" latinLnBrk="0" hangingPunct="1">
              <a:lnSpc>
                <a:spcPct val="100000"/>
              </a:lnSpc>
              <a:spcBef>
                <a:spcPts val="0"/>
              </a:spcBef>
              <a:spcAft>
                <a:spcPts val="0"/>
              </a:spcAft>
              <a:buClr>
                <a:schemeClr val="dk1"/>
              </a:buClr>
              <a:buSzPts val="1800"/>
              <a:buFont typeface="Yanone Kaffeesatz"/>
              <a:buNone/>
              <a:tabLst/>
              <a:defRPr/>
            </a:pPr>
            <a:endParaRPr kumimoji="0" lang="en-US" sz="2800" b="0" i="0" u="none" strike="noStrike" kern="0" cap="none" spc="0" normalizeH="0" baseline="0" noProof="0" dirty="0" smtClean="0">
              <a:ln>
                <a:noFill/>
              </a:ln>
              <a:solidFill>
                <a:schemeClr val="bg1"/>
              </a:solidFill>
              <a:effectLst/>
              <a:uLnTx/>
              <a:uFillTx/>
              <a:latin typeface="Bell MT" pitchFamily="18" charset="0"/>
              <a:ea typeface="DM Serif Display"/>
              <a:cs typeface="DM Serif Display"/>
              <a:sym typeface="DM Serif Display"/>
            </a:endParaRPr>
          </a:p>
          <a:p>
            <a:pPr marL="457200" marR="0" lvl="0" indent="-330200" algn="ctr" defTabSz="914400" rtl="0" eaLnBrk="1" fontAlgn="auto" latinLnBrk="0" hangingPunct="1">
              <a:lnSpc>
                <a:spcPct val="100000"/>
              </a:lnSpc>
              <a:spcBef>
                <a:spcPts val="0"/>
              </a:spcBef>
              <a:spcAft>
                <a:spcPts val="0"/>
              </a:spcAft>
              <a:buClr>
                <a:schemeClr val="dk1"/>
              </a:buClr>
              <a:buSzPts val="1800"/>
              <a:buFont typeface="Arial" pitchFamily="34" charset="0"/>
              <a:buChar char="•"/>
              <a:tabLst/>
              <a:defRPr/>
            </a:pPr>
            <a:r>
              <a:rPr kumimoji="0" lang="en-US" sz="2800" b="0" i="0" u="none" strike="noStrike" kern="0" cap="none" spc="0" normalizeH="0" baseline="0" noProof="0" dirty="0" smtClean="0">
                <a:ln>
                  <a:noFill/>
                </a:ln>
                <a:solidFill>
                  <a:schemeClr val="bg1"/>
                </a:solidFill>
                <a:effectLst/>
                <a:uLnTx/>
                <a:uFillTx/>
                <a:latin typeface="Bell MT" pitchFamily="18" charset="0"/>
                <a:ea typeface="DM Serif Display"/>
                <a:cs typeface="DM Serif Display"/>
                <a:sym typeface="DM Serif Display"/>
              </a:rPr>
              <a:t>Get the area’s cluster - to get the shortage probability in it.</a:t>
            </a:r>
          </a:p>
          <a:p>
            <a:pPr marL="457200" marR="0" lvl="0" indent="-330200" algn="ctr" defTabSz="914400" rtl="0" eaLnBrk="1" fontAlgn="auto" latinLnBrk="0" hangingPunct="1">
              <a:lnSpc>
                <a:spcPct val="100000"/>
              </a:lnSpc>
              <a:spcBef>
                <a:spcPts val="0"/>
              </a:spcBef>
              <a:spcAft>
                <a:spcPts val="0"/>
              </a:spcAft>
              <a:buClr>
                <a:schemeClr val="dk1"/>
              </a:buClr>
              <a:buSzPts val="1800"/>
              <a:buFont typeface="Arial" pitchFamily="34" charset="0"/>
              <a:buChar char="•"/>
              <a:tabLst/>
              <a:defRPr/>
            </a:pPr>
            <a:r>
              <a:rPr kumimoji="0" lang="en-US" sz="2800" b="0" i="0" u="none" strike="noStrike" kern="0" cap="none" spc="0" normalizeH="0" baseline="0" noProof="0" dirty="0" smtClean="0">
                <a:ln>
                  <a:noFill/>
                </a:ln>
                <a:solidFill>
                  <a:schemeClr val="bg1"/>
                </a:solidFill>
                <a:effectLst/>
                <a:uLnTx/>
                <a:uFillTx/>
                <a:latin typeface="Bell MT" pitchFamily="18" charset="0"/>
                <a:ea typeface="DM Serif Display"/>
                <a:cs typeface="DM Serif Display"/>
                <a:sym typeface="DM Serif Display"/>
              </a:rPr>
              <a:t>Get the probability of which professions exist in a street category</a:t>
            </a:r>
          </a:p>
          <a:p>
            <a:pPr marL="457200" marR="0" lvl="0" indent="-330200" algn="ctr" defTabSz="914400" rtl="0" eaLnBrk="1" fontAlgn="auto" latinLnBrk="0" hangingPunct="1">
              <a:lnSpc>
                <a:spcPct val="100000"/>
              </a:lnSpc>
              <a:spcBef>
                <a:spcPts val="0"/>
              </a:spcBef>
              <a:spcAft>
                <a:spcPts val="0"/>
              </a:spcAft>
              <a:buClr>
                <a:schemeClr val="dk1"/>
              </a:buClr>
              <a:buSzPts val="1800"/>
              <a:buFont typeface="Arial" pitchFamily="34" charset="0"/>
              <a:buChar char="•"/>
              <a:tabLst/>
              <a:defRPr/>
            </a:pPr>
            <a:r>
              <a:rPr kumimoji="0" lang="en-US" sz="2800" b="0" i="0" u="none" strike="noStrike" kern="0" cap="none" spc="0" normalizeH="0" baseline="0" noProof="0" dirty="0" smtClean="0">
                <a:ln>
                  <a:noFill/>
                </a:ln>
                <a:solidFill>
                  <a:schemeClr val="bg1"/>
                </a:solidFill>
                <a:effectLst/>
                <a:uLnTx/>
                <a:uFillTx/>
                <a:latin typeface="Bell MT" pitchFamily="18" charset="0"/>
                <a:ea typeface="DM Serif Display"/>
                <a:cs typeface="DM Serif Display"/>
                <a:sym typeface="DM Serif Display"/>
              </a:rPr>
              <a:t>Get the cost probability</a:t>
            </a:r>
          </a:p>
          <a:p>
            <a:pPr marL="457200" marR="0" lvl="0" indent="-330200" algn="ctr" defTabSz="914400" rtl="0" eaLnBrk="1" fontAlgn="auto" latinLnBrk="0" hangingPunct="1">
              <a:lnSpc>
                <a:spcPct val="100000"/>
              </a:lnSpc>
              <a:spcBef>
                <a:spcPts val="0"/>
              </a:spcBef>
              <a:spcAft>
                <a:spcPts val="0"/>
              </a:spcAft>
              <a:buClr>
                <a:schemeClr val="dk1"/>
              </a:buClr>
              <a:buSzPts val="1800"/>
              <a:buFont typeface="Yanone Kaffeesatz"/>
              <a:buNone/>
              <a:tabLst/>
              <a:defRPr/>
            </a:pPr>
            <a:endParaRPr kumimoji="0" lang="en-US" sz="2600" b="0" i="0" u="none" strike="noStrike" kern="0" cap="none" spc="0" normalizeH="0" baseline="0" noProof="0" dirty="0">
              <a:ln>
                <a:noFill/>
              </a:ln>
              <a:solidFill>
                <a:schemeClr val="dk1"/>
              </a:solidFill>
              <a:effectLst/>
              <a:uLnTx/>
              <a:uFillTx/>
              <a:latin typeface="DM Serif Display"/>
              <a:ea typeface="DM Serif Display"/>
              <a:cs typeface="DM Serif Display"/>
              <a:sym typeface="DM Serif Display"/>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
          <p:cNvPicPr>
            <a:picLocks noChangeAspect="1"/>
          </p:cNvPicPr>
          <p:nvPr/>
        </p:nvPicPr>
        <p:blipFill>
          <a:blip r:embed="rId2"/>
          <a:srcRect l="4775" t="33948" r="820" b="19760"/>
          <a:stretch>
            <a:fillRect/>
          </a:stretch>
        </p:blipFill>
        <p:spPr>
          <a:xfrm>
            <a:off x="414666" y="392429"/>
            <a:ext cx="11259174" cy="6077963"/>
          </a:xfrm>
          <a:prstGeom prst="rect">
            <a:avLst/>
          </a:prstGeom>
          <a:noFill/>
          <a:ln>
            <a:noFill/>
          </a:ln>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组合 122"/>
          <p:cNvGrpSpPr/>
          <p:nvPr/>
        </p:nvGrpSpPr>
        <p:grpSpPr>
          <a:xfrm>
            <a:off x="0" y="786264"/>
            <a:ext cx="4572000" cy="1518493"/>
            <a:chOff x="629557" y="3008518"/>
            <a:chExt cx="3804049" cy="1518493"/>
          </a:xfrm>
        </p:grpSpPr>
        <p:sp>
          <p:nvSpPr>
            <p:cNvPr id="124" name="矩形 123"/>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01</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25" name="组合 124"/>
            <p:cNvGrpSpPr/>
            <p:nvPr/>
          </p:nvGrpSpPr>
          <p:grpSpPr>
            <a:xfrm>
              <a:off x="725606" y="4419011"/>
              <a:ext cx="3708000" cy="108000"/>
              <a:chOff x="623838" y="4446011"/>
              <a:chExt cx="3708000" cy="108000"/>
            </a:xfrm>
          </p:grpSpPr>
          <p:cxnSp>
            <p:nvCxnSpPr>
              <p:cNvPr id="127" name="直接连接符 126"/>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28" name="椭圆 127"/>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126" name="矩形 125"/>
            <p:cNvSpPr/>
            <p:nvPr/>
          </p:nvSpPr>
          <p:spPr>
            <a:xfrm>
              <a:off x="629557" y="3625486"/>
              <a:ext cx="3588486" cy="757130"/>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INTRODUCTION</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129" name="组合 128"/>
          <p:cNvGrpSpPr/>
          <p:nvPr/>
        </p:nvGrpSpPr>
        <p:grpSpPr>
          <a:xfrm>
            <a:off x="0" y="4880210"/>
            <a:ext cx="3804049" cy="2038896"/>
            <a:chOff x="629557" y="3008518"/>
            <a:chExt cx="3804049" cy="2038896"/>
          </a:xfrm>
        </p:grpSpPr>
        <p:sp>
          <p:nvSpPr>
            <p:cNvPr id="130" name="矩形 129"/>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03</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31" name="组合 130"/>
            <p:cNvGrpSpPr/>
            <p:nvPr/>
          </p:nvGrpSpPr>
          <p:grpSpPr>
            <a:xfrm>
              <a:off x="725606" y="4419011"/>
              <a:ext cx="3708000" cy="108000"/>
              <a:chOff x="623838" y="4446011"/>
              <a:chExt cx="3708000" cy="108000"/>
            </a:xfrm>
          </p:grpSpPr>
          <p:cxnSp>
            <p:nvCxnSpPr>
              <p:cNvPr id="133" name="直接连接符 132"/>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34" name="椭圆 133"/>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132" name="矩形 131"/>
            <p:cNvSpPr/>
            <p:nvPr/>
          </p:nvSpPr>
          <p:spPr>
            <a:xfrm>
              <a:off x="629557" y="3625486"/>
              <a:ext cx="3764280" cy="1421928"/>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MOTIVATING</a:t>
              </a:r>
              <a:r>
                <a:rPr kumimoji="0" lang="en-US" altLang="zh-CN" sz="3600" b="1" i="0" u="none" strike="noStrike" kern="1200" cap="none" spc="131" normalizeH="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 SCENARIO</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135" name="组合 134"/>
          <p:cNvGrpSpPr/>
          <p:nvPr/>
        </p:nvGrpSpPr>
        <p:grpSpPr>
          <a:xfrm>
            <a:off x="4304466" y="781184"/>
            <a:ext cx="4260414" cy="1518493"/>
            <a:chOff x="629557" y="3008518"/>
            <a:chExt cx="3804049" cy="1518493"/>
          </a:xfrm>
        </p:grpSpPr>
        <p:sp>
          <p:nvSpPr>
            <p:cNvPr id="136"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04</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37" name="组合 136"/>
            <p:cNvGrpSpPr/>
            <p:nvPr/>
          </p:nvGrpSpPr>
          <p:grpSpPr>
            <a:xfrm>
              <a:off x="725606" y="4419011"/>
              <a:ext cx="3708000" cy="108000"/>
              <a:chOff x="623838" y="4446011"/>
              <a:chExt cx="3708000" cy="108000"/>
            </a:xfrm>
          </p:grpSpPr>
          <p:cxnSp>
            <p:nvCxnSpPr>
              <p:cNvPr id="139"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40"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138" name="矩形 137"/>
            <p:cNvSpPr/>
            <p:nvPr/>
          </p:nvSpPr>
          <p:spPr>
            <a:xfrm>
              <a:off x="629557" y="3625486"/>
              <a:ext cx="3804049" cy="757130"/>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ALAYZING</a:t>
              </a:r>
              <a:r>
                <a:rPr kumimoji="0" lang="en-US" altLang="zh-CN" sz="3600" b="1" i="0" u="none" strike="noStrike" kern="1200" cap="none" spc="131" normalizeH="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 DATA</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141" name="组合 140"/>
          <p:cNvGrpSpPr/>
          <p:nvPr/>
        </p:nvGrpSpPr>
        <p:grpSpPr>
          <a:xfrm>
            <a:off x="0" y="2960504"/>
            <a:ext cx="3804049" cy="1518493"/>
            <a:chOff x="629557" y="3008518"/>
            <a:chExt cx="3804049" cy="1518493"/>
          </a:xfrm>
        </p:grpSpPr>
        <p:sp>
          <p:nvSpPr>
            <p:cNvPr id="142" name="矩形 141"/>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02</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43" name="组合 142"/>
            <p:cNvGrpSpPr/>
            <p:nvPr/>
          </p:nvGrpSpPr>
          <p:grpSpPr>
            <a:xfrm>
              <a:off x="725606" y="4419011"/>
              <a:ext cx="3708000" cy="108000"/>
              <a:chOff x="623838" y="4446011"/>
              <a:chExt cx="3708000" cy="108000"/>
            </a:xfrm>
          </p:grpSpPr>
          <p:cxnSp>
            <p:nvCxnSpPr>
              <p:cNvPr id="145" name="直接连接符 144"/>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46" name="椭圆 145"/>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144" name="矩形 143"/>
            <p:cNvSpPr/>
            <p:nvPr/>
          </p:nvSpPr>
          <p:spPr>
            <a:xfrm>
              <a:off x="629557" y="3625486"/>
              <a:ext cx="3308126" cy="721608"/>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PROBLEMS</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36" name="组合 35"/>
          <p:cNvGrpSpPr/>
          <p:nvPr/>
        </p:nvGrpSpPr>
        <p:grpSpPr>
          <a:xfrm>
            <a:off x="2771680" y="0"/>
            <a:ext cx="6618160" cy="645160"/>
            <a:chOff x="2786920" y="696483"/>
            <a:chExt cx="6618160" cy="645160"/>
          </a:xfrm>
        </p:grpSpPr>
        <p:sp>
          <p:nvSpPr>
            <p:cNvPr id="38" name="矩形 37"/>
            <p:cNvSpPr/>
            <p:nvPr/>
          </p:nvSpPr>
          <p:spPr>
            <a:xfrm>
              <a:off x="4401725" y="696483"/>
              <a:ext cx="3373755" cy="645160"/>
            </a:xfrm>
            <a:prstGeom prst="rect">
              <a:avLst/>
            </a:prstGeom>
          </p:spPr>
          <p:txBody>
            <a:bodyPr wrap="square">
              <a:spAutoFit/>
            </a:bodyPr>
            <a:lstStyle/>
            <a:p>
              <a:pPr algn="ctr" fontAlgn="base">
                <a:spcBef>
                  <a:spcPct val="0"/>
                </a:spcBef>
                <a:spcAft>
                  <a:spcPct val="0"/>
                </a:spcAft>
                <a:defRPr/>
              </a:pPr>
              <a:r>
                <a:rPr lang="en-US" altLang="zh-CN" sz="3600" b="1" spc="300" dirty="0">
                  <a:solidFill>
                    <a:schemeClr val="accent1"/>
                  </a:solidFill>
                  <a:latin typeface="Arial" panose="020B0604020202020204" pitchFamily="34" charset="0"/>
                  <a:ea typeface="Arial" panose="020B0604020202020204" pitchFamily="34" charset="0"/>
                  <a:sym typeface="Arial" panose="020B0604020202020204" pitchFamily="34" charset="0"/>
                </a:rPr>
                <a:t>CONTENT</a:t>
              </a:r>
            </a:p>
          </p:txBody>
        </p:sp>
        <p:grpSp>
          <p:nvGrpSpPr>
            <p:cNvPr id="39" name="组合 38"/>
            <p:cNvGrpSpPr/>
            <p:nvPr/>
          </p:nvGrpSpPr>
          <p:grpSpPr>
            <a:xfrm>
              <a:off x="7065080" y="742162"/>
              <a:ext cx="2340000" cy="537302"/>
              <a:chOff x="7065080" y="742162"/>
              <a:chExt cx="2340000" cy="537302"/>
            </a:xfrm>
          </p:grpSpPr>
          <p:grpSp>
            <p:nvGrpSpPr>
              <p:cNvPr id="47" name="组合 46"/>
              <p:cNvGrpSpPr/>
              <p:nvPr/>
            </p:nvGrpSpPr>
            <p:grpSpPr>
              <a:xfrm>
                <a:off x="7263080" y="742162"/>
                <a:ext cx="342000" cy="72000"/>
                <a:chOff x="7263080" y="742162"/>
                <a:chExt cx="342000" cy="72000"/>
              </a:xfrm>
            </p:grpSpPr>
            <p:cxnSp>
              <p:nvCxnSpPr>
                <p:cNvPr id="51" name="直接连接符 50"/>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椭圆 51"/>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48" name="直接连接符 47"/>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2786920" y="742162"/>
              <a:ext cx="2340000" cy="537302"/>
              <a:chOff x="2786920" y="742162"/>
              <a:chExt cx="2340000" cy="537302"/>
            </a:xfrm>
          </p:grpSpPr>
          <p:grpSp>
            <p:nvGrpSpPr>
              <p:cNvPr id="41" name="组合 40"/>
              <p:cNvGrpSpPr/>
              <p:nvPr/>
            </p:nvGrpSpPr>
            <p:grpSpPr>
              <a:xfrm>
                <a:off x="4586920" y="742162"/>
                <a:ext cx="342000" cy="72000"/>
                <a:chOff x="4586920" y="742162"/>
                <a:chExt cx="342000" cy="72000"/>
              </a:xfrm>
            </p:grpSpPr>
            <p:cxnSp>
              <p:nvCxnSpPr>
                <p:cNvPr id="45" name="直接连接符 44"/>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椭圆 45"/>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42" name="直接连接符 41"/>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grpSp>
        <p:nvGrpSpPr>
          <p:cNvPr id="53" name="组合 134"/>
          <p:cNvGrpSpPr/>
          <p:nvPr/>
        </p:nvGrpSpPr>
        <p:grpSpPr>
          <a:xfrm>
            <a:off x="4304466" y="2960504"/>
            <a:ext cx="4260414" cy="1518493"/>
            <a:chOff x="629557" y="3008518"/>
            <a:chExt cx="3804049" cy="1518493"/>
          </a:xfrm>
        </p:grpSpPr>
        <p:sp>
          <p:nvSpPr>
            <p:cNvPr id="54"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05</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55" name="组合 136"/>
            <p:cNvGrpSpPr/>
            <p:nvPr/>
          </p:nvGrpSpPr>
          <p:grpSpPr>
            <a:xfrm>
              <a:off x="725606" y="4419011"/>
              <a:ext cx="3708000" cy="108000"/>
              <a:chOff x="623838" y="4446011"/>
              <a:chExt cx="3708000" cy="108000"/>
            </a:xfrm>
          </p:grpSpPr>
          <p:cxnSp>
            <p:nvCxnSpPr>
              <p:cNvPr id="57"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58"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56" name="矩形 137"/>
            <p:cNvSpPr/>
            <p:nvPr/>
          </p:nvSpPr>
          <p:spPr>
            <a:xfrm>
              <a:off x="629557" y="3625486"/>
              <a:ext cx="3804049" cy="721608"/>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APPROACH</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59" name="组合 134"/>
          <p:cNvGrpSpPr/>
          <p:nvPr/>
        </p:nvGrpSpPr>
        <p:grpSpPr>
          <a:xfrm>
            <a:off x="4289226" y="4835024"/>
            <a:ext cx="4260414" cy="1518493"/>
            <a:chOff x="629557" y="3008518"/>
            <a:chExt cx="3804049" cy="1518493"/>
          </a:xfrm>
        </p:grpSpPr>
        <p:sp>
          <p:nvSpPr>
            <p:cNvPr id="60"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06</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61" name="组合 136"/>
            <p:cNvGrpSpPr/>
            <p:nvPr/>
          </p:nvGrpSpPr>
          <p:grpSpPr>
            <a:xfrm>
              <a:off x="725606" y="4419011"/>
              <a:ext cx="3708000" cy="108000"/>
              <a:chOff x="623838" y="4446011"/>
              <a:chExt cx="3708000" cy="108000"/>
            </a:xfrm>
          </p:grpSpPr>
          <p:cxnSp>
            <p:nvCxnSpPr>
              <p:cNvPr id="63"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64"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62" name="矩形 137"/>
            <p:cNvSpPr/>
            <p:nvPr/>
          </p:nvSpPr>
          <p:spPr>
            <a:xfrm>
              <a:off x="629557" y="3625486"/>
              <a:ext cx="3804049" cy="721608"/>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36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EVALUATION</a:t>
              </a:r>
              <a:endParaRPr kumimoji="0" lang="zh-CN" altLang="en-US" sz="36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65" name="组合 134"/>
          <p:cNvGrpSpPr/>
          <p:nvPr/>
        </p:nvGrpSpPr>
        <p:grpSpPr>
          <a:xfrm>
            <a:off x="8663106" y="842144"/>
            <a:ext cx="3330774" cy="1518493"/>
            <a:chOff x="629557" y="3008518"/>
            <a:chExt cx="3804049" cy="1518493"/>
          </a:xfrm>
        </p:grpSpPr>
        <p:sp>
          <p:nvSpPr>
            <p:cNvPr id="66"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07</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67" name="组合 136"/>
            <p:cNvGrpSpPr/>
            <p:nvPr/>
          </p:nvGrpSpPr>
          <p:grpSpPr>
            <a:xfrm>
              <a:off x="725606" y="4419011"/>
              <a:ext cx="3708000" cy="108000"/>
              <a:chOff x="623838" y="4446011"/>
              <a:chExt cx="3708000" cy="108000"/>
            </a:xfrm>
          </p:grpSpPr>
          <p:cxnSp>
            <p:nvCxnSpPr>
              <p:cNvPr id="69"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70"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68" name="矩形 137"/>
            <p:cNvSpPr/>
            <p:nvPr/>
          </p:nvSpPr>
          <p:spPr>
            <a:xfrm>
              <a:off x="629557" y="3625486"/>
              <a:ext cx="3804049" cy="721608"/>
            </a:xfrm>
            <a:prstGeom prst="rect">
              <a:avLst/>
            </a:prstGeom>
          </p:spPr>
          <p:txBody>
            <a:bodyPr wrap="square">
              <a:spAutoFit/>
            </a:bodyPr>
            <a:lstStyle/>
            <a:p>
              <a:pPr lvl="0" defTabSz="398145">
                <a:lnSpc>
                  <a:spcPct val="120000"/>
                </a:lnSpc>
                <a:defRPr/>
              </a:pPr>
              <a:r>
                <a:rPr lang="en-US" sz="3600" b="1" cap="small" dirty="0" smtClean="0">
                  <a:solidFill>
                    <a:schemeClr val="bg1"/>
                  </a:solidFill>
                  <a:latin typeface="Bell MT" pitchFamily="18" charset="0"/>
                </a:rPr>
                <a:t>difficulties</a:t>
              </a:r>
              <a:endParaRPr kumimoji="0" lang="zh-CN" altLang="en-US" sz="3600" b="1" i="0" u="none" strike="noStrike" kern="1200" cap="none" spc="131" normalizeH="0" baseline="0" noProof="0" dirty="0">
                <a:ln w="23495">
                  <a:noFill/>
                </a:ln>
                <a:solidFill>
                  <a:schemeClr val="bg1"/>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71" name="组合 134"/>
          <p:cNvGrpSpPr/>
          <p:nvPr/>
        </p:nvGrpSpPr>
        <p:grpSpPr>
          <a:xfrm>
            <a:off x="8632626" y="2930024"/>
            <a:ext cx="3330774" cy="2003373"/>
            <a:chOff x="629557" y="3008518"/>
            <a:chExt cx="3804049" cy="2003373"/>
          </a:xfrm>
        </p:grpSpPr>
        <p:sp>
          <p:nvSpPr>
            <p:cNvPr id="72"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08</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73" name="组合 136"/>
            <p:cNvGrpSpPr/>
            <p:nvPr/>
          </p:nvGrpSpPr>
          <p:grpSpPr>
            <a:xfrm>
              <a:off x="725606" y="4419011"/>
              <a:ext cx="3708000" cy="108000"/>
              <a:chOff x="623838" y="4446011"/>
              <a:chExt cx="3708000" cy="108000"/>
            </a:xfrm>
          </p:grpSpPr>
          <p:cxnSp>
            <p:nvCxnSpPr>
              <p:cNvPr id="75"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76"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74" name="矩形 137"/>
            <p:cNvSpPr/>
            <p:nvPr/>
          </p:nvSpPr>
          <p:spPr>
            <a:xfrm>
              <a:off x="629557" y="3625486"/>
              <a:ext cx="3804049" cy="1386405"/>
            </a:xfrm>
            <a:prstGeom prst="rect">
              <a:avLst/>
            </a:prstGeom>
          </p:spPr>
          <p:txBody>
            <a:bodyPr wrap="square">
              <a:spAutoFit/>
            </a:bodyPr>
            <a:lstStyle/>
            <a:p>
              <a:pPr defTabSz="398145">
                <a:lnSpc>
                  <a:spcPct val="120000"/>
                </a:lnSpc>
                <a:defRPr/>
              </a:pPr>
              <a:r>
                <a:rPr lang="en-US" sz="3600" b="1" cap="small" dirty="0" smtClean="0">
                  <a:solidFill>
                    <a:schemeClr val="bg1"/>
                  </a:solidFill>
                  <a:latin typeface="Bell MT" pitchFamily="18" charset="0"/>
                </a:rPr>
                <a:t>Future work</a:t>
              </a:r>
              <a:endParaRPr lang="en-CA" sz="3600" b="1" cap="small" dirty="0" smtClean="0">
                <a:solidFill>
                  <a:schemeClr val="bg1"/>
                </a:solidFill>
                <a:latin typeface="Bell MT" pitchFamily="18" charset="0"/>
              </a:endParaRPr>
            </a:p>
            <a:p>
              <a:pPr lvl="0" defTabSz="398145">
                <a:lnSpc>
                  <a:spcPct val="120000"/>
                </a:lnSpc>
                <a:defRPr/>
              </a:pPr>
              <a:endParaRPr kumimoji="0" lang="zh-CN" altLang="en-US" sz="3600" b="1" i="0" u="none" strike="noStrike" kern="1200" cap="none" spc="131" normalizeH="0" baseline="0" noProof="0" dirty="0">
                <a:ln w="23495">
                  <a:noFill/>
                </a:ln>
                <a:solidFill>
                  <a:schemeClr val="bg1"/>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grpSp>
        <p:nvGrpSpPr>
          <p:cNvPr id="77" name="组合 134"/>
          <p:cNvGrpSpPr/>
          <p:nvPr/>
        </p:nvGrpSpPr>
        <p:grpSpPr>
          <a:xfrm>
            <a:off x="8617386" y="4854627"/>
            <a:ext cx="3330774" cy="1518493"/>
            <a:chOff x="629557" y="3008518"/>
            <a:chExt cx="3804049" cy="1518493"/>
          </a:xfrm>
        </p:grpSpPr>
        <p:sp>
          <p:nvSpPr>
            <p:cNvPr id="78" name="矩形 135"/>
            <p:cNvSpPr/>
            <p:nvPr/>
          </p:nvSpPr>
          <p:spPr>
            <a:xfrm>
              <a:off x="629558" y="3008518"/>
              <a:ext cx="1568225" cy="120853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6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09</a:t>
              </a:r>
              <a:endParaRPr kumimoji="0" lang="zh-CN" altLang="en-US" sz="66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79" name="组合 136"/>
            <p:cNvGrpSpPr/>
            <p:nvPr/>
          </p:nvGrpSpPr>
          <p:grpSpPr>
            <a:xfrm>
              <a:off x="725606" y="4419011"/>
              <a:ext cx="3708000" cy="108000"/>
              <a:chOff x="623838" y="4446011"/>
              <a:chExt cx="3708000" cy="108000"/>
            </a:xfrm>
          </p:grpSpPr>
          <p:cxnSp>
            <p:nvCxnSpPr>
              <p:cNvPr id="81" name="直接连接符 138"/>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2" name="椭圆 139"/>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Arial" panose="020B0604020202020204" pitchFamily="34" charset="0"/>
                  <a:sym typeface="Arial" panose="020B0604020202020204" pitchFamily="34" charset="0"/>
                </a:endParaRPr>
              </a:p>
            </p:txBody>
          </p:sp>
        </p:grpSp>
        <p:sp>
          <p:nvSpPr>
            <p:cNvPr id="80" name="矩形 137"/>
            <p:cNvSpPr/>
            <p:nvPr/>
          </p:nvSpPr>
          <p:spPr>
            <a:xfrm>
              <a:off x="629557" y="3625486"/>
              <a:ext cx="3804049" cy="721608"/>
            </a:xfrm>
            <a:prstGeom prst="rect">
              <a:avLst/>
            </a:prstGeom>
          </p:spPr>
          <p:txBody>
            <a:bodyPr wrap="square">
              <a:spAutoFit/>
            </a:bodyPr>
            <a:lstStyle/>
            <a:p>
              <a:pPr lvl="0" defTabSz="398145">
                <a:lnSpc>
                  <a:spcPct val="120000"/>
                </a:lnSpc>
                <a:defRPr/>
              </a:pPr>
              <a:r>
                <a:rPr kumimoji="0" lang="en-US" altLang="zh-CN" sz="3600" b="1" i="0" u="none" strike="noStrike" kern="1200" cap="none" spc="131" normalizeH="0" baseline="0" noProof="0" dirty="0" smtClean="0">
                  <a:ln w="23495">
                    <a:noFill/>
                  </a:ln>
                  <a:solidFill>
                    <a:schemeClr val="bg1"/>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WEBSITE</a:t>
              </a:r>
              <a:endParaRPr kumimoji="0" lang="zh-CN" altLang="en-US" sz="3600" b="1" i="0" u="none" strike="noStrike" kern="1200" cap="none" spc="131" normalizeH="0" baseline="0" noProof="0" dirty="0">
                <a:ln w="23495">
                  <a:noFill/>
                </a:ln>
                <a:solidFill>
                  <a:schemeClr val="bg1"/>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5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7000" decel="73000" fill="hold" nodeType="withEffect">
                                  <p:stCondLst>
                                    <p:cond delay="75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1000" fill="hold"/>
                                        <p:tgtEl>
                                          <p:spTgt spid="123"/>
                                        </p:tgtEl>
                                        <p:attrNameLst>
                                          <p:attrName>ppt_x</p:attrName>
                                        </p:attrNameLst>
                                      </p:cBhvr>
                                      <p:tavLst>
                                        <p:tav tm="0">
                                          <p:val>
                                            <p:strVal val="1+#ppt_w/2"/>
                                          </p:val>
                                        </p:tav>
                                        <p:tav tm="100000">
                                          <p:val>
                                            <p:strVal val="#ppt_x"/>
                                          </p:val>
                                        </p:tav>
                                      </p:tavLst>
                                    </p:anim>
                                    <p:anim calcmode="lin" valueType="num">
                                      <p:cBhvr additive="base">
                                        <p:cTn id="8" dur="1000" fill="hold"/>
                                        <p:tgtEl>
                                          <p:spTgt spid="123"/>
                                        </p:tgtEl>
                                        <p:attrNameLst>
                                          <p:attrName>ppt_y</p:attrName>
                                        </p:attrNameLst>
                                      </p:cBhvr>
                                      <p:tavLst>
                                        <p:tav tm="0">
                                          <p:val>
                                            <p:strVal val="#ppt_y"/>
                                          </p:val>
                                        </p:tav>
                                        <p:tav tm="100000">
                                          <p:val>
                                            <p:strVal val="#ppt_y"/>
                                          </p:val>
                                        </p:tav>
                                      </p:tavLst>
                                    </p:anim>
                                  </p:childTnLst>
                                </p:cTn>
                              </p:par>
                              <p:par>
                                <p:cTn id="9" presetID="2" presetClass="entr" presetSubtype="2" accel="27000" decel="73000" fill="hold" nodeType="withEffect">
                                  <p:stCondLst>
                                    <p:cond delay="750"/>
                                  </p:stCondLst>
                                  <p:childTnLst>
                                    <p:set>
                                      <p:cBhvr>
                                        <p:cTn id="10" dur="1" fill="hold">
                                          <p:stCondLst>
                                            <p:cond delay="0"/>
                                          </p:stCondLst>
                                        </p:cTn>
                                        <p:tgtEl>
                                          <p:spTgt spid="129"/>
                                        </p:tgtEl>
                                        <p:attrNameLst>
                                          <p:attrName>style.visibility</p:attrName>
                                        </p:attrNameLst>
                                      </p:cBhvr>
                                      <p:to>
                                        <p:strVal val="visible"/>
                                      </p:to>
                                    </p:set>
                                    <p:anim calcmode="lin" valueType="num">
                                      <p:cBhvr additive="base">
                                        <p:cTn id="11" dur="1000" fill="hold"/>
                                        <p:tgtEl>
                                          <p:spTgt spid="129"/>
                                        </p:tgtEl>
                                        <p:attrNameLst>
                                          <p:attrName>ppt_x</p:attrName>
                                        </p:attrNameLst>
                                      </p:cBhvr>
                                      <p:tavLst>
                                        <p:tav tm="0">
                                          <p:val>
                                            <p:strVal val="1+#ppt_w/2"/>
                                          </p:val>
                                        </p:tav>
                                        <p:tav tm="100000">
                                          <p:val>
                                            <p:strVal val="#ppt_x"/>
                                          </p:val>
                                        </p:tav>
                                      </p:tavLst>
                                    </p:anim>
                                    <p:anim calcmode="lin" valueType="num">
                                      <p:cBhvr additive="base">
                                        <p:cTn id="12" dur="1000" fill="hold"/>
                                        <p:tgtEl>
                                          <p:spTgt spid="129"/>
                                        </p:tgtEl>
                                        <p:attrNameLst>
                                          <p:attrName>ppt_y</p:attrName>
                                        </p:attrNameLst>
                                      </p:cBhvr>
                                      <p:tavLst>
                                        <p:tav tm="0">
                                          <p:val>
                                            <p:strVal val="#ppt_y"/>
                                          </p:val>
                                        </p:tav>
                                        <p:tav tm="100000">
                                          <p:val>
                                            <p:strVal val="#ppt_y"/>
                                          </p:val>
                                        </p:tav>
                                      </p:tavLst>
                                    </p:anim>
                                  </p:childTnLst>
                                </p:cTn>
                              </p:par>
                              <p:par>
                                <p:cTn id="13" presetID="2" presetClass="entr" presetSubtype="2" accel="27000" decel="73000" fill="hold" nodeType="withEffect">
                                  <p:stCondLst>
                                    <p:cond delay="750"/>
                                  </p:stCondLst>
                                  <p:childTnLst>
                                    <p:set>
                                      <p:cBhvr>
                                        <p:cTn id="14" dur="1" fill="hold">
                                          <p:stCondLst>
                                            <p:cond delay="0"/>
                                          </p:stCondLst>
                                        </p:cTn>
                                        <p:tgtEl>
                                          <p:spTgt spid="135"/>
                                        </p:tgtEl>
                                        <p:attrNameLst>
                                          <p:attrName>style.visibility</p:attrName>
                                        </p:attrNameLst>
                                      </p:cBhvr>
                                      <p:to>
                                        <p:strVal val="visible"/>
                                      </p:to>
                                    </p:set>
                                    <p:anim calcmode="lin" valueType="num">
                                      <p:cBhvr additive="base">
                                        <p:cTn id="15" dur="1000" fill="hold"/>
                                        <p:tgtEl>
                                          <p:spTgt spid="135"/>
                                        </p:tgtEl>
                                        <p:attrNameLst>
                                          <p:attrName>ppt_x</p:attrName>
                                        </p:attrNameLst>
                                      </p:cBhvr>
                                      <p:tavLst>
                                        <p:tav tm="0">
                                          <p:val>
                                            <p:strVal val="1+#ppt_w/2"/>
                                          </p:val>
                                        </p:tav>
                                        <p:tav tm="100000">
                                          <p:val>
                                            <p:strVal val="#ppt_x"/>
                                          </p:val>
                                        </p:tav>
                                      </p:tavLst>
                                    </p:anim>
                                    <p:anim calcmode="lin" valueType="num">
                                      <p:cBhvr additive="base">
                                        <p:cTn id="16" dur="1000" fill="hold"/>
                                        <p:tgtEl>
                                          <p:spTgt spid="135"/>
                                        </p:tgtEl>
                                        <p:attrNameLst>
                                          <p:attrName>ppt_y</p:attrName>
                                        </p:attrNameLst>
                                      </p:cBhvr>
                                      <p:tavLst>
                                        <p:tav tm="0">
                                          <p:val>
                                            <p:strVal val="#ppt_y"/>
                                          </p:val>
                                        </p:tav>
                                        <p:tav tm="100000">
                                          <p:val>
                                            <p:strVal val="#ppt_y"/>
                                          </p:val>
                                        </p:tav>
                                      </p:tavLst>
                                    </p:anim>
                                  </p:childTnLst>
                                </p:cTn>
                              </p:par>
                              <p:par>
                                <p:cTn id="17" presetID="2" presetClass="entr" presetSubtype="2" accel="27000" decel="73000" fill="hold" nodeType="withEffect">
                                  <p:stCondLst>
                                    <p:cond delay="750"/>
                                  </p:stCondLst>
                                  <p:childTnLst>
                                    <p:set>
                                      <p:cBhvr>
                                        <p:cTn id="18" dur="1" fill="hold">
                                          <p:stCondLst>
                                            <p:cond delay="0"/>
                                          </p:stCondLst>
                                        </p:cTn>
                                        <p:tgtEl>
                                          <p:spTgt spid="141"/>
                                        </p:tgtEl>
                                        <p:attrNameLst>
                                          <p:attrName>style.visibility</p:attrName>
                                        </p:attrNameLst>
                                      </p:cBhvr>
                                      <p:to>
                                        <p:strVal val="visible"/>
                                      </p:to>
                                    </p:set>
                                    <p:anim calcmode="lin" valueType="num">
                                      <p:cBhvr additive="base">
                                        <p:cTn id="19" dur="1000" fill="hold"/>
                                        <p:tgtEl>
                                          <p:spTgt spid="141"/>
                                        </p:tgtEl>
                                        <p:attrNameLst>
                                          <p:attrName>ppt_x</p:attrName>
                                        </p:attrNameLst>
                                      </p:cBhvr>
                                      <p:tavLst>
                                        <p:tav tm="0">
                                          <p:val>
                                            <p:strVal val="1+#ppt_w/2"/>
                                          </p:val>
                                        </p:tav>
                                        <p:tav tm="100000">
                                          <p:val>
                                            <p:strVal val="#ppt_x"/>
                                          </p:val>
                                        </p:tav>
                                      </p:tavLst>
                                    </p:anim>
                                    <p:anim calcmode="lin" valueType="num">
                                      <p:cBhvr additive="base">
                                        <p:cTn id="20" dur="1000" fill="hold"/>
                                        <p:tgtEl>
                                          <p:spTgt spid="141"/>
                                        </p:tgtEl>
                                        <p:attrNameLst>
                                          <p:attrName>ppt_y</p:attrName>
                                        </p:attrNameLst>
                                      </p:cBhvr>
                                      <p:tavLst>
                                        <p:tav tm="0">
                                          <p:val>
                                            <p:strVal val="#ppt_y"/>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2" presetClass="entr" presetSubtype="2" accel="27000" decel="73000" fill="hold" nodeType="withEffect">
                                  <p:stCondLst>
                                    <p:cond delay="75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1000" fill="hold"/>
                                        <p:tgtEl>
                                          <p:spTgt spid="53"/>
                                        </p:tgtEl>
                                        <p:attrNameLst>
                                          <p:attrName>ppt_x</p:attrName>
                                        </p:attrNameLst>
                                      </p:cBhvr>
                                      <p:tavLst>
                                        <p:tav tm="0">
                                          <p:val>
                                            <p:strVal val="1+#ppt_w/2"/>
                                          </p:val>
                                        </p:tav>
                                        <p:tav tm="100000">
                                          <p:val>
                                            <p:strVal val="#ppt_x"/>
                                          </p:val>
                                        </p:tav>
                                      </p:tavLst>
                                    </p:anim>
                                    <p:anim calcmode="lin" valueType="num">
                                      <p:cBhvr additive="base">
                                        <p:cTn id="29" dur="1000" fill="hold"/>
                                        <p:tgtEl>
                                          <p:spTgt spid="53"/>
                                        </p:tgtEl>
                                        <p:attrNameLst>
                                          <p:attrName>ppt_y</p:attrName>
                                        </p:attrNameLst>
                                      </p:cBhvr>
                                      <p:tavLst>
                                        <p:tav tm="0">
                                          <p:val>
                                            <p:strVal val="#ppt_y"/>
                                          </p:val>
                                        </p:tav>
                                        <p:tav tm="100000">
                                          <p:val>
                                            <p:strVal val="#ppt_y"/>
                                          </p:val>
                                        </p:tav>
                                      </p:tavLst>
                                    </p:anim>
                                  </p:childTnLst>
                                </p:cTn>
                              </p:par>
                              <p:par>
                                <p:cTn id="30" presetID="2" presetClass="entr" presetSubtype="2" accel="27000" decel="73000" fill="hold" nodeType="withEffect">
                                  <p:stCondLst>
                                    <p:cond delay="75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1000" fill="hold"/>
                                        <p:tgtEl>
                                          <p:spTgt spid="59"/>
                                        </p:tgtEl>
                                        <p:attrNameLst>
                                          <p:attrName>ppt_x</p:attrName>
                                        </p:attrNameLst>
                                      </p:cBhvr>
                                      <p:tavLst>
                                        <p:tav tm="0">
                                          <p:val>
                                            <p:strVal val="1+#ppt_w/2"/>
                                          </p:val>
                                        </p:tav>
                                        <p:tav tm="100000">
                                          <p:val>
                                            <p:strVal val="#ppt_x"/>
                                          </p:val>
                                        </p:tav>
                                      </p:tavLst>
                                    </p:anim>
                                    <p:anim calcmode="lin" valueType="num">
                                      <p:cBhvr additive="base">
                                        <p:cTn id="33" dur="1000" fill="hold"/>
                                        <p:tgtEl>
                                          <p:spTgt spid="59"/>
                                        </p:tgtEl>
                                        <p:attrNameLst>
                                          <p:attrName>ppt_y</p:attrName>
                                        </p:attrNameLst>
                                      </p:cBhvr>
                                      <p:tavLst>
                                        <p:tav tm="0">
                                          <p:val>
                                            <p:strVal val="#ppt_y"/>
                                          </p:val>
                                        </p:tav>
                                        <p:tav tm="100000">
                                          <p:val>
                                            <p:strVal val="#ppt_y"/>
                                          </p:val>
                                        </p:tav>
                                      </p:tavLst>
                                    </p:anim>
                                  </p:childTnLst>
                                </p:cTn>
                              </p:par>
                              <p:par>
                                <p:cTn id="34" presetID="2" presetClass="entr" presetSubtype="2" accel="27000" decel="73000" fill="hold" nodeType="withEffect">
                                  <p:stCondLst>
                                    <p:cond delay="75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1000" fill="hold"/>
                                        <p:tgtEl>
                                          <p:spTgt spid="65"/>
                                        </p:tgtEl>
                                        <p:attrNameLst>
                                          <p:attrName>ppt_x</p:attrName>
                                        </p:attrNameLst>
                                      </p:cBhvr>
                                      <p:tavLst>
                                        <p:tav tm="0">
                                          <p:val>
                                            <p:strVal val="1+#ppt_w/2"/>
                                          </p:val>
                                        </p:tav>
                                        <p:tav tm="100000">
                                          <p:val>
                                            <p:strVal val="#ppt_x"/>
                                          </p:val>
                                        </p:tav>
                                      </p:tavLst>
                                    </p:anim>
                                    <p:anim calcmode="lin" valueType="num">
                                      <p:cBhvr additive="base">
                                        <p:cTn id="37" dur="1000" fill="hold"/>
                                        <p:tgtEl>
                                          <p:spTgt spid="65"/>
                                        </p:tgtEl>
                                        <p:attrNameLst>
                                          <p:attrName>ppt_y</p:attrName>
                                        </p:attrNameLst>
                                      </p:cBhvr>
                                      <p:tavLst>
                                        <p:tav tm="0">
                                          <p:val>
                                            <p:strVal val="#ppt_y"/>
                                          </p:val>
                                        </p:tav>
                                        <p:tav tm="100000">
                                          <p:val>
                                            <p:strVal val="#ppt_y"/>
                                          </p:val>
                                        </p:tav>
                                      </p:tavLst>
                                    </p:anim>
                                  </p:childTnLst>
                                </p:cTn>
                              </p:par>
                              <p:par>
                                <p:cTn id="38" presetID="2" presetClass="entr" presetSubtype="2" accel="27000" decel="73000" fill="hold" nodeType="withEffect">
                                  <p:stCondLst>
                                    <p:cond delay="75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1000" fill="hold"/>
                                        <p:tgtEl>
                                          <p:spTgt spid="71"/>
                                        </p:tgtEl>
                                        <p:attrNameLst>
                                          <p:attrName>ppt_x</p:attrName>
                                        </p:attrNameLst>
                                      </p:cBhvr>
                                      <p:tavLst>
                                        <p:tav tm="0">
                                          <p:val>
                                            <p:strVal val="1+#ppt_w/2"/>
                                          </p:val>
                                        </p:tav>
                                        <p:tav tm="100000">
                                          <p:val>
                                            <p:strVal val="#ppt_x"/>
                                          </p:val>
                                        </p:tav>
                                      </p:tavLst>
                                    </p:anim>
                                    <p:anim calcmode="lin" valueType="num">
                                      <p:cBhvr additive="base">
                                        <p:cTn id="41" dur="1000" fill="hold"/>
                                        <p:tgtEl>
                                          <p:spTgt spid="71"/>
                                        </p:tgtEl>
                                        <p:attrNameLst>
                                          <p:attrName>ppt_y</p:attrName>
                                        </p:attrNameLst>
                                      </p:cBhvr>
                                      <p:tavLst>
                                        <p:tav tm="0">
                                          <p:val>
                                            <p:strVal val="#ppt_y"/>
                                          </p:val>
                                        </p:tav>
                                        <p:tav tm="100000">
                                          <p:val>
                                            <p:strVal val="#ppt_y"/>
                                          </p:val>
                                        </p:tav>
                                      </p:tavLst>
                                    </p:anim>
                                  </p:childTnLst>
                                </p:cTn>
                              </p:par>
                              <p:par>
                                <p:cTn id="42" presetID="2" presetClass="entr" presetSubtype="2" accel="27000" decel="73000" fill="hold" nodeType="withEffect">
                                  <p:stCondLst>
                                    <p:cond delay="750"/>
                                  </p:stCondLst>
                                  <p:childTnLst>
                                    <p:set>
                                      <p:cBhvr>
                                        <p:cTn id="43" dur="1" fill="hold">
                                          <p:stCondLst>
                                            <p:cond delay="0"/>
                                          </p:stCondLst>
                                        </p:cTn>
                                        <p:tgtEl>
                                          <p:spTgt spid="77"/>
                                        </p:tgtEl>
                                        <p:attrNameLst>
                                          <p:attrName>style.visibility</p:attrName>
                                        </p:attrNameLst>
                                      </p:cBhvr>
                                      <p:to>
                                        <p:strVal val="visible"/>
                                      </p:to>
                                    </p:set>
                                    <p:anim calcmode="lin" valueType="num">
                                      <p:cBhvr additive="base">
                                        <p:cTn id="44" dur="1000" fill="hold"/>
                                        <p:tgtEl>
                                          <p:spTgt spid="77"/>
                                        </p:tgtEl>
                                        <p:attrNameLst>
                                          <p:attrName>ppt_x</p:attrName>
                                        </p:attrNameLst>
                                      </p:cBhvr>
                                      <p:tavLst>
                                        <p:tav tm="0">
                                          <p:val>
                                            <p:strVal val="1+#ppt_w/2"/>
                                          </p:val>
                                        </p:tav>
                                        <p:tav tm="100000">
                                          <p:val>
                                            <p:strVal val="#ppt_x"/>
                                          </p:val>
                                        </p:tav>
                                      </p:tavLst>
                                    </p:anim>
                                    <p:anim calcmode="lin" valueType="num">
                                      <p:cBhvr additive="base">
                                        <p:cTn id="45" dur="10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p:cNvPicPr>
          <p:nvPr/>
        </p:nvPicPr>
        <p:blipFill>
          <a:blip r:embed="rId2"/>
          <a:srcRect l="4437" t="33862" r="820" b="36348"/>
          <a:stretch>
            <a:fillRect/>
          </a:stretch>
        </p:blipFill>
        <p:spPr>
          <a:xfrm>
            <a:off x="170329" y="441960"/>
            <a:ext cx="11732111" cy="595884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7"/>
          <p:cNvGrpSpPr/>
          <p:nvPr/>
        </p:nvGrpSpPr>
        <p:grpSpPr>
          <a:xfrm>
            <a:off x="2786920" y="742162"/>
            <a:ext cx="6618160" cy="537302"/>
            <a:chOff x="2786920" y="742162"/>
            <a:chExt cx="6618160" cy="537302"/>
          </a:xfrm>
        </p:grpSpPr>
        <p:sp>
          <p:nvSpPr>
            <p:cNvPr id="70" name="矩形 69"/>
            <p:cNvSpPr/>
            <p:nvPr/>
          </p:nvSpPr>
          <p:spPr>
            <a:xfrm>
              <a:off x="4856399" y="83629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APPROACH</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3" name="组合 70"/>
            <p:cNvGrpSpPr/>
            <p:nvPr/>
          </p:nvGrpSpPr>
          <p:grpSpPr>
            <a:xfrm>
              <a:off x="7065080" y="742162"/>
              <a:ext cx="2340000" cy="537302"/>
              <a:chOff x="7065080" y="742162"/>
              <a:chExt cx="2340000" cy="537302"/>
            </a:xfrm>
          </p:grpSpPr>
          <p:grpSp>
            <p:nvGrpSpPr>
              <p:cNvPr id="4" name="组合 78"/>
              <p:cNvGrpSpPr/>
              <p:nvPr/>
            </p:nvGrpSpPr>
            <p:grpSpPr>
              <a:xfrm>
                <a:off x="7263080" y="742162"/>
                <a:ext cx="342000" cy="72000"/>
                <a:chOff x="7263080" y="742162"/>
                <a:chExt cx="342000" cy="72000"/>
              </a:xfrm>
            </p:grpSpPr>
            <p:cxnSp>
              <p:nvCxnSpPr>
                <p:cNvPr id="83" name="直接连接符 82"/>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椭圆 83"/>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0" name="直接连接符 79"/>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5" name="组合 71"/>
            <p:cNvGrpSpPr/>
            <p:nvPr/>
          </p:nvGrpSpPr>
          <p:grpSpPr>
            <a:xfrm>
              <a:off x="2786920" y="742162"/>
              <a:ext cx="2340000" cy="537302"/>
              <a:chOff x="2786920" y="742162"/>
              <a:chExt cx="2340000" cy="537302"/>
            </a:xfrm>
          </p:grpSpPr>
          <p:grpSp>
            <p:nvGrpSpPr>
              <p:cNvPr id="6" name="组合 72"/>
              <p:cNvGrpSpPr/>
              <p:nvPr/>
            </p:nvGrpSpPr>
            <p:grpSpPr>
              <a:xfrm>
                <a:off x="4586920" y="742162"/>
                <a:ext cx="342000" cy="72000"/>
                <a:chOff x="4586920" y="742162"/>
                <a:chExt cx="342000" cy="72000"/>
              </a:xfrm>
            </p:grpSpPr>
            <p:cxnSp>
              <p:nvCxnSpPr>
                <p:cNvPr id="77" name="直接连接符 76"/>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8" name="椭圆 77"/>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74" name="直接连接符 73"/>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20" name="Title 1"/>
          <p:cNvSpPr txBox="1">
            <a:spLocks/>
          </p:cNvSpPr>
          <p:nvPr/>
        </p:nvSpPr>
        <p:spPr>
          <a:xfrm>
            <a:off x="213360" y="1905000"/>
            <a:ext cx="9982200" cy="1325563"/>
          </a:xfrm>
          <a:prstGeom prst="rect">
            <a:avLst/>
          </a:prstGeom>
        </p:spPr>
        <p:txBody>
          <a:bodyP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accent1"/>
                </a:solidFill>
                <a:effectLst/>
                <a:uLnTx/>
                <a:uFillTx/>
                <a:latin typeface="Bell MT" pitchFamily="18" charset="0"/>
                <a:ea typeface="+mj-ea"/>
                <a:cs typeface="+mj-cs"/>
              </a:rPr>
              <a:t>The shortage depending on the profession</a:t>
            </a:r>
            <a:endParaRPr kumimoji="0" lang="en-US" sz="3600" b="0" i="0" u="none" strike="noStrike" kern="1200" cap="none" spc="0" normalizeH="0" baseline="0" noProof="0" dirty="0">
              <a:ln>
                <a:noFill/>
              </a:ln>
              <a:solidFill>
                <a:schemeClr val="accent1"/>
              </a:solidFill>
              <a:effectLst/>
              <a:uLnTx/>
              <a:uFillTx/>
              <a:latin typeface="Bell MT" pitchFamily="18" charset="0"/>
              <a:ea typeface="+mj-ea"/>
              <a:cs typeface="+mj-cs"/>
            </a:endParaRPr>
          </a:p>
        </p:txBody>
      </p:sp>
      <p:sp>
        <p:nvSpPr>
          <p:cNvPr id="21" name="Content Placeholder 2"/>
          <p:cNvSpPr txBox="1">
            <a:spLocks/>
          </p:cNvSpPr>
          <p:nvPr/>
        </p:nvSpPr>
        <p:spPr>
          <a:xfrm>
            <a:off x="533400" y="2952750"/>
            <a:ext cx="7772400" cy="1380944"/>
          </a:xfrm>
          <a:prstGeom prst="rect">
            <a:avLst/>
          </a:prstGeom>
          <a:noFill/>
          <a:ln>
            <a:noFill/>
          </a:ln>
        </p:spPr>
        <p:txBody>
          <a:bodyPr spcFirstLastPara="1" wrap="square" lIns="91425" tIns="91425" rIns="91425" bIns="91425" anchor="t" anchorCtr="0">
            <a:noAutofit/>
          </a:bodyPr>
          <a:lstStyle/>
          <a:p>
            <a:pPr marL="457200" marR="0" lvl="0" indent="-330200" algn="ctr" defTabSz="914400" rtl="0" eaLnBrk="1" fontAlgn="auto" latinLnBrk="0" hangingPunct="1">
              <a:lnSpc>
                <a:spcPct val="100000"/>
              </a:lnSpc>
              <a:spcBef>
                <a:spcPts val="0"/>
              </a:spcBef>
              <a:spcAft>
                <a:spcPts val="0"/>
              </a:spcAft>
              <a:buClr>
                <a:schemeClr val="bg1"/>
              </a:buClr>
              <a:buSzPts val="1600"/>
              <a:buFont typeface="Arial" pitchFamily="34" charset="0"/>
              <a:buChar char="•"/>
              <a:tabLst/>
              <a:defRPr/>
            </a:pPr>
            <a:r>
              <a:rPr kumimoji="0" lang="en-US" sz="3200" b="0" i="0" u="none" strike="noStrike" kern="0" cap="none" spc="0" normalizeH="0" baseline="0" noProof="0" dirty="0" smtClean="0">
                <a:ln>
                  <a:noFill/>
                </a:ln>
                <a:solidFill>
                  <a:schemeClr val="bg1"/>
                </a:solidFill>
                <a:effectLst/>
                <a:uLnTx/>
                <a:uFillTx/>
                <a:latin typeface="Bell MT" pitchFamily="18" charset="0"/>
                <a:ea typeface="Actor"/>
                <a:cs typeface="Actor"/>
                <a:sym typeface="Actor"/>
              </a:rPr>
              <a:t>It takes the profession number as an </a:t>
            </a:r>
            <a:r>
              <a:rPr kumimoji="0" lang="en-US" sz="3200" b="0" i="0" u="none" strike="noStrike" kern="0" cap="none" spc="0" normalizeH="0" baseline="0" noProof="0" dirty="0" smtClean="0">
                <a:ln>
                  <a:noFill/>
                </a:ln>
                <a:solidFill>
                  <a:schemeClr val="bg1"/>
                </a:solidFill>
                <a:effectLst/>
                <a:uLnTx/>
                <a:uFillTx/>
                <a:latin typeface="Bell MT" pitchFamily="18" charset="0"/>
                <a:ea typeface="Actor"/>
                <a:cs typeface="Actor"/>
                <a:sym typeface="Actor"/>
              </a:rPr>
              <a:t>input</a:t>
            </a:r>
            <a:r>
              <a:rPr kumimoji="0" lang="en-US" sz="3200" b="0" i="0" u="none" strike="noStrike" kern="0" cap="none" spc="0" normalizeH="0" noProof="0" dirty="0" smtClean="0">
                <a:ln>
                  <a:noFill/>
                </a:ln>
                <a:solidFill>
                  <a:schemeClr val="bg1"/>
                </a:solidFill>
                <a:effectLst/>
                <a:uLnTx/>
                <a:uFillTx/>
                <a:latin typeface="Bell MT" pitchFamily="18" charset="0"/>
                <a:ea typeface="Actor"/>
                <a:cs typeface="Actor"/>
                <a:sym typeface="Actor"/>
              </a:rPr>
              <a:t> </a:t>
            </a:r>
          </a:p>
          <a:p>
            <a:pPr marL="457200" marR="0" lvl="0" indent="-330200" algn="ctr" defTabSz="914400" rtl="0" eaLnBrk="1" fontAlgn="auto" latinLnBrk="0" hangingPunct="1">
              <a:lnSpc>
                <a:spcPct val="100000"/>
              </a:lnSpc>
              <a:spcBef>
                <a:spcPts val="0"/>
              </a:spcBef>
              <a:spcAft>
                <a:spcPts val="0"/>
              </a:spcAft>
              <a:buClr>
                <a:schemeClr val="bg1"/>
              </a:buClr>
              <a:buSzPts val="1600"/>
              <a:buFont typeface="Arial" pitchFamily="34" charset="0"/>
              <a:buChar char="•"/>
              <a:tabLst/>
              <a:defRPr/>
            </a:pPr>
            <a:endParaRPr lang="en-US" sz="3200" kern="0" baseline="0" dirty="0" smtClean="0">
              <a:solidFill>
                <a:schemeClr val="bg1"/>
              </a:solidFill>
              <a:latin typeface="Bell MT" pitchFamily="18" charset="0"/>
              <a:ea typeface="Actor"/>
              <a:cs typeface="Actor"/>
              <a:sym typeface="Actor"/>
            </a:endParaRPr>
          </a:p>
          <a:p>
            <a:pPr marL="457200" marR="0" lvl="0" indent="-330200" algn="ctr" defTabSz="914400" rtl="0" eaLnBrk="1" fontAlgn="auto" latinLnBrk="0" hangingPunct="1">
              <a:lnSpc>
                <a:spcPct val="100000"/>
              </a:lnSpc>
              <a:spcBef>
                <a:spcPts val="0"/>
              </a:spcBef>
              <a:spcAft>
                <a:spcPts val="0"/>
              </a:spcAft>
              <a:buClr>
                <a:schemeClr val="bg1"/>
              </a:buClr>
              <a:buSzPts val="1600"/>
              <a:buFont typeface="Arial" pitchFamily="34" charset="0"/>
              <a:buChar char="•"/>
              <a:tabLst/>
              <a:defRPr/>
            </a:pPr>
            <a:r>
              <a:rPr kumimoji="0" lang="en-US" sz="3200" b="0" i="0" u="none" strike="noStrike" kern="0" cap="none" spc="0" normalizeH="0" baseline="0" noProof="0" dirty="0" smtClean="0">
                <a:ln>
                  <a:noFill/>
                </a:ln>
                <a:solidFill>
                  <a:schemeClr val="bg1"/>
                </a:solidFill>
                <a:effectLst/>
                <a:uLnTx/>
                <a:uFillTx/>
                <a:latin typeface="Bell MT" pitchFamily="18" charset="0"/>
                <a:ea typeface="Actor"/>
                <a:cs typeface="Actor"/>
                <a:sym typeface="Actor"/>
              </a:rPr>
              <a:t>gives </a:t>
            </a:r>
            <a:r>
              <a:rPr kumimoji="0" lang="en-US" sz="3200" b="0" i="0" u="none" strike="noStrike" kern="0" cap="none" spc="0" normalizeH="0" baseline="0" noProof="0" dirty="0" smtClean="0">
                <a:ln>
                  <a:noFill/>
                </a:ln>
                <a:solidFill>
                  <a:schemeClr val="bg1"/>
                </a:solidFill>
                <a:effectLst/>
                <a:uLnTx/>
                <a:uFillTx/>
                <a:latin typeface="Bell MT" pitchFamily="18" charset="0"/>
                <a:ea typeface="Actor"/>
                <a:cs typeface="Actor"/>
                <a:sym typeface="Actor"/>
              </a:rPr>
              <a:t>the areas that has shortage in that specific profession</a:t>
            </a:r>
            <a:endParaRPr kumimoji="0" lang="en-US" sz="3200" b="0" i="0" u="none" strike="noStrike" kern="0" cap="none" spc="0" normalizeH="0" baseline="0" noProof="0" dirty="0">
              <a:ln>
                <a:noFill/>
              </a:ln>
              <a:solidFill>
                <a:schemeClr val="bg1"/>
              </a:solidFill>
              <a:effectLst/>
              <a:uLnTx/>
              <a:uFillTx/>
              <a:latin typeface="Bell MT" pitchFamily="18" charset="0"/>
              <a:ea typeface="Actor"/>
              <a:cs typeface="Actor"/>
              <a:sym typeface="Actor"/>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email">
            <a:extLst>
              <a:ext uri="{BEBA8EAE-BF5A-486C-A8C5-ECC9F3942E4B}">
                <a14:imgProps xmlns="" xmlns:a14="http://schemas.microsoft.com/office/drawing/2010/main">
                  <a14:imgLayer r:embed="rId3">
                    <a14:imgEffect>
                      <a14:colorTemperature colorTemp="4700"/>
                    </a14:imgEffect>
                  </a14:imgLayer>
                </a14:imgProps>
              </a:ext>
            </a:extLst>
          </a:blip>
          <a:srcRect/>
          <a:stretch>
            <a:fillRect/>
          </a:stretch>
        </p:blipFill>
        <p:spPr>
          <a:xfrm flipH="1">
            <a:off x="-2" y="1"/>
            <a:ext cx="12192002"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3" name="组合 22"/>
          <p:cNvGrpSpPr/>
          <p:nvPr/>
        </p:nvGrpSpPr>
        <p:grpSpPr>
          <a:xfrm>
            <a:off x="629557" y="1937704"/>
            <a:ext cx="6762750" cy="2589307"/>
            <a:chOff x="629557" y="1937704"/>
            <a:chExt cx="6762750" cy="2589307"/>
          </a:xfrm>
        </p:grpSpPr>
        <p:sp>
          <p:nvSpPr>
            <p:cNvPr id="24" name="矩形 23"/>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06</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5" name="组合 24"/>
            <p:cNvGrpSpPr/>
            <p:nvPr/>
          </p:nvGrpSpPr>
          <p:grpSpPr>
            <a:xfrm>
              <a:off x="725606" y="4419011"/>
              <a:ext cx="3708000" cy="108000"/>
              <a:chOff x="623838" y="4446011"/>
              <a:chExt cx="3708000" cy="108000"/>
            </a:xfrm>
          </p:grpSpPr>
          <p:cxnSp>
            <p:nvCxnSpPr>
              <p:cNvPr id="27" name="直接连接符 26"/>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8" name="椭圆 27"/>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6" name="矩形 25"/>
            <p:cNvSpPr/>
            <p:nvPr/>
          </p:nvSpPr>
          <p:spPr>
            <a:xfrm>
              <a:off x="629557" y="3092769"/>
              <a:ext cx="6762750" cy="114114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0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EVALUATION</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2786920" y="742162"/>
            <a:ext cx="6618160" cy="537302"/>
            <a:chOff x="2786920" y="742162"/>
            <a:chExt cx="6618160" cy="537302"/>
          </a:xfrm>
        </p:grpSpPr>
        <p:sp>
          <p:nvSpPr>
            <p:cNvPr id="100" name="矩形 99"/>
            <p:cNvSpPr/>
            <p:nvPr/>
          </p:nvSpPr>
          <p:spPr>
            <a:xfrm>
              <a:off x="4856399" y="79057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101" name="组合 100"/>
            <p:cNvGrpSpPr/>
            <p:nvPr/>
          </p:nvGrpSpPr>
          <p:grpSpPr>
            <a:xfrm>
              <a:off x="7065080" y="742162"/>
              <a:ext cx="2340000" cy="537302"/>
              <a:chOff x="7065080" y="742162"/>
              <a:chExt cx="2340000" cy="537302"/>
            </a:xfrm>
          </p:grpSpPr>
          <p:grpSp>
            <p:nvGrpSpPr>
              <p:cNvPr id="109" name="组合 108"/>
              <p:cNvGrpSpPr/>
              <p:nvPr/>
            </p:nvGrpSpPr>
            <p:grpSpPr>
              <a:xfrm>
                <a:off x="7263080" y="742162"/>
                <a:ext cx="342000" cy="72000"/>
                <a:chOff x="7263080" y="742162"/>
                <a:chExt cx="342000" cy="72000"/>
              </a:xfrm>
            </p:grpSpPr>
            <p:cxnSp>
              <p:nvCxnSpPr>
                <p:cNvPr id="113" name="直接连接符 112"/>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4" name="椭圆 113"/>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10" name="直接连接符 109"/>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p:nvPr/>
          </p:nvGrpSpPr>
          <p:grpSpPr>
            <a:xfrm>
              <a:off x="2786920" y="742162"/>
              <a:ext cx="2340000" cy="537302"/>
              <a:chOff x="2786920" y="742162"/>
              <a:chExt cx="2340000" cy="537302"/>
            </a:xfrm>
          </p:grpSpPr>
          <p:grpSp>
            <p:nvGrpSpPr>
              <p:cNvPr id="103" name="组合 102"/>
              <p:cNvGrpSpPr/>
              <p:nvPr/>
            </p:nvGrpSpPr>
            <p:grpSpPr>
              <a:xfrm>
                <a:off x="4586920" y="742162"/>
                <a:ext cx="342000" cy="72000"/>
                <a:chOff x="4586920" y="742162"/>
                <a:chExt cx="342000" cy="72000"/>
              </a:xfrm>
            </p:grpSpPr>
            <p:cxnSp>
              <p:nvCxnSpPr>
                <p:cNvPr id="107" name="直接连接符 106"/>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8" name="椭圆 107"/>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04" name="直接连接符 103"/>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115" name="Title 1"/>
          <p:cNvSpPr txBox="1"/>
          <p:nvPr/>
        </p:nvSpPr>
        <p:spPr>
          <a:xfrm>
            <a:off x="0" y="1977390"/>
            <a:ext cx="8107680" cy="732155"/>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3600"/>
              <a:buFont typeface="Caveat"/>
              <a:buNone/>
              <a:defRPr/>
            </a:pPr>
            <a:r>
              <a:rPr kumimoji="0" lang="en-US" sz="3600" b="0" i="0" u="none" strike="noStrike" kern="0" cap="none" spc="0" normalizeH="0" baseline="0" noProof="0" dirty="0" smtClean="0">
                <a:ln>
                  <a:noFill/>
                </a:ln>
                <a:solidFill>
                  <a:schemeClr val="accent1"/>
                </a:solidFill>
                <a:effectLst/>
                <a:uLnTx/>
                <a:uFillTx/>
                <a:latin typeface="Bell MT" pitchFamily="18" charset="0"/>
                <a:ea typeface="DM Serif Display"/>
                <a:cs typeface="DM Serif Display"/>
                <a:sym typeface="+mn-ea"/>
              </a:rPr>
              <a:t>Taking area 24052 as a testing example </a:t>
            </a:r>
            <a:r>
              <a:rPr kumimoji="0" lang="en-US" sz="3600" b="0" i="0" u="none" strike="noStrike" kern="0" cap="none" spc="0" normalizeH="0" baseline="0" noProof="0" dirty="0" smtClean="0">
                <a:ln>
                  <a:noFill/>
                </a:ln>
                <a:solidFill>
                  <a:schemeClr val="accent1"/>
                </a:solidFill>
                <a:effectLst/>
                <a:uLnTx/>
                <a:uFillTx/>
                <a:latin typeface="Bell MT" pitchFamily="18" charset="0"/>
                <a:ea typeface="DM Serif Display"/>
                <a:cs typeface="DM Serif Display"/>
                <a:sym typeface="DM Serif Display"/>
              </a:rPr>
              <a:t/>
            </a:r>
            <a:br>
              <a:rPr kumimoji="0" lang="en-US" sz="3600" b="0" i="0" u="none" strike="noStrike" kern="0" cap="none" spc="0" normalizeH="0" baseline="0" noProof="0" dirty="0" smtClean="0">
                <a:ln>
                  <a:noFill/>
                </a:ln>
                <a:solidFill>
                  <a:schemeClr val="accent1"/>
                </a:solidFill>
                <a:effectLst/>
                <a:uLnTx/>
                <a:uFillTx/>
                <a:latin typeface="Bell MT" pitchFamily="18" charset="0"/>
                <a:ea typeface="DM Serif Display"/>
                <a:cs typeface="DM Serif Display"/>
                <a:sym typeface="DM Serif Display"/>
              </a:rPr>
            </a:br>
            <a:endParaRPr kumimoji="0" lang="en-US" sz="3600" b="0" i="0" u="none" strike="noStrike" kern="0" cap="none" spc="0" normalizeH="0" baseline="0" noProof="0" dirty="0">
              <a:ln>
                <a:noFill/>
              </a:ln>
              <a:solidFill>
                <a:schemeClr val="accent1"/>
              </a:solidFill>
              <a:effectLst/>
              <a:uLnTx/>
              <a:uFillTx/>
              <a:latin typeface="Bell MT" pitchFamily="18" charset="0"/>
              <a:ea typeface="DM Serif Display"/>
              <a:cs typeface="DM Serif Display"/>
              <a:sym typeface="DM Serif Display"/>
            </a:endParaRPr>
          </a:p>
        </p:txBody>
      </p:sp>
      <p:pic>
        <p:nvPicPr>
          <p:cNvPr id="116" name="Picture 5"/>
          <p:cNvPicPr>
            <a:picLocks noChangeAspect="1"/>
          </p:cNvPicPr>
          <p:nvPr/>
        </p:nvPicPr>
        <p:blipFill>
          <a:blip r:embed="rId2"/>
          <a:stretch>
            <a:fillRect/>
          </a:stretch>
        </p:blipFill>
        <p:spPr>
          <a:xfrm>
            <a:off x="2164080" y="2632710"/>
            <a:ext cx="5943600" cy="1388745"/>
          </a:xfrm>
          <a:prstGeom prst="rect">
            <a:avLst/>
          </a:prstGeom>
        </p:spPr>
      </p:pic>
      <p:sp>
        <p:nvSpPr>
          <p:cNvPr id="117" name="Text Box 6"/>
          <p:cNvSpPr txBox="1"/>
          <p:nvPr/>
        </p:nvSpPr>
        <p:spPr>
          <a:xfrm>
            <a:off x="8092440" y="4491990"/>
            <a:ext cx="2889885" cy="368300"/>
          </a:xfrm>
          <a:prstGeom prst="rect">
            <a:avLst/>
          </a:prstGeom>
          <a:noFill/>
        </p:spPr>
        <p:txBody>
          <a:bodyPr wrap="none" rtlCol="0" anchor="t">
            <a:spAutoFit/>
          </a:bodyPr>
          <a:lstStyle/>
          <a:p>
            <a:pPr algn="l"/>
            <a:r>
              <a:rPr lang="en-US" dirty="0">
                <a:highlight>
                  <a:srgbClr val="FFFF00"/>
                </a:highlight>
                <a:sym typeface="+mn-ea"/>
              </a:rPr>
              <a:t>Before manipulating the data</a:t>
            </a:r>
            <a:endParaRPr lang="en-US" dirty="0"/>
          </a:p>
        </p:txBody>
      </p:sp>
      <p:pic>
        <p:nvPicPr>
          <p:cNvPr id="118" name="Picture 2"/>
          <p:cNvPicPr>
            <a:picLocks noChangeAspect="1"/>
          </p:cNvPicPr>
          <p:nvPr/>
        </p:nvPicPr>
        <p:blipFill>
          <a:blip r:embed="rId3"/>
          <a:srcRect l="6535" t="44171" r="73234" b="40592"/>
          <a:stretch>
            <a:fillRect/>
          </a:stretch>
        </p:blipFill>
        <p:spPr>
          <a:xfrm>
            <a:off x="2255520" y="4781550"/>
            <a:ext cx="3048000" cy="179959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1000"/>
                                        <p:tgtEl>
                                          <p:spTgt spid="98"/>
                                        </p:tgtEl>
                                      </p:cBhvr>
                                    </p:animEffect>
                                    <p:anim calcmode="lin" valueType="num">
                                      <p:cBhvr>
                                        <p:cTn id="8" dur="1000" fill="hold"/>
                                        <p:tgtEl>
                                          <p:spTgt spid="98"/>
                                        </p:tgtEl>
                                        <p:attrNameLst>
                                          <p:attrName>ppt_x</p:attrName>
                                        </p:attrNameLst>
                                      </p:cBhvr>
                                      <p:tavLst>
                                        <p:tav tm="0">
                                          <p:val>
                                            <p:strVal val="#ppt_x"/>
                                          </p:val>
                                        </p:tav>
                                        <p:tav tm="100000">
                                          <p:val>
                                            <p:strVal val="#ppt_x"/>
                                          </p:val>
                                        </p:tav>
                                      </p:tavLst>
                                    </p:anim>
                                    <p:anim calcmode="lin" valueType="num">
                                      <p:cBhvr>
                                        <p:cTn id="9"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80"/>
          <p:cNvGrpSpPr/>
          <p:nvPr/>
        </p:nvGrpSpPr>
        <p:grpSpPr>
          <a:xfrm>
            <a:off x="2786920" y="742162"/>
            <a:ext cx="6618160" cy="537302"/>
            <a:chOff x="2786920" y="742162"/>
            <a:chExt cx="6618160" cy="537302"/>
          </a:xfrm>
        </p:grpSpPr>
        <p:sp>
          <p:nvSpPr>
            <p:cNvPr id="83" name="矩形 82"/>
            <p:cNvSpPr/>
            <p:nvPr/>
          </p:nvSpPr>
          <p:spPr>
            <a:xfrm>
              <a:off x="4856399" y="82105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84" name="组合 83"/>
            <p:cNvGrpSpPr/>
            <p:nvPr/>
          </p:nvGrpSpPr>
          <p:grpSpPr>
            <a:xfrm>
              <a:off x="7065080" y="742162"/>
              <a:ext cx="2340000" cy="537302"/>
              <a:chOff x="7065080" y="742162"/>
              <a:chExt cx="2340000" cy="537302"/>
            </a:xfrm>
          </p:grpSpPr>
          <p:grpSp>
            <p:nvGrpSpPr>
              <p:cNvPr id="92" name="组合 91"/>
              <p:cNvGrpSpPr/>
              <p:nvPr/>
            </p:nvGrpSpPr>
            <p:grpSpPr>
              <a:xfrm>
                <a:off x="7263080" y="742162"/>
                <a:ext cx="342000" cy="72000"/>
                <a:chOff x="7263080" y="742162"/>
                <a:chExt cx="342000" cy="72000"/>
              </a:xfrm>
            </p:grpSpPr>
            <p:cxnSp>
              <p:nvCxnSpPr>
                <p:cNvPr id="96" name="直接连接符 95"/>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7" name="椭圆 96"/>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93" name="直接连接符 92"/>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2786920" y="742162"/>
              <a:ext cx="2340000" cy="537302"/>
              <a:chOff x="2786920" y="742162"/>
              <a:chExt cx="2340000" cy="537302"/>
            </a:xfrm>
          </p:grpSpPr>
          <p:grpSp>
            <p:nvGrpSpPr>
              <p:cNvPr id="86" name="组合 85"/>
              <p:cNvGrpSpPr/>
              <p:nvPr/>
            </p:nvGrpSpPr>
            <p:grpSpPr>
              <a:xfrm>
                <a:off x="4586920" y="742162"/>
                <a:ext cx="342000" cy="72000"/>
                <a:chOff x="4586920" y="742162"/>
                <a:chExt cx="342000" cy="72000"/>
              </a:xfrm>
            </p:grpSpPr>
            <p:cxnSp>
              <p:nvCxnSpPr>
                <p:cNvPr id="90" name="直接连接符 89"/>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1" name="椭圆 90"/>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7" name="直接连接符 86"/>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70" name="Title 1"/>
          <p:cNvSpPr txBox="1">
            <a:spLocks/>
          </p:cNvSpPr>
          <p:nvPr/>
        </p:nvSpPr>
        <p:spPr>
          <a:xfrm>
            <a:off x="0" y="1508760"/>
            <a:ext cx="10515600" cy="1325563"/>
          </a:xfrm>
          <a:prstGeom prst="rect">
            <a:avLst/>
          </a:prstGeom>
        </p:spPr>
        <p:txBody>
          <a:bodyP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smtClean="0">
                <a:ln>
                  <a:noFill/>
                </a:ln>
                <a:effectLst/>
                <a:highlight>
                  <a:srgbClr val="FFFF00"/>
                </a:highlight>
                <a:uLnTx/>
                <a:uFillTx/>
                <a:latin typeface="+mj-lt"/>
                <a:ea typeface="+mj-ea"/>
                <a:cs typeface="+mj-cs"/>
                <a:sym typeface="+mn-ea"/>
              </a:rPr>
              <a:t>Before manipulating the data</a:t>
            </a:r>
            <a:endParaRPr kumimoji="0" lang="en-US" sz="2800" b="0" i="0" u="none" strike="noStrike" kern="1200" cap="none" spc="0" normalizeH="0" baseline="0" noProof="0" dirty="0">
              <a:ln>
                <a:noFill/>
              </a:ln>
              <a:effectLst/>
              <a:uLnTx/>
              <a:uFillTx/>
              <a:latin typeface="+mj-lt"/>
              <a:ea typeface="+mj-ea"/>
              <a:cs typeface="+mj-cs"/>
            </a:endParaRPr>
          </a:p>
        </p:txBody>
      </p:sp>
      <p:sp>
        <p:nvSpPr>
          <p:cNvPr id="72" name="مستطيل 71"/>
          <p:cNvSpPr/>
          <p:nvPr/>
        </p:nvSpPr>
        <p:spPr>
          <a:xfrm>
            <a:off x="0" y="2739390"/>
            <a:ext cx="6019800" cy="1384995"/>
          </a:xfrm>
          <a:prstGeom prst="rect">
            <a:avLst/>
          </a:prstGeom>
        </p:spPr>
        <p:txBody>
          <a:bodyPr wrap="square">
            <a:spAutoFit/>
          </a:bodyPr>
          <a:lstStyle/>
          <a:p>
            <a:r>
              <a:rPr lang="en-US" dirty="0" smtClean="0"/>
              <a:t> </a:t>
            </a:r>
            <a:r>
              <a:rPr lang="en-US" sz="2800" dirty="0" smtClean="0">
                <a:solidFill>
                  <a:schemeClr val="bg1"/>
                </a:solidFill>
                <a:latin typeface="Bell MT" pitchFamily="18" charset="0"/>
              </a:rPr>
              <a:t>eq1    -&gt; : (X - N)/ X = Y</a:t>
            </a:r>
          </a:p>
          <a:p>
            <a:r>
              <a:rPr lang="en-US" sz="2800" dirty="0" smtClean="0">
                <a:solidFill>
                  <a:schemeClr val="bg1"/>
                </a:solidFill>
                <a:latin typeface="Bell MT" pitchFamily="18" charset="0"/>
              </a:rPr>
              <a:t>       </a:t>
            </a:r>
            <a:r>
              <a:rPr lang="en-US" sz="2800" dirty="0" smtClean="0">
                <a:solidFill>
                  <a:schemeClr val="bg1"/>
                </a:solidFill>
                <a:latin typeface="Bell MT" pitchFamily="18" charset="0"/>
              </a:rPr>
              <a:t>    -&gt; </a:t>
            </a:r>
            <a:r>
              <a:rPr lang="en-US" sz="2800" dirty="0" smtClean="0">
                <a:solidFill>
                  <a:schemeClr val="bg1"/>
                </a:solidFill>
                <a:latin typeface="Bell MT" pitchFamily="18" charset="0"/>
              </a:rPr>
              <a:t>( 12 - 4 )/12 = 0.667</a:t>
            </a:r>
          </a:p>
          <a:p>
            <a:r>
              <a:rPr lang="en-US" sz="2800" dirty="0" smtClean="0">
                <a:solidFill>
                  <a:schemeClr val="bg1"/>
                </a:solidFill>
                <a:latin typeface="Bell MT" pitchFamily="18" charset="0"/>
                <a:sym typeface="+mn-ea"/>
              </a:rPr>
              <a:t>  eq2 </a:t>
            </a:r>
            <a:r>
              <a:rPr lang="en-US" sz="2800" dirty="0" smtClean="0">
                <a:solidFill>
                  <a:schemeClr val="bg1"/>
                </a:solidFill>
                <a:latin typeface="Bell MT" pitchFamily="18" charset="0"/>
                <a:sym typeface="+mn-ea"/>
              </a:rPr>
              <a:t> </a:t>
            </a:r>
            <a:r>
              <a:rPr lang="en-US" sz="2800" dirty="0" smtClean="0">
                <a:solidFill>
                  <a:schemeClr val="bg1"/>
                </a:solidFill>
                <a:latin typeface="Bell MT" pitchFamily="18" charset="0"/>
                <a:sym typeface="+mn-ea"/>
              </a:rPr>
              <a:t>-&gt; </a:t>
            </a:r>
            <a:r>
              <a:rPr lang="en-US" sz="2800" dirty="0" smtClean="0">
                <a:solidFill>
                  <a:schemeClr val="bg1"/>
                </a:solidFill>
                <a:latin typeface="Bell MT" pitchFamily="18" charset="0"/>
                <a:sym typeface="+mn-ea"/>
              </a:rPr>
              <a:t>: </a:t>
            </a:r>
            <a:r>
              <a:rPr lang="en-US" sz="2800" dirty="0" smtClean="0">
                <a:solidFill>
                  <a:schemeClr val="bg1"/>
                </a:solidFill>
                <a:latin typeface="Bell MT" pitchFamily="18" charset="0"/>
                <a:sym typeface="+mn-ea"/>
              </a:rPr>
              <a:t>Y * Z = U</a:t>
            </a:r>
            <a:endParaRPr lang="en-CA" sz="2800" dirty="0">
              <a:solidFill>
                <a:schemeClr val="bg1"/>
              </a:solidFill>
              <a:latin typeface="Bell MT" pitchFamily="18" charset="0"/>
            </a:endParaRPr>
          </a:p>
        </p:txBody>
      </p:sp>
      <p:pic>
        <p:nvPicPr>
          <p:cNvPr id="98" name="Picture 3"/>
          <p:cNvPicPr>
            <a:picLocks noChangeAspect="1"/>
          </p:cNvPicPr>
          <p:nvPr/>
        </p:nvPicPr>
        <p:blipFill>
          <a:blip r:embed="rId2"/>
          <a:srcRect l="5872" t="71989" r="78056" b="14123"/>
          <a:stretch>
            <a:fillRect/>
          </a:stretch>
        </p:blipFill>
        <p:spPr>
          <a:xfrm>
            <a:off x="6873240" y="4309110"/>
            <a:ext cx="3581400" cy="1790700"/>
          </a:xfrm>
          <a:prstGeom prst="rect">
            <a:avLst/>
          </a:prstGeom>
          <a:noFill/>
          <a:ln>
            <a:noFill/>
          </a:ln>
        </p:spPr>
      </p:pic>
      <p:sp>
        <p:nvSpPr>
          <p:cNvPr id="99" name="مستطيل 98"/>
          <p:cNvSpPr/>
          <p:nvPr/>
        </p:nvSpPr>
        <p:spPr>
          <a:xfrm>
            <a:off x="3688080" y="4872990"/>
            <a:ext cx="2927404" cy="400110"/>
          </a:xfrm>
          <a:prstGeom prst="rect">
            <a:avLst/>
          </a:prstGeom>
        </p:spPr>
        <p:txBody>
          <a:bodyPr wrap="none">
            <a:spAutoFit/>
          </a:bodyPr>
          <a:lstStyle/>
          <a:p>
            <a:r>
              <a:rPr lang="en-US" sz="2000" dirty="0" smtClean="0">
                <a:solidFill>
                  <a:schemeClr val="bg1"/>
                </a:solidFill>
                <a:latin typeface="Bell MT" pitchFamily="18" charset="0"/>
                <a:sym typeface="+mn-ea"/>
              </a:rPr>
              <a:t>First equation probability:</a:t>
            </a:r>
            <a:endParaRPr lang="en-US" sz="2000" dirty="0">
              <a:solidFill>
                <a:schemeClr val="bg1"/>
              </a:solidFill>
              <a:latin typeface="Bell MT"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组合 102"/>
          <p:cNvGrpSpPr/>
          <p:nvPr/>
        </p:nvGrpSpPr>
        <p:grpSpPr>
          <a:xfrm>
            <a:off x="2786920" y="742162"/>
            <a:ext cx="6618160" cy="537302"/>
            <a:chOff x="2786920" y="742162"/>
            <a:chExt cx="6618160" cy="537302"/>
          </a:xfrm>
        </p:grpSpPr>
        <p:sp>
          <p:nvSpPr>
            <p:cNvPr id="105" name="矩形 104"/>
            <p:cNvSpPr/>
            <p:nvPr/>
          </p:nvSpPr>
          <p:spPr>
            <a:xfrm>
              <a:off x="4856399" y="80581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106" name="组合 105"/>
            <p:cNvGrpSpPr/>
            <p:nvPr/>
          </p:nvGrpSpPr>
          <p:grpSpPr>
            <a:xfrm>
              <a:off x="7065080" y="742162"/>
              <a:ext cx="2340000" cy="537302"/>
              <a:chOff x="7065080" y="742162"/>
              <a:chExt cx="2340000" cy="537302"/>
            </a:xfrm>
          </p:grpSpPr>
          <p:grpSp>
            <p:nvGrpSpPr>
              <p:cNvPr id="114" name="组合 113"/>
              <p:cNvGrpSpPr/>
              <p:nvPr/>
            </p:nvGrpSpPr>
            <p:grpSpPr>
              <a:xfrm>
                <a:off x="7263080" y="742162"/>
                <a:ext cx="342000" cy="72000"/>
                <a:chOff x="7263080" y="742162"/>
                <a:chExt cx="342000" cy="72000"/>
              </a:xfrm>
            </p:grpSpPr>
            <p:cxnSp>
              <p:nvCxnSpPr>
                <p:cNvPr id="118" name="直接连接符 117"/>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9" name="椭圆 118"/>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15" name="直接连接符 114"/>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2786920" y="742162"/>
              <a:ext cx="2340000" cy="537302"/>
              <a:chOff x="2786920" y="742162"/>
              <a:chExt cx="2340000" cy="537302"/>
            </a:xfrm>
          </p:grpSpPr>
          <p:grpSp>
            <p:nvGrpSpPr>
              <p:cNvPr id="108" name="组合 107"/>
              <p:cNvGrpSpPr/>
              <p:nvPr/>
            </p:nvGrpSpPr>
            <p:grpSpPr>
              <a:xfrm>
                <a:off x="4586920" y="742162"/>
                <a:ext cx="342000" cy="72000"/>
                <a:chOff x="4586920" y="742162"/>
                <a:chExt cx="342000" cy="72000"/>
              </a:xfrm>
            </p:grpSpPr>
            <p:cxnSp>
              <p:nvCxnSpPr>
                <p:cNvPr id="112" name="直接连接符 111"/>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3" name="椭圆 112"/>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09" name="直接连接符 108"/>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40" name="Text Box 18"/>
          <p:cNvSpPr txBox="1"/>
          <p:nvPr/>
        </p:nvSpPr>
        <p:spPr>
          <a:xfrm>
            <a:off x="0" y="1584960"/>
            <a:ext cx="3461204" cy="615553"/>
          </a:xfrm>
          <a:prstGeom prst="rect">
            <a:avLst/>
          </a:prstGeom>
          <a:noFill/>
        </p:spPr>
        <p:txBody>
          <a:bodyPr wrap="none" rtlCol="0">
            <a:spAutoFit/>
          </a:bodyPr>
          <a:lstStyle/>
          <a:p>
            <a:pPr algn="l"/>
            <a:r>
              <a:rPr lang="en-US" sz="2000" dirty="0">
                <a:highlight>
                  <a:srgbClr val="FFFF00"/>
                </a:highlight>
                <a:sym typeface="+mn-ea"/>
              </a:rPr>
              <a:t>Before manipulating the data</a:t>
            </a:r>
            <a:endParaRPr lang="en-US" sz="2000" dirty="0">
              <a:highlight>
                <a:srgbClr val="FFFF00"/>
              </a:highlight>
            </a:endParaRPr>
          </a:p>
          <a:p>
            <a:endParaRPr lang="en-US" dirty="0"/>
          </a:p>
        </p:txBody>
      </p:sp>
      <p:sp>
        <p:nvSpPr>
          <p:cNvPr id="41" name="مستطيل 40"/>
          <p:cNvSpPr/>
          <p:nvPr/>
        </p:nvSpPr>
        <p:spPr>
          <a:xfrm>
            <a:off x="0" y="2025908"/>
            <a:ext cx="3352800" cy="4832092"/>
          </a:xfrm>
          <a:prstGeom prst="rect">
            <a:avLst/>
          </a:prstGeom>
        </p:spPr>
        <p:txBody>
          <a:bodyPr wrap="square">
            <a:spAutoFit/>
          </a:bodyPr>
          <a:lstStyle/>
          <a:p>
            <a:pPr marL="0" indent="0">
              <a:buNone/>
            </a:pPr>
            <a:r>
              <a:rPr lang="en-US" sz="2800" dirty="0" smtClean="0">
                <a:solidFill>
                  <a:schemeClr val="bg1"/>
                </a:solidFill>
                <a:latin typeface="Bell MT" pitchFamily="18" charset="0"/>
              </a:rPr>
              <a:t>Y * Z = U</a:t>
            </a:r>
          </a:p>
          <a:p>
            <a:r>
              <a:rPr lang="en-US" sz="2800" dirty="0" smtClean="0">
                <a:solidFill>
                  <a:schemeClr val="bg1"/>
                </a:solidFill>
                <a:latin typeface="Bell MT" pitchFamily="18" charset="0"/>
              </a:rPr>
              <a:t>Y = 0.667</a:t>
            </a:r>
          </a:p>
          <a:p>
            <a:r>
              <a:rPr lang="en-US" sz="2800" dirty="0" smtClean="0">
                <a:solidFill>
                  <a:schemeClr val="bg1"/>
                </a:solidFill>
                <a:latin typeface="Bell MT" pitchFamily="18" charset="0"/>
              </a:rPr>
              <a:t>Z = 0.6</a:t>
            </a:r>
          </a:p>
          <a:p>
            <a:r>
              <a:rPr lang="en-US" sz="2800" dirty="0" smtClean="0">
                <a:solidFill>
                  <a:schemeClr val="bg1"/>
                </a:solidFill>
                <a:latin typeface="Bell MT" pitchFamily="18" charset="0"/>
              </a:rPr>
              <a:t>-&gt; 0.667 * 0.6 =</a:t>
            </a:r>
          </a:p>
          <a:p>
            <a:r>
              <a:rPr lang="en-US" sz="2800" dirty="0" smtClean="0">
                <a:solidFill>
                  <a:schemeClr val="bg1"/>
                </a:solidFill>
                <a:highlight>
                  <a:srgbClr val="000000"/>
                </a:highlight>
                <a:latin typeface="Bell MT" pitchFamily="18" charset="0"/>
              </a:rPr>
              <a:t> 0.40</a:t>
            </a:r>
          </a:p>
          <a:p>
            <a:r>
              <a:rPr lang="en-US" sz="2800" dirty="0" smtClean="0">
                <a:solidFill>
                  <a:schemeClr val="bg1"/>
                </a:solidFill>
                <a:latin typeface="Bell MT" pitchFamily="18" charset="0"/>
              </a:rPr>
              <a:t>Z = 0.386</a:t>
            </a:r>
          </a:p>
          <a:p>
            <a:r>
              <a:rPr lang="en-US" sz="2800" dirty="0" smtClean="0">
                <a:solidFill>
                  <a:schemeClr val="bg1"/>
                </a:solidFill>
                <a:latin typeface="Bell MT" pitchFamily="18" charset="0"/>
              </a:rPr>
              <a:t>-&gt; </a:t>
            </a:r>
            <a:r>
              <a:rPr lang="en-US" sz="2800" dirty="0" smtClean="0">
                <a:solidFill>
                  <a:schemeClr val="bg1"/>
                </a:solidFill>
                <a:latin typeface="Bell MT" pitchFamily="18" charset="0"/>
                <a:sym typeface="+mn-ea"/>
              </a:rPr>
              <a:t>0.667</a:t>
            </a:r>
            <a:r>
              <a:rPr lang="en-US" sz="2800" dirty="0" smtClean="0">
                <a:solidFill>
                  <a:schemeClr val="bg1"/>
                </a:solidFill>
                <a:latin typeface="Bell MT" pitchFamily="18" charset="0"/>
              </a:rPr>
              <a:t> * 0.386 = </a:t>
            </a:r>
            <a:r>
              <a:rPr lang="en-US" sz="2800" dirty="0" smtClean="0">
                <a:solidFill>
                  <a:schemeClr val="bg1"/>
                </a:solidFill>
                <a:highlight>
                  <a:srgbClr val="000000"/>
                </a:highlight>
                <a:latin typeface="Bell MT" pitchFamily="18" charset="0"/>
              </a:rPr>
              <a:t>0.257</a:t>
            </a:r>
            <a:endParaRPr lang="en-US" sz="2800" dirty="0" smtClean="0">
              <a:solidFill>
                <a:schemeClr val="bg1"/>
              </a:solidFill>
              <a:latin typeface="Bell MT" pitchFamily="18" charset="0"/>
            </a:endParaRPr>
          </a:p>
          <a:p>
            <a:r>
              <a:rPr lang="en-US" sz="2800" dirty="0" smtClean="0">
                <a:solidFill>
                  <a:schemeClr val="bg1"/>
                </a:solidFill>
                <a:latin typeface="Bell MT" pitchFamily="18" charset="0"/>
              </a:rPr>
              <a:t>Z = 0.013</a:t>
            </a:r>
          </a:p>
          <a:p>
            <a:r>
              <a:rPr lang="en-US" sz="2800" dirty="0" smtClean="0">
                <a:solidFill>
                  <a:schemeClr val="bg1"/>
                </a:solidFill>
                <a:latin typeface="Bell MT" pitchFamily="18" charset="0"/>
              </a:rPr>
              <a:t>-&gt; </a:t>
            </a:r>
            <a:r>
              <a:rPr lang="en-US" sz="2800" dirty="0" smtClean="0">
                <a:solidFill>
                  <a:schemeClr val="bg1"/>
                </a:solidFill>
                <a:latin typeface="Bell MT" pitchFamily="18" charset="0"/>
                <a:sym typeface="+mn-ea"/>
              </a:rPr>
              <a:t>0.667</a:t>
            </a:r>
            <a:r>
              <a:rPr lang="en-US" sz="2800" dirty="0" smtClean="0">
                <a:solidFill>
                  <a:schemeClr val="bg1"/>
                </a:solidFill>
                <a:latin typeface="Bell MT" pitchFamily="18" charset="0"/>
              </a:rPr>
              <a:t> * 0.013 = </a:t>
            </a:r>
            <a:r>
              <a:rPr lang="en-US" sz="2800" dirty="0" smtClean="0">
                <a:solidFill>
                  <a:schemeClr val="bg1"/>
                </a:solidFill>
                <a:highlight>
                  <a:srgbClr val="000000"/>
                </a:highlight>
                <a:latin typeface="Bell MT" pitchFamily="18" charset="0"/>
              </a:rPr>
              <a:t>0.008</a:t>
            </a:r>
          </a:p>
        </p:txBody>
      </p:sp>
      <p:pic>
        <p:nvPicPr>
          <p:cNvPr id="42" name="Picture 13"/>
          <p:cNvPicPr>
            <a:picLocks noChangeAspect="1"/>
          </p:cNvPicPr>
          <p:nvPr/>
        </p:nvPicPr>
        <p:blipFill>
          <a:blip r:embed="rId2"/>
          <a:stretch>
            <a:fillRect/>
          </a:stretch>
        </p:blipFill>
        <p:spPr>
          <a:xfrm>
            <a:off x="9083040" y="1672590"/>
            <a:ext cx="2514600" cy="1427668"/>
          </a:xfrm>
          <a:prstGeom prst="rect">
            <a:avLst/>
          </a:prstGeom>
          <a:noFill/>
          <a:ln>
            <a:noFill/>
          </a:ln>
        </p:spPr>
      </p:pic>
      <p:pic>
        <p:nvPicPr>
          <p:cNvPr id="43" name="Picture 14"/>
          <p:cNvPicPr>
            <a:picLocks noChangeAspect="1"/>
          </p:cNvPicPr>
          <p:nvPr/>
        </p:nvPicPr>
        <p:blipFill>
          <a:blip r:embed="rId3"/>
          <a:stretch>
            <a:fillRect/>
          </a:stretch>
        </p:blipFill>
        <p:spPr>
          <a:xfrm>
            <a:off x="9159240" y="3272790"/>
            <a:ext cx="2438400" cy="1371600"/>
          </a:xfrm>
          <a:prstGeom prst="rect">
            <a:avLst/>
          </a:prstGeom>
          <a:noFill/>
          <a:ln>
            <a:noFill/>
          </a:ln>
        </p:spPr>
      </p:pic>
      <p:pic>
        <p:nvPicPr>
          <p:cNvPr id="44" name="Picture 12"/>
          <p:cNvPicPr>
            <a:picLocks noChangeAspect="1"/>
          </p:cNvPicPr>
          <p:nvPr/>
        </p:nvPicPr>
        <p:blipFill>
          <a:blip r:embed="rId4"/>
          <a:stretch>
            <a:fillRect/>
          </a:stretch>
        </p:blipFill>
        <p:spPr>
          <a:xfrm>
            <a:off x="9159240" y="4796790"/>
            <a:ext cx="2438400" cy="1504950"/>
          </a:xfrm>
          <a:prstGeom prst="rect">
            <a:avLst/>
          </a:prstGeom>
          <a:noFill/>
          <a:ln>
            <a:noFill/>
          </a:ln>
        </p:spPr>
      </p:pic>
      <p:sp>
        <p:nvSpPr>
          <p:cNvPr id="45" name="Text Box 9"/>
          <p:cNvSpPr txBox="1"/>
          <p:nvPr/>
        </p:nvSpPr>
        <p:spPr>
          <a:xfrm>
            <a:off x="5958840" y="2236470"/>
            <a:ext cx="2725233"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Main street probability :</a:t>
            </a:r>
            <a:endParaRPr lang="en-US" sz="2000" dirty="0">
              <a:solidFill>
                <a:schemeClr val="bg1"/>
              </a:solidFill>
              <a:latin typeface="Bell MT" pitchFamily="18" charset="0"/>
            </a:endParaRPr>
          </a:p>
        </p:txBody>
      </p:sp>
      <p:sp>
        <p:nvSpPr>
          <p:cNvPr id="46" name="Text Box 10"/>
          <p:cNvSpPr txBox="1"/>
          <p:nvPr/>
        </p:nvSpPr>
        <p:spPr>
          <a:xfrm>
            <a:off x="5821680" y="3882390"/>
            <a:ext cx="3307316"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Main - sub street probability :</a:t>
            </a:r>
            <a:endParaRPr lang="en-US" sz="2000" dirty="0">
              <a:solidFill>
                <a:schemeClr val="bg1"/>
              </a:solidFill>
              <a:latin typeface="Bell MT" pitchFamily="18" charset="0"/>
            </a:endParaRPr>
          </a:p>
        </p:txBody>
      </p:sp>
      <p:sp>
        <p:nvSpPr>
          <p:cNvPr id="47" name="Text Box 11"/>
          <p:cNvSpPr txBox="1"/>
          <p:nvPr/>
        </p:nvSpPr>
        <p:spPr>
          <a:xfrm>
            <a:off x="5913120" y="5391150"/>
            <a:ext cx="2596993"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 sub street probability :</a:t>
            </a:r>
            <a:endParaRPr lang="en-US" sz="2000" dirty="0">
              <a:solidFill>
                <a:schemeClr val="bg1"/>
              </a:solidFill>
              <a:latin typeface="Bell MT"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a:picLocks noChangeAspect="1"/>
          </p:cNvPicPr>
          <p:nvPr/>
        </p:nvPicPr>
        <p:blipFill>
          <a:blip r:embed="rId2"/>
          <a:stretch>
            <a:fillRect/>
          </a:stretch>
        </p:blipFill>
        <p:spPr>
          <a:xfrm>
            <a:off x="198120" y="1626870"/>
            <a:ext cx="7477125" cy="1543050"/>
          </a:xfrm>
          <a:prstGeom prst="rect">
            <a:avLst/>
          </a:prstGeom>
          <a:noFill/>
          <a:ln>
            <a:noFill/>
          </a:ln>
        </p:spPr>
      </p:pic>
      <p:grpSp>
        <p:nvGrpSpPr>
          <p:cNvPr id="3" name="组合 102"/>
          <p:cNvGrpSpPr/>
          <p:nvPr/>
        </p:nvGrpSpPr>
        <p:grpSpPr>
          <a:xfrm>
            <a:off x="2786920" y="742162"/>
            <a:ext cx="6618160" cy="537302"/>
            <a:chOff x="2786920" y="742162"/>
            <a:chExt cx="6618160" cy="537302"/>
          </a:xfrm>
        </p:grpSpPr>
        <p:sp>
          <p:nvSpPr>
            <p:cNvPr id="4" name="矩形 104"/>
            <p:cNvSpPr/>
            <p:nvPr/>
          </p:nvSpPr>
          <p:spPr>
            <a:xfrm>
              <a:off x="4856399" y="80581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5" name="组合 105"/>
            <p:cNvGrpSpPr/>
            <p:nvPr/>
          </p:nvGrpSpPr>
          <p:grpSpPr>
            <a:xfrm>
              <a:off x="7065080" y="742162"/>
              <a:ext cx="2340000" cy="537302"/>
              <a:chOff x="7065080" y="742162"/>
              <a:chExt cx="2340000" cy="537302"/>
            </a:xfrm>
          </p:grpSpPr>
          <p:grpSp>
            <p:nvGrpSpPr>
              <p:cNvPr id="13" name="组合 113"/>
              <p:cNvGrpSpPr/>
              <p:nvPr/>
            </p:nvGrpSpPr>
            <p:grpSpPr>
              <a:xfrm>
                <a:off x="7263080" y="742162"/>
                <a:ext cx="342000" cy="72000"/>
                <a:chOff x="7263080" y="742162"/>
                <a:chExt cx="342000" cy="72000"/>
              </a:xfrm>
            </p:grpSpPr>
            <p:cxnSp>
              <p:nvCxnSpPr>
                <p:cNvPr id="17" name="直接连接符 117"/>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18"/>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4" name="直接连接符 114"/>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5" name="直接连接符 115"/>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6" name="直接连接符 116"/>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6" name="组合 106"/>
            <p:cNvGrpSpPr/>
            <p:nvPr/>
          </p:nvGrpSpPr>
          <p:grpSpPr>
            <a:xfrm>
              <a:off x="2786920" y="742162"/>
              <a:ext cx="2340000" cy="537302"/>
              <a:chOff x="2786920" y="742162"/>
              <a:chExt cx="2340000" cy="537302"/>
            </a:xfrm>
          </p:grpSpPr>
          <p:grpSp>
            <p:nvGrpSpPr>
              <p:cNvPr id="7" name="组合 107"/>
              <p:cNvGrpSpPr/>
              <p:nvPr/>
            </p:nvGrpSpPr>
            <p:grpSpPr>
              <a:xfrm>
                <a:off x="4586920" y="742162"/>
                <a:ext cx="342000" cy="72000"/>
                <a:chOff x="4586920" y="742162"/>
                <a:chExt cx="342000" cy="72000"/>
              </a:xfrm>
            </p:grpSpPr>
            <p:cxnSp>
              <p:nvCxnSpPr>
                <p:cNvPr id="11" name="直接连接符 111"/>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椭圆 112"/>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 name="直接连接符 108"/>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9" name="直接连接符 109"/>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110"/>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19" name="Text Box 5"/>
          <p:cNvSpPr txBox="1"/>
          <p:nvPr/>
        </p:nvSpPr>
        <p:spPr>
          <a:xfrm>
            <a:off x="7178040" y="3790950"/>
            <a:ext cx="4363695" cy="461665"/>
          </a:xfrm>
          <a:prstGeom prst="rect">
            <a:avLst/>
          </a:prstGeom>
          <a:noFill/>
        </p:spPr>
        <p:txBody>
          <a:bodyPr wrap="none" rtlCol="0" anchor="t">
            <a:spAutoFit/>
          </a:bodyPr>
          <a:lstStyle/>
          <a:p>
            <a:pPr algn="l"/>
            <a:r>
              <a:rPr lang="en-US" sz="2400" dirty="0">
                <a:highlight>
                  <a:srgbClr val="FFFF00"/>
                </a:highlight>
                <a:sym typeface="+mn-ea"/>
              </a:rPr>
              <a:t>After manipulating the data</a:t>
            </a:r>
            <a:endParaRPr lang="en-US" sz="2400" dirty="0"/>
          </a:p>
        </p:txBody>
      </p:sp>
      <p:pic>
        <p:nvPicPr>
          <p:cNvPr id="20" name="Picture 10"/>
          <p:cNvPicPr>
            <a:picLocks noChangeAspect="1"/>
          </p:cNvPicPr>
          <p:nvPr/>
        </p:nvPicPr>
        <p:blipFill>
          <a:blip r:embed="rId3"/>
          <a:stretch>
            <a:fillRect/>
          </a:stretch>
        </p:blipFill>
        <p:spPr>
          <a:xfrm>
            <a:off x="792480" y="4522470"/>
            <a:ext cx="3681730" cy="167068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p:nvPr/>
        </p:nvSpPr>
        <p:spPr>
          <a:xfrm>
            <a:off x="259080" y="1733550"/>
            <a:ext cx="3860800" cy="461665"/>
          </a:xfrm>
          <a:prstGeom prst="rect">
            <a:avLst/>
          </a:prstGeom>
          <a:noFill/>
        </p:spPr>
        <p:txBody>
          <a:bodyPr wrap="square" rtlCol="0" anchor="t">
            <a:spAutoFit/>
          </a:bodyPr>
          <a:lstStyle/>
          <a:p>
            <a:pPr algn="l"/>
            <a:r>
              <a:rPr lang="en-US" sz="2400" dirty="0">
                <a:highlight>
                  <a:srgbClr val="FFFF00"/>
                </a:highlight>
                <a:latin typeface="Bell MT" pitchFamily="18" charset="0"/>
                <a:sym typeface="+mn-ea"/>
              </a:rPr>
              <a:t>After manipulating the data</a:t>
            </a:r>
            <a:endParaRPr lang="en-US" sz="2400" dirty="0">
              <a:latin typeface="Bell MT" pitchFamily="18" charset="0"/>
            </a:endParaRPr>
          </a:p>
        </p:txBody>
      </p:sp>
      <p:grpSp>
        <p:nvGrpSpPr>
          <p:cNvPr id="3" name="组合 102"/>
          <p:cNvGrpSpPr/>
          <p:nvPr/>
        </p:nvGrpSpPr>
        <p:grpSpPr>
          <a:xfrm>
            <a:off x="2786920" y="742162"/>
            <a:ext cx="6618160" cy="537302"/>
            <a:chOff x="2786920" y="742162"/>
            <a:chExt cx="6618160" cy="537302"/>
          </a:xfrm>
        </p:grpSpPr>
        <p:sp>
          <p:nvSpPr>
            <p:cNvPr id="4" name="矩形 104"/>
            <p:cNvSpPr/>
            <p:nvPr/>
          </p:nvSpPr>
          <p:spPr>
            <a:xfrm>
              <a:off x="4856399" y="80581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5" name="组合 105"/>
            <p:cNvGrpSpPr/>
            <p:nvPr/>
          </p:nvGrpSpPr>
          <p:grpSpPr>
            <a:xfrm>
              <a:off x="7065080" y="742162"/>
              <a:ext cx="2340000" cy="537302"/>
              <a:chOff x="7065080" y="742162"/>
              <a:chExt cx="2340000" cy="537302"/>
            </a:xfrm>
          </p:grpSpPr>
          <p:grpSp>
            <p:nvGrpSpPr>
              <p:cNvPr id="13" name="组合 113"/>
              <p:cNvGrpSpPr/>
              <p:nvPr/>
            </p:nvGrpSpPr>
            <p:grpSpPr>
              <a:xfrm>
                <a:off x="7263080" y="742162"/>
                <a:ext cx="342000" cy="72000"/>
                <a:chOff x="7263080" y="742162"/>
                <a:chExt cx="342000" cy="72000"/>
              </a:xfrm>
            </p:grpSpPr>
            <p:cxnSp>
              <p:nvCxnSpPr>
                <p:cNvPr id="17" name="直接连接符 117"/>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18"/>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4" name="直接连接符 114"/>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5" name="直接连接符 115"/>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6" name="直接连接符 116"/>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6" name="组合 106"/>
            <p:cNvGrpSpPr/>
            <p:nvPr/>
          </p:nvGrpSpPr>
          <p:grpSpPr>
            <a:xfrm>
              <a:off x="2786920" y="742162"/>
              <a:ext cx="2340000" cy="537302"/>
              <a:chOff x="2786920" y="742162"/>
              <a:chExt cx="2340000" cy="537302"/>
            </a:xfrm>
          </p:grpSpPr>
          <p:grpSp>
            <p:nvGrpSpPr>
              <p:cNvPr id="7" name="组合 107"/>
              <p:cNvGrpSpPr/>
              <p:nvPr/>
            </p:nvGrpSpPr>
            <p:grpSpPr>
              <a:xfrm>
                <a:off x="4586920" y="742162"/>
                <a:ext cx="342000" cy="72000"/>
                <a:chOff x="4586920" y="742162"/>
                <a:chExt cx="342000" cy="72000"/>
              </a:xfrm>
            </p:grpSpPr>
            <p:cxnSp>
              <p:nvCxnSpPr>
                <p:cNvPr id="11" name="直接连接符 111"/>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椭圆 112"/>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 name="直接连接符 108"/>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9" name="直接连接符 109"/>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110"/>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pic>
        <p:nvPicPr>
          <p:cNvPr id="19" name="Picture 11"/>
          <p:cNvPicPr>
            <a:picLocks noChangeAspect="1"/>
          </p:cNvPicPr>
          <p:nvPr/>
        </p:nvPicPr>
        <p:blipFill>
          <a:blip r:embed="rId2"/>
          <a:stretch>
            <a:fillRect/>
          </a:stretch>
        </p:blipFill>
        <p:spPr>
          <a:xfrm>
            <a:off x="7299960" y="2465070"/>
            <a:ext cx="4455160" cy="2172970"/>
          </a:xfrm>
          <a:prstGeom prst="rect">
            <a:avLst/>
          </a:prstGeom>
          <a:noFill/>
          <a:ln>
            <a:noFill/>
          </a:ln>
        </p:spPr>
      </p:pic>
      <p:sp>
        <p:nvSpPr>
          <p:cNvPr id="20" name="Text Box 7"/>
          <p:cNvSpPr txBox="1"/>
          <p:nvPr/>
        </p:nvSpPr>
        <p:spPr>
          <a:xfrm>
            <a:off x="8107680" y="1931670"/>
            <a:ext cx="2927404" cy="400110"/>
          </a:xfrm>
          <a:prstGeom prst="rect">
            <a:avLst/>
          </a:prstGeom>
          <a:noFill/>
        </p:spPr>
        <p:txBody>
          <a:bodyPr wrap="none" rtlCol="0" anchor="t">
            <a:spAutoFit/>
          </a:bodyPr>
          <a:lstStyle/>
          <a:p>
            <a:r>
              <a:rPr lang="en-US" sz="2000" dirty="0">
                <a:solidFill>
                  <a:schemeClr val="bg1"/>
                </a:solidFill>
                <a:latin typeface="Bell MT" pitchFamily="18" charset="0"/>
                <a:sym typeface="+mn-ea"/>
              </a:rPr>
              <a:t>First equation probability:</a:t>
            </a:r>
            <a:endParaRPr lang="en-US" sz="2000" dirty="0">
              <a:solidFill>
                <a:schemeClr val="bg1"/>
              </a:solidFill>
              <a:latin typeface="Bell MT" pitchFamily="18" charset="0"/>
            </a:endParaRPr>
          </a:p>
        </p:txBody>
      </p:sp>
      <p:sp>
        <p:nvSpPr>
          <p:cNvPr id="21" name="Text Box 5"/>
          <p:cNvSpPr txBox="1"/>
          <p:nvPr/>
        </p:nvSpPr>
        <p:spPr>
          <a:xfrm>
            <a:off x="274320" y="3608070"/>
            <a:ext cx="4437433" cy="1754326"/>
          </a:xfrm>
          <a:prstGeom prst="rect">
            <a:avLst/>
          </a:prstGeom>
          <a:noFill/>
        </p:spPr>
        <p:txBody>
          <a:bodyPr wrap="none" rtlCol="0">
            <a:spAutoFit/>
          </a:bodyPr>
          <a:lstStyle/>
          <a:p>
            <a:pPr algn="l"/>
            <a:r>
              <a:rPr lang="en-US" sz="2400" dirty="0">
                <a:sym typeface="+mn-ea"/>
              </a:rPr>
              <a:t>  </a:t>
            </a:r>
            <a:r>
              <a:rPr lang="en-US" sz="2800" dirty="0">
                <a:solidFill>
                  <a:schemeClr val="bg1"/>
                </a:solidFill>
                <a:latin typeface="Bell MT" pitchFamily="18" charset="0"/>
                <a:sym typeface="+mn-ea"/>
              </a:rPr>
              <a:t>eq1    -&gt; : (X - N)/ X = Y</a:t>
            </a:r>
            <a:endParaRPr lang="en-US" sz="2800" dirty="0">
              <a:solidFill>
                <a:schemeClr val="bg1"/>
              </a:solidFill>
              <a:latin typeface="Bell MT" pitchFamily="18" charset="0"/>
            </a:endParaRPr>
          </a:p>
          <a:p>
            <a:pPr algn="l"/>
            <a:r>
              <a:rPr lang="en-US" sz="2800" dirty="0">
                <a:solidFill>
                  <a:schemeClr val="bg1"/>
                </a:solidFill>
                <a:latin typeface="Bell MT" pitchFamily="18" charset="0"/>
                <a:sym typeface="+mn-ea"/>
              </a:rPr>
              <a:t>       -&gt; ( 12 - 2 )/12 = </a:t>
            </a:r>
            <a:r>
              <a:rPr lang="en-US" sz="2800" dirty="0" smtClean="0">
                <a:solidFill>
                  <a:schemeClr val="bg1"/>
                </a:solidFill>
                <a:latin typeface="Bell MT" pitchFamily="18" charset="0"/>
                <a:sym typeface="+mn-ea"/>
              </a:rPr>
              <a:t>0.8333</a:t>
            </a:r>
            <a:endParaRPr lang="en-US" sz="2800" dirty="0">
              <a:solidFill>
                <a:schemeClr val="bg1"/>
              </a:solidFill>
              <a:latin typeface="Bell MT" pitchFamily="18" charset="0"/>
            </a:endParaRPr>
          </a:p>
          <a:p>
            <a:pPr algn="l"/>
            <a:r>
              <a:rPr lang="en-US" sz="2800" dirty="0">
                <a:solidFill>
                  <a:schemeClr val="bg1"/>
                </a:solidFill>
                <a:latin typeface="Bell MT" pitchFamily="18" charset="0"/>
                <a:sym typeface="+mn-ea"/>
              </a:rPr>
              <a:t>  eq2    -&gt;  Y * Z = U</a:t>
            </a:r>
            <a:endParaRPr lang="en-US" sz="2800" dirty="0">
              <a:solidFill>
                <a:schemeClr val="bg1"/>
              </a:solidFill>
              <a:latin typeface="Bell MT" pitchFamily="18" charset="0"/>
            </a:endParaRPr>
          </a:p>
          <a:p>
            <a:pPr algn="l"/>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p:nvPr/>
        </p:nvSpPr>
        <p:spPr>
          <a:xfrm>
            <a:off x="274320" y="834390"/>
            <a:ext cx="5166360" cy="738664"/>
          </a:xfrm>
          <a:prstGeom prst="rect">
            <a:avLst/>
          </a:prstGeom>
          <a:noFill/>
        </p:spPr>
        <p:txBody>
          <a:bodyPr wrap="square" rtlCol="0" anchor="t">
            <a:spAutoFit/>
          </a:bodyPr>
          <a:lstStyle/>
          <a:p>
            <a:r>
              <a:rPr lang="en-US" sz="2400" dirty="0">
                <a:highlight>
                  <a:srgbClr val="FFFF00"/>
                </a:highlight>
                <a:latin typeface="Bell MT" pitchFamily="18" charset="0"/>
                <a:sym typeface="+mn-ea"/>
              </a:rPr>
              <a:t>After manipulating the data</a:t>
            </a:r>
            <a:endParaRPr lang="en-US" sz="2400" dirty="0">
              <a:highlight>
                <a:srgbClr val="FFFF00"/>
              </a:highlight>
              <a:latin typeface="Bell MT" pitchFamily="18" charset="0"/>
            </a:endParaRPr>
          </a:p>
          <a:p>
            <a:endParaRPr lang="en-US" dirty="0">
              <a:latin typeface="Bell MT" pitchFamily="18" charset="0"/>
            </a:endParaRPr>
          </a:p>
        </p:txBody>
      </p:sp>
      <p:sp>
        <p:nvSpPr>
          <p:cNvPr id="3" name="Text Box 4"/>
          <p:cNvSpPr txBox="1"/>
          <p:nvPr/>
        </p:nvSpPr>
        <p:spPr>
          <a:xfrm>
            <a:off x="213360" y="1672590"/>
            <a:ext cx="4110355" cy="4832092"/>
          </a:xfrm>
          <a:prstGeom prst="rect">
            <a:avLst/>
          </a:prstGeom>
          <a:noFill/>
        </p:spPr>
        <p:txBody>
          <a:bodyPr wrap="square" rtlCol="0">
            <a:spAutoFit/>
          </a:bodyPr>
          <a:lstStyle/>
          <a:p>
            <a:pPr indent="0">
              <a:buNone/>
            </a:pPr>
            <a:r>
              <a:rPr lang="en-US" sz="2800" dirty="0" smtClean="0">
                <a:solidFill>
                  <a:schemeClr val="bg1"/>
                </a:solidFill>
                <a:latin typeface="Bell MT" pitchFamily="18" charset="0"/>
                <a:sym typeface="+mn-ea"/>
              </a:rPr>
              <a:t>Y </a:t>
            </a:r>
            <a:r>
              <a:rPr lang="en-US" sz="2800" dirty="0">
                <a:solidFill>
                  <a:schemeClr val="bg1"/>
                </a:solidFill>
                <a:latin typeface="Bell MT" pitchFamily="18" charset="0"/>
                <a:sym typeface="+mn-ea"/>
              </a:rPr>
              <a:t>* Z = U</a:t>
            </a:r>
            <a:endParaRPr lang="en-US" sz="2800" dirty="0">
              <a:solidFill>
                <a:schemeClr val="bg1"/>
              </a:solidFill>
              <a:latin typeface="Bell MT" pitchFamily="18" charset="0"/>
            </a:endParaRPr>
          </a:p>
          <a:p>
            <a:r>
              <a:rPr lang="en-US" sz="2800" dirty="0">
                <a:solidFill>
                  <a:schemeClr val="bg1"/>
                </a:solidFill>
                <a:latin typeface="Bell MT" pitchFamily="18" charset="0"/>
                <a:sym typeface="+mn-ea"/>
              </a:rPr>
              <a:t>Y =  0.833</a:t>
            </a:r>
          </a:p>
          <a:p>
            <a:r>
              <a:rPr lang="en-US" sz="2800" dirty="0">
                <a:solidFill>
                  <a:schemeClr val="bg1"/>
                </a:solidFill>
                <a:latin typeface="Bell MT" pitchFamily="18" charset="0"/>
                <a:sym typeface="+mn-ea"/>
              </a:rPr>
              <a:t>Z = 0.6</a:t>
            </a:r>
            <a:endParaRPr lang="en-US" sz="2800" dirty="0">
              <a:solidFill>
                <a:schemeClr val="bg1"/>
              </a:solidFill>
              <a:latin typeface="Bell MT" pitchFamily="18" charset="0"/>
            </a:endParaRPr>
          </a:p>
          <a:p>
            <a:r>
              <a:rPr lang="en-US" sz="2800" dirty="0">
                <a:solidFill>
                  <a:schemeClr val="bg1"/>
                </a:solidFill>
                <a:latin typeface="Bell MT" pitchFamily="18" charset="0"/>
                <a:sym typeface="+mn-ea"/>
              </a:rPr>
              <a:t>-&gt; 0.833 * 0.6 = </a:t>
            </a:r>
            <a:r>
              <a:rPr lang="en-US" sz="2800" dirty="0">
                <a:solidFill>
                  <a:schemeClr val="bg1"/>
                </a:solidFill>
                <a:highlight>
                  <a:srgbClr val="000000"/>
                </a:highlight>
                <a:latin typeface="Bell MT" pitchFamily="18" charset="0"/>
                <a:sym typeface="+mn-ea"/>
              </a:rPr>
              <a:t>0.5</a:t>
            </a:r>
          </a:p>
          <a:p>
            <a:r>
              <a:rPr lang="en-US" sz="2800" dirty="0">
                <a:highlight>
                  <a:srgbClr val="FFFF00"/>
                </a:highlight>
                <a:latin typeface="Bell MT" pitchFamily="18" charset="0"/>
                <a:sym typeface="+mn-ea"/>
              </a:rPr>
              <a:t>increased by 0.1</a:t>
            </a:r>
            <a:endParaRPr lang="en-US" sz="2800" dirty="0">
              <a:highlight>
                <a:srgbClr val="FFFF00"/>
              </a:highlight>
              <a:latin typeface="Bell MT" pitchFamily="18" charset="0"/>
            </a:endParaRPr>
          </a:p>
          <a:p>
            <a:r>
              <a:rPr lang="en-US" sz="2800" dirty="0">
                <a:solidFill>
                  <a:schemeClr val="bg1"/>
                </a:solidFill>
                <a:latin typeface="Bell MT" pitchFamily="18" charset="0"/>
                <a:sym typeface="+mn-ea"/>
              </a:rPr>
              <a:t>Z = 0.386</a:t>
            </a:r>
            <a:endParaRPr lang="en-US" sz="2800" dirty="0">
              <a:solidFill>
                <a:schemeClr val="bg1"/>
              </a:solidFill>
              <a:latin typeface="Bell MT" pitchFamily="18" charset="0"/>
            </a:endParaRPr>
          </a:p>
          <a:p>
            <a:r>
              <a:rPr lang="en-US" sz="2800" dirty="0">
                <a:solidFill>
                  <a:schemeClr val="bg1"/>
                </a:solidFill>
                <a:latin typeface="Bell MT" pitchFamily="18" charset="0"/>
                <a:sym typeface="+mn-ea"/>
              </a:rPr>
              <a:t>-&gt; 0.833* 0.386 = </a:t>
            </a:r>
            <a:r>
              <a:rPr lang="en-US" sz="2800" dirty="0">
                <a:solidFill>
                  <a:schemeClr val="bg1"/>
                </a:solidFill>
                <a:highlight>
                  <a:srgbClr val="000000"/>
                </a:highlight>
                <a:latin typeface="Bell MT" pitchFamily="18" charset="0"/>
                <a:sym typeface="+mn-ea"/>
              </a:rPr>
              <a:t>0.3222</a:t>
            </a:r>
          </a:p>
          <a:p>
            <a:r>
              <a:rPr lang="en-US" sz="2800" dirty="0">
                <a:highlight>
                  <a:srgbClr val="FFFF00"/>
                </a:highlight>
                <a:latin typeface="Bell MT" pitchFamily="18" charset="0"/>
              </a:rPr>
              <a:t>increased by 0.065</a:t>
            </a:r>
          </a:p>
          <a:p>
            <a:r>
              <a:rPr lang="en-US" sz="2800" dirty="0">
                <a:solidFill>
                  <a:schemeClr val="bg1"/>
                </a:solidFill>
                <a:latin typeface="Bell MT" pitchFamily="18" charset="0"/>
                <a:sym typeface="+mn-ea"/>
              </a:rPr>
              <a:t>Z = 0.013</a:t>
            </a:r>
            <a:endParaRPr lang="en-US" sz="2800" dirty="0">
              <a:solidFill>
                <a:schemeClr val="bg1"/>
              </a:solidFill>
              <a:latin typeface="Bell MT" pitchFamily="18" charset="0"/>
            </a:endParaRPr>
          </a:p>
          <a:p>
            <a:r>
              <a:rPr lang="en-US" sz="2800" dirty="0">
                <a:solidFill>
                  <a:schemeClr val="bg1"/>
                </a:solidFill>
                <a:latin typeface="Bell MT" pitchFamily="18" charset="0"/>
                <a:sym typeface="+mn-ea"/>
              </a:rPr>
              <a:t>-&gt; 0.833 * 0.013 = </a:t>
            </a:r>
            <a:r>
              <a:rPr lang="en-US" sz="2800" dirty="0">
                <a:solidFill>
                  <a:schemeClr val="bg1"/>
                </a:solidFill>
                <a:highlight>
                  <a:srgbClr val="000000"/>
                </a:highlight>
                <a:latin typeface="Bell MT" pitchFamily="18" charset="0"/>
                <a:sym typeface="+mn-ea"/>
              </a:rPr>
              <a:t>0.0111</a:t>
            </a:r>
            <a:endParaRPr lang="en-US" sz="2800" dirty="0">
              <a:solidFill>
                <a:schemeClr val="bg1"/>
              </a:solidFill>
              <a:latin typeface="Bell MT" pitchFamily="18" charset="0"/>
            </a:endParaRPr>
          </a:p>
          <a:p>
            <a:r>
              <a:rPr lang="en-US" sz="2800" dirty="0">
                <a:highlight>
                  <a:srgbClr val="FFFF00"/>
                </a:highlight>
                <a:latin typeface="Bell MT" pitchFamily="18" charset="0"/>
              </a:rPr>
              <a:t>increased by 0.003</a:t>
            </a:r>
          </a:p>
        </p:txBody>
      </p:sp>
      <p:pic>
        <p:nvPicPr>
          <p:cNvPr id="4" name="Picture 13"/>
          <p:cNvPicPr>
            <a:picLocks noChangeAspect="1"/>
          </p:cNvPicPr>
          <p:nvPr/>
        </p:nvPicPr>
        <p:blipFill>
          <a:blip r:embed="rId2"/>
          <a:stretch>
            <a:fillRect/>
          </a:stretch>
        </p:blipFill>
        <p:spPr>
          <a:xfrm>
            <a:off x="9387840" y="712470"/>
            <a:ext cx="2514600" cy="1427668"/>
          </a:xfrm>
          <a:prstGeom prst="rect">
            <a:avLst/>
          </a:prstGeom>
          <a:noFill/>
          <a:ln>
            <a:noFill/>
          </a:ln>
        </p:spPr>
      </p:pic>
      <p:pic>
        <p:nvPicPr>
          <p:cNvPr id="5" name="Picture 14"/>
          <p:cNvPicPr>
            <a:picLocks noChangeAspect="1"/>
          </p:cNvPicPr>
          <p:nvPr/>
        </p:nvPicPr>
        <p:blipFill>
          <a:blip r:embed="rId3"/>
          <a:stretch>
            <a:fillRect/>
          </a:stretch>
        </p:blipFill>
        <p:spPr>
          <a:xfrm>
            <a:off x="9464040" y="2312670"/>
            <a:ext cx="2438400" cy="1371600"/>
          </a:xfrm>
          <a:prstGeom prst="rect">
            <a:avLst/>
          </a:prstGeom>
          <a:noFill/>
          <a:ln>
            <a:noFill/>
          </a:ln>
        </p:spPr>
      </p:pic>
      <p:sp>
        <p:nvSpPr>
          <p:cNvPr id="6" name="Text Box 7"/>
          <p:cNvSpPr txBox="1"/>
          <p:nvPr/>
        </p:nvSpPr>
        <p:spPr>
          <a:xfrm>
            <a:off x="11473180" y="5731510"/>
            <a:ext cx="309880" cy="368300"/>
          </a:xfrm>
          <a:prstGeom prst="rect">
            <a:avLst/>
          </a:prstGeom>
          <a:noFill/>
        </p:spPr>
        <p:txBody>
          <a:bodyPr wrap="none" rtlCol="0">
            <a:spAutoFit/>
          </a:bodyPr>
          <a:lstStyle/>
          <a:p>
            <a:endParaRPr lang="en-US"/>
          </a:p>
        </p:txBody>
      </p:sp>
      <p:pic>
        <p:nvPicPr>
          <p:cNvPr id="7" name="Picture 12"/>
          <p:cNvPicPr>
            <a:picLocks noChangeAspect="1"/>
          </p:cNvPicPr>
          <p:nvPr/>
        </p:nvPicPr>
        <p:blipFill>
          <a:blip r:embed="rId4"/>
          <a:stretch>
            <a:fillRect/>
          </a:stretch>
        </p:blipFill>
        <p:spPr>
          <a:xfrm>
            <a:off x="9464040" y="3836670"/>
            <a:ext cx="2438400" cy="1504950"/>
          </a:xfrm>
          <a:prstGeom prst="rect">
            <a:avLst/>
          </a:prstGeom>
          <a:noFill/>
          <a:ln>
            <a:noFill/>
          </a:ln>
        </p:spPr>
      </p:pic>
      <p:sp>
        <p:nvSpPr>
          <p:cNvPr id="8" name="Text Box 9"/>
          <p:cNvSpPr txBox="1"/>
          <p:nvPr/>
        </p:nvSpPr>
        <p:spPr>
          <a:xfrm>
            <a:off x="6217920" y="1245870"/>
            <a:ext cx="2725233"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Main street probability :</a:t>
            </a:r>
            <a:endParaRPr lang="en-US" sz="2000" dirty="0">
              <a:solidFill>
                <a:schemeClr val="bg1"/>
              </a:solidFill>
              <a:latin typeface="Bell MT" pitchFamily="18" charset="0"/>
            </a:endParaRPr>
          </a:p>
        </p:txBody>
      </p:sp>
      <p:sp>
        <p:nvSpPr>
          <p:cNvPr id="9" name="Text Box 10"/>
          <p:cNvSpPr txBox="1"/>
          <p:nvPr/>
        </p:nvSpPr>
        <p:spPr>
          <a:xfrm>
            <a:off x="6111240" y="2983230"/>
            <a:ext cx="3307316"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Main - sub street probability :</a:t>
            </a:r>
            <a:endParaRPr lang="en-US" sz="2000" dirty="0">
              <a:solidFill>
                <a:schemeClr val="bg1"/>
              </a:solidFill>
              <a:latin typeface="Bell MT" pitchFamily="18" charset="0"/>
            </a:endParaRPr>
          </a:p>
        </p:txBody>
      </p:sp>
      <p:sp>
        <p:nvSpPr>
          <p:cNvPr id="10" name="Text Box 11"/>
          <p:cNvSpPr txBox="1"/>
          <p:nvPr/>
        </p:nvSpPr>
        <p:spPr>
          <a:xfrm>
            <a:off x="6309360" y="4400550"/>
            <a:ext cx="2629053" cy="400110"/>
          </a:xfrm>
          <a:prstGeom prst="rect">
            <a:avLst/>
          </a:prstGeom>
          <a:noFill/>
        </p:spPr>
        <p:txBody>
          <a:bodyPr wrap="none" rtlCol="0" anchor="t">
            <a:spAutoFit/>
          </a:bodyPr>
          <a:lstStyle/>
          <a:p>
            <a:pPr indent="0"/>
            <a:r>
              <a:rPr lang="en-US" sz="2000" dirty="0">
                <a:solidFill>
                  <a:schemeClr val="bg1"/>
                </a:solidFill>
                <a:latin typeface="Bell MT" pitchFamily="18" charset="0"/>
                <a:ea typeface="SimSun" panose="02010600030101010101" pitchFamily="2" charset="-122"/>
                <a:sym typeface="+mn-ea"/>
              </a:rPr>
              <a:t> </a:t>
            </a:r>
            <a:r>
              <a:rPr lang="en-US" sz="2000" dirty="0" smtClean="0">
                <a:solidFill>
                  <a:schemeClr val="bg1"/>
                </a:solidFill>
                <a:latin typeface="Bell MT" pitchFamily="18" charset="0"/>
                <a:ea typeface="SimSun" panose="02010600030101010101" pitchFamily="2" charset="-122"/>
                <a:sym typeface="+mn-ea"/>
              </a:rPr>
              <a:t>Sub </a:t>
            </a:r>
            <a:r>
              <a:rPr lang="en-US" sz="2000" dirty="0">
                <a:solidFill>
                  <a:schemeClr val="bg1"/>
                </a:solidFill>
                <a:latin typeface="Bell MT" pitchFamily="18" charset="0"/>
                <a:ea typeface="SimSun" panose="02010600030101010101" pitchFamily="2" charset="-122"/>
                <a:sym typeface="+mn-ea"/>
              </a:rPr>
              <a:t>street probability :</a:t>
            </a:r>
            <a:endParaRPr lang="en-US" sz="2000" dirty="0">
              <a:solidFill>
                <a:schemeClr val="bg1"/>
              </a:solidFill>
              <a:latin typeface="Bell MT" pitchFamily="18" charset="0"/>
            </a:endParaRPr>
          </a:p>
        </p:txBody>
      </p:sp>
      <p:grpSp>
        <p:nvGrpSpPr>
          <p:cNvPr id="11" name="组合 102"/>
          <p:cNvGrpSpPr/>
          <p:nvPr/>
        </p:nvGrpSpPr>
        <p:grpSpPr>
          <a:xfrm>
            <a:off x="2695480" y="269722"/>
            <a:ext cx="6618160" cy="537302"/>
            <a:chOff x="2786920" y="742162"/>
            <a:chExt cx="6618160" cy="537302"/>
          </a:xfrm>
        </p:grpSpPr>
        <p:sp>
          <p:nvSpPr>
            <p:cNvPr id="12" name="矩形 104"/>
            <p:cNvSpPr/>
            <p:nvPr/>
          </p:nvSpPr>
          <p:spPr>
            <a:xfrm>
              <a:off x="4856399" y="80581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EVALUATION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13" name="组合 105"/>
            <p:cNvGrpSpPr/>
            <p:nvPr/>
          </p:nvGrpSpPr>
          <p:grpSpPr>
            <a:xfrm>
              <a:off x="7065080" y="742162"/>
              <a:ext cx="2340000" cy="537302"/>
              <a:chOff x="7065080" y="742162"/>
              <a:chExt cx="2340000" cy="537302"/>
            </a:xfrm>
          </p:grpSpPr>
          <p:grpSp>
            <p:nvGrpSpPr>
              <p:cNvPr id="21" name="组合 113"/>
              <p:cNvGrpSpPr/>
              <p:nvPr/>
            </p:nvGrpSpPr>
            <p:grpSpPr>
              <a:xfrm>
                <a:off x="7263080" y="742162"/>
                <a:ext cx="342000" cy="72000"/>
                <a:chOff x="7263080" y="742162"/>
                <a:chExt cx="342000" cy="72000"/>
              </a:xfrm>
            </p:grpSpPr>
            <p:cxnSp>
              <p:nvCxnSpPr>
                <p:cNvPr id="25" name="直接连接符 117"/>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椭圆 118"/>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22" name="直接连接符 114"/>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23" name="直接连接符 115"/>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24" name="直接连接符 116"/>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14" name="组合 106"/>
            <p:cNvGrpSpPr/>
            <p:nvPr/>
          </p:nvGrpSpPr>
          <p:grpSpPr>
            <a:xfrm>
              <a:off x="2786920" y="742162"/>
              <a:ext cx="2340000" cy="537302"/>
              <a:chOff x="2786920" y="742162"/>
              <a:chExt cx="2340000" cy="537302"/>
            </a:xfrm>
          </p:grpSpPr>
          <p:grpSp>
            <p:nvGrpSpPr>
              <p:cNvPr id="15" name="组合 107"/>
              <p:cNvGrpSpPr/>
              <p:nvPr/>
            </p:nvGrpSpPr>
            <p:grpSpPr>
              <a:xfrm>
                <a:off x="4586920" y="742162"/>
                <a:ext cx="342000" cy="72000"/>
                <a:chOff x="4586920" y="742162"/>
                <a:chExt cx="342000" cy="72000"/>
              </a:xfrm>
            </p:grpSpPr>
            <p:cxnSp>
              <p:nvCxnSpPr>
                <p:cNvPr id="19" name="直接连接符 111"/>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椭圆 112"/>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6" name="直接连接符 108"/>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7" name="直接连接符 109"/>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直接连接符 110"/>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0" y="159"/>
          <a:ext cx="12191999" cy="6857840"/>
        </p:xfrm>
        <a:graphic>
          <a:graphicData uri="http://schemas.openxmlformats.org/drawingml/2006/table">
            <a:tbl>
              <a:tblPr firstRow="1" bandRow="1">
                <a:tableStyleId>{5940675A-B579-460E-94D1-54222C63F5DA}</a:tableStyleId>
              </a:tblPr>
              <a:tblGrid>
                <a:gridCol w="703616"/>
                <a:gridCol w="1139884"/>
                <a:gridCol w="1018593"/>
                <a:gridCol w="1539956"/>
                <a:gridCol w="1569801"/>
                <a:gridCol w="1520269"/>
                <a:gridCol w="1609809"/>
                <a:gridCol w="1569167"/>
                <a:gridCol w="1520904"/>
              </a:tblGrid>
              <a:tr h="591805">
                <a:tc>
                  <a:txBody>
                    <a:bodyPr/>
                    <a:lstStyle/>
                    <a:p>
                      <a:pPr indent="0">
                        <a:buNone/>
                      </a:pPr>
                      <a:r>
                        <a:rPr lang="en-US" sz="1400" b="0" dirty="0">
                          <a:solidFill>
                            <a:srgbClr val="FFFFFF"/>
                          </a:solidFill>
                          <a:latin typeface="Calibri" panose="020F0502020204030204" charset="0"/>
                          <a:cs typeface="Calibri" panose="020F0502020204030204" charset="0"/>
                        </a:rPr>
                        <a:t> </a:t>
                      </a:r>
                      <a:endParaRPr lang="en-US" sz="1400" b="0" dirty="0">
                        <a:solidFill>
                          <a:srgbClr val="FFFFFF"/>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FFFFFF"/>
                          </a:solidFill>
                          <a:latin typeface="Calibri" panose="020F0502020204030204" charset="0"/>
                          <a:cs typeface="Calibri" panose="020F0502020204030204" charset="0"/>
                        </a:rPr>
                        <a:t> </a:t>
                      </a:r>
                      <a:endParaRPr lang="en-US" sz="1400" b="0">
                        <a:solidFill>
                          <a:srgbClr val="FFFFFF"/>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FFFFFF"/>
                          </a:solidFill>
                          <a:latin typeface="Calibri" panose="020F0502020204030204" charset="0"/>
                          <a:cs typeface="Calibri" panose="020F0502020204030204" charset="0"/>
                        </a:rPr>
                        <a:t> </a:t>
                      </a:r>
                      <a:endParaRPr lang="en-US" sz="1400" b="0">
                        <a:solidFill>
                          <a:srgbClr val="FFFFFF"/>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rgbClr val="FFFFFF"/>
                    </a:solidFill>
                  </a:tcPr>
                </a:tc>
                <a:tc gridSpan="3">
                  <a:txBody>
                    <a:bodyPr/>
                    <a:lstStyle/>
                    <a:p>
                      <a:pPr indent="0" algn="ctr">
                        <a:buNone/>
                      </a:pPr>
                      <a:r>
                        <a:rPr lang="en-US" sz="1800" b="1">
                          <a:solidFill>
                            <a:srgbClr val="FFFFFF"/>
                          </a:solidFill>
                          <a:latin typeface="Calibri" panose="020F0502020204030204" charset="0"/>
                          <a:cs typeface="Calibri" panose="020F0502020204030204" charset="0"/>
                        </a:rPr>
                        <a:t>Before manipulating the data</a:t>
                      </a:r>
                      <a:endParaRPr lang="en-US" sz="1800" b="1">
                        <a:solidFill>
                          <a:srgbClr val="FFFFFF"/>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rgbClr val="4BACC6"/>
                    </a:solidFill>
                  </a:tcPr>
                </a:tc>
                <a:tc hMerge="1">
                  <a:txBody>
                    <a:bodyPr/>
                    <a:lstStyle/>
                    <a:p>
                      <a:endParaRPr lang="en-US"/>
                    </a:p>
                  </a:txBody>
                  <a:tcP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tcPr>
                </a:tc>
                <a:tc hMerge="1">
                  <a:txBody>
                    <a:bodyPr/>
                    <a:lstStyle/>
                    <a:p>
                      <a:endParaRPr lang="en-US"/>
                    </a:p>
                  </a:txBody>
                  <a:tcPr>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tcPr>
                </a:tc>
                <a:tc gridSpan="3">
                  <a:txBody>
                    <a:bodyPr/>
                    <a:lstStyle/>
                    <a:p>
                      <a:pPr indent="0">
                        <a:buNone/>
                      </a:pPr>
                      <a:r>
                        <a:rPr lang="en-US" sz="1800" b="1">
                          <a:solidFill>
                            <a:srgbClr val="FFFFFF"/>
                          </a:solidFill>
                          <a:latin typeface="Calibri" panose="020F0502020204030204" charset="0"/>
                          <a:cs typeface="Calibri" panose="020F0502020204030204" charset="0"/>
                        </a:rPr>
                        <a:t>After manipulating the data</a:t>
                      </a:r>
                      <a:endParaRPr lang="en-US" sz="1800" b="1">
                        <a:solidFill>
                          <a:srgbClr val="FFFFFF"/>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rgbClr val="4BACC6"/>
                    </a:solidFill>
                  </a:tcPr>
                </a:tc>
                <a:tc hMerge="1">
                  <a:txBody>
                    <a:bodyPr/>
                    <a:lstStyle/>
                    <a:p>
                      <a:endParaRPr lang="en-US"/>
                    </a:p>
                  </a:txBody>
                  <a:tcP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tcPr>
                </a:tc>
                <a:tc hMerge="1">
                  <a:txBody>
                    <a:bodyPr/>
                    <a:lstStyle/>
                    <a:p>
                      <a:endParaRPr lang="en-US"/>
                    </a:p>
                  </a:txBody>
                  <a:tcPr>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8575" cap="flat" cmpd="sng">
                      <a:solidFill>
                        <a:srgbClr val="FFFFFF"/>
                      </a:solidFill>
                      <a:prstDash val="solid"/>
                      <a:headEnd type="none" w="med" len="med"/>
                      <a:tailEnd type="none" w="med" len="med"/>
                    </a:lnB>
                  </a:tcPr>
                </a:tc>
              </a:tr>
              <a:tr h="845377">
                <a:tc>
                  <a:txBody>
                    <a:bodyPr/>
                    <a:lstStyle/>
                    <a:p>
                      <a:pPr indent="0">
                        <a:buNone/>
                      </a:pPr>
                      <a:r>
                        <a:rPr lang="en-US" sz="1400" b="0">
                          <a:solidFill>
                            <a:srgbClr val="000000"/>
                          </a:solidFill>
                          <a:latin typeface="Calibri" panose="020F0502020204030204" charset="0"/>
                          <a:cs typeface="Calibri" panose="020F0502020204030204" charset="0"/>
                        </a:rPr>
                        <a:t>List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1">
                          <a:solidFill>
                            <a:srgbClr val="000000"/>
                          </a:solidFill>
                          <a:latin typeface="Calibri" panose="020F0502020204030204" charset="0"/>
                          <a:cs typeface="Calibri" panose="020F0502020204030204" charset="0"/>
                        </a:rPr>
                        <a:t>Street class </a:t>
                      </a:r>
                      <a:endParaRPr lang="en-US" sz="1400" b="1">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1">
                          <a:solidFill>
                            <a:srgbClr val="000000"/>
                          </a:solidFill>
                          <a:latin typeface="Calibri" panose="020F0502020204030204" charset="0"/>
                          <a:cs typeface="Calibri" panose="020F0502020204030204" charset="0"/>
                        </a:rPr>
                        <a:t>Area </a:t>
                      </a:r>
                      <a:endParaRPr lang="en-US" sz="1400" b="1">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1">
                          <a:solidFill>
                            <a:srgbClr val="000000"/>
                          </a:solidFill>
                          <a:latin typeface="Calibri" panose="020F0502020204030204" charset="0"/>
                          <a:cs typeface="Calibri" panose="020F0502020204030204" charset="0"/>
                        </a:rPr>
                        <a:t>Number of markets (4711) </a:t>
                      </a:r>
                      <a:endParaRPr lang="en-US" sz="1400" b="1">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1" dirty="0">
                          <a:solidFill>
                            <a:srgbClr val="000000"/>
                          </a:solidFill>
                          <a:latin typeface="Calibri" panose="020F0502020204030204" charset="0"/>
                          <a:cs typeface="Calibri" panose="020F0502020204030204" charset="0"/>
                        </a:rPr>
                        <a:t>Street </a:t>
                      </a:r>
                      <a:r>
                        <a:rPr lang="en-US" sz="1400" b="1" dirty="0" smtClean="0">
                          <a:solidFill>
                            <a:srgbClr val="000000"/>
                          </a:solidFill>
                          <a:latin typeface="Calibri" panose="020F0502020204030204" charset="0"/>
                          <a:cs typeface="Calibri" panose="020F0502020204030204" charset="0"/>
                        </a:rPr>
                        <a:t>Area probability</a:t>
                      </a:r>
                      <a:endParaRPr lang="en-US" sz="1400" b="1"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1" dirty="0" smtClean="0">
                          <a:solidFill>
                            <a:srgbClr val="000000"/>
                          </a:solidFill>
                          <a:latin typeface="Calibri" panose="020F0502020204030204" charset="0"/>
                          <a:cs typeface="Calibri" panose="020F0502020204030204" charset="0"/>
                        </a:rPr>
                        <a:t>Profession index </a:t>
                      </a:r>
                      <a:r>
                        <a:rPr lang="en-US" sz="1400" b="1" dirty="0">
                          <a:solidFill>
                            <a:srgbClr val="000000"/>
                          </a:solidFill>
                          <a:latin typeface="Calibri" panose="020F0502020204030204" charset="0"/>
                          <a:cs typeface="Calibri" panose="020F0502020204030204" charset="0"/>
                        </a:rPr>
                        <a:t>in the list</a:t>
                      </a:r>
                      <a:endParaRPr lang="en-US" sz="1400" b="1"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1">
                          <a:solidFill>
                            <a:srgbClr val="000000"/>
                          </a:solidFill>
                          <a:latin typeface="Calibri" panose="020F0502020204030204" charset="0"/>
                          <a:cs typeface="Calibri" panose="020F0502020204030204" charset="0"/>
                        </a:rPr>
                        <a:t>Number of markets (4711) </a:t>
                      </a:r>
                      <a:endParaRPr lang="en-US" sz="1400" b="1">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1" dirty="0">
                          <a:solidFill>
                            <a:srgbClr val="000000"/>
                          </a:solidFill>
                          <a:latin typeface="Calibri" panose="020F0502020204030204" charset="0"/>
                          <a:cs typeface="Calibri" panose="020F0502020204030204" charset="0"/>
                        </a:rPr>
                        <a:t>Street </a:t>
                      </a:r>
                      <a:r>
                        <a:rPr lang="en-US" sz="1400" b="1" dirty="0" smtClean="0">
                          <a:solidFill>
                            <a:srgbClr val="000000"/>
                          </a:solidFill>
                          <a:latin typeface="Calibri" panose="020F0502020204030204" charset="0"/>
                          <a:cs typeface="Calibri" panose="020F0502020204030204" charset="0"/>
                        </a:rPr>
                        <a:t>Area probability</a:t>
                      </a:r>
                      <a:endParaRPr lang="en-US" sz="1400" b="1"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1" dirty="0" smtClean="0">
                          <a:solidFill>
                            <a:srgbClr val="000000"/>
                          </a:solidFill>
                          <a:latin typeface="Calibri" panose="020F0502020204030204" charset="0"/>
                          <a:cs typeface="Calibri" panose="020F0502020204030204" charset="0"/>
                        </a:rPr>
                        <a:t>Profession index </a:t>
                      </a:r>
                      <a:r>
                        <a:rPr lang="en-US" sz="1400" b="1" dirty="0">
                          <a:solidFill>
                            <a:srgbClr val="000000"/>
                          </a:solidFill>
                          <a:latin typeface="Calibri" panose="020F0502020204030204" charset="0"/>
                          <a:cs typeface="Calibri" panose="020F0502020204030204" charset="0"/>
                        </a:rPr>
                        <a:t>in the list</a:t>
                      </a:r>
                      <a:endParaRPr lang="en-US" sz="1400" b="1"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557774">
                <a:tc>
                  <a:txBody>
                    <a:bodyPr/>
                    <a:lstStyle/>
                    <a:p>
                      <a:pPr indent="0">
                        <a:buNone/>
                      </a:pPr>
                      <a:r>
                        <a:rPr lang="en-US" sz="1400" b="0" dirty="0">
                          <a:solidFill>
                            <a:srgbClr val="000000"/>
                          </a:solidFill>
                          <a:latin typeface="Calibri" panose="020F0502020204030204" charset="0"/>
                          <a:cs typeface="Calibri" panose="020F0502020204030204" charset="0"/>
                        </a:rPr>
                        <a:t>List 1</a:t>
                      </a:r>
                      <a:endParaRPr lang="en-US" sz="1400" b="0"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Main street</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24052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0.40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688">
                <a:tc>
                  <a:txBody>
                    <a:bodyPr/>
                    <a:lstStyle/>
                    <a:p>
                      <a:pPr indent="0">
                        <a:buNone/>
                      </a:pPr>
                      <a:r>
                        <a:rPr lang="en-US" sz="1400" b="0">
                          <a:solidFill>
                            <a:srgbClr val="000000"/>
                          </a:solidFill>
                          <a:latin typeface="Calibri" panose="020F0502020204030204" charset="0"/>
                          <a:cs typeface="Calibri" panose="020F0502020204030204" charset="0"/>
                        </a:rPr>
                        <a:t>List 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24013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7</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0.40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40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688">
                <a:tc>
                  <a:txBody>
                    <a:bodyPr/>
                    <a:lstStyle/>
                    <a:p>
                      <a:pPr indent="0">
                        <a:buNone/>
                      </a:pPr>
                      <a:r>
                        <a:rPr lang="en-US" sz="1400" b="0">
                          <a:solidFill>
                            <a:srgbClr val="000000"/>
                          </a:solidFill>
                          <a:latin typeface="Calibri" panose="020F0502020204030204" charset="0"/>
                          <a:cs typeface="Calibri" panose="020F0502020204030204" charset="0"/>
                        </a:rPr>
                        <a:t>List 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0.30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50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43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480">
                <a:tc>
                  <a:txBody>
                    <a:bodyPr/>
                    <a:lstStyle/>
                    <a:p>
                      <a:pPr indent="0">
                        <a:buNone/>
                      </a:pPr>
                      <a:r>
                        <a:rPr lang="en-US" sz="1400" b="0">
                          <a:solidFill>
                            <a:srgbClr val="000000"/>
                          </a:solidFill>
                          <a:latin typeface="Calibri" panose="020F0502020204030204" charset="0"/>
                          <a:cs typeface="Calibri" panose="020F0502020204030204" charset="0"/>
                        </a:rPr>
                        <a:t>List 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24111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dirty="0">
                          <a:solidFill>
                            <a:srgbClr val="000000"/>
                          </a:solidFill>
                          <a:latin typeface="Calibri" panose="020F0502020204030204" charset="0"/>
                          <a:cs typeface="Calibri" panose="020F0502020204030204" charset="0"/>
                        </a:rPr>
                        <a:t>0.36</a:t>
                      </a:r>
                      <a:endParaRPr lang="en-US" sz="1400" b="0"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0.51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634966">
                <a:tc>
                  <a:txBody>
                    <a:bodyPr/>
                    <a:lstStyle/>
                    <a:p>
                      <a:pPr indent="0">
                        <a:buNone/>
                      </a:pPr>
                      <a:r>
                        <a:rPr lang="en-US" sz="1400" b="0">
                          <a:solidFill>
                            <a:srgbClr val="000000"/>
                          </a:solidFill>
                          <a:latin typeface="Calibri" panose="020F0502020204030204" charset="0"/>
                          <a:cs typeface="Calibri" panose="020F0502020204030204" charset="0"/>
                        </a:rPr>
                        <a:t>List 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Main sub street</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24052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0.25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688">
                <a:tc>
                  <a:txBody>
                    <a:bodyPr/>
                    <a:lstStyle/>
                    <a:p>
                      <a:pPr indent="0">
                        <a:buNone/>
                      </a:pPr>
                      <a:r>
                        <a:rPr lang="en-US" sz="1400" b="0" dirty="0">
                          <a:solidFill>
                            <a:srgbClr val="000000"/>
                          </a:solidFill>
                          <a:latin typeface="Calibri" panose="020F0502020204030204" charset="0"/>
                          <a:cs typeface="Calibri" panose="020F0502020204030204" charset="0"/>
                        </a:rPr>
                        <a:t>List 2</a:t>
                      </a:r>
                      <a:endParaRPr lang="en-US" sz="1400" b="0"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24013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dirty="0">
                          <a:solidFill>
                            <a:srgbClr val="000000"/>
                          </a:solidFill>
                          <a:latin typeface="Calibri" panose="020F0502020204030204" charset="0"/>
                          <a:cs typeface="Calibri" panose="020F0502020204030204" charset="0"/>
                        </a:rPr>
                        <a:t>7</a:t>
                      </a:r>
                      <a:endParaRPr lang="en-US" sz="1400" b="0"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0.26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0.311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066">
                <a:tc>
                  <a:txBody>
                    <a:bodyPr/>
                    <a:lstStyle/>
                    <a:p>
                      <a:pPr indent="0">
                        <a:buNone/>
                      </a:pPr>
                      <a:r>
                        <a:rPr lang="en-US" sz="1400" b="0">
                          <a:solidFill>
                            <a:srgbClr val="000000"/>
                          </a:solidFill>
                          <a:latin typeface="Calibri" panose="020F0502020204030204" charset="0"/>
                          <a:cs typeface="Calibri" panose="020F0502020204030204" charset="0"/>
                        </a:rPr>
                        <a:t>List 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0.19</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31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4556">
                <a:tc>
                  <a:txBody>
                    <a:bodyPr/>
                    <a:lstStyle/>
                    <a:p>
                      <a:pPr indent="0">
                        <a:buNone/>
                      </a:pPr>
                      <a:r>
                        <a:rPr lang="en-US" sz="1400" b="0">
                          <a:solidFill>
                            <a:srgbClr val="000000"/>
                          </a:solidFill>
                          <a:latin typeface="Calibri" panose="020F0502020204030204" charset="0"/>
                          <a:cs typeface="Calibri" panose="020F0502020204030204" charset="0"/>
                        </a:rPr>
                        <a:t>List 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24111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0.23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17</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0.328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066">
                <a:tc>
                  <a:txBody>
                    <a:bodyPr/>
                    <a:lstStyle/>
                    <a:p>
                      <a:pPr indent="0">
                        <a:buNone/>
                      </a:pPr>
                      <a:r>
                        <a:rPr lang="en-US" sz="1400" b="0">
                          <a:solidFill>
                            <a:srgbClr val="000000"/>
                          </a:solidFill>
                          <a:latin typeface="Calibri" panose="020F0502020204030204" charset="0"/>
                          <a:cs typeface="Calibri" panose="020F0502020204030204" charset="0"/>
                        </a:rPr>
                        <a:t>List 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Sub street</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24052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0.0088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0.0111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688">
                <a:tc>
                  <a:txBody>
                    <a:bodyPr/>
                    <a:lstStyle/>
                    <a:p>
                      <a:pPr indent="0">
                        <a:buNone/>
                      </a:pPr>
                      <a:r>
                        <a:rPr lang="en-US" sz="1400" b="0">
                          <a:solidFill>
                            <a:srgbClr val="000000"/>
                          </a:solidFill>
                          <a:latin typeface="Calibri" panose="020F0502020204030204" charset="0"/>
                          <a:cs typeface="Calibri" panose="020F0502020204030204" charset="0"/>
                        </a:rPr>
                        <a:t>List 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24013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7</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0.0090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15</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0.0100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3310">
                <a:tc>
                  <a:txBody>
                    <a:bodyPr/>
                    <a:lstStyle/>
                    <a:p>
                      <a:pPr indent="0">
                        <a:buNone/>
                      </a:pPr>
                      <a:r>
                        <a:rPr lang="en-US" sz="1400" b="0">
                          <a:solidFill>
                            <a:srgbClr val="000000"/>
                          </a:solidFill>
                          <a:latin typeface="Calibri" panose="020F0502020204030204" charset="0"/>
                          <a:cs typeface="Calibri" panose="020F0502020204030204" charset="0"/>
                        </a:rPr>
                        <a:t>List 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24032</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0.0066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0.0111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16</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r h="422688">
                <a:tc>
                  <a:txBody>
                    <a:bodyPr/>
                    <a:lstStyle/>
                    <a:p>
                      <a:pPr indent="0">
                        <a:buNone/>
                      </a:pPr>
                      <a:r>
                        <a:rPr lang="en-US" sz="1400" b="0">
                          <a:solidFill>
                            <a:srgbClr val="000000"/>
                          </a:solidFill>
                          <a:latin typeface="Calibri" panose="020F0502020204030204" charset="0"/>
                          <a:cs typeface="Calibri" panose="020F0502020204030204" charset="0"/>
                        </a:rPr>
                        <a:t>List 4</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 </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24111</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D6DCE5"/>
                    </a:solidFill>
                  </a:tcPr>
                </a:tc>
                <a:tc>
                  <a:txBody>
                    <a:bodyPr/>
                    <a:lstStyle/>
                    <a:p>
                      <a:pPr indent="0">
                        <a:buNone/>
                      </a:pPr>
                      <a:r>
                        <a:rPr lang="en-US" sz="1400" b="0">
                          <a:solidFill>
                            <a:srgbClr val="000000"/>
                          </a:solidFill>
                          <a:latin typeface="Calibri" panose="020F0502020204030204" charset="0"/>
                          <a:cs typeface="Calibri" panose="020F0502020204030204" charset="0"/>
                        </a:rPr>
                        <a:t>8</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0.0080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Calibri" panose="020F0502020204030204" charset="0"/>
                          <a:cs typeface="Calibri" panose="020F0502020204030204" charset="0"/>
                        </a:rPr>
                        <a:t>10</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95000"/>
                      </a:schemeClr>
                    </a:solidFill>
                  </a:tcPr>
                </a:tc>
                <a:tc>
                  <a:txBody>
                    <a:bodyPr/>
                    <a:lstStyle/>
                    <a:p>
                      <a:pPr indent="0">
                        <a:buNone/>
                      </a:pPr>
                      <a:r>
                        <a:rPr lang="en-US" sz="1400" b="0">
                          <a:solidFill>
                            <a:srgbClr val="000000"/>
                          </a:solidFill>
                          <a:latin typeface="Calibri" panose="020F0502020204030204" charset="0"/>
                          <a:cs typeface="Calibri" panose="020F0502020204030204" charset="0"/>
                        </a:rPr>
                        <a:t>0.01133</a:t>
                      </a:r>
                      <a:endParaRPr lang="en-US" sz="1400" b="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dirty="0">
                          <a:solidFill>
                            <a:srgbClr val="000000"/>
                          </a:solidFill>
                          <a:latin typeface="Calibri" panose="020F0502020204030204" charset="0"/>
                          <a:cs typeface="Calibri" panose="020F0502020204030204" charset="0"/>
                        </a:rPr>
                        <a:t>9</a:t>
                      </a:r>
                      <a:endParaRPr lang="en-US" sz="1400" b="0" dirty="0">
                        <a:solidFill>
                          <a:srgbClr val="000000"/>
                        </a:solidFill>
                        <a:latin typeface="Calibri" panose="020F0502020204030204" charset="0"/>
                        <a:ea typeface="Calibri" panose="020F0502020204030204" charset="0"/>
                        <a:cs typeface="Calibri" panose="020F0502020204030204" charset="0"/>
                      </a:endParaRPr>
                    </a:p>
                  </a:txBody>
                  <a:tcPr marL="51435" marR="51435"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chemeClr val="accent1">
                        <a:lumMod val="85000"/>
                      </a:schemeClr>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flipH="1">
            <a:off x="0" y="0"/>
            <a:ext cx="12192000" cy="6858000"/>
          </a:xfrm>
          <a:prstGeom prst="rect">
            <a:avLst/>
          </a:prstGeom>
          <a:blipFill dpi="0" rotWithShape="1">
            <a:blip r:embed="rId2"/>
            <a:srcRect/>
            <a:stretch>
              <a:fillRect t="-9259" b="-9259"/>
            </a:stretch>
          </a:blipFill>
          <a:ln w="12700" cap="flat" cmpd="sng" algn="ctr">
            <a:noFill/>
            <a:prstDash val="solid"/>
            <a:miter lim="800000"/>
          </a:ln>
          <a:effectLst/>
          <a:extLst>
            <a:ext uri="{91240B29-F687-4F45-9708-019B960494DF}">
              <a14:hiddenLine xmlns=""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9" name="组合 18"/>
          <p:cNvGrpSpPr/>
          <p:nvPr/>
        </p:nvGrpSpPr>
        <p:grpSpPr>
          <a:xfrm>
            <a:off x="629557" y="1937704"/>
            <a:ext cx="6459855" cy="2589307"/>
            <a:chOff x="629557" y="1937704"/>
            <a:chExt cx="6459855" cy="2589307"/>
          </a:xfrm>
        </p:grpSpPr>
        <p:sp>
          <p:nvSpPr>
            <p:cNvPr id="11" name="矩形 10"/>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01</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5" name="组合 14"/>
            <p:cNvGrpSpPr/>
            <p:nvPr/>
          </p:nvGrpSpPr>
          <p:grpSpPr>
            <a:xfrm>
              <a:off x="725606" y="4419011"/>
              <a:ext cx="3708000" cy="108000"/>
              <a:chOff x="623838" y="4446011"/>
              <a:chExt cx="3708000" cy="108000"/>
            </a:xfrm>
          </p:grpSpPr>
          <p:cxnSp>
            <p:nvCxnSpPr>
              <p:cNvPr id="12" name="直接连接符 11"/>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4" name="椭圆 13"/>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4" name="矩形 3"/>
            <p:cNvSpPr/>
            <p:nvPr/>
          </p:nvSpPr>
          <p:spPr>
            <a:xfrm>
              <a:off x="629557" y="3092769"/>
              <a:ext cx="6459855" cy="114114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0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INTODUCTION</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stretch>
            <a:fillRect/>
          </a:stretch>
        </p:blipFill>
        <p:spPr>
          <a:xfrm>
            <a:off x="1916169" y="0"/>
            <a:ext cx="10275831"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7" name="组合 16"/>
          <p:cNvGrpSpPr/>
          <p:nvPr/>
        </p:nvGrpSpPr>
        <p:grpSpPr>
          <a:xfrm>
            <a:off x="629557" y="1937704"/>
            <a:ext cx="8080375" cy="2589307"/>
            <a:chOff x="629557" y="1937704"/>
            <a:chExt cx="8080375" cy="2589307"/>
          </a:xfrm>
        </p:grpSpPr>
        <p:sp>
          <p:nvSpPr>
            <p:cNvPr id="19" name="矩形 18"/>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07</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0" name="组合 19"/>
            <p:cNvGrpSpPr/>
            <p:nvPr/>
          </p:nvGrpSpPr>
          <p:grpSpPr>
            <a:xfrm>
              <a:off x="725606" y="4419011"/>
              <a:ext cx="3708000" cy="108000"/>
              <a:chOff x="623838" y="4446011"/>
              <a:chExt cx="3708000" cy="108000"/>
            </a:xfrm>
          </p:grpSpPr>
          <p:cxnSp>
            <p:nvCxnSpPr>
              <p:cNvPr id="22" name="直接连接符 21"/>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3" name="椭圆 22"/>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1" name="矩形 20"/>
            <p:cNvSpPr/>
            <p:nvPr/>
          </p:nvSpPr>
          <p:spPr>
            <a:xfrm>
              <a:off x="629557" y="3092769"/>
              <a:ext cx="8080375" cy="1098506"/>
            </a:xfrm>
            <a:prstGeom prst="rect">
              <a:avLst/>
            </a:prstGeom>
          </p:spPr>
          <p:txBody>
            <a:bodyPr wrap="square">
              <a:spAutoFit/>
            </a:bodyPr>
            <a:lstStyle/>
            <a:p>
              <a:pPr lvl="0" defTabSz="398145">
                <a:lnSpc>
                  <a:spcPct val="120000"/>
                </a:lnSpc>
                <a:defRPr/>
              </a:pPr>
              <a:r>
                <a:rPr lang="en-US" sz="6000" b="1" cap="small" dirty="0" smtClean="0">
                  <a:solidFill>
                    <a:schemeClr val="bg1"/>
                  </a:solidFill>
                  <a:latin typeface="Bell MT" pitchFamily="18" charset="0"/>
                </a:rPr>
                <a:t>difficulties</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2786920" y="742162"/>
            <a:ext cx="6618160" cy="537302"/>
            <a:chOff x="2786920" y="742162"/>
            <a:chExt cx="6618160" cy="537302"/>
          </a:xfrm>
        </p:grpSpPr>
        <p:sp>
          <p:nvSpPr>
            <p:cNvPr id="78" name="矩形 77"/>
            <p:cNvSpPr/>
            <p:nvPr/>
          </p:nvSpPr>
          <p:spPr>
            <a:xfrm>
              <a:off x="4856399" y="816851"/>
              <a:ext cx="2479204" cy="400110"/>
            </a:xfrm>
            <a:prstGeom prst="rect">
              <a:avLst/>
            </a:prstGeom>
          </p:spPr>
          <p:txBody>
            <a:bodyPr wrap="square">
              <a:spAutoFit/>
            </a:bodyPr>
            <a:lstStyle/>
            <a:p>
              <a:pPr algn="ctr" fontAlgn="base">
                <a:spcBef>
                  <a:spcPct val="0"/>
                </a:spcBef>
                <a:spcAft>
                  <a:spcPct val="0"/>
                </a:spcAft>
                <a:defRPr/>
              </a:pPr>
              <a:r>
                <a:rPr lang="en-US" sz="2000" b="1" cap="small" dirty="0" smtClean="0">
                  <a:solidFill>
                    <a:schemeClr val="accent1"/>
                  </a:solidFill>
                  <a:latin typeface="Bell MT" pitchFamily="18" charset="0"/>
                </a:rPr>
                <a:t>difficulties</a:t>
              </a:r>
              <a:endParaRPr lang="zh-CN" altLang="en-US" sz="2000" b="1" spc="300" dirty="0">
                <a:solidFill>
                  <a:schemeClr val="accent1"/>
                </a:solidFill>
                <a:latin typeface="Arial" panose="020B0604020202020204" pitchFamily="34" charset="0"/>
                <a:ea typeface="Arial" panose="020B0604020202020204" pitchFamily="34" charset="0"/>
                <a:sym typeface="Arial" panose="020B0604020202020204" pitchFamily="34" charset="0"/>
              </a:endParaRPr>
            </a:p>
          </p:txBody>
        </p:sp>
        <p:grpSp>
          <p:nvGrpSpPr>
            <p:cNvPr id="79" name="组合 78"/>
            <p:cNvGrpSpPr/>
            <p:nvPr/>
          </p:nvGrpSpPr>
          <p:grpSpPr>
            <a:xfrm>
              <a:off x="7065080" y="742162"/>
              <a:ext cx="2340000" cy="537302"/>
              <a:chOff x="7065080" y="742162"/>
              <a:chExt cx="2340000" cy="537302"/>
            </a:xfrm>
          </p:grpSpPr>
          <p:grpSp>
            <p:nvGrpSpPr>
              <p:cNvPr id="87" name="组合 86"/>
              <p:cNvGrpSpPr/>
              <p:nvPr/>
            </p:nvGrpSpPr>
            <p:grpSpPr>
              <a:xfrm>
                <a:off x="7263080" y="742162"/>
                <a:ext cx="342000" cy="72000"/>
                <a:chOff x="7263080" y="742162"/>
                <a:chExt cx="342000" cy="72000"/>
              </a:xfrm>
            </p:grpSpPr>
            <p:cxnSp>
              <p:nvCxnSpPr>
                <p:cNvPr id="91" name="直接连接符 90"/>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2" name="椭圆 91"/>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8" name="直接连接符 87"/>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80" name="组合 79"/>
            <p:cNvGrpSpPr/>
            <p:nvPr/>
          </p:nvGrpSpPr>
          <p:grpSpPr>
            <a:xfrm>
              <a:off x="2786920" y="742162"/>
              <a:ext cx="2340000" cy="537302"/>
              <a:chOff x="2786920" y="742162"/>
              <a:chExt cx="2340000" cy="537302"/>
            </a:xfrm>
          </p:grpSpPr>
          <p:grpSp>
            <p:nvGrpSpPr>
              <p:cNvPr id="81" name="组合 80"/>
              <p:cNvGrpSpPr/>
              <p:nvPr/>
            </p:nvGrpSpPr>
            <p:grpSpPr>
              <a:xfrm>
                <a:off x="4586920" y="742162"/>
                <a:ext cx="342000" cy="72000"/>
                <a:chOff x="4586920" y="742162"/>
                <a:chExt cx="342000" cy="72000"/>
              </a:xfrm>
            </p:grpSpPr>
            <p:cxnSp>
              <p:nvCxnSpPr>
                <p:cNvPr id="85" name="直接连接符 84"/>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椭圆 85"/>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2" name="直接连接符 81"/>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72" name="مربع نص 71"/>
          <p:cNvSpPr txBox="1"/>
          <p:nvPr/>
        </p:nvSpPr>
        <p:spPr>
          <a:xfrm>
            <a:off x="457199" y="1844564"/>
            <a:ext cx="8056180" cy="3477875"/>
          </a:xfrm>
          <a:prstGeom prst="rect">
            <a:avLst/>
          </a:prstGeom>
          <a:noFill/>
        </p:spPr>
        <p:txBody>
          <a:bodyPr wrap="square" rtlCol="0">
            <a:spAutoFit/>
          </a:bodyPr>
          <a:lstStyle/>
          <a:p>
            <a:pPr marL="457200" lvl="0" indent="-330200">
              <a:buClr>
                <a:schemeClr val="accent1"/>
              </a:buClr>
              <a:buSzPts val="2800"/>
              <a:buFont typeface="Wingdings" pitchFamily="2" charset="2"/>
              <a:buChar char="Ø"/>
              <a:defRPr/>
            </a:pPr>
            <a:r>
              <a:rPr lang="en-US" sz="4400" kern="0" dirty="0" smtClean="0">
                <a:solidFill>
                  <a:schemeClr val="accent1"/>
                </a:solidFill>
                <a:latin typeface="Actor" panose="020B0604020202020204"/>
                <a:ea typeface="Actor" panose="020B0604020202020204"/>
                <a:cs typeface="Actor" panose="020B0604020202020204"/>
                <a:sym typeface="Actor" panose="020B0604020202020204"/>
              </a:rPr>
              <a:t>Data :-</a:t>
            </a:r>
            <a:endParaRPr lang="en-US" sz="4400" kern="0" dirty="0" smtClean="0">
              <a:solidFill>
                <a:schemeClr val="accent1"/>
              </a:solidFill>
              <a:latin typeface="Actor" panose="020B0604020202020204"/>
              <a:ea typeface="Actor" panose="020B0604020202020204"/>
              <a:cs typeface="Actor" panose="020B0604020202020204"/>
              <a:sym typeface="Actor" panose="020B0604020202020204"/>
            </a:endParaRPr>
          </a:p>
          <a:p>
            <a:pPr marL="514350" lvl="0" indent="-514350">
              <a:buClr>
                <a:schemeClr val="bg1"/>
              </a:buClr>
              <a:buSzPts val="2800"/>
              <a:buFont typeface="Arial" panose="020B0604020202020204" pitchFamily="34" charset="0"/>
              <a:buChar char="•"/>
              <a:defRPr/>
            </a:pP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Unorganized </a:t>
            </a: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data. </a:t>
            </a:r>
            <a:endParaRPr lang="en-US" sz="4400" kern="0" dirty="0" smtClean="0">
              <a:solidFill>
                <a:schemeClr val="bg1"/>
              </a:solidFill>
              <a:latin typeface="Actor" panose="020B0604020202020204"/>
              <a:ea typeface="Actor" panose="020B0604020202020204"/>
              <a:cs typeface="Actor" panose="020B0604020202020204"/>
              <a:sym typeface="Actor" panose="020B0604020202020204"/>
            </a:endParaRPr>
          </a:p>
          <a:p>
            <a:pPr marL="514350" lvl="0" indent="-514350">
              <a:buClr>
                <a:schemeClr val="bg1"/>
              </a:buClr>
              <a:buSzPts val="2800"/>
              <a:buFont typeface="Arial" panose="020B0604020202020204" pitchFamily="34" charset="0"/>
              <a:buChar char="•"/>
              <a:defRPr/>
            </a:pP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Uncompleted </a:t>
            </a: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data.</a:t>
            </a:r>
            <a:endParaRPr lang="en-US" sz="4400" kern="0" dirty="0" smtClean="0">
              <a:solidFill>
                <a:schemeClr val="bg1"/>
              </a:solidFill>
              <a:latin typeface="Actor" panose="020B0604020202020204"/>
              <a:ea typeface="Actor" panose="020B0604020202020204"/>
              <a:cs typeface="Actor" panose="020B0604020202020204"/>
              <a:sym typeface="Actor" panose="020B0604020202020204"/>
            </a:endParaRPr>
          </a:p>
          <a:p>
            <a:pPr marL="514350" lvl="0" indent="-514350">
              <a:buClr>
                <a:schemeClr val="bg1"/>
              </a:buClr>
              <a:buSzPts val="2800"/>
              <a:buFont typeface="Arial" panose="020B0604020202020204" pitchFamily="34" charset="0"/>
              <a:buChar char="•"/>
              <a:defRPr/>
            </a:pP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Gathering the </a:t>
            </a:r>
            <a:r>
              <a:rPr lang="en-US" sz="4400" kern="0" dirty="0" smtClean="0">
                <a:solidFill>
                  <a:schemeClr val="bg1"/>
                </a:solidFill>
                <a:latin typeface="Actor" panose="020B0604020202020204"/>
                <a:ea typeface="Actor" panose="020B0604020202020204"/>
                <a:cs typeface="Actor" panose="020B0604020202020204"/>
                <a:sym typeface="Actor" panose="020B0604020202020204"/>
              </a:rPr>
              <a:t>data. </a:t>
            </a:r>
            <a:endParaRPr lang="en-US" sz="4400" kern="0" dirty="0" smtClean="0">
              <a:solidFill>
                <a:schemeClr val="bg1"/>
              </a:solidFill>
              <a:latin typeface="Actor" panose="020B0604020202020204"/>
              <a:ea typeface="Actor" panose="020B0604020202020204"/>
              <a:cs typeface="Actor" panose="020B0604020202020204"/>
              <a:sym typeface="Actor" panose="020B0604020202020204"/>
            </a:endParaRPr>
          </a:p>
          <a:p>
            <a:pPr marL="514350" lvl="0" indent="-514350">
              <a:buClr>
                <a:schemeClr val="accent1"/>
              </a:buClr>
              <a:buSzPts val="2800"/>
              <a:buFont typeface="Wingdings" pitchFamily="2" charset="2"/>
              <a:buChar char="Ø"/>
              <a:defRPr/>
            </a:pPr>
            <a:r>
              <a:rPr lang="en-US" sz="4400" kern="0" dirty="0" smtClean="0">
                <a:solidFill>
                  <a:schemeClr val="accent1"/>
                </a:solidFill>
                <a:latin typeface="Actor" panose="020B0604020202020204"/>
                <a:ea typeface="Actor" panose="020B0604020202020204"/>
                <a:cs typeface="Actor" panose="020B0604020202020204"/>
                <a:sym typeface="Actor" panose="020B0604020202020204"/>
              </a:rPr>
              <a:t> </a:t>
            </a:r>
            <a:r>
              <a:rPr lang="en-US" sz="4400" kern="0" dirty="0" smtClean="0">
                <a:solidFill>
                  <a:schemeClr val="accent1"/>
                </a:solidFill>
                <a:latin typeface="Actor" panose="020B0604020202020204"/>
                <a:ea typeface="Actor" panose="020B0604020202020204"/>
                <a:cs typeface="Actor" panose="020B0604020202020204"/>
                <a:sym typeface="Actor" panose="020B0604020202020204"/>
              </a:rPr>
              <a:t>Lack </a:t>
            </a:r>
            <a:r>
              <a:rPr lang="en-US" sz="4400" kern="0" dirty="0" smtClean="0">
                <a:solidFill>
                  <a:schemeClr val="accent1"/>
                </a:solidFill>
                <a:latin typeface="Actor" panose="020B0604020202020204"/>
                <a:ea typeface="Actor" panose="020B0604020202020204"/>
                <a:cs typeface="Actor" panose="020B0604020202020204"/>
                <a:sym typeface="Actor" panose="020B0604020202020204"/>
              </a:rPr>
              <a:t>of references </a:t>
            </a:r>
            <a:r>
              <a:rPr lang="en-US" sz="4400" kern="0" dirty="0" smtClean="0">
                <a:solidFill>
                  <a:schemeClr val="accent1"/>
                </a:solidFill>
                <a:latin typeface="Actor" panose="020B0604020202020204"/>
                <a:ea typeface="Actor" panose="020B0604020202020204"/>
                <a:cs typeface="Actor" panose="020B0604020202020204"/>
                <a:sym typeface="Actor" panose="020B0604020202020204"/>
              </a:rPr>
              <a:t>.</a:t>
            </a:r>
            <a:endParaRPr lang="en-US" sz="4400" kern="0" dirty="0">
              <a:solidFill>
                <a:schemeClr val="accent1"/>
              </a:solidFill>
              <a:latin typeface="Actor" panose="020B0604020202020204"/>
              <a:ea typeface="Actor" panose="020B0604020202020204"/>
              <a:cs typeface="Actor" panose="020B0604020202020204"/>
              <a:sym typeface="Actor" panose="020B0604020202020204"/>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anim calcmode="lin" valueType="num">
                                      <p:cBhvr>
                                        <p:cTn id="8" dur="1000" fill="hold"/>
                                        <p:tgtEl>
                                          <p:spTgt spid="76"/>
                                        </p:tgtEl>
                                        <p:attrNameLst>
                                          <p:attrName>ppt_x</p:attrName>
                                        </p:attrNameLst>
                                      </p:cBhvr>
                                      <p:tavLst>
                                        <p:tav tm="0">
                                          <p:val>
                                            <p:strVal val="#ppt_x"/>
                                          </p:val>
                                        </p:tav>
                                        <p:tav tm="100000">
                                          <p:val>
                                            <p:strVal val="#ppt_x"/>
                                          </p:val>
                                        </p:tav>
                                      </p:tavLst>
                                    </p:anim>
                                    <p:anim calcmode="lin" valueType="num">
                                      <p:cBhvr>
                                        <p:cTn id="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email">
            <a:extLst>
              <a:ext uri="{BEBA8EAE-BF5A-486C-A8C5-ECC9F3942E4B}">
                <a14:imgProps xmlns="" xmlns:a14="http://schemas.microsoft.com/office/drawing/2010/main">
                  <a14:imgLayer r:embed="rId3">
                    <a14:imgEffect>
                      <a14:colorTemperature colorTemp="4700"/>
                    </a14:imgEffect>
                  </a14:imgLayer>
                </a14:imgProps>
              </a:ext>
            </a:extLst>
          </a:blip>
          <a:srcRect/>
          <a:stretch>
            <a:fillRect/>
          </a:stretch>
        </p:blipFill>
        <p:spPr>
          <a:xfrm flipH="1">
            <a:off x="-2" y="1"/>
            <a:ext cx="12192002"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 name="组合 22"/>
          <p:cNvGrpSpPr/>
          <p:nvPr/>
        </p:nvGrpSpPr>
        <p:grpSpPr>
          <a:xfrm>
            <a:off x="629557" y="1937704"/>
            <a:ext cx="6762750" cy="2589307"/>
            <a:chOff x="629557" y="1937704"/>
            <a:chExt cx="6762750" cy="2589307"/>
          </a:xfrm>
        </p:grpSpPr>
        <p:sp>
          <p:nvSpPr>
            <p:cNvPr id="24" name="矩形 23"/>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08</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24"/>
            <p:cNvGrpSpPr/>
            <p:nvPr/>
          </p:nvGrpSpPr>
          <p:grpSpPr>
            <a:xfrm>
              <a:off x="725606" y="4419011"/>
              <a:ext cx="3708000" cy="108000"/>
              <a:chOff x="623838" y="4446011"/>
              <a:chExt cx="3708000" cy="108000"/>
            </a:xfrm>
          </p:grpSpPr>
          <p:cxnSp>
            <p:nvCxnSpPr>
              <p:cNvPr id="27" name="直接连接符 26"/>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8" name="椭圆 27"/>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6" name="矩形 25"/>
            <p:cNvSpPr/>
            <p:nvPr/>
          </p:nvSpPr>
          <p:spPr>
            <a:xfrm>
              <a:off x="629557" y="3092769"/>
              <a:ext cx="6762750" cy="114114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0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FUTURE</a:t>
              </a:r>
              <a:r>
                <a:rPr kumimoji="0" lang="en-US" altLang="zh-CN" sz="6000" b="1" i="0" u="none" strike="noStrike" kern="1200" cap="none" spc="131" normalizeH="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 WORK</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786920" y="683895"/>
            <a:ext cx="6618160" cy="707886"/>
            <a:chOff x="2786920" y="683895"/>
            <a:chExt cx="6618160" cy="707886"/>
          </a:xfrm>
        </p:grpSpPr>
        <p:sp>
          <p:nvSpPr>
            <p:cNvPr id="29" name="矩形 28"/>
            <p:cNvSpPr/>
            <p:nvPr/>
          </p:nvSpPr>
          <p:spPr>
            <a:xfrm>
              <a:off x="4856399" y="683895"/>
              <a:ext cx="2479204" cy="707886"/>
            </a:xfrm>
            <a:prstGeom prst="rect">
              <a:avLst/>
            </a:prstGeom>
          </p:spPr>
          <p:txBody>
            <a:bodyPr wrap="square">
              <a:spAutoFit/>
            </a:bodyPr>
            <a:lstStyle/>
            <a:p>
              <a:pPr algn="ctr" fontAlgn="base">
                <a:spcBef>
                  <a:spcPct val="0"/>
                </a:spcBef>
                <a:spcAft>
                  <a:spcPct val="0"/>
                </a:spcAft>
                <a:defRPr/>
              </a:pPr>
              <a:r>
                <a:rPr lang="en-US" altLang="zh-CN" sz="2000" b="1" spc="300" dirty="0" smtClean="0">
                  <a:solidFill>
                    <a:schemeClr val="accent1"/>
                  </a:solidFill>
                  <a:latin typeface="Bell MT" pitchFamily="18" charset="0"/>
                  <a:ea typeface="Arial" panose="020B0604020202020204" pitchFamily="34" charset="0"/>
                  <a:sym typeface="Arial" panose="020B0604020202020204" pitchFamily="34" charset="0"/>
                </a:rPr>
                <a:t>FUTURE WORK</a:t>
              </a:r>
              <a:endParaRPr lang="zh-CN" altLang="en-US" sz="2000"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30" name="组合 29"/>
            <p:cNvGrpSpPr/>
            <p:nvPr/>
          </p:nvGrpSpPr>
          <p:grpSpPr>
            <a:xfrm>
              <a:off x="7065080" y="742162"/>
              <a:ext cx="2340000" cy="537302"/>
              <a:chOff x="7065080" y="742162"/>
              <a:chExt cx="2340000" cy="537302"/>
            </a:xfrm>
          </p:grpSpPr>
          <p:grpSp>
            <p:nvGrpSpPr>
              <p:cNvPr id="38" name="组合 37"/>
              <p:cNvGrpSpPr/>
              <p:nvPr/>
            </p:nvGrpSpPr>
            <p:grpSpPr>
              <a:xfrm>
                <a:off x="7263080" y="742162"/>
                <a:ext cx="342000" cy="72000"/>
                <a:chOff x="7263080" y="742162"/>
                <a:chExt cx="342000" cy="72000"/>
              </a:xfrm>
            </p:grpSpPr>
            <p:cxnSp>
              <p:nvCxnSpPr>
                <p:cNvPr id="42" name="直接连接符 41"/>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椭圆 42"/>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39" name="直接连接符 38"/>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2786920" y="742162"/>
              <a:ext cx="2340000" cy="537302"/>
              <a:chOff x="2786920" y="742162"/>
              <a:chExt cx="2340000" cy="537302"/>
            </a:xfrm>
          </p:grpSpPr>
          <p:grpSp>
            <p:nvGrpSpPr>
              <p:cNvPr id="32" name="组合 31"/>
              <p:cNvGrpSpPr/>
              <p:nvPr/>
            </p:nvGrpSpPr>
            <p:grpSpPr>
              <a:xfrm>
                <a:off x="4586920" y="742162"/>
                <a:ext cx="342000" cy="72000"/>
                <a:chOff x="4586920" y="742162"/>
                <a:chExt cx="342000" cy="72000"/>
              </a:xfrm>
            </p:grpSpPr>
            <p:cxnSp>
              <p:nvCxnSpPr>
                <p:cNvPr id="36" name="直接连接符 35"/>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椭圆 36"/>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33" name="直接连接符 32"/>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22" name="Content Placeholder 2"/>
          <p:cNvSpPr txBox="1"/>
          <p:nvPr/>
        </p:nvSpPr>
        <p:spPr>
          <a:xfrm>
            <a:off x="777240" y="2602230"/>
            <a:ext cx="8412480" cy="3493770"/>
          </a:xfrm>
          <a:prstGeom prst="rect">
            <a:avLst/>
          </a:prstGeom>
          <a:noFill/>
          <a:ln>
            <a:noFill/>
          </a:ln>
        </p:spPr>
        <p:txBody>
          <a:bodyPr spcFirstLastPara="1" wrap="square" lIns="91425" tIns="91425" rIns="91425" bIns="91425" anchor="t" anchorCtr="0">
            <a:noAutofit/>
          </a:bodyPr>
          <a:lstStyle/>
          <a:p>
            <a:pPr marL="457200" marR="0" lvl="0" indent="-330200" algn="l" defTabSz="914400" rtl="0" eaLnBrk="1" fontAlgn="auto" latinLnBrk="0" hangingPunct="1">
              <a:lnSpc>
                <a:spcPct val="100000"/>
              </a:lnSpc>
              <a:spcBef>
                <a:spcPts val="0"/>
              </a:spcBef>
              <a:spcAft>
                <a:spcPts val="0"/>
              </a:spcAft>
              <a:buClr>
                <a:schemeClr val="bg1"/>
              </a:buClr>
              <a:buSzPts val="2800"/>
              <a:buFont typeface="Arial" panose="020B0604020202020204" pitchFamily="34" charset="0"/>
              <a:buChar char="•"/>
              <a:defRPr/>
            </a:pPr>
            <a:r>
              <a:rPr kumimoji="0" lang="en-US" sz="3200" b="0" i="0" u="none" strike="noStrike" kern="0" cap="none" spc="0" normalizeH="0" baseline="0" noProof="0" dirty="0" smtClean="0">
                <a:ln>
                  <a:noFill/>
                </a:ln>
                <a:solidFill>
                  <a:schemeClr val="bg1"/>
                </a:solidFill>
                <a:effectLst/>
                <a:uLnTx/>
                <a:uFillTx/>
                <a:latin typeface="Bell MT" pitchFamily="18" charset="0"/>
                <a:ea typeface="Actor" panose="020B0604020202020204"/>
                <a:cs typeface="Actor" panose="020B0604020202020204"/>
                <a:sym typeface="Actor" panose="020B0604020202020204"/>
              </a:rPr>
              <a:t>let the customers give suggestions of a new professions.</a:t>
            </a:r>
          </a:p>
          <a:p>
            <a:pPr marL="457200" marR="0" lvl="0" indent="-330200" algn="l" defTabSz="914400" rtl="0" eaLnBrk="1" fontAlgn="auto" latinLnBrk="0" hangingPunct="1">
              <a:lnSpc>
                <a:spcPct val="100000"/>
              </a:lnSpc>
              <a:spcBef>
                <a:spcPts val="0"/>
              </a:spcBef>
              <a:spcAft>
                <a:spcPts val="0"/>
              </a:spcAft>
              <a:buClr>
                <a:schemeClr val="bg1"/>
              </a:buClr>
              <a:buSzPts val="2800"/>
              <a:buFont typeface="Arial" panose="020B0604020202020204" pitchFamily="34" charset="0"/>
              <a:buChar char="•"/>
              <a:defRPr/>
            </a:pPr>
            <a:r>
              <a:rPr kumimoji="0" lang="en-US" sz="3200" b="0" i="0" u="none" strike="noStrike" kern="0" cap="none" spc="0" normalizeH="0" baseline="0" noProof="0" dirty="0" smtClean="0">
                <a:ln>
                  <a:noFill/>
                </a:ln>
                <a:solidFill>
                  <a:schemeClr val="bg1"/>
                </a:solidFill>
                <a:effectLst/>
                <a:uLnTx/>
                <a:uFillTx/>
                <a:latin typeface="Bell MT" pitchFamily="18" charset="0"/>
                <a:ea typeface="Actor" panose="020B0604020202020204"/>
                <a:cs typeface="Actor" panose="020B0604020202020204"/>
                <a:sym typeface="Actor" panose="020B0604020202020204"/>
              </a:rPr>
              <a:t>link more than business man together in the same business.</a:t>
            </a:r>
            <a:endParaRPr kumimoji="0" lang="en-US" sz="3200" b="0" i="0" u="none" strike="noStrike" kern="0" cap="none" spc="0" normalizeH="0" baseline="0" noProof="0" dirty="0">
              <a:ln>
                <a:noFill/>
              </a:ln>
              <a:solidFill>
                <a:schemeClr val="bg1"/>
              </a:solidFill>
              <a:effectLst/>
              <a:uLnTx/>
              <a:uFillTx/>
              <a:latin typeface="Bell MT" pitchFamily="18" charset="0"/>
              <a:ea typeface="Actor" panose="020B0604020202020204"/>
              <a:cs typeface="Actor" panose="020B0604020202020204"/>
              <a:sym typeface="Actor" panose="020B0604020202020204"/>
            </a:endParaRPr>
          </a:p>
        </p:txBody>
      </p:sp>
    </p:spTree>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screen"/>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矩形 6"/>
          <p:cNvSpPr/>
          <p:nvPr/>
        </p:nvSpPr>
        <p:spPr>
          <a:xfrm flipH="1">
            <a:off x="0" y="0"/>
            <a:ext cx="121920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2"/>
          <p:cNvGrpSpPr/>
          <p:nvPr/>
        </p:nvGrpSpPr>
        <p:grpSpPr>
          <a:xfrm>
            <a:off x="229029" y="561110"/>
            <a:ext cx="7394926" cy="4314439"/>
            <a:chOff x="229029" y="561110"/>
            <a:chExt cx="7394926" cy="4314439"/>
          </a:xfrm>
        </p:grpSpPr>
        <p:sp>
          <p:nvSpPr>
            <p:cNvPr id="20" name="矩形 19"/>
            <p:cNvSpPr/>
            <p:nvPr/>
          </p:nvSpPr>
          <p:spPr>
            <a:xfrm rot="10800000">
              <a:off x="229029" y="561110"/>
              <a:ext cx="1419290" cy="221599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3800" b="0" i="0" u="none" strike="noStrike" kern="0" cap="none" spc="0" normalizeH="0" baseline="0" noProof="0">
                  <a:ln>
                    <a:noFill/>
                  </a:ln>
                  <a:solidFill>
                    <a:schemeClr val="accent1"/>
                  </a:solidFill>
                  <a:effectLst/>
                  <a:uLnTx/>
                  <a:uFillTx/>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a:t>
              </a:r>
              <a:endParaRPr kumimoji="0" lang="zh-CN" altLang="en-US" sz="13800" b="0" i="0" u="none" strike="noStrike" kern="0" cap="none" spc="0" normalizeH="0" baseline="0" noProof="0">
                <a:ln>
                  <a:noFill/>
                </a:ln>
                <a:solidFill>
                  <a:schemeClr val="accent1"/>
                </a:solidFill>
                <a:effectLst/>
                <a:uLnTx/>
                <a:uFillTx/>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p:txBody>
        </p:sp>
        <p:grpSp>
          <p:nvGrpSpPr>
            <p:cNvPr id="2" name="组合 1"/>
            <p:cNvGrpSpPr/>
            <p:nvPr/>
          </p:nvGrpSpPr>
          <p:grpSpPr>
            <a:xfrm>
              <a:off x="1281575" y="2487816"/>
              <a:ext cx="6342380" cy="2387733"/>
              <a:chOff x="1281575" y="2487816"/>
              <a:chExt cx="6342380" cy="2387733"/>
            </a:xfrm>
          </p:grpSpPr>
          <p:sp>
            <p:nvSpPr>
              <p:cNvPr id="9" name="矩形 8"/>
              <p:cNvSpPr/>
              <p:nvPr/>
            </p:nvSpPr>
            <p:spPr>
              <a:xfrm>
                <a:off x="1281575" y="2487816"/>
                <a:ext cx="6342380" cy="1124585"/>
              </a:xfrm>
              <a:prstGeom prst="rect">
                <a:avLst/>
              </a:prstGeom>
            </p:spPr>
            <p:txBody>
              <a:bodyPr wrap="non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800" b="1" i="0" u="none" strike="noStrike" kern="0" cap="none" spc="0" normalizeH="0" baseline="0" noProof="0" dirty="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rPr>
                  <a:t>What we do is different for better, </a:t>
                </a: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800" b="1" i="0" u="none" strike="noStrike" kern="0" cap="none" spc="0" normalizeH="0" baseline="0" noProof="0" dirty="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rPr>
                  <a:t>not for the sake of difference.</a:t>
                </a:r>
              </a:p>
            </p:txBody>
          </p:sp>
          <p:sp>
            <p:nvSpPr>
              <p:cNvPr id="10" name="矩形 9"/>
              <p:cNvSpPr/>
              <p:nvPr/>
            </p:nvSpPr>
            <p:spPr>
              <a:xfrm>
                <a:off x="6315823" y="3428999"/>
                <a:ext cx="421662" cy="144655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800" b="0" i="0" u="none" strike="noStrike" kern="0" cap="none" spc="0" normalizeH="0" baseline="0" noProof="0">
                    <a:ln>
                      <a:noFill/>
                    </a:ln>
                    <a:solidFill>
                      <a:schemeClr val="accent1"/>
                    </a:solidFill>
                    <a:effectLst/>
                    <a:uLnTx/>
                    <a:uFillTx/>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a:t>
                </a:r>
                <a:endParaRPr kumimoji="0" lang="zh-CN" altLang="en-US" sz="8800" b="0" i="0" u="none" strike="noStrike" kern="0" cap="none" spc="0" normalizeH="0" baseline="0" noProof="0">
                  <a:ln>
                    <a:noFill/>
                  </a:ln>
                  <a:solidFill>
                    <a:schemeClr val="accent1"/>
                  </a:solidFill>
                  <a:effectLst/>
                  <a:uLnTx/>
                  <a:uFillTx/>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p:txBody>
          </p:sp>
          <p:sp>
            <p:nvSpPr>
              <p:cNvPr id="21" name="矩形 20"/>
              <p:cNvSpPr/>
              <p:nvPr/>
            </p:nvSpPr>
            <p:spPr>
              <a:xfrm>
                <a:off x="1395875" y="4028136"/>
                <a:ext cx="2025650" cy="607695"/>
              </a:xfrm>
              <a:prstGeom prst="rect">
                <a:avLst/>
              </a:prstGeom>
            </p:spPr>
            <p:txBody>
              <a:bodyPr wrap="non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800" b="0" i="0" u="none" strike="noStrike" kern="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rPr>
                  <a:t>—— Jenny</a:t>
                </a:r>
                <a:endParaRPr kumimoji="0" lang="en-US" altLang="zh-CN" sz="2800" b="0" i="0" u="none" strike="noStrike" kern="0" cap="none" spc="0" normalizeH="0" baseline="0" noProof="0" dirty="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spTree>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srcRect/>
          <a:stretch>
            <a:fillRect/>
          </a:stretch>
        </p:blipFill>
        <p:spPr>
          <a:xfrm>
            <a:off x="-1" y="1"/>
            <a:ext cx="12192002" cy="6858000"/>
          </a:xfrm>
          <a:prstGeom prst="rect">
            <a:avLst/>
          </a:prstGeom>
        </p:spPr>
      </p:pic>
      <p:sp>
        <p:nvSpPr>
          <p:cNvPr id="2" name="矩形 1"/>
          <p:cNvSpPr/>
          <p:nvPr/>
        </p:nvSpPr>
        <p:spPr>
          <a:xfrm>
            <a:off x="0" y="0"/>
            <a:ext cx="12192000" cy="6857999"/>
          </a:xfrm>
          <a:prstGeom prst="rect">
            <a:avLst/>
          </a:prstGeom>
          <a:solidFill>
            <a:schemeClr val="accent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Arial" panose="020B0604020202020204" pitchFamily="34" charset="0"/>
              <a:sym typeface="Arial" panose="020B0604020202020204" pitchFamily="34" charset="0"/>
            </a:endParaRPr>
          </a:p>
        </p:txBody>
      </p:sp>
      <p:grpSp>
        <p:nvGrpSpPr>
          <p:cNvPr id="3" name="组合 2"/>
          <p:cNvGrpSpPr/>
          <p:nvPr/>
        </p:nvGrpSpPr>
        <p:grpSpPr>
          <a:xfrm>
            <a:off x="2044704" y="2111345"/>
            <a:ext cx="8102596" cy="1323440"/>
            <a:chOff x="2044704" y="2111345"/>
            <a:chExt cx="8102596" cy="1323440"/>
          </a:xfrm>
        </p:grpSpPr>
        <p:sp>
          <p:nvSpPr>
            <p:cNvPr id="4" name="文本框 3"/>
            <p:cNvSpPr txBox="1"/>
            <p:nvPr/>
          </p:nvSpPr>
          <p:spPr>
            <a:xfrm>
              <a:off x="2044704" y="2111345"/>
              <a:ext cx="8102596" cy="1322070"/>
            </a:xfrm>
            <a:prstGeom prst="rect">
              <a:avLst/>
            </a:prstGeom>
            <a:noFill/>
          </p:spPr>
          <p:txBody>
            <a:bodyPr wrap="square" rtlCol="0">
              <a:spAutoFit/>
            </a:bodyPr>
            <a:lstStyle/>
            <a:p>
              <a:pPr algn="dist"/>
              <a:r>
                <a:rPr lang="en-US" altLang="zh-CN" sz="8000" b="1">
                  <a:solidFill>
                    <a:schemeClr val="accent1"/>
                  </a:solidFill>
                  <a:latin typeface="Arial" panose="020B0604020202020204" pitchFamily="34" charset="0"/>
                  <a:ea typeface="Arial" panose="020B0604020202020204" pitchFamily="34" charset="0"/>
                  <a:sym typeface="Arial" panose="020B0604020202020204" pitchFamily="34" charset="0"/>
                </a:rPr>
                <a:t>TNANKS</a:t>
              </a:r>
            </a:p>
          </p:txBody>
        </p:sp>
        <p:cxnSp>
          <p:nvCxnSpPr>
            <p:cNvPr id="10" name="直接连接符 9"/>
            <p:cNvCxnSpPr/>
            <p:nvPr/>
          </p:nvCxnSpPr>
          <p:spPr>
            <a:xfrm>
              <a:off x="2136000" y="3434785"/>
              <a:ext cx="7920000" cy="0"/>
            </a:xfrm>
            <a:prstGeom prst="line">
              <a:avLst/>
            </a:prstGeom>
            <a:ln w="19050">
              <a:gradFill>
                <a:gsLst>
                  <a:gs pos="0">
                    <a:schemeClr val="accent1">
                      <a:alpha val="0"/>
                    </a:schemeClr>
                  </a:gs>
                  <a:gs pos="5000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9" name="مربع نص 8"/>
          <p:cNvSpPr txBox="1"/>
          <p:nvPr/>
        </p:nvSpPr>
        <p:spPr>
          <a:xfrm>
            <a:off x="3672840" y="3535680"/>
            <a:ext cx="4419600" cy="369332"/>
          </a:xfrm>
          <a:prstGeom prst="rect">
            <a:avLst/>
          </a:prstGeom>
          <a:noFill/>
        </p:spPr>
        <p:txBody>
          <a:bodyPr wrap="square" rtlCol="0">
            <a:spAutoFit/>
          </a:bodyPr>
          <a:lstStyle/>
          <a:p>
            <a:pPr algn="ctr"/>
            <a:r>
              <a:rPr lang="en-US" dirty="0" smtClean="0">
                <a:solidFill>
                  <a:schemeClr val="bg1"/>
                </a:solidFill>
              </a:rPr>
              <a:t>Supervisor : Dr. MAI ABUSEIR</a:t>
            </a:r>
            <a:endParaRPr lang="en-CA" dirty="0">
              <a:solidFill>
                <a:schemeClr val="bg1"/>
              </a:solidFill>
            </a:endParaRPr>
          </a:p>
        </p:txBody>
      </p:sp>
      <p:sp>
        <p:nvSpPr>
          <p:cNvPr id="12" name="مربع نص 11"/>
          <p:cNvSpPr txBox="1"/>
          <p:nvPr/>
        </p:nvSpPr>
        <p:spPr>
          <a:xfrm>
            <a:off x="0" y="4130040"/>
            <a:ext cx="12192000" cy="923330"/>
          </a:xfrm>
          <a:prstGeom prst="rect">
            <a:avLst/>
          </a:prstGeom>
          <a:noFill/>
        </p:spPr>
        <p:txBody>
          <a:bodyPr wrap="square" rtlCol="0">
            <a:spAutoFit/>
          </a:bodyPr>
          <a:lstStyle/>
          <a:p>
            <a:pPr algn="ctr"/>
            <a:r>
              <a:rPr lang="en-US" dirty="0" smtClean="0">
                <a:solidFill>
                  <a:schemeClr val="bg1"/>
                </a:solidFill>
              </a:rPr>
              <a:t>BY:</a:t>
            </a:r>
          </a:p>
          <a:p>
            <a:pPr algn="ctr"/>
            <a:endParaRPr lang="en-US" dirty="0" smtClean="0">
              <a:solidFill>
                <a:schemeClr val="bg1"/>
              </a:solidFill>
            </a:endParaRPr>
          </a:p>
          <a:p>
            <a:r>
              <a:rPr lang="en-US" dirty="0" smtClean="0">
                <a:solidFill>
                  <a:schemeClr val="bg1"/>
                </a:solidFill>
              </a:rPr>
              <a:t>                                      Salsabeel AL zaqa               Ruba Egbaria              Rania Dameh</a:t>
            </a:r>
            <a:endParaRPr lang="en-CA" dirty="0">
              <a:solidFill>
                <a:schemeClr val="bg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2192B"/>
        </a:solidFill>
        <a:effectLst/>
      </p:bgPr>
    </p:bg>
    <p:spTree>
      <p:nvGrpSpPr>
        <p:cNvPr id="1" name=""/>
        <p:cNvGrpSpPr/>
        <p:nvPr/>
      </p:nvGrpSpPr>
      <p:grpSpPr>
        <a:xfrm>
          <a:off x="0" y="0"/>
          <a:ext cx="0" cy="0"/>
          <a:chOff x="0" y="0"/>
          <a:chExt cx="0" cy="0"/>
        </a:xfrm>
      </p:grpSpPr>
      <p:sp>
        <p:nvSpPr>
          <p:cNvPr id="83" name="图形 4"/>
          <p:cNvSpPr/>
          <p:nvPr/>
        </p:nvSpPr>
        <p:spPr>
          <a:xfrm>
            <a:off x="7412250" y="965250"/>
            <a:ext cx="607500" cy="585000"/>
          </a:xfrm>
          <a:custGeom>
            <a:avLst/>
            <a:gdLst>
              <a:gd name="connsiteX0" fmla="*/ 303750 w 607500"/>
              <a:gd name="connsiteY0" fmla="*/ 78750 h 585000"/>
              <a:gd name="connsiteX1" fmla="*/ 373275 w 607500"/>
              <a:gd name="connsiteY1" fmla="*/ 219600 h 585000"/>
              <a:gd name="connsiteX2" fmla="*/ 528750 w 607500"/>
              <a:gd name="connsiteY2" fmla="*/ 242325 h 585000"/>
              <a:gd name="connsiteX3" fmla="*/ 416250 w 607500"/>
              <a:gd name="connsiteY3" fmla="*/ 351900 h 585000"/>
              <a:gd name="connsiteX4" fmla="*/ 442800 w 607500"/>
              <a:gd name="connsiteY4" fmla="*/ 506700 h 585000"/>
              <a:gd name="connsiteX5" fmla="*/ 303750 w 607500"/>
              <a:gd name="connsiteY5" fmla="*/ 433575 h 585000"/>
              <a:gd name="connsiteX6" fmla="*/ 164700 w 607500"/>
              <a:gd name="connsiteY6" fmla="*/ 506700 h 585000"/>
              <a:gd name="connsiteX7" fmla="*/ 191250 w 607500"/>
              <a:gd name="connsiteY7" fmla="*/ 351900 h 585000"/>
              <a:gd name="connsiteX8" fmla="*/ 78750 w 607500"/>
              <a:gd name="connsiteY8" fmla="*/ 242325 h 585000"/>
              <a:gd name="connsiteX9" fmla="*/ 234225 w 607500"/>
              <a:gd name="connsiteY9" fmla="*/ 219600 h 585000"/>
              <a:gd name="connsiteX10" fmla="*/ 303750 w 607500"/>
              <a:gd name="connsiteY10" fmla="*/ 78750 h 58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7500" h="585000">
                <a:moveTo>
                  <a:pt x="303750" y="78750"/>
                </a:moveTo>
                <a:lnTo>
                  <a:pt x="373275" y="219600"/>
                </a:lnTo>
                <a:lnTo>
                  <a:pt x="528750" y="242325"/>
                </a:lnTo>
                <a:lnTo>
                  <a:pt x="416250" y="351900"/>
                </a:lnTo>
                <a:lnTo>
                  <a:pt x="442800" y="506700"/>
                </a:lnTo>
                <a:lnTo>
                  <a:pt x="303750" y="433575"/>
                </a:lnTo>
                <a:lnTo>
                  <a:pt x="164700" y="506700"/>
                </a:lnTo>
                <a:lnTo>
                  <a:pt x="191250" y="351900"/>
                </a:lnTo>
                <a:lnTo>
                  <a:pt x="78750" y="242325"/>
                </a:lnTo>
                <a:lnTo>
                  <a:pt x="234225" y="219600"/>
                </a:lnTo>
                <a:lnTo>
                  <a:pt x="303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4" name="组合 3"/>
          <p:cNvGrpSpPr/>
          <p:nvPr/>
        </p:nvGrpSpPr>
        <p:grpSpPr>
          <a:xfrm>
            <a:off x="954750" y="1055250"/>
            <a:ext cx="562500" cy="427500"/>
            <a:chOff x="954750" y="1055250"/>
            <a:chExt cx="562500" cy="427500"/>
          </a:xfrm>
        </p:grpSpPr>
        <p:sp>
          <p:nvSpPr>
            <p:cNvPr id="85" name="任意多边形: 形状 84"/>
            <p:cNvSpPr/>
            <p:nvPr/>
          </p:nvSpPr>
          <p:spPr>
            <a:xfrm>
              <a:off x="954750" y="1190250"/>
              <a:ext cx="562500" cy="157500"/>
            </a:xfrm>
            <a:custGeom>
              <a:avLst/>
              <a:gdLst>
                <a:gd name="connsiteX0" fmla="*/ 78750 w 562500"/>
                <a:gd name="connsiteY0" fmla="*/ 78750 h 157500"/>
                <a:gd name="connsiteX1" fmla="*/ 483750 w 562500"/>
                <a:gd name="connsiteY1" fmla="*/ 78750 h 157500"/>
              </a:gdLst>
              <a:ahLst/>
              <a:cxnLst>
                <a:cxn ang="0">
                  <a:pos x="connsiteX0" y="connsiteY0"/>
                </a:cxn>
                <a:cxn ang="0">
                  <a:pos x="connsiteX1" y="connsiteY1"/>
                </a:cxn>
              </a:cxnLst>
              <a:rect l="l" t="t" r="r" b="b"/>
              <a:pathLst>
                <a:path w="562500" h="157500">
                  <a:moveTo>
                    <a:pt x="78750" y="78750"/>
                  </a:moveTo>
                  <a:lnTo>
                    <a:pt x="48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86" name="任意多边形: 形状 85"/>
            <p:cNvSpPr/>
            <p:nvPr/>
          </p:nvSpPr>
          <p:spPr>
            <a:xfrm>
              <a:off x="954750" y="1055250"/>
              <a:ext cx="562500" cy="157500"/>
            </a:xfrm>
            <a:custGeom>
              <a:avLst/>
              <a:gdLst>
                <a:gd name="connsiteX0" fmla="*/ 78750 w 562500"/>
                <a:gd name="connsiteY0" fmla="*/ 78750 h 157500"/>
                <a:gd name="connsiteX1" fmla="*/ 483750 w 562500"/>
                <a:gd name="connsiteY1" fmla="*/ 78750 h 157500"/>
              </a:gdLst>
              <a:ahLst/>
              <a:cxnLst>
                <a:cxn ang="0">
                  <a:pos x="connsiteX0" y="connsiteY0"/>
                </a:cxn>
                <a:cxn ang="0">
                  <a:pos x="connsiteX1" y="connsiteY1"/>
                </a:cxn>
              </a:cxnLst>
              <a:rect l="l" t="t" r="r" b="b"/>
              <a:pathLst>
                <a:path w="562500" h="157500">
                  <a:moveTo>
                    <a:pt x="78750" y="78750"/>
                  </a:moveTo>
                  <a:lnTo>
                    <a:pt x="48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87" name="任意多边形: 形状 86"/>
            <p:cNvSpPr/>
            <p:nvPr/>
          </p:nvSpPr>
          <p:spPr>
            <a:xfrm>
              <a:off x="954750" y="1325250"/>
              <a:ext cx="562500" cy="157500"/>
            </a:xfrm>
            <a:custGeom>
              <a:avLst/>
              <a:gdLst>
                <a:gd name="connsiteX0" fmla="*/ 78750 w 562500"/>
                <a:gd name="connsiteY0" fmla="*/ 78750 h 157500"/>
                <a:gd name="connsiteX1" fmla="*/ 483750 w 562500"/>
                <a:gd name="connsiteY1" fmla="*/ 78750 h 157500"/>
              </a:gdLst>
              <a:ahLst/>
              <a:cxnLst>
                <a:cxn ang="0">
                  <a:pos x="connsiteX0" y="connsiteY0"/>
                </a:cxn>
                <a:cxn ang="0">
                  <a:pos x="connsiteX1" y="connsiteY1"/>
                </a:cxn>
              </a:cxnLst>
              <a:rect l="l" t="t" r="r" b="b"/>
              <a:pathLst>
                <a:path w="562500" h="157500">
                  <a:moveTo>
                    <a:pt x="78750" y="78750"/>
                  </a:moveTo>
                  <a:lnTo>
                    <a:pt x="48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89" name="任意多边形: 形状 88"/>
          <p:cNvSpPr/>
          <p:nvPr/>
        </p:nvSpPr>
        <p:spPr>
          <a:xfrm>
            <a:off x="2102250" y="1055250"/>
            <a:ext cx="427500" cy="427500"/>
          </a:xfrm>
          <a:custGeom>
            <a:avLst/>
            <a:gdLst>
              <a:gd name="connsiteX0" fmla="*/ 348750 w 427500"/>
              <a:gd name="connsiteY0" fmla="*/ 78750 h 427500"/>
              <a:gd name="connsiteX1" fmla="*/ 78750 w 427500"/>
              <a:gd name="connsiteY1" fmla="*/ 348750 h 427500"/>
            </a:gdLst>
            <a:ahLst/>
            <a:cxnLst>
              <a:cxn ang="0">
                <a:pos x="connsiteX0" y="connsiteY0"/>
              </a:cxn>
              <a:cxn ang="0">
                <a:pos x="connsiteX1" y="connsiteY1"/>
              </a:cxn>
            </a:cxnLst>
            <a:rect l="l" t="t" r="r" b="b"/>
            <a:pathLst>
              <a:path w="427500" h="427500">
                <a:moveTo>
                  <a:pt x="348750" y="78750"/>
                </a:moveTo>
                <a:lnTo>
                  <a:pt x="78750" y="34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0" name="任意多边形: 形状 89"/>
          <p:cNvSpPr/>
          <p:nvPr/>
        </p:nvSpPr>
        <p:spPr>
          <a:xfrm>
            <a:off x="2102250" y="1055250"/>
            <a:ext cx="427500" cy="427500"/>
          </a:xfrm>
          <a:custGeom>
            <a:avLst/>
            <a:gdLst>
              <a:gd name="connsiteX0" fmla="*/ 78750 w 427500"/>
              <a:gd name="connsiteY0" fmla="*/ 78750 h 427500"/>
              <a:gd name="connsiteX1" fmla="*/ 348750 w 427500"/>
              <a:gd name="connsiteY1" fmla="*/ 348750 h 427500"/>
            </a:gdLst>
            <a:ahLst/>
            <a:cxnLst>
              <a:cxn ang="0">
                <a:pos x="connsiteX0" y="connsiteY0"/>
              </a:cxn>
              <a:cxn ang="0">
                <a:pos x="connsiteX1" y="connsiteY1"/>
              </a:cxn>
            </a:cxnLst>
            <a:rect l="l" t="t" r="r" b="b"/>
            <a:pathLst>
              <a:path w="427500" h="427500">
                <a:moveTo>
                  <a:pt x="78750" y="78750"/>
                </a:moveTo>
                <a:lnTo>
                  <a:pt x="348750" y="34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1" name="图形 10"/>
          <p:cNvSpPr/>
          <p:nvPr/>
        </p:nvSpPr>
        <p:spPr>
          <a:xfrm>
            <a:off x="3092250" y="987750"/>
            <a:ext cx="607500" cy="562500"/>
          </a:xfrm>
          <a:custGeom>
            <a:avLst/>
            <a:gdLst>
              <a:gd name="connsiteX0" fmla="*/ 528750 w 607500"/>
              <a:gd name="connsiteY0" fmla="*/ 78750 h 562500"/>
              <a:gd name="connsiteX1" fmla="*/ 78750 w 607500"/>
              <a:gd name="connsiteY1" fmla="*/ 78750 h 562500"/>
              <a:gd name="connsiteX2" fmla="*/ 258750 w 607500"/>
              <a:gd name="connsiteY2" fmla="*/ 291600 h 562500"/>
              <a:gd name="connsiteX3" fmla="*/ 258750 w 607500"/>
              <a:gd name="connsiteY3" fmla="*/ 438750 h 562500"/>
              <a:gd name="connsiteX4" fmla="*/ 348750 w 607500"/>
              <a:gd name="connsiteY4" fmla="*/ 483750 h 562500"/>
              <a:gd name="connsiteX5" fmla="*/ 348750 w 607500"/>
              <a:gd name="connsiteY5" fmla="*/ 291600 h 562500"/>
              <a:gd name="connsiteX6" fmla="*/ 528750 w 607500"/>
              <a:gd name="connsiteY6"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7500" h="562500">
                <a:moveTo>
                  <a:pt x="528750" y="78750"/>
                </a:moveTo>
                <a:lnTo>
                  <a:pt x="78750" y="78750"/>
                </a:lnTo>
                <a:lnTo>
                  <a:pt x="258750" y="291600"/>
                </a:lnTo>
                <a:lnTo>
                  <a:pt x="258750" y="438750"/>
                </a:lnTo>
                <a:lnTo>
                  <a:pt x="348750" y="483750"/>
                </a:lnTo>
                <a:lnTo>
                  <a:pt x="348750" y="291600"/>
                </a:lnTo>
                <a:lnTo>
                  <a:pt x="528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2"/>
          <p:cNvGrpSpPr/>
          <p:nvPr/>
        </p:nvGrpSpPr>
        <p:grpSpPr>
          <a:xfrm>
            <a:off x="4172250" y="965250"/>
            <a:ext cx="607500" cy="607500"/>
            <a:chOff x="4172250" y="965250"/>
            <a:chExt cx="607500" cy="607500"/>
          </a:xfrm>
        </p:grpSpPr>
        <p:sp>
          <p:nvSpPr>
            <p:cNvPr id="93" name="任意多边形: 形状 92"/>
            <p:cNvSpPr/>
            <p:nvPr/>
          </p:nvSpPr>
          <p:spPr>
            <a:xfrm>
              <a:off x="4172250" y="1010250"/>
              <a:ext cx="562500" cy="562500"/>
            </a:xfrm>
            <a:custGeom>
              <a:avLst/>
              <a:gdLst>
                <a:gd name="connsiteX0" fmla="*/ 483750 w 562500"/>
                <a:gd name="connsiteY0" fmla="*/ 318600 h 562500"/>
                <a:gd name="connsiteX1" fmla="*/ 483750 w 562500"/>
                <a:gd name="connsiteY1" fmla="*/ 438750 h 562500"/>
                <a:gd name="connsiteX2" fmla="*/ 438750 w 562500"/>
                <a:gd name="connsiteY2" fmla="*/ 483750 h 562500"/>
                <a:gd name="connsiteX3" fmla="*/ 123750 w 562500"/>
                <a:gd name="connsiteY3" fmla="*/ 483750 h 562500"/>
                <a:gd name="connsiteX4" fmla="*/ 78750 w 562500"/>
                <a:gd name="connsiteY4" fmla="*/ 438750 h 562500"/>
                <a:gd name="connsiteX5" fmla="*/ 78750 w 562500"/>
                <a:gd name="connsiteY5" fmla="*/ 123750 h 562500"/>
                <a:gd name="connsiteX6" fmla="*/ 123750 w 562500"/>
                <a:gd name="connsiteY6" fmla="*/ 78750 h 562500"/>
                <a:gd name="connsiteX7" fmla="*/ 243900 w 562500"/>
                <a:gd name="connsiteY7"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83750" y="318600"/>
                  </a:moveTo>
                  <a:lnTo>
                    <a:pt x="483750" y="438750"/>
                  </a:lnTo>
                  <a:cubicBezTo>
                    <a:pt x="483750" y="463603"/>
                    <a:pt x="463603" y="483750"/>
                    <a:pt x="438750" y="483750"/>
                  </a:cubicBezTo>
                  <a:lnTo>
                    <a:pt x="123750" y="483750"/>
                  </a:lnTo>
                  <a:cubicBezTo>
                    <a:pt x="98897" y="483750"/>
                    <a:pt x="78750" y="463603"/>
                    <a:pt x="78750" y="438750"/>
                  </a:cubicBezTo>
                  <a:lnTo>
                    <a:pt x="78750" y="123750"/>
                  </a:lnTo>
                  <a:cubicBezTo>
                    <a:pt x="78750" y="98897"/>
                    <a:pt x="98897" y="78750"/>
                    <a:pt x="123750" y="78750"/>
                  </a:cubicBezTo>
                  <a:lnTo>
                    <a:pt x="24390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4" name="任意多边形: 形状 93"/>
            <p:cNvSpPr/>
            <p:nvPr/>
          </p:nvSpPr>
          <p:spPr>
            <a:xfrm>
              <a:off x="4307250" y="965250"/>
              <a:ext cx="472500" cy="472500"/>
            </a:xfrm>
            <a:custGeom>
              <a:avLst/>
              <a:gdLst>
                <a:gd name="connsiteX0" fmla="*/ 303750 w 472500"/>
                <a:gd name="connsiteY0" fmla="*/ 78750 h 472500"/>
                <a:gd name="connsiteX1" fmla="*/ 393750 w 472500"/>
                <a:gd name="connsiteY1" fmla="*/ 168750 h 472500"/>
                <a:gd name="connsiteX2" fmla="*/ 168750 w 472500"/>
                <a:gd name="connsiteY2" fmla="*/ 393750 h 472500"/>
                <a:gd name="connsiteX3" fmla="*/ 78750 w 472500"/>
                <a:gd name="connsiteY3" fmla="*/ 393750 h 472500"/>
                <a:gd name="connsiteX4" fmla="*/ 78750 w 472500"/>
                <a:gd name="connsiteY4" fmla="*/ 303750 h 472500"/>
                <a:gd name="connsiteX5" fmla="*/ 303750 w 472500"/>
                <a:gd name="connsiteY5" fmla="*/ 78750 h 4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2500" h="472500">
                  <a:moveTo>
                    <a:pt x="303750" y="78750"/>
                  </a:moveTo>
                  <a:lnTo>
                    <a:pt x="393750" y="168750"/>
                  </a:lnTo>
                  <a:lnTo>
                    <a:pt x="168750" y="393750"/>
                  </a:lnTo>
                  <a:lnTo>
                    <a:pt x="78750" y="393750"/>
                  </a:lnTo>
                  <a:lnTo>
                    <a:pt x="78750" y="303750"/>
                  </a:lnTo>
                  <a:lnTo>
                    <a:pt x="303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2" name="组合 1"/>
          <p:cNvGrpSpPr/>
          <p:nvPr/>
        </p:nvGrpSpPr>
        <p:grpSpPr>
          <a:xfrm>
            <a:off x="5229750" y="987750"/>
            <a:ext cx="652500" cy="562500"/>
            <a:chOff x="5229750" y="987750"/>
            <a:chExt cx="652500" cy="562500"/>
          </a:xfrm>
        </p:grpSpPr>
        <p:sp>
          <p:nvSpPr>
            <p:cNvPr id="96" name="任意多边形: 形状 95"/>
            <p:cNvSpPr/>
            <p:nvPr/>
          </p:nvSpPr>
          <p:spPr>
            <a:xfrm>
              <a:off x="5229750" y="1257750"/>
              <a:ext cx="517500" cy="292500"/>
            </a:xfrm>
            <a:custGeom>
              <a:avLst/>
              <a:gdLst>
                <a:gd name="connsiteX0" fmla="*/ 438750 w 517500"/>
                <a:gd name="connsiteY0" fmla="*/ 213750 h 292500"/>
                <a:gd name="connsiteX1" fmla="*/ 438750 w 517500"/>
                <a:gd name="connsiteY1" fmla="*/ 168750 h 292500"/>
                <a:gd name="connsiteX2" fmla="*/ 348750 w 517500"/>
                <a:gd name="connsiteY2" fmla="*/ 78750 h 292500"/>
                <a:gd name="connsiteX3" fmla="*/ 168750 w 517500"/>
                <a:gd name="connsiteY3" fmla="*/ 78750 h 292500"/>
                <a:gd name="connsiteX4" fmla="*/ 78750 w 517500"/>
                <a:gd name="connsiteY4" fmla="*/ 168750 h 292500"/>
                <a:gd name="connsiteX5" fmla="*/ 78750 w 517500"/>
                <a:gd name="connsiteY5" fmla="*/ 213750 h 29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00" h="292500">
                  <a:moveTo>
                    <a:pt x="438750" y="213750"/>
                  </a:moveTo>
                  <a:lnTo>
                    <a:pt x="438750" y="168750"/>
                  </a:lnTo>
                  <a:cubicBezTo>
                    <a:pt x="438750" y="119044"/>
                    <a:pt x="398456" y="78750"/>
                    <a:pt x="348750" y="78750"/>
                  </a:cubicBezTo>
                  <a:lnTo>
                    <a:pt x="168750" y="78750"/>
                  </a:lnTo>
                  <a:cubicBezTo>
                    <a:pt x="119044" y="78750"/>
                    <a:pt x="78750" y="119044"/>
                    <a:pt x="78750" y="168750"/>
                  </a:cubicBez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7" name="任意多边形: 形状 96"/>
            <p:cNvSpPr/>
            <p:nvPr/>
          </p:nvSpPr>
          <p:spPr>
            <a:xfrm>
              <a:off x="5319750" y="9877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8" name="任意多边形: 形状 97"/>
            <p:cNvSpPr/>
            <p:nvPr/>
          </p:nvSpPr>
          <p:spPr>
            <a:xfrm>
              <a:off x="5657250" y="1260675"/>
              <a:ext cx="225000" cy="270000"/>
            </a:xfrm>
            <a:custGeom>
              <a:avLst/>
              <a:gdLst>
                <a:gd name="connsiteX0" fmla="*/ 146250 w 225000"/>
                <a:gd name="connsiteY0" fmla="*/ 210825 h 270000"/>
                <a:gd name="connsiteX1" fmla="*/ 146250 w 225000"/>
                <a:gd name="connsiteY1" fmla="*/ 165825 h 270000"/>
                <a:gd name="connsiteX2" fmla="*/ 78750 w 225000"/>
                <a:gd name="connsiteY2" fmla="*/ 78750 h 270000"/>
              </a:gdLst>
              <a:ahLst/>
              <a:cxnLst>
                <a:cxn ang="0">
                  <a:pos x="connsiteX0" y="connsiteY0"/>
                </a:cxn>
                <a:cxn ang="0">
                  <a:pos x="connsiteX1" y="connsiteY1"/>
                </a:cxn>
                <a:cxn ang="0">
                  <a:pos x="connsiteX2" y="connsiteY2"/>
                </a:cxn>
              </a:cxnLst>
              <a:rect l="l" t="t" r="r" b="b"/>
              <a:pathLst>
                <a:path w="225000" h="270000">
                  <a:moveTo>
                    <a:pt x="146250" y="210825"/>
                  </a:moveTo>
                  <a:lnTo>
                    <a:pt x="146250" y="165825"/>
                  </a:lnTo>
                  <a:cubicBezTo>
                    <a:pt x="146219" y="124810"/>
                    <a:pt x="118462" y="89004"/>
                    <a:pt x="78750" y="78750"/>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99" name="任意多边形: 形状 98"/>
            <p:cNvSpPr/>
            <p:nvPr/>
          </p:nvSpPr>
          <p:spPr>
            <a:xfrm>
              <a:off x="5567250" y="990675"/>
              <a:ext cx="225000" cy="315000"/>
            </a:xfrm>
            <a:custGeom>
              <a:avLst/>
              <a:gdLst>
                <a:gd name="connsiteX0" fmla="*/ 78750 w 225000"/>
                <a:gd name="connsiteY0" fmla="*/ 78750 h 315000"/>
                <a:gd name="connsiteX1" fmla="*/ 143614 w 225000"/>
                <a:gd name="connsiteY1" fmla="*/ 188261 h 315000"/>
                <a:gd name="connsiteX2" fmla="*/ 78750 w 225000"/>
                <a:gd name="connsiteY2" fmla="*/ 253125 h 315000"/>
              </a:gdLst>
              <a:ahLst/>
              <a:cxnLst>
                <a:cxn ang="0">
                  <a:pos x="connsiteX0" y="connsiteY0"/>
                </a:cxn>
                <a:cxn ang="0">
                  <a:pos x="connsiteX1" y="connsiteY1"/>
                </a:cxn>
                <a:cxn ang="0">
                  <a:pos x="connsiteX2" y="connsiteY2"/>
                </a:cxn>
              </a:cxnLst>
              <a:rect l="l" t="t" r="r" b="b"/>
              <a:pathLst>
                <a:path w="225000" h="315000">
                  <a:moveTo>
                    <a:pt x="78750" y="78750"/>
                  </a:moveTo>
                  <a:cubicBezTo>
                    <a:pt x="126902" y="91079"/>
                    <a:pt x="155943" y="140109"/>
                    <a:pt x="143614" y="188261"/>
                  </a:cubicBezTo>
                  <a:cubicBezTo>
                    <a:pt x="135461" y="220105"/>
                    <a:pt x="110594" y="244972"/>
                    <a:pt x="78750" y="253125"/>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01" name="任意多边形: 形状 100"/>
          <p:cNvSpPr/>
          <p:nvPr/>
        </p:nvSpPr>
        <p:spPr>
          <a:xfrm>
            <a:off x="8514750" y="942750"/>
            <a:ext cx="562500" cy="652500"/>
          </a:xfrm>
          <a:custGeom>
            <a:avLst/>
            <a:gdLst>
              <a:gd name="connsiteX0" fmla="*/ 483750 w 562500"/>
              <a:gd name="connsiteY0" fmla="*/ 281250 h 652500"/>
              <a:gd name="connsiteX1" fmla="*/ 281250 w 562500"/>
              <a:gd name="connsiteY1" fmla="*/ 573750 h 652500"/>
              <a:gd name="connsiteX2" fmla="*/ 78750 w 562500"/>
              <a:gd name="connsiteY2" fmla="*/ 281250 h 652500"/>
              <a:gd name="connsiteX3" fmla="*/ 281250 w 562500"/>
              <a:gd name="connsiteY3" fmla="*/ 78750 h 652500"/>
              <a:gd name="connsiteX4" fmla="*/ 483750 w 562500"/>
              <a:gd name="connsiteY4" fmla="*/ 281250 h 65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500" h="652500">
                <a:moveTo>
                  <a:pt x="483750" y="281250"/>
                </a:moveTo>
                <a:cubicBezTo>
                  <a:pt x="483750" y="438750"/>
                  <a:pt x="281250" y="573750"/>
                  <a:pt x="281250" y="573750"/>
                </a:cubicBezTo>
                <a:cubicBezTo>
                  <a:pt x="281250" y="573750"/>
                  <a:pt x="78750" y="438750"/>
                  <a:pt x="78750" y="281250"/>
                </a:cubicBezTo>
                <a:cubicBezTo>
                  <a:pt x="78750" y="169412"/>
                  <a:pt x="169412" y="78750"/>
                  <a:pt x="281250" y="78750"/>
                </a:cubicBezTo>
                <a:cubicBezTo>
                  <a:pt x="393088" y="78750"/>
                  <a:pt x="483750" y="169412"/>
                  <a:pt x="483750" y="281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02" name="任意多边形: 形状 101"/>
          <p:cNvSpPr/>
          <p:nvPr/>
        </p:nvSpPr>
        <p:spPr>
          <a:xfrm>
            <a:off x="8649750" y="10777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5" name="组合 4"/>
          <p:cNvGrpSpPr/>
          <p:nvPr/>
        </p:nvGrpSpPr>
        <p:grpSpPr>
          <a:xfrm>
            <a:off x="6309750" y="942750"/>
            <a:ext cx="652500" cy="652500"/>
            <a:chOff x="6309750" y="942750"/>
            <a:chExt cx="652500" cy="652500"/>
          </a:xfrm>
        </p:grpSpPr>
        <p:sp>
          <p:nvSpPr>
            <p:cNvPr id="104" name="任意多边形: 形状 103"/>
            <p:cNvSpPr/>
            <p:nvPr/>
          </p:nvSpPr>
          <p:spPr>
            <a:xfrm>
              <a:off x="6489750" y="11227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05" name="任意多边形: 形状 104"/>
            <p:cNvSpPr/>
            <p:nvPr/>
          </p:nvSpPr>
          <p:spPr>
            <a:xfrm>
              <a:off x="6309750" y="942750"/>
              <a:ext cx="652500" cy="652500"/>
            </a:xfrm>
            <a:custGeom>
              <a:avLst/>
              <a:gdLst>
                <a:gd name="connsiteX0" fmla="*/ 492750 w 652500"/>
                <a:gd name="connsiteY0" fmla="*/ 393750 h 652500"/>
                <a:gd name="connsiteX1" fmla="*/ 500175 w 652500"/>
                <a:gd name="connsiteY1" fmla="*/ 434700 h 652500"/>
                <a:gd name="connsiteX2" fmla="*/ 501525 w 652500"/>
                <a:gd name="connsiteY2" fmla="*/ 436050 h 652500"/>
                <a:gd name="connsiteX3" fmla="*/ 501560 w 652500"/>
                <a:gd name="connsiteY3" fmla="*/ 499690 h 652500"/>
                <a:gd name="connsiteX4" fmla="*/ 501525 w 652500"/>
                <a:gd name="connsiteY4" fmla="*/ 499725 h 652500"/>
                <a:gd name="connsiteX5" fmla="*/ 437885 w 652500"/>
                <a:gd name="connsiteY5" fmla="*/ 499760 h 652500"/>
                <a:gd name="connsiteX6" fmla="*/ 437850 w 652500"/>
                <a:gd name="connsiteY6" fmla="*/ 499725 h 652500"/>
                <a:gd name="connsiteX7" fmla="*/ 436500 w 652500"/>
                <a:gd name="connsiteY7" fmla="*/ 498375 h 652500"/>
                <a:gd name="connsiteX8" fmla="*/ 395550 w 652500"/>
                <a:gd name="connsiteY8" fmla="*/ 490950 h 652500"/>
                <a:gd name="connsiteX9" fmla="*/ 373050 w 652500"/>
                <a:gd name="connsiteY9" fmla="*/ 524925 h 652500"/>
                <a:gd name="connsiteX10" fmla="*/ 373050 w 652500"/>
                <a:gd name="connsiteY10" fmla="*/ 528750 h 652500"/>
                <a:gd name="connsiteX11" fmla="*/ 328050 w 652500"/>
                <a:gd name="connsiteY11" fmla="*/ 573750 h 652500"/>
                <a:gd name="connsiteX12" fmla="*/ 283050 w 652500"/>
                <a:gd name="connsiteY12" fmla="*/ 528750 h 652500"/>
                <a:gd name="connsiteX13" fmla="*/ 283050 w 652500"/>
                <a:gd name="connsiteY13" fmla="*/ 526725 h 652500"/>
                <a:gd name="connsiteX14" fmla="*/ 258750 w 652500"/>
                <a:gd name="connsiteY14" fmla="*/ 492750 h 652500"/>
                <a:gd name="connsiteX15" fmla="*/ 217800 w 652500"/>
                <a:gd name="connsiteY15" fmla="*/ 500175 h 652500"/>
                <a:gd name="connsiteX16" fmla="*/ 216450 w 652500"/>
                <a:gd name="connsiteY16" fmla="*/ 501525 h 652500"/>
                <a:gd name="connsiteX17" fmla="*/ 152810 w 652500"/>
                <a:gd name="connsiteY17" fmla="*/ 501560 h 652500"/>
                <a:gd name="connsiteX18" fmla="*/ 152775 w 652500"/>
                <a:gd name="connsiteY18" fmla="*/ 501525 h 652500"/>
                <a:gd name="connsiteX19" fmla="*/ 152740 w 652500"/>
                <a:gd name="connsiteY19" fmla="*/ 437885 h 652500"/>
                <a:gd name="connsiteX20" fmla="*/ 152775 w 652500"/>
                <a:gd name="connsiteY20" fmla="*/ 437850 h 652500"/>
                <a:gd name="connsiteX21" fmla="*/ 154125 w 652500"/>
                <a:gd name="connsiteY21" fmla="*/ 436500 h 652500"/>
                <a:gd name="connsiteX22" fmla="*/ 161550 w 652500"/>
                <a:gd name="connsiteY22" fmla="*/ 395550 h 652500"/>
                <a:gd name="connsiteX23" fmla="*/ 127575 w 652500"/>
                <a:gd name="connsiteY23" fmla="*/ 373050 h 652500"/>
                <a:gd name="connsiteX24" fmla="*/ 123750 w 652500"/>
                <a:gd name="connsiteY24" fmla="*/ 373050 h 652500"/>
                <a:gd name="connsiteX25" fmla="*/ 78750 w 652500"/>
                <a:gd name="connsiteY25" fmla="*/ 328050 h 652500"/>
                <a:gd name="connsiteX26" fmla="*/ 123750 w 652500"/>
                <a:gd name="connsiteY26" fmla="*/ 283050 h 652500"/>
                <a:gd name="connsiteX27" fmla="*/ 125775 w 652500"/>
                <a:gd name="connsiteY27" fmla="*/ 283050 h 652500"/>
                <a:gd name="connsiteX28" fmla="*/ 159750 w 652500"/>
                <a:gd name="connsiteY28" fmla="*/ 258750 h 652500"/>
                <a:gd name="connsiteX29" fmla="*/ 152325 w 652500"/>
                <a:gd name="connsiteY29" fmla="*/ 217800 h 652500"/>
                <a:gd name="connsiteX30" fmla="*/ 150975 w 652500"/>
                <a:gd name="connsiteY30" fmla="*/ 216450 h 652500"/>
                <a:gd name="connsiteX31" fmla="*/ 150940 w 652500"/>
                <a:gd name="connsiteY31" fmla="*/ 152810 h 652500"/>
                <a:gd name="connsiteX32" fmla="*/ 150975 w 652500"/>
                <a:gd name="connsiteY32" fmla="*/ 152775 h 652500"/>
                <a:gd name="connsiteX33" fmla="*/ 214615 w 652500"/>
                <a:gd name="connsiteY33" fmla="*/ 152740 h 652500"/>
                <a:gd name="connsiteX34" fmla="*/ 214650 w 652500"/>
                <a:gd name="connsiteY34" fmla="*/ 152775 h 652500"/>
                <a:gd name="connsiteX35" fmla="*/ 216000 w 652500"/>
                <a:gd name="connsiteY35" fmla="*/ 154125 h 652500"/>
                <a:gd name="connsiteX36" fmla="*/ 256950 w 652500"/>
                <a:gd name="connsiteY36" fmla="*/ 161550 h 652500"/>
                <a:gd name="connsiteX37" fmla="*/ 258750 w 652500"/>
                <a:gd name="connsiteY37" fmla="*/ 161550 h 652500"/>
                <a:gd name="connsiteX38" fmla="*/ 281250 w 652500"/>
                <a:gd name="connsiteY38" fmla="*/ 127575 h 652500"/>
                <a:gd name="connsiteX39" fmla="*/ 281250 w 652500"/>
                <a:gd name="connsiteY39" fmla="*/ 123750 h 652500"/>
                <a:gd name="connsiteX40" fmla="*/ 326250 w 652500"/>
                <a:gd name="connsiteY40" fmla="*/ 78750 h 652500"/>
                <a:gd name="connsiteX41" fmla="*/ 371250 w 652500"/>
                <a:gd name="connsiteY41" fmla="*/ 123750 h 652500"/>
                <a:gd name="connsiteX42" fmla="*/ 371250 w 652500"/>
                <a:gd name="connsiteY42" fmla="*/ 125775 h 652500"/>
                <a:gd name="connsiteX43" fmla="*/ 393750 w 652500"/>
                <a:gd name="connsiteY43" fmla="*/ 159750 h 652500"/>
                <a:gd name="connsiteX44" fmla="*/ 434700 w 652500"/>
                <a:gd name="connsiteY44" fmla="*/ 152325 h 652500"/>
                <a:gd name="connsiteX45" fmla="*/ 436050 w 652500"/>
                <a:gd name="connsiteY45" fmla="*/ 150975 h 652500"/>
                <a:gd name="connsiteX46" fmla="*/ 499690 w 652500"/>
                <a:gd name="connsiteY46" fmla="*/ 150940 h 652500"/>
                <a:gd name="connsiteX47" fmla="*/ 499725 w 652500"/>
                <a:gd name="connsiteY47" fmla="*/ 150975 h 652500"/>
                <a:gd name="connsiteX48" fmla="*/ 499760 w 652500"/>
                <a:gd name="connsiteY48" fmla="*/ 214615 h 652500"/>
                <a:gd name="connsiteX49" fmla="*/ 499725 w 652500"/>
                <a:gd name="connsiteY49" fmla="*/ 214650 h 652500"/>
                <a:gd name="connsiteX50" fmla="*/ 498375 w 652500"/>
                <a:gd name="connsiteY50" fmla="*/ 216000 h 652500"/>
                <a:gd name="connsiteX51" fmla="*/ 490950 w 652500"/>
                <a:gd name="connsiteY51" fmla="*/ 256950 h 652500"/>
                <a:gd name="connsiteX52" fmla="*/ 490950 w 652500"/>
                <a:gd name="connsiteY52" fmla="*/ 258750 h 652500"/>
                <a:gd name="connsiteX53" fmla="*/ 524925 w 652500"/>
                <a:gd name="connsiteY53" fmla="*/ 281250 h 652500"/>
                <a:gd name="connsiteX54" fmla="*/ 528750 w 652500"/>
                <a:gd name="connsiteY54" fmla="*/ 281250 h 652500"/>
                <a:gd name="connsiteX55" fmla="*/ 573750 w 652500"/>
                <a:gd name="connsiteY55" fmla="*/ 326250 h 652500"/>
                <a:gd name="connsiteX56" fmla="*/ 528750 w 652500"/>
                <a:gd name="connsiteY56" fmla="*/ 371250 h 652500"/>
                <a:gd name="connsiteX57" fmla="*/ 526725 w 652500"/>
                <a:gd name="connsiteY57" fmla="*/ 371250 h 652500"/>
                <a:gd name="connsiteX58" fmla="*/ 492750 w 652500"/>
                <a:gd name="connsiteY58" fmla="*/ 393750 h 6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52500" h="652500">
                  <a:moveTo>
                    <a:pt x="492750" y="393750"/>
                  </a:moveTo>
                  <a:cubicBezTo>
                    <a:pt x="486622" y="407635"/>
                    <a:pt x="489563" y="423851"/>
                    <a:pt x="500175" y="434700"/>
                  </a:cubicBezTo>
                  <a:lnTo>
                    <a:pt x="501525" y="436050"/>
                  </a:lnTo>
                  <a:cubicBezTo>
                    <a:pt x="519108" y="453614"/>
                    <a:pt x="519124" y="482106"/>
                    <a:pt x="501560" y="499690"/>
                  </a:cubicBezTo>
                  <a:cubicBezTo>
                    <a:pt x="501549" y="499701"/>
                    <a:pt x="501537" y="499713"/>
                    <a:pt x="501525" y="499725"/>
                  </a:cubicBezTo>
                  <a:cubicBezTo>
                    <a:pt x="483961" y="517308"/>
                    <a:pt x="455469" y="517324"/>
                    <a:pt x="437885" y="499760"/>
                  </a:cubicBezTo>
                  <a:cubicBezTo>
                    <a:pt x="437874" y="499749"/>
                    <a:pt x="437862" y="499737"/>
                    <a:pt x="437850" y="499725"/>
                  </a:cubicBezTo>
                  <a:lnTo>
                    <a:pt x="436500" y="498375"/>
                  </a:lnTo>
                  <a:cubicBezTo>
                    <a:pt x="425651" y="487763"/>
                    <a:pt x="409435" y="484822"/>
                    <a:pt x="395550" y="490950"/>
                  </a:cubicBezTo>
                  <a:cubicBezTo>
                    <a:pt x="381949" y="496779"/>
                    <a:pt x="373109" y="510128"/>
                    <a:pt x="373050" y="524925"/>
                  </a:cubicBezTo>
                  <a:lnTo>
                    <a:pt x="373050" y="528750"/>
                  </a:lnTo>
                  <a:cubicBezTo>
                    <a:pt x="373050" y="553603"/>
                    <a:pt x="352903" y="573750"/>
                    <a:pt x="328050" y="573750"/>
                  </a:cubicBezTo>
                  <a:cubicBezTo>
                    <a:pt x="303197" y="573750"/>
                    <a:pt x="283050" y="553603"/>
                    <a:pt x="283050" y="528750"/>
                  </a:cubicBezTo>
                  <a:lnTo>
                    <a:pt x="283050" y="526725"/>
                  </a:lnTo>
                  <a:cubicBezTo>
                    <a:pt x="282694" y="511485"/>
                    <a:pt x="273057" y="498012"/>
                    <a:pt x="258750" y="492750"/>
                  </a:cubicBezTo>
                  <a:cubicBezTo>
                    <a:pt x="244865" y="486622"/>
                    <a:pt x="228649" y="489563"/>
                    <a:pt x="217800" y="500175"/>
                  </a:cubicBezTo>
                  <a:lnTo>
                    <a:pt x="216450" y="501525"/>
                  </a:lnTo>
                  <a:cubicBezTo>
                    <a:pt x="198886" y="519108"/>
                    <a:pt x="170394" y="519124"/>
                    <a:pt x="152810" y="501560"/>
                  </a:cubicBezTo>
                  <a:cubicBezTo>
                    <a:pt x="152799" y="501549"/>
                    <a:pt x="152787" y="501537"/>
                    <a:pt x="152775" y="501525"/>
                  </a:cubicBezTo>
                  <a:cubicBezTo>
                    <a:pt x="135192" y="483961"/>
                    <a:pt x="135176" y="455469"/>
                    <a:pt x="152740" y="437885"/>
                  </a:cubicBezTo>
                  <a:cubicBezTo>
                    <a:pt x="152751" y="437874"/>
                    <a:pt x="152763" y="437862"/>
                    <a:pt x="152775" y="437850"/>
                  </a:cubicBezTo>
                  <a:lnTo>
                    <a:pt x="154125" y="436500"/>
                  </a:lnTo>
                  <a:cubicBezTo>
                    <a:pt x="164737" y="425651"/>
                    <a:pt x="167678" y="409435"/>
                    <a:pt x="161550" y="395550"/>
                  </a:cubicBezTo>
                  <a:cubicBezTo>
                    <a:pt x="155721" y="381949"/>
                    <a:pt x="142372" y="373109"/>
                    <a:pt x="127575" y="373050"/>
                  </a:cubicBezTo>
                  <a:lnTo>
                    <a:pt x="123750" y="373050"/>
                  </a:lnTo>
                  <a:cubicBezTo>
                    <a:pt x="98897" y="373050"/>
                    <a:pt x="78750" y="352903"/>
                    <a:pt x="78750" y="328050"/>
                  </a:cubicBezTo>
                  <a:cubicBezTo>
                    <a:pt x="78750" y="303197"/>
                    <a:pt x="98897" y="283050"/>
                    <a:pt x="123750" y="283050"/>
                  </a:cubicBezTo>
                  <a:lnTo>
                    <a:pt x="125775" y="283050"/>
                  </a:lnTo>
                  <a:cubicBezTo>
                    <a:pt x="141015" y="282694"/>
                    <a:pt x="154488" y="273057"/>
                    <a:pt x="159750" y="258750"/>
                  </a:cubicBezTo>
                  <a:cubicBezTo>
                    <a:pt x="165878" y="244865"/>
                    <a:pt x="162937" y="228649"/>
                    <a:pt x="152325" y="217800"/>
                  </a:cubicBezTo>
                  <a:lnTo>
                    <a:pt x="150975" y="216450"/>
                  </a:lnTo>
                  <a:cubicBezTo>
                    <a:pt x="133392" y="198886"/>
                    <a:pt x="133376" y="170394"/>
                    <a:pt x="150940" y="152810"/>
                  </a:cubicBezTo>
                  <a:cubicBezTo>
                    <a:pt x="150951" y="152799"/>
                    <a:pt x="150963" y="152787"/>
                    <a:pt x="150975" y="152775"/>
                  </a:cubicBezTo>
                  <a:cubicBezTo>
                    <a:pt x="168539" y="135192"/>
                    <a:pt x="197031" y="135176"/>
                    <a:pt x="214615" y="152740"/>
                  </a:cubicBezTo>
                  <a:cubicBezTo>
                    <a:pt x="214626" y="152751"/>
                    <a:pt x="214638" y="152763"/>
                    <a:pt x="214650" y="152775"/>
                  </a:cubicBezTo>
                  <a:lnTo>
                    <a:pt x="216000" y="154125"/>
                  </a:lnTo>
                  <a:cubicBezTo>
                    <a:pt x="226849" y="164737"/>
                    <a:pt x="243065" y="167678"/>
                    <a:pt x="256950" y="161550"/>
                  </a:cubicBezTo>
                  <a:lnTo>
                    <a:pt x="258750" y="161550"/>
                  </a:lnTo>
                  <a:cubicBezTo>
                    <a:pt x="272351" y="155721"/>
                    <a:pt x="281191" y="142372"/>
                    <a:pt x="281250" y="127575"/>
                  </a:cubicBezTo>
                  <a:lnTo>
                    <a:pt x="281250" y="123750"/>
                  </a:lnTo>
                  <a:cubicBezTo>
                    <a:pt x="281250" y="98897"/>
                    <a:pt x="301397" y="78750"/>
                    <a:pt x="326250" y="78750"/>
                  </a:cubicBezTo>
                  <a:cubicBezTo>
                    <a:pt x="351103" y="78750"/>
                    <a:pt x="371250" y="98897"/>
                    <a:pt x="371250" y="123750"/>
                  </a:cubicBezTo>
                  <a:lnTo>
                    <a:pt x="371250" y="125775"/>
                  </a:lnTo>
                  <a:cubicBezTo>
                    <a:pt x="371309" y="140572"/>
                    <a:pt x="380149" y="153921"/>
                    <a:pt x="393750" y="159750"/>
                  </a:cubicBezTo>
                  <a:cubicBezTo>
                    <a:pt x="407635" y="165878"/>
                    <a:pt x="423851" y="162937"/>
                    <a:pt x="434700" y="152325"/>
                  </a:cubicBezTo>
                  <a:lnTo>
                    <a:pt x="436050" y="150975"/>
                  </a:lnTo>
                  <a:cubicBezTo>
                    <a:pt x="453614" y="133392"/>
                    <a:pt x="482106" y="133376"/>
                    <a:pt x="499690" y="150940"/>
                  </a:cubicBezTo>
                  <a:cubicBezTo>
                    <a:pt x="499701" y="150951"/>
                    <a:pt x="499713" y="150963"/>
                    <a:pt x="499725" y="150975"/>
                  </a:cubicBezTo>
                  <a:cubicBezTo>
                    <a:pt x="517308" y="168539"/>
                    <a:pt x="517324" y="197031"/>
                    <a:pt x="499760" y="214615"/>
                  </a:cubicBezTo>
                  <a:cubicBezTo>
                    <a:pt x="499749" y="214626"/>
                    <a:pt x="499737" y="214638"/>
                    <a:pt x="499725" y="214650"/>
                  </a:cubicBezTo>
                  <a:lnTo>
                    <a:pt x="498375" y="216000"/>
                  </a:lnTo>
                  <a:cubicBezTo>
                    <a:pt x="487763" y="226849"/>
                    <a:pt x="484822" y="243065"/>
                    <a:pt x="490950" y="256950"/>
                  </a:cubicBezTo>
                  <a:lnTo>
                    <a:pt x="490950" y="258750"/>
                  </a:lnTo>
                  <a:cubicBezTo>
                    <a:pt x="496779" y="272351"/>
                    <a:pt x="510128" y="281191"/>
                    <a:pt x="524925" y="281250"/>
                  </a:cubicBezTo>
                  <a:lnTo>
                    <a:pt x="528750" y="281250"/>
                  </a:lnTo>
                  <a:cubicBezTo>
                    <a:pt x="553603" y="281250"/>
                    <a:pt x="573750" y="301397"/>
                    <a:pt x="573750" y="326250"/>
                  </a:cubicBezTo>
                  <a:cubicBezTo>
                    <a:pt x="573750" y="351103"/>
                    <a:pt x="553603" y="371250"/>
                    <a:pt x="528750" y="371250"/>
                  </a:cubicBezTo>
                  <a:lnTo>
                    <a:pt x="526725" y="371250"/>
                  </a:lnTo>
                  <a:cubicBezTo>
                    <a:pt x="511928" y="371309"/>
                    <a:pt x="498579" y="380149"/>
                    <a:pt x="492750" y="393750"/>
                  </a:cubicBezTo>
                  <a:close/>
                </a:path>
              </a:pathLst>
            </a:custGeom>
            <a:noFill/>
            <a:ln w="1905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07" name="任意多边形: 形状 106"/>
          <p:cNvSpPr/>
          <p:nvPr/>
        </p:nvSpPr>
        <p:spPr>
          <a:xfrm>
            <a:off x="9797250" y="9652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08" name="任意多边形: 形状 107"/>
          <p:cNvSpPr/>
          <p:nvPr/>
        </p:nvSpPr>
        <p:spPr>
          <a:xfrm>
            <a:off x="9797250" y="13252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09" name="任意多边形: 形状 108"/>
          <p:cNvSpPr/>
          <p:nvPr/>
        </p:nvSpPr>
        <p:spPr>
          <a:xfrm>
            <a:off x="9638175" y="1031175"/>
            <a:ext cx="202500" cy="202500"/>
          </a:xfrm>
          <a:custGeom>
            <a:avLst/>
            <a:gdLst>
              <a:gd name="connsiteX0" fmla="*/ 78750 w 202500"/>
              <a:gd name="connsiteY0" fmla="*/ 78750 h 202500"/>
              <a:gd name="connsiteX1" fmla="*/ 142425 w 202500"/>
              <a:gd name="connsiteY1" fmla="*/ 142425 h 202500"/>
            </a:gdLst>
            <a:ahLst/>
            <a:cxnLst>
              <a:cxn ang="0">
                <a:pos x="connsiteX0" y="connsiteY0"/>
              </a:cxn>
              <a:cxn ang="0">
                <a:pos x="connsiteX1" y="connsiteY1"/>
              </a:cxn>
            </a:cxnLst>
            <a:rect l="l" t="t" r="r" b="b"/>
            <a:pathLst>
              <a:path w="202500" h="202500">
                <a:moveTo>
                  <a:pt x="78750" y="78750"/>
                </a:moveTo>
                <a:lnTo>
                  <a:pt x="142425" y="142425"/>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0" name="任意多边形: 形状 109"/>
          <p:cNvSpPr/>
          <p:nvPr/>
        </p:nvSpPr>
        <p:spPr>
          <a:xfrm>
            <a:off x="9892650" y="1285650"/>
            <a:ext cx="202500" cy="202500"/>
          </a:xfrm>
          <a:custGeom>
            <a:avLst/>
            <a:gdLst>
              <a:gd name="connsiteX0" fmla="*/ 78750 w 202500"/>
              <a:gd name="connsiteY0" fmla="*/ 78750 h 202500"/>
              <a:gd name="connsiteX1" fmla="*/ 142425 w 202500"/>
              <a:gd name="connsiteY1" fmla="*/ 142425 h 202500"/>
            </a:gdLst>
            <a:ahLst/>
            <a:cxnLst>
              <a:cxn ang="0">
                <a:pos x="connsiteX0" y="connsiteY0"/>
              </a:cxn>
              <a:cxn ang="0">
                <a:pos x="connsiteX1" y="connsiteY1"/>
              </a:cxn>
            </a:cxnLst>
            <a:rect l="l" t="t" r="r" b="b"/>
            <a:pathLst>
              <a:path w="202500" h="202500">
                <a:moveTo>
                  <a:pt x="78750" y="78750"/>
                </a:moveTo>
                <a:lnTo>
                  <a:pt x="142425" y="142425"/>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1" name="任意多边形: 形状 110"/>
          <p:cNvSpPr/>
          <p:nvPr/>
        </p:nvSpPr>
        <p:spPr>
          <a:xfrm>
            <a:off x="9572250" y="1190250"/>
            <a:ext cx="247500" cy="157500"/>
          </a:xfrm>
          <a:custGeom>
            <a:avLst/>
            <a:gdLst>
              <a:gd name="connsiteX0" fmla="*/ 78750 w 247500"/>
              <a:gd name="connsiteY0" fmla="*/ 78750 h 157500"/>
              <a:gd name="connsiteX1" fmla="*/ 168750 w 247500"/>
              <a:gd name="connsiteY1" fmla="*/ 78750 h 157500"/>
            </a:gdLst>
            <a:ahLst/>
            <a:cxnLst>
              <a:cxn ang="0">
                <a:pos x="connsiteX0" y="connsiteY0"/>
              </a:cxn>
              <a:cxn ang="0">
                <a:pos x="connsiteX1" y="connsiteY1"/>
              </a:cxn>
            </a:cxnLst>
            <a:rect l="l" t="t" r="r" b="b"/>
            <a:pathLst>
              <a:path w="247500" h="157500">
                <a:moveTo>
                  <a:pt x="78750" y="78750"/>
                </a:moveTo>
                <a:lnTo>
                  <a:pt x="16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2" name="任意多边形: 形状 111"/>
          <p:cNvSpPr/>
          <p:nvPr/>
        </p:nvSpPr>
        <p:spPr>
          <a:xfrm>
            <a:off x="9932250" y="1190250"/>
            <a:ext cx="247500" cy="157500"/>
          </a:xfrm>
          <a:custGeom>
            <a:avLst/>
            <a:gdLst>
              <a:gd name="connsiteX0" fmla="*/ 78750 w 247500"/>
              <a:gd name="connsiteY0" fmla="*/ 78750 h 157500"/>
              <a:gd name="connsiteX1" fmla="*/ 168750 w 247500"/>
              <a:gd name="connsiteY1" fmla="*/ 78750 h 157500"/>
            </a:gdLst>
            <a:ahLst/>
            <a:cxnLst>
              <a:cxn ang="0">
                <a:pos x="connsiteX0" y="connsiteY0"/>
              </a:cxn>
              <a:cxn ang="0">
                <a:pos x="connsiteX1" y="connsiteY1"/>
              </a:cxn>
            </a:cxnLst>
            <a:rect l="l" t="t" r="r" b="b"/>
            <a:pathLst>
              <a:path w="247500" h="157500">
                <a:moveTo>
                  <a:pt x="78750" y="78750"/>
                </a:moveTo>
                <a:lnTo>
                  <a:pt x="16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3" name="任意多边形: 形状 112"/>
          <p:cNvSpPr/>
          <p:nvPr/>
        </p:nvSpPr>
        <p:spPr>
          <a:xfrm>
            <a:off x="9638175" y="1285650"/>
            <a:ext cx="202500" cy="202500"/>
          </a:xfrm>
          <a:custGeom>
            <a:avLst/>
            <a:gdLst>
              <a:gd name="connsiteX0" fmla="*/ 78750 w 202500"/>
              <a:gd name="connsiteY0" fmla="*/ 142425 h 202500"/>
              <a:gd name="connsiteX1" fmla="*/ 142425 w 202500"/>
              <a:gd name="connsiteY1" fmla="*/ 78750 h 202500"/>
            </a:gdLst>
            <a:ahLst/>
            <a:cxnLst>
              <a:cxn ang="0">
                <a:pos x="connsiteX0" y="connsiteY0"/>
              </a:cxn>
              <a:cxn ang="0">
                <a:pos x="connsiteX1" y="connsiteY1"/>
              </a:cxn>
            </a:cxnLst>
            <a:rect l="l" t="t" r="r" b="b"/>
            <a:pathLst>
              <a:path w="202500" h="202500">
                <a:moveTo>
                  <a:pt x="78750" y="142425"/>
                </a:moveTo>
                <a:lnTo>
                  <a:pt x="142425"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4" name="任意多边形: 形状 113"/>
          <p:cNvSpPr/>
          <p:nvPr/>
        </p:nvSpPr>
        <p:spPr>
          <a:xfrm>
            <a:off x="9892650" y="1031175"/>
            <a:ext cx="202500" cy="202500"/>
          </a:xfrm>
          <a:custGeom>
            <a:avLst/>
            <a:gdLst>
              <a:gd name="connsiteX0" fmla="*/ 78750 w 202500"/>
              <a:gd name="connsiteY0" fmla="*/ 142425 h 202500"/>
              <a:gd name="connsiteX1" fmla="*/ 142425 w 202500"/>
              <a:gd name="connsiteY1" fmla="*/ 78750 h 202500"/>
            </a:gdLst>
            <a:ahLst/>
            <a:cxnLst>
              <a:cxn ang="0">
                <a:pos x="connsiteX0" y="connsiteY0"/>
              </a:cxn>
              <a:cxn ang="0">
                <a:pos x="connsiteX1" y="connsiteY1"/>
              </a:cxn>
            </a:cxnLst>
            <a:rect l="l" t="t" r="r" b="b"/>
            <a:pathLst>
              <a:path w="202500" h="202500">
                <a:moveTo>
                  <a:pt x="78750" y="142425"/>
                </a:moveTo>
                <a:lnTo>
                  <a:pt x="142425"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6" name="任意多边形: 形状 115"/>
          <p:cNvSpPr/>
          <p:nvPr/>
        </p:nvSpPr>
        <p:spPr>
          <a:xfrm>
            <a:off x="10629750" y="1010250"/>
            <a:ext cx="652500" cy="517500"/>
          </a:xfrm>
          <a:custGeom>
            <a:avLst/>
            <a:gdLst>
              <a:gd name="connsiteX0" fmla="*/ 528750 w 652500"/>
              <a:gd name="connsiteY0" fmla="*/ 78750 h 517500"/>
              <a:gd name="connsiteX1" fmla="*/ 236250 w 652500"/>
              <a:gd name="connsiteY1" fmla="*/ 78750 h 517500"/>
              <a:gd name="connsiteX2" fmla="*/ 78750 w 652500"/>
              <a:gd name="connsiteY2" fmla="*/ 258750 h 517500"/>
              <a:gd name="connsiteX3" fmla="*/ 236250 w 652500"/>
              <a:gd name="connsiteY3" fmla="*/ 438750 h 517500"/>
              <a:gd name="connsiteX4" fmla="*/ 528750 w 652500"/>
              <a:gd name="connsiteY4" fmla="*/ 438750 h 517500"/>
              <a:gd name="connsiteX5" fmla="*/ 573750 w 652500"/>
              <a:gd name="connsiteY5" fmla="*/ 393750 h 517500"/>
              <a:gd name="connsiteX6" fmla="*/ 573750 w 652500"/>
              <a:gd name="connsiteY6" fmla="*/ 123750 h 517500"/>
              <a:gd name="connsiteX7" fmla="*/ 528750 w 652500"/>
              <a:gd name="connsiteY7" fmla="*/ 78750 h 5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2500" h="517500">
                <a:moveTo>
                  <a:pt x="528750" y="78750"/>
                </a:moveTo>
                <a:lnTo>
                  <a:pt x="236250" y="78750"/>
                </a:lnTo>
                <a:lnTo>
                  <a:pt x="78750" y="258750"/>
                </a:lnTo>
                <a:lnTo>
                  <a:pt x="236250" y="438750"/>
                </a:lnTo>
                <a:lnTo>
                  <a:pt x="528750" y="438750"/>
                </a:lnTo>
                <a:cubicBezTo>
                  <a:pt x="553603" y="438750"/>
                  <a:pt x="573750" y="418603"/>
                  <a:pt x="573750" y="393750"/>
                </a:cubicBezTo>
                <a:lnTo>
                  <a:pt x="573750" y="123750"/>
                </a:lnTo>
                <a:cubicBezTo>
                  <a:pt x="573750" y="98897"/>
                  <a:pt x="553603" y="78750"/>
                  <a:pt x="528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7" name="任意多边形: 形状 116"/>
          <p:cNvSpPr/>
          <p:nvPr/>
        </p:nvSpPr>
        <p:spPr>
          <a:xfrm>
            <a:off x="10877250" y="1122750"/>
            <a:ext cx="292500" cy="292500"/>
          </a:xfrm>
          <a:custGeom>
            <a:avLst/>
            <a:gdLst>
              <a:gd name="connsiteX0" fmla="*/ 213750 w 292500"/>
              <a:gd name="connsiteY0" fmla="*/ 78750 h 292500"/>
              <a:gd name="connsiteX1" fmla="*/ 78750 w 292500"/>
              <a:gd name="connsiteY1" fmla="*/ 213750 h 292500"/>
            </a:gdLst>
            <a:ahLst/>
            <a:cxnLst>
              <a:cxn ang="0">
                <a:pos x="connsiteX0" y="connsiteY0"/>
              </a:cxn>
              <a:cxn ang="0">
                <a:pos x="connsiteX1" y="connsiteY1"/>
              </a:cxn>
            </a:cxnLst>
            <a:rect l="l" t="t" r="r" b="b"/>
            <a:pathLst>
              <a:path w="292500" h="292500">
                <a:moveTo>
                  <a:pt x="213750" y="78750"/>
                </a:moveTo>
                <a:lnTo>
                  <a:pt x="78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18" name="任意多边形: 形状 117"/>
          <p:cNvSpPr/>
          <p:nvPr/>
        </p:nvSpPr>
        <p:spPr>
          <a:xfrm>
            <a:off x="10877250" y="1122750"/>
            <a:ext cx="292500" cy="292500"/>
          </a:xfrm>
          <a:custGeom>
            <a:avLst/>
            <a:gdLst>
              <a:gd name="connsiteX0" fmla="*/ 78750 w 292500"/>
              <a:gd name="connsiteY0" fmla="*/ 78750 h 292500"/>
              <a:gd name="connsiteX1" fmla="*/ 213750 w 292500"/>
              <a:gd name="connsiteY1" fmla="*/ 213750 h 292500"/>
            </a:gdLst>
            <a:ahLst/>
            <a:cxnLst>
              <a:cxn ang="0">
                <a:pos x="connsiteX0" y="connsiteY0"/>
              </a:cxn>
              <a:cxn ang="0">
                <a:pos x="connsiteX1" y="connsiteY1"/>
              </a:cxn>
            </a:cxnLst>
            <a:rect l="l" t="t" r="r" b="b"/>
            <a:pathLst>
              <a:path w="292500" h="292500">
                <a:moveTo>
                  <a:pt x="78750" y="78750"/>
                </a:moveTo>
                <a:lnTo>
                  <a:pt x="213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7" name="组合 16"/>
          <p:cNvGrpSpPr/>
          <p:nvPr/>
        </p:nvGrpSpPr>
        <p:grpSpPr>
          <a:xfrm>
            <a:off x="977250" y="2067750"/>
            <a:ext cx="517500" cy="562500"/>
            <a:chOff x="977250" y="2067750"/>
            <a:chExt cx="517500" cy="562500"/>
          </a:xfrm>
        </p:grpSpPr>
        <p:sp>
          <p:nvSpPr>
            <p:cNvPr id="120" name="任意多边形: 形状 119"/>
            <p:cNvSpPr/>
            <p:nvPr/>
          </p:nvSpPr>
          <p:spPr>
            <a:xfrm>
              <a:off x="977250" y="2337750"/>
              <a:ext cx="517500" cy="292500"/>
            </a:xfrm>
            <a:custGeom>
              <a:avLst/>
              <a:gdLst>
                <a:gd name="connsiteX0" fmla="*/ 438750 w 517500"/>
                <a:gd name="connsiteY0" fmla="*/ 213750 h 292500"/>
                <a:gd name="connsiteX1" fmla="*/ 438750 w 517500"/>
                <a:gd name="connsiteY1" fmla="*/ 168750 h 292500"/>
                <a:gd name="connsiteX2" fmla="*/ 348750 w 517500"/>
                <a:gd name="connsiteY2" fmla="*/ 78750 h 292500"/>
                <a:gd name="connsiteX3" fmla="*/ 168750 w 517500"/>
                <a:gd name="connsiteY3" fmla="*/ 78750 h 292500"/>
                <a:gd name="connsiteX4" fmla="*/ 78750 w 517500"/>
                <a:gd name="connsiteY4" fmla="*/ 168750 h 292500"/>
                <a:gd name="connsiteX5" fmla="*/ 78750 w 517500"/>
                <a:gd name="connsiteY5" fmla="*/ 213750 h 29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00" h="292500">
                  <a:moveTo>
                    <a:pt x="438750" y="213750"/>
                  </a:moveTo>
                  <a:lnTo>
                    <a:pt x="438750" y="168750"/>
                  </a:lnTo>
                  <a:cubicBezTo>
                    <a:pt x="438750" y="119044"/>
                    <a:pt x="398456" y="78750"/>
                    <a:pt x="348750" y="78750"/>
                  </a:cubicBezTo>
                  <a:lnTo>
                    <a:pt x="168750" y="78750"/>
                  </a:lnTo>
                  <a:cubicBezTo>
                    <a:pt x="119044" y="78750"/>
                    <a:pt x="78750" y="119044"/>
                    <a:pt x="78750" y="168750"/>
                  </a:cubicBez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1" name="任意多边形: 形状 120"/>
            <p:cNvSpPr/>
            <p:nvPr/>
          </p:nvSpPr>
          <p:spPr>
            <a:xfrm>
              <a:off x="1067250" y="20677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22" name="图形 28"/>
          <p:cNvSpPr/>
          <p:nvPr/>
        </p:nvSpPr>
        <p:spPr>
          <a:xfrm>
            <a:off x="2034750" y="2067750"/>
            <a:ext cx="562500" cy="562500"/>
          </a:xfrm>
          <a:custGeom>
            <a:avLst/>
            <a:gdLst>
              <a:gd name="connsiteX0" fmla="*/ 438750 w 562500"/>
              <a:gd name="connsiteY0" fmla="*/ 78750 h 562500"/>
              <a:gd name="connsiteX1" fmla="*/ 483750 w 562500"/>
              <a:gd name="connsiteY1" fmla="*/ 123750 h 562500"/>
              <a:gd name="connsiteX2" fmla="*/ 483750 w 562500"/>
              <a:gd name="connsiteY2" fmla="*/ 438750 h 562500"/>
              <a:gd name="connsiteX3" fmla="*/ 438750 w 562500"/>
              <a:gd name="connsiteY3" fmla="*/ 483750 h 562500"/>
              <a:gd name="connsiteX4" fmla="*/ 123750 w 562500"/>
              <a:gd name="connsiteY4" fmla="*/ 483750 h 562500"/>
              <a:gd name="connsiteX5" fmla="*/ 78750 w 562500"/>
              <a:gd name="connsiteY5" fmla="*/ 438750 h 562500"/>
              <a:gd name="connsiteX6" fmla="*/ 78750 w 562500"/>
              <a:gd name="connsiteY6" fmla="*/ 123750 h 562500"/>
              <a:gd name="connsiteX7" fmla="*/ 123750 w 562500"/>
              <a:gd name="connsiteY7"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38750" y="78750"/>
                </a:moveTo>
                <a:cubicBezTo>
                  <a:pt x="463603" y="78750"/>
                  <a:pt x="483750" y="98897"/>
                  <a:pt x="483750" y="123750"/>
                </a:cubicBezTo>
                <a:lnTo>
                  <a:pt x="483750" y="438750"/>
                </a:lnTo>
                <a:cubicBezTo>
                  <a:pt x="483750" y="463603"/>
                  <a:pt x="463603" y="483750"/>
                  <a:pt x="438750" y="483750"/>
                </a:cubicBezTo>
                <a:lnTo>
                  <a:pt x="123750" y="483750"/>
                </a:lnTo>
                <a:cubicBezTo>
                  <a:pt x="98897" y="483750"/>
                  <a:pt x="78750" y="463603"/>
                  <a:pt x="78750" y="43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4" name="任意多边形: 形状 123"/>
          <p:cNvSpPr/>
          <p:nvPr/>
        </p:nvSpPr>
        <p:spPr>
          <a:xfrm>
            <a:off x="3114750" y="2382750"/>
            <a:ext cx="562500" cy="270000"/>
          </a:xfrm>
          <a:custGeom>
            <a:avLst/>
            <a:gdLst>
              <a:gd name="connsiteX0" fmla="*/ 78750 w 562500"/>
              <a:gd name="connsiteY0" fmla="*/ 78750 h 270000"/>
              <a:gd name="connsiteX1" fmla="*/ 78750 w 562500"/>
              <a:gd name="connsiteY1" fmla="*/ 146250 h 270000"/>
              <a:gd name="connsiteX2" fmla="*/ 123750 w 562500"/>
              <a:gd name="connsiteY2" fmla="*/ 191250 h 270000"/>
              <a:gd name="connsiteX3" fmla="*/ 438750 w 562500"/>
              <a:gd name="connsiteY3" fmla="*/ 191250 h 270000"/>
              <a:gd name="connsiteX4" fmla="*/ 483750 w 562500"/>
              <a:gd name="connsiteY4" fmla="*/ 146250 h 270000"/>
              <a:gd name="connsiteX5" fmla="*/ 483750 w 562500"/>
              <a:gd name="connsiteY5" fmla="*/ 78750 h 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2500" h="270000">
                <a:moveTo>
                  <a:pt x="78750" y="78750"/>
                </a:moveTo>
                <a:lnTo>
                  <a:pt x="78750" y="146250"/>
                </a:lnTo>
                <a:cubicBezTo>
                  <a:pt x="78750" y="171103"/>
                  <a:pt x="98897" y="191250"/>
                  <a:pt x="123750" y="191250"/>
                </a:cubicBezTo>
                <a:lnTo>
                  <a:pt x="438750" y="191250"/>
                </a:lnTo>
                <a:cubicBezTo>
                  <a:pt x="463603" y="191250"/>
                  <a:pt x="483750" y="171103"/>
                  <a:pt x="483750" y="146250"/>
                </a:cubicBezTo>
                <a:lnTo>
                  <a:pt x="483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5" name="任意多边形: 形状 124"/>
          <p:cNvSpPr/>
          <p:nvPr/>
        </p:nvSpPr>
        <p:spPr>
          <a:xfrm>
            <a:off x="3227250" y="2270250"/>
            <a:ext cx="337500" cy="247500"/>
          </a:xfrm>
          <a:custGeom>
            <a:avLst/>
            <a:gdLst>
              <a:gd name="connsiteX0" fmla="*/ 78750 w 337500"/>
              <a:gd name="connsiteY0" fmla="*/ 78750 h 247500"/>
              <a:gd name="connsiteX1" fmla="*/ 168750 w 337500"/>
              <a:gd name="connsiteY1" fmla="*/ 168750 h 247500"/>
              <a:gd name="connsiteX2" fmla="*/ 258750 w 337500"/>
              <a:gd name="connsiteY2" fmla="*/ 78750 h 247500"/>
            </a:gdLst>
            <a:ahLst/>
            <a:cxnLst>
              <a:cxn ang="0">
                <a:pos x="connsiteX0" y="connsiteY0"/>
              </a:cxn>
              <a:cxn ang="0">
                <a:pos x="connsiteX1" y="connsiteY1"/>
              </a:cxn>
              <a:cxn ang="0">
                <a:pos x="connsiteX2" y="connsiteY2"/>
              </a:cxn>
            </a:cxnLst>
            <a:rect l="l" t="t" r="r" b="b"/>
            <a:pathLst>
              <a:path w="337500" h="247500">
                <a:moveTo>
                  <a:pt x="78750" y="78750"/>
                </a:moveTo>
                <a:lnTo>
                  <a:pt x="168750" y="168750"/>
                </a:lnTo>
                <a:lnTo>
                  <a:pt x="25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6" name="任意多边形: 形状 125"/>
          <p:cNvSpPr/>
          <p:nvPr/>
        </p:nvSpPr>
        <p:spPr>
          <a:xfrm>
            <a:off x="3317250" y="2045250"/>
            <a:ext cx="157500" cy="472500"/>
          </a:xfrm>
          <a:custGeom>
            <a:avLst/>
            <a:gdLst>
              <a:gd name="connsiteX0" fmla="*/ 78750 w 157500"/>
              <a:gd name="connsiteY0" fmla="*/ 78750 h 472500"/>
              <a:gd name="connsiteX1" fmla="*/ 78750 w 157500"/>
              <a:gd name="connsiteY1" fmla="*/ 393750 h 472500"/>
            </a:gdLst>
            <a:ahLst/>
            <a:cxnLst>
              <a:cxn ang="0">
                <a:pos x="connsiteX0" y="connsiteY0"/>
              </a:cxn>
              <a:cxn ang="0">
                <a:pos x="connsiteX1" y="connsiteY1"/>
              </a:cxn>
            </a:cxnLst>
            <a:rect l="l" t="t" r="r" b="b"/>
            <a:pathLst>
              <a:path w="157500" h="472500">
                <a:moveTo>
                  <a:pt x="78750" y="78750"/>
                </a:moveTo>
                <a:lnTo>
                  <a:pt x="78750" y="39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8" name="任意多边形: 形状 127"/>
          <p:cNvSpPr/>
          <p:nvPr/>
        </p:nvSpPr>
        <p:spPr>
          <a:xfrm>
            <a:off x="4194750" y="2045250"/>
            <a:ext cx="315000" cy="607500"/>
          </a:xfrm>
          <a:custGeom>
            <a:avLst/>
            <a:gdLst>
              <a:gd name="connsiteX0" fmla="*/ 236250 w 315000"/>
              <a:gd name="connsiteY0" fmla="*/ 528750 h 607500"/>
              <a:gd name="connsiteX1" fmla="*/ 123750 w 315000"/>
              <a:gd name="connsiteY1" fmla="*/ 528750 h 607500"/>
              <a:gd name="connsiteX2" fmla="*/ 78750 w 315000"/>
              <a:gd name="connsiteY2" fmla="*/ 483750 h 607500"/>
              <a:gd name="connsiteX3" fmla="*/ 78750 w 315000"/>
              <a:gd name="connsiteY3" fmla="*/ 123750 h 607500"/>
              <a:gd name="connsiteX4" fmla="*/ 123750 w 315000"/>
              <a:gd name="connsiteY4" fmla="*/ 78750 h 607500"/>
              <a:gd name="connsiteX5" fmla="*/ 236250 w 315000"/>
              <a:gd name="connsiteY5"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000" h="607500">
                <a:moveTo>
                  <a:pt x="236250" y="528750"/>
                </a:moveTo>
                <a:lnTo>
                  <a:pt x="123750" y="528750"/>
                </a:lnTo>
                <a:cubicBezTo>
                  <a:pt x="98897" y="528750"/>
                  <a:pt x="78750" y="508603"/>
                  <a:pt x="78750" y="483750"/>
                </a:cubicBezTo>
                <a:lnTo>
                  <a:pt x="78750" y="123750"/>
                </a:lnTo>
                <a:cubicBezTo>
                  <a:pt x="78750" y="98897"/>
                  <a:pt x="98897" y="78750"/>
                  <a:pt x="123750" y="78750"/>
                </a:cubicBezTo>
                <a:lnTo>
                  <a:pt x="2362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29" name="任意多边形: 形状 128"/>
          <p:cNvSpPr/>
          <p:nvPr/>
        </p:nvSpPr>
        <p:spPr>
          <a:xfrm>
            <a:off x="4509750" y="2180250"/>
            <a:ext cx="247500" cy="337500"/>
          </a:xfrm>
          <a:custGeom>
            <a:avLst/>
            <a:gdLst>
              <a:gd name="connsiteX0" fmla="*/ 78750 w 247500"/>
              <a:gd name="connsiteY0" fmla="*/ 258750 h 337500"/>
              <a:gd name="connsiteX1" fmla="*/ 168750 w 247500"/>
              <a:gd name="connsiteY1" fmla="*/ 168750 h 337500"/>
              <a:gd name="connsiteX2" fmla="*/ 78750 w 247500"/>
              <a:gd name="connsiteY2" fmla="*/ 78750 h 337500"/>
            </a:gdLst>
            <a:ahLst/>
            <a:cxnLst>
              <a:cxn ang="0">
                <a:pos x="connsiteX0" y="connsiteY0"/>
              </a:cxn>
              <a:cxn ang="0">
                <a:pos x="connsiteX1" y="connsiteY1"/>
              </a:cxn>
              <a:cxn ang="0">
                <a:pos x="connsiteX2" y="connsiteY2"/>
              </a:cxn>
            </a:cxnLst>
            <a:rect l="l" t="t" r="r" b="b"/>
            <a:pathLst>
              <a:path w="247500" h="337500">
                <a:moveTo>
                  <a:pt x="78750" y="258750"/>
                </a:moveTo>
                <a:lnTo>
                  <a:pt x="168750" y="168750"/>
                </a:ln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0" name="任意多边形: 形状 129"/>
          <p:cNvSpPr/>
          <p:nvPr/>
        </p:nvSpPr>
        <p:spPr>
          <a:xfrm>
            <a:off x="4329750" y="2270250"/>
            <a:ext cx="427500" cy="157500"/>
          </a:xfrm>
          <a:custGeom>
            <a:avLst/>
            <a:gdLst>
              <a:gd name="connsiteX0" fmla="*/ 348750 w 427500"/>
              <a:gd name="connsiteY0" fmla="*/ 78750 h 157500"/>
              <a:gd name="connsiteX1" fmla="*/ 78750 w 427500"/>
              <a:gd name="connsiteY1" fmla="*/ 78750 h 157500"/>
            </a:gdLst>
            <a:ahLst/>
            <a:cxnLst>
              <a:cxn ang="0">
                <a:pos x="connsiteX0" y="connsiteY0"/>
              </a:cxn>
              <a:cxn ang="0">
                <a:pos x="connsiteX1" y="connsiteY1"/>
              </a:cxn>
            </a:cxnLst>
            <a:rect l="l" t="t" r="r" b="b"/>
            <a:pathLst>
              <a:path w="427500" h="157500">
                <a:moveTo>
                  <a:pt x="34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2" name="任意多边形: 形状 131"/>
          <p:cNvSpPr/>
          <p:nvPr/>
        </p:nvSpPr>
        <p:spPr>
          <a:xfrm>
            <a:off x="5252250" y="204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3" name="任意多边形: 形状 132"/>
          <p:cNvSpPr/>
          <p:nvPr/>
        </p:nvSpPr>
        <p:spPr>
          <a:xfrm>
            <a:off x="5409750" y="2202750"/>
            <a:ext cx="292500" cy="292500"/>
          </a:xfrm>
          <a:custGeom>
            <a:avLst/>
            <a:gdLst>
              <a:gd name="connsiteX0" fmla="*/ 213750 w 292500"/>
              <a:gd name="connsiteY0" fmla="*/ 78750 h 292500"/>
              <a:gd name="connsiteX1" fmla="*/ 78750 w 292500"/>
              <a:gd name="connsiteY1" fmla="*/ 213750 h 292500"/>
            </a:gdLst>
            <a:ahLst/>
            <a:cxnLst>
              <a:cxn ang="0">
                <a:pos x="connsiteX0" y="connsiteY0"/>
              </a:cxn>
              <a:cxn ang="0">
                <a:pos x="connsiteX1" y="connsiteY1"/>
              </a:cxn>
            </a:cxnLst>
            <a:rect l="l" t="t" r="r" b="b"/>
            <a:pathLst>
              <a:path w="292500" h="292500">
                <a:moveTo>
                  <a:pt x="213750" y="78750"/>
                </a:moveTo>
                <a:lnTo>
                  <a:pt x="78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4" name="任意多边形: 形状 133"/>
          <p:cNvSpPr/>
          <p:nvPr/>
        </p:nvSpPr>
        <p:spPr>
          <a:xfrm>
            <a:off x="5409750" y="2202750"/>
            <a:ext cx="292500" cy="292500"/>
          </a:xfrm>
          <a:custGeom>
            <a:avLst/>
            <a:gdLst>
              <a:gd name="connsiteX0" fmla="*/ 78750 w 292500"/>
              <a:gd name="connsiteY0" fmla="*/ 78750 h 292500"/>
              <a:gd name="connsiteX1" fmla="*/ 213750 w 292500"/>
              <a:gd name="connsiteY1" fmla="*/ 213750 h 292500"/>
            </a:gdLst>
            <a:ahLst/>
            <a:cxnLst>
              <a:cxn ang="0">
                <a:pos x="connsiteX0" y="connsiteY0"/>
              </a:cxn>
              <a:cxn ang="0">
                <a:pos x="connsiteX1" y="connsiteY1"/>
              </a:cxn>
            </a:cxnLst>
            <a:rect l="l" t="t" r="r" b="b"/>
            <a:pathLst>
              <a:path w="292500" h="292500">
                <a:moveTo>
                  <a:pt x="78750" y="78750"/>
                </a:moveTo>
                <a:lnTo>
                  <a:pt x="213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5" name="图形 36"/>
          <p:cNvSpPr/>
          <p:nvPr/>
        </p:nvSpPr>
        <p:spPr>
          <a:xfrm>
            <a:off x="6354750" y="2045250"/>
            <a:ext cx="585000" cy="585000"/>
          </a:xfrm>
          <a:custGeom>
            <a:avLst/>
            <a:gdLst>
              <a:gd name="connsiteX0" fmla="*/ 78750 w 585000"/>
              <a:gd name="connsiteY0" fmla="*/ 281250 h 585000"/>
              <a:gd name="connsiteX1" fmla="*/ 506250 w 585000"/>
              <a:gd name="connsiteY1" fmla="*/ 78750 h 585000"/>
              <a:gd name="connsiteX2" fmla="*/ 303750 w 585000"/>
              <a:gd name="connsiteY2" fmla="*/ 506250 h 585000"/>
              <a:gd name="connsiteX3" fmla="*/ 258750 w 585000"/>
              <a:gd name="connsiteY3" fmla="*/ 326250 h 585000"/>
              <a:gd name="connsiteX4" fmla="*/ 78750 w 585000"/>
              <a:gd name="connsiteY4" fmla="*/ 281250 h 58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000" h="585000">
                <a:moveTo>
                  <a:pt x="78750" y="281250"/>
                </a:moveTo>
                <a:lnTo>
                  <a:pt x="506250" y="78750"/>
                </a:lnTo>
                <a:lnTo>
                  <a:pt x="303750" y="506250"/>
                </a:lnTo>
                <a:lnTo>
                  <a:pt x="258750" y="326250"/>
                </a:lnTo>
                <a:lnTo>
                  <a:pt x="78750" y="281250"/>
                </a:lnTo>
                <a:close/>
              </a:path>
            </a:pathLst>
          </a:custGeom>
          <a:noFill/>
          <a:ln w="19050" cap="flat">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6" name="组合 5"/>
          <p:cNvGrpSpPr/>
          <p:nvPr/>
        </p:nvGrpSpPr>
        <p:grpSpPr>
          <a:xfrm>
            <a:off x="7412250" y="2045250"/>
            <a:ext cx="607500" cy="607500"/>
            <a:chOff x="7412250" y="2045250"/>
            <a:chExt cx="607500" cy="607500"/>
          </a:xfrm>
        </p:grpSpPr>
        <p:sp>
          <p:nvSpPr>
            <p:cNvPr id="137" name="任意多边形: 形状 136"/>
            <p:cNvSpPr/>
            <p:nvPr/>
          </p:nvSpPr>
          <p:spPr>
            <a:xfrm>
              <a:off x="7412250" y="2045250"/>
              <a:ext cx="607500" cy="607500"/>
            </a:xfrm>
            <a:custGeom>
              <a:avLst/>
              <a:gdLst>
                <a:gd name="connsiteX0" fmla="*/ 416250 w 607500"/>
                <a:gd name="connsiteY0" fmla="*/ 78750 h 607500"/>
                <a:gd name="connsiteX1" fmla="*/ 528750 w 607500"/>
                <a:gd name="connsiteY1" fmla="*/ 191250 h 607500"/>
                <a:gd name="connsiteX2" fmla="*/ 528750 w 607500"/>
                <a:gd name="connsiteY2" fmla="*/ 416250 h 607500"/>
                <a:gd name="connsiteX3" fmla="*/ 416250 w 607500"/>
                <a:gd name="connsiteY3" fmla="*/ 528750 h 607500"/>
                <a:gd name="connsiteX4" fmla="*/ 191250 w 607500"/>
                <a:gd name="connsiteY4" fmla="*/ 528750 h 607500"/>
                <a:gd name="connsiteX5" fmla="*/ 78750 w 607500"/>
                <a:gd name="connsiteY5" fmla="*/ 416250 h 607500"/>
                <a:gd name="connsiteX6" fmla="*/ 78750 w 607500"/>
                <a:gd name="connsiteY6" fmla="*/ 191250 h 607500"/>
                <a:gd name="connsiteX7" fmla="*/ 191250 w 607500"/>
                <a:gd name="connsiteY7"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7500" h="607500">
                  <a:moveTo>
                    <a:pt x="416250" y="78750"/>
                  </a:moveTo>
                  <a:cubicBezTo>
                    <a:pt x="478382" y="78750"/>
                    <a:pt x="528750" y="129118"/>
                    <a:pt x="528750" y="191250"/>
                  </a:cubicBezTo>
                  <a:lnTo>
                    <a:pt x="528750" y="416250"/>
                  </a:lnTo>
                  <a:cubicBezTo>
                    <a:pt x="528750" y="478382"/>
                    <a:pt x="478382" y="528750"/>
                    <a:pt x="416250" y="528750"/>
                  </a:cubicBezTo>
                  <a:lnTo>
                    <a:pt x="191250" y="528750"/>
                  </a:lnTo>
                  <a:cubicBezTo>
                    <a:pt x="129118" y="528750"/>
                    <a:pt x="78750" y="478382"/>
                    <a:pt x="78750" y="416250"/>
                  </a:cubicBezTo>
                  <a:lnTo>
                    <a:pt x="78750" y="191250"/>
                  </a:lnTo>
                  <a:cubicBezTo>
                    <a:pt x="78750" y="129118"/>
                    <a:pt x="129118" y="78750"/>
                    <a:pt x="1912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8" name="任意多边形: 形状 137"/>
            <p:cNvSpPr/>
            <p:nvPr/>
          </p:nvSpPr>
          <p:spPr>
            <a:xfrm>
              <a:off x="7548211" y="2179277"/>
              <a:ext cx="337500" cy="337500"/>
            </a:xfrm>
            <a:custGeom>
              <a:avLst/>
              <a:gdLst>
                <a:gd name="connsiteX0" fmla="*/ 257789 w 337500"/>
                <a:gd name="connsiteY0" fmla="*/ 155549 h 337500"/>
                <a:gd name="connsiteX1" fmla="*/ 181964 w 337500"/>
                <a:gd name="connsiteY1" fmla="*/ 257777 h 337500"/>
                <a:gd name="connsiteX2" fmla="*/ 79736 w 337500"/>
                <a:gd name="connsiteY2" fmla="*/ 181952 h 337500"/>
                <a:gd name="connsiteX3" fmla="*/ 155561 w 337500"/>
                <a:gd name="connsiteY3" fmla="*/ 79723 h 337500"/>
                <a:gd name="connsiteX4" fmla="*/ 181964 w 337500"/>
                <a:gd name="connsiteY4" fmla="*/ 79723 h 337500"/>
                <a:gd name="connsiteX5" fmla="*/ 257789 w 337500"/>
                <a:gd name="connsiteY5" fmla="*/ 155549 h 33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500" h="337500">
                  <a:moveTo>
                    <a:pt x="257789" y="155549"/>
                  </a:moveTo>
                  <a:cubicBezTo>
                    <a:pt x="265080" y="204716"/>
                    <a:pt x="231132" y="250486"/>
                    <a:pt x="181964" y="257777"/>
                  </a:cubicBezTo>
                  <a:cubicBezTo>
                    <a:pt x="132796" y="265068"/>
                    <a:pt x="87027" y="231120"/>
                    <a:pt x="79736" y="181952"/>
                  </a:cubicBezTo>
                  <a:cubicBezTo>
                    <a:pt x="72445" y="132784"/>
                    <a:pt x="106393" y="87014"/>
                    <a:pt x="155561" y="79723"/>
                  </a:cubicBezTo>
                  <a:cubicBezTo>
                    <a:pt x="164314" y="78426"/>
                    <a:pt x="173210" y="78426"/>
                    <a:pt x="181964" y="79723"/>
                  </a:cubicBezTo>
                  <a:cubicBezTo>
                    <a:pt x="221181" y="85539"/>
                    <a:pt x="251973" y="116332"/>
                    <a:pt x="257789" y="155549"/>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9" name="任意多边形: 形状 138"/>
            <p:cNvSpPr/>
            <p:nvPr/>
          </p:nvSpPr>
          <p:spPr>
            <a:xfrm>
              <a:off x="7761000" y="214650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41" name="任意多边形: 形状 140"/>
          <p:cNvSpPr/>
          <p:nvPr/>
        </p:nvSpPr>
        <p:spPr>
          <a:xfrm>
            <a:off x="8582250" y="2135250"/>
            <a:ext cx="427500" cy="427500"/>
          </a:xfrm>
          <a:custGeom>
            <a:avLst/>
            <a:gdLst>
              <a:gd name="connsiteX0" fmla="*/ 78750 w 427500"/>
              <a:gd name="connsiteY0" fmla="*/ 348750 h 427500"/>
              <a:gd name="connsiteX1" fmla="*/ 348750 w 427500"/>
              <a:gd name="connsiteY1" fmla="*/ 78750 h 427500"/>
            </a:gdLst>
            <a:ahLst/>
            <a:cxnLst>
              <a:cxn ang="0">
                <a:pos x="connsiteX0" y="connsiteY0"/>
              </a:cxn>
              <a:cxn ang="0">
                <a:pos x="connsiteX1" y="connsiteY1"/>
              </a:cxn>
            </a:cxnLst>
            <a:rect l="l" t="t" r="r" b="b"/>
            <a:pathLst>
              <a:path w="427500" h="427500">
                <a:moveTo>
                  <a:pt x="78750" y="348750"/>
                </a:moveTo>
                <a:lnTo>
                  <a:pt x="3487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42" name="任意多边形: 形状 141"/>
          <p:cNvSpPr/>
          <p:nvPr/>
        </p:nvSpPr>
        <p:spPr>
          <a:xfrm>
            <a:off x="8649750" y="2135250"/>
            <a:ext cx="360000" cy="360000"/>
          </a:xfrm>
          <a:custGeom>
            <a:avLst/>
            <a:gdLst>
              <a:gd name="connsiteX0" fmla="*/ 78750 w 360000"/>
              <a:gd name="connsiteY0" fmla="*/ 78750 h 360000"/>
              <a:gd name="connsiteX1" fmla="*/ 281250 w 360000"/>
              <a:gd name="connsiteY1" fmla="*/ 78750 h 360000"/>
              <a:gd name="connsiteX2" fmla="*/ 281250 w 360000"/>
              <a:gd name="connsiteY2" fmla="*/ 281250 h 360000"/>
            </a:gdLst>
            <a:ahLst/>
            <a:cxnLst>
              <a:cxn ang="0">
                <a:pos x="connsiteX0" y="connsiteY0"/>
              </a:cxn>
              <a:cxn ang="0">
                <a:pos x="connsiteX1" y="connsiteY1"/>
              </a:cxn>
              <a:cxn ang="0">
                <a:pos x="connsiteX2" y="connsiteY2"/>
              </a:cxn>
            </a:cxnLst>
            <a:rect l="l" t="t" r="r" b="b"/>
            <a:pathLst>
              <a:path w="360000" h="360000">
                <a:moveTo>
                  <a:pt x="78750" y="78750"/>
                </a:moveTo>
                <a:lnTo>
                  <a:pt x="281250" y="78750"/>
                </a:lnTo>
                <a:lnTo>
                  <a:pt x="281250" y="2812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44" name="任意多边形: 形状 143"/>
          <p:cNvSpPr/>
          <p:nvPr/>
        </p:nvSpPr>
        <p:spPr>
          <a:xfrm>
            <a:off x="10742250" y="2135250"/>
            <a:ext cx="427500" cy="427500"/>
          </a:xfrm>
          <a:custGeom>
            <a:avLst/>
            <a:gdLst>
              <a:gd name="connsiteX0" fmla="*/ 78750 w 427500"/>
              <a:gd name="connsiteY0" fmla="*/ 78750 h 427500"/>
              <a:gd name="connsiteX1" fmla="*/ 348750 w 427500"/>
              <a:gd name="connsiteY1" fmla="*/ 348750 h 427500"/>
            </a:gdLst>
            <a:ahLst/>
            <a:cxnLst>
              <a:cxn ang="0">
                <a:pos x="connsiteX0" y="connsiteY0"/>
              </a:cxn>
              <a:cxn ang="0">
                <a:pos x="connsiteX1" y="connsiteY1"/>
              </a:cxn>
            </a:cxnLst>
            <a:rect l="l" t="t" r="r" b="b"/>
            <a:pathLst>
              <a:path w="427500" h="427500">
                <a:moveTo>
                  <a:pt x="78750" y="78750"/>
                </a:moveTo>
                <a:lnTo>
                  <a:pt x="348750" y="34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45" name="任意多边形: 形状 144"/>
          <p:cNvSpPr/>
          <p:nvPr/>
        </p:nvSpPr>
        <p:spPr>
          <a:xfrm>
            <a:off x="10809750" y="2202750"/>
            <a:ext cx="360000" cy="360000"/>
          </a:xfrm>
          <a:custGeom>
            <a:avLst/>
            <a:gdLst>
              <a:gd name="connsiteX0" fmla="*/ 78750 w 360000"/>
              <a:gd name="connsiteY0" fmla="*/ 281250 h 360000"/>
              <a:gd name="connsiteX1" fmla="*/ 281250 w 360000"/>
              <a:gd name="connsiteY1" fmla="*/ 281250 h 360000"/>
              <a:gd name="connsiteX2" fmla="*/ 281250 w 360000"/>
              <a:gd name="connsiteY2" fmla="*/ 78750 h 360000"/>
            </a:gdLst>
            <a:ahLst/>
            <a:cxnLst>
              <a:cxn ang="0">
                <a:pos x="connsiteX0" y="connsiteY0"/>
              </a:cxn>
              <a:cxn ang="0">
                <a:pos x="connsiteX1" y="connsiteY1"/>
              </a:cxn>
              <a:cxn ang="0">
                <a:pos x="connsiteX2" y="connsiteY2"/>
              </a:cxn>
            </a:cxnLst>
            <a:rect l="l" t="t" r="r" b="b"/>
            <a:pathLst>
              <a:path w="360000" h="360000">
                <a:moveTo>
                  <a:pt x="78750" y="281250"/>
                </a:moveTo>
                <a:lnTo>
                  <a:pt x="281250" y="281250"/>
                </a:lnTo>
                <a:lnTo>
                  <a:pt x="2812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9" name="组合 8"/>
          <p:cNvGrpSpPr/>
          <p:nvPr/>
        </p:nvGrpSpPr>
        <p:grpSpPr>
          <a:xfrm>
            <a:off x="1989750" y="3102750"/>
            <a:ext cx="652500" cy="652500"/>
            <a:chOff x="1989750" y="3102750"/>
            <a:chExt cx="652500" cy="652500"/>
          </a:xfrm>
        </p:grpSpPr>
        <p:sp>
          <p:nvSpPr>
            <p:cNvPr id="147" name="任意多边形: 形状 146"/>
            <p:cNvSpPr/>
            <p:nvPr/>
          </p:nvSpPr>
          <p:spPr>
            <a:xfrm>
              <a:off x="2012250" y="3125142"/>
              <a:ext cx="540000" cy="607500"/>
            </a:xfrm>
            <a:custGeom>
              <a:avLst/>
              <a:gdLst>
                <a:gd name="connsiteX0" fmla="*/ 226350 w 540000"/>
                <a:gd name="connsiteY0" fmla="*/ 99108 h 607500"/>
                <a:gd name="connsiteX1" fmla="*/ 440920 w 540000"/>
                <a:gd name="connsiteY1" fmla="*/ 158878 h 607500"/>
                <a:gd name="connsiteX2" fmla="*/ 461250 w 540000"/>
                <a:gd name="connsiteY2" fmla="*/ 236358 h 607500"/>
                <a:gd name="connsiteX3" fmla="*/ 461250 w 540000"/>
                <a:gd name="connsiteY3" fmla="*/ 326358 h 607500"/>
                <a:gd name="connsiteX4" fmla="*/ 416250 w 540000"/>
                <a:gd name="connsiteY4" fmla="*/ 416358 h 607500"/>
                <a:gd name="connsiteX5" fmla="*/ 78750 w 540000"/>
                <a:gd name="connsiteY5" fmla="*/ 416358 h 607500"/>
                <a:gd name="connsiteX6" fmla="*/ 146250 w 540000"/>
                <a:gd name="connsiteY6" fmla="*/ 348858 h 607500"/>
                <a:gd name="connsiteX7" fmla="*/ 146250 w 540000"/>
                <a:gd name="connsiteY7" fmla="*/ 236358 h 607500"/>
                <a:gd name="connsiteX8" fmla="*/ 163800 w 540000"/>
                <a:gd name="connsiteY8" fmla="*/ 163908 h 607500"/>
                <a:gd name="connsiteX9" fmla="*/ 342675 w 540000"/>
                <a:gd name="connsiteY9" fmla="*/ 506358 h 607500"/>
                <a:gd name="connsiteX10" fmla="*/ 281170 w 540000"/>
                <a:gd name="connsiteY10" fmla="*/ 522703 h 607500"/>
                <a:gd name="connsiteX11" fmla="*/ 264825 w 540000"/>
                <a:gd name="connsiteY11" fmla="*/ 506358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607500">
                  <a:moveTo>
                    <a:pt x="226350" y="99108"/>
                  </a:moveTo>
                  <a:cubicBezTo>
                    <a:pt x="302107" y="56361"/>
                    <a:pt x="398173" y="83121"/>
                    <a:pt x="440920" y="158878"/>
                  </a:cubicBezTo>
                  <a:cubicBezTo>
                    <a:pt x="454261" y="182521"/>
                    <a:pt x="461264" y="209211"/>
                    <a:pt x="461250" y="236358"/>
                  </a:cubicBezTo>
                  <a:lnTo>
                    <a:pt x="461250" y="326358"/>
                  </a:lnTo>
                  <a:moveTo>
                    <a:pt x="416250" y="416358"/>
                  </a:moveTo>
                  <a:lnTo>
                    <a:pt x="78750" y="416358"/>
                  </a:lnTo>
                  <a:cubicBezTo>
                    <a:pt x="116029" y="416358"/>
                    <a:pt x="146250" y="386137"/>
                    <a:pt x="146250" y="348858"/>
                  </a:cubicBezTo>
                  <a:lnTo>
                    <a:pt x="146250" y="236358"/>
                  </a:lnTo>
                  <a:cubicBezTo>
                    <a:pt x="146218" y="211152"/>
                    <a:pt x="152237" y="186306"/>
                    <a:pt x="163800" y="163908"/>
                  </a:cubicBezTo>
                  <a:moveTo>
                    <a:pt x="342675" y="506358"/>
                  </a:moveTo>
                  <a:cubicBezTo>
                    <a:pt x="330205" y="527856"/>
                    <a:pt x="302668" y="535174"/>
                    <a:pt x="281170" y="522703"/>
                  </a:cubicBezTo>
                  <a:cubicBezTo>
                    <a:pt x="274392" y="518771"/>
                    <a:pt x="268757" y="513137"/>
                    <a:pt x="264825" y="506358"/>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48" name="任意多边形: 形状 147"/>
            <p:cNvSpPr/>
            <p:nvPr/>
          </p:nvSpPr>
          <p:spPr>
            <a:xfrm>
              <a:off x="1989750" y="3102750"/>
              <a:ext cx="652500" cy="652500"/>
            </a:xfrm>
            <a:custGeom>
              <a:avLst/>
              <a:gdLst>
                <a:gd name="connsiteX0" fmla="*/ 78750 w 652500"/>
                <a:gd name="connsiteY0" fmla="*/ 78750 h 652500"/>
                <a:gd name="connsiteX1" fmla="*/ 573750 w 652500"/>
                <a:gd name="connsiteY1" fmla="*/ 573750 h 652500"/>
              </a:gdLst>
              <a:ahLst/>
              <a:cxnLst>
                <a:cxn ang="0">
                  <a:pos x="connsiteX0" y="connsiteY0"/>
                </a:cxn>
                <a:cxn ang="0">
                  <a:pos x="connsiteX1" y="connsiteY1"/>
                </a:cxn>
              </a:cxnLst>
              <a:rect l="l" t="t" r="r" b="b"/>
              <a:pathLst>
                <a:path w="652500" h="652500">
                  <a:moveTo>
                    <a:pt x="78750" y="78750"/>
                  </a:moveTo>
                  <a:lnTo>
                    <a:pt x="573750" y="57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10" name="组合 9"/>
          <p:cNvGrpSpPr/>
          <p:nvPr/>
        </p:nvGrpSpPr>
        <p:grpSpPr>
          <a:xfrm>
            <a:off x="3137250" y="3125250"/>
            <a:ext cx="517500" cy="607500"/>
            <a:chOff x="3137250" y="3125250"/>
            <a:chExt cx="517500" cy="607500"/>
          </a:xfrm>
        </p:grpSpPr>
        <p:sp>
          <p:nvSpPr>
            <p:cNvPr id="150" name="任意多边形: 形状 149"/>
            <p:cNvSpPr/>
            <p:nvPr/>
          </p:nvSpPr>
          <p:spPr>
            <a:xfrm>
              <a:off x="3137250" y="3462750"/>
              <a:ext cx="517500" cy="202500"/>
            </a:xfrm>
            <a:custGeom>
              <a:avLst/>
              <a:gdLst>
                <a:gd name="connsiteX0" fmla="*/ 78750 w 517500"/>
                <a:gd name="connsiteY0" fmla="*/ 135000 h 202500"/>
                <a:gd name="connsiteX1" fmla="*/ 135000 w 517500"/>
                <a:gd name="connsiteY1" fmla="*/ 78750 h 202500"/>
                <a:gd name="connsiteX2" fmla="*/ 438750 w 517500"/>
                <a:gd name="connsiteY2" fmla="*/ 78750 h 202500"/>
              </a:gdLst>
              <a:ahLst/>
              <a:cxnLst>
                <a:cxn ang="0">
                  <a:pos x="connsiteX0" y="connsiteY0"/>
                </a:cxn>
                <a:cxn ang="0">
                  <a:pos x="connsiteX1" y="connsiteY1"/>
                </a:cxn>
                <a:cxn ang="0">
                  <a:pos x="connsiteX2" y="connsiteY2"/>
                </a:cxn>
              </a:cxnLst>
              <a:rect l="l" t="t" r="r" b="b"/>
              <a:pathLst>
                <a:path w="517500" h="202500">
                  <a:moveTo>
                    <a:pt x="78750" y="135000"/>
                  </a:moveTo>
                  <a:cubicBezTo>
                    <a:pt x="78750" y="103934"/>
                    <a:pt x="103934" y="78750"/>
                    <a:pt x="135000" y="78750"/>
                  </a:cubicBezTo>
                  <a:lnTo>
                    <a:pt x="43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51" name="任意多边形: 形状 150"/>
            <p:cNvSpPr/>
            <p:nvPr/>
          </p:nvSpPr>
          <p:spPr>
            <a:xfrm>
              <a:off x="3137250" y="3125250"/>
              <a:ext cx="517500" cy="607500"/>
            </a:xfrm>
            <a:custGeom>
              <a:avLst/>
              <a:gdLst>
                <a:gd name="connsiteX0" fmla="*/ 135000 w 517500"/>
                <a:gd name="connsiteY0" fmla="*/ 78750 h 607500"/>
                <a:gd name="connsiteX1" fmla="*/ 438750 w 517500"/>
                <a:gd name="connsiteY1" fmla="*/ 78750 h 607500"/>
                <a:gd name="connsiteX2" fmla="*/ 438750 w 517500"/>
                <a:gd name="connsiteY2" fmla="*/ 528750 h 607500"/>
                <a:gd name="connsiteX3" fmla="*/ 135000 w 517500"/>
                <a:gd name="connsiteY3" fmla="*/ 528750 h 607500"/>
                <a:gd name="connsiteX4" fmla="*/ 78750 w 517500"/>
                <a:gd name="connsiteY4" fmla="*/ 472500 h 607500"/>
                <a:gd name="connsiteX5" fmla="*/ 78750 w 517500"/>
                <a:gd name="connsiteY5" fmla="*/ 135000 h 607500"/>
                <a:gd name="connsiteX6" fmla="*/ 135000 w 517500"/>
                <a:gd name="connsiteY6"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500" h="607500">
                  <a:moveTo>
                    <a:pt x="135000" y="78750"/>
                  </a:moveTo>
                  <a:lnTo>
                    <a:pt x="438750" y="78750"/>
                  </a:lnTo>
                  <a:lnTo>
                    <a:pt x="438750" y="528750"/>
                  </a:lnTo>
                  <a:lnTo>
                    <a:pt x="135000" y="528750"/>
                  </a:lnTo>
                  <a:cubicBezTo>
                    <a:pt x="103934" y="528750"/>
                    <a:pt x="78750" y="503566"/>
                    <a:pt x="78750" y="472500"/>
                  </a:cubicBezTo>
                  <a:lnTo>
                    <a:pt x="78750" y="135000"/>
                  </a:lnTo>
                  <a:cubicBezTo>
                    <a:pt x="78750" y="103934"/>
                    <a:pt x="103934" y="78750"/>
                    <a:pt x="13500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53" name="任意多边形: 形状 152"/>
          <p:cNvSpPr/>
          <p:nvPr/>
        </p:nvSpPr>
        <p:spPr>
          <a:xfrm>
            <a:off x="9819750" y="2112750"/>
            <a:ext cx="360000" cy="472500"/>
          </a:xfrm>
          <a:custGeom>
            <a:avLst/>
            <a:gdLst>
              <a:gd name="connsiteX0" fmla="*/ 78750 w 360000"/>
              <a:gd name="connsiteY0" fmla="*/ 393750 h 472500"/>
              <a:gd name="connsiteX1" fmla="*/ 281250 w 360000"/>
              <a:gd name="connsiteY1" fmla="*/ 236250 h 472500"/>
              <a:gd name="connsiteX2" fmla="*/ 78750 w 360000"/>
              <a:gd name="connsiteY2" fmla="*/ 78750 h 472500"/>
              <a:gd name="connsiteX3" fmla="*/ 78750 w 360000"/>
              <a:gd name="connsiteY3" fmla="*/ 393750 h 472500"/>
            </a:gdLst>
            <a:ahLst/>
            <a:cxnLst>
              <a:cxn ang="0">
                <a:pos x="connsiteX0" y="connsiteY0"/>
              </a:cxn>
              <a:cxn ang="0">
                <a:pos x="connsiteX1" y="connsiteY1"/>
              </a:cxn>
              <a:cxn ang="0">
                <a:pos x="connsiteX2" y="connsiteY2"/>
              </a:cxn>
              <a:cxn ang="0">
                <a:pos x="connsiteX3" y="connsiteY3"/>
              </a:cxn>
            </a:cxnLst>
            <a:rect l="l" t="t" r="r" b="b"/>
            <a:pathLst>
              <a:path w="360000" h="472500">
                <a:moveTo>
                  <a:pt x="78750" y="393750"/>
                </a:moveTo>
                <a:lnTo>
                  <a:pt x="281250" y="236250"/>
                </a:lnTo>
                <a:lnTo>
                  <a:pt x="78750" y="78750"/>
                </a:lnTo>
                <a:lnTo>
                  <a:pt x="78750" y="39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54" name="任意多边形: 形状 153"/>
          <p:cNvSpPr/>
          <p:nvPr/>
        </p:nvSpPr>
        <p:spPr>
          <a:xfrm>
            <a:off x="9572250" y="2112750"/>
            <a:ext cx="360000" cy="472500"/>
          </a:xfrm>
          <a:custGeom>
            <a:avLst/>
            <a:gdLst>
              <a:gd name="connsiteX0" fmla="*/ 78750 w 360000"/>
              <a:gd name="connsiteY0" fmla="*/ 393750 h 472500"/>
              <a:gd name="connsiteX1" fmla="*/ 281250 w 360000"/>
              <a:gd name="connsiteY1" fmla="*/ 236250 h 472500"/>
              <a:gd name="connsiteX2" fmla="*/ 78750 w 360000"/>
              <a:gd name="connsiteY2" fmla="*/ 78750 h 472500"/>
              <a:gd name="connsiteX3" fmla="*/ 78750 w 360000"/>
              <a:gd name="connsiteY3" fmla="*/ 393750 h 472500"/>
            </a:gdLst>
            <a:ahLst/>
            <a:cxnLst>
              <a:cxn ang="0">
                <a:pos x="connsiteX0" y="connsiteY0"/>
              </a:cxn>
              <a:cxn ang="0">
                <a:pos x="connsiteX1" y="connsiteY1"/>
              </a:cxn>
              <a:cxn ang="0">
                <a:pos x="connsiteX2" y="connsiteY2"/>
              </a:cxn>
              <a:cxn ang="0">
                <a:pos x="connsiteX3" y="connsiteY3"/>
              </a:cxn>
            </a:cxnLst>
            <a:rect l="l" t="t" r="r" b="b"/>
            <a:pathLst>
              <a:path w="360000" h="472500">
                <a:moveTo>
                  <a:pt x="78750" y="393750"/>
                </a:moveTo>
                <a:lnTo>
                  <a:pt x="281250" y="236250"/>
                </a:lnTo>
                <a:lnTo>
                  <a:pt x="78750" y="78750"/>
                </a:lnTo>
                <a:lnTo>
                  <a:pt x="78750" y="39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1" name="组合 10"/>
          <p:cNvGrpSpPr/>
          <p:nvPr/>
        </p:nvGrpSpPr>
        <p:grpSpPr>
          <a:xfrm>
            <a:off x="4172183" y="3125250"/>
            <a:ext cx="607567" cy="603675"/>
            <a:chOff x="4172183" y="3125250"/>
            <a:chExt cx="607567" cy="603675"/>
          </a:xfrm>
        </p:grpSpPr>
        <p:sp>
          <p:nvSpPr>
            <p:cNvPr id="156" name="任意多边形: 形状 155"/>
            <p:cNvSpPr/>
            <p:nvPr/>
          </p:nvSpPr>
          <p:spPr>
            <a:xfrm>
              <a:off x="4172183" y="3143925"/>
              <a:ext cx="585000" cy="585000"/>
            </a:xfrm>
            <a:custGeom>
              <a:avLst/>
              <a:gdLst>
                <a:gd name="connsiteX0" fmla="*/ 511042 w 585000"/>
                <a:gd name="connsiteY0" fmla="*/ 372600 h 585000"/>
                <a:gd name="connsiteX1" fmla="*/ 216178 w 585000"/>
                <a:gd name="connsiteY1" fmla="*/ 492204 h 585000"/>
                <a:gd name="connsiteX2" fmla="*/ 96574 w 585000"/>
                <a:gd name="connsiteY2" fmla="*/ 197340 h 585000"/>
                <a:gd name="connsiteX3" fmla="*/ 213817 w 585000"/>
                <a:gd name="connsiteY3" fmla="*/ 78750 h 585000"/>
              </a:gdLst>
              <a:ahLst/>
              <a:cxnLst>
                <a:cxn ang="0">
                  <a:pos x="connsiteX0" y="connsiteY0"/>
                </a:cxn>
                <a:cxn ang="0">
                  <a:pos x="connsiteX1" y="connsiteY1"/>
                </a:cxn>
                <a:cxn ang="0">
                  <a:pos x="connsiteX2" y="connsiteY2"/>
                </a:cxn>
                <a:cxn ang="0">
                  <a:pos x="connsiteX3" y="connsiteY3"/>
                </a:cxn>
              </a:cxnLst>
              <a:rect l="l" t="t" r="r" b="b"/>
              <a:pathLst>
                <a:path w="585000" h="585000">
                  <a:moveTo>
                    <a:pt x="511042" y="372600"/>
                  </a:moveTo>
                  <a:cubicBezTo>
                    <a:pt x="462645" y="487052"/>
                    <a:pt x="330630" y="540601"/>
                    <a:pt x="216178" y="492204"/>
                  </a:cubicBezTo>
                  <a:cubicBezTo>
                    <a:pt x="101726" y="443807"/>
                    <a:pt x="48177" y="311792"/>
                    <a:pt x="96574" y="197340"/>
                  </a:cubicBezTo>
                  <a:cubicBezTo>
                    <a:pt x="119023" y="144252"/>
                    <a:pt x="160989" y="101803"/>
                    <a:pt x="213817" y="78750"/>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57" name="任意多边形: 形状 156"/>
            <p:cNvSpPr/>
            <p:nvPr/>
          </p:nvSpPr>
          <p:spPr>
            <a:xfrm>
              <a:off x="4397250" y="3125250"/>
              <a:ext cx="382500" cy="382500"/>
            </a:xfrm>
            <a:custGeom>
              <a:avLst/>
              <a:gdLst>
                <a:gd name="connsiteX0" fmla="*/ 303750 w 382500"/>
                <a:gd name="connsiteY0" fmla="*/ 303750 h 382500"/>
                <a:gd name="connsiteX1" fmla="*/ 78750 w 382500"/>
                <a:gd name="connsiteY1" fmla="*/ 78750 h 382500"/>
                <a:gd name="connsiteX2" fmla="*/ 78750 w 382500"/>
                <a:gd name="connsiteY2" fmla="*/ 303750 h 382500"/>
              </a:gdLst>
              <a:ahLst/>
              <a:cxnLst>
                <a:cxn ang="0">
                  <a:pos x="connsiteX0" y="connsiteY0"/>
                </a:cxn>
                <a:cxn ang="0">
                  <a:pos x="connsiteX1" y="connsiteY1"/>
                </a:cxn>
                <a:cxn ang="0">
                  <a:pos x="connsiteX2" y="connsiteY2"/>
                </a:cxn>
              </a:cxnLst>
              <a:rect l="l" t="t" r="r" b="b"/>
              <a:pathLst>
                <a:path w="382500" h="382500">
                  <a:moveTo>
                    <a:pt x="303750" y="303750"/>
                  </a:moveTo>
                  <a:cubicBezTo>
                    <a:pt x="303750" y="179486"/>
                    <a:pt x="203014" y="78750"/>
                    <a:pt x="78750" y="78750"/>
                  </a:cubicBezTo>
                  <a:lnTo>
                    <a:pt x="78750" y="30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8" name="组合 7"/>
          <p:cNvGrpSpPr/>
          <p:nvPr/>
        </p:nvGrpSpPr>
        <p:grpSpPr>
          <a:xfrm>
            <a:off x="954750" y="3147750"/>
            <a:ext cx="528075" cy="562500"/>
            <a:chOff x="954750" y="3147750"/>
            <a:chExt cx="528075" cy="562500"/>
          </a:xfrm>
        </p:grpSpPr>
        <p:sp>
          <p:nvSpPr>
            <p:cNvPr id="159" name="任意多边形: 形状 158"/>
            <p:cNvSpPr/>
            <p:nvPr/>
          </p:nvSpPr>
          <p:spPr>
            <a:xfrm>
              <a:off x="954750" y="31477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0" name="任意多边形: 形状 159"/>
            <p:cNvSpPr/>
            <p:nvPr/>
          </p:nvSpPr>
          <p:spPr>
            <a:xfrm>
              <a:off x="954750" y="34177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1" name="任意多边形: 形状 160"/>
            <p:cNvSpPr/>
            <p:nvPr/>
          </p:nvSpPr>
          <p:spPr>
            <a:xfrm>
              <a:off x="1069950" y="3170250"/>
              <a:ext cx="405000" cy="405000"/>
            </a:xfrm>
            <a:custGeom>
              <a:avLst/>
              <a:gdLst>
                <a:gd name="connsiteX0" fmla="*/ 346050 w 405000"/>
                <a:gd name="connsiteY0" fmla="*/ 78750 h 405000"/>
                <a:gd name="connsiteX1" fmla="*/ 78750 w 405000"/>
                <a:gd name="connsiteY1" fmla="*/ 346050 h 405000"/>
              </a:gdLst>
              <a:ahLst/>
              <a:cxnLst>
                <a:cxn ang="0">
                  <a:pos x="connsiteX0" y="connsiteY0"/>
                </a:cxn>
                <a:cxn ang="0">
                  <a:pos x="connsiteX1" y="connsiteY1"/>
                </a:cxn>
              </a:cxnLst>
              <a:rect l="l" t="t" r="r" b="b"/>
              <a:pathLst>
                <a:path w="405000" h="405000">
                  <a:moveTo>
                    <a:pt x="346050" y="78750"/>
                  </a:moveTo>
                  <a:lnTo>
                    <a:pt x="78750" y="3460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2" name="任意多边形: 形状 161"/>
            <p:cNvSpPr/>
            <p:nvPr/>
          </p:nvSpPr>
          <p:spPr>
            <a:xfrm>
              <a:off x="1212825" y="3406050"/>
              <a:ext cx="270000" cy="270000"/>
            </a:xfrm>
            <a:custGeom>
              <a:avLst/>
              <a:gdLst>
                <a:gd name="connsiteX0" fmla="*/ 78750 w 270000"/>
                <a:gd name="connsiteY0" fmla="*/ 78750 h 270000"/>
                <a:gd name="connsiteX1" fmla="*/ 203175 w 270000"/>
                <a:gd name="connsiteY1" fmla="*/ 202950 h 270000"/>
              </a:gdLst>
              <a:ahLst/>
              <a:cxnLst>
                <a:cxn ang="0">
                  <a:pos x="connsiteX0" y="connsiteY0"/>
                </a:cxn>
                <a:cxn ang="0">
                  <a:pos x="connsiteX1" y="connsiteY1"/>
                </a:cxn>
              </a:cxnLst>
              <a:rect l="l" t="t" r="r" b="b"/>
              <a:pathLst>
                <a:path w="270000" h="270000">
                  <a:moveTo>
                    <a:pt x="78750" y="78750"/>
                  </a:moveTo>
                  <a:lnTo>
                    <a:pt x="203175" y="2029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3" name="任意多边形: 形状 162"/>
            <p:cNvSpPr/>
            <p:nvPr/>
          </p:nvSpPr>
          <p:spPr>
            <a:xfrm>
              <a:off x="1069950" y="3262950"/>
              <a:ext cx="225000" cy="225000"/>
            </a:xfrm>
            <a:custGeom>
              <a:avLst/>
              <a:gdLst>
                <a:gd name="connsiteX0" fmla="*/ 78750 w 225000"/>
                <a:gd name="connsiteY0" fmla="*/ 78750 h 225000"/>
                <a:gd name="connsiteX1" fmla="*/ 166050 w 225000"/>
                <a:gd name="connsiteY1" fmla="*/ 166050 h 225000"/>
              </a:gdLst>
              <a:ahLst/>
              <a:cxnLst>
                <a:cxn ang="0">
                  <a:pos x="connsiteX0" y="connsiteY0"/>
                </a:cxn>
                <a:cxn ang="0">
                  <a:pos x="connsiteX1" y="connsiteY1"/>
                </a:cxn>
              </a:cxnLst>
              <a:rect l="l" t="t" r="r" b="b"/>
              <a:pathLst>
                <a:path w="225000" h="225000">
                  <a:moveTo>
                    <a:pt x="78750" y="78750"/>
                  </a:moveTo>
                  <a:lnTo>
                    <a:pt x="166050" y="1660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65" name="任意多边形: 形状 164"/>
          <p:cNvSpPr/>
          <p:nvPr/>
        </p:nvSpPr>
        <p:spPr>
          <a:xfrm>
            <a:off x="10989750" y="3102750"/>
            <a:ext cx="292500" cy="292500"/>
          </a:xfrm>
          <a:custGeom>
            <a:avLst/>
            <a:gdLst>
              <a:gd name="connsiteX0" fmla="*/ 213750 w 292500"/>
              <a:gd name="connsiteY0" fmla="*/ 213750 h 292500"/>
              <a:gd name="connsiteX1" fmla="*/ 213750 w 292500"/>
              <a:gd name="connsiteY1" fmla="*/ 78750 h 292500"/>
              <a:gd name="connsiteX2" fmla="*/ 78750 w 292500"/>
              <a:gd name="connsiteY2" fmla="*/ 78750 h 292500"/>
            </a:gdLst>
            <a:ahLst/>
            <a:cxnLst>
              <a:cxn ang="0">
                <a:pos x="connsiteX0" y="connsiteY0"/>
              </a:cxn>
              <a:cxn ang="0">
                <a:pos x="connsiteX1" y="connsiteY1"/>
              </a:cxn>
              <a:cxn ang="0">
                <a:pos x="connsiteX2" y="connsiteY2"/>
              </a:cxn>
            </a:cxnLst>
            <a:rect l="l" t="t" r="r" b="b"/>
            <a:pathLst>
              <a:path w="292500" h="292500">
                <a:moveTo>
                  <a:pt x="213750" y="213750"/>
                </a:moveTo>
                <a:lnTo>
                  <a:pt x="213750" y="78750"/>
                </a:ln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6" name="任意多边形: 形状 165"/>
          <p:cNvSpPr/>
          <p:nvPr/>
        </p:nvSpPr>
        <p:spPr>
          <a:xfrm>
            <a:off x="10967250" y="3102750"/>
            <a:ext cx="315000" cy="315000"/>
          </a:xfrm>
          <a:custGeom>
            <a:avLst/>
            <a:gdLst>
              <a:gd name="connsiteX0" fmla="*/ 78750 w 315000"/>
              <a:gd name="connsiteY0" fmla="*/ 236250 h 315000"/>
              <a:gd name="connsiteX1" fmla="*/ 236250 w 315000"/>
              <a:gd name="connsiteY1" fmla="*/ 78750 h 315000"/>
            </a:gdLst>
            <a:ahLst/>
            <a:cxnLst>
              <a:cxn ang="0">
                <a:pos x="connsiteX0" y="connsiteY0"/>
              </a:cxn>
              <a:cxn ang="0">
                <a:pos x="connsiteX1" y="connsiteY1"/>
              </a:cxn>
            </a:cxnLst>
            <a:rect l="l" t="t" r="r" b="b"/>
            <a:pathLst>
              <a:path w="315000" h="315000">
                <a:moveTo>
                  <a:pt x="78750" y="236250"/>
                </a:moveTo>
                <a:lnTo>
                  <a:pt x="2362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7" name="任意多边形: 形状 166"/>
          <p:cNvSpPr/>
          <p:nvPr/>
        </p:nvSpPr>
        <p:spPr>
          <a:xfrm>
            <a:off x="10654765" y="3125248"/>
            <a:ext cx="585000" cy="585000"/>
          </a:xfrm>
          <a:custGeom>
            <a:avLst/>
            <a:gdLst>
              <a:gd name="connsiteX0" fmla="*/ 526236 w 585000"/>
              <a:gd name="connsiteY0" fmla="*/ 414452 h 585000"/>
              <a:gd name="connsiteX1" fmla="*/ 526236 w 585000"/>
              <a:gd name="connsiteY1" fmla="*/ 481952 h 585000"/>
              <a:gd name="connsiteX2" fmla="*/ 481419 w 585000"/>
              <a:gd name="connsiteY2" fmla="*/ 527135 h 585000"/>
              <a:gd name="connsiteX3" fmla="*/ 477185 w 585000"/>
              <a:gd name="connsiteY3" fmla="*/ 526952 h 585000"/>
              <a:gd name="connsiteX4" fmla="*/ 283010 w 585000"/>
              <a:gd name="connsiteY4" fmla="*/ 457877 h 585000"/>
              <a:gd name="connsiteX5" fmla="*/ 148010 w 585000"/>
              <a:gd name="connsiteY5" fmla="*/ 322877 h 585000"/>
              <a:gd name="connsiteX6" fmla="*/ 78935 w 585000"/>
              <a:gd name="connsiteY6" fmla="*/ 127802 h 585000"/>
              <a:gd name="connsiteX7" fmla="*/ 119703 w 585000"/>
              <a:gd name="connsiteY7" fmla="*/ 78935 h 585000"/>
              <a:gd name="connsiteX8" fmla="*/ 123710 w 585000"/>
              <a:gd name="connsiteY8" fmla="*/ 78752 h 585000"/>
              <a:gd name="connsiteX9" fmla="*/ 191210 w 585000"/>
              <a:gd name="connsiteY9" fmla="*/ 78752 h 585000"/>
              <a:gd name="connsiteX10" fmla="*/ 236211 w 585000"/>
              <a:gd name="connsiteY10" fmla="*/ 117452 h 585000"/>
              <a:gd name="connsiteX11" fmla="*/ 251961 w 585000"/>
              <a:gd name="connsiteY11" fmla="*/ 180677 h 585000"/>
              <a:gd name="connsiteX12" fmla="*/ 241836 w 585000"/>
              <a:gd name="connsiteY12" fmla="*/ 228152 h 585000"/>
              <a:gd name="connsiteX13" fmla="*/ 213260 w 585000"/>
              <a:gd name="connsiteY13" fmla="*/ 256727 h 585000"/>
              <a:gd name="connsiteX14" fmla="*/ 348261 w 585000"/>
              <a:gd name="connsiteY14" fmla="*/ 391727 h 585000"/>
              <a:gd name="connsiteX15" fmla="*/ 376835 w 585000"/>
              <a:gd name="connsiteY15" fmla="*/ 363152 h 585000"/>
              <a:gd name="connsiteX16" fmla="*/ 424310 w 585000"/>
              <a:gd name="connsiteY16" fmla="*/ 353027 h 585000"/>
              <a:gd name="connsiteX17" fmla="*/ 487535 w 585000"/>
              <a:gd name="connsiteY17" fmla="*/ 368777 h 585000"/>
              <a:gd name="connsiteX18" fmla="*/ 526235 w 585000"/>
              <a:gd name="connsiteY18" fmla="*/ 414452 h 58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5000" h="585000">
                <a:moveTo>
                  <a:pt x="526236" y="414452"/>
                </a:moveTo>
                <a:lnTo>
                  <a:pt x="526236" y="481952"/>
                </a:lnTo>
                <a:cubicBezTo>
                  <a:pt x="526336" y="506805"/>
                  <a:pt x="506271" y="527034"/>
                  <a:pt x="481419" y="527135"/>
                </a:cubicBezTo>
                <a:cubicBezTo>
                  <a:pt x="480005" y="527140"/>
                  <a:pt x="478593" y="527079"/>
                  <a:pt x="477185" y="526952"/>
                </a:cubicBezTo>
                <a:cubicBezTo>
                  <a:pt x="407949" y="519429"/>
                  <a:pt x="341443" y="495770"/>
                  <a:pt x="283010" y="457877"/>
                </a:cubicBezTo>
                <a:cubicBezTo>
                  <a:pt x="228647" y="423332"/>
                  <a:pt x="182556" y="377241"/>
                  <a:pt x="148010" y="322877"/>
                </a:cubicBezTo>
                <a:cubicBezTo>
                  <a:pt x="109985" y="264179"/>
                  <a:pt x="86321" y="197350"/>
                  <a:pt x="78935" y="127802"/>
                </a:cubicBezTo>
                <a:cubicBezTo>
                  <a:pt x="76699" y="103050"/>
                  <a:pt x="94951" y="81172"/>
                  <a:pt x="119703" y="78935"/>
                </a:cubicBezTo>
                <a:cubicBezTo>
                  <a:pt x="121035" y="78814"/>
                  <a:pt x="122373" y="78753"/>
                  <a:pt x="123710" y="78752"/>
                </a:cubicBezTo>
                <a:lnTo>
                  <a:pt x="191210" y="78752"/>
                </a:lnTo>
                <a:cubicBezTo>
                  <a:pt x="213797" y="78530"/>
                  <a:pt x="233049" y="95086"/>
                  <a:pt x="236211" y="117452"/>
                </a:cubicBezTo>
                <a:cubicBezTo>
                  <a:pt x="239060" y="139054"/>
                  <a:pt x="244343" y="160264"/>
                  <a:pt x="251961" y="180677"/>
                </a:cubicBezTo>
                <a:cubicBezTo>
                  <a:pt x="258142" y="197122"/>
                  <a:pt x="254188" y="215660"/>
                  <a:pt x="241836" y="228152"/>
                </a:cubicBezTo>
                <a:lnTo>
                  <a:pt x="213260" y="256727"/>
                </a:lnTo>
                <a:cubicBezTo>
                  <a:pt x="245290" y="313057"/>
                  <a:pt x="291931" y="359697"/>
                  <a:pt x="348261" y="391727"/>
                </a:cubicBezTo>
                <a:lnTo>
                  <a:pt x="376835" y="363152"/>
                </a:lnTo>
                <a:cubicBezTo>
                  <a:pt x="389327" y="350799"/>
                  <a:pt x="407866" y="346846"/>
                  <a:pt x="424310" y="353027"/>
                </a:cubicBezTo>
                <a:cubicBezTo>
                  <a:pt x="444724" y="360645"/>
                  <a:pt x="465934" y="365928"/>
                  <a:pt x="487535" y="368777"/>
                </a:cubicBezTo>
                <a:cubicBezTo>
                  <a:pt x="510161" y="371969"/>
                  <a:pt x="526802" y="391610"/>
                  <a:pt x="526235" y="414452"/>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5" name="组合 14"/>
          <p:cNvGrpSpPr/>
          <p:nvPr/>
        </p:nvGrpSpPr>
        <p:grpSpPr>
          <a:xfrm>
            <a:off x="932250" y="4227750"/>
            <a:ext cx="607500" cy="562500"/>
            <a:chOff x="932250" y="4227750"/>
            <a:chExt cx="607500" cy="562500"/>
          </a:xfrm>
        </p:grpSpPr>
        <p:sp>
          <p:nvSpPr>
            <p:cNvPr id="169" name="任意多边形: 形状 168"/>
            <p:cNvSpPr/>
            <p:nvPr/>
          </p:nvSpPr>
          <p:spPr>
            <a:xfrm>
              <a:off x="932250" y="4317750"/>
              <a:ext cx="607500" cy="472500"/>
            </a:xfrm>
            <a:custGeom>
              <a:avLst/>
              <a:gdLst>
                <a:gd name="connsiteX0" fmla="*/ 483750 w 607500"/>
                <a:gd name="connsiteY0" fmla="*/ 78750 h 472500"/>
                <a:gd name="connsiteX1" fmla="*/ 528750 w 607500"/>
                <a:gd name="connsiteY1" fmla="*/ 123750 h 472500"/>
                <a:gd name="connsiteX2" fmla="*/ 528750 w 607500"/>
                <a:gd name="connsiteY2" fmla="*/ 348750 h 472500"/>
                <a:gd name="connsiteX3" fmla="*/ 483750 w 607500"/>
                <a:gd name="connsiteY3" fmla="*/ 393750 h 472500"/>
                <a:gd name="connsiteX4" fmla="*/ 123750 w 607500"/>
                <a:gd name="connsiteY4" fmla="*/ 393750 h 472500"/>
                <a:gd name="connsiteX5" fmla="*/ 78750 w 607500"/>
                <a:gd name="connsiteY5" fmla="*/ 348750 h 472500"/>
                <a:gd name="connsiteX6" fmla="*/ 78750 w 607500"/>
                <a:gd name="connsiteY6" fmla="*/ 123750 h 472500"/>
                <a:gd name="connsiteX7" fmla="*/ 123750 w 607500"/>
                <a:gd name="connsiteY7" fmla="*/ 78750 h 4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7500" h="472500">
                  <a:moveTo>
                    <a:pt x="483750" y="78750"/>
                  </a:moveTo>
                  <a:cubicBezTo>
                    <a:pt x="508603" y="78750"/>
                    <a:pt x="528750" y="98897"/>
                    <a:pt x="528750" y="123750"/>
                  </a:cubicBezTo>
                  <a:lnTo>
                    <a:pt x="528750" y="348750"/>
                  </a:lnTo>
                  <a:cubicBezTo>
                    <a:pt x="528750" y="373603"/>
                    <a:pt x="508603" y="393750"/>
                    <a:pt x="483750" y="393750"/>
                  </a:cubicBezTo>
                  <a:lnTo>
                    <a:pt x="123750" y="393750"/>
                  </a:lnTo>
                  <a:cubicBezTo>
                    <a:pt x="98897" y="393750"/>
                    <a:pt x="78750" y="373603"/>
                    <a:pt x="78750" y="34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0" name="任意多边形: 形状 169"/>
            <p:cNvSpPr/>
            <p:nvPr/>
          </p:nvSpPr>
          <p:spPr>
            <a:xfrm>
              <a:off x="1067250" y="4227750"/>
              <a:ext cx="337500" cy="562500"/>
            </a:xfrm>
            <a:custGeom>
              <a:avLst/>
              <a:gdLst>
                <a:gd name="connsiteX0" fmla="*/ 258750 w 337500"/>
                <a:gd name="connsiteY0" fmla="*/ 483750 h 562500"/>
                <a:gd name="connsiteX1" fmla="*/ 258750 w 337500"/>
                <a:gd name="connsiteY1" fmla="*/ 123750 h 562500"/>
                <a:gd name="connsiteX2" fmla="*/ 213750 w 337500"/>
                <a:gd name="connsiteY2" fmla="*/ 78750 h 562500"/>
                <a:gd name="connsiteX3" fmla="*/ 123750 w 337500"/>
                <a:gd name="connsiteY3" fmla="*/ 78750 h 562500"/>
                <a:gd name="connsiteX4" fmla="*/ 78750 w 337500"/>
                <a:gd name="connsiteY4" fmla="*/ 123750 h 562500"/>
                <a:gd name="connsiteX5" fmla="*/ 78750 w 337500"/>
                <a:gd name="connsiteY5" fmla="*/ 483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500" h="562500">
                  <a:moveTo>
                    <a:pt x="258750" y="483750"/>
                  </a:moveTo>
                  <a:lnTo>
                    <a:pt x="258750" y="123750"/>
                  </a:lnTo>
                  <a:cubicBezTo>
                    <a:pt x="258750" y="98897"/>
                    <a:pt x="238603" y="78750"/>
                    <a:pt x="213750" y="78750"/>
                  </a:cubicBezTo>
                  <a:lnTo>
                    <a:pt x="123750" y="78750"/>
                  </a:lnTo>
                  <a:cubicBezTo>
                    <a:pt x="98897" y="78750"/>
                    <a:pt x="78750" y="98897"/>
                    <a:pt x="78750" y="123750"/>
                  </a:cubicBezTo>
                  <a:lnTo>
                    <a:pt x="78750" y="48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171" name="图形 57"/>
          <p:cNvSpPr/>
          <p:nvPr/>
        </p:nvSpPr>
        <p:spPr>
          <a:xfrm>
            <a:off x="2035596" y="4227750"/>
            <a:ext cx="540000" cy="540000"/>
          </a:xfrm>
          <a:custGeom>
            <a:avLst/>
            <a:gdLst>
              <a:gd name="connsiteX0" fmla="*/ 482904 w 540000"/>
              <a:gd name="connsiteY0" fmla="*/ 299025 h 540000"/>
              <a:gd name="connsiteX1" fmla="*/ 262629 w 540000"/>
              <a:gd name="connsiteY1" fmla="*/ 482032 h 540000"/>
              <a:gd name="connsiteX2" fmla="*/ 79623 w 540000"/>
              <a:gd name="connsiteY2" fmla="*/ 261757 h 540000"/>
              <a:gd name="connsiteX3" fmla="*/ 262629 w 540000"/>
              <a:gd name="connsiteY3" fmla="*/ 78750 h 540000"/>
              <a:gd name="connsiteX4" fmla="*/ 295666 w 540000"/>
              <a:gd name="connsiteY4" fmla="*/ 299025 h 540000"/>
              <a:gd name="connsiteX5" fmla="*/ 482904 w 540000"/>
              <a:gd name="connsiteY5" fmla="*/ 299025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482904" y="299025"/>
                </a:moveTo>
                <a:cubicBezTo>
                  <a:pt x="472613" y="410388"/>
                  <a:pt x="373992" y="492323"/>
                  <a:pt x="262629" y="482032"/>
                </a:cubicBezTo>
                <a:cubicBezTo>
                  <a:pt x="151266" y="471740"/>
                  <a:pt x="69331" y="373120"/>
                  <a:pt x="79623" y="261757"/>
                </a:cubicBezTo>
                <a:cubicBezTo>
                  <a:pt x="88597" y="164645"/>
                  <a:pt x="165517" y="87724"/>
                  <a:pt x="262629" y="78750"/>
                </a:cubicBezTo>
                <a:cubicBezTo>
                  <a:pt x="210925" y="148700"/>
                  <a:pt x="225716" y="247321"/>
                  <a:pt x="295666" y="299025"/>
                </a:cubicBezTo>
                <a:cubicBezTo>
                  <a:pt x="351304" y="340151"/>
                  <a:pt x="427266" y="340151"/>
                  <a:pt x="482904" y="299025"/>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3" name="任意多边形: 形状 172"/>
          <p:cNvSpPr/>
          <p:nvPr/>
        </p:nvSpPr>
        <p:spPr>
          <a:xfrm>
            <a:off x="8537250" y="3125250"/>
            <a:ext cx="517500" cy="472500"/>
          </a:xfrm>
          <a:custGeom>
            <a:avLst/>
            <a:gdLst>
              <a:gd name="connsiteX0" fmla="*/ 78750 w 517500"/>
              <a:gd name="connsiteY0" fmla="*/ 371250 h 472500"/>
              <a:gd name="connsiteX1" fmla="*/ 168750 w 517500"/>
              <a:gd name="connsiteY1" fmla="*/ 348750 h 472500"/>
              <a:gd name="connsiteX2" fmla="*/ 348750 w 517500"/>
              <a:gd name="connsiteY2" fmla="*/ 393750 h 472500"/>
              <a:gd name="connsiteX3" fmla="*/ 438750 w 517500"/>
              <a:gd name="connsiteY3" fmla="*/ 371250 h 472500"/>
              <a:gd name="connsiteX4" fmla="*/ 438750 w 517500"/>
              <a:gd name="connsiteY4" fmla="*/ 101250 h 472500"/>
              <a:gd name="connsiteX5" fmla="*/ 348750 w 517500"/>
              <a:gd name="connsiteY5" fmla="*/ 123750 h 472500"/>
              <a:gd name="connsiteX6" fmla="*/ 168750 w 517500"/>
              <a:gd name="connsiteY6" fmla="*/ 78750 h 472500"/>
              <a:gd name="connsiteX7" fmla="*/ 78750 w 517500"/>
              <a:gd name="connsiteY7" fmla="*/ 101250 h 4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500" h="472500">
                <a:moveTo>
                  <a:pt x="78750" y="371250"/>
                </a:moveTo>
                <a:cubicBezTo>
                  <a:pt x="78750" y="371250"/>
                  <a:pt x="101250" y="348750"/>
                  <a:pt x="168750" y="348750"/>
                </a:cubicBezTo>
                <a:cubicBezTo>
                  <a:pt x="236250" y="348750"/>
                  <a:pt x="281250" y="393750"/>
                  <a:pt x="348750" y="393750"/>
                </a:cubicBezTo>
                <a:cubicBezTo>
                  <a:pt x="416250" y="393750"/>
                  <a:pt x="438750" y="371250"/>
                  <a:pt x="438750" y="371250"/>
                </a:cubicBezTo>
                <a:lnTo>
                  <a:pt x="438750" y="101250"/>
                </a:lnTo>
                <a:cubicBezTo>
                  <a:pt x="438750" y="101250"/>
                  <a:pt x="416250" y="123750"/>
                  <a:pt x="348750" y="123750"/>
                </a:cubicBezTo>
                <a:cubicBezTo>
                  <a:pt x="281250" y="123750"/>
                  <a:pt x="236250" y="78750"/>
                  <a:pt x="168750" y="78750"/>
                </a:cubicBezTo>
                <a:cubicBezTo>
                  <a:pt x="101250" y="78750"/>
                  <a:pt x="78750" y="101250"/>
                  <a:pt x="78750" y="101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4" name="任意多边形: 形状 173"/>
          <p:cNvSpPr/>
          <p:nvPr/>
        </p:nvSpPr>
        <p:spPr>
          <a:xfrm>
            <a:off x="8537250" y="3417750"/>
            <a:ext cx="157500" cy="315000"/>
          </a:xfrm>
          <a:custGeom>
            <a:avLst/>
            <a:gdLst>
              <a:gd name="connsiteX0" fmla="*/ 78750 w 157500"/>
              <a:gd name="connsiteY0" fmla="*/ 236250 h 315000"/>
              <a:gd name="connsiteX1" fmla="*/ 78750 w 157500"/>
              <a:gd name="connsiteY1" fmla="*/ 78750 h 315000"/>
            </a:gdLst>
            <a:ahLst/>
            <a:cxnLst>
              <a:cxn ang="0">
                <a:pos x="connsiteX0" y="connsiteY0"/>
              </a:cxn>
              <a:cxn ang="0">
                <a:pos x="connsiteX1" y="connsiteY1"/>
              </a:cxn>
            </a:cxnLst>
            <a:rect l="l" t="t" r="r" b="b"/>
            <a:pathLst>
              <a:path w="157500" h="315000">
                <a:moveTo>
                  <a:pt x="78750" y="2362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6" name="任意多边形: 形状 175"/>
          <p:cNvSpPr/>
          <p:nvPr/>
        </p:nvSpPr>
        <p:spPr>
          <a:xfrm>
            <a:off x="9572250" y="312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7" name="任意多边形: 形状 176"/>
          <p:cNvSpPr/>
          <p:nvPr/>
        </p:nvSpPr>
        <p:spPr>
          <a:xfrm>
            <a:off x="9752250" y="3282750"/>
            <a:ext cx="157500" cy="292500"/>
          </a:xfrm>
          <a:custGeom>
            <a:avLst/>
            <a:gdLst>
              <a:gd name="connsiteX0" fmla="*/ 78750 w 157500"/>
              <a:gd name="connsiteY0" fmla="*/ 213750 h 292500"/>
              <a:gd name="connsiteX1" fmla="*/ 78750 w 157500"/>
              <a:gd name="connsiteY1" fmla="*/ 78750 h 292500"/>
            </a:gdLst>
            <a:ahLst/>
            <a:cxnLst>
              <a:cxn ang="0">
                <a:pos x="connsiteX0" y="connsiteY0"/>
              </a:cxn>
              <a:cxn ang="0">
                <a:pos x="connsiteX1" y="connsiteY1"/>
              </a:cxn>
            </a:cxnLst>
            <a:rect l="l" t="t" r="r" b="b"/>
            <a:pathLst>
              <a:path w="157500" h="292500">
                <a:moveTo>
                  <a:pt x="78750" y="213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78" name="任意多边形: 形状 177"/>
          <p:cNvSpPr/>
          <p:nvPr/>
        </p:nvSpPr>
        <p:spPr>
          <a:xfrm>
            <a:off x="9842250" y="3282750"/>
            <a:ext cx="157500" cy="292500"/>
          </a:xfrm>
          <a:custGeom>
            <a:avLst/>
            <a:gdLst>
              <a:gd name="connsiteX0" fmla="*/ 78750 w 157500"/>
              <a:gd name="connsiteY0" fmla="*/ 213750 h 292500"/>
              <a:gd name="connsiteX1" fmla="*/ 78750 w 157500"/>
              <a:gd name="connsiteY1" fmla="*/ 78750 h 292500"/>
            </a:gdLst>
            <a:ahLst/>
            <a:cxnLst>
              <a:cxn ang="0">
                <a:pos x="connsiteX0" y="connsiteY0"/>
              </a:cxn>
              <a:cxn ang="0">
                <a:pos x="connsiteX1" y="connsiteY1"/>
              </a:cxn>
            </a:cxnLst>
            <a:rect l="l" t="t" r="r" b="b"/>
            <a:pathLst>
              <a:path w="157500" h="292500">
                <a:moveTo>
                  <a:pt x="78750" y="213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0" name="任意多边形: 形状 179"/>
          <p:cNvSpPr/>
          <p:nvPr/>
        </p:nvSpPr>
        <p:spPr>
          <a:xfrm>
            <a:off x="5297250" y="3125250"/>
            <a:ext cx="517500" cy="607500"/>
          </a:xfrm>
          <a:custGeom>
            <a:avLst/>
            <a:gdLst>
              <a:gd name="connsiteX0" fmla="*/ 303750 w 517500"/>
              <a:gd name="connsiteY0" fmla="*/ 78750 h 607500"/>
              <a:gd name="connsiteX1" fmla="*/ 123750 w 517500"/>
              <a:gd name="connsiteY1" fmla="*/ 78750 h 607500"/>
              <a:gd name="connsiteX2" fmla="*/ 78750 w 517500"/>
              <a:gd name="connsiteY2" fmla="*/ 123750 h 607500"/>
              <a:gd name="connsiteX3" fmla="*/ 78750 w 517500"/>
              <a:gd name="connsiteY3" fmla="*/ 483750 h 607500"/>
              <a:gd name="connsiteX4" fmla="*/ 123750 w 517500"/>
              <a:gd name="connsiteY4" fmla="*/ 528750 h 607500"/>
              <a:gd name="connsiteX5" fmla="*/ 393750 w 517500"/>
              <a:gd name="connsiteY5" fmla="*/ 528750 h 607500"/>
              <a:gd name="connsiteX6" fmla="*/ 438750 w 517500"/>
              <a:gd name="connsiteY6" fmla="*/ 483750 h 607500"/>
              <a:gd name="connsiteX7" fmla="*/ 438750 w 517500"/>
              <a:gd name="connsiteY7" fmla="*/ 213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500" h="607500">
                <a:moveTo>
                  <a:pt x="303750" y="78750"/>
                </a:moveTo>
                <a:lnTo>
                  <a:pt x="123750" y="78750"/>
                </a:lnTo>
                <a:cubicBezTo>
                  <a:pt x="98897" y="78750"/>
                  <a:pt x="78750" y="98897"/>
                  <a:pt x="78750" y="123750"/>
                </a:cubicBezTo>
                <a:lnTo>
                  <a:pt x="78750" y="483750"/>
                </a:lnTo>
                <a:cubicBezTo>
                  <a:pt x="78750" y="508603"/>
                  <a:pt x="98897" y="528750"/>
                  <a:pt x="123750" y="528750"/>
                </a:cubicBezTo>
                <a:lnTo>
                  <a:pt x="393750" y="528750"/>
                </a:lnTo>
                <a:cubicBezTo>
                  <a:pt x="418603" y="528750"/>
                  <a:pt x="438750" y="508603"/>
                  <a:pt x="438750" y="483750"/>
                </a:cubicBezTo>
                <a:lnTo>
                  <a:pt x="438750" y="21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1" name="任意多边形: 形状 180"/>
          <p:cNvSpPr/>
          <p:nvPr/>
        </p:nvSpPr>
        <p:spPr>
          <a:xfrm>
            <a:off x="5522250" y="3125250"/>
            <a:ext cx="292500" cy="292500"/>
          </a:xfrm>
          <a:custGeom>
            <a:avLst/>
            <a:gdLst>
              <a:gd name="connsiteX0" fmla="*/ 78750 w 292500"/>
              <a:gd name="connsiteY0" fmla="*/ 78750 h 292500"/>
              <a:gd name="connsiteX1" fmla="*/ 78750 w 292500"/>
              <a:gd name="connsiteY1" fmla="*/ 213750 h 292500"/>
              <a:gd name="connsiteX2" fmla="*/ 213750 w 292500"/>
              <a:gd name="connsiteY2" fmla="*/ 213750 h 292500"/>
            </a:gdLst>
            <a:ahLst/>
            <a:cxnLst>
              <a:cxn ang="0">
                <a:pos x="connsiteX0" y="connsiteY0"/>
              </a:cxn>
              <a:cxn ang="0">
                <a:pos x="connsiteX1" y="connsiteY1"/>
              </a:cxn>
              <a:cxn ang="0">
                <a:pos x="connsiteX2" y="connsiteY2"/>
              </a:cxn>
            </a:cxnLst>
            <a:rect l="l" t="t" r="r" b="b"/>
            <a:pathLst>
              <a:path w="292500" h="292500">
                <a:moveTo>
                  <a:pt x="78750" y="78750"/>
                </a:moveTo>
                <a:lnTo>
                  <a:pt x="78750" y="213750"/>
                </a:lnTo>
                <a:lnTo>
                  <a:pt x="213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2" name="任意多边形: 形状 181"/>
          <p:cNvSpPr/>
          <p:nvPr/>
        </p:nvSpPr>
        <p:spPr>
          <a:xfrm>
            <a:off x="5409750" y="3417750"/>
            <a:ext cx="292500" cy="157500"/>
          </a:xfrm>
          <a:custGeom>
            <a:avLst/>
            <a:gdLst>
              <a:gd name="connsiteX0" fmla="*/ 78750 w 292500"/>
              <a:gd name="connsiteY0" fmla="*/ 78750 h 157500"/>
              <a:gd name="connsiteX1" fmla="*/ 213750 w 292500"/>
              <a:gd name="connsiteY1" fmla="*/ 78750 h 157500"/>
            </a:gdLst>
            <a:ahLst/>
            <a:cxnLst>
              <a:cxn ang="0">
                <a:pos x="connsiteX0" y="connsiteY0"/>
              </a:cxn>
              <a:cxn ang="0">
                <a:pos x="connsiteX1" y="connsiteY1"/>
              </a:cxn>
            </a:cxnLst>
            <a:rect l="l" t="t" r="r" b="b"/>
            <a:pathLst>
              <a:path w="292500" h="157500">
                <a:moveTo>
                  <a:pt x="78750" y="78750"/>
                </a:moveTo>
                <a:lnTo>
                  <a:pt x="21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3" name="图形 61"/>
          <p:cNvSpPr/>
          <p:nvPr/>
        </p:nvSpPr>
        <p:spPr>
          <a:xfrm>
            <a:off x="6399750" y="3147750"/>
            <a:ext cx="472500" cy="562500"/>
          </a:xfrm>
          <a:custGeom>
            <a:avLst/>
            <a:gdLst>
              <a:gd name="connsiteX0" fmla="*/ 393750 w 472500"/>
              <a:gd name="connsiteY0" fmla="*/ 483750 h 562500"/>
              <a:gd name="connsiteX1" fmla="*/ 236250 w 472500"/>
              <a:gd name="connsiteY1" fmla="*/ 371250 h 562500"/>
              <a:gd name="connsiteX2" fmla="*/ 78750 w 472500"/>
              <a:gd name="connsiteY2" fmla="*/ 483750 h 562500"/>
              <a:gd name="connsiteX3" fmla="*/ 78750 w 472500"/>
              <a:gd name="connsiteY3" fmla="*/ 123750 h 562500"/>
              <a:gd name="connsiteX4" fmla="*/ 123750 w 472500"/>
              <a:gd name="connsiteY4" fmla="*/ 78750 h 562500"/>
              <a:gd name="connsiteX5" fmla="*/ 348750 w 472500"/>
              <a:gd name="connsiteY5" fmla="*/ 78750 h 562500"/>
              <a:gd name="connsiteX6" fmla="*/ 393750 w 472500"/>
              <a:gd name="connsiteY6" fmla="*/ 123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00" h="562500">
                <a:moveTo>
                  <a:pt x="393750" y="483750"/>
                </a:moveTo>
                <a:lnTo>
                  <a:pt x="236250" y="371250"/>
                </a:lnTo>
                <a:lnTo>
                  <a:pt x="78750" y="483750"/>
                </a:lnTo>
                <a:lnTo>
                  <a:pt x="78750" y="123750"/>
                </a:lnTo>
                <a:cubicBezTo>
                  <a:pt x="78750" y="98897"/>
                  <a:pt x="98897" y="78750"/>
                  <a:pt x="123750" y="78750"/>
                </a:cubicBezTo>
                <a:lnTo>
                  <a:pt x="348750" y="78750"/>
                </a:lnTo>
                <a:cubicBezTo>
                  <a:pt x="373603" y="78750"/>
                  <a:pt x="393750" y="98897"/>
                  <a:pt x="393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5" name="任意多边形: 形状 184"/>
          <p:cNvSpPr/>
          <p:nvPr/>
        </p:nvSpPr>
        <p:spPr>
          <a:xfrm>
            <a:off x="7547250" y="32602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6" name="任意多边形: 形状 185"/>
          <p:cNvSpPr/>
          <p:nvPr/>
        </p:nvSpPr>
        <p:spPr>
          <a:xfrm>
            <a:off x="7412250" y="3125264"/>
            <a:ext cx="585000" cy="585000"/>
          </a:xfrm>
          <a:custGeom>
            <a:avLst/>
            <a:gdLst>
              <a:gd name="connsiteX0" fmla="*/ 393750 w 585000"/>
              <a:gd name="connsiteY0" fmla="*/ 303736 h 585000"/>
              <a:gd name="connsiteX1" fmla="*/ 393750 w 585000"/>
              <a:gd name="connsiteY1" fmla="*/ 326236 h 585000"/>
              <a:gd name="connsiteX2" fmla="*/ 461250 w 585000"/>
              <a:gd name="connsiteY2" fmla="*/ 393736 h 585000"/>
              <a:gd name="connsiteX3" fmla="*/ 528750 w 585000"/>
              <a:gd name="connsiteY3" fmla="*/ 326236 h 585000"/>
              <a:gd name="connsiteX4" fmla="*/ 528750 w 585000"/>
              <a:gd name="connsiteY4" fmla="*/ 303736 h 585000"/>
              <a:gd name="connsiteX5" fmla="*/ 303736 w 585000"/>
              <a:gd name="connsiteY5" fmla="*/ 78750 h 585000"/>
              <a:gd name="connsiteX6" fmla="*/ 78750 w 585000"/>
              <a:gd name="connsiteY6" fmla="*/ 303764 h 585000"/>
              <a:gd name="connsiteX7" fmla="*/ 303764 w 585000"/>
              <a:gd name="connsiteY7" fmla="*/ 528750 h 585000"/>
              <a:gd name="connsiteX8" fmla="*/ 440550 w 585000"/>
              <a:gd name="connsiteY8" fmla="*/ 482386 h 58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5000" h="585000">
                <a:moveTo>
                  <a:pt x="393750" y="303736"/>
                </a:moveTo>
                <a:lnTo>
                  <a:pt x="393750" y="326236"/>
                </a:lnTo>
                <a:cubicBezTo>
                  <a:pt x="393750" y="363515"/>
                  <a:pt x="423971" y="393736"/>
                  <a:pt x="461250" y="393736"/>
                </a:cubicBezTo>
                <a:cubicBezTo>
                  <a:pt x="498529" y="393736"/>
                  <a:pt x="528750" y="363515"/>
                  <a:pt x="528750" y="326236"/>
                </a:cubicBezTo>
                <a:lnTo>
                  <a:pt x="528750" y="303736"/>
                </a:lnTo>
                <a:cubicBezTo>
                  <a:pt x="528742" y="179472"/>
                  <a:pt x="428000" y="78742"/>
                  <a:pt x="303736" y="78750"/>
                </a:cubicBezTo>
                <a:cubicBezTo>
                  <a:pt x="179472" y="78758"/>
                  <a:pt x="78742" y="179500"/>
                  <a:pt x="78750" y="303764"/>
                </a:cubicBezTo>
                <a:cubicBezTo>
                  <a:pt x="78758" y="428028"/>
                  <a:pt x="179500" y="528758"/>
                  <a:pt x="303764" y="528750"/>
                </a:cubicBezTo>
                <a:cubicBezTo>
                  <a:pt x="353216" y="528747"/>
                  <a:pt x="401289" y="512452"/>
                  <a:pt x="440550" y="482386"/>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4" name="组合 13"/>
          <p:cNvGrpSpPr/>
          <p:nvPr/>
        </p:nvGrpSpPr>
        <p:grpSpPr>
          <a:xfrm>
            <a:off x="3069750" y="4182750"/>
            <a:ext cx="652500" cy="652500"/>
            <a:chOff x="3069750" y="4182750"/>
            <a:chExt cx="652500" cy="652500"/>
          </a:xfrm>
        </p:grpSpPr>
        <p:sp>
          <p:nvSpPr>
            <p:cNvPr id="188" name="任意多边形: 形状 187"/>
            <p:cNvSpPr/>
            <p:nvPr/>
          </p:nvSpPr>
          <p:spPr>
            <a:xfrm>
              <a:off x="3137250" y="4250250"/>
              <a:ext cx="517500" cy="517500"/>
            </a:xfrm>
            <a:custGeom>
              <a:avLst/>
              <a:gdLst>
                <a:gd name="connsiteX0" fmla="*/ 393750 w 517500"/>
                <a:gd name="connsiteY0" fmla="*/ 78750 h 517500"/>
                <a:gd name="connsiteX1" fmla="*/ 438750 w 517500"/>
                <a:gd name="connsiteY1" fmla="*/ 123750 h 517500"/>
                <a:gd name="connsiteX2" fmla="*/ 438750 w 517500"/>
                <a:gd name="connsiteY2" fmla="*/ 393750 h 517500"/>
                <a:gd name="connsiteX3" fmla="*/ 393750 w 517500"/>
                <a:gd name="connsiteY3" fmla="*/ 438750 h 517500"/>
                <a:gd name="connsiteX4" fmla="*/ 123750 w 517500"/>
                <a:gd name="connsiteY4" fmla="*/ 438750 h 517500"/>
                <a:gd name="connsiteX5" fmla="*/ 78750 w 517500"/>
                <a:gd name="connsiteY5" fmla="*/ 393750 h 517500"/>
                <a:gd name="connsiteX6" fmla="*/ 78750 w 517500"/>
                <a:gd name="connsiteY6" fmla="*/ 123750 h 517500"/>
                <a:gd name="connsiteX7" fmla="*/ 123750 w 517500"/>
                <a:gd name="connsiteY7" fmla="*/ 78750 h 5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500" h="517500">
                  <a:moveTo>
                    <a:pt x="393750" y="78750"/>
                  </a:moveTo>
                  <a:cubicBezTo>
                    <a:pt x="418603" y="78750"/>
                    <a:pt x="438750" y="98897"/>
                    <a:pt x="438750" y="123750"/>
                  </a:cubicBezTo>
                  <a:lnTo>
                    <a:pt x="438750" y="393750"/>
                  </a:lnTo>
                  <a:cubicBezTo>
                    <a:pt x="438750" y="418603"/>
                    <a:pt x="418603" y="438750"/>
                    <a:pt x="393750" y="438750"/>
                  </a:cubicBezTo>
                  <a:lnTo>
                    <a:pt x="123750" y="438750"/>
                  </a:lnTo>
                  <a:cubicBezTo>
                    <a:pt x="98897" y="438750"/>
                    <a:pt x="78750" y="418603"/>
                    <a:pt x="78750" y="393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89" name="任意多边形: 形状 188"/>
            <p:cNvSpPr/>
            <p:nvPr/>
          </p:nvSpPr>
          <p:spPr>
            <a:xfrm>
              <a:off x="3249750" y="4362750"/>
              <a:ext cx="292500" cy="292500"/>
            </a:xfrm>
            <a:custGeom>
              <a:avLst/>
              <a:gdLst>
                <a:gd name="connsiteX0" fmla="*/ 78750 w 292500"/>
                <a:gd name="connsiteY0" fmla="*/ 78750 h 292500"/>
                <a:gd name="connsiteX1" fmla="*/ 213750 w 292500"/>
                <a:gd name="connsiteY1" fmla="*/ 78750 h 292500"/>
                <a:gd name="connsiteX2" fmla="*/ 213750 w 292500"/>
                <a:gd name="connsiteY2" fmla="*/ 213750 h 292500"/>
                <a:gd name="connsiteX3" fmla="*/ 78750 w 292500"/>
                <a:gd name="connsiteY3" fmla="*/ 213750 h 292500"/>
              </a:gdLst>
              <a:ahLst/>
              <a:cxnLst>
                <a:cxn ang="0">
                  <a:pos x="connsiteX0" y="connsiteY0"/>
                </a:cxn>
                <a:cxn ang="0">
                  <a:pos x="connsiteX1" y="connsiteY1"/>
                </a:cxn>
                <a:cxn ang="0">
                  <a:pos x="connsiteX2" y="connsiteY2"/>
                </a:cxn>
                <a:cxn ang="0">
                  <a:pos x="connsiteX3" y="connsiteY3"/>
                </a:cxn>
              </a:cxnLst>
              <a:rect l="l" t="t" r="r" b="b"/>
              <a:pathLst>
                <a:path w="292500" h="292500">
                  <a:moveTo>
                    <a:pt x="78750" y="78750"/>
                  </a:moveTo>
                  <a:lnTo>
                    <a:pt x="213750" y="78750"/>
                  </a:lnTo>
                  <a:lnTo>
                    <a:pt x="213750" y="213750"/>
                  </a:lnTo>
                  <a:lnTo>
                    <a:pt x="78750" y="21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0" name="任意多边形: 形状 189"/>
            <p:cNvSpPr/>
            <p:nvPr/>
          </p:nvSpPr>
          <p:spPr>
            <a:xfrm>
              <a:off x="3249750" y="4182750"/>
              <a:ext cx="157500" cy="225000"/>
            </a:xfrm>
            <a:custGeom>
              <a:avLst/>
              <a:gdLst>
                <a:gd name="connsiteX0" fmla="*/ 78750 w 157500"/>
                <a:gd name="connsiteY0" fmla="*/ 78750 h 225000"/>
                <a:gd name="connsiteX1" fmla="*/ 78750 w 157500"/>
                <a:gd name="connsiteY1" fmla="*/ 146250 h 225000"/>
              </a:gdLst>
              <a:ahLst/>
              <a:cxnLst>
                <a:cxn ang="0">
                  <a:pos x="connsiteX0" y="connsiteY0"/>
                </a:cxn>
                <a:cxn ang="0">
                  <a:pos x="connsiteX1" y="connsiteY1"/>
                </a:cxn>
              </a:cxnLst>
              <a:rect l="l" t="t" r="r" b="b"/>
              <a:pathLst>
                <a:path w="157500" h="225000">
                  <a:moveTo>
                    <a:pt x="78750" y="78750"/>
                  </a:moveTo>
                  <a:lnTo>
                    <a:pt x="78750" y="1462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1" name="任意多边形: 形状 190"/>
            <p:cNvSpPr/>
            <p:nvPr/>
          </p:nvSpPr>
          <p:spPr>
            <a:xfrm>
              <a:off x="3384750" y="4182750"/>
              <a:ext cx="157500" cy="225000"/>
            </a:xfrm>
            <a:custGeom>
              <a:avLst/>
              <a:gdLst>
                <a:gd name="connsiteX0" fmla="*/ 78750 w 157500"/>
                <a:gd name="connsiteY0" fmla="*/ 78750 h 225000"/>
                <a:gd name="connsiteX1" fmla="*/ 78750 w 157500"/>
                <a:gd name="connsiteY1" fmla="*/ 146250 h 225000"/>
              </a:gdLst>
              <a:ahLst/>
              <a:cxnLst>
                <a:cxn ang="0">
                  <a:pos x="connsiteX0" y="connsiteY0"/>
                </a:cxn>
                <a:cxn ang="0">
                  <a:pos x="connsiteX1" y="connsiteY1"/>
                </a:cxn>
              </a:cxnLst>
              <a:rect l="l" t="t" r="r" b="b"/>
              <a:pathLst>
                <a:path w="157500" h="225000">
                  <a:moveTo>
                    <a:pt x="78750" y="78750"/>
                  </a:moveTo>
                  <a:lnTo>
                    <a:pt x="78750" y="1462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2" name="任意多边形: 形状 191"/>
            <p:cNvSpPr/>
            <p:nvPr/>
          </p:nvSpPr>
          <p:spPr>
            <a:xfrm>
              <a:off x="3249750" y="4610250"/>
              <a:ext cx="157500" cy="225000"/>
            </a:xfrm>
            <a:custGeom>
              <a:avLst/>
              <a:gdLst>
                <a:gd name="connsiteX0" fmla="*/ 78750 w 157500"/>
                <a:gd name="connsiteY0" fmla="*/ 78750 h 225000"/>
                <a:gd name="connsiteX1" fmla="*/ 78750 w 157500"/>
                <a:gd name="connsiteY1" fmla="*/ 146250 h 225000"/>
              </a:gdLst>
              <a:ahLst/>
              <a:cxnLst>
                <a:cxn ang="0">
                  <a:pos x="connsiteX0" y="connsiteY0"/>
                </a:cxn>
                <a:cxn ang="0">
                  <a:pos x="connsiteX1" y="connsiteY1"/>
                </a:cxn>
              </a:cxnLst>
              <a:rect l="l" t="t" r="r" b="b"/>
              <a:pathLst>
                <a:path w="157500" h="225000">
                  <a:moveTo>
                    <a:pt x="78750" y="78750"/>
                  </a:moveTo>
                  <a:lnTo>
                    <a:pt x="78750" y="1462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3" name="任意多边形: 形状 192"/>
            <p:cNvSpPr/>
            <p:nvPr/>
          </p:nvSpPr>
          <p:spPr>
            <a:xfrm>
              <a:off x="3384750" y="4610250"/>
              <a:ext cx="157500" cy="225000"/>
            </a:xfrm>
            <a:custGeom>
              <a:avLst/>
              <a:gdLst>
                <a:gd name="connsiteX0" fmla="*/ 78750 w 157500"/>
                <a:gd name="connsiteY0" fmla="*/ 78750 h 225000"/>
                <a:gd name="connsiteX1" fmla="*/ 78750 w 157500"/>
                <a:gd name="connsiteY1" fmla="*/ 146250 h 225000"/>
              </a:gdLst>
              <a:ahLst/>
              <a:cxnLst>
                <a:cxn ang="0">
                  <a:pos x="connsiteX0" y="connsiteY0"/>
                </a:cxn>
                <a:cxn ang="0">
                  <a:pos x="connsiteX1" y="connsiteY1"/>
                </a:cxn>
              </a:cxnLst>
              <a:rect l="l" t="t" r="r" b="b"/>
              <a:pathLst>
                <a:path w="157500" h="225000">
                  <a:moveTo>
                    <a:pt x="78750" y="78750"/>
                  </a:moveTo>
                  <a:lnTo>
                    <a:pt x="78750" y="1462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4" name="任意多边形: 形状 193"/>
            <p:cNvSpPr/>
            <p:nvPr/>
          </p:nvSpPr>
          <p:spPr>
            <a:xfrm>
              <a:off x="3497250" y="4362750"/>
              <a:ext cx="225000" cy="157500"/>
            </a:xfrm>
            <a:custGeom>
              <a:avLst/>
              <a:gdLst>
                <a:gd name="connsiteX0" fmla="*/ 78750 w 225000"/>
                <a:gd name="connsiteY0" fmla="*/ 78750 h 157500"/>
                <a:gd name="connsiteX1" fmla="*/ 146250 w 225000"/>
                <a:gd name="connsiteY1" fmla="*/ 78750 h 157500"/>
              </a:gdLst>
              <a:ahLst/>
              <a:cxnLst>
                <a:cxn ang="0">
                  <a:pos x="connsiteX0" y="connsiteY0"/>
                </a:cxn>
                <a:cxn ang="0">
                  <a:pos x="connsiteX1" y="connsiteY1"/>
                </a:cxn>
              </a:cxnLst>
              <a:rect l="l" t="t" r="r" b="b"/>
              <a:pathLst>
                <a:path w="225000" h="157500">
                  <a:moveTo>
                    <a:pt x="78750" y="78750"/>
                  </a:moveTo>
                  <a:lnTo>
                    <a:pt x="1462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5" name="任意多边形: 形状 194"/>
            <p:cNvSpPr/>
            <p:nvPr/>
          </p:nvSpPr>
          <p:spPr>
            <a:xfrm>
              <a:off x="3497250" y="4475250"/>
              <a:ext cx="225000" cy="157500"/>
            </a:xfrm>
            <a:custGeom>
              <a:avLst/>
              <a:gdLst>
                <a:gd name="connsiteX0" fmla="*/ 78750 w 225000"/>
                <a:gd name="connsiteY0" fmla="*/ 78750 h 157500"/>
                <a:gd name="connsiteX1" fmla="*/ 146250 w 225000"/>
                <a:gd name="connsiteY1" fmla="*/ 78750 h 157500"/>
              </a:gdLst>
              <a:ahLst/>
              <a:cxnLst>
                <a:cxn ang="0">
                  <a:pos x="connsiteX0" y="connsiteY0"/>
                </a:cxn>
                <a:cxn ang="0">
                  <a:pos x="connsiteX1" y="connsiteY1"/>
                </a:cxn>
              </a:cxnLst>
              <a:rect l="l" t="t" r="r" b="b"/>
              <a:pathLst>
                <a:path w="225000" h="157500">
                  <a:moveTo>
                    <a:pt x="78750" y="78750"/>
                  </a:moveTo>
                  <a:lnTo>
                    <a:pt x="1462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6" name="任意多边形: 形状 195"/>
            <p:cNvSpPr/>
            <p:nvPr/>
          </p:nvSpPr>
          <p:spPr>
            <a:xfrm>
              <a:off x="3069750" y="4362750"/>
              <a:ext cx="225000" cy="157500"/>
            </a:xfrm>
            <a:custGeom>
              <a:avLst/>
              <a:gdLst>
                <a:gd name="connsiteX0" fmla="*/ 78750 w 225000"/>
                <a:gd name="connsiteY0" fmla="*/ 78750 h 157500"/>
                <a:gd name="connsiteX1" fmla="*/ 146250 w 225000"/>
                <a:gd name="connsiteY1" fmla="*/ 78750 h 157500"/>
              </a:gdLst>
              <a:ahLst/>
              <a:cxnLst>
                <a:cxn ang="0">
                  <a:pos x="connsiteX0" y="connsiteY0"/>
                </a:cxn>
                <a:cxn ang="0">
                  <a:pos x="connsiteX1" y="connsiteY1"/>
                </a:cxn>
              </a:cxnLst>
              <a:rect l="l" t="t" r="r" b="b"/>
              <a:pathLst>
                <a:path w="225000" h="157500">
                  <a:moveTo>
                    <a:pt x="78750" y="78750"/>
                  </a:moveTo>
                  <a:lnTo>
                    <a:pt x="1462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97" name="任意多边形: 形状 196"/>
            <p:cNvSpPr/>
            <p:nvPr/>
          </p:nvSpPr>
          <p:spPr>
            <a:xfrm>
              <a:off x="3069750" y="4475250"/>
              <a:ext cx="225000" cy="157500"/>
            </a:xfrm>
            <a:custGeom>
              <a:avLst/>
              <a:gdLst>
                <a:gd name="connsiteX0" fmla="*/ 78750 w 225000"/>
                <a:gd name="connsiteY0" fmla="*/ 78750 h 157500"/>
                <a:gd name="connsiteX1" fmla="*/ 146250 w 225000"/>
                <a:gd name="connsiteY1" fmla="*/ 78750 h 157500"/>
              </a:gdLst>
              <a:ahLst/>
              <a:cxnLst>
                <a:cxn ang="0">
                  <a:pos x="connsiteX0" y="connsiteY0"/>
                </a:cxn>
                <a:cxn ang="0">
                  <a:pos x="connsiteX1" y="connsiteY1"/>
                </a:cxn>
              </a:cxnLst>
              <a:rect l="l" t="t" r="r" b="b"/>
              <a:pathLst>
                <a:path w="225000" h="157500">
                  <a:moveTo>
                    <a:pt x="78750" y="78750"/>
                  </a:moveTo>
                  <a:lnTo>
                    <a:pt x="1462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13" name="组合 12"/>
          <p:cNvGrpSpPr/>
          <p:nvPr/>
        </p:nvGrpSpPr>
        <p:grpSpPr>
          <a:xfrm>
            <a:off x="4239750" y="4205250"/>
            <a:ext cx="472500" cy="607500"/>
            <a:chOff x="4239750" y="4205250"/>
            <a:chExt cx="472500" cy="607500"/>
          </a:xfrm>
        </p:grpSpPr>
        <p:sp>
          <p:nvSpPr>
            <p:cNvPr id="199" name="任意多边形: 形状 198"/>
            <p:cNvSpPr/>
            <p:nvPr/>
          </p:nvSpPr>
          <p:spPr>
            <a:xfrm>
              <a:off x="4239750" y="4205250"/>
              <a:ext cx="472500" cy="607500"/>
            </a:xfrm>
            <a:custGeom>
              <a:avLst/>
              <a:gdLst>
                <a:gd name="connsiteX0" fmla="*/ 348750 w 472500"/>
                <a:gd name="connsiteY0" fmla="*/ 78750 h 607500"/>
                <a:gd name="connsiteX1" fmla="*/ 393750 w 472500"/>
                <a:gd name="connsiteY1" fmla="*/ 123750 h 607500"/>
                <a:gd name="connsiteX2" fmla="*/ 393750 w 472500"/>
                <a:gd name="connsiteY2" fmla="*/ 483750 h 607500"/>
                <a:gd name="connsiteX3" fmla="*/ 348750 w 472500"/>
                <a:gd name="connsiteY3" fmla="*/ 528750 h 607500"/>
                <a:gd name="connsiteX4" fmla="*/ 123750 w 472500"/>
                <a:gd name="connsiteY4" fmla="*/ 528750 h 607500"/>
                <a:gd name="connsiteX5" fmla="*/ 78750 w 472500"/>
                <a:gd name="connsiteY5" fmla="*/ 483750 h 607500"/>
                <a:gd name="connsiteX6" fmla="*/ 78750 w 472500"/>
                <a:gd name="connsiteY6" fmla="*/ 123750 h 607500"/>
                <a:gd name="connsiteX7" fmla="*/ 123750 w 472500"/>
                <a:gd name="connsiteY7"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500" h="607500">
                  <a:moveTo>
                    <a:pt x="348750" y="78750"/>
                  </a:moveTo>
                  <a:cubicBezTo>
                    <a:pt x="373603" y="78750"/>
                    <a:pt x="393750" y="98897"/>
                    <a:pt x="393750" y="123750"/>
                  </a:cubicBezTo>
                  <a:lnTo>
                    <a:pt x="393750" y="483750"/>
                  </a:lnTo>
                  <a:cubicBezTo>
                    <a:pt x="393750" y="508603"/>
                    <a:pt x="373603" y="528750"/>
                    <a:pt x="348750" y="528750"/>
                  </a:cubicBezTo>
                  <a:lnTo>
                    <a:pt x="123750" y="528750"/>
                  </a:lnTo>
                  <a:cubicBezTo>
                    <a:pt x="98897" y="528750"/>
                    <a:pt x="78750" y="508603"/>
                    <a:pt x="78750" y="483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0" name="任意多边形: 形状 199"/>
            <p:cNvSpPr/>
            <p:nvPr/>
          </p:nvSpPr>
          <p:spPr>
            <a:xfrm>
              <a:off x="4397250" y="4565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12" name="组合 11"/>
          <p:cNvGrpSpPr/>
          <p:nvPr/>
        </p:nvGrpSpPr>
        <p:grpSpPr>
          <a:xfrm>
            <a:off x="5252250" y="4205250"/>
            <a:ext cx="607500" cy="607500"/>
            <a:chOff x="5252250" y="4205250"/>
            <a:chExt cx="607500" cy="607500"/>
          </a:xfrm>
        </p:grpSpPr>
        <p:sp>
          <p:nvSpPr>
            <p:cNvPr id="202" name="任意多边形: 形状 201"/>
            <p:cNvSpPr/>
            <p:nvPr/>
          </p:nvSpPr>
          <p:spPr>
            <a:xfrm>
              <a:off x="5252250" y="420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3" name="任意多边形: 形状 202"/>
            <p:cNvSpPr/>
            <p:nvPr/>
          </p:nvSpPr>
          <p:spPr>
            <a:xfrm>
              <a:off x="5529225" y="4340250"/>
              <a:ext cx="270000" cy="360000"/>
            </a:xfrm>
            <a:custGeom>
              <a:avLst/>
              <a:gdLst>
                <a:gd name="connsiteX0" fmla="*/ 78750 w 270000"/>
                <a:gd name="connsiteY0" fmla="*/ 78750 h 360000"/>
                <a:gd name="connsiteX1" fmla="*/ 207900 w 270000"/>
                <a:gd name="connsiteY1" fmla="*/ 302400 h 360000"/>
              </a:gdLst>
              <a:ahLst/>
              <a:cxnLst>
                <a:cxn ang="0">
                  <a:pos x="connsiteX0" y="connsiteY0"/>
                </a:cxn>
                <a:cxn ang="0">
                  <a:pos x="connsiteX1" y="connsiteY1"/>
                </a:cxn>
              </a:cxnLst>
              <a:rect l="l" t="t" r="r" b="b"/>
              <a:pathLst>
                <a:path w="270000" h="360000">
                  <a:moveTo>
                    <a:pt x="78750" y="78750"/>
                  </a:moveTo>
                  <a:lnTo>
                    <a:pt x="207900" y="30240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4" name="任意多边形: 形状 203"/>
            <p:cNvSpPr/>
            <p:nvPr/>
          </p:nvSpPr>
          <p:spPr>
            <a:xfrm>
              <a:off x="5425275" y="4340250"/>
              <a:ext cx="405000" cy="157500"/>
            </a:xfrm>
            <a:custGeom>
              <a:avLst/>
              <a:gdLst>
                <a:gd name="connsiteX0" fmla="*/ 78750 w 405000"/>
                <a:gd name="connsiteY0" fmla="*/ 78750 h 157500"/>
                <a:gd name="connsiteX1" fmla="*/ 337050 w 405000"/>
                <a:gd name="connsiteY1" fmla="*/ 78750 h 157500"/>
              </a:gdLst>
              <a:ahLst/>
              <a:cxnLst>
                <a:cxn ang="0">
                  <a:pos x="connsiteX0" y="connsiteY0"/>
                </a:cxn>
                <a:cxn ang="0">
                  <a:pos x="connsiteX1" y="connsiteY1"/>
                </a:cxn>
              </a:cxnLst>
              <a:rect l="l" t="t" r="r" b="b"/>
              <a:pathLst>
                <a:path w="405000" h="157500">
                  <a:moveTo>
                    <a:pt x="78750" y="78750"/>
                  </a:moveTo>
                  <a:lnTo>
                    <a:pt x="3370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5" name="任意多边形: 形状 204"/>
            <p:cNvSpPr/>
            <p:nvPr/>
          </p:nvSpPr>
          <p:spPr>
            <a:xfrm>
              <a:off x="5373300" y="4206600"/>
              <a:ext cx="270000" cy="360000"/>
            </a:xfrm>
            <a:custGeom>
              <a:avLst/>
              <a:gdLst>
                <a:gd name="connsiteX0" fmla="*/ 78750 w 270000"/>
                <a:gd name="connsiteY0" fmla="*/ 302400 h 360000"/>
                <a:gd name="connsiteX1" fmla="*/ 207900 w 270000"/>
                <a:gd name="connsiteY1" fmla="*/ 78750 h 360000"/>
              </a:gdLst>
              <a:ahLst/>
              <a:cxnLst>
                <a:cxn ang="0">
                  <a:pos x="connsiteX0" y="connsiteY0"/>
                </a:cxn>
                <a:cxn ang="0">
                  <a:pos x="connsiteX1" y="connsiteY1"/>
                </a:cxn>
              </a:cxnLst>
              <a:rect l="l" t="t" r="r" b="b"/>
              <a:pathLst>
                <a:path w="270000" h="360000">
                  <a:moveTo>
                    <a:pt x="78750" y="302400"/>
                  </a:moveTo>
                  <a:lnTo>
                    <a:pt x="20790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6" name="任意多边形: 形状 205"/>
            <p:cNvSpPr/>
            <p:nvPr/>
          </p:nvSpPr>
          <p:spPr>
            <a:xfrm>
              <a:off x="5296125" y="4296600"/>
              <a:ext cx="270000" cy="360000"/>
            </a:xfrm>
            <a:custGeom>
              <a:avLst/>
              <a:gdLst>
                <a:gd name="connsiteX0" fmla="*/ 207900 w 270000"/>
                <a:gd name="connsiteY0" fmla="*/ 302400 h 360000"/>
                <a:gd name="connsiteX1" fmla="*/ 78750 w 270000"/>
                <a:gd name="connsiteY1" fmla="*/ 78750 h 360000"/>
              </a:gdLst>
              <a:ahLst/>
              <a:cxnLst>
                <a:cxn ang="0">
                  <a:pos x="connsiteX0" y="connsiteY0"/>
                </a:cxn>
                <a:cxn ang="0">
                  <a:pos x="connsiteX1" y="connsiteY1"/>
                </a:cxn>
              </a:cxnLst>
              <a:rect l="l" t="t" r="r" b="b"/>
              <a:pathLst>
                <a:path w="270000" h="360000">
                  <a:moveTo>
                    <a:pt x="207900" y="30240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7" name="任意多边形: 形状 206"/>
            <p:cNvSpPr/>
            <p:nvPr/>
          </p:nvSpPr>
          <p:spPr>
            <a:xfrm>
              <a:off x="5270925" y="4520250"/>
              <a:ext cx="405000" cy="157500"/>
            </a:xfrm>
            <a:custGeom>
              <a:avLst/>
              <a:gdLst>
                <a:gd name="connsiteX0" fmla="*/ 337050 w 405000"/>
                <a:gd name="connsiteY0" fmla="*/ 78750 h 157500"/>
                <a:gd name="connsiteX1" fmla="*/ 78750 w 405000"/>
                <a:gd name="connsiteY1" fmla="*/ 78750 h 157500"/>
              </a:gdLst>
              <a:ahLst/>
              <a:cxnLst>
                <a:cxn ang="0">
                  <a:pos x="connsiteX0" y="connsiteY0"/>
                </a:cxn>
                <a:cxn ang="0">
                  <a:pos x="connsiteX1" y="connsiteY1"/>
                </a:cxn>
              </a:cxnLst>
              <a:rect l="l" t="t" r="r" b="b"/>
              <a:pathLst>
                <a:path w="405000" h="157500">
                  <a:moveTo>
                    <a:pt x="3370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08" name="任意多边形: 形状 207"/>
            <p:cNvSpPr/>
            <p:nvPr/>
          </p:nvSpPr>
          <p:spPr>
            <a:xfrm>
              <a:off x="5452050" y="4430250"/>
              <a:ext cx="270000" cy="360000"/>
            </a:xfrm>
            <a:custGeom>
              <a:avLst/>
              <a:gdLst>
                <a:gd name="connsiteX0" fmla="*/ 207900 w 270000"/>
                <a:gd name="connsiteY0" fmla="*/ 78750 h 360000"/>
                <a:gd name="connsiteX1" fmla="*/ 78750 w 270000"/>
                <a:gd name="connsiteY1" fmla="*/ 302400 h 360000"/>
              </a:gdLst>
              <a:ahLst/>
              <a:cxnLst>
                <a:cxn ang="0">
                  <a:pos x="connsiteX0" y="connsiteY0"/>
                </a:cxn>
                <a:cxn ang="0">
                  <a:pos x="connsiteX1" y="connsiteY1"/>
                </a:cxn>
              </a:cxnLst>
              <a:rect l="l" t="t" r="r" b="b"/>
              <a:pathLst>
                <a:path w="270000" h="360000">
                  <a:moveTo>
                    <a:pt x="207900" y="78750"/>
                  </a:moveTo>
                  <a:lnTo>
                    <a:pt x="78750" y="30240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210" name="任意多边形: 形状 209"/>
          <p:cNvSpPr/>
          <p:nvPr/>
        </p:nvSpPr>
        <p:spPr>
          <a:xfrm>
            <a:off x="6512250" y="4250250"/>
            <a:ext cx="360000" cy="157500"/>
          </a:xfrm>
          <a:custGeom>
            <a:avLst/>
            <a:gdLst>
              <a:gd name="connsiteX0" fmla="*/ 281250 w 360000"/>
              <a:gd name="connsiteY0" fmla="*/ 78750 h 157500"/>
              <a:gd name="connsiteX1" fmla="*/ 78750 w 360000"/>
              <a:gd name="connsiteY1" fmla="*/ 78750 h 157500"/>
            </a:gdLst>
            <a:ahLst/>
            <a:cxnLst>
              <a:cxn ang="0">
                <a:pos x="connsiteX0" y="connsiteY0"/>
              </a:cxn>
              <a:cxn ang="0">
                <a:pos x="connsiteX1" y="connsiteY1"/>
              </a:cxn>
            </a:cxnLst>
            <a:rect l="l" t="t" r="r" b="b"/>
            <a:pathLst>
              <a:path w="360000" h="157500">
                <a:moveTo>
                  <a:pt x="2812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1" name="任意多边形: 形状 210"/>
          <p:cNvSpPr/>
          <p:nvPr/>
        </p:nvSpPr>
        <p:spPr>
          <a:xfrm>
            <a:off x="6399750" y="4610250"/>
            <a:ext cx="360000" cy="157500"/>
          </a:xfrm>
          <a:custGeom>
            <a:avLst/>
            <a:gdLst>
              <a:gd name="connsiteX0" fmla="*/ 281250 w 360000"/>
              <a:gd name="connsiteY0" fmla="*/ 78750 h 157500"/>
              <a:gd name="connsiteX1" fmla="*/ 78750 w 360000"/>
              <a:gd name="connsiteY1" fmla="*/ 78750 h 157500"/>
            </a:gdLst>
            <a:ahLst/>
            <a:cxnLst>
              <a:cxn ang="0">
                <a:pos x="connsiteX0" y="connsiteY0"/>
              </a:cxn>
              <a:cxn ang="0">
                <a:pos x="connsiteX1" y="connsiteY1"/>
              </a:cxn>
            </a:cxnLst>
            <a:rect l="l" t="t" r="r" b="b"/>
            <a:pathLst>
              <a:path w="360000" h="157500">
                <a:moveTo>
                  <a:pt x="2812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2" name="任意多边形: 形状 211"/>
          <p:cNvSpPr/>
          <p:nvPr/>
        </p:nvSpPr>
        <p:spPr>
          <a:xfrm>
            <a:off x="6489750" y="4250250"/>
            <a:ext cx="292500" cy="517500"/>
          </a:xfrm>
          <a:custGeom>
            <a:avLst/>
            <a:gdLst>
              <a:gd name="connsiteX0" fmla="*/ 213750 w 292500"/>
              <a:gd name="connsiteY0" fmla="*/ 78750 h 517500"/>
              <a:gd name="connsiteX1" fmla="*/ 78750 w 292500"/>
              <a:gd name="connsiteY1" fmla="*/ 438750 h 517500"/>
            </a:gdLst>
            <a:ahLst/>
            <a:cxnLst>
              <a:cxn ang="0">
                <a:pos x="connsiteX0" y="connsiteY0"/>
              </a:cxn>
              <a:cxn ang="0">
                <a:pos x="connsiteX1" y="connsiteY1"/>
              </a:cxn>
            </a:cxnLst>
            <a:rect l="l" t="t" r="r" b="b"/>
            <a:pathLst>
              <a:path w="292500" h="517500">
                <a:moveTo>
                  <a:pt x="213750" y="78750"/>
                </a:moveTo>
                <a:lnTo>
                  <a:pt x="78750" y="43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4" name="任意多边形: 形状 213"/>
          <p:cNvSpPr/>
          <p:nvPr/>
        </p:nvSpPr>
        <p:spPr>
          <a:xfrm>
            <a:off x="7502250" y="4250250"/>
            <a:ext cx="247500" cy="517500"/>
          </a:xfrm>
          <a:custGeom>
            <a:avLst/>
            <a:gdLst>
              <a:gd name="connsiteX0" fmla="*/ 78750 w 247500"/>
              <a:gd name="connsiteY0" fmla="*/ 78750 h 517500"/>
              <a:gd name="connsiteX1" fmla="*/ 168750 w 247500"/>
              <a:gd name="connsiteY1" fmla="*/ 78750 h 517500"/>
              <a:gd name="connsiteX2" fmla="*/ 168750 w 247500"/>
              <a:gd name="connsiteY2" fmla="*/ 438750 h 517500"/>
              <a:gd name="connsiteX3" fmla="*/ 78750 w 247500"/>
              <a:gd name="connsiteY3" fmla="*/ 438750 h 517500"/>
            </a:gdLst>
            <a:ahLst/>
            <a:cxnLst>
              <a:cxn ang="0">
                <a:pos x="connsiteX0" y="connsiteY0"/>
              </a:cxn>
              <a:cxn ang="0">
                <a:pos x="connsiteX1" y="connsiteY1"/>
              </a:cxn>
              <a:cxn ang="0">
                <a:pos x="connsiteX2" y="connsiteY2"/>
              </a:cxn>
              <a:cxn ang="0">
                <a:pos x="connsiteX3" y="connsiteY3"/>
              </a:cxn>
            </a:cxnLst>
            <a:rect l="l" t="t" r="r" b="b"/>
            <a:pathLst>
              <a:path w="247500" h="517500">
                <a:moveTo>
                  <a:pt x="78750" y="78750"/>
                </a:moveTo>
                <a:lnTo>
                  <a:pt x="168750" y="78750"/>
                </a:lnTo>
                <a:lnTo>
                  <a:pt x="168750" y="438750"/>
                </a:lnTo>
                <a:lnTo>
                  <a:pt x="78750" y="43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5" name="任意多边形: 形状 214"/>
          <p:cNvSpPr/>
          <p:nvPr/>
        </p:nvSpPr>
        <p:spPr>
          <a:xfrm>
            <a:off x="7682250" y="4250250"/>
            <a:ext cx="247500" cy="517500"/>
          </a:xfrm>
          <a:custGeom>
            <a:avLst/>
            <a:gdLst>
              <a:gd name="connsiteX0" fmla="*/ 78750 w 247500"/>
              <a:gd name="connsiteY0" fmla="*/ 78750 h 517500"/>
              <a:gd name="connsiteX1" fmla="*/ 168750 w 247500"/>
              <a:gd name="connsiteY1" fmla="*/ 78750 h 517500"/>
              <a:gd name="connsiteX2" fmla="*/ 168750 w 247500"/>
              <a:gd name="connsiteY2" fmla="*/ 438750 h 517500"/>
              <a:gd name="connsiteX3" fmla="*/ 78750 w 247500"/>
              <a:gd name="connsiteY3" fmla="*/ 438750 h 517500"/>
            </a:gdLst>
            <a:ahLst/>
            <a:cxnLst>
              <a:cxn ang="0">
                <a:pos x="connsiteX0" y="connsiteY0"/>
              </a:cxn>
              <a:cxn ang="0">
                <a:pos x="connsiteX1" y="connsiteY1"/>
              </a:cxn>
              <a:cxn ang="0">
                <a:pos x="connsiteX2" y="connsiteY2"/>
              </a:cxn>
              <a:cxn ang="0">
                <a:pos x="connsiteX3" y="connsiteY3"/>
              </a:cxn>
            </a:cxnLst>
            <a:rect l="l" t="t" r="r" b="b"/>
            <a:pathLst>
              <a:path w="247500" h="517500">
                <a:moveTo>
                  <a:pt x="78750" y="78750"/>
                </a:moveTo>
                <a:lnTo>
                  <a:pt x="168750" y="78750"/>
                </a:lnTo>
                <a:lnTo>
                  <a:pt x="168750" y="438750"/>
                </a:lnTo>
                <a:lnTo>
                  <a:pt x="78750" y="43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6" name="图形 68"/>
          <p:cNvSpPr/>
          <p:nvPr/>
        </p:nvSpPr>
        <p:spPr>
          <a:xfrm>
            <a:off x="8469921" y="4202719"/>
            <a:ext cx="652500" cy="607500"/>
          </a:xfrm>
          <a:custGeom>
            <a:avLst/>
            <a:gdLst>
              <a:gd name="connsiteX0" fmla="*/ 565704 w 652500"/>
              <a:gd name="connsiteY0" fmla="*/ 360056 h 607500"/>
              <a:gd name="connsiteX1" fmla="*/ 326079 w 652500"/>
              <a:gd name="connsiteY1" fmla="*/ 534206 h 607500"/>
              <a:gd name="connsiteX2" fmla="*/ 86454 w 652500"/>
              <a:gd name="connsiteY2" fmla="*/ 360056 h 607500"/>
              <a:gd name="connsiteX3" fmla="*/ 79704 w 652500"/>
              <a:gd name="connsiteY3" fmla="*/ 338907 h 607500"/>
              <a:gd name="connsiteX4" fmla="*/ 107154 w 652500"/>
              <a:gd name="connsiteY4" fmla="*/ 253856 h 607500"/>
              <a:gd name="connsiteX5" fmla="*/ 162054 w 652500"/>
              <a:gd name="connsiteY5" fmla="*/ 84881 h 607500"/>
              <a:gd name="connsiteX6" fmla="*/ 164529 w 652500"/>
              <a:gd name="connsiteY6" fmla="*/ 81281 h 607500"/>
              <a:gd name="connsiteX7" fmla="*/ 177579 w 652500"/>
              <a:gd name="connsiteY7" fmla="*/ 81281 h 607500"/>
              <a:gd name="connsiteX8" fmla="*/ 180054 w 652500"/>
              <a:gd name="connsiteY8" fmla="*/ 85331 h 607500"/>
              <a:gd name="connsiteX9" fmla="*/ 234954 w 652500"/>
              <a:gd name="connsiteY9" fmla="*/ 253856 h 607500"/>
              <a:gd name="connsiteX10" fmla="*/ 417204 w 652500"/>
              <a:gd name="connsiteY10" fmla="*/ 253856 h 607500"/>
              <a:gd name="connsiteX11" fmla="*/ 472104 w 652500"/>
              <a:gd name="connsiteY11" fmla="*/ 84881 h 607500"/>
              <a:gd name="connsiteX12" fmla="*/ 474579 w 652500"/>
              <a:gd name="connsiteY12" fmla="*/ 81281 h 607500"/>
              <a:gd name="connsiteX13" fmla="*/ 487629 w 652500"/>
              <a:gd name="connsiteY13" fmla="*/ 81281 h 607500"/>
              <a:gd name="connsiteX14" fmla="*/ 490104 w 652500"/>
              <a:gd name="connsiteY14" fmla="*/ 85331 h 607500"/>
              <a:gd name="connsiteX15" fmla="*/ 545004 w 652500"/>
              <a:gd name="connsiteY15" fmla="*/ 254306 h 607500"/>
              <a:gd name="connsiteX16" fmla="*/ 573579 w 652500"/>
              <a:gd name="connsiteY16" fmla="*/ 338906 h 607500"/>
              <a:gd name="connsiteX17" fmla="*/ 565704 w 652500"/>
              <a:gd name="connsiteY17" fmla="*/ 360056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2500" h="607500">
                <a:moveTo>
                  <a:pt x="565704" y="360056"/>
                </a:moveTo>
                <a:lnTo>
                  <a:pt x="326079" y="534206"/>
                </a:lnTo>
                <a:lnTo>
                  <a:pt x="86454" y="360056"/>
                </a:lnTo>
                <a:cubicBezTo>
                  <a:pt x="79864" y="355210"/>
                  <a:pt x="77140" y="346674"/>
                  <a:pt x="79704" y="338907"/>
                </a:cubicBezTo>
                <a:lnTo>
                  <a:pt x="107154" y="253856"/>
                </a:lnTo>
                <a:lnTo>
                  <a:pt x="162054" y="84881"/>
                </a:lnTo>
                <a:cubicBezTo>
                  <a:pt x="162586" y="83505"/>
                  <a:pt x="163434" y="82272"/>
                  <a:pt x="164529" y="81281"/>
                </a:cubicBezTo>
                <a:cubicBezTo>
                  <a:pt x="168224" y="77906"/>
                  <a:pt x="173883" y="77906"/>
                  <a:pt x="177579" y="81281"/>
                </a:cubicBezTo>
                <a:cubicBezTo>
                  <a:pt x="178735" y="82399"/>
                  <a:pt x="179587" y="83793"/>
                  <a:pt x="180054" y="85331"/>
                </a:cubicBezTo>
                <a:lnTo>
                  <a:pt x="234954" y="253856"/>
                </a:lnTo>
                <a:lnTo>
                  <a:pt x="417204" y="253856"/>
                </a:lnTo>
                <a:lnTo>
                  <a:pt x="472104" y="84881"/>
                </a:lnTo>
                <a:cubicBezTo>
                  <a:pt x="472636" y="83505"/>
                  <a:pt x="473484" y="82272"/>
                  <a:pt x="474579" y="81281"/>
                </a:cubicBezTo>
                <a:cubicBezTo>
                  <a:pt x="478274" y="77906"/>
                  <a:pt x="483933" y="77906"/>
                  <a:pt x="487629" y="81281"/>
                </a:cubicBezTo>
                <a:cubicBezTo>
                  <a:pt x="488785" y="82399"/>
                  <a:pt x="489637" y="83793"/>
                  <a:pt x="490104" y="85331"/>
                </a:cubicBezTo>
                <a:lnTo>
                  <a:pt x="545004" y="254306"/>
                </a:lnTo>
                <a:lnTo>
                  <a:pt x="573579" y="338906"/>
                </a:lnTo>
                <a:cubicBezTo>
                  <a:pt x="575913" y="346922"/>
                  <a:pt x="572712" y="355520"/>
                  <a:pt x="565704" y="360056"/>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8" name="任意多边形: 形状 217"/>
          <p:cNvSpPr/>
          <p:nvPr/>
        </p:nvSpPr>
        <p:spPr>
          <a:xfrm>
            <a:off x="9752250" y="4497750"/>
            <a:ext cx="382500" cy="270000"/>
          </a:xfrm>
          <a:custGeom>
            <a:avLst/>
            <a:gdLst>
              <a:gd name="connsiteX0" fmla="*/ 78750 w 382500"/>
              <a:gd name="connsiteY0" fmla="*/ 78750 h 270000"/>
              <a:gd name="connsiteX1" fmla="*/ 191250 w 382500"/>
              <a:gd name="connsiteY1" fmla="*/ 191250 h 270000"/>
              <a:gd name="connsiteX2" fmla="*/ 303750 w 382500"/>
              <a:gd name="connsiteY2" fmla="*/ 78750 h 270000"/>
            </a:gdLst>
            <a:ahLst/>
            <a:cxnLst>
              <a:cxn ang="0">
                <a:pos x="connsiteX0" y="connsiteY0"/>
              </a:cxn>
              <a:cxn ang="0">
                <a:pos x="connsiteX1" y="connsiteY1"/>
              </a:cxn>
              <a:cxn ang="0">
                <a:pos x="connsiteX2" y="connsiteY2"/>
              </a:cxn>
            </a:cxnLst>
            <a:rect l="l" t="t" r="r" b="b"/>
            <a:pathLst>
              <a:path w="382500" h="270000">
                <a:moveTo>
                  <a:pt x="78750" y="78750"/>
                </a:moveTo>
                <a:lnTo>
                  <a:pt x="191250" y="191250"/>
                </a:lnTo>
                <a:lnTo>
                  <a:pt x="303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19" name="任意多边形: 形状 218"/>
          <p:cNvSpPr/>
          <p:nvPr/>
        </p:nvSpPr>
        <p:spPr>
          <a:xfrm>
            <a:off x="9617250" y="4250250"/>
            <a:ext cx="405000" cy="517500"/>
          </a:xfrm>
          <a:custGeom>
            <a:avLst/>
            <a:gdLst>
              <a:gd name="connsiteX0" fmla="*/ 78750 w 405000"/>
              <a:gd name="connsiteY0" fmla="*/ 78750 h 517500"/>
              <a:gd name="connsiteX1" fmla="*/ 236250 w 405000"/>
              <a:gd name="connsiteY1" fmla="*/ 78750 h 517500"/>
              <a:gd name="connsiteX2" fmla="*/ 326250 w 405000"/>
              <a:gd name="connsiteY2" fmla="*/ 168750 h 517500"/>
              <a:gd name="connsiteX3" fmla="*/ 326250 w 405000"/>
              <a:gd name="connsiteY3" fmla="*/ 438750 h 517500"/>
            </a:gdLst>
            <a:ahLst/>
            <a:cxnLst>
              <a:cxn ang="0">
                <a:pos x="connsiteX0" y="connsiteY0"/>
              </a:cxn>
              <a:cxn ang="0">
                <a:pos x="connsiteX1" y="connsiteY1"/>
              </a:cxn>
              <a:cxn ang="0">
                <a:pos x="connsiteX2" y="connsiteY2"/>
              </a:cxn>
              <a:cxn ang="0">
                <a:pos x="connsiteX3" y="connsiteY3"/>
              </a:cxn>
            </a:cxnLst>
            <a:rect l="l" t="t" r="r" b="b"/>
            <a:pathLst>
              <a:path w="405000" h="517500">
                <a:moveTo>
                  <a:pt x="78750" y="78750"/>
                </a:moveTo>
                <a:lnTo>
                  <a:pt x="236250" y="78750"/>
                </a:lnTo>
                <a:cubicBezTo>
                  <a:pt x="285956" y="78750"/>
                  <a:pt x="326250" y="119044"/>
                  <a:pt x="326250" y="168750"/>
                </a:cubicBezTo>
                <a:lnTo>
                  <a:pt x="326250" y="43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1" name="任意多边形: 形状 220"/>
          <p:cNvSpPr/>
          <p:nvPr/>
        </p:nvSpPr>
        <p:spPr>
          <a:xfrm>
            <a:off x="10922250" y="4205250"/>
            <a:ext cx="315000" cy="607500"/>
          </a:xfrm>
          <a:custGeom>
            <a:avLst/>
            <a:gdLst>
              <a:gd name="connsiteX0" fmla="*/ 78750 w 315000"/>
              <a:gd name="connsiteY0" fmla="*/ 528750 h 607500"/>
              <a:gd name="connsiteX1" fmla="*/ 191250 w 315000"/>
              <a:gd name="connsiteY1" fmla="*/ 528750 h 607500"/>
              <a:gd name="connsiteX2" fmla="*/ 236250 w 315000"/>
              <a:gd name="connsiteY2" fmla="*/ 483750 h 607500"/>
              <a:gd name="connsiteX3" fmla="*/ 236250 w 315000"/>
              <a:gd name="connsiteY3" fmla="*/ 123750 h 607500"/>
              <a:gd name="connsiteX4" fmla="*/ 191250 w 315000"/>
              <a:gd name="connsiteY4" fmla="*/ 78750 h 607500"/>
              <a:gd name="connsiteX5" fmla="*/ 78750 w 315000"/>
              <a:gd name="connsiteY5"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000" h="607500">
                <a:moveTo>
                  <a:pt x="78750" y="528750"/>
                </a:moveTo>
                <a:lnTo>
                  <a:pt x="191250" y="528750"/>
                </a:lnTo>
                <a:cubicBezTo>
                  <a:pt x="216103" y="528750"/>
                  <a:pt x="236250" y="508603"/>
                  <a:pt x="236250" y="483750"/>
                </a:cubicBezTo>
                <a:lnTo>
                  <a:pt x="236250" y="123750"/>
                </a:lnTo>
                <a:cubicBezTo>
                  <a:pt x="236250" y="98897"/>
                  <a:pt x="216103" y="78750"/>
                  <a:pt x="191250" y="78750"/>
                </a:cubicBez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2" name="任意多边形: 形状 221"/>
          <p:cNvSpPr/>
          <p:nvPr/>
        </p:nvSpPr>
        <p:spPr>
          <a:xfrm>
            <a:off x="10854750" y="4340250"/>
            <a:ext cx="247500" cy="337500"/>
          </a:xfrm>
          <a:custGeom>
            <a:avLst/>
            <a:gdLst>
              <a:gd name="connsiteX0" fmla="*/ 78750 w 247500"/>
              <a:gd name="connsiteY0" fmla="*/ 258750 h 337500"/>
              <a:gd name="connsiteX1" fmla="*/ 168750 w 247500"/>
              <a:gd name="connsiteY1" fmla="*/ 168750 h 337500"/>
              <a:gd name="connsiteX2" fmla="*/ 78750 w 247500"/>
              <a:gd name="connsiteY2" fmla="*/ 78750 h 337500"/>
            </a:gdLst>
            <a:ahLst/>
            <a:cxnLst>
              <a:cxn ang="0">
                <a:pos x="connsiteX0" y="connsiteY0"/>
              </a:cxn>
              <a:cxn ang="0">
                <a:pos x="connsiteX1" y="connsiteY1"/>
              </a:cxn>
              <a:cxn ang="0">
                <a:pos x="connsiteX2" y="connsiteY2"/>
              </a:cxn>
            </a:cxnLst>
            <a:rect l="l" t="t" r="r" b="b"/>
            <a:pathLst>
              <a:path w="247500" h="337500">
                <a:moveTo>
                  <a:pt x="78750" y="258750"/>
                </a:moveTo>
                <a:lnTo>
                  <a:pt x="168750" y="168750"/>
                </a:ln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3" name="任意多边形: 形状 222"/>
          <p:cNvSpPr/>
          <p:nvPr/>
        </p:nvSpPr>
        <p:spPr>
          <a:xfrm>
            <a:off x="10674750" y="4430250"/>
            <a:ext cx="427500" cy="157500"/>
          </a:xfrm>
          <a:custGeom>
            <a:avLst/>
            <a:gdLst>
              <a:gd name="connsiteX0" fmla="*/ 348750 w 427500"/>
              <a:gd name="connsiteY0" fmla="*/ 78750 h 157500"/>
              <a:gd name="connsiteX1" fmla="*/ 78750 w 427500"/>
              <a:gd name="connsiteY1" fmla="*/ 78750 h 157500"/>
            </a:gdLst>
            <a:ahLst/>
            <a:cxnLst>
              <a:cxn ang="0">
                <a:pos x="connsiteX0" y="connsiteY0"/>
              </a:cxn>
              <a:cxn ang="0">
                <a:pos x="connsiteX1" y="connsiteY1"/>
              </a:cxn>
            </a:cxnLst>
            <a:rect l="l" t="t" r="r" b="b"/>
            <a:pathLst>
              <a:path w="427500" h="157500">
                <a:moveTo>
                  <a:pt x="34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5" name="任意多边形: 形状 224"/>
          <p:cNvSpPr/>
          <p:nvPr/>
        </p:nvSpPr>
        <p:spPr>
          <a:xfrm>
            <a:off x="954750" y="5307750"/>
            <a:ext cx="562500" cy="562500"/>
          </a:xfrm>
          <a:custGeom>
            <a:avLst/>
            <a:gdLst>
              <a:gd name="connsiteX0" fmla="*/ 438750 w 562500"/>
              <a:gd name="connsiteY0" fmla="*/ 78750 h 562500"/>
              <a:gd name="connsiteX1" fmla="*/ 483750 w 562500"/>
              <a:gd name="connsiteY1" fmla="*/ 123750 h 562500"/>
              <a:gd name="connsiteX2" fmla="*/ 483750 w 562500"/>
              <a:gd name="connsiteY2" fmla="*/ 438750 h 562500"/>
              <a:gd name="connsiteX3" fmla="*/ 438750 w 562500"/>
              <a:gd name="connsiteY3" fmla="*/ 483750 h 562500"/>
              <a:gd name="connsiteX4" fmla="*/ 123750 w 562500"/>
              <a:gd name="connsiteY4" fmla="*/ 483750 h 562500"/>
              <a:gd name="connsiteX5" fmla="*/ 78750 w 562500"/>
              <a:gd name="connsiteY5" fmla="*/ 438750 h 562500"/>
              <a:gd name="connsiteX6" fmla="*/ 78750 w 562500"/>
              <a:gd name="connsiteY6" fmla="*/ 123750 h 562500"/>
              <a:gd name="connsiteX7" fmla="*/ 123750 w 562500"/>
              <a:gd name="connsiteY7"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38750" y="78750"/>
                </a:moveTo>
                <a:cubicBezTo>
                  <a:pt x="463603" y="78750"/>
                  <a:pt x="483750" y="98897"/>
                  <a:pt x="483750" y="123750"/>
                </a:cubicBezTo>
                <a:lnTo>
                  <a:pt x="483750" y="438750"/>
                </a:lnTo>
                <a:cubicBezTo>
                  <a:pt x="483750" y="463603"/>
                  <a:pt x="463603" y="483750"/>
                  <a:pt x="438750" y="483750"/>
                </a:cubicBezTo>
                <a:lnTo>
                  <a:pt x="123750" y="483750"/>
                </a:lnTo>
                <a:cubicBezTo>
                  <a:pt x="98897" y="483750"/>
                  <a:pt x="78750" y="463603"/>
                  <a:pt x="78750" y="43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6" name="任意多边形: 形状 225"/>
          <p:cNvSpPr/>
          <p:nvPr/>
        </p:nvSpPr>
        <p:spPr>
          <a:xfrm>
            <a:off x="1157250" y="5420250"/>
            <a:ext cx="157500" cy="337500"/>
          </a:xfrm>
          <a:custGeom>
            <a:avLst/>
            <a:gdLst>
              <a:gd name="connsiteX0" fmla="*/ 78750 w 157500"/>
              <a:gd name="connsiteY0" fmla="*/ 78750 h 337500"/>
              <a:gd name="connsiteX1" fmla="*/ 78750 w 157500"/>
              <a:gd name="connsiteY1" fmla="*/ 258750 h 337500"/>
            </a:gdLst>
            <a:ahLst/>
            <a:cxnLst>
              <a:cxn ang="0">
                <a:pos x="connsiteX0" y="connsiteY0"/>
              </a:cxn>
              <a:cxn ang="0">
                <a:pos x="connsiteX1" y="connsiteY1"/>
              </a:cxn>
            </a:cxnLst>
            <a:rect l="l" t="t" r="r" b="b"/>
            <a:pathLst>
              <a:path w="157500" h="337500">
                <a:moveTo>
                  <a:pt x="78750" y="78750"/>
                </a:moveTo>
                <a:lnTo>
                  <a:pt x="78750" y="25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27" name="任意多边形: 形状 226"/>
          <p:cNvSpPr/>
          <p:nvPr/>
        </p:nvSpPr>
        <p:spPr>
          <a:xfrm>
            <a:off x="1067250" y="5510250"/>
            <a:ext cx="337500" cy="157500"/>
          </a:xfrm>
          <a:custGeom>
            <a:avLst/>
            <a:gdLst>
              <a:gd name="connsiteX0" fmla="*/ 78750 w 337500"/>
              <a:gd name="connsiteY0" fmla="*/ 78750 h 157500"/>
              <a:gd name="connsiteX1" fmla="*/ 258750 w 337500"/>
              <a:gd name="connsiteY1" fmla="*/ 78750 h 157500"/>
            </a:gdLst>
            <a:ahLst/>
            <a:cxnLst>
              <a:cxn ang="0">
                <a:pos x="connsiteX0" y="connsiteY0"/>
              </a:cxn>
              <a:cxn ang="0">
                <a:pos x="connsiteX1" y="connsiteY1"/>
              </a:cxn>
            </a:cxnLst>
            <a:rect l="l" t="t" r="r" b="b"/>
            <a:pathLst>
              <a:path w="337500" h="157500">
                <a:moveTo>
                  <a:pt x="78750" y="78750"/>
                </a:moveTo>
                <a:lnTo>
                  <a:pt x="25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7" name="组合 6"/>
          <p:cNvGrpSpPr/>
          <p:nvPr/>
        </p:nvGrpSpPr>
        <p:grpSpPr>
          <a:xfrm>
            <a:off x="2034750" y="5285250"/>
            <a:ext cx="562500" cy="607500"/>
            <a:chOff x="2034750" y="5285250"/>
            <a:chExt cx="562500" cy="607500"/>
          </a:xfrm>
        </p:grpSpPr>
        <p:sp>
          <p:nvSpPr>
            <p:cNvPr id="229" name="任意多边形: 形状 228"/>
            <p:cNvSpPr/>
            <p:nvPr/>
          </p:nvSpPr>
          <p:spPr>
            <a:xfrm>
              <a:off x="2034750" y="5285250"/>
              <a:ext cx="562500" cy="607500"/>
            </a:xfrm>
            <a:custGeom>
              <a:avLst/>
              <a:gdLst>
                <a:gd name="connsiteX0" fmla="*/ 78750 w 562500"/>
                <a:gd name="connsiteY0" fmla="*/ 236250 h 607500"/>
                <a:gd name="connsiteX1" fmla="*/ 281250 w 562500"/>
                <a:gd name="connsiteY1" fmla="*/ 78750 h 607500"/>
                <a:gd name="connsiteX2" fmla="*/ 483750 w 562500"/>
                <a:gd name="connsiteY2" fmla="*/ 236250 h 607500"/>
                <a:gd name="connsiteX3" fmla="*/ 483750 w 562500"/>
                <a:gd name="connsiteY3" fmla="*/ 483750 h 607500"/>
                <a:gd name="connsiteX4" fmla="*/ 438750 w 562500"/>
                <a:gd name="connsiteY4" fmla="*/ 528750 h 607500"/>
                <a:gd name="connsiteX5" fmla="*/ 123750 w 562500"/>
                <a:gd name="connsiteY5" fmla="*/ 528750 h 607500"/>
                <a:gd name="connsiteX6" fmla="*/ 78750 w 562500"/>
                <a:gd name="connsiteY6" fmla="*/ 483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500" h="607500">
                  <a:moveTo>
                    <a:pt x="78750" y="236250"/>
                  </a:moveTo>
                  <a:lnTo>
                    <a:pt x="281250" y="78750"/>
                  </a:lnTo>
                  <a:lnTo>
                    <a:pt x="483750" y="236250"/>
                  </a:lnTo>
                  <a:lnTo>
                    <a:pt x="483750" y="483750"/>
                  </a:lnTo>
                  <a:cubicBezTo>
                    <a:pt x="483750" y="508603"/>
                    <a:pt x="463603" y="528750"/>
                    <a:pt x="438750" y="528750"/>
                  </a:cubicBezTo>
                  <a:lnTo>
                    <a:pt x="123750" y="528750"/>
                  </a:lnTo>
                  <a:cubicBezTo>
                    <a:pt x="98897" y="528750"/>
                    <a:pt x="78750" y="508603"/>
                    <a:pt x="78750" y="48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30" name="任意多边形: 形状 229"/>
            <p:cNvSpPr/>
            <p:nvPr/>
          </p:nvSpPr>
          <p:spPr>
            <a:xfrm>
              <a:off x="2169750" y="5510250"/>
              <a:ext cx="292500" cy="382500"/>
            </a:xfrm>
            <a:custGeom>
              <a:avLst/>
              <a:gdLst>
                <a:gd name="connsiteX0" fmla="*/ 78750 w 292500"/>
                <a:gd name="connsiteY0" fmla="*/ 303750 h 382500"/>
                <a:gd name="connsiteX1" fmla="*/ 78750 w 292500"/>
                <a:gd name="connsiteY1" fmla="*/ 78750 h 382500"/>
                <a:gd name="connsiteX2" fmla="*/ 213750 w 292500"/>
                <a:gd name="connsiteY2" fmla="*/ 78750 h 382500"/>
                <a:gd name="connsiteX3" fmla="*/ 213750 w 292500"/>
                <a:gd name="connsiteY3" fmla="*/ 303750 h 382500"/>
              </a:gdLst>
              <a:ahLst/>
              <a:cxnLst>
                <a:cxn ang="0">
                  <a:pos x="connsiteX0" y="connsiteY0"/>
                </a:cxn>
                <a:cxn ang="0">
                  <a:pos x="connsiteX1" y="connsiteY1"/>
                </a:cxn>
                <a:cxn ang="0">
                  <a:pos x="connsiteX2" y="connsiteY2"/>
                </a:cxn>
                <a:cxn ang="0">
                  <a:pos x="connsiteX3" y="connsiteY3"/>
                </a:cxn>
              </a:cxnLst>
              <a:rect l="l" t="t" r="r" b="b"/>
              <a:pathLst>
                <a:path w="292500" h="382500">
                  <a:moveTo>
                    <a:pt x="78750" y="303750"/>
                  </a:moveTo>
                  <a:lnTo>
                    <a:pt x="78750" y="78750"/>
                  </a:lnTo>
                  <a:lnTo>
                    <a:pt x="213750" y="78750"/>
                  </a:lnTo>
                  <a:lnTo>
                    <a:pt x="213750" y="30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232" name="任意多边形: 形状 231"/>
          <p:cNvSpPr/>
          <p:nvPr/>
        </p:nvSpPr>
        <p:spPr>
          <a:xfrm>
            <a:off x="3317250" y="5352750"/>
            <a:ext cx="157500" cy="472500"/>
          </a:xfrm>
          <a:custGeom>
            <a:avLst/>
            <a:gdLst>
              <a:gd name="connsiteX0" fmla="*/ 78750 w 157500"/>
              <a:gd name="connsiteY0" fmla="*/ 78750 h 472500"/>
              <a:gd name="connsiteX1" fmla="*/ 78750 w 157500"/>
              <a:gd name="connsiteY1" fmla="*/ 393750 h 472500"/>
            </a:gdLst>
            <a:ahLst/>
            <a:cxnLst>
              <a:cxn ang="0">
                <a:pos x="connsiteX0" y="connsiteY0"/>
              </a:cxn>
              <a:cxn ang="0">
                <a:pos x="connsiteX1" y="connsiteY1"/>
              </a:cxn>
            </a:cxnLst>
            <a:rect l="l" t="t" r="r" b="b"/>
            <a:pathLst>
              <a:path w="157500" h="472500">
                <a:moveTo>
                  <a:pt x="78750" y="78750"/>
                </a:moveTo>
                <a:lnTo>
                  <a:pt x="78750" y="39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33" name="任意多边形: 形状 232"/>
          <p:cNvSpPr/>
          <p:nvPr/>
        </p:nvSpPr>
        <p:spPr>
          <a:xfrm>
            <a:off x="3159750" y="5510250"/>
            <a:ext cx="472500" cy="157500"/>
          </a:xfrm>
          <a:custGeom>
            <a:avLst/>
            <a:gdLst>
              <a:gd name="connsiteX0" fmla="*/ 78750 w 472500"/>
              <a:gd name="connsiteY0" fmla="*/ 78750 h 157500"/>
              <a:gd name="connsiteX1" fmla="*/ 393750 w 472500"/>
              <a:gd name="connsiteY1" fmla="*/ 78750 h 157500"/>
            </a:gdLst>
            <a:ahLst/>
            <a:cxnLst>
              <a:cxn ang="0">
                <a:pos x="connsiteX0" y="connsiteY0"/>
              </a:cxn>
              <a:cxn ang="0">
                <a:pos x="connsiteX1" y="connsiteY1"/>
              </a:cxn>
            </a:cxnLst>
            <a:rect l="l" t="t" r="r" b="b"/>
            <a:pathLst>
              <a:path w="472500" h="157500">
                <a:moveTo>
                  <a:pt x="78750" y="78750"/>
                </a:moveTo>
                <a:lnTo>
                  <a:pt x="39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34" name="图形 74"/>
          <p:cNvSpPr/>
          <p:nvPr/>
        </p:nvSpPr>
        <p:spPr>
          <a:xfrm>
            <a:off x="4329750" y="5375250"/>
            <a:ext cx="292500" cy="427500"/>
          </a:xfrm>
          <a:custGeom>
            <a:avLst/>
            <a:gdLst>
              <a:gd name="connsiteX0" fmla="*/ 78750 w 292500"/>
              <a:gd name="connsiteY0" fmla="*/ 348750 h 427500"/>
              <a:gd name="connsiteX1" fmla="*/ 213750 w 292500"/>
              <a:gd name="connsiteY1" fmla="*/ 213750 h 427500"/>
              <a:gd name="connsiteX2" fmla="*/ 78750 w 292500"/>
              <a:gd name="connsiteY2" fmla="*/ 78750 h 427500"/>
            </a:gdLst>
            <a:ahLst/>
            <a:cxnLst>
              <a:cxn ang="0">
                <a:pos x="connsiteX0" y="connsiteY0"/>
              </a:cxn>
              <a:cxn ang="0">
                <a:pos x="connsiteX1" y="connsiteY1"/>
              </a:cxn>
              <a:cxn ang="0">
                <a:pos x="connsiteX2" y="connsiteY2"/>
              </a:cxn>
            </a:cxnLst>
            <a:rect l="l" t="t" r="r" b="b"/>
            <a:pathLst>
              <a:path w="292500" h="427500">
                <a:moveTo>
                  <a:pt x="78750" y="348750"/>
                </a:moveTo>
                <a:lnTo>
                  <a:pt x="213750" y="213750"/>
                </a:ln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36" name="任意多边形: 形状 235"/>
          <p:cNvSpPr/>
          <p:nvPr/>
        </p:nvSpPr>
        <p:spPr>
          <a:xfrm>
            <a:off x="5274750" y="5307750"/>
            <a:ext cx="495000" cy="495000"/>
          </a:xfrm>
          <a:custGeom>
            <a:avLst/>
            <a:gdLst>
              <a:gd name="connsiteX0" fmla="*/ 416250 w 495000"/>
              <a:gd name="connsiteY0" fmla="*/ 247500 h 495000"/>
              <a:gd name="connsiteX1" fmla="*/ 247500 w 495000"/>
              <a:gd name="connsiteY1" fmla="*/ 416250 h 495000"/>
              <a:gd name="connsiteX2" fmla="*/ 78750 w 495000"/>
              <a:gd name="connsiteY2" fmla="*/ 247500 h 495000"/>
              <a:gd name="connsiteX3" fmla="*/ 247500 w 495000"/>
              <a:gd name="connsiteY3" fmla="*/ 78750 h 495000"/>
              <a:gd name="connsiteX4" fmla="*/ 416250 w 495000"/>
              <a:gd name="connsiteY4" fmla="*/ 247500 h 49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000" h="495000">
                <a:moveTo>
                  <a:pt x="416250" y="247500"/>
                </a:moveTo>
                <a:cubicBezTo>
                  <a:pt x="416250" y="340698"/>
                  <a:pt x="340698" y="416250"/>
                  <a:pt x="247500" y="416250"/>
                </a:cubicBezTo>
                <a:cubicBezTo>
                  <a:pt x="154302" y="416250"/>
                  <a:pt x="78750" y="340698"/>
                  <a:pt x="78750" y="247500"/>
                </a:cubicBezTo>
                <a:cubicBezTo>
                  <a:pt x="78750" y="154302"/>
                  <a:pt x="154302" y="78750"/>
                  <a:pt x="247500" y="78750"/>
                </a:cubicBezTo>
                <a:cubicBezTo>
                  <a:pt x="340698" y="78750"/>
                  <a:pt x="416250" y="154302"/>
                  <a:pt x="416250" y="24750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37" name="任意多边形: 形状 236"/>
          <p:cNvSpPr/>
          <p:nvPr/>
        </p:nvSpPr>
        <p:spPr>
          <a:xfrm>
            <a:off x="5562750" y="5595750"/>
            <a:ext cx="270000" cy="270000"/>
          </a:xfrm>
          <a:custGeom>
            <a:avLst/>
            <a:gdLst>
              <a:gd name="connsiteX0" fmla="*/ 195750 w 270000"/>
              <a:gd name="connsiteY0" fmla="*/ 195750 h 270000"/>
              <a:gd name="connsiteX1" fmla="*/ 78750 w 270000"/>
              <a:gd name="connsiteY1" fmla="*/ 78750 h 270000"/>
            </a:gdLst>
            <a:ahLst/>
            <a:cxnLst>
              <a:cxn ang="0">
                <a:pos x="connsiteX0" y="connsiteY0"/>
              </a:cxn>
              <a:cxn ang="0">
                <a:pos x="connsiteX1" y="connsiteY1"/>
              </a:cxn>
            </a:cxnLst>
            <a:rect l="l" t="t" r="r" b="b"/>
            <a:pathLst>
              <a:path w="270000" h="270000">
                <a:moveTo>
                  <a:pt x="195750" y="195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6" name="组合 15"/>
          <p:cNvGrpSpPr/>
          <p:nvPr/>
        </p:nvGrpSpPr>
        <p:grpSpPr>
          <a:xfrm>
            <a:off x="6309750" y="5285250"/>
            <a:ext cx="652500" cy="607500"/>
            <a:chOff x="6309750" y="5285250"/>
            <a:chExt cx="652500" cy="607500"/>
          </a:xfrm>
        </p:grpSpPr>
        <p:sp>
          <p:nvSpPr>
            <p:cNvPr id="239" name="任意多边形: 形状 238"/>
            <p:cNvSpPr/>
            <p:nvPr/>
          </p:nvSpPr>
          <p:spPr>
            <a:xfrm>
              <a:off x="6309750" y="5285250"/>
              <a:ext cx="652500" cy="607500"/>
            </a:xfrm>
            <a:custGeom>
              <a:avLst/>
              <a:gdLst>
                <a:gd name="connsiteX0" fmla="*/ 78750 w 652500"/>
                <a:gd name="connsiteY0" fmla="*/ 168750 h 607500"/>
                <a:gd name="connsiteX1" fmla="*/ 78750 w 652500"/>
                <a:gd name="connsiteY1" fmla="*/ 528750 h 607500"/>
                <a:gd name="connsiteX2" fmla="*/ 236250 w 652500"/>
                <a:gd name="connsiteY2" fmla="*/ 438750 h 607500"/>
                <a:gd name="connsiteX3" fmla="*/ 416250 w 652500"/>
                <a:gd name="connsiteY3" fmla="*/ 528750 h 607500"/>
                <a:gd name="connsiteX4" fmla="*/ 573750 w 652500"/>
                <a:gd name="connsiteY4" fmla="*/ 438750 h 607500"/>
                <a:gd name="connsiteX5" fmla="*/ 573750 w 652500"/>
                <a:gd name="connsiteY5" fmla="*/ 78750 h 607500"/>
                <a:gd name="connsiteX6" fmla="*/ 416250 w 652500"/>
                <a:gd name="connsiteY6" fmla="*/ 168750 h 607500"/>
                <a:gd name="connsiteX7" fmla="*/ 236250 w 652500"/>
                <a:gd name="connsiteY7" fmla="*/ 78750 h 607500"/>
                <a:gd name="connsiteX8" fmla="*/ 78750 w 652500"/>
                <a:gd name="connsiteY8" fmla="*/ 16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500" h="607500">
                  <a:moveTo>
                    <a:pt x="78750" y="168750"/>
                  </a:moveTo>
                  <a:lnTo>
                    <a:pt x="78750" y="528750"/>
                  </a:lnTo>
                  <a:lnTo>
                    <a:pt x="236250" y="438750"/>
                  </a:lnTo>
                  <a:lnTo>
                    <a:pt x="416250" y="528750"/>
                  </a:lnTo>
                  <a:lnTo>
                    <a:pt x="573750" y="438750"/>
                  </a:lnTo>
                  <a:lnTo>
                    <a:pt x="573750" y="78750"/>
                  </a:lnTo>
                  <a:lnTo>
                    <a:pt x="416250" y="168750"/>
                  </a:lnTo>
                  <a:lnTo>
                    <a:pt x="236250" y="78750"/>
                  </a:lnTo>
                  <a:lnTo>
                    <a:pt x="78750" y="16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0" name="任意多边形: 形状 239"/>
            <p:cNvSpPr/>
            <p:nvPr/>
          </p:nvSpPr>
          <p:spPr>
            <a:xfrm>
              <a:off x="6467250" y="5285250"/>
              <a:ext cx="157500" cy="517500"/>
            </a:xfrm>
            <a:custGeom>
              <a:avLst/>
              <a:gdLst>
                <a:gd name="connsiteX0" fmla="*/ 78750 w 157500"/>
                <a:gd name="connsiteY0" fmla="*/ 78750 h 517500"/>
                <a:gd name="connsiteX1" fmla="*/ 78750 w 157500"/>
                <a:gd name="connsiteY1" fmla="*/ 438750 h 517500"/>
              </a:gdLst>
              <a:ahLst/>
              <a:cxnLst>
                <a:cxn ang="0">
                  <a:pos x="connsiteX0" y="connsiteY0"/>
                </a:cxn>
                <a:cxn ang="0">
                  <a:pos x="connsiteX1" y="connsiteY1"/>
                </a:cxn>
              </a:cxnLst>
              <a:rect l="l" t="t" r="r" b="b"/>
              <a:pathLst>
                <a:path w="157500" h="517500">
                  <a:moveTo>
                    <a:pt x="78750" y="78750"/>
                  </a:moveTo>
                  <a:lnTo>
                    <a:pt x="78750" y="43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1" name="任意多边形: 形状 240"/>
            <p:cNvSpPr/>
            <p:nvPr/>
          </p:nvSpPr>
          <p:spPr>
            <a:xfrm>
              <a:off x="6647250" y="5375250"/>
              <a:ext cx="157500" cy="517500"/>
            </a:xfrm>
            <a:custGeom>
              <a:avLst/>
              <a:gdLst>
                <a:gd name="connsiteX0" fmla="*/ 78750 w 157500"/>
                <a:gd name="connsiteY0" fmla="*/ 78750 h 517500"/>
                <a:gd name="connsiteX1" fmla="*/ 78750 w 157500"/>
                <a:gd name="connsiteY1" fmla="*/ 438750 h 517500"/>
              </a:gdLst>
              <a:ahLst/>
              <a:cxnLst>
                <a:cxn ang="0">
                  <a:pos x="connsiteX0" y="connsiteY0"/>
                </a:cxn>
                <a:cxn ang="0">
                  <a:pos x="connsiteX1" y="connsiteY1"/>
                </a:cxn>
              </a:cxnLst>
              <a:rect l="l" t="t" r="r" b="b"/>
              <a:pathLst>
                <a:path w="157500" h="517500">
                  <a:moveTo>
                    <a:pt x="78750" y="78750"/>
                  </a:moveTo>
                  <a:lnTo>
                    <a:pt x="78750" y="43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242" name="图形 77"/>
          <p:cNvSpPr/>
          <p:nvPr/>
        </p:nvSpPr>
        <p:spPr>
          <a:xfrm>
            <a:off x="7414765" y="5285248"/>
            <a:ext cx="585000" cy="585000"/>
          </a:xfrm>
          <a:custGeom>
            <a:avLst/>
            <a:gdLst>
              <a:gd name="connsiteX0" fmla="*/ 526236 w 585000"/>
              <a:gd name="connsiteY0" fmla="*/ 414452 h 585000"/>
              <a:gd name="connsiteX1" fmla="*/ 526236 w 585000"/>
              <a:gd name="connsiteY1" fmla="*/ 481952 h 585000"/>
              <a:gd name="connsiteX2" fmla="*/ 481419 w 585000"/>
              <a:gd name="connsiteY2" fmla="*/ 527135 h 585000"/>
              <a:gd name="connsiteX3" fmla="*/ 477185 w 585000"/>
              <a:gd name="connsiteY3" fmla="*/ 526952 h 585000"/>
              <a:gd name="connsiteX4" fmla="*/ 283010 w 585000"/>
              <a:gd name="connsiteY4" fmla="*/ 457877 h 585000"/>
              <a:gd name="connsiteX5" fmla="*/ 148010 w 585000"/>
              <a:gd name="connsiteY5" fmla="*/ 322877 h 585000"/>
              <a:gd name="connsiteX6" fmla="*/ 78935 w 585000"/>
              <a:gd name="connsiteY6" fmla="*/ 127802 h 585000"/>
              <a:gd name="connsiteX7" fmla="*/ 119703 w 585000"/>
              <a:gd name="connsiteY7" fmla="*/ 78935 h 585000"/>
              <a:gd name="connsiteX8" fmla="*/ 123710 w 585000"/>
              <a:gd name="connsiteY8" fmla="*/ 78752 h 585000"/>
              <a:gd name="connsiteX9" fmla="*/ 191210 w 585000"/>
              <a:gd name="connsiteY9" fmla="*/ 78752 h 585000"/>
              <a:gd name="connsiteX10" fmla="*/ 236211 w 585000"/>
              <a:gd name="connsiteY10" fmla="*/ 117452 h 585000"/>
              <a:gd name="connsiteX11" fmla="*/ 251961 w 585000"/>
              <a:gd name="connsiteY11" fmla="*/ 180677 h 585000"/>
              <a:gd name="connsiteX12" fmla="*/ 241836 w 585000"/>
              <a:gd name="connsiteY12" fmla="*/ 228152 h 585000"/>
              <a:gd name="connsiteX13" fmla="*/ 213260 w 585000"/>
              <a:gd name="connsiteY13" fmla="*/ 256727 h 585000"/>
              <a:gd name="connsiteX14" fmla="*/ 348261 w 585000"/>
              <a:gd name="connsiteY14" fmla="*/ 391727 h 585000"/>
              <a:gd name="connsiteX15" fmla="*/ 376835 w 585000"/>
              <a:gd name="connsiteY15" fmla="*/ 363152 h 585000"/>
              <a:gd name="connsiteX16" fmla="*/ 424310 w 585000"/>
              <a:gd name="connsiteY16" fmla="*/ 353027 h 585000"/>
              <a:gd name="connsiteX17" fmla="*/ 487535 w 585000"/>
              <a:gd name="connsiteY17" fmla="*/ 368777 h 585000"/>
              <a:gd name="connsiteX18" fmla="*/ 526235 w 585000"/>
              <a:gd name="connsiteY18" fmla="*/ 414452 h 58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5000" h="585000">
                <a:moveTo>
                  <a:pt x="526236" y="414452"/>
                </a:moveTo>
                <a:lnTo>
                  <a:pt x="526236" y="481952"/>
                </a:lnTo>
                <a:cubicBezTo>
                  <a:pt x="526336" y="506805"/>
                  <a:pt x="506271" y="527034"/>
                  <a:pt x="481419" y="527135"/>
                </a:cubicBezTo>
                <a:cubicBezTo>
                  <a:pt x="480005" y="527140"/>
                  <a:pt x="478593" y="527079"/>
                  <a:pt x="477185" y="526952"/>
                </a:cubicBezTo>
                <a:cubicBezTo>
                  <a:pt x="407949" y="519429"/>
                  <a:pt x="341443" y="495770"/>
                  <a:pt x="283010" y="457877"/>
                </a:cubicBezTo>
                <a:cubicBezTo>
                  <a:pt x="228647" y="423332"/>
                  <a:pt x="182556" y="377241"/>
                  <a:pt x="148010" y="322877"/>
                </a:cubicBezTo>
                <a:cubicBezTo>
                  <a:pt x="109985" y="264179"/>
                  <a:pt x="86321" y="197350"/>
                  <a:pt x="78935" y="127802"/>
                </a:cubicBezTo>
                <a:cubicBezTo>
                  <a:pt x="76699" y="103050"/>
                  <a:pt x="94951" y="81172"/>
                  <a:pt x="119703" y="78935"/>
                </a:cubicBezTo>
                <a:cubicBezTo>
                  <a:pt x="121035" y="78814"/>
                  <a:pt x="122373" y="78753"/>
                  <a:pt x="123710" y="78752"/>
                </a:cubicBezTo>
                <a:lnTo>
                  <a:pt x="191210" y="78752"/>
                </a:lnTo>
                <a:cubicBezTo>
                  <a:pt x="213797" y="78530"/>
                  <a:pt x="233049" y="95086"/>
                  <a:pt x="236211" y="117452"/>
                </a:cubicBezTo>
                <a:cubicBezTo>
                  <a:pt x="239060" y="139054"/>
                  <a:pt x="244343" y="160264"/>
                  <a:pt x="251961" y="180677"/>
                </a:cubicBezTo>
                <a:cubicBezTo>
                  <a:pt x="258142" y="197122"/>
                  <a:pt x="254188" y="215660"/>
                  <a:pt x="241836" y="228152"/>
                </a:cubicBezTo>
                <a:lnTo>
                  <a:pt x="213260" y="256727"/>
                </a:lnTo>
                <a:cubicBezTo>
                  <a:pt x="245290" y="313057"/>
                  <a:pt x="291931" y="359697"/>
                  <a:pt x="348261" y="391727"/>
                </a:cubicBezTo>
                <a:lnTo>
                  <a:pt x="376835" y="363152"/>
                </a:lnTo>
                <a:cubicBezTo>
                  <a:pt x="389327" y="350799"/>
                  <a:pt x="407866" y="346846"/>
                  <a:pt x="424310" y="353027"/>
                </a:cubicBezTo>
                <a:cubicBezTo>
                  <a:pt x="444724" y="360645"/>
                  <a:pt x="465934" y="365928"/>
                  <a:pt x="487535" y="368777"/>
                </a:cubicBezTo>
                <a:cubicBezTo>
                  <a:pt x="510161" y="371969"/>
                  <a:pt x="526802" y="391610"/>
                  <a:pt x="526235" y="414452"/>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8" name="组合 17"/>
          <p:cNvGrpSpPr/>
          <p:nvPr/>
        </p:nvGrpSpPr>
        <p:grpSpPr>
          <a:xfrm>
            <a:off x="8492250" y="5307750"/>
            <a:ext cx="607500" cy="562500"/>
            <a:chOff x="8492250" y="5307750"/>
            <a:chExt cx="607500" cy="562500"/>
          </a:xfrm>
        </p:grpSpPr>
        <p:sp>
          <p:nvSpPr>
            <p:cNvPr id="244" name="任意多边形: 形状 243"/>
            <p:cNvSpPr/>
            <p:nvPr/>
          </p:nvSpPr>
          <p:spPr>
            <a:xfrm>
              <a:off x="8852250" y="5307750"/>
              <a:ext cx="247500" cy="562500"/>
            </a:xfrm>
            <a:custGeom>
              <a:avLst/>
              <a:gdLst>
                <a:gd name="connsiteX0" fmla="*/ 78750 w 247500"/>
                <a:gd name="connsiteY0" fmla="*/ 78750 h 562500"/>
                <a:gd name="connsiteX1" fmla="*/ 168750 w 247500"/>
                <a:gd name="connsiteY1" fmla="*/ 78750 h 562500"/>
                <a:gd name="connsiteX2" fmla="*/ 168750 w 247500"/>
                <a:gd name="connsiteY2" fmla="*/ 483750 h 562500"/>
                <a:gd name="connsiteX3" fmla="*/ 78750 w 247500"/>
                <a:gd name="connsiteY3" fmla="*/ 483750 h 562500"/>
              </a:gdLst>
              <a:ahLst/>
              <a:cxnLst>
                <a:cxn ang="0">
                  <a:pos x="connsiteX0" y="connsiteY0"/>
                </a:cxn>
                <a:cxn ang="0">
                  <a:pos x="connsiteX1" y="connsiteY1"/>
                </a:cxn>
                <a:cxn ang="0">
                  <a:pos x="connsiteX2" y="connsiteY2"/>
                </a:cxn>
                <a:cxn ang="0">
                  <a:pos x="connsiteX3" y="connsiteY3"/>
                </a:cxn>
              </a:cxnLst>
              <a:rect l="l" t="t" r="r" b="b"/>
              <a:pathLst>
                <a:path w="247500" h="562500">
                  <a:moveTo>
                    <a:pt x="78750" y="78750"/>
                  </a:moveTo>
                  <a:lnTo>
                    <a:pt x="168750" y="78750"/>
                  </a:lnTo>
                  <a:lnTo>
                    <a:pt x="168750" y="483750"/>
                  </a:lnTo>
                  <a:lnTo>
                    <a:pt x="78750" y="48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5" name="任意多边形: 形状 244"/>
            <p:cNvSpPr/>
            <p:nvPr/>
          </p:nvSpPr>
          <p:spPr>
            <a:xfrm>
              <a:off x="8672250" y="5420250"/>
              <a:ext cx="247500" cy="450000"/>
            </a:xfrm>
            <a:custGeom>
              <a:avLst/>
              <a:gdLst>
                <a:gd name="connsiteX0" fmla="*/ 78750 w 247500"/>
                <a:gd name="connsiteY0" fmla="*/ 78750 h 450000"/>
                <a:gd name="connsiteX1" fmla="*/ 168750 w 247500"/>
                <a:gd name="connsiteY1" fmla="*/ 78750 h 450000"/>
                <a:gd name="connsiteX2" fmla="*/ 168750 w 247500"/>
                <a:gd name="connsiteY2" fmla="*/ 371250 h 450000"/>
                <a:gd name="connsiteX3" fmla="*/ 78750 w 247500"/>
                <a:gd name="connsiteY3" fmla="*/ 371250 h 450000"/>
              </a:gdLst>
              <a:ahLst/>
              <a:cxnLst>
                <a:cxn ang="0">
                  <a:pos x="connsiteX0" y="connsiteY0"/>
                </a:cxn>
                <a:cxn ang="0">
                  <a:pos x="connsiteX1" y="connsiteY1"/>
                </a:cxn>
                <a:cxn ang="0">
                  <a:pos x="connsiteX2" y="connsiteY2"/>
                </a:cxn>
                <a:cxn ang="0">
                  <a:pos x="connsiteX3" y="connsiteY3"/>
                </a:cxn>
              </a:cxnLst>
              <a:rect l="l" t="t" r="r" b="b"/>
              <a:pathLst>
                <a:path w="247500" h="450000">
                  <a:moveTo>
                    <a:pt x="78750" y="78750"/>
                  </a:moveTo>
                  <a:lnTo>
                    <a:pt x="168750" y="78750"/>
                  </a:lnTo>
                  <a:lnTo>
                    <a:pt x="168750" y="371250"/>
                  </a:lnTo>
                  <a:lnTo>
                    <a:pt x="78750" y="3712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6" name="任意多边形: 形状 245"/>
            <p:cNvSpPr/>
            <p:nvPr/>
          </p:nvSpPr>
          <p:spPr>
            <a:xfrm>
              <a:off x="8492250" y="5532750"/>
              <a:ext cx="247500" cy="337500"/>
            </a:xfrm>
            <a:custGeom>
              <a:avLst/>
              <a:gdLst>
                <a:gd name="connsiteX0" fmla="*/ 78750 w 247500"/>
                <a:gd name="connsiteY0" fmla="*/ 78750 h 337500"/>
                <a:gd name="connsiteX1" fmla="*/ 168750 w 247500"/>
                <a:gd name="connsiteY1" fmla="*/ 78750 h 337500"/>
                <a:gd name="connsiteX2" fmla="*/ 168750 w 247500"/>
                <a:gd name="connsiteY2" fmla="*/ 258750 h 337500"/>
                <a:gd name="connsiteX3" fmla="*/ 78750 w 247500"/>
                <a:gd name="connsiteY3" fmla="*/ 258750 h 337500"/>
              </a:gdLst>
              <a:ahLst/>
              <a:cxnLst>
                <a:cxn ang="0">
                  <a:pos x="connsiteX0" y="connsiteY0"/>
                </a:cxn>
                <a:cxn ang="0">
                  <a:pos x="connsiteX1" y="connsiteY1"/>
                </a:cxn>
                <a:cxn ang="0">
                  <a:pos x="connsiteX2" y="connsiteY2"/>
                </a:cxn>
                <a:cxn ang="0">
                  <a:pos x="connsiteX3" y="connsiteY3"/>
                </a:cxn>
              </a:cxnLst>
              <a:rect l="l" t="t" r="r" b="b"/>
              <a:pathLst>
                <a:path w="247500" h="337500">
                  <a:moveTo>
                    <a:pt x="78750" y="78750"/>
                  </a:moveTo>
                  <a:lnTo>
                    <a:pt x="168750" y="78750"/>
                  </a:lnTo>
                  <a:lnTo>
                    <a:pt x="168750" y="258750"/>
                  </a:lnTo>
                  <a:lnTo>
                    <a:pt x="78750" y="25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sp>
        <p:nvSpPr>
          <p:cNvPr id="247" name="图形 79"/>
          <p:cNvSpPr/>
          <p:nvPr/>
        </p:nvSpPr>
        <p:spPr>
          <a:xfrm>
            <a:off x="9572287" y="5271475"/>
            <a:ext cx="585000" cy="607500"/>
          </a:xfrm>
          <a:custGeom>
            <a:avLst/>
            <a:gdLst>
              <a:gd name="connsiteX0" fmla="*/ 516113 w 585000"/>
              <a:gd name="connsiteY0" fmla="*/ 296150 h 607500"/>
              <a:gd name="connsiteX1" fmla="*/ 309338 w 585000"/>
              <a:gd name="connsiteY1" fmla="*/ 502925 h 607500"/>
              <a:gd name="connsiteX2" fmla="*/ 118313 w 585000"/>
              <a:gd name="connsiteY2" fmla="*/ 502925 h 607500"/>
              <a:gd name="connsiteX3" fmla="*/ 118313 w 585000"/>
              <a:gd name="connsiteY3" fmla="*/ 311900 h 607500"/>
              <a:gd name="connsiteX4" fmla="*/ 325088 w 585000"/>
              <a:gd name="connsiteY4" fmla="*/ 105125 h 607500"/>
              <a:gd name="connsiteX5" fmla="*/ 452438 w 585000"/>
              <a:gd name="connsiteY5" fmla="*/ 105125 h 607500"/>
              <a:gd name="connsiteX6" fmla="*/ 452438 w 585000"/>
              <a:gd name="connsiteY6" fmla="*/ 232475 h 607500"/>
              <a:gd name="connsiteX7" fmla="*/ 245438 w 585000"/>
              <a:gd name="connsiteY7" fmla="*/ 439250 h 607500"/>
              <a:gd name="connsiteX8" fmla="*/ 181763 w 585000"/>
              <a:gd name="connsiteY8" fmla="*/ 439250 h 607500"/>
              <a:gd name="connsiteX9" fmla="*/ 181763 w 585000"/>
              <a:gd name="connsiteY9" fmla="*/ 375575 h 607500"/>
              <a:gd name="connsiteX10" fmla="*/ 372788 w 585000"/>
              <a:gd name="connsiteY10" fmla="*/ 184775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000" h="607500">
                <a:moveTo>
                  <a:pt x="516113" y="296150"/>
                </a:moveTo>
                <a:lnTo>
                  <a:pt x="309338" y="502925"/>
                </a:lnTo>
                <a:cubicBezTo>
                  <a:pt x="256587" y="555675"/>
                  <a:pt x="171063" y="555675"/>
                  <a:pt x="118313" y="502925"/>
                </a:cubicBezTo>
                <a:cubicBezTo>
                  <a:pt x="65562" y="450175"/>
                  <a:pt x="65562" y="364650"/>
                  <a:pt x="118313" y="311900"/>
                </a:cubicBezTo>
                <a:lnTo>
                  <a:pt x="325088" y="105125"/>
                </a:lnTo>
                <a:cubicBezTo>
                  <a:pt x="360254" y="69958"/>
                  <a:pt x="417271" y="69958"/>
                  <a:pt x="452438" y="105125"/>
                </a:cubicBezTo>
                <a:cubicBezTo>
                  <a:pt x="487604" y="140292"/>
                  <a:pt x="487604" y="197308"/>
                  <a:pt x="452438" y="232475"/>
                </a:cubicBezTo>
                <a:lnTo>
                  <a:pt x="245438" y="439250"/>
                </a:lnTo>
                <a:cubicBezTo>
                  <a:pt x="227854" y="456833"/>
                  <a:pt x="199346" y="456833"/>
                  <a:pt x="181763" y="439250"/>
                </a:cubicBezTo>
                <a:cubicBezTo>
                  <a:pt x="164179" y="421667"/>
                  <a:pt x="164179" y="393158"/>
                  <a:pt x="181763" y="375575"/>
                </a:cubicBezTo>
                <a:lnTo>
                  <a:pt x="372788" y="184775"/>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9" name="任意多边形: 形状 248"/>
          <p:cNvSpPr/>
          <p:nvPr/>
        </p:nvSpPr>
        <p:spPr>
          <a:xfrm>
            <a:off x="10629750" y="5262750"/>
            <a:ext cx="652500" cy="652500"/>
          </a:xfrm>
          <a:custGeom>
            <a:avLst/>
            <a:gdLst>
              <a:gd name="connsiteX0" fmla="*/ 78750 w 652500"/>
              <a:gd name="connsiteY0" fmla="*/ 78750 h 652500"/>
              <a:gd name="connsiteX1" fmla="*/ 573750 w 652500"/>
              <a:gd name="connsiteY1" fmla="*/ 573750 h 652500"/>
            </a:gdLst>
            <a:ahLst/>
            <a:cxnLst>
              <a:cxn ang="0">
                <a:pos x="connsiteX0" y="connsiteY0"/>
              </a:cxn>
              <a:cxn ang="0">
                <a:pos x="connsiteX1" y="connsiteY1"/>
              </a:cxn>
            </a:cxnLst>
            <a:rect l="l" t="t" r="r" b="b"/>
            <a:pathLst>
              <a:path w="652500" h="652500">
                <a:moveTo>
                  <a:pt x="78750" y="78750"/>
                </a:moveTo>
                <a:lnTo>
                  <a:pt x="573750" y="573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0" name="任意多边形: 形状 249"/>
          <p:cNvSpPr/>
          <p:nvPr/>
        </p:nvSpPr>
        <p:spPr>
          <a:xfrm>
            <a:off x="10983450" y="5489100"/>
            <a:ext cx="202500" cy="180000"/>
          </a:xfrm>
          <a:custGeom>
            <a:avLst/>
            <a:gdLst>
              <a:gd name="connsiteX0" fmla="*/ 78750 w 202500"/>
              <a:gd name="connsiteY0" fmla="*/ 78750 h 180000"/>
              <a:gd name="connsiteX1" fmla="*/ 130050 w 202500"/>
              <a:gd name="connsiteY1" fmla="*/ 112275 h 180000"/>
            </a:gdLst>
            <a:ahLst/>
            <a:cxnLst>
              <a:cxn ang="0">
                <a:pos x="connsiteX0" y="connsiteY0"/>
              </a:cxn>
              <a:cxn ang="0">
                <a:pos x="connsiteX1" y="connsiteY1"/>
              </a:cxn>
            </a:cxnLst>
            <a:rect l="l" t="t" r="r" b="b"/>
            <a:pathLst>
              <a:path w="202500" h="180000">
                <a:moveTo>
                  <a:pt x="78750" y="78750"/>
                </a:moveTo>
                <a:cubicBezTo>
                  <a:pt x="97180" y="87744"/>
                  <a:pt x="114413" y="99007"/>
                  <a:pt x="130050" y="112275"/>
                </a:cubicBez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1" name="任意多边形: 形状 250"/>
          <p:cNvSpPr/>
          <p:nvPr/>
        </p:nvSpPr>
        <p:spPr>
          <a:xfrm>
            <a:off x="10719750" y="5468850"/>
            <a:ext cx="270000" cy="202500"/>
          </a:xfrm>
          <a:custGeom>
            <a:avLst/>
            <a:gdLst>
              <a:gd name="connsiteX0" fmla="*/ 78750 w 270000"/>
              <a:gd name="connsiteY0" fmla="*/ 132525 h 202500"/>
              <a:gd name="connsiteX1" fmla="*/ 195075 w 270000"/>
              <a:gd name="connsiteY1" fmla="*/ 78750 h 202500"/>
            </a:gdLst>
            <a:ahLst/>
            <a:cxnLst>
              <a:cxn ang="0">
                <a:pos x="connsiteX0" y="connsiteY0"/>
              </a:cxn>
              <a:cxn ang="0">
                <a:pos x="connsiteX1" y="connsiteY1"/>
              </a:cxn>
            </a:cxnLst>
            <a:rect l="l" t="t" r="r" b="b"/>
            <a:pathLst>
              <a:path w="270000" h="202500">
                <a:moveTo>
                  <a:pt x="78750" y="132525"/>
                </a:moveTo>
                <a:cubicBezTo>
                  <a:pt x="112097" y="104644"/>
                  <a:pt x="152232" y="86090"/>
                  <a:pt x="195075" y="78750"/>
                </a:cubicBez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2" name="任意多边形: 形状 251"/>
          <p:cNvSpPr/>
          <p:nvPr/>
        </p:nvSpPr>
        <p:spPr>
          <a:xfrm>
            <a:off x="10848225" y="5352711"/>
            <a:ext cx="405000" cy="247500"/>
          </a:xfrm>
          <a:custGeom>
            <a:avLst/>
            <a:gdLst>
              <a:gd name="connsiteX0" fmla="*/ 78750 w 405000"/>
              <a:gd name="connsiteY0" fmla="*/ 79914 h 247500"/>
              <a:gd name="connsiteX1" fmla="*/ 345825 w 405000"/>
              <a:gd name="connsiteY1" fmla="*/ 168789 h 247500"/>
            </a:gdLst>
            <a:ahLst/>
            <a:cxnLst>
              <a:cxn ang="0">
                <a:pos x="connsiteX0" y="connsiteY0"/>
              </a:cxn>
              <a:cxn ang="0">
                <a:pos x="connsiteX1" y="connsiteY1"/>
              </a:cxn>
            </a:cxnLst>
            <a:rect l="l" t="t" r="r" b="b"/>
            <a:pathLst>
              <a:path w="405000" h="247500">
                <a:moveTo>
                  <a:pt x="78750" y="79914"/>
                </a:moveTo>
                <a:cubicBezTo>
                  <a:pt x="176147" y="72066"/>
                  <a:pt x="272551" y="104146"/>
                  <a:pt x="345825" y="168789"/>
                </a:cubicBez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3" name="任意多边形: 形状 252"/>
          <p:cNvSpPr/>
          <p:nvPr/>
        </p:nvSpPr>
        <p:spPr>
          <a:xfrm>
            <a:off x="10639200" y="5377950"/>
            <a:ext cx="247500" cy="202500"/>
          </a:xfrm>
          <a:custGeom>
            <a:avLst/>
            <a:gdLst>
              <a:gd name="connsiteX0" fmla="*/ 78750 w 247500"/>
              <a:gd name="connsiteY0" fmla="*/ 143550 h 202500"/>
              <a:gd name="connsiteX1" fmla="*/ 184500 w 247500"/>
              <a:gd name="connsiteY1" fmla="*/ 78750 h 202500"/>
            </a:gdLst>
            <a:ahLst/>
            <a:cxnLst>
              <a:cxn ang="0">
                <a:pos x="connsiteX0" y="connsiteY0"/>
              </a:cxn>
              <a:cxn ang="0">
                <a:pos x="connsiteX1" y="connsiteY1"/>
              </a:cxn>
            </a:cxnLst>
            <a:rect l="l" t="t" r="r" b="b"/>
            <a:pathLst>
              <a:path w="247500" h="202500">
                <a:moveTo>
                  <a:pt x="78750" y="143550"/>
                </a:moveTo>
                <a:cubicBezTo>
                  <a:pt x="109961" y="115962"/>
                  <a:pt x="145748" y="94033"/>
                  <a:pt x="184500" y="78750"/>
                </a:cubicBez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4" name="任意多边形: 形状 253"/>
          <p:cNvSpPr/>
          <p:nvPr/>
        </p:nvSpPr>
        <p:spPr>
          <a:xfrm>
            <a:off x="10799175" y="5577778"/>
            <a:ext cx="292500" cy="180000"/>
          </a:xfrm>
          <a:custGeom>
            <a:avLst/>
            <a:gdLst>
              <a:gd name="connsiteX0" fmla="*/ 78750 w 292500"/>
              <a:gd name="connsiteY0" fmla="*/ 103697 h 180000"/>
              <a:gd name="connsiteX1" fmla="*/ 235125 w 292500"/>
              <a:gd name="connsiteY1" fmla="*/ 103697 h 180000"/>
            </a:gdLst>
            <a:ahLst/>
            <a:cxnLst>
              <a:cxn ang="0">
                <a:pos x="connsiteX0" y="connsiteY0"/>
              </a:cxn>
              <a:cxn ang="0">
                <a:pos x="connsiteX1" y="connsiteY1"/>
              </a:cxn>
            </a:cxnLst>
            <a:rect l="l" t="t" r="r" b="b"/>
            <a:pathLst>
              <a:path w="292500" h="180000">
                <a:moveTo>
                  <a:pt x="78750" y="103697"/>
                </a:moveTo>
                <a:cubicBezTo>
                  <a:pt x="125569" y="70434"/>
                  <a:pt x="188306" y="70434"/>
                  <a:pt x="235125" y="103697"/>
                </a:cubicBez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5" name="任意多边形: 形状 254"/>
          <p:cNvSpPr/>
          <p:nvPr/>
        </p:nvSpPr>
        <p:spPr>
          <a:xfrm>
            <a:off x="10877250" y="5690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2192B"/>
        </a:solidFill>
        <a:effectLst/>
      </p:bgPr>
    </p:bg>
    <p:spTree>
      <p:nvGrpSpPr>
        <p:cNvPr id="1" name=""/>
        <p:cNvGrpSpPr/>
        <p:nvPr/>
      </p:nvGrpSpPr>
      <p:grpSpPr>
        <a:xfrm>
          <a:off x="0" y="0"/>
          <a:ext cx="0" cy="0"/>
          <a:chOff x="0" y="0"/>
          <a:chExt cx="0" cy="0"/>
        </a:xfrm>
      </p:grpSpPr>
      <p:sp>
        <p:nvSpPr>
          <p:cNvPr id="243" name="图形 179"/>
          <p:cNvSpPr/>
          <p:nvPr/>
        </p:nvSpPr>
        <p:spPr>
          <a:xfrm>
            <a:off x="9572249" y="942147"/>
            <a:ext cx="585000" cy="630000"/>
          </a:xfrm>
          <a:custGeom>
            <a:avLst/>
            <a:gdLst>
              <a:gd name="connsiteX0" fmla="*/ 236250 w 585000"/>
              <a:gd name="connsiteY0" fmla="*/ 484353 h 630000"/>
              <a:gd name="connsiteX1" fmla="*/ 78750 w 585000"/>
              <a:gd name="connsiteY1" fmla="*/ 416853 h 630000"/>
              <a:gd name="connsiteX2" fmla="*/ 393750 w 585000"/>
              <a:gd name="connsiteY2" fmla="*/ 551853 h 630000"/>
              <a:gd name="connsiteX3" fmla="*/ 393750 w 585000"/>
              <a:gd name="connsiteY3" fmla="*/ 464778 h 630000"/>
              <a:gd name="connsiteX4" fmla="*/ 372600 w 585000"/>
              <a:gd name="connsiteY4" fmla="*/ 406053 h 630000"/>
              <a:gd name="connsiteX5" fmla="*/ 517500 w 585000"/>
              <a:gd name="connsiteY5" fmla="*/ 248553 h 630000"/>
              <a:gd name="connsiteX6" fmla="*/ 483750 w 585000"/>
              <a:gd name="connsiteY6" fmla="*/ 164178 h 630000"/>
              <a:gd name="connsiteX7" fmla="*/ 481725 w 585000"/>
              <a:gd name="connsiteY7" fmla="*/ 79353 h 630000"/>
              <a:gd name="connsiteX8" fmla="*/ 393750 w 585000"/>
              <a:gd name="connsiteY8" fmla="*/ 112653 h 630000"/>
              <a:gd name="connsiteX9" fmla="*/ 236250 w 585000"/>
              <a:gd name="connsiteY9" fmla="*/ 112653 h 630000"/>
              <a:gd name="connsiteX10" fmla="*/ 148275 w 585000"/>
              <a:gd name="connsiteY10" fmla="*/ 79353 h 630000"/>
              <a:gd name="connsiteX11" fmla="*/ 146250 w 585000"/>
              <a:gd name="connsiteY11" fmla="*/ 164178 h 630000"/>
              <a:gd name="connsiteX12" fmla="*/ 112500 w 585000"/>
              <a:gd name="connsiteY12" fmla="*/ 249228 h 630000"/>
              <a:gd name="connsiteX13" fmla="*/ 257400 w 585000"/>
              <a:gd name="connsiteY13" fmla="*/ 406728 h 630000"/>
              <a:gd name="connsiteX14" fmla="*/ 236250 w 585000"/>
              <a:gd name="connsiteY14" fmla="*/ 464778 h 630000"/>
              <a:gd name="connsiteX15" fmla="*/ 236250 w 585000"/>
              <a:gd name="connsiteY15" fmla="*/ 551853 h 6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000" h="630000">
                <a:moveTo>
                  <a:pt x="236250" y="484353"/>
                </a:moveTo>
                <a:cubicBezTo>
                  <a:pt x="123750" y="518103"/>
                  <a:pt x="123750" y="428103"/>
                  <a:pt x="78750" y="416853"/>
                </a:cubicBezTo>
                <a:moveTo>
                  <a:pt x="393750" y="551853"/>
                </a:moveTo>
                <a:lnTo>
                  <a:pt x="393750" y="464778"/>
                </a:lnTo>
                <a:cubicBezTo>
                  <a:pt x="395457" y="443074"/>
                  <a:pt x="387754" y="421684"/>
                  <a:pt x="372600" y="406053"/>
                </a:cubicBezTo>
                <a:cubicBezTo>
                  <a:pt x="443250" y="398178"/>
                  <a:pt x="517500" y="371403"/>
                  <a:pt x="517500" y="248553"/>
                </a:cubicBezTo>
                <a:cubicBezTo>
                  <a:pt x="517494" y="217139"/>
                  <a:pt x="505411" y="186930"/>
                  <a:pt x="483750" y="164178"/>
                </a:cubicBezTo>
                <a:cubicBezTo>
                  <a:pt x="494007" y="136694"/>
                  <a:pt x="493282" y="106316"/>
                  <a:pt x="481725" y="79353"/>
                </a:cubicBezTo>
                <a:cubicBezTo>
                  <a:pt x="481725" y="79353"/>
                  <a:pt x="455175" y="71478"/>
                  <a:pt x="393750" y="112653"/>
                </a:cubicBezTo>
                <a:cubicBezTo>
                  <a:pt x="342180" y="98676"/>
                  <a:pt x="287820" y="98676"/>
                  <a:pt x="236250" y="112653"/>
                </a:cubicBezTo>
                <a:cubicBezTo>
                  <a:pt x="174825" y="71478"/>
                  <a:pt x="148275" y="79353"/>
                  <a:pt x="148275" y="79353"/>
                </a:cubicBezTo>
                <a:cubicBezTo>
                  <a:pt x="136718" y="106316"/>
                  <a:pt x="135993" y="136694"/>
                  <a:pt x="146250" y="164178"/>
                </a:cubicBezTo>
                <a:cubicBezTo>
                  <a:pt x="124428" y="187099"/>
                  <a:pt x="112332" y="217581"/>
                  <a:pt x="112500" y="249228"/>
                </a:cubicBezTo>
                <a:cubicBezTo>
                  <a:pt x="112500" y="371178"/>
                  <a:pt x="186750" y="397953"/>
                  <a:pt x="257400" y="406728"/>
                </a:cubicBezTo>
                <a:cubicBezTo>
                  <a:pt x="242429" y="422198"/>
                  <a:pt x="234740" y="443303"/>
                  <a:pt x="236250" y="464778"/>
                </a:cubicBezTo>
                <a:lnTo>
                  <a:pt x="236250" y="551853"/>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5" name="任意多边形: 形状 244"/>
          <p:cNvSpPr/>
          <p:nvPr/>
        </p:nvSpPr>
        <p:spPr>
          <a:xfrm>
            <a:off x="909750" y="1010250"/>
            <a:ext cx="652500" cy="517500"/>
          </a:xfrm>
          <a:custGeom>
            <a:avLst/>
            <a:gdLst>
              <a:gd name="connsiteX0" fmla="*/ 528750 w 652500"/>
              <a:gd name="connsiteY0" fmla="*/ 78750 h 517500"/>
              <a:gd name="connsiteX1" fmla="*/ 573750 w 652500"/>
              <a:gd name="connsiteY1" fmla="*/ 123750 h 517500"/>
              <a:gd name="connsiteX2" fmla="*/ 573750 w 652500"/>
              <a:gd name="connsiteY2" fmla="*/ 393750 h 517500"/>
              <a:gd name="connsiteX3" fmla="*/ 528750 w 652500"/>
              <a:gd name="connsiteY3" fmla="*/ 438750 h 517500"/>
              <a:gd name="connsiteX4" fmla="*/ 123750 w 652500"/>
              <a:gd name="connsiteY4" fmla="*/ 438750 h 517500"/>
              <a:gd name="connsiteX5" fmla="*/ 78750 w 652500"/>
              <a:gd name="connsiteY5" fmla="*/ 393750 h 517500"/>
              <a:gd name="connsiteX6" fmla="*/ 78750 w 652500"/>
              <a:gd name="connsiteY6" fmla="*/ 123750 h 517500"/>
              <a:gd name="connsiteX7" fmla="*/ 123750 w 652500"/>
              <a:gd name="connsiteY7" fmla="*/ 78750 h 5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2500" h="517500">
                <a:moveTo>
                  <a:pt x="528750" y="78750"/>
                </a:moveTo>
                <a:cubicBezTo>
                  <a:pt x="553603" y="78750"/>
                  <a:pt x="573750" y="98897"/>
                  <a:pt x="573750" y="123750"/>
                </a:cubicBezTo>
                <a:lnTo>
                  <a:pt x="573750" y="393750"/>
                </a:lnTo>
                <a:cubicBezTo>
                  <a:pt x="573750" y="418603"/>
                  <a:pt x="553603" y="438750"/>
                  <a:pt x="528750" y="438750"/>
                </a:cubicBezTo>
                <a:lnTo>
                  <a:pt x="123750" y="438750"/>
                </a:lnTo>
                <a:cubicBezTo>
                  <a:pt x="98897" y="438750"/>
                  <a:pt x="78750" y="418603"/>
                  <a:pt x="78750" y="393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6" name="任意多边形: 形状 245"/>
          <p:cNvSpPr/>
          <p:nvPr/>
        </p:nvSpPr>
        <p:spPr>
          <a:xfrm>
            <a:off x="909750" y="1145250"/>
            <a:ext cx="652500" cy="157500"/>
          </a:xfrm>
          <a:custGeom>
            <a:avLst/>
            <a:gdLst>
              <a:gd name="connsiteX0" fmla="*/ 78750 w 652500"/>
              <a:gd name="connsiteY0" fmla="*/ 78750 h 157500"/>
              <a:gd name="connsiteX1" fmla="*/ 573750 w 652500"/>
              <a:gd name="connsiteY1" fmla="*/ 78750 h 157500"/>
            </a:gdLst>
            <a:ahLst/>
            <a:cxnLst>
              <a:cxn ang="0">
                <a:pos x="connsiteX0" y="connsiteY0"/>
              </a:cxn>
              <a:cxn ang="0">
                <a:pos x="connsiteX1" y="connsiteY1"/>
              </a:cxn>
            </a:cxnLst>
            <a:rect l="l" t="t" r="r" b="b"/>
            <a:pathLst>
              <a:path w="652500" h="157500">
                <a:moveTo>
                  <a:pt x="78750" y="78750"/>
                </a:moveTo>
                <a:lnTo>
                  <a:pt x="57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8" name="任意多边形: 形状 247"/>
          <p:cNvSpPr/>
          <p:nvPr/>
        </p:nvSpPr>
        <p:spPr>
          <a:xfrm>
            <a:off x="2012251" y="96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49" name="任意多边形: 形状 248"/>
          <p:cNvSpPr/>
          <p:nvPr/>
        </p:nvSpPr>
        <p:spPr>
          <a:xfrm>
            <a:off x="2012251" y="1190250"/>
            <a:ext cx="607500" cy="157500"/>
          </a:xfrm>
          <a:custGeom>
            <a:avLst/>
            <a:gdLst>
              <a:gd name="connsiteX0" fmla="*/ 78750 w 607500"/>
              <a:gd name="connsiteY0" fmla="*/ 78750 h 157500"/>
              <a:gd name="connsiteX1" fmla="*/ 528750 w 607500"/>
              <a:gd name="connsiteY1" fmla="*/ 78750 h 157500"/>
            </a:gdLst>
            <a:ahLst/>
            <a:cxnLst>
              <a:cxn ang="0">
                <a:pos x="connsiteX0" y="connsiteY0"/>
              </a:cxn>
              <a:cxn ang="0">
                <a:pos x="connsiteX1" y="connsiteY1"/>
              </a:cxn>
            </a:cxnLst>
            <a:rect l="l" t="t" r="r" b="b"/>
            <a:pathLst>
              <a:path w="607500" h="157500">
                <a:moveTo>
                  <a:pt x="78750" y="78750"/>
                </a:moveTo>
                <a:lnTo>
                  <a:pt x="52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0" name="任意多边形: 形状 249"/>
          <p:cNvSpPr/>
          <p:nvPr/>
        </p:nvSpPr>
        <p:spPr>
          <a:xfrm>
            <a:off x="2147251" y="965250"/>
            <a:ext cx="337500" cy="607500"/>
          </a:xfrm>
          <a:custGeom>
            <a:avLst/>
            <a:gdLst>
              <a:gd name="connsiteX0" fmla="*/ 168750 w 337500"/>
              <a:gd name="connsiteY0" fmla="*/ 78750 h 607500"/>
              <a:gd name="connsiteX1" fmla="*/ 258750 w 337500"/>
              <a:gd name="connsiteY1" fmla="*/ 303750 h 607500"/>
              <a:gd name="connsiteX2" fmla="*/ 168750 w 337500"/>
              <a:gd name="connsiteY2" fmla="*/ 528750 h 607500"/>
              <a:gd name="connsiteX3" fmla="*/ 78750 w 337500"/>
              <a:gd name="connsiteY3" fmla="*/ 303750 h 607500"/>
              <a:gd name="connsiteX4" fmla="*/ 168750 w 337500"/>
              <a:gd name="connsiteY4" fmla="*/ 78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607500">
                <a:moveTo>
                  <a:pt x="168750" y="78750"/>
                </a:moveTo>
                <a:cubicBezTo>
                  <a:pt x="225029" y="140363"/>
                  <a:pt x="257012" y="220321"/>
                  <a:pt x="258750" y="303750"/>
                </a:cubicBezTo>
                <a:cubicBezTo>
                  <a:pt x="257012" y="387179"/>
                  <a:pt x="225029" y="467137"/>
                  <a:pt x="168750" y="528750"/>
                </a:cubicBezTo>
                <a:cubicBezTo>
                  <a:pt x="112471" y="467137"/>
                  <a:pt x="80488" y="387179"/>
                  <a:pt x="78750" y="303750"/>
                </a:cubicBezTo>
                <a:cubicBezTo>
                  <a:pt x="80488" y="220321"/>
                  <a:pt x="112471" y="140363"/>
                  <a:pt x="168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2" name="任意多边形: 形状 251"/>
          <p:cNvSpPr/>
          <p:nvPr/>
        </p:nvSpPr>
        <p:spPr>
          <a:xfrm>
            <a:off x="3203176" y="1145250"/>
            <a:ext cx="472500" cy="157500"/>
          </a:xfrm>
          <a:custGeom>
            <a:avLst/>
            <a:gdLst>
              <a:gd name="connsiteX0" fmla="*/ 393750 w 472500"/>
              <a:gd name="connsiteY0" fmla="*/ 78750 h 157500"/>
              <a:gd name="connsiteX1" fmla="*/ 78750 w 472500"/>
              <a:gd name="connsiteY1" fmla="*/ 78750 h 157500"/>
            </a:gdLst>
            <a:ahLst/>
            <a:cxnLst>
              <a:cxn ang="0">
                <a:pos x="connsiteX0" y="connsiteY0"/>
              </a:cxn>
              <a:cxn ang="0">
                <a:pos x="connsiteX1" y="connsiteY1"/>
              </a:cxn>
            </a:cxnLst>
            <a:rect l="l" t="t" r="r" b="b"/>
            <a:pathLst>
              <a:path w="472500" h="157500">
                <a:moveTo>
                  <a:pt x="39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3" name="任意多边形: 形状 252"/>
          <p:cNvSpPr/>
          <p:nvPr/>
        </p:nvSpPr>
        <p:spPr>
          <a:xfrm>
            <a:off x="3113176" y="105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4" name="任意多边形: 形状 253"/>
          <p:cNvSpPr/>
          <p:nvPr/>
        </p:nvSpPr>
        <p:spPr>
          <a:xfrm>
            <a:off x="3113176" y="123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5" name="任意多边形: 形状 254"/>
          <p:cNvSpPr/>
          <p:nvPr/>
        </p:nvSpPr>
        <p:spPr>
          <a:xfrm>
            <a:off x="3203176" y="1325250"/>
            <a:ext cx="472500" cy="157500"/>
          </a:xfrm>
          <a:custGeom>
            <a:avLst/>
            <a:gdLst>
              <a:gd name="connsiteX0" fmla="*/ 393750 w 472500"/>
              <a:gd name="connsiteY0" fmla="*/ 78750 h 157500"/>
              <a:gd name="connsiteX1" fmla="*/ 78750 w 472500"/>
              <a:gd name="connsiteY1" fmla="*/ 78750 h 157500"/>
            </a:gdLst>
            <a:ahLst/>
            <a:cxnLst>
              <a:cxn ang="0">
                <a:pos x="connsiteX0" y="connsiteY0"/>
              </a:cxn>
              <a:cxn ang="0">
                <a:pos x="connsiteX1" y="connsiteY1"/>
              </a:cxn>
            </a:cxnLst>
            <a:rect l="l" t="t" r="r" b="b"/>
            <a:pathLst>
              <a:path w="472500" h="157500">
                <a:moveTo>
                  <a:pt x="39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6" name="图形 183"/>
          <p:cNvSpPr/>
          <p:nvPr/>
        </p:nvSpPr>
        <p:spPr>
          <a:xfrm>
            <a:off x="4174764" y="942750"/>
            <a:ext cx="607500" cy="607500"/>
          </a:xfrm>
          <a:custGeom>
            <a:avLst/>
            <a:gdLst>
              <a:gd name="connsiteX0" fmla="*/ 369861 w 607500"/>
              <a:gd name="connsiteY0" fmla="*/ 168750 h 607500"/>
              <a:gd name="connsiteX1" fmla="*/ 458736 w 607500"/>
              <a:gd name="connsiteY1" fmla="*/ 257625 h 607500"/>
              <a:gd name="connsiteX2" fmla="*/ 369861 w 607500"/>
              <a:gd name="connsiteY2" fmla="*/ 78750 h 607500"/>
              <a:gd name="connsiteX3" fmla="*/ 548736 w 607500"/>
              <a:gd name="connsiteY3" fmla="*/ 257400 h 607500"/>
              <a:gd name="connsiteX4" fmla="*/ 526236 w 607500"/>
              <a:gd name="connsiteY4" fmla="*/ 436950 h 607500"/>
              <a:gd name="connsiteX5" fmla="*/ 526236 w 607500"/>
              <a:gd name="connsiteY5" fmla="*/ 504450 h 607500"/>
              <a:gd name="connsiteX6" fmla="*/ 481419 w 607500"/>
              <a:gd name="connsiteY6" fmla="*/ 549632 h 607500"/>
              <a:gd name="connsiteX7" fmla="*/ 477185 w 607500"/>
              <a:gd name="connsiteY7" fmla="*/ 549450 h 607500"/>
              <a:gd name="connsiteX8" fmla="*/ 283010 w 607500"/>
              <a:gd name="connsiteY8" fmla="*/ 480375 h 607500"/>
              <a:gd name="connsiteX9" fmla="*/ 148010 w 607500"/>
              <a:gd name="connsiteY9" fmla="*/ 345375 h 607500"/>
              <a:gd name="connsiteX10" fmla="*/ 78935 w 607500"/>
              <a:gd name="connsiteY10" fmla="*/ 150300 h 607500"/>
              <a:gd name="connsiteX11" fmla="*/ 119703 w 607500"/>
              <a:gd name="connsiteY11" fmla="*/ 101433 h 607500"/>
              <a:gd name="connsiteX12" fmla="*/ 123710 w 607500"/>
              <a:gd name="connsiteY12" fmla="*/ 101250 h 607500"/>
              <a:gd name="connsiteX13" fmla="*/ 191210 w 607500"/>
              <a:gd name="connsiteY13" fmla="*/ 101250 h 607500"/>
              <a:gd name="connsiteX14" fmla="*/ 236211 w 607500"/>
              <a:gd name="connsiteY14" fmla="*/ 139950 h 607500"/>
              <a:gd name="connsiteX15" fmla="*/ 251961 w 607500"/>
              <a:gd name="connsiteY15" fmla="*/ 203175 h 607500"/>
              <a:gd name="connsiteX16" fmla="*/ 241836 w 607500"/>
              <a:gd name="connsiteY16" fmla="*/ 250650 h 607500"/>
              <a:gd name="connsiteX17" fmla="*/ 213260 w 607500"/>
              <a:gd name="connsiteY17" fmla="*/ 279225 h 607500"/>
              <a:gd name="connsiteX18" fmla="*/ 348261 w 607500"/>
              <a:gd name="connsiteY18" fmla="*/ 414225 h 607500"/>
              <a:gd name="connsiteX19" fmla="*/ 376835 w 607500"/>
              <a:gd name="connsiteY19" fmla="*/ 385650 h 607500"/>
              <a:gd name="connsiteX20" fmla="*/ 424310 w 607500"/>
              <a:gd name="connsiteY20" fmla="*/ 375525 h 607500"/>
              <a:gd name="connsiteX21" fmla="*/ 487535 w 607500"/>
              <a:gd name="connsiteY21" fmla="*/ 391275 h 607500"/>
              <a:gd name="connsiteX22" fmla="*/ 526235 w 607500"/>
              <a:gd name="connsiteY22" fmla="*/ 4369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7500" h="607500">
                <a:moveTo>
                  <a:pt x="369861" y="168750"/>
                </a:moveTo>
                <a:cubicBezTo>
                  <a:pt x="414815" y="177521"/>
                  <a:pt x="449965" y="212670"/>
                  <a:pt x="458736" y="257625"/>
                </a:cubicBezTo>
                <a:moveTo>
                  <a:pt x="369861" y="78750"/>
                </a:moveTo>
                <a:cubicBezTo>
                  <a:pt x="463900" y="89197"/>
                  <a:pt x="538170" y="163373"/>
                  <a:pt x="548736" y="257400"/>
                </a:cubicBezTo>
                <a:moveTo>
                  <a:pt x="526236" y="436950"/>
                </a:moveTo>
                <a:lnTo>
                  <a:pt x="526236" y="504450"/>
                </a:lnTo>
                <a:cubicBezTo>
                  <a:pt x="526336" y="529303"/>
                  <a:pt x="506271" y="549531"/>
                  <a:pt x="481419" y="549632"/>
                </a:cubicBezTo>
                <a:cubicBezTo>
                  <a:pt x="480005" y="549638"/>
                  <a:pt x="478593" y="549577"/>
                  <a:pt x="477185" y="549450"/>
                </a:cubicBezTo>
                <a:cubicBezTo>
                  <a:pt x="407949" y="541927"/>
                  <a:pt x="341443" y="518268"/>
                  <a:pt x="283010" y="480375"/>
                </a:cubicBezTo>
                <a:cubicBezTo>
                  <a:pt x="228647" y="445830"/>
                  <a:pt x="182556" y="399739"/>
                  <a:pt x="148010" y="345375"/>
                </a:cubicBezTo>
                <a:cubicBezTo>
                  <a:pt x="109985" y="286677"/>
                  <a:pt x="86321" y="219847"/>
                  <a:pt x="78935" y="150300"/>
                </a:cubicBezTo>
                <a:cubicBezTo>
                  <a:pt x="76699" y="125548"/>
                  <a:pt x="94951" y="103669"/>
                  <a:pt x="119703" y="101433"/>
                </a:cubicBezTo>
                <a:cubicBezTo>
                  <a:pt x="121035" y="101312"/>
                  <a:pt x="122373" y="101251"/>
                  <a:pt x="123710" y="101250"/>
                </a:cubicBezTo>
                <a:lnTo>
                  <a:pt x="191210" y="101250"/>
                </a:lnTo>
                <a:cubicBezTo>
                  <a:pt x="213797" y="101028"/>
                  <a:pt x="233049" y="117584"/>
                  <a:pt x="236211" y="139950"/>
                </a:cubicBezTo>
                <a:cubicBezTo>
                  <a:pt x="239060" y="161552"/>
                  <a:pt x="244343" y="182761"/>
                  <a:pt x="251961" y="203175"/>
                </a:cubicBezTo>
                <a:cubicBezTo>
                  <a:pt x="258142" y="219620"/>
                  <a:pt x="254188" y="238158"/>
                  <a:pt x="241836" y="250650"/>
                </a:cubicBezTo>
                <a:lnTo>
                  <a:pt x="213260" y="279225"/>
                </a:lnTo>
                <a:cubicBezTo>
                  <a:pt x="245290" y="335555"/>
                  <a:pt x="291931" y="382195"/>
                  <a:pt x="348261" y="414225"/>
                </a:cubicBezTo>
                <a:lnTo>
                  <a:pt x="376835" y="385650"/>
                </a:lnTo>
                <a:cubicBezTo>
                  <a:pt x="389327" y="373297"/>
                  <a:pt x="407866" y="369343"/>
                  <a:pt x="424310" y="375525"/>
                </a:cubicBezTo>
                <a:cubicBezTo>
                  <a:pt x="444724" y="383142"/>
                  <a:pt x="465934" y="388426"/>
                  <a:pt x="487535" y="391275"/>
                </a:cubicBezTo>
                <a:cubicBezTo>
                  <a:pt x="510161" y="394467"/>
                  <a:pt x="526802" y="414108"/>
                  <a:pt x="526235" y="4369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8" name="任意多边形: 形状 257"/>
          <p:cNvSpPr/>
          <p:nvPr/>
        </p:nvSpPr>
        <p:spPr>
          <a:xfrm>
            <a:off x="5342250" y="987750"/>
            <a:ext cx="427500" cy="450000"/>
          </a:xfrm>
          <a:custGeom>
            <a:avLst/>
            <a:gdLst>
              <a:gd name="connsiteX0" fmla="*/ 78750 w 427500"/>
              <a:gd name="connsiteY0" fmla="*/ 78750 h 450000"/>
              <a:gd name="connsiteX1" fmla="*/ 78750 w 427500"/>
              <a:gd name="connsiteY1" fmla="*/ 236250 h 450000"/>
              <a:gd name="connsiteX2" fmla="*/ 213750 w 427500"/>
              <a:gd name="connsiteY2" fmla="*/ 371250 h 450000"/>
              <a:gd name="connsiteX3" fmla="*/ 213750 w 427500"/>
              <a:gd name="connsiteY3" fmla="*/ 371250 h 450000"/>
              <a:gd name="connsiteX4" fmla="*/ 348750 w 427500"/>
              <a:gd name="connsiteY4" fmla="*/ 236250 h 450000"/>
              <a:gd name="connsiteX5" fmla="*/ 348750 w 427500"/>
              <a:gd name="connsiteY5" fmla="*/ 78750 h 45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500" h="450000">
                <a:moveTo>
                  <a:pt x="78750" y="78750"/>
                </a:moveTo>
                <a:lnTo>
                  <a:pt x="78750" y="236250"/>
                </a:lnTo>
                <a:cubicBezTo>
                  <a:pt x="78750" y="310808"/>
                  <a:pt x="139192" y="371250"/>
                  <a:pt x="213750" y="371250"/>
                </a:cubicBezTo>
                <a:lnTo>
                  <a:pt x="213750" y="371250"/>
                </a:lnTo>
                <a:cubicBezTo>
                  <a:pt x="288308" y="371250"/>
                  <a:pt x="348750" y="310808"/>
                  <a:pt x="348750" y="236250"/>
                </a:cubicBezTo>
                <a:lnTo>
                  <a:pt x="34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59" name="任意多边形: 形状 258"/>
          <p:cNvSpPr/>
          <p:nvPr/>
        </p:nvSpPr>
        <p:spPr>
          <a:xfrm>
            <a:off x="5297250" y="1392750"/>
            <a:ext cx="517500" cy="157500"/>
          </a:xfrm>
          <a:custGeom>
            <a:avLst/>
            <a:gdLst>
              <a:gd name="connsiteX0" fmla="*/ 78750 w 517500"/>
              <a:gd name="connsiteY0" fmla="*/ 78750 h 157500"/>
              <a:gd name="connsiteX1" fmla="*/ 438750 w 517500"/>
              <a:gd name="connsiteY1" fmla="*/ 78750 h 157500"/>
            </a:gdLst>
            <a:ahLst/>
            <a:cxnLst>
              <a:cxn ang="0">
                <a:pos x="connsiteX0" y="connsiteY0"/>
              </a:cxn>
              <a:cxn ang="0">
                <a:pos x="connsiteX1" y="connsiteY1"/>
              </a:cxn>
            </a:cxnLst>
            <a:rect l="l" t="t" r="r" b="b"/>
            <a:pathLst>
              <a:path w="517500" h="157500">
                <a:moveTo>
                  <a:pt x="78750" y="78750"/>
                </a:moveTo>
                <a:lnTo>
                  <a:pt x="43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1" name="任意多边形: 形状 260"/>
          <p:cNvSpPr/>
          <p:nvPr/>
        </p:nvSpPr>
        <p:spPr>
          <a:xfrm>
            <a:off x="6377251" y="1190250"/>
            <a:ext cx="517500" cy="157500"/>
          </a:xfrm>
          <a:custGeom>
            <a:avLst/>
            <a:gdLst>
              <a:gd name="connsiteX0" fmla="*/ 438750 w 517500"/>
              <a:gd name="connsiteY0" fmla="*/ 78750 h 157500"/>
              <a:gd name="connsiteX1" fmla="*/ 78750 w 517500"/>
              <a:gd name="connsiteY1" fmla="*/ 78750 h 157500"/>
            </a:gdLst>
            <a:ahLst/>
            <a:cxnLst>
              <a:cxn ang="0">
                <a:pos x="connsiteX0" y="connsiteY0"/>
              </a:cxn>
              <a:cxn ang="0">
                <a:pos x="connsiteX1" y="connsiteY1"/>
              </a:cxn>
            </a:cxnLst>
            <a:rect l="l" t="t" r="r" b="b"/>
            <a:pathLst>
              <a:path w="517500" h="157500">
                <a:moveTo>
                  <a:pt x="43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2" name="任意多边形: 形状 261"/>
          <p:cNvSpPr/>
          <p:nvPr/>
        </p:nvSpPr>
        <p:spPr>
          <a:xfrm>
            <a:off x="6377251" y="1055250"/>
            <a:ext cx="292500" cy="427500"/>
          </a:xfrm>
          <a:custGeom>
            <a:avLst/>
            <a:gdLst>
              <a:gd name="connsiteX0" fmla="*/ 213750 w 292500"/>
              <a:gd name="connsiteY0" fmla="*/ 348750 h 427500"/>
              <a:gd name="connsiteX1" fmla="*/ 78750 w 292500"/>
              <a:gd name="connsiteY1" fmla="*/ 213750 h 427500"/>
              <a:gd name="connsiteX2" fmla="*/ 213750 w 292500"/>
              <a:gd name="connsiteY2" fmla="*/ 78750 h 427500"/>
            </a:gdLst>
            <a:ahLst/>
            <a:cxnLst>
              <a:cxn ang="0">
                <a:pos x="connsiteX0" y="connsiteY0"/>
              </a:cxn>
              <a:cxn ang="0">
                <a:pos x="connsiteX1" y="connsiteY1"/>
              </a:cxn>
              <a:cxn ang="0">
                <a:pos x="connsiteX2" y="connsiteY2"/>
              </a:cxn>
            </a:cxnLst>
            <a:rect l="l" t="t" r="r" b="b"/>
            <a:pathLst>
              <a:path w="292500" h="427500">
                <a:moveTo>
                  <a:pt x="213750" y="348750"/>
                </a:moveTo>
                <a:lnTo>
                  <a:pt x="78750" y="213750"/>
                </a:lnTo>
                <a:lnTo>
                  <a:pt x="213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3" name="图形 186"/>
          <p:cNvSpPr/>
          <p:nvPr/>
        </p:nvSpPr>
        <p:spPr>
          <a:xfrm>
            <a:off x="4162095" y="2067709"/>
            <a:ext cx="607500" cy="562500"/>
          </a:xfrm>
          <a:custGeom>
            <a:avLst/>
            <a:gdLst>
              <a:gd name="connsiteX0" fmla="*/ 512804 w 607500"/>
              <a:gd name="connsiteY0" fmla="*/ 115016 h 562500"/>
              <a:gd name="connsiteX1" fmla="*/ 337795 w 607500"/>
              <a:gd name="connsiteY1" fmla="*/ 114975 h 562500"/>
              <a:gd name="connsiteX2" fmla="*/ 337754 w 607500"/>
              <a:gd name="connsiteY2" fmla="*/ 115016 h 562500"/>
              <a:gd name="connsiteX3" fmla="*/ 313904 w 607500"/>
              <a:gd name="connsiteY3" fmla="*/ 138866 h 562500"/>
              <a:gd name="connsiteX4" fmla="*/ 290054 w 607500"/>
              <a:gd name="connsiteY4" fmla="*/ 115016 h 562500"/>
              <a:gd name="connsiteX5" fmla="*/ 115004 w 607500"/>
              <a:gd name="connsiteY5" fmla="*/ 115016 h 562500"/>
              <a:gd name="connsiteX6" fmla="*/ 115004 w 607500"/>
              <a:gd name="connsiteY6" fmla="*/ 290066 h 562500"/>
              <a:gd name="connsiteX7" fmla="*/ 138854 w 607500"/>
              <a:gd name="connsiteY7" fmla="*/ 313916 h 562500"/>
              <a:gd name="connsiteX8" fmla="*/ 313904 w 607500"/>
              <a:gd name="connsiteY8" fmla="*/ 488966 h 562500"/>
              <a:gd name="connsiteX9" fmla="*/ 488954 w 607500"/>
              <a:gd name="connsiteY9" fmla="*/ 313916 h 562500"/>
              <a:gd name="connsiteX10" fmla="*/ 512804 w 607500"/>
              <a:gd name="connsiteY10" fmla="*/ 290066 h 562500"/>
              <a:gd name="connsiteX11" fmla="*/ 512845 w 607500"/>
              <a:gd name="connsiteY11" fmla="*/ 115057 h 562500"/>
              <a:gd name="connsiteX12" fmla="*/ 512804 w 607500"/>
              <a:gd name="connsiteY12" fmla="*/ 115016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7500" h="562500">
                <a:moveTo>
                  <a:pt x="512804" y="115016"/>
                </a:moveTo>
                <a:cubicBezTo>
                  <a:pt x="464488" y="66677"/>
                  <a:pt x="386134" y="66659"/>
                  <a:pt x="337795" y="114975"/>
                </a:cubicBezTo>
                <a:cubicBezTo>
                  <a:pt x="337781" y="114989"/>
                  <a:pt x="337768" y="115002"/>
                  <a:pt x="337754" y="115016"/>
                </a:cubicBezTo>
                <a:lnTo>
                  <a:pt x="313904" y="138866"/>
                </a:lnTo>
                <a:lnTo>
                  <a:pt x="290054" y="115016"/>
                </a:lnTo>
                <a:cubicBezTo>
                  <a:pt x="241715" y="66677"/>
                  <a:pt x="163343" y="66677"/>
                  <a:pt x="115004" y="115016"/>
                </a:cubicBezTo>
                <a:cubicBezTo>
                  <a:pt x="66665" y="163355"/>
                  <a:pt x="66665" y="241727"/>
                  <a:pt x="115004" y="290066"/>
                </a:cubicBezTo>
                <a:lnTo>
                  <a:pt x="138854" y="313916"/>
                </a:lnTo>
                <a:lnTo>
                  <a:pt x="313904" y="488966"/>
                </a:lnTo>
                <a:lnTo>
                  <a:pt x="488954" y="313916"/>
                </a:lnTo>
                <a:lnTo>
                  <a:pt x="512804" y="290066"/>
                </a:lnTo>
                <a:cubicBezTo>
                  <a:pt x="561143" y="241750"/>
                  <a:pt x="561161" y="163396"/>
                  <a:pt x="512845" y="115057"/>
                </a:cubicBezTo>
                <a:cubicBezTo>
                  <a:pt x="512831" y="115043"/>
                  <a:pt x="512818" y="115030"/>
                  <a:pt x="512804" y="115016"/>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5" name="任意多边形: 形状 264"/>
          <p:cNvSpPr/>
          <p:nvPr/>
        </p:nvSpPr>
        <p:spPr>
          <a:xfrm>
            <a:off x="3405676" y="2157750"/>
            <a:ext cx="315000" cy="382500"/>
          </a:xfrm>
          <a:custGeom>
            <a:avLst/>
            <a:gdLst>
              <a:gd name="connsiteX0" fmla="*/ 236250 w 315000"/>
              <a:gd name="connsiteY0" fmla="*/ 78750 h 382500"/>
              <a:gd name="connsiteX1" fmla="*/ 78750 w 315000"/>
              <a:gd name="connsiteY1" fmla="*/ 191250 h 382500"/>
              <a:gd name="connsiteX2" fmla="*/ 236250 w 315000"/>
              <a:gd name="connsiteY2" fmla="*/ 303750 h 382500"/>
              <a:gd name="connsiteX3" fmla="*/ 236250 w 315000"/>
              <a:gd name="connsiteY3" fmla="*/ 78750 h 382500"/>
            </a:gdLst>
            <a:ahLst/>
            <a:cxnLst>
              <a:cxn ang="0">
                <a:pos x="connsiteX0" y="connsiteY0"/>
              </a:cxn>
              <a:cxn ang="0">
                <a:pos x="connsiteX1" y="connsiteY1"/>
              </a:cxn>
              <a:cxn ang="0">
                <a:pos x="connsiteX2" y="connsiteY2"/>
              </a:cxn>
              <a:cxn ang="0">
                <a:pos x="connsiteX3" y="connsiteY3"/>
              </a:cxn>
            </a:cxnLst>
            <a:rect l="l" t="t" r="r" b="b"/>
            <a:pathLst>
              <a:path w="315000" h="382500">
                <a:moveTo>
                  <a:pt x="236250" y="78750"/>
                </a:moveTo>
                <a:lnTo>
                  <a:pt x="78750" y="191250"/>
                </a:lnTo>
                <a:lnTo>
                  <a:pt x="236250" y="303750"/>
                </a:lnTo>
                <a:lnTo>
                  <a:pt x="2362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6" name="任意多边形: 形状 265"/>
          <p:cNvSpPr/>
          <p:nvPr/>
        </p:nvSpPr>
        <p:spPr>
          <a:xfrm>
            <a:off x="3068176" y="2112750"/>
            <a:ext cx="495000" cy="472500"/>
          </a:xfrm>
          <a:custGeom>
            <a:avLst/>
            <a:gdLst>
              <a:gd name="connsiteX0" fmla="*/ 371250 w 495000"/>
              <a:gd name="connsiteY0" fmla="*/ 78750 h 472500"/>
              <a:gd name="connsiteX1" fmla="*/ 416250 w 495000"/>
              <a:gd name="connsiteY1" fmla="*/ 123750 h 472500"/>
              <a:gd name="connsiteX2" fmla="*/ 416250 w 495000"/>
              <a:gd name="connsiteY2" fmla="*/ 348750 h 472500"/>
              <a:gd name="connsiteX3" fmla="*/ 371250 w 495000"/>
              <a:gd name="connsiteY3" fmla="*/ 393750 h 472500"/>
              <a:gd name="connsiteX4" fmla="*/ 123750 w 495000"/>
              <a:gd name="connsiteY4" fmla="*/ 393750 h 472500"/>
              <a:gd name="connsiteX5" fmla="*/ 78750 w 495000"/>
              <a:gd name="connsiteY5" fmla="*/ 348750 h 472500"/>
              <a:gd name="connsiteX6" fmla="*/ 78750 w 495000"/>
              <a:gd name="connsiteY6" fmla="*/ 123750 h 472500"/>
              <a:gd name="connsiteX7" fmla="*/ 123750 w 495000"/>
              <a:gd name="connsiteY7" fmla="*/ 78750 h 4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000" h="472500">
                <a:moveTo>
                  <a:pt x="371250" y="78750"/>
                </a:moveTo>
                <a:cubicBezTo>
                  <a:pt x="396103" y="78750"/>
                  <a:pt x="416250" y="98897"/>
                  <a:pt x="416250" y="123750"/>
                </a:cubicBezTo>
                <a:lnTo>
                  <a:pt x="416250" y="348750"/>
                </a:lnTo>
                <a:cubicBezTo>
                  <a:pt x="416250" y="373603"/>
                  <a:pt x="396103" y="393750"/>
                  <a:pt x="371250" y="393750"/>
                </a:cubicBezTo>
                <a:lnTo>
                  <a:pt x="123750" y="393750"/>
                </a:lnTo>
                <a:cubicBezTo>
                  <a:pt x="98897" y="393750"/>
                  <a:pt x="78750" y="373603"/>
                  <a:pt x="78750" y="34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8" name="任意多边形: 形状 267"/>
          <p:cNvSpPr/>
          <p:nvPr/>
        </p:nvSpPr>
        <p:spPr>
          <a:xfrm>
            <a:off x="2012249" y="2045121"/>
            <a:ext cx="585000" cy="607500"/>
          </a:xfrm>
          <a:custGeom>
            <a:avLst/>
            <a:gdLst>
              <a:gd name="connsiteX0" fmla="*/ 528750 w 585000"/>
              <a:gd name="connsiteY0" fmla="*/ 282954 h 607500"/>
              <a:gd name="connsiteX1" fmla="*/ 528750 w 585000"/>
              <a:gd name="connsiteY1" fmla="*/ 303879 h 607500"/>
              <a:gd name="connsiteX2" fmla="*/ 303621 w 585000"/>
              <a:gd name="connsiteY2" fmla="*/ 528750 h 607500"/>
              <a:gd name="connsiteX3" fmla="*/ 78750 w 585000"/>
              <a:gd name="connsiteY3" fmla="*/ 303621 h 607500"/>
              <a:gd name="connsiteX4" fmla="*/ 303879 w 585000"/>
              <a:gd name="connsiteY4" fmla="*/ 78750 h 607500"/>
              <a:gd name="connsiteX5" fmla="*/ 395325 w 585000"/>
              <a:gd name="connsiteY5" fmla="*/ 98229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5000" h="607500">
                <a:moveTo>
                  <a:pt x="528750" y="282954"/>
                </a:moveTo>
                <a:lnTo>
                  <a:pt x="528750" y="303879"/>
                </a:lnTo>
                <a:cubicBezTo>
                  <a:pt x="528679" y="428143"/>
                  <a:pt x="427885" y="528821"/>
                  <a:pt x="303621" y="528750"/>
                </a:cubicBezTo>
                <a:cubicBezTo>
                  <a:pt x="179357" y="528679"/>
                  <a:pt x="78679" y="427885"/>
                  <a:pt x="78750" y="303621"/>
                </a:cubicBezTo>
                <a:cubicBezTo>
                  <a:pt x="78821" y="179357"/>
                  <a:pt x="179615" y="78679"/>
                  <a:pt x="303879" y="78750"/>
                </a:cubicBezTo>
                <a:cubicBezTo>
                  <a:pt x="335388" y="78768"/>
                  <a:pt x="366543" y="85404"/>
                  <a:pt x="395325" y="98229"/>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69" name="任意多边形: 形状 268"/>
          <p:cNvSpPr/>
          <p:nvPr/>
        </p:nvSpPr>
        <p:spPr>
          <a:xfrm>
            <a:off x="2169749" y="2067750"/>
            <a:ext cx="472500" cy="405000"/>
          </a:xfrm>
          <a:custGeom>
            <a:avLst/>
            <a:gdLst>
              <a:gd name="connsiteX0" fmla="*/ 393750 w 472500"/>
              <a:gd name="connsiteY0" fmla="*/ 78750 h 405000"/>
              <a:gd name="connsiteX1" fmla="*/ 146250 w 472500"/>
              <a:gd name="connsiteY1" fmla="*/ 326250 h 405000"/>
              <a:gd name="connsiteX2" fmla="*/ 78750 w 472500"/>
              <a:gd name="connsiteY2" fmla="*/ 258750 h 405000"/>
            </a:gdLst>
            <a:ahLst/>
            <a:cxnLst>
              <a:cxn ang="0">
                <a:pos x="connsiteX0" y="connsiteY0"/>
              </a:cxn>
              <a:cxn ang="0">
                <a:pos x="connsiteX1" y="connsiteY1"/>
              </a:cxn>
              <a:cxn ang="0">
                <a:pos x="connsiteX2" y="connsiteY2"/>
              </a:cxn>
            </a:cxnLst>
            <a:rect l="l" t="t" r="r" b="b"/>
            <a:pathLst>
              <a:path w="472500" h="405000">
                <a:moveTo>
                  <a:pt x="393750" y="78750"/>
                </a:moveTo>
                <a:lnTo>
                  <a:pt x="146250" y="326250"/>
                </a:lnTo>
                <a:lnTo>
                  <a:pt x="78750" y="25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1" name="任意多边形: 形状 270"/>
          <p:cNvSpPr/>
          <p:nvPr/>
        </p:nvSpPr>
        <p:spPr>
          <a:xfrm>
            <a:off x="909750" y="2337750"/>
            <a:ext cx="495000" cy="292500"/>
          </a:xfrm>
          <a:custGeom>
            <a:avLst/>
            <a:gdLst>
              <a:gd name="connsiteX0" fmla="*/ 416250 w 495000"/>
              <a:gd name="connsiteY0" fmla="*/ 213750 h 292500"/>
              <a:gd name="connsiteX1" fmla="*/ 416250 w 495000"/>
              <a:gd name="connsiteY1" fmla="*/ 168750 h 292500"/>
              <a:gd name="connsiteX2" fmla="*/ 326250 w 495000"/>
              <a:gd name="connsiteY2" fmla="*/ 78750 h 292500"/>
              <a:gd name="connsiteX3" fmla="*/ 168750 w 495000"/>
              <a:gd name="connsiteY3" fmla="*/ 78750 h 292500"/>
              <a:gd name="connsiteX4" fmla="*/ 78750 w 495000"/>
              <a:gd name="connsiteY4" fmla="*/ 168750 h 292500"/>
              <a:gd name="connsiteX5" fmla="*/ 78750 w 495000"/>
              <a:gd name="connsiteY5" fmla="*/ 213750 h 29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000" h="292500">
                <a:moveTo>
                  <a:pt x="416250" y="213750"/>
                </a:moveTo>
                <a:lnTo>
                  <a:pt x="416250" y="168750"/>
                </a:lnTo>
                <a:cubicBezTo>
                  <a:pt x="416250" y="119044"/>
                  <a:pt x="375956" y="78750"/>
                  <a:pt x="326250" y="78750"/>
                </a:cubicBezTo>
                <a:lnTo>
                  <a:pt x="168750" y="78750"/>
                </a:lnTo>
                <a:cubicBezTo>
                  <a:pt x="119044" y="78750"/>
                  <a:pt x="78750" y="119044"/>
                  <a:pt x="78750" y="168750"/>
                </a:cubicBez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2" name="任意多边形: 形状 271"/>
          <p:cNvSpPr/>
          <p:nvPr/>
        </p:nvSpPr>
        <p:spPr>
          <a:xfrm>
            <a:off x="988500" y="20677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3" name="任意多边形: 形状 272"/>
          <p:cNvSpPr/>
          <p:nvPr/>
        </p:nvSpPr>
        <p:spPr>
          <a:xfrm>
            <a:off x="1269750" y="2247750"/>
            <a:ext cx="292500" cy="157500"/>
          </a:xfrm>
          <a:custGeom>
            <a:avLst/>
            <a:gdLst>
              <a:gd name="connsiteX0" fmla="*/ 213750 w 292500"/>
              <a:gd name="connsiteY0" fmla="*/ 78750 h 157500"/>
              <a:gd name="connsiteX1" fmla="*/ 78750 w 292500"/>
              <a:gd name="connsiteY1" fmla="*/ 78750 h 157500"/>
            </a:gdLst>
            <a:ahLst/>
            <a:cxnLst>
              <a:cxn ang="0">
                <a:pos x="connsiteX0" y="connsiteY0"/>
              </a:cxn>
              <a:cxn ang="0">
                <a:pos x="connsiteX1" y="connsiteY1"/>
              </a:cxn>
            </a:cxnLst>
            <a:rect l="l" t="t" r="r" b="b"/>
            <a:pathLst>
              <a:path w="292500" h="157500">
                <a:moveTo>
                  <a:pt x="21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4" name="图形 190"/>
          <p:cNvSpPr/>
          <p:nvPr/>
        </p:nvSpPr>
        <p:spPr>
          <a:xfrm>
            <a:off x="10652250" y="965250"/>
            <a:ext cx="585000" cy="607500"/>
          </a:xfrm>
          <a:custGeom>
            <a:avLst/>
            <a:gdLst>
              <a:gd name="connsiteX0" fmla="*/ 348750 w 585000"/>
              <a:gd name="connsiteY0" fmla="*/ 236250 h 607500"/>
              <a:gd name="connsiteX1" fmla="*/ 348750 w 585000"/>
              <a:gd name="connsiteY1" fmla="*/ 146250 h 607500"/>
              <a:gd name="connsiteX2" fmla="*/ 281250 w 585000"/>
              <a:gd name="connsiteY2" fmla="*/ 78750 h 607500"/>
              <a:gd name="connsiteX3" fmla="*/ 191250 w 585000"/>
              <a:gd name="connsiteY3" fmla="*/ 281250 h 607500"/>
              <a:gd name="connsiteX4" fmla="*/ 191250 w 585000"/>
              <a:gd name="connsiteY4" fmla="*/ 528750 h 607500"/>
              <a:gd name="connsiteX5" fmla="*/ 445050 w 585000"/>
              <a:gd name="connsiteY5" fmla="*/ 528750 h 607500"/>
              <a:gd name="connsiteX6" fmla="*/ 490050 w 585000"/>
              <a:gd name="connsiteY6" fmla="*/ 490500 h 607500"/>
              <a:gd name="connsiteX7" fmla="*/ 521100 w 585000"/>
              <a:gd name="connsiteY7" fmla="*/ 288000 h 607500"/>
              <a:gd name="connsiteX8" fmla="*/ 483362 w 585000"/>
              <a:gd name="connsiteY8" fmla="*/ 236757 h 607500"/>
              <a:gd name="connsiteX9" fmla="*/ 476100 w 585000"/>
              <a:gd name="connsiteY9" fmla="*/ 236250 h 607500"/>
              <a:gd name="connsiteX10" fmla="*/ 191250 w 585000"/>
              <a:gd name="connsiteY10" fmla="*/ 528750 h 607500"/>
              <a:gd name="connsiteX11" fmla="*/ 123750 w 585000"/>
              <a:gd name="connsiteY11" fmla="*/ 528750 h 607500"/>
              <a:gd name="connsiteX12" fmla="*/ 78750 w 585000"/>
              <a:gd name="connsiteY12" fmla="*/ 483750 h 607500"/>
              <a:gd name="connsiteX13" fmla="*/ 78750 w 585000"/>
              <a:gd name="connsiteY13" fmla="*/ 326250 h 607500"/>
              <a:gd name="connsiteX14" fmla="*/ 123750 w 585000"/>
              <a:gd name="connsiteY14" fmla="*/ 281250 h 607500"/>
              <a:gd name="connsiteX15" fmla="*/ 191250 w 585000"/>
              <a:gd name="connsiteY15" fmla="*/ 2812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000" h="607500">
                <a:moveTo>
                  <a:pt x="348750" y="236250"/>
                </a:moveTo>
                <a:lnTo>
                  <a:pt x="348750" y="146250"/>
                </a:lnTo>
                <a:cubicBezTo>
                  <a:pt x="348750" y="108971"/>
                  <a:pt x="318529" y="78750"/>
                  <a:pt x="281250" y="78750"/>
                </a:cubicBezTo>
                <a:lnTo>
                  <a:pt x="191250" y="281250"/>
                </a:lnTo>
                <a:lnTo>
                  <a:pt x="191250" y="528750"/>
                </a:lnTo>
                <a:lnTo>
                  <a:pt x="445050" y="528750"/>
                </a:lnTo>
                <a:cubicBezTo>
                  <a:pt x="467489" y="529004"/>
                  <a:pt x="486685" y="512687"/>
                  <a:pt x="490050" y="490500"/>
                </a:cubicBezTo>
                <a:lnTo>
                  <a:pt x="521100" y="288000"/>
                </a:lnTo>
                <a:cubicBezTo>
                  <a:pt x="524830" y="263429"/>
                  <a:pt x="507934" y="240486"/>
                  <a:pt x="483362" y="236757"/>
                </a:cubicBezTo>
                <a:cubicBezTo>
                  <a:pt x="480959" y="236392"/>
                  <a:pt x="478531" y="236222"/>
                  <a:pt x="476100" y="236250"/>
                </a:cubicBezTo>
                <a:close/>
                <a:moveTo>
                  <a:pt x="191250" y="528750"/>
                </a:moveTo>
                <a:lnTo>
                  <a:pt x="123750" y="528750"/>
                </a:lnTo>
                <a:cubicBezTo>
                  <a:pt x="98897" y="528750"/>
                  <a:pt x="78750" y="508603"/>
                  <a:pt x="78750" y="483750"/>
                </a:cubicBezTo>
                <a:lnTo>
                  <a:pt x="78750" y="326250"/>
                </a:lnTo>
                <a:cubicBezTo>
                  <a:pt x="78750" y="301397"/>
                  <a:pt x="98897" y="281250"/>
                  <a:pt x="123750" y="281250"/>
                </a:cubicBezTo>
                <a:lnTo>
                  <a:pt x="191250" y="2812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6" name="任意多边形: 形状 275"/>
          <p:cNvSpPr/>
          <p:nvPr/>
        </p:nvSpPr>
        <p:spPr>
          <a:xfrm>
            <a:off x="8582248" y="1077750"/>
            <a:ext cx="270000" cy="382500"/>
          </a:xfrm>
          <a:custGeom>
            <a:avLst/>
            <a:gdLst>
              <a:gd name="connsiteX0" fmla="*/ 191250 w 270000"/>
              <a:gd name="connsiteY0" fmla="*/ 303750 h 382500"/>
              <a:gd name="connsiteX1" fmla="*/ 78750 w 270000"/>
              <a:gd name="connsiteY1" fmla="*/ 191250 h 382500"/>
              <a:gd name="connsiteX2" fmla="*/ 191250 w 270000"/>
              <a:gd name="connsiteY2" fmla="*/ 78750 h 382500"/>
            </a:gdLst>
            <a:ahLst/>
            <a:cxnLst>
              <a:cxn ang="0">
                <a:pos x="connsiteX0" y="connsiteY0"/>
              </a:cxn>
              <a:cxn ang="0">
                <a:pos x="connsiteX1" y="connsiteY1"/>
              </a:cxn>
              <a:cxn ang="0">
                <a:pos x="connsiteX2" y="connsiteY2"/>
              </a:cxn>
            </a:cxnLst>
            <a:rect l="l" t="t" r="r" b="b"/>
            <a:pathLst>
              <a:path w="270000" h="382500">
                <a:moveTo>
                  <a:pt x="191250" y="303750"/>
                </a:moveTo>
                <a:lnTo>
                  <a:pt x="78750" y="191250"/>
                </a:lnTo>
                <a:lnTo>
                  <a:pt x="1912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7" name="任意多边形: 形状 276"/>
          <p:cNvSpPr/>
          <p:nvPr/>
        </p:nvSpPr>
        <p:spPr>
          <a:xfrm>
            <a:off x="8739748" y="1077750"/>
            <a:ext cx="270000" cy="382500"/>
          </a:xfrm>
          <a:custGeom>
            <a:avLst/>
            <a:gdLst>
              <a:gd name="connsiteX0" fmla="*/ 191250 w 270000"/>
              <a:gd name="connsiteY0" fmla="*/ 303750 h 382500"/>
              <a:gd name="connsiteX1" fmla="*/ 78750 w 270000"/>
              <a:gd name="connsiteY1" fmla="*/ 191250 h 382500"/>
              <a:gd name="connsiteX2" fmla="*/ 191250 w 270000"/>
              <a:gd name="connsiteY2" fmla="*/ 78750 h 382500"/>
            </a:gdLst>
            <a:ahLst/>
            <a:cxnLst>
              <a:cxn ang="0">
                <a:pos x="connsiteX0" y="connsiteY0"/>
              </a:cxn>
              <a:cxn ang="0">
                <a:pos x="connsiteX1" y="connsiteY1"/>
              </a:cxn>
              <a:cxn ang="0">
                <a:pos x="connsiteX2" y="connsiteY2"/>
              </a:cxn>
            </a:cxnLst>
            <a:rect l="l" t="t" r="r" b="b"/>
            <a:pathLst>
              <a:path w="270000" h="382500">
                <a:moveTo>
                  <a:pt x="191250" y="303750"/>
                </a:moveTo>
                <a:lnTo>
                  <a:pt x="78750" y="191250"/>
                </a:lnTo>
                <a:lnTo>
                  <a:pt x="1912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79" name="任意多边形: 形状 278"/>
          <p:cNvSpPr/>
          <p:nvPr/>
        </p:nvSpPr>
        <p:spPr>
          <a:xfrm>
            <a:off x="7389751" y="1055250"/>
            <a:ext cx="562500" cy="427500"/>
          </a:xfrm>
          <a:custGeom>
            <a:avLst/>
            <a:gdLst>
              <a:gd name="connsiteX0" fmla="*/ 168750 w 562500"/>
              <a:gd name="connsiteY0" fmla="*/ 348750 h 427500"/>
              <a:gd name="connsiteX1" fmla="*/ 123750 w 562500"/>
              <a:gd name="connsiteY1" fmla="*/ 348750 h 427500"/>
              <a:gd name="connsiteX2" fmla="*/ 78750 w 562500"/>
              <a:gd name="connsiteY2" fmla="*/ 303750 h 427500"/>
              <a:gd name="connsiteX3" fmla="*/ 78750 w 562500"/>
              <a:gd name="connsiteY3" fmla="*/ 123750 h 427500"/>
              <a:gd name="connsiteX4" fmla="*/ 123750 w 562500"/>
              <a:gd name="connsiteY4" fmla="*/ 78750 h 427500"/>
              <a:gd name="connsiteX5" fmla="*/ 195525 w 562500"/>
              <a:gd name="connsiteY5" fmla="*/ 78750 h 427500"/>
              <a:gd name="connsiteX6" fmla="*/ 393750 w 562500"/>
              <a:gd name="connsiteY6" fmla="*/ 78750 h 427500"/>
              <a:gd name="connsiteX7" fmla="*/ 438750 w 562500"/>
              <a:gd name="connsiteY7" fmla="*/ 78750 h 427500"/>
              <a:gd name="connsiteX8" fmla="*/ 483750 w 562500"/>
              <a:gd name="connsiteY8" fmla="*/ 123750 h 427500"/>
              <a:gd name="connsiteX9" fmla="*/ 483750 w 562500"/>
              <a:gd name="connsiteY9" fmla="*/ 303750 h 427500"/>
              <a:gd name="connsiteX10" fmla="*/ 438750 w 562500"/>
              <a:gd name="connsiteY10" fmla="*/ 348750 h 427500"/>
              <a:gd name="connsiteX11" fmla="*/ 366975 w 562500"/>
              <a:gd name="connsiteY11" fmla="*/ 348750 h 42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2500" h="427500">
                <a:moveTo>
                  <a:pt x="168750" y="348750"/>
                </a:moveTo>
                <a:lnTo>
                  <a:pt x="123750" y="348750"/>
                </a:lnTo>
                <a:cubicBezTo>
                  <a:pt x="98897" y="348750"/>
                  <a:pt x="78750" y="328603"/>
                  <a:pt x="78750" y="303750"/>
                </a:cubicBezTo>
                <a:lnTo>
                  <a:pt x="78750" y="123750"/>
                </a:lnTo>
                <a:cubicBezTo>
                  <a:pt x="78750" y="98897"/>
                  <a:pt x="98897" y="78750"/>
                  <a:pt x="123750" y="78750"/>
                </a:cubicBezTo>
                <a:lnTo>
                  <a:pt x="195525" y="78750"/>
                </a:lnTo>
                <a:moveTo>
                  <a:pt x="393750" y="78750"/>
                </a:moveTo>
                <a:lnTo>
                  <a:pt x="438750" y="78750"/>
                </a:lnTo>
                <a:cubicBezTo>
                  <a:pt x="463603" y="78750"/>
                  <a:pt x="483750" y="98897"/>
                  <a:pt x="483750" y="123750"/>
                </a:cubicBezTo>
                <a:lnTo>
                  <a:pt x="483750" y="303750"/>
                </a:lnTo>
                <a:cubicBezTo>
                  <a:pt x="483750" y="328603"/>
                  <a:pt x="463603" y="348750"/>
                  <a:pt x="438750" y="348750"/>
                </a:cubicBezTo>
                <a:lnTo>
                  <a:pt x="366975" y="348750"/>
                </a:ln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0" name="任意多边形: 形状 279"/>
          <p:cNvSpPr/>
          <p:nvPr/>
        </p:nvSpPr>
        <p:spPr>
          <a:xfrm>
            <a:off x="7884751" y="1167750"/>
            <a:ext cx="157500" cy="202500"/>
          </a:xfrm>
          <a:custGeom>
            <a:avLst/>
            <a:gdLst>
              <a:gd name="connsiteX0" fmla="*/ 78750 w 157500"/>
              <a:gd name="connsiteY0" fmla="*/ 123750 h 202500"/>
              <a:gd name="connsiteX1" fmla="*/ 78750 w 157500"/>
              <a:gd name="connsiteY1" fmla="*/ 78750 h 202500"/>
            </a:gdLst>
            <a:ahLst/>
            <a:cxnLst>
              <a:cxn ang="0">
                <a:pos x="connsiteX0" y="connsiteY0"/>
              </a:cxn>
              <a:cxn ang="0">
                <a:pos x="connsiteX1" y="connsiteY1"/>
              </a:cxn>
            </a:cxnLst>
            <a:rect l="l" t="t" r="r" b="b"/>
            <a:pathLst>
              <a:path w="157500" h="202500">
                <a:moveTo>
                  <a:pt x="78750" y="123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1" name="任意多边形: 形状 280"/>
          <p:cNvSpPr/>
          <p:nvPr/>
        </p:nvSpPr>
        <p:spPr>
          <a:xfrm>
            <a:off x="7524751" y="1055250"/>
            <a:ext cx="292500" cy="427500"/>
          </a:xfrm>
          <a:custGeom>
            <a:avLst/>
            <a:gdLst>
              <a:gd name="connsiteX0" fmla="*/ 168750 w 292500"/>
              <a:gd name="connsiteY0" fmla="*/ 78750 h 427500"/>
              <a:gd name="connsiteX1" fmla="*/ 78750 w 292500"/>
              <a:gd name="connsiteY1" fmla="*/ 213750 h 427500"/>
              <a:gd name="connsiteX2" fmla="*/ 213750 w 292500"/>
              <a:gd name="connsiteY2" fmla="*/ 213750 h 427500"/>
              <a:gd name="connsiteX3" fmla="*/ 123750 w 292500"/>
              <a:gd name="connsiteY3" fmla="*/ 348750 h 427500"/>
            </a:gdLst>
            <a:ahLst/>
            <a:cxnLst>
              <a:cxn ang="0">
                <a:pos x="connsiteX0" y="connsiteY0"/>
              </a:cxn>
              <a:cxn ang="0">
                <a:pos x="connsiteX1" y="connsiteY1"/>
              </a:cxn>
              <a:cxn ang="0">
                <a:pos x="connsiteX2" y="connsiteY2"/>
              </a:cxn>
              <a:cxn ang="0">
                <a:pos x="connsiteX3" y="connsiteY3"/>
              </a:cxn>
            </a:cxnLst>
            <a:rect l="l" t="t" r="r" b="b"/>
            <a:pathLst>
              <a:path w="292500" h="427500">
                <a:moveTo>
                  <a:pt x="168750" y="78750"/>
                </a:moveTo>
                <a:lnTo>
                  <a:pt x="78750" y="213750"/>
                </a:lnTo>
                <a:lnTo>
                  <a:pt x="213750" y="213750"/>
                </a:lnTo>
                <a:lnTo>
                  <a:pt x="123750" y="34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3" name="任意多边形: 形状 282"/>
          <p:cNvSpPr/>
          <p:nvPr/>
        </p:nvSpPr>
        <p:spPr>
          <a:xfrm>
            <a:off x="10989750" y="3170250"/>
            <a:ext cx="292500" cy="292500"/>
          </a:xfrm>
          <a:custGeom>
            <a:avLst/>
            <a:gdLst>
              <a:gd name="connsiteX0" fmla="*/ 213750 w 292500"/>
              <a:gd name="connsiteY0" fmla="*/ 78750 h 292500"/>
              <a:gd name="connsiteX1" fmla="*/ 213750 w 292500"/>
              <a:gd name="connsiteY1" fmla="*/ 213750 h 292500"/>
              <a:gd name="connsiteX2" fmla="*/ 78750 w 292500"/>
              <a:gd name="connsiteY2" fmla="*/ 213750 h 292500"/>
            </a:gdLst>
            <a:ahLst/>
            <a:cxnLst>
              <a:cxn ang="0">
                <a:pos x="connsiteX0" y="connsiteY0"/>
              </a:cxn>
              <a:cxn ang="0">
                <a:pos x="connsiteX1" y="connsiteY1"/>
              </a:cxn>
              <a:cxn ang="0">
                <a:pos x="connsiteX2" y="connsiteY2"/>
              </a:cxn>
            </a:cxnLst>
            <a:rect l="l" t="t" r="r" b="b"/>
            <a:pathLst>
              <a:path w="292500" h="292500">
                <a:moveTo>
                  <a:pt x="213750" y="78750"/>
                </a:moveTo>
                <a:lnTo>
                  <a:pt x="213750" y="213750"/>
                </a:ln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4" name="任意多边形: 形状 283"/>
          <p:cNvSpPr/>
          <p:nvPr/>
        </p:nvSpPr>
        <p:spPr>
          <a:xfrm>
            <a:off x="10674785" y="3147739"/>
            <a:ext cx="585000" cy="562500"/>
          </a:xfrm>
          <a:custGeom>
            <a:avLst/>
            <a:gdLst>
              <a:gd name="connsiteX0" fmla="*/ 472240 w 585000"/>
              <a:gd name="connsiteY0" fmla="*/ 348761 h 562500"/>
              <a:gd name="connsiteX1" fmla="*/ 213849 w 585000"/>
              <a:gd name="connsiteY1" fmla="*/ 472240 h 562500"/>
              <a:gd name="connsiteX2" fmla="*/ 90371 w 585000"/>
              <a:gd name="connsiteY2" fmla="*/ 213849 h 562500"/>
              <a:gd name="connsiteX3" fmla="*/ 348761 w 585000"/>
              <a:gd name="connsiteY3" fmla="*/ 90371 h 562500"/>
              <a:gd name="connsiteX4" fmla="*/ 424540 w 585000"/>
              <a:gd name="connsiteY4" fmla="*/ 138161 h 562500"/>
              <a:gd name="connsiteX5" fmla="*/ 528715 w 585000"/>
              <a:gd name="connsiteY5" fmla="*/ 236261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5000" h="562500">
                <a:moveTo>
                  <a:pt x="472240" y="348761"/>
                </a:moveTo>
                <a:cubicBezTo>
                  <a:pt x="434985" y="454211"/>
                  <a:pt x="319299" y="509495"/>
                  <a:pt x="213849" y="472240"/>
                </a:cubicBezTo>
                <a:cubicBezTo>
                  <a:pt x="108399" y="434985"/>
                  <a:pt x="53116" y="319299"/>
                  <a:pt x="90371" y="213849"/>
                </a:cubicBezTo>
                <a:cubicBezTo>
                  <a:pt x="127626" y="108399"/>
                  <a:pt x="243311" y="53116"/>
                  <a:pt x="348761" y="90371"/>
                </a:cubicBezTo>
                <a:cubicBezTo>
                  <a:pt x="377272" y="100444"/>
                  <a:pt x="403165" y="116773"/>
                  <a:pt x="424540" y="138161"/>
                </a:cubicBezTo>
                <a:lnTo>
                  <a:pt x="528715" y="236261"/>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6" name="任意多边形: 形状 285"/>
          <p:cNvSpPr/>
          <p:nvPr/>
        </p:nvSpPr>
        <p:spPr>
          <a:xfrm>
            <a:off x="5274749" y="222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7" name="任意多边形: 形状 286"/>
          <p:cNvSpPr/>
          <p:nvPr/>
        </p:nvSpPr>
        <p:spPr>
          <a:xfrm>
            <a:off x="5274749" y="213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8" name="任意多边形: 形状 287"/>
          <p:cNvSpPr/>
          <p:nvPr/>
        </p:nvSpPr>
        <p:spPr>
          <a:xfrm>
            <a:off x="5274749" y="231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89" name="任意多边形: 形状 288"/>
          <p:cNvSpPr/>
          <p:nvPr/>
        </p:nvSpPr>
        <p:spPr>
          <a:xfrm>
            <a:off x="5274749" y="2405250"/>
            <a:ext cx="562500" cy="157500"/>
          </a:xfrm>
          <a:custGeom>
            <a:avLst/>
            <a:gdLst>
              <a:gd name="connsiteX0" fmla="*/ 483750 w 562500"/>
              <a:gd name="connsiteY0" fmla="*/ 78750 h 157500"/>
              <a:gd name="connsiteX1" fmla="*/ 78750 w 562500"/>
              <a:gd name="connsiteY1" fmla="*/ 78750 h 157500"/>
            </a:gdLst>
            <a:ahLst/>
            <a:cxnLst>
              <a:cxn ang="0">
                <a:pos x="connsiteX0" y="connsiteY0"/>
              </a:cxn>
              <a:cxn ang="0">
                <a:pos x="connsiteX1" y="connsiteY1"/>
              </a:cxn>
            </a:cxnLst>
            <a:rect l="l" t="t" r="r" b="b"/>
            <a:pathLst>
              <a:path w="562500" h="157500">
                <a:moveTo>
                  <a:pt x="48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1" name="任意多边形: 形状 290"/>
          <p:cNvSpPr/>
          <p:nvPr/>
        </p:nvSpPr>
        <p:spPr>
          <a:xfrm>
            <a:off x="6624750" y="20452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2" name="任意多边形: 形状 291"/>
          <p:cNvSpPr/>
          <p:nvPr/>
        </p:nvSpPr>
        <p:spPr>
          <a:xfrm>
            <a:off x="6354750" y="22027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3" name="任意多边形: 形状 292"/>
          <p:cNvSpPr/>
          <p:nvPr/>
        </p:nvSpPr>
        <p:spPr>
          <a:xfrm>
            <a:off x="6624750" y="2360250"/>
            <a:ext cx="292500" cy="292500"/>
          </a:xfrm>
          <a:custGeom>
            <a:avLst/>
            <a:gdLst>
              <a:gd name="connsiteX0" fmla="*/ 213750 w 292500"/>
              <a:gd name="connsiteY0" fmla="*/ 146250 h 292500"/>
              <a:gd name="connsiteX1" fmla="*/ 146250 w 292500"/>
              <a:gd name="connsiteY1" fmla="*/ 213750 h 292500"/>
              <a:gd name="connsiteX2" fmla="*/ 78750 w 292500"/>
              <a:gd name="connsiteY2" fmla="*/ 146250 h 292500"/>
              <a:gd name="connsiteX3" fmla="*/ 146250 w 292500"/>
              <a:gd name="connsiteY3" fmla="*/ 78750 h 292500"/>
              <a:gd name="connsiteX4" fmla="*/ 213750 w 292500"/>
              <a:gd name="connsiteY4" fmla="*/ 146250 h 2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500" h="292500">
                <a:moveTo>
                  <a:pt x="213750" y="146250"/>
                </a:moveTo>
                <a:cubicBezTo>
                  <a:pt x="213750" y="183529"/>
                  <a:pt x="183529" y="213750"/>
                  <a:pt x="146250" y="213750"/>
                </a:cubicBezTo>
                <a:cubicBezTo>
                  <a:pt x="108971" y="213750"/>
                  <a:pt x="78750" y="183529"/>
                  <a:pt x="78750" y="146250"/>
                </a:cubicBezTo>
                <a:cubicBezTo>
                  <a:pt x="78750" y="108971"/>
                  <a:pt x="108971" y="78750"/>
                  <a:pt x="146250" y="78750"/>
                </a:cubicBezTo>
                <a:cubicBezTo>
                  <a:pt x="183529" y="78750"/>
                  <a:pt x="213750" y="108971"/>
                  <a:pt x="213750" y="14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4" name="任意多边形: 形状 293"/>
          <p:cNvSpPr/>
          <p:nvPr/>
        </p:nvSpPr>
        <p:spPr>
          <a:xfrm>
            <a:off x="6480525" y="2304225"/>
            <a:ext cx="292500" cy="225000"/>
          </a:xfrm>
          <a:custGeom>
            <a:avLst/>
            <a:gdLst>
              <a:gd name="connsiteX0" fmla="*/ 78750 w 292500"/>
              <a:gd name="connsiteY0" fmla="*/ 78750 h 225000"/>
              <a:gd name="connsiteX1" fmla="*/ 232425 w 292500"/>
              <a:gd name="connsiteY1" fmla="*/ 168300 h 225000"/>
            </a:gdLst>
            <a:ahLst/>
            <a:cxnLst>
              <a:cxn ang="0">
                <a:pos x="connsiteX0" y="connsiteY0"/>
              </a:cxn>
              <a:cxn ang="0">
                <a:pos x="connsiteX1" y="connsiteY1"/>
              </a:cxn>
            </a:cxnLst>
            <a:rect l="l" t="t" r="r" b="b"/>
            <a:pathLst>
              <a:path w="292500" h="225000">
                <a:moveTo>
                  <a:pt x="78750" y="78750"/>
                </a:moveTo>
                <a:lnTo>
                  <a:pt x="232425" y="16830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5" name="任意多边形: 形状 294"/>
          <p:cNvSpPr/>
          <p:nvPr/>
        </p:nvSpPr>
        <p:spPr>
          <a:xfrm>
            <a:off x="6480525" y="2146725"/>
            <a:ext cx="292500" cy="225000"/>
          </a:xfrm>
          <a:custGeom>
            <a:avLst/>
            <a:gdLst>
              <a:gd name="connsiteX0" fmla="*/ 232200 w 292500"/>
              <a:gd name="connsiteY0" fmla="*/ 78750 h 225000"/>
              <a:gd name="connsiteX1" fmla="*/ 78750 w 292500"/>
              <a:gd name="connsiteY1" fmla="*/ 168300 h 225000"/>
            </a:gdLst>
            <a:ahLst/>
            <a:cxnLst>
              <a:cxn ang="0">
                <a:pos x="connsiteX0" y="connsiteY0"/>
              </a:cxn>
              <a:cxn ang="0">
                <a:pos x="connsiteX1" y="connsiteY1"/>
              </a:cxn>
            </a:cxnLst>
            <a:rect l="l" t="t" r="r" b="b"/>
            <a:pathLst>
              <a:path w="292500" h="225000">
                <a:moveTo>
                  <a:pt x="232200" y="78750"/>
                </a:moveTo>
                <a:lnTo>
                  <a:pt x="78750" y="16830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6" name="图形 196"/>
          <p:cNvSpPr/>
          <p:nvPr/>
        </p:nvSpPr>
        <p:spPr>
          <a:xfrm>
            <a:off x="7434749" y="2067750"/>
            <a:ext cx="562500" cy="562500"/>
          </a:xfrm>
          <a:custGeom>
            <a:avLst/>
            <a:gdLst>
              <a:gd name="connsiteX0" fmla="*/ 483750 w 562500"/>
              <a:gd name="connsiteY0" fmla="*/ 348750 h 562500"/>
              <a:gd name="connsiteX1" fmla="*/ 438750 w 562500"/>
              <a:gd name="connsiteY1" fmla="*/ 393750 h 562500"/>
              <a:gd name="connsiteX2" fmla="*/ 168750 w 562500"/>
              <a:gd name="connsiteY2" fmla="*/ 393750 h 562500"/>
              <a:gd name="connsiteX3" fmla="*/ 78750 w 562500"/>
              <a:gd name="connsiteY3" fmla="*/ 483750 h 562500"/>
              <a:gd name="connsiteX4" fmla="*/ 78750 w 562500"/>
              <a:gd name="connsiteY4" fmla="*/ 123750 h 562500"/>
              <a:gd name="connsiteX5" fmla="*/ 123750 w 562500"/>
              <a:gd name="connsiteY5" fmla="*/ 78750 h 562500"/>
              <a:gd name="connsiteX6" fmla="*/ 438750 w 562500"/>
              <a:gd name="connsiteY6" fmla="*/ 78750 h 562500"/>
              <a:gd name="connsiteX7" fmla="*/ 483750 w 562500"/>
              <a:gd name="connsiteY7" fmla="*/ 123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83750" y="348750"/>
                </a:moveTo>
                <a:cubicBezTo>
                  <a:pt x="483750" y="373603"/>
                  <a:pt x="463603" y="393750"/>
                  <a:pt x="438750" y="393750"/>
                </a:cubicBezTo>
                <a:lnTo>
                  <a:pt x="168750" y="393750"/>
                </a:lnTo>
                <a:lnTo>
                  <a:pt x="78750" y="483750"/>
                </a:lnTo>
                <a:lnTo>
                  <a:pt x="78750" y="123750"/>
                </a:lnTo>
                <a:cubicBezTo>
                  <a:pt x="78750" y="98897"/>
                  <a:pt x="98897" y="78750"/>
                  <a:pt x="123750" y="78750"/>
                </a:cubicBezTo>
                <a:lnTo>
                  <a:pt x="438750" y="78750"/>
                </a:lnTo>
                <a:cubicBezTo>
                  <a:pt x="463603" y="78750"/>
                  <a:pt x="483750" y="98897"/>
                  <a:pt x="483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8" name="任意多边形: 形状 297"/>
          <p:cNvSpPr/>
          <p:nvPr/>
        </p:nvSpPr>
        <p:spPr>
          <a:xfrm>
            <a:off x="8672248" y="2225250"/>
            <a:ext cx="247500" cy="247500"/>
          </a:xfrm>
          <a:custGeom>
            <a:avLst/>
            <a:gdLst>
              <a:gd name="connsiteX0" fmla="*/ 168750 w 247500"/>
              <a:gd name="connsiteY0" fmla="*/ 123750 h 247500"/>
              <a:gd name="connsiteX1" fmla="*/ 123750 w 247500"/>
              <a:gd name="connsiteY1" fmla="*/ 168750 h 247500"/>
              <a:gd name="connsiteX2" fmla="*/ 78750 w 247500"/>
              <a:gd name="connsiteY2" fmla="*/ 123750 h 247500"/>
              <a:gd name="connsiteX3" fmla="*/ 123750 w 247500"/>
              <a:gd name="connsiteY3" fmla="*/ 78750 h 247500"/>
              <a:gd name="connsiteX4" fmla="*/ 168750 w 247500"/>
              <a:gd name="connsiteY4" fmla="*/ 123750 h 24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500" h="247500">
                <a:moveTo>
                  <a:pt x="168750" y="123750"/>
                </a:moveTo>
                <a:cubicBezTo>
                  <a:pt x="168750" y="148603"/>
                  <a:pt x="148603" y="168750"/>
                  <a:pt x="123750" y="168750"/>
                </a:cubicBezTo>
                <a:cubicBezTo>
                  <a:pt x="98897" y="168750"/>
                  <a:pt x="78750" y="148603"/>
                  <a:pt x="78750" y="123750"/>
                </a:cubicBezTo>
                <a:cubicBezTo>
                  <a:pt x="78750" y="98897"/>
                  <a:pt x="98897" y="78750"/>
                  <a:pt x="123750" y="78750"/>
                </a:cubicBezTo>
                <a:cubicBezTo>
                  <a:pt x="148603" y="78750"/>
                  <a:pt x="168750" y="98897"/>
                  <a:pt x="168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299" name="任意多边形: 形状 298"/>
          <p:cNvSpPr/>
          <p:nvPr/>
        </p:nvSpPr>
        <p:spPr>
          <a:xfrm>
            <a:off x="8672248" y="2045250"/>
            <a:ext cx="247500" cy="247500"/>
          </a:xfrm>
          <a:custGeom>
            <a:avLst/>
            <a:gdLst>
              <a:gd name="connsiteX0" fmla="*/ 168750 w 247500"/>
              <a:gd name="connsiteY0" fmla="*/ 123750 h 247500"/>
              <a:gd name="connsiteX1" fmla="*/ 123750 w 247500"/>
              <a:gd name="connsiteY1" fmla="*/ 168750 h 247500"/>
              <a:gd name="connsiteX2" fmla="*/ 78750 w 247500"/>
              <a:gd name="connsiteY2" fmla="*/ 123750 h 247500"/>
              <a:gd name="connsiteX3" fmla="*/ 123750 w 247500"/>
              <a:gd name="connsiteY3" fmla="*/ 78750 h 247500"/>
              <a:gd name="connsiteX4" fmla="*/ 168750 w 247500"/>
              <a:gd name="connsiteY4" fmla="*/ 123750 h 24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500" h="247500">
                <a:moveTo>
                  <a:pt x="168750" y="123750"/>
                </a:moveTo>
                <a:cubicBezTo>
                  <a:pt x="168750" y="148603"/>
                  <a:pt x="148603" y="168750"/>
                  <a:pt x="123750" y="168750"/>
                </a:cubicBezTo>
                <a:cubicBezTo>
                  <a:pt x="98897" y="168750"/>
                  <a:pt x="78750" y="148603"/>
                  <a:pt x="78750" y="123750"/>
                </a:cubicBezTo>
                <a:cubicBezTo>
                  <a:pt x="78750" y="98897"/>
                  <a:pt x="98897" y="78750"/>
                  <a:pt x="123750" y="78750"/>
                </a:cubicBezTo>
                <a:cubicBezTo>
                  <a:pt x="148603" y="78750"/>
                  <a:pt x="168750" y="98897"/>
                  <a:pt x="168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0" name="任意多边形: 形状 299"/>
          <p:cNvSpPr/>
          <p:nvPr/>
        </p:nvSpPr>
        <p:spPr>
          <a:xfrm>
            <a:off x="8672248" y="2405250"/>
            <a:ext cx="247500" cy="247500"/>
          </a:xfrm>
          <a:custGeom>
            <a:avLst/>
            <a:gdLst>
              <a:gd name="connsiteX0" fmla="*/ 168750 w 247500"/>
              <a:gd name="connsiteY0" fmla="*/ 123750 h 247500"/>
              <a:gd name="connsiteX1" fmla="*/ 123750 w 247500"/>
              <a:gd name="connsiteY1" fmla="*/ 168750 h 247500"/>
              <a:gd name="connsiteX2" fmla="*/ 78750 w 247500"/>
              <a:gd name="connsiteY2" fmla="*/ 123750 h 247500"/>
              <a:gd name="connsiteX3" fmla="*/ 123750 w 247500"/>
              <a:gd name="connsiteY3" fmla="*/ 78750 h 247500"/>
              <a:gd name="connsiteX4" fmla="*/ 168750 w 247500"/>
              <a:gd name="connsiteY4" fmla="*/ 123750 h 24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500" h="247500">
                <a:moveTo>
                  <a:pt x="168750" y="123750"/>
                </a:moveTo>
                <a:cubicBezTo>
                  <a:pt x="168750" y="148603"/>
                  <a:pt x="148603" y="168750"/>
                  <a:pt x="123750" y="168750"/>
                </a:cubicBezTo>
                <a:cubicBezTo>
                  <a:pt x="98897" y="168750"/>
                  <a:pt x="78750" y="148603"/>
                  <a:pt x="78750" y="123750"/>
                </a:cubicBezTo>
                <a:cubicBezTo>
                  <a:pt x="78750" y="98897"/>
                  <a:pt x="98897" y="78750"/>
                  <a:pt x="123750" y="78750"/>
                </a:cubicBezTo>
                <a:cubicBezTo>
                  <a:pt x="148603" y="78750"/>
                  <a:pt x="168750" y="98897"/>
                  <a:pt x="168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2" name="任意多边形: 形状 301"/>
          <p:cNvSpPr/>
          <p:nvPr/>
        </p:nvSpPr>
        <p:spPr>
          <a:xfrm>
            <a:off x="9594636" y="2149650"/>
            <a:ext cx="562500" cy="495000"/>
          </a:xfrm>
          <a:custGeom>
            <a:avLst/>
            <a:gdLst>
              <a:gd name="connsiteX0" fmla="*/ 424463 w 562500"/>
              <a:gd name="connsiteY0" fmla="*/ 78750 h 495000"/>
              <a:gd name="connsiteX1" fmla="*/ 424416 w 562500"/>
              <a:gd name="connsiteY1" fmla="*/ 365128 h 495000"/>
              <a:gd name="connsiteX2" fmla="*/ 138038 w 562500"/>
              <a:gd name="connsiteY2" fmla="*/ 365082 h 495000"/>
              <a:gd name="connsiteX3" fmla="*/ 138038 w 562500"/>
              <a:gd name="connsiteY3" fmla="*/ 78750 h 495000"/>
            </a:gdLst>
            <a:ahLst/>
            <a:cxnLst>
              <a:cxn ang="0">
                <a:pos x="connsiteX0" y="connsiteY0"/>
              </a:cxn>
              <a:cxn ang="0">
                <a:pos x="connsiteX1" y="connsiteY1"/>
              </a:cxn>
              <a:cxn ang="0">
                <a:pos x="connsiteX2" y="connsiteY2"/>
              </a:cxn>
              <a:cxn ang="0">
                <a:pos x="connsiteX3" y="connsiteY3"/>
              </a:cxn>
            </a:cxnLst>
            <a:rect l="l" t="t" r="r" b="b"/>
            <a:pathLst>
              <a:path w="562500" h="495000">
                <a:moveTo>
                  <a:pt x="424463" y="78750"/>
                </a:moveTo>
                <a:cubicBezTo>
                  <a:pt x="503531" y="157844"/>
                  <a:pt x="503510" y="286060"/>
                  <a:pt x="424416" y="365128"/>
                </a:cubicBezTo>
                <a:cubicBezTo>
                  <a:pt x="345322" y="444197"/>
                  <a:pt x="217106" y="444176"/>
                  <a:pt x="138038" y="365082"/>
                </a:cubicBezTo>
                <a:cubicBezTo>
                  <a:pt x="58988" y="286006"/>
                  <a:pt x="58988" y="157826"/>
                  <a:pt x="138038" y="78750"/>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3" name="任意多边形: 形状 302"/>
          <p:cNvSpPr/>
          <p:nvPr/>
        </p:nvSpPr>
        <p:spPr>
          <a:xfrm>
            <a:off x="9797249" y="2045250"/>
            <a:ext cx="157500" cy="382500"/>
          </a:xfrm>
          <a:custGeom>
            <a:avLst/>
            <a:gdLst>
              <a:gd name="connsiteX0" fmla="*/ 78750 w 157500"/>
              <a:gd name="connsiteY0" fmla="*/ 78750 h 382500"/>
              <a:gd name="connsiteX1" fmla="*/ 78750 w 157500"/>
              <a:gd name="connsiteY1" fmla="*/ 303750 h 382500"/>
            </a:gdLst>
            <a:ahLst/>
            <a:cxnLst>
              <a:cxn ang="0">
                <a:pos x="connsiteX0" y="connsiteY0"/>
              </a:cxn>
              <a:cxn ang="0">
                <a:pos x="connsiteX1" y="connsiteY1"/>
              </a:cxn>
            </a:cxnLst>
            <a:rect l="l" t="t" r="r" b="b"/>
            <a:pathLst>
              <a:path w="157500" h="382500">
                <a:moveTo>
                  <a:pt x="78750" y="78750"/>
                </a:moveTo>
                <a:lnTo>
                  <a:pt x="78750" y="30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5" name="任意多边形: 形状 304"/>
          <p:cNvSpPr/>
          <p:nvPr/>
        </p:nvSpPr>
        <p:spPr>
          <a:xfrm>
            <a:off x="10787250" y="2135250"/>
            <a:ext cx="450000" cy="157500"/>
          </a:xfrm>
          <a:custGeom>
            <a:avLst/>
            <a:gdLst>
              <a:gd name="connsiteX0" fmla="*/ 78750 w 450000"/>
              <a:gd name="connsiteY0" fmla="*/ 78750 h 157500"/>
              <a:gd name="connsiteX1" fmla="*/ 371250 w 450000"/>
              <a:gd name="connsiteY1" fmla="*/ 78750 h 157500"/>
            </a:gdLst>
            <a:ahLst/>
            <a:cxnLst>
              <a:cxn ang="0">
                <a:pos x="connsiteX0" y="connsiteY0"/>
              </a:cxn>
              <a:cxn ang="0">
                <a:pos x="connsiteX1" y="connsiteY1"/>
              </a:cxn>
            </a:cxnLst>
            <a:rect l="l" t="t" r="r" b="b"/>
            <a:pathLst>
              <a:path w="450000" h="157500">
                <a:moveTo>
                  <a:pt x="78750" y="78750"/>
                </a:moveTo>
                <a:lnTo>
                  <a:pt x="3712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6" name="任意多边形: 形状 305"/>
          <p:cNvSpPr/>
          <p:nvPr/>
        </p:nvSpPr>
        <p:spPr>
          <a:xfrm>
            <a:off x="10787250" y="2270250"/>
            <a:ext cx="450000" cy="157500"/>
          </a:xfrm>
          <a:custGeom>
            <a:avLst/>
            <a:gdLst>
              <a:gd name="connsiteX0" fmla="*/ 78750 w 450000"/>
              <a:gd name="connsiteY0" fmla="*/ 78750 h 157500"/>
              <a:gd name="connsiteX1" fmla="*/ 371250 w 450000"/>
              <a:gd name="connsiteY1" fmla="*/ 78750 h 157500"/>
            </a:gdLst>
            <a:ahLst/>
            <a:cxnLst>
              <a:cxn ang="0">
                <a:pos x="connsiteX0" y="connsiteY0"/>
              </a:cxn>
              <a:cxn ang="0">
                <a:pos x="connsiteX1" y="connsiteY1"/>
              </a:cxn>
            </a:cxnLst>
            <a:rect l="l" t="t" r="r" b="b"/>
            <a:pathLst>
              <a:path w="450000" h="157500">
                <a:moveTo>
                  <a:pt x="78750" y="78750"/>
                </a:moveTo>
                <a:lnTo>
                  <a:pt x="3712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7" name="任意多边形: 形状 306"/>
          <p:cNvSpPr/>
          <p:nvPr/>
        </p:nvSpPr>
        <p:spPr>
          <a:xfrm>
            <a:off x="10787250" y="2405250"/>
            <a:ext cx="450000" cy="157500"/>
          </a:xfrm>
          <a:custGeom>
            <a:avLst/>
            <a:gdLst>
              <a:gd name="connsiteX0" fmla="*/ 78750 w 450000"/>
              <a:gd name="connsiteY0" fmla="*/ 78750 h 157500"/>
              <a:gd name="connsiteX1" fmla="*/ 371250 w 450000"/>
              <a:gd name="connsiteY1" fmla="*/ 78750 h 157500"/>
            </a:gdLst>
            <a:ahLst/>
            <a:cxnLst>
              <a:cxn ang="0">
                <a:pos x="connsiteX0" y="connsiteY0"/>
              </a:cxn>
              <a:cxn ang="0">
                <a:pos x="connsiteX1" y="connsiteY1"/>
              </a:cxn>
            </a:cxnLst>
            <a:rect l="l" t="t" r="r" b="b"/>
            <a:pathLst>
              <a:path w="450000" h="157500">
                <a:moveTo>
                  <a:pt x="78750" y="78750"/>
                </a:moveTo>
                <a:lnTo>
                  <a:pt x="3712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8" name="任意多边形: 形状 307"/>
          <p:cNvSpPr/>
          <p:nvPr/>
        </p:nvSpPr>
        <p:spPr>
          <a:xfrm>
            <a:off x="10674750" y="2135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09" name="任意多边形: 形状 308"/>
          <p:cNvSpPr/>
          <p:nvPr/>
        </p:nvSpPr>
        <p:spPr>
          <a:xfrm>
            <a:off x="10674750" y="2270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0" name="任意多边形: 形状 309"/>
          <p:cNvSpPr/>
          <p:nvPr/>
        </p:nvSpPr>
        <p:spPr>
          <a:xfrm>
            <a:off x="10674750" y="2405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2" name="任意多边形: 形状 311"/>
          <p:cNvSpPr/>
          <p:nvPr/>
        </p:nvSpPr>
        <p:spPr>
          <a:xfrm>
            <a:off x="954750" y="3327750"/>
            <a:ext cx="562500" cy="405000"/>
          </a:xfrm>
          <a:custGeom>
            <a:avLst/>
            <a:gdLst>
              <a:gd name="connsiteX0" fmla="*/ 438750 w 562500"/>
              <a:gd name="connsiteY0" fmla="*/ 78750 h 405000"/>
              <a:gd name="connsiteX1" fmla="*/ 483750 w 562500"/>
              <a:gd name="connsiteY1" fmla="*/ 123750 h 405000"/>
              <a:gd name="connsiteX2" fmla="*/ 483750 w 562500"/>
              <a:gd name="connsiteY2" fmla="*/ 281250 h 405000"/>
              <a:gd name="connsiteX3" fmla="*/ 438750 w 562500"/>
              <a:gd name="connsiteY3" fmla="*/ 326250 h 405000"/>
              <a:gd name="connsiteX4" fmla="*/ 123750 w 562500"/>
              <a:gd name="connsiteY4" fmla="*/ 326250 h 405000"/>
              <a:gd name="connsiteX5" fmla="*/ 78750 w 562500"/>
              <a:gd name="connsiteY5" fmla="*/ 281250 h 405000"/>
              <a:gd name="connsiteX6" fmla="*/ 78750 w 562500"/>
              <a:gd name="connsiteY6" fmla="*/ 123750 h 405000"/>
              <a:gd name="connsiteX7" fmla="*/ 123750 w 562500"/>
              <a:gd name="connsiteY7" fmla="*/ 78750 h 4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405000">
                <a:moveTo>
                  <a:pt x="438750" y="78750"/>
                </a:moveTo>
                <a:cubicBezTo>
                  <a:pt x="463603" y="78750"/>
                  <a:pt x="483750" y="98897"/>
                  <a:pt x="483750" y="123750"/>
                </a:cubicBezTo>
                <a:lnTo>
                  <a:pt x="483750" y="281250"/>
                </a:lnTo>
                <a:cubicBezTo>
                  <a:pt x="483750" y="306103"/>
                  <a:pt x="463603" y="326250"/>
                  <a:pt x="438750" y="326250"/>
                </a:cubicBezTo>
                <a:lnTo>
                  <a:pt x="123750" y="326250"/>
                </a:lnTo>
                <a:cubicBezTo>
                  <a:pt x="98897" y="326250"/>
                  <a:pt x="78750" y="306103"/>
                  <a:pt x="78750" y="2812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3" name="任意多边形: 形状 312"/>
          <p:cNvSpPr/>
          <p:nvPr/>
        </p:nvSpPr>
        <p:spPr>
          <a:xfrm>
            <a:off x="1044750" y="3125250"/>
            <a:ext cx="382500" cy="360000"/>
          </a:xfrm>
          <a:custGeom>
            <a:avLst/>
            <a:gdLst>
              <a:gd name="connsiteX0" fmla="*/ 78750 w 382500"/>
              <a:gd name="connsiteY0" fmla="*/ 281250 h 360000"/>
              <a:gd name="connsiteX1" fmla="*/ 78750 w 382500"/>
              <a:gd name="connsiteY1" fmla="*/ 191250 h 360000"/>
              <a:gd name="connsiteX2" fmla="*/ 191250 w 382500"/>
              <a:gd name="connsiteY2" fmla="*/ 78750 h 360000"/>
              <a:gd name="connsiteX3" fmla="*/ 303750 w 382500"/>
              <a:gd name="connsiteY3" fmla="*/ 191250 h 360000"/>
              <a:gd name="connsiteX4" fmla="*/ 303750 w 382500"/>
              <a:gd name="connsiteY4" fmla="*/ 281250 h 3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500" h="360000">
                <a:moveTo>
                  <a:pt x="78750" y="281250"/>
                </a:moveTo>
                <a:lnTo>
                  <a:pt x="78750" y="191250"/>
                </a:lnTo>
                <a:cubicBezTo>
                  <a:pt x="78750" y="129118"/>
                  <a:pt x="129118" y="78750"/>
                  <a:pt x="191250" y="78750"/>
                </a:cubicBezTo>
                <a:cubicBezTo>
                  <a:pt x="253382" y="78750"/>
                  <a:pt x="303750" y="129118"/>
                  <a:pt x="303750" y="191250"/>
                </a:cubicBezTo>
                <a:lnTo>
                  <a:pt x="303750" y="2812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5" name="任意多边形: 形状 314"/>
          <p:cNvSpPr/>
          <p:nvPr/>
        </p:nvSpPr>
        <p:spPr>
          <a:xfrm>
            <a:off x="3080588" y="3145432"/>
            <a:ext cx="607500" cy="562500"/>
          </a:xfrm>
          <a:custGeom>
            <a:avLst/>
            <a:gdLst>
              <a:gd name="connsiteX0" fmla="*/ 275363 w 607500"/>
              <a:gd name="connsiteY0" fmla="*/ 100418 h 562500"/>
              <a:gd name="connsiteX1" fmla="*/ 84788 w 607500"/>
              <a:gd name="connsiteY1" fmla="*/ 418568 h 562500"/>
              <a:gd name="connsiteX2" fmla="*/ 101255 w 607500"/>
              <a:gd name="connsiteY2" fmla="*/ 480041 h 562500"/>
              <a:gd name="connsiteX3" fmla="*/ 123263 w 607500"/>
              <a:gd name="connsiteY3" fmla="*/ 486068 h 562500"/>
              <a:gd name="connsiteX4" fmla="*/ 504413 w 607500"/>
              <a:gd name="connsiteY4" fmla="*/ 486068 h 562500"/>
              <a:gd name="connsiteX5" fmla="*/ 548916 w 607500"/>
              <a:gd name="connsiteY5" fmla="*/ 440577 h 562500"/>
              <a:gd name="connsiteX6" fmla="*/ 542888 w 607500"/>
              <a:gd name="connsiteY6" fmla="*/ 418568 h 562500"/>
              <a:gd name="connsiteX7" fmla="*/ 352313 w 607500"/>
              <a:gd name="connsiteY7" fmla="*/ 100418 h 562500"/>
              <a:gd name="connsiteX8" fmla="*/ 290500 w 607500"/>
              <a:gd name="connsiteY8" fmla="*/ 85282 h 562500"/>
              <a:gd name="connsiteX9" fmla="*/ 275363 w 607500"/>
              <a:gd name="connsiteY9" fmla="*/ 100418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500" h="562500">
                <a:moveTo>
                  <a:pt x="275363" y="100418"/>
                </a:moveTo>
                <a:lnTo>
                  <a:pt x="84788" y="418568"/>
                </a:lnTo>
                <a:cubicBezTo>
                  <a:pt x="72360" y="440091"/>
                  <a:pt x="79732" y="467613"/>
                  <a:pt x="101255" y="480041"/>
                </a:cubicBezTo>
                <a:cubicBezTo>
                  <a:pt x="107951" y="483907"/>
                  <a:pt x="115531" y="485983"/>
                  <a:pt x="123263" y="486068"/>
                </a:cubicBezTo>
                <a:lnTo>
                  <a:pt x="504413" y="486068"/>
                </a:lnTo>
                <a:cubicBezTo>
                  <a:pt x="529264" y="485795"/>
                  <a:pt x="549189" y="465428"/>
                  <a:pt x="548916" y="440577"/>
                </a:cubicBezTo>
                <a:cubicBezTo>
                  <a:pt x="548831" y="432844"/>
                  <a:pt x="546755" y="425265"/>
                  <a:pt x="542888" y="418568"/>
                </a:cubicBezTo>
                <a:lnTo>
                  <a:pt x="352313" y="100418"/>
                </a:lnTo>
                <a:cubicBezTo>
                  <a:pt x="339424" y="79169"/>
                  <a:pt x="311749" y="72392"/>
                  <a:pt x="290500" y="85282"/>
                </a:cubicBezTo>
                <a:cubicBezTo>
                  <a:pt x="284310" y="89036"/>
                  <a:pt x="279118" y="94229"/>
                  <a:pt x="275363" y="100418"/>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6" name="任意多边形: 形状 315"/>
          <p:cNvSpPr/>
          <p:nvPr/>
        </p:nvSpPr>
        <p:spPr>
          <a:xfrm>
            <a:off x="3315676" y="32827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7" name="任意多边形: 形状 316"/>
          <p:cNvSpPr/>
          <p:nvPr/>
        </p:nvSpPr>
        <p:spPr>
          <a:xfrm>
            <a:off x="3315676" y="34627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19" name="任意多边形: 形状 318"/>
          <p:cNvSpPr/>
          <p:nvPr/>
        </p:nvSpPr>
        <p:spPr>
          <a:xfrm>
            <a:off x="1989749" y="3417750"/>
            <a:ext cx="495000" cy="292500"/>
          </a:xfrm>
          <a:custGeom>
            <a:avLst/>
            <a:gdLst>
              <a:gd name="connsiteX0" fmla="*/ 416250 w 495000"/>
              <a:gd name="connsiteY0" fmla="*/ 213750 h 292500"/>
              <a:gd name="connsiteX1" fmla="*/ 416250 w 495000"/>
              <a:gd name="connsiteY1" fmla="*/ 168750 h 292500"/>
              <a:gd name="connsiteX2" fmla="*/ 326250 w 495000"/>
              <a:gd name="connsiteY2" fmla="*/ 78750 h 292500"/>
              <a:gd name="connsiteX3" fmla="*/ 168750 w 495000"/>
              <a:gd name="connsiteY3" fmla="*/ 78750 h 292500"/>
              <a:gd name="connsiteX4" fmla="*/ 78750 w 495000"/>
              <a:gd name="connsiteY4" fmla="*/ 168750 h 292500"/>
              <a:gd name="connsiteX5" fmla="*/ 78750 w 495000"/>
              <a:gd name="connsiteY5" fmla="*/ 213750 h 29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000" h="292500">
                <a:moveTo>
                  <a:pt x="416250" y="213750"/>
                </a:moveTo>
                <a:lnTo>
                  <a:pt x="416250" y="168750"/>
                </a:lnTo>
                <a:cubicBezTo>
                  <a:pt x="416250" y="119044"/>
                  <a:pt x="375956" y="78750"/>
                  <a:pt x="326250" y="78750"/>
                </a:cubicBezTo>
                <a:lnTo>
                  <a:pt x="168750" y="78750"/>
                </a:lnTo>
                <a:cubicBezTo>
                  <a:pt x="119044" y="78750"/>
                  <a:pt x="78750" y="119044"/>
                  <a:pt x="78750" y="168750"/>
                </a:cubicBez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0" name="任意多边形: 形状 319"/>
          <p:cNvSpPr/>
          <p:nvPr/>
        </p:nvSpPr>
        <p:spPr>
          <a:xfrm>
            <a:off x="2068499" y="31477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1" name="任意多边形: 形状 320"/>
          <p:cNvSpPr/>
          <p:nvPr/>
        </p:nvSpPr>
        <p:spPr>
          <a:xfrm>
            <a:off x="2417249" y="3260250"/>
            <a:ext cx="157500" cy="292500"/>
          </a:xfrm>
          <a:custGeom>
            <a:avLst/>
            <a:gdLst>
              <a:gd name="connsiteX0" fmla="*/ 78750 w 157500"/>
              <a:gd name="connsiteY0" fmla="*/ 78750 h 292500"/>
              <a:gd name="connsiteX1" fmla="*/ 78750 w 157500"/>
              <a:gd name="connsiteY1" fmla="*/ 213750 h 292500"/>
            </a:gdLst>
            <a:ahLst/>
            <a:cxnLst>
              <a:cxn ang="0">
                <a:pos x="connsiteX0" y="connsiteY0"/>
              </a:cxn>
              <a:cxn ang="0">
                <a:pos x="connsiteX1" y="connsiteY1"/>
              </a:cxn>
            </a:cxnLst>
            <a:rect l="l" t="t" r="r" b="b"/>
            <a:pathLst>
              <a:path w="157500" h="292500">
                <a:moveTo>
                  <a:pt x="78750" y="78750"/>
                </a:moveTo>
                <a:lnTo>
                  <a:pt x="78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2" name="任意多边形: 形状 321"/>
          <p:cNvSpPr/>
          <p:nvPr/>
        </p:nvSpPr>
        <p:spPr>
          <a:xfrm>
            <a:off x="2349749" y="3327750"/>
            <a:ext cx="292500" cy="157500"/>
          </a:xfrm>
          <a:custGeom>
            <a:avLst/>
            <a:gdLst>
              <a:gd name="connsiteX0" fmla="*/ 213750 w 292500"/>
              <a:gd name="connsiteY0" fmla="*/ 78750 h 157500"/>
              <a:gd name="connsiteX1" fmla="*/ 78750 w 292500"/>
              <a:gd name="connsiteY1" fmla="*/ 78750 h 157500"/>
            </a:gdLst>
            <a:ahLst/>
            <a:cxnLst>
              <a:cxn ang="0">
                <a:pos x="connsiteX0" y="connsiteY0"/>
              </a:cxn>
              <a:cxn ang="0">
                <a:pos x="connsiteX1" y="connsiteY1"/>
              </a:cxn>
            </a:cxnLst>
            <a:rect l="l" t="t" r="r" b="b"/>
            <a:pathLst>
              <a:path w="292500" h="157500">
                <a:moveTo>
                  <a:pt x="213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4" name="任意多边形: 形状 323"/>
          <p:cNvSpPr/>
          <p:nvPr/>
        </p:nvSpPr>
        <p:spPr>
          <a:xfrm>
            <a:off x="8469749" y="3243600"/>
            <a:ext cx="652500" cy="382500"/>
          </a:xfrm>
          <a:custGeom>
            <a:avLst/>
            <a:gdLst>
              <a:gd name="connsiteX0" fmla="*/ 393750 w 652500"/>
              <a:gd name="connsiteY0" fmla="*/ 78750 h 382500"/>
              <a:gd name="connsiteX1" fmla="*/ 461250 w 652500"/>
              <a:gd name="connsiteY1" fmla="*/ 78750 h 382500"/>
              <a:gd name="connsiteX2" fmla="*/ 573750 w 652500"/>
              <a:gd name="connsiteY2" fmla="*/ 191250 h 382500"/>
              <a:gd name="connsiteX3" fmla="*/ 461250 w 652500"/>
              <a:gd name="connsiteY3" fmla="*/ 303750 h 382500"/>
              <a:gd name="connsiteX4" fmla="*/ 393750 w 652500"/>
              <a:gd name="connsiteY4" fmla="*/ 303750 h 382500"/>
              <a:gd name="connsiteX5" fmla="*/ 258750 w 652500"/>
              <a:gd name="connsiteY5" fmla="*/ 303750 h 382500"/>
              <a:gd name="connsiteX6" fmla="*/ 191250 w 652500"/>
              <a:gd name="connsiteY6" fmla="*/ 303750 h 382500"/>
              <a:gd name="connsiteX7" fmla="*/ 78750 w 652500"/>
              <a:gd name="connsiteY7" fmla="*/ 191250 h 382500"/>
              <a:gd name="connsiteX8" fmla="*/ 191250 w 652500"/>
              <a:gd name="connsiteY8" fmla="*/ 78750 h 382500"/>
              <a:gd name="connsiteX9" fmla="*/ 258750 w 652500"/>
              <a:gd name="connsiteY9" fmla="*/ 78750 h 38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2500" h="382500">
                <a:moveTo>
                  <a:pt x="393750" y="78750"/>
                </a:moveTo>
                <a:lnTo>
                  <a:pt x="461250" y="78750"/>
                </a:lnTo>
                <a:cubicBezTo>
                  <a:pt x="523382" y="78750"/>
                  <a:pt x="573750" y="129118"/>
                  <a:pt x="573750" y="191250"/>
                </a:cubicBezTo>
                <a:cubicBezTo>
                  <a:pt x="573750" y="253382"/>
                  <a:pt x="523382" y="303750"/>
                  <a:pt x="461250" y="303750"/>
                </a:cubicBezTo>
                <a:lnTo>
                  <a:pt x="393750" y="303750"/>
                </a:lnTo>
                <a:moveTo>
                  <a:pt x="258750" y="303750"/>
                </a:moveTo>
                <a:lnTo>
                  <a:pt x="191250" y="303750"/>
                </a:lnTo>
                <a:cubicBezTo>
                  <a:pt x="129118" y="303750"/>
                  <a:pt x="78750" y="253382"/>
                  <a:pt x="78750" y="191250"/>
                </a:cubicBezTo>
                <a:cubicBezTo>
                  <a:pt x="78750" y="129118"/>
                  <a:pt x="129118" y="78750"/>
                  <a:pt x="191250" y="78750"/>
                </a:cubicBezTo>
                <a:lnTo>
                  <a:pt x="25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5" name="任意多边形: 形状 324"/>
          <p:cNvSpPr/>
          <p:nvPr/>
        </p:nvSpPr>
        <p:spPr>
          <a:xfrm>
            <a:off x="8627249" y="3356100"/>
            <a:ext cx="337500" cy="157500"/>
          </a:xfrm>
          <a:custGeom>
            <a:avLst/>
            <a:gdLst>
              <a:gd name="connsiteX0" fmla="*/ 78750 w 337500"/>
              <a:gd name="connsiteY0" fmla="*/ 78750 h 157500"/>
              <a:gd name="connsiteX1" fmla="*/ 258750 w 337500"/>
              <a:gd name="connsiteY1" fmla="*/ 78750 h 157500"/>
            </a:gdLst>
            <a:ahLst/>
            <a:cxnLst>
              <a:cxn ang="0">
                <a:pos x="connsiteX0" y="connsiteY0"/>
              </a:cxn>
              <a:cxn ang="0">
                <a:pos x="connsiteX1" y="connsiteY1"/>
              </a:cxn>
            </a:cxnLst>
            <a:rect l="l" t="t" r="r" b="b"/>
            <a:pathLst>
              <a:path w="337500" h="157500">
                <a:moveTo>
                  <a:pt x="78750" y="78750"/>
                </a:moveTo>
                <a:lnTo>
                  <a:pt x="25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7" name="任意多边形: 形状 326"/>
          <p:cNvSpPr/>
          <p:nvPr/>
        </p:nvSpPr>
        <p:spPr>
          <a:xfrm>
            <a:off x="4194749" y="3170250"/>
            <a:ext cx="562500" cy="562500"/>
          </a:xfrm>
          <a:custGeom>
            <a:avLst/>
            <a:gdLst>
              <a:gd name="connsiteX0" fmla="*/ 438750 w 562500"/>
              <a:gd name="connsiteY0" fmla="*/ 78750 h 562500"/>
              <a:gd name="connsiteX1" fmla="*/ 483750 w 562500"/>
              <a:gd name="connsiteY1" fmla="*/ 123750 h 562500"/>
              <a:gd name="connsiteX2" fmla="*/ 483750 w 562500"/>
              <a:gd name="connsiteY2" fmla="*/ 438750 h 562500"/>
              <a:gd name="connsiteX3" fmla="*/ 438750 w 562500"/>
              <a:gd name="connsiteY3" fmla="*/ 483750 h 562500"/>
              <a:gd name="connsiteX4" fmla="*/ 123750 w 562500"/>
              <a:gd name="connsiteY4" fmla="*/ 483750 h 562500"/>
              <a:gd name="connsiteX5" fmla="*/ 78750 w 562500"/>
              <a:gd name="connsiteY5" fmla="*/ 438750 h 562500"/>
              <a:gd name="connsiteX6" fmla="*/ 78750 w 562500"/>
              <a:gd name="connsiteY6" fmla="*/ 123750 h 562500"/>
              <a:gd name="connsiteX7" fmla="*/ 123750 w 562500"/>
              <a:gd name="connsiteY7"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38750" y="78750"/>
                </a:moveTo>
                <a:cubicBezTo>
                  <a:pt x="463603" y="78750"/>
                  <a:pt x="483750" y="98897"/>
                  <a:pt x="483750" y="123750"/>
                </a:cubicBezTo>
                <a:lnTo>
                  <a:pt x="483750" y="438750"/>
                </a:lnTo>
                <a:cubicBezTo>
                  <a:pt x="483750" y="463603"/>
                  <a:pt x="463603" y="483750"/>
                  <a:pt x="438750" y="483750"/>
                </a:cubicBezTo>
                <a:lnTo>
                  <a:pt x="123750" y="483750"/>
                </a:lnTo>
                <a:cubicBezTo>
                  <a:pt x="98897" y="483750"/>
                  <a:pt x="78750" y="463603"/>
                  <a:pt x="78750" y="43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8" name="任意多边形: 形状 327"/>
          <p:cNvSpPr/>
          <p:nvPr/>
        </p:nvSpPr>
        <p:spPr>
          <a:xfrm>
            <a:off x="4487249" y="31252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29" name="任意多边形: 形状 328"/>
          <p:cNvSpPr/>
          <p:nvPr/>
        </p:nvSpPr>
        <p:spPr>
          <a:xfrm>
            <a:off x="4307249" y="31252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0" name="任意多边形: 形状 329"/>
          <p:cNvSpPr/>
          <p:nvPr/>
        </p:nvSpPr>
        <p:spPr>
          <a:xfrm>
            <a:off x="4194749" y="3305250"/>
            <a:ext cx="562500" cy="157500"/>
          </a:xfrm>
          <a:custGeom>
            <a:avLst/>
            <a:gdLst>
              <a:gd name="connsiteX0" fmla="*/ 78750 w 562500"/>
              <a:gd name="connsiteY0" fmla="*/ 78750 h 157500"/>
              <a:gd name="connsiteX1" fmla="*/ 483750 w 562500"/>
              <a:gd name="connsiteY1" fmla="*/ 78750 h 157500"/>
            </a:gdLst>
            <a:ahLst/>
            <a:cxnLst>
              <a:cxn ang="0">
                <a:pos x="connsiteX0" y="connsiteY0"/>
              </a:cxn>
              <a:cxn ang="0">
                <a:pos x="connsiteX1" y="connsiteY1"/>
              </a:cxn>
            </a:cxnLst>
            <a:rect l="l" t="t" r="r" b="b"/>
            <a:pathLst>
              <a:path w="562500" h="157500">
                <a:moveTo>
                  <a:pt x="78750" y="78750"/>
                </a:moveTo>
                <a:lnTo>
                  <a:pt x="48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2" name="任意多边形: 形状 331"/>
          <p:cNvSpPr/>
          <p:nvPr/>
        </p:nvSpPr>
        <p:spPr>
          <a:xfrm>
            <a:off x="5274750" y="3147750"/>
            <a:ext cx="517500" cy="517500"/>
          </a:xfrm>
          <a:custGeom>
            <a:avLst/>
            <a:gdLst>
              <a:gd name="connsiteX0" fmla="*/ 438750 w 517500"/>
              <a:gd name="connsiteY0" fmla="*/ 258750 h 517500"/>
              <a:gd name="connsiteX1" fmla="*/ 258750 w 517500"/>
              <a:gd name="connsiteY1" fmla="*/ 438750 h 517500"/>
              <a:gd name="connsiteX2" fmla="*/ 78750 w 517500"/>
              <a:gd name="connsiteY2" fmla="*/ 258750 h 517500"/>
              <a:gd name="connsiteX3" fmla="*/ 258750 w 517500"/>
              <a:gd name="connsiteY3" fmla="*/ 78750 h 517500"/>
              <a:gd name="connsiteX4" fmla="*/ 438750 w 517500"/>
              <a:gd name="connsiteY4" fmla="*/ 258750 h 51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500" h="517500">
                <a:moveTo>
                  <a:pt x="438750" y="258750"/>
                </a:moveTo>
                <a:cubicBezTo>
                  <a:pt x="438750" y="358161"/>
                  <a:pt x="358161" y="438750"/>
                  <a:pt x="258750" y="438750"/>
                </a:cubicBezTo>
                <a:cubicBezTo>
                  <a:pt x="159339" y="438750"/>
                  <a:pt x="78750" y="358161"/>
                  <a:pt x="78750" y="258750"/>
                </a:cubicBezTo>
                <a:cubicBezTo>
                  <a:pt x="78750" y="159339"/>
                  <a:pt x="159339" y="78750"/>
                  <a:pt x="258750" y="78750"/>
                </a:cubicBezTo>
                <a:cubicBezTo>
                  <a:pt x="358161" y="78750"/>
                  <a:pt x="438750" y="159339"/>
                  <a:pt x="438750" y="25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3" name="任意多边形: 形状 332"/>
          <p:cNvSpPr/>
          <p:nvPr/>
        </p:nvSpPr>
        <p:spPr>
          <a:xfrm>
            <a:off x="5581875" y="3454875"/>
            <a:ext cx="247500" cy="247500"/>
          </a:xfrm>
          <a:custGeom>
            <a:avLst/>
            <a:gdLst>
              <a:gd name="connsiteX0" fmla="*/ 176625 w 247500"/>
              <a:gd name="connsiteY0" fmla="*/ 176625 h 247500"/>
              <a:gd name="connsiteX1" fmla="*/ 78750 w 247500"/>
              <a:gd name="connsiteY1" fmla="*/ 78750 h 247500"/>
            </a:gdLst>
            <a:ahLst/>
            <a:cxnLst>
              <a:cxn ang="0">
                <a:pos x="connsiteX0" y="connsiteY0"/>
              </a:cxn>
              <a:cxn ang="0">
                <a:pos x="connsiteX1" y="connsiteY1"/>
              </a:cxn>
            </a:cxnLst>
            <a:rect l="l" t="t" r="r" b="b"/>
            <a:pathLst>
              <a:path w="247500" h="247500">
                <a:moveTo>
                  <a:pt x="176625" y="176625"/>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4" name="任意多边形: 形状 333"/>
          <p:cNvSpPr/>
          <p:nvPr/>
        </p:nvSpPr>
        <p:spPr>
          <a:xfrm>
            <a:off x="5454750" y="3260250"/>
            <a:ext cx="157500" cy="292500"/>
          </a:xfrm>
          <a:custGeom>
            <a:avLst/>
            <a:gdLst>
              <a:gd name="connsiteX0" fmla="*/ 78750 w 157500"/>
              <a:gd name="connsiteY0" fmla="*/ 78750 h 292500"/>
              <a:gd name="connsiteX1" fmla="*/ 78750 w 157500"/>
              <a:gd name="connsiteY1" fmla="*/ 213750 h 292500"/>
            </a:gdLst>
            <a:ahLst/>
            <a:cxnLst>
              <a:cxn ang="0">
                <a:pos x="connsiteX0" y="connsiteY0"/>
              </a:cxn>
              <a:cxn ang="0">
                <a:pos x="connsiteX1" y="connsiteY1"/>
              </a:cxn>
            </a:cxnLst>
            <a:rect l="l" t="t" r="r" b="b"/>
            <a:pathLst>
              <a:path w="157500" h="292500">
                <a:moveTo>
                  <a:pt x="78750" y="78750"/>
                </a:moveTo>
                <a:lnTo>
                  <a:pt x="78750" y="21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5" name="任意多边形: 形状 334"/>
          <p:cNvSpPr/>
          <p:nvPr/>
        </p:nvSpPr>
        <p:spPr>
          <a:xfrm>
            <a:off x="5387250" y="3327750"/>
            <a:ext cx="292500" cy="157500"/>
          </a:xfrm>
          <a:custGeom>
            <a:avLst/>
            <a:gdLst>
              <a:gd name="connsiteX0" fmla="*/ 78750 w 292500"/>
              <a:gd name="connsiteY0" fmla="*/ 78750 h 157500"/>
              <a:gd name="connsiteX1" fmla="*/ 213750 w 292500"/>
              <a:gd name="connsiteY1" fmla="*/ 78750 h 157500"/>
            </a:gdLst>
            <a:ahLst/>
            <a:cxnLst>
              <a:cxn ang="0">
                <a:pos x="connsiteX0" y="connsiteY0"/>
              </a:cxn>
              <a:cxn ang="0">
                <a:pos x="connsiteX1" y="connsiteY1"/>
              </a:cxn>
            </a:cxnLst>
            <a:rect l="l" t="t" r="r" b="b"/>
            <a:pathLst>
              <a:path w="292500" h="157500">
                <a:moveTo>
                  <a:pt x="78750" y="78750"/>
                </a:moveTo>
                <a:lnTo>
                  <a:pt x="213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7" name="任意多边形: 形状 336"/>
          <p:cNvSpPr/>
          <p:nvPr/>
        </p:nvSpPr>
        <p:spPr>
          <a:xfrm>
            <a:off x="6332251" y="3170250"/>
            <a:ext cx="607500" cy="517500"/>
          </a:xfrm>
          <a:custGeom>
            <a:avLst/>
            <a:gdLst>
              <a:gd name="connsiteX0" fmla="*/ 78750 w 607500"/>
              <a:gd name="connsiteY0" fmla="*/ 351000 h 517500"/>
              <a:gd name="connsiteX1" fmla="*/ 166500 w 607500"/>
              <a:gd name="connsiteY1" fmla="*/ 438750 h 517500"/>
              <a:gd name="connsiteX2" fmla="*/ 78750 w 607500"/>
              <a:gd name="connsiteY2" fmla="*/ 259875 h 517500"/>
              <a:gd name="connsiteX3" fmla="*/ 257625 w 607500"/>
              <a:gd name="connsiteY3" fmla="*/ 438750 h 517500"/>
              <a:gd name="connsiteX4" fmla="*/ 78750 w 607500"/>
              <a:gd name="connsiteY4" fmla="*/ 168750 h 517500"/>
              <a:gd name="connsiteX5" fmla="*/ 78750 w 607500"/>
              <a:gd name="connsiteY5" fmla="*/ 123750 h 517500"/>
              <a:gd name="connsiteX6" fmla="*/ 123750 w 607500"/>
              <a:gd name="connsiteY6" fmla="*/ 78750 h 517500"/>
              <a:gd name="connsiteX7" fmla="*/ 483750 w 607500"/>
              <a:gd name="connsiteY7" fmla="*/ 78750 h 517500"/>
              <a:gd name="connsiteX8" fmla="*/ 528750 w 607500"/>
              <a:gd name="connsiteY8" fmla="*/ 123750 h 517500"/>
              <a:gd name="connsiteX9" fmla="*/ 528750 w 607500"/>
              <a:gd name="connsiteY9" fmla="*/ 393750 h 517500"/>
              <a:gd name="connsiteX10" fmla="*/ 483750 w 607500"/>
              <a:gd name="connsiteY10" fmla="*/ 438750 h 517500"/>
              <a:gd name="connsiteX11" fmla="*/ 348750 w 607500"/>
              <a:gd name="connsiteY11" fmla="*/ 438750 h 5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7500" h="517500">
                <a:moveTo>
                  <a:pt x="78750" y="351000"/>
                </a:moveTo>
                <a:cubicBezTo>
                  <a:pt x="122946" y="360014"/>
                  <a:pt x="157486" y="394554"/>
                  <a:pt x="166500" y="438750"/>
                </a:cubicBezTo>
                <a:moveTo>
                  <a:pt x="78750" y="259875"/>
                </a:moveTo>
                <a:cubicBezTo>
                  <a:pt x="172864" y="270342"/>
                  <a:pt x="247158" y="344636"/>
                  <a:pt x="257625" y="438750"/>
                </a:cubicBezTo>
                <a:moveTo>
                  <a:pt x="78750" y="168750"/>
                </a:moveTo>
                <a:lnTo>
                  <a:pt x="78750" y="123750"/>
                </a:lnTo>
                <a:cubicBezTo>
                  <a:pt x="78750" y="98897"/>
                  <a:pt x="98897" y="78750"/>
                  <a:pt x="123750" y="78750"/>
                </a:cubicBezTo>
                <a:lnTo>
                  <a:pt x="483750" y="78750"/>
                </a:lnTo>
                <a:cubicBezTo>
                  <a:pt x="508603" y="78750"/>
                  <a:pt x="528750" y="98897"/>
                  <a:pt x="528750" y="123750"/>
                </a:cubicBezTo>
                <a:lnTo>
                  <a:pt x="528750" y="393750"/>
                </a:lnTo>
                <a:cubicBezTo>
                  <a:pt x="528750" y="418603"/>
                  <a:pt x="508603" y="438750"/>
                  <a:pt x="483750" y="438750"/>
                </a:cubicBezTo>
                <a:lnTo>
                  <a:pt x="348750" y="438750"/>
                </a:ln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38" name="任意多边形: 形状 337"/>
          <p:cNvSpPr/>
          <p:nvPr/>
        </p:nvSpPr>
        <p:spPr>
          <a:xfrm>
            <a:off x="6332251" y="3530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0" name="任意多边形: 形状 339"/>
          <p:cNvSpPr/>
          <p:nvPr/>
        </p:nvSpPr>
        <p:spPr>
          <a:xfrm>
            <a:off x="7749750" y="3102750"/>
            <a:ext cx="247500" cy="337500"/>
          </a:xfrm>
          <a:custGeom>
            <a:avLst/>
            <a:gdLst>
              <a:gd name="connsiteX0" fmla="*/ 78750 w 247500"/>
              <a:gd name="connsiteY0" fmla="*/ 78750 h 337500"/>
              <a:gd name="connsiteX1" fmla="*/ 168750 w 247500"/>
              <a:gd name="connsiteY1" fmla="*/ 168750 h 337500"/>
              <a:gd name="connsiteX2" fmla="*/ 78750 w 247500"/>
              <a:gd name="connsiteY2" fmla="*/ 258750 h 337500"/>
            </a:gdLst>
            <a:ahLst/>
            <a:cxnLst>
              <a:cxn ang="0">
                <a:pos x="connsiteX0" y="connsiteY0"/>
              </a:cxn>
              <a:cxn ang="0">
                <a:pos x="connsiteX1" y="connsiteY1"/>
              </a:cxn>
              <a:cxn ang="0">
                <a:pos x="connsiteX2" y="connsiteY2"/>
              </a:cxn>
            </a:cxnLst>
            <a:rect l="l" t="t" r="r" b="b"/>
            <a:pathLst>
              <a:path w="247500" h="337500">
                <a:moveTo>
                  <a:pt x="78750" y="78750"/>
                </a:moveTo>
                <a:lnTo>
                  <a:pt x="168750" y="168750"/>
                </a:lnTo>
                <a:lnTo>
                  <a:pt x="78750" y="25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1" name="任意多边形: 形状 340"/>
          <p:cNvSpPr/>
          <p:nvPr/>
        </p:nvSpPr>
        <p:spPr>
          <a:xfrm>
            <a:off x="7434750" y="3192750"/>
            <a:ext cx="562500" cy="292500"/>
          </a:xfrm>
          <a:custGeom>
            <a:avLst/>
            <a:gdLst>
              <a:gd name="connsiteX0" fmla="*/ 78750 w 562500"/>
              <a:gd name="connsiteY0" fmla="*/ 213750 h 292500"/>
              <a:gd name="connsiteX1" fmla="*/ 78750 w 562500"/>
              <a:gd name="connsiteY1" fmla="*/ 168750 h 292500"/>
              <a:gd name="connsiteX2" fmla="*/ 168750 w 562500"/>
              <a:gd name="connsiteY2" fmla="*/ 78750 h 292500"/>
              <a:gd name="connsiteX3" fmla="*/ 483750 w 562500"/>
              <a:gd name="connsiteY3" fmla="*/ 78750 h 292500"/>
            </a:gdLst>
            <a:ahLst/>
            <a:cxnLst>
              <a:cxn ang="0">
                <a:pos x="connsiteX0" y="connsiteY0"/>
              </a:cxn>
              <a:cxn ang="0">
                <a:pos x="connsiteX1" y="connsiteY1"/>
              </a:cxn>
              <a:cxn ang="0">
                <a:pos x="connsiteX2" y="connsiteY2"/>
              </a:cxn>
              <a:cxn ang="0">
                <a:pos x="connsiteX3" y="connsiteY3"/>
              </a:cxn>
            </a:cxnLst>
            <a:rect l="l" t="t" r="r" b="b"/>
            <a:pathLst>
              <a:path w="562500" h="292500">
                <a:moveTo>
                  <a:pt x="78750" y="213750"/>
                </a:moveTo>
                <a:lnTo>
                  <a:pt x="78750" y="168750"/>
                </a:lnTo>
                <a:cubicBezTo>
                  <a:pt x="78750" y="119044"/>
                  <a:pt x="119044" y="78750"/>
                  <a:pt x="168750" y="78750"/>
                </a:cubicBezTo>
                <a:lnTo>
                  <a:pt x="483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2" name="任意多边形: 形状 341"/>
          <p:cNvSpPr/>
          <p:nvPr/>
        </p:nvSpPr>
        <p:spPr>
          <a:xfrm>
            <a:off x="7434750" y="3417750"/>
            <a:ext cx="247500" cy="337500"/>
          </a:xfrm>
          <a:custGeom>
            <a:avLst/>
            <a:gdLst>
              <a:gd name="connsiteX0" fmla="*/ 168750 w 247500"/>
              <a:gd name="connsiteY0" fmla="*/ 258750 h 337500"/>
              <a:gd name="connsiteX1" fmla="*/ 78750 w 247500"/>
              <a:gd name="connsiteY1" fmla="*/ 168750 h 337500"/>
              <a:gd name="connsiteX2" fmla="*/ 168750 w 247500"/>
              <a:gd name="connsiteY2" fmla="*/ 78750 h 337500"/>
            </a:gdLst>
            <a:ahLst/>
            <a:cxnLst>
              <a:cxn ang="0">
                <a:pos x="connsiteX0" y="connsiteY0"/>
              </a:cxn>
              <a:cxn ang="0">
                <a:pos x="connsiteX1" y="connsiteY1"/>
              </a:cxn>
              <a:cxn ang="0">
                <a:pos x="connsiteX2" y="connsiteY2"/>
              </a:cxn>
            </a:cxnLst>
            <a:rect l="l" t="t" r="r" b="b"/>
            <a:pathLst>
              <a:path w="247500" h="337500">
                <a:moveTo>
                  <a:pt x="168750" y="258750"/>
                </a:moveTo>
                <a:lnTo>
                  <a:pt x="78750" y="168750"/>
                </a:lnTo>
                <a:lnTo>
                  <a:pt x="16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3" name="任意多边形: 形状 342"/>
          <p:cNvSpPr/>
          <p:nvPr/>
        </p:nvSpPr>
        <p:spPr>
          <a:xfrm>
            <a:off x="7434750" y="3372750"/>
            <a:ext cx="562500" cy="292500"/>
          </a:xfrm>
          <a:custGeom>
            <a:avLst/>
            <a:gdLst>
              <a:gd name="connsiteX0" fmla="*/ 483750 w 562500"/>
              <a:gd name="connsiteY0" fmla="*/ 78750 h 292500"/>
              <a:gd name="connsiteX1" fmla="*/ 483750 w 562500"/>
              <a:gd name="connsiteY1" fmla="*/ 123750 h 292500"/>
              <a:gd name="connsiteX2" fmla="*/ 393750 w 562500"/>
              <a:gd name="connsiteY2" fmla="*/ 213750 h 292500"/>
              <a:gd name="connsiteX3" fmla="*/ 78750 w 562500"/>
              <a:gd name="connsiteY3" fmla="*/ 213750 h 292500"/>
            </a:gdLst>
            <a:ahLst/>
            <a:cxnLst>
              <a:cxn ang="0">
                <a:pos x="connsiteX0" y="connsiteY0"/>
              </a:cxn>
              <a:cxn ang="0">
                <a:pos x="connsiteX1" y="connsiteY1"/>
              </a:cxn>
              <a:cxn ang="0">
                <a:pos x="connsiteX2" y="connsiteY2"/>
              </a:cxn>
              <a:cxn ang="0">
                <a:pos x="connsiteX3" y="connsiteY3"/>
              </a:cxn>
            </a:cxnLst>
            <a:rect l="l" t="t" r="r" b="b"/>
            <a:pathLst>
              <a:path w="562500" h="292500">
                <a:moveTo>
                  <a:pt x="483750" y="78750"/>
                </a:moveTo>
                <a:lnTo>
                  <a:pt x="483750" y="123750"/>
                </a:lnTo>
                <a:cubicBezTo>
                  <a:pt x="483750" y="173456"/>
                  <a:pt x="443456" y="213750"/>
                  <a:pt x="393750" y="213750"/>
                </a:cubicBez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4" name="图形 208"/>
          <p:cNvSpPr/>
          <p:nvPr/>
        </p:nvSpPr>
        <p:spPr>
          <a:xfrm>
            <a:off x="9572250" y="3147750"/>
            <a:ext cx="607500" cy="562500"/>
          </a:xfrm>
          <a:custGeom>
            <a:avLst/>
            <a:gdLst>
              <a:gd name="connsiteX0" fmla="*/ 528750 w 607500"/>
              <a:gd name="connsiteY0" fmla="*/ 281250 h 562500"/>
              <a:gd name="connsiteX1" fmla="*/ 438750 w 607500"/>
              <a:gd name="connsiteY1" fmla="*/ 281250 h 562500"/>
              <a:gd name="connsiteX2" fmla="*/ 371250 w 607500"/>
              <a:gd name="connsiteY2" fmla="*/ 483750 h 562500"/>
              <a:gd name="connsiteX3" fmla="*/ 236250 w 607500"/>
              <a:gd name="connsiteY3" fmla="*/ 78750 h 562500"/>
              <a:gd name="connsiteX4" fmla="*/ 168750 w 607500"/>
              <a:gd name="connsiteY4" fmla="*/ 281250 h 562500"/>
              <a:gd name="connsiteX5" fmla="*/ 78750 w 607500"/>
              <a:gd name="connsiteY5" fmla="*/ 2812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500" h="562500">
                <a:moveTo>
                  <a:pt x="528750" y="281250"/>
                </a:moveTo>
                <a:lnTo>
                  <a:pt x="438750" y="281250"/>
                </a:lnTo>
                <a:lnTo>
                  <a:pt x="371250" y="483750"/>
                </a:lnTo>
                <a:lnTo>
                  <a:pt x="236250" y="78750"/>
                </a:lnTo>
                <a:lnTo>
                  <a:pt x="168750" y="281250"/>
                </a:lnTo>
                <a:lnTo>
                  <a:pt x="78750" y="2812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6" name="任意多边形: 形状 345"/>
          <p:cNvSpPr/>
          <p:nvPr/>
        </p:nvSpPr>
        <p:spPr>
          <a:xfrm>
            <a:off x="932250" y="420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7" name="任意多边形: 形状 346"/>
          <p:cNvSpPr/>
          <p:nvPr/>
        </p:nvSpPr>
        <p:spPr>
          <a:xfrm>
            <a:off x="1157250" y="4340250"/>
            <a:ext cx="157500" cy="247500"/>
          </a:xfrm>
          <a:custGeom>
            <a:avLst/>
            <a:gdLst>
              <a:gd name="connsiteX0" fmla="*/ 78750 w 157500"/>
              <a:gd name="connsiteY0" fmla="*/ 78750 h 247500"/>
              <a:gd name="connsiteX1" fmla="*/ 78750 w 157500"/>
              <a:gd name="connsiteY1" fmla="*/ 168750 h 247500"/>
            </a:gdLst>
            <a:ahLst/>
            <a:cxnLst>
              <a:cxn ang="0">
                <a:pos x="connsiteX0" y="connsiteY0"/>
              </a:cxn>
              <a:cxn ang="0">
                <a:pos x="connsiteX1" y="connsiteY1"/>
              </a:cxn>
            </a:cxnLst>
            <a:rect l="l" t="t" r="r" b="b"/>
            <a:pathLst>
              <a:path w="157500" h="247500">
                <a:moveTo>
                  <a:pt x="78750" y="78750"/>
                </a:moveTo>
                <a:lnTo>
                  <a:pt x="78750" y="16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48" name="任意多边形: 形状 347"/>
          <p:cNvSpPr/>
          <p:nvPr/>
        </p:nvSpPr>
        <p:spPr>
          <a:xfrm>
            <a:off x="1157250" y="4520250"/>
            <a:ext cx="157500" cy="157500"/>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0" name="任意多边形: 形状 349"/>
          <p:cNvSpPr/>
          <p:nvPr/>
        </p:nvSpPr>
        <p:spPr>
          <a:xfrm>
            <a:off x="2012250" y="420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1" name="任意多边形: 形状 350"/>
          <p:cNvSpPr/>
          <p:nvPr/>
        </p:nvSpPr>
        <p:spPr>
          <a:xfrm>
            <a:off x="2237250" y="4340250"/>
            <a:ext cx="157500" cy="337500"/>
          </a:xfrm>
          <a:custGeom>
            <a:avLst/>
            <a:gdLst>
              <a:gd name="connsiteX0" fmla="*/ 78750 w 157500"/>
              <a:gd name="connsiteY0" fmla="*/ 78750 h 337500"/>
              <a:gd name="connsiteX1" fmla="*/ 78750 w 157500"/>
              <a:gd name="connsiteY1" fmla="*/ 258750 h 337500"/>
            </a:gdLst>
            <a:ahLst/>
            <a:cxnLst>
              <a:cxn ang="0">
                <a:pos x="connsiteX0" y="connsiteY0"/>
              </a:cxn>
              <a:cxn ang="0">
                <a:pos x="connsiteX1" y="connsiteY1"/>
              </a:cxn>
            </a:cxnLst>
            <a:rect l="l" t="t" r="r" b="b"/>
            <a:pathLst>
              <a:path w="157500" h="337500">
                <a:moveTo>
                  <a:pt x="78750" y="78750"/>
                </a:moveTo>
                <a:lnTo>
                  <a:pt x="78750" y="25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2" name="任意多边形: 形状 351"/>
          <p:cNvSpPr/>
          <p:nvPr/>
        </p:nvSpPr>
        <p:spPr>
          <a:xfrm>
            <a:off x="2147250" y="4430250"/>
            <a:ext cx="337500" cy="157500"/>
          </a:xfrm>
          <a:custGeom>
            <a:avLst/>
            <a:gdLst>
              <a:gd name="connsiteX0" fmla="*/ 78750 w 337500"/>
              <a:gd name="connsiteY0" fmla="*/ 78750 h 157500"/>
              <a:gd name="connsiteX1" fmla="*/ 258750 w 337500"/>
              <a:gd name="connsiteY1" fmla="*/ 78750 h 157500"/>
            </a:gdLst>
            <a:ahLst/>
            <a:cxnLst>
              <a:cxn ang="0">
                <a:pos x="connsiteX0" y="connsiteY0"/>
              </a:cxn>
              <a:cxn ang="0">
                <a:pos x="connsiteX1" y="connsiteY1"/>
              </a:cxn>
            </a:cxnLst>
            <a:rect l="l" t="t" r="r" b="b"/>
            <a:pathLst>
              <a:path w="337500" h="157500">
                <a:moveTo>
                  <a:pt x="78750" y="78750"/>
                </a:moveTo>
                <a:lnTo>
                  <a:pt x="25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4" name="任意多边形: 形状 353"/>
          <p:cNvSpPr/>
          <p:nvPr/>
        </p:nvSpPr>
        <p:spPr>
          <a:xfrm>
            <a:off x="3270676" y="4206745"/>
            <a:ext cx="405000" cy="427500"/>
          </a:xfrm>
          <a:custGeom>
            <a:avLst/>
            <a:gdLst>
              <a:gd name="connsiteX0" fmla="*/ 78750 w 405000"/>
              <a:gd name="connsiteY0" fmla="*/ 324755 h 427500"/>
              <a:gd name="connsiteX1" fmla="*/ 236221 w 405000"/>
              <a:gd name="connsiteY1" fmla="*/ 347456 h 427500"/>
              <a:gd name="connsiteX2" fmla="*/ 248400 w 405000"/>
              <a:gd name="connsiteY2" fmla="*/ 336905 h 427500"/>
              <a:gd name="connsiteX3" fmla="*/ 315900 w 405000"/>
              <a:gd name="connsiteY3" fmla="*/ 269405 h 427500"/>
              <a:gd name="connsiteX4" fmla="*/ 313135 w 405000"/>
              <a:gd name="connsiteY4" fmla="*/ 110330 h 427500"/>
              <a:gd name="connsiteX5" fmla="*/ 156825 w 405000"/>
              <a:gd name="connsiteY5" fmla="*/ 110330 h 427500"/>
              <a:gd name="connsiteX6" fmla="*/ 118125 w 405000"/>
              <a:gd name="connsiteY6" fmla="*/ 148805 h 42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000" h="427500">
                <a:moveTo>
                  <a:pt x="78750" y="324755"/>
                </a:moveTo>
                <a:cubicBezTo>
                  <a:pt x="115966" y="374508"/>
                  <a:pt x="186468" y="384672"/>
                  <a:pt x="236221" y="347456"/>
                </a:cubicBezTo>
                <a:cubicBezTo>
                  <a:pt x="240528" y="344235"/>
                  <a:pt x="244598" y="340709"/>
                  <a:pt x="248400" y="336905"/>
                </a:cubicBezTo>
                <a:lnTo>
                  <a:pt x="315900" y="269405"/>
                </a:lnTo>
                <a:cubicBezTo>
                  <a:pt x="359064" y="224714"/>
                  <a:pt x="357826" y="153494"/>
                  <a:pt x="313135" y="110330"/>
                </a:cubicBezTo>
                <a:cubicBezTo>
                  <a:pt x="269539" y="68223"/>
                  <a:pt x="200421" y="68223"/>
                  <a:pt x="156825" y="110330"/>
                </a:cubicBezTo>
                <a:lnTo>
                  <a:pt x="118125" y="148805"/>
                </a:ln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5" name="任意多边形: 形状 354"/>
          <p:cNvSpPr/>
          <p:nvPr/>
        </p:nvSpPr>
        <p:spPr>
          <a:xfrm>
            <a:off x="3091946" y="4362628"/>
            <a:ext cx="405000" cy="427500"/>
          </a:xfrm>
          <a:custGeom>
            <a:avLst/>
            <a:gdLst>
              <a:gd name="connsiteX0" fmla="*/ 347480 w 405000"/>
              <a:gd name="connsiteY0" fmla="*/ 123872 h 427500"/>
              <a:gd name="connsiteX1" fmla="*/ 190009 w 405000"/>
              <a:gd name="connsiteY1" fmla="*/ 101171 h 427500"/>
              <a:gd name="connsiteX2" fmla="*/ 177830 w 405000"/>
              <a:gd name="connsiteY2" fmla="*/ 111722 h 427500"/>
              <a:gd name="connsiteX3" fmla="*/ 110330 w 405000"/>
              <a:gd name="connsiteY3" fmla="*/ 179222 h 427500"/>
              <a:gd name="connsiteX4" fmla="*/ 113095 w 405000"/>
              <a:gd name="connsiteY4" fmla="*/ 338297 h 427500"/>
              <a:gd name="connsiteX5" fmla="*/ 269405 w 405000"/>
              <a:gd name="connsiteY5" fmla="*/ 338297 h 427500"/>
              <a:gd name="connsiteX6" fmla="*/ 307880 w 405000"/>
              <a:gd name="connsiteY6" fmla="*/ 299822 h 42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000" h="427500">
                <a:moveTo>
                  <a:pt x="347480" y="123872"/>
                </a:moveTo>
                <a:cubicBezTo>
                  <a:pt x="310264" y="74118"/>
                  <a:pt x="239762" y="63955"/>
                  <a:pt x="190009" y="101171"/>
                </a:cubicBezTo>
                <a:cubicBezTo>
                  <a:pt x="185702" y="104392"/>
                  <a:pt x="181632" y="107918"/>
                  <a:pt x="177830" y="111722"/>
                </a:cubicBezTo>
                <a:lnTo>
                  <a:pt x="110330" y="179222"/>
                </a:lnTo>
                <a:cubicBezTo>
                  <a:pt x="67166" y="223912"/>
                  <a:pt x="68404" y="295133"/>
                  <a:pt x="113095" y="338297"/>
                </a:cubicBezTo>
                <a:cubicBezTo>
                  <a:pt x="156691" y="380403"/>
                  <a:pt x="225809" y="380403"/>
                  <a:pt x="269405" y="338297"/>
                </a:cubicBezTo>
                <a:lnTo>
                  <a:pt x="307880" y="299822"/>
                </a:lnTo>
              </a:path>
            </a:pathLst>
          </a:custGeom>
          <a:noFill/>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7" name="任意多边形: 形状 356"/>
          <p:cNvSpPr/>
          <p:nvPr/>
        </p:nvSpPr>
        <p:spPr>
          <a:xfrm>
            <a:off x="4262250" y="4587750"/>
            <a:ext cx="247500" cy="247500"/>
          </a:xfrm>
          <a:custGeom>
            <a:avLst/>
            <a:gdLst>
              <a:gd name="connsiteX0" fmla="*/ 168750 w 247500"/>
              <a:gd name="connsiteY0" fmla="*/ 123750 h 247500"/>
              <a:gd name="connsiteX1" fmla="*/ 123750 w 247500"/>
              <a:gd name="connsiteY1" fmla="*/ 168750 h 247500"/>
              <a:gd name="connsiteX2" fmla="*/ 78750 w 247500"/>
              <a:gd name="connsiteY2" fmla="*/ 123750 h 247500"/>
              <a:gd name="connsiteX3" fmla="*/ 123750 w 247500"/>
              <a:gd name="connsiteY3" fmla="*/ 78750 h 247500"/>
              <a:gd name="connsiteX4" fmla="*/ 168750 w 247500"/>
              <a:gd name="connsiteY4" fmla="*/ 123750 h 24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500" h="247500">
                <a:moveTo>
                  <a:pt x="168750" y="123750"/>
                </a:moveTo>
                <a:cubicBezTo>
                  <a:pt x="168750" y="148603"/>
                  <a:pt x="148603" y="168750"/>
                  <a:pt x="123750" y="168750"/>
                </a:cubicBezTo>
                <a:cubicBezTo>
                  <a:pt x="98897" y="168750"/>
                  <a:pt x="78750" y="148603"/>
                  <a:pt x="78750" y="123750"/>
                </a:cubicBezTo>
                <a:cubicBezTo>
                  <a:pt x="78750" y="98897"/>
                  <a:pt x="98897" y="78750"/>
                  <a:pt x="123750" y="78750"/>
                </a:cubicBezTo>
                <a:cubicBezTo>
                  <a:pt x="148603" y="78750"/>
                  <a:pt x="168750" y="98897"/>
                  <a:pt x="168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8" name="任意多边形: 形状 357"/>
          <p:cNvSpPr/>
          <p:nvPr/>
        </p:nvSpPr>
        <p:spPr>
          <a:xfrm>
            <a:off x="4532250" y="4587750"/>
            <a:ext cx="247500" cy="247500"/>
          </a:xfrm>
          <a:custGeom>
            <a:avLst/>
            <a:gdLst>
              <a:gd name="connsiteX0" fmla="*/ 168750 w 247500"/>
              <a:gd name="connsiteY0" fmla="*/ 123750 h 247500"/>
              <a:gd name="connsiteX1" fmla="*/ 123750 w 247500"/>
              <a:gd name="connsiteY1" fmla="*/ 168750 h 247500"/>
              <a:gd name="connsiteX2" fmla="*/ 78750 w 247500"/>
              <a:gd name="connsiteY2" fmla="*/ 123750 h 247500"/>
              <a:gd name="connsiteX3" fmla="*/ 123750 w 247500"/>
              <a:gd name="connsiteY3" fmla="*/ 78750 h 247500"/>
              <a:gd name="connsiteX4" fmla="*/ 168750 w 247500"/>
              <a:gd name="connsiteY4" fmla="*/ 123750 h 24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500" h="247500">
                <a:moveTo>
                  <a:pt x="168750" y="123750"/>
                </a:moveTo>
                <a:cubicBezTo>
                  <a:pt x="168750" y="148603"/>
                  <a:pt x="148603" y="168750"/>
                  <a:pt x="123750" y="168750"/>
                </a:cubicBezTo>
                <a:cubicBezTo>
                  <a:pt x="98897" y="168750"/>
                  <a:pt x="78750" y="148603"/>
                  <a:pt x="78750" y="123750"/>
                </a:cubicBezTo>
                <a:cubicBezTo>
                  <a:pt x="78750" y="98897"/>
                  <a:pt x="98897" y="78750"/>
                  <a:pt x="123750" y="78750"/>
                </a:cubicBezTo>
                <a:cubicBezTo>
                  <a:pt x="148603" y="78750"/>
                  <a:pt x="168750" y="98897"/>
                  <a:pt x="168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59" name="任意多边形: 形状 358"/>
          <p:cNvSpPr/>
          <p:nvPr/>
        </p:nvSpPr>
        <p:spPr>
          <a:xfrm>
            <a:off x="4149750" y="4182750"/>
            <a:ext cx="652500" cy="495000"/>
          </a:xfrm>
          <a:custGeom>
            <a:avLst/>
            <a:gdLst>
              <a:gd name="connsiteX0" fmla="*/ 183825 w 652500"/>
              <a:gd name="connsiteY0" fmla="*/ 191250 h 495000"/>
              <a:gd name="connsiteX1" fmla="*/ 573750 w 652500"/>
              <a:gd name="connsiteY1" fmla="*/ 191250 h 495000"/>
              <a:gd name="connsiteX2" fmla="*/ 535950 w 652500"/>
              <a:gd name="connsiteY2" fmla="*/ 380025 h 495000"/>
              <a:gd name="connsiteX3" fmla="*/ 490950 w 652500"/>
              <a:gd name="connsiteY3" fmla="*/ 416250 h 495000"/>
              <a:gd name="connsiteX4" fmla="*/ 253125 w 652500"/>
              <a:gd name="connsiteY4" fmla="*/ 416250 h 495000"/>
              <a:gd name="connsiteX5" fmla="*/ 208125 w 652500"/>
              <a:gd name="connsiteY5" fmla="*/ 377100 h 495000"/>
              <a:gd name="connsiteX6" fmla="*/ 173925 w 652500"/>
              <a:gd name="connsiteY6" fmla="*/ 117900 h 495000"/>
              <a:gd name="connsiteX7" fmla="*/ 129375 w 652500"/>
              <a:gd name="connsiteY7" fmla="*/ 78750 h 495000"/>
              <a:gd name="connsiteX8" fmla="*/ 78750 w 652500"/>
              <a:gd name="connsiteY8" fmla="*/ 78750 h 49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2500" h="495000">
                <a:moveTo>
                  <a:pt x="183825" y="191250"/>
                </a:moveTo>
                <a:lnTo>
                  <a:pt x="573750" y="191250"/>
                </a:lnTo>
                <a:lnTo>
                  <a:pt x="535950" y="380025"/>
                </a:lnTo>
                <a:cubicBezTo>
                  <a:pt x="531703" y="401405"/>
                  <a:pt x="512744" y="416668"/>
                  <a:pt x="490950" y="416250"/>
                </a:cubicBezTo>
                <a:lnTo>
                  <a:pt x="253125" y="416250"/>
                </a:lnTo>
                <a:cubicBezTo>
                  <a:pt x="230388" y="416443"/>
                  <a:pt x="211080" y="399645"/>
                  <a:pt x="208125" y="377100"/>
                </a:cubicBezTo>
                <a:lnTo>
                  <a:pt x="173925" y="117900"/>
                </a:lnTo>
                <a:cubicBezTo>
                  <a:pt x="170992" y="95526"/>
                  <a:pt x="151941" y="78784"/>
                  <a:pt x="129375" y="78750"/>
                </a:cubicBez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1" name="任意多边形: 形状 360"/>
          <p:cNvSpPr/>
          <p:nvPr/>
        </p:nvSpPr>
        <p:spPr>
          <a:xfrm>
            <a:off x="5387249" y="4542750"/>
            <a:ext cx="337500" cy="247500"/>
          </a:xfrm>
          <a:custGeom>
            <a:avLst/>
            <a:gdLst>
              <a:gd name="connsiteX0" fmla="*/ 78750 w 337500"/>
              <a:gd name="connsiteY0" fmla="*/ 78750 h 247500"/>
              <a:gd name="connsiteX1" fmla="*/ 168750 w 337500"/>
              <a:gd name="connsiteY1" fmla="*/ 168750 h 247500"/>
              <a:gd name="connsiteX2" fmla="*/ 258750 w 337500"/>
              <a:gd name="connsiteY2" fmla="*/ 78750 h 247500"/>
            </a:gdLst>
            <a:ahLst/>
            <a:cxnLst>
              <a:cxn ang="0">
                <a:pos x="connsiteX0" y="connsiteY0"/>
              </a:cxn>
              <a:cxn ang="0">
                <a:pos x="connsiteX1" y="connsiteY1"/>
              </a:cxn>
              <a:cxn ang="0">
                <a:pos x="connsiteX2" y="connsiteY2"/>
              </a:cxn>
            </a:cxnLst>
            <a:rect l="l" t="t" r="r" b="b"/>
            <a:pathLst>
              <a:path w="337500" h="247500">
                <a:moveTo>
                  <a:pt x="78750" y="78750"/>
                </a:moveTo>
                <a:lnTo>
                  <a:pt x="168750" y="168750"/>
                </a:lnTo>
                <a:lnTo>
                  <a:pt x="25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2" name="任意多边形: 形状 361"/>
          <p:cNvSpPr/>
          <p:nvPr/>
        </p:nvSpPr>
        <p:spPr>
          <a:xfrm>
            <a:off x="5477249" y="4430250"/>
            <a:ext cx="157500" cy="360000"/>
          </a:xfrm>
          <a:custGeom>
            <a:avLst/>
            <a:gdLst>
              <a:gd name="connsiteX0" fmla="*/ 78750 w 157500"/>
              <a:gd name="connsiteY0" fmla="*/ 78750 h 360000"/>
              <a:gd name="connsiteX1" fmla="*/ 78750 w 157500"/>
              <a:gd name="connsiteY1" fmla="*/ 281250 h 360000"/>
            </a:gdLst>
            <a:ahLst/>
            <a:cxnLst>
              <a:cxn ang="0">
                <a:pos x="connsiteX0" y="connsiteY0"/>
              </a:cxn>
              <a:cxn ang="0">
                <a:pos x="connsiteX1" y="connsiteY1"/>
              </a:cxn>
            </a:cxnLst>
            <a:rect l="l" t="t" r="r" b="b"/>
            <a:pathLst>
              <a:path w="157500" h="360000">
                <a:moveTo>
                  <a:pt x="78750" y="78750"/>
                </a:moveTo>
                <a:lnTo>
                  <a:pt x="78750" y="2812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3" name="任意多边形: 形状 362"/>
          <p:cNvSpPr/>
          <p:nvPr/>
        </p:nvSpPr>
        <p:spPr>
          <a:xfrm>
            <a:off x="5229504" y="4227444"/>
            <a:ext cx="652500" cy="495000"/>
          </a:xfrm>
          <a:custGeom>
            <a:avLst/>
            <a:gdLst>
              <a:gd name="connsiteX0" fmla="*/ 526295 w 652500"/>
              <a:gd name="connsiteY0" fmla="*/ 418581 h 495000"/>
              <a:gd name="connsiteX1" fmla="*/ 553608 w 652500"/>
              <a:gd name="connsiteY1" fmla="*/ 261844 h 495000"/>
              <a:gd name="connsiteX2" fmla="*/ 461495 w 652500"/>
              <a:gd name="connsiteY2" fmla="*/ 214056 h 495000"/>
              <a:gd name="connsiteX3" fmla="*/ 433145 w 652500"/>
              <a:gd name="connsiteY3" fmla="*/ 214056 h 495000"/>
              <a:gd name="connsiteX4" fmla="*/ 214056 w 652500"/>
              <a:gd name="connsiteY4" fmla="*/ 84442 h 495000"/>
              <a:gd name="connsiteX5" fmla="*/ 84442 w 652500"/>
              <a:gd name="connsiteY5" fmla="*/ 303531 h 495000"/>
              <a:gd name="connsiteX6" fmla="*/ 123995 w 652500"/>
              <a:gd name="connsiteY6" fmla="*/ 378081 h 49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500" h="495000">
                <a:moveTo>
                  <a:pt x="526295" y="418581"/>
                </a:moveTo>
                <a:cubicBezTo>
                  <a:pt x="577119" y="382841"/>
                  <a:pt x="589348" y="312668"/>
                  <a:pt x="553608" y="261844"/>
                </a:cubicBezTo>
                <a:cubicBezTo>
                  <a:pt x="532523" y="231859"/>
                  <a:pt x="498151" y="214027"/>
                  <a:pt x="461495" y="214056"/>
                </a:cubicBezTo>
                <a:lnTo>
                  <a:pt x="433145" y="214056"/>
                </a:lnTo>
                <a:cubicBezTo>
                  <a:pt x="408437" y="117764"/>
                  <a:pt x="310347" y="59734"/>
                  <a:pt x="214056" y="84442"/>
                </a:cubicBezTo>
                <a:cubicBezTo>
                  <a:pt x="117764" y="109150"/>
                  <a:pt x="59734" y="207239"/>
                  <a:pt x="84442" y="303531"/>
                </a:cubicBezTo>
                <a:cubicBezTo>
                  <a:pt x="91532" y="331164"/>
                  <a:pt x="105089" y="356716"/>
                  <a:pt x="123995" y="378081"/>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5" name="任意多边形: 形状 364"/>
          <p:cNvSpPr/>
          <p:nvPr/>
        </p:nvSpPr>
        <p:spPr>
          <a:xfrm>
            <a:off x="6377250" y="4205250"/>
            <a:ext cx="517500" cy="607500"/>
          </a:xfrm>
          <a:custGeom>
            <a:avLst/>
            <a:gdLst>
              <a:gd name="connsiteX0" fmla="*/ 303750 w 517500"/>
              <a:gd name="connsiteY0" fmla="*/ 78750 h 607500"/>
              <a:gd name="connsiteX1" fmla="*/ 123750 w 517500"/>
              <a:gd name="connsiteY1" fmla="*/ 78750 h 607500"/>
              <a:gd name="connsiteX2" fmla="*/ 78750 w 517500"/>
              <a:gd name="connsiteY2" fmla="*/ 123750 h 607500"/>
              <a:gd name="connsiteX3" fmla="*/ 78750 w 517500"/>
              <a:gd name="connsiteY3" fmla="*/ 483750 h 607500"/>
              <a:gd name="connsiteX4" fmla="*/ 123750 w 517500"/>
              <a:gd name="connsiteY4" fmla="*/ 528750 h 607500"/>
              <a:gd name="connsiteX5" fmla="*/ 393750 w 517500"/>
              <a:gd name="connsiteY5" fmla="*/ 528750 h 607500"/>
              <a:gd name="connsiteX6" fmla="*/ 438750 w 517500"/>
              <a:gd name="connsiteY6" fmla="*/ 483750 h 607500"/>
              <a:gd name="connsiteX7" fmla="*/ 438750 w 517500"/>
              <a:gd name="connsiteY7" fmla="*/ 213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500" h="607500">
                <a:moveTo>
                  <a:pt x="303750" y="78750"/>
                </a:moveTo>
                <a:lnTo>
                  <a:pt x="123750" y="78750"/>
                </a:lnTo>
                <a:cubicBezTo>
                  <a:pt x="98897" y="78750"/>
                  <a:pt x="78750" y="98897"/>
                  <a:pt x="78750" y="123750"/>
                </a:cubicBezTo>
                <a:lnTo>
                  <a:pt x="78750" y="483750"/>
                </a:lnTo>
                <a:cubicBezTo>
                  <a:pt x="78750" y="508604"/>
                  <a:pt x="98897" y="528750"/>
                  <a:pt x="123750" y="528750"/>
                </a:cubicBezTo>
                <a:lnTo>
                  <a:pt x="393750" y="528750"/>
                </a:lnTo>
                <a:cubicBezTo>
                  <a:pt x="418604" y="528750"/>
                  <a:pt x="438750" y="508604"/>
                  <a:pt x="438750" y="483750"/>
                </a:cubicBezTo>
                <a:lnTo>
                  <a:pt x="438750" y="213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6" name="任意多边形: 形状 365"/>
          <p:cNvSpPr/>
          <p:nvPr/>
        </p:nvSpPr>
        <p:spPr>
          <a:xfrm>
            <a:off x="6602250" y="4205250"/>
            <a:ext cx="292500" cy="292500"/>
          </a:xfrm>
          <a:custGeom>
            <a:avLst/>
            <a:gdLst>
              <a:gd name="connsiteX0" fmla="*/ 78750 w 292500"/>
              <a:gd name="connsiteY0" fmla="*/ 78750 h 292500"/>
              <a:gd name="connsiteX1" fmla="*/ 78750 w 292500"/>
              <a:gd name="connsiteY1" fmla="*/ 213750 h 292500"/>
              <a:gd name="connsiteX2" fmla="*/ 213750 w 292500"/>
              <a:gd name="connsiteY2" fmla="*/ 213750 h 292500"/>
            </a:gdLst>
            <a:ahLst/>
            <a:cxnLst>
              <a:cxn ang="0">
                <a:pos x="connsiteX0" y="connsiteY0"/>
              </a:cxn>
              <a:cxn ang="0">
                <a:pos x="connsiteX1" y="connsiteY1"/>
              </a:cxn>
              <a:cxn ang="0">
                <a:pos x="connsiteX2" y="connsiteY2"/>
              </a:cxn>
            </a:cxnLst>
            <a:rect l="l" t="t" r="r" b="b"/>
            <a:pathLst>
              <a:path w="292500" h="292500">
                <a:moveTo>
                  <a:pt x="78750" y="78750"/>
                </a:moveTo>
                <a:lnTo>
                  <a:pt x="78750" y="213750"/>
                </a:lnTo>
                <a:lnTo>
                  <a:pt x="213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7" name="任意多边形: 形状 366"/>
          <p:cNvSpPr/>
          <p:nvPr/>
        </p:nvSpPr>
        <p:spPr>
          <a:xfrm>
            <a:off x="6467250" y="4452750"/>
            <a:ext cx="337500" cy="157500"/>
          </a:xfrm>
          <a:custGeom>
            <a:avLst/>
            <a:gdLst>
              <a:gd name="connsiteX0" fmla="*/ 258750 w 337500"/>
              <a:gd name="connsiteY0" fmla="*/ 78750 h 157500"/>
              <a:gd name="connsiteX1" fmla="*/ 78750 w 337500"/>
              <a:gd name="connsiteY1" fmla="*/ 78750 h 157500"/>
            </a:gdLst>
            <a:ahLst/>
            <a:cxnLst>
              <a:cxn ang="0">
                <a:pos x="connsiteX0" y="connsiteY0"/>
              </a:cxn>
              <a:cxn ang="0">
                <a:pos x="connsiteX1" y="connsiteY1"/>
              </a:cxn>
            </a:cxnLst>
            <a:rect l="l" t="t" r="r" b="b"/>
            <a:pathLst>
              <a:path w="337500" h="157500">
                <a:moveTo>
                  <a:pt x="25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8" name="任意多边形: 形状 367"/>
          <p:cNvSpPr/>
          <p:nvPr/>
        </p:nvSpPr>
        <p:spPr>
          <a:xfrm>
            <a:off x="6467250" y="4542750"/>
            <a:ext cx="337500" cy="157500"/>
          </a:xfrm>
          <a:custGeom>
            <a:avLst/>
            <a:gdLst>
              <a:gd name="connsiteX0" fmla="*/ 258750 w 337500"/>
              <a:gd name="connsiteY0" fmla="*/ 78750 h 157500"/>
              <a:gd name="connsiteX1" fmla="*/ 78750 w 337500"/>
              <a:gd name="connsiteY1" fmla="*/ 78750 h 157500"/>
            </a:gdLst>
            <a:ahLst/>
            <a:cxnLst>
              <a:cxn ang="0">
                <a:pos x="connsiteX0" y="connsiteY0"/>
              </a:cxn>
              <a:cxn ang="0">
                <a:pos x="connsiteX1" y="connsiteY1"/>
              </a:cxn>
            </a:cxnLst>
            <a:rect l="l" t="t" r="r" b="b"/>
            <a:pathLst>
              <a:path w="337500" h="157500">
                <a:moveTo>
                  <a:pt x="258750"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69" name="任意多边形: 形状 368"/>
          <p:cNvSpPr/>
          <p:nvPr/>
        </p:nvSpPr>
        <p:spPr>
          <a:xfrm>
            <a:off x="6467250" y="4362750"/>
            <a:ext cx="202500" cy="157500"/>
          </a:xfrm>
          <a:custGeom>
            <a:avLst/>
            <a:gdLst>
              <a:gd name="connsiteX0" fmla="*/ 123750 w 202500"/>
              <a:gd name="connsiteY0" fmla="*/ 78750 h 157500"/>
              <a:gd name="connsiteX1" fmla="*/ 101250 w 202500"/>
              <a:gd name="connsiteY1" fmla="*/ 78750 h 157500"/>
              <a:gd name="connsiteX2" fmla="*/ 78750 w 202500"/>
              <a:gd name="connsiteY2" fmla="*/ 78750 h 157500"/>
            </a:gdLst>
            <a:ahLst/>
            <a:cxnLst>
              <a:cxn ang="0">
                <a:pos x="connsiteX0" y="connsiteY0"/>
              </a:cxn>
              <a:cxn ang="0">
                <a:pos x="connsiteX1" y="connsiteY1"/>
              </a:cxn>
              <a:cxn ang="0">
                <a:pos x="connsiteX2" y="connsiteY2"/>
              </a:cxn>
            </a:cxnLst>
            <a:rect l="l" t="t" r="r" b="b"/>
            <a:pathLst>
              <a:path w="202500" h="157500">
                <a:moveTo>
                  <a:pt x="123750" y="78750"/>
                </a:moveTo>
                <a:lnTo>
                  <a:pt x="101250" y="78750"/>
                </a:lnTo>
                <a:lnTo>
                  <a:pt x="7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1" name="任意多边形: 形状 370"/>
          <p:cNvSpPr/>
          <p:nvPr/>
        </p:nvSpPr>
        <p:spPr>
          <a:xfrm>
            <a:off x="7412251" y="4205250"/>
            <a:ext cx="607500" cy="607500"/>
          </a:xfrm>
          <a:custGeom>
            <a:avLst/>
            <a:gdLst>
              <a:gd name="connsiteX0" fmla="*/ 528750 w 607500"/>
              <a:gd name="connsiteY0" fmla="*/ 303750 h 607500"/>
              <a:gd name="connsiteX1" fmla="*/ 303750 w 607500"/>
              <a:gd name="connsiteY1" fmla="*/ 528750 h 607500"/>
              <a:gd name="connsiteX2" fmla="*/ 78750 w 607500"/>
              <a:gd name="connsiteY2" fmla="*/ 303750 h 607500"/>
              <a:gd name="connsiteX3" fmla="*/ 303750 w 607500"/>
              <a:gd name="connsiteY3" fmla="*/ 78750 h 607500"/>
              <a:gd name="connsiteX4" fmla="*/ 528750 w 607500"/>
              <a:gd name="connsiteY4" fmla="*/ 303750 h 60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607500">
                <a:moveTo>
                  <a:pt x="528750" y="303750"/>
                </a:moveTo>
                <a:cubicBezTo>
                  <a:pt x="528750" y="428014"/>
                  <a:pt x="428014" y="528750"/>
                  <a:pt x="303750" y="528750"/>
                </a:cubicBezTo>
                <a:cubicBezTo>
                  <a:pt x="179486" y="528750"/>
                  <a:pt x="78750" y="428014"/>
                  <a:pt x="78750" y="303750"/>
                </a:cubicBezTo>
                <a:cubicBezTo>
                  <a:pt x="78750" y="179486"/>
                  <a:pt x="179486" y="78750"/>
                  <a:pt x="303750" y="78750"/>
                </a:cubicBezTo>
                <a:cubicBezTo>
                  <a:pt x="428014" y="78750"/>
                  <a:pt x="528750" y="179486"/>
                  <a:pt x="528750" y="30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2" name="任意多边形: 形状 371"/>
          <p:cNvSpPr/>
          <p:nvPr/>
        </p:nvSpPr>
        <p:spPr>
          <a:xfrm>
            <a:off x="7547251" y="4340250"/>
            <a:ext cx="337500" cy="337500"/>
          </a:xfrm>
          <a:custGeom>
            <a:avLst/>
            <a:gdLst>
              <a:gd name="connsiteX0" fmla="*/ 258750 w 337500"/>
              <a:gd name="connsiteY0" fmla="*/ 168750 h 337500"/>
              <a:gd name="connsiteX1" fmla="*/ 168750 w 337500"/>
              <a:gd name="connsiteY1" fmla="*/ 258750 h 337500"/>
              <a:gd name="connsiteX2" fmla="*/ 78750 w 337500"/>
              <a:gd name="connsiteY2" fmla="*/ 168750 h 337500"/>
              <a:gd name="connsiteX3" fmla="*/ 168750 w 337500"/>
              <a:gd name="connsiteY3" fmla="*/ 78750 h 337500"/>
              <a:gd name="connsiteX4" fmla="*/ 258750 w 337500"/>
              <a:gd name="connsiteY4" fmla="*/ 168750 h 33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500" h="337500">
                <a:moveTo>
                  <a:pt x="258750" y="168750"/>
                </a:moveTo>
                <a:cubicBezTo>
                  <a:pt x="258750" y="218456"/>
                  <a:pt x="218456" y="258750"/>
                  <a:pt x="168750" y="258750"/>
                </a:cubicBezTo>
                <a:cubicBezTo>
                  <a:pt x="119044" y="258750"/>
                  <a:pt x="78750" y="218456"/>
                  <a:pt x="78750" y="168750"/>
                </a:cubicBezTo>
                <a:cubicBezTo>
                  <a:pt x="78750" y="119044"/>
                  <a:pt x="119044" y="78750"/>
                  <a:pt x="168750" y="78750"/>
                </a:cubicBezTo>
                <a:cubicBezTo>
                  <a:pt x="218456" y="78750"/>
                  <a:pt x="258750" y="119044"/>
                  <a:pt x="258750" y="16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3" name="任意多边形: 形状 372"/>
          <p:cNvSpPr/>
          <p:nvPr/>
        </p:nvSpPr>
        <p:spPr>
          <a:xfrm>
            <a:off x="7637251" y="4340250"/>
            <a:ext cx="360000" cy="157500"/>
          </a:xfrm>
          <a:custGeom>
            <a:avLst/>
            <a:gdLst>
              <a:gd name="connsiteX0" fmla="*/ 285075 w 360000"/>
              <a:gd name="connsiteY0" fmla="*/ 78750 h 157500"/>
              <a:gd name="connsiteX1" fmla="*/ 78750 w 360000"/>
              <a:gd name="connsiteY1" fmla="*/ 78750 h 157500"/>
            </a:gdLst>
            <a:ahLst/>
            <a:cxnLst>
              <a:cxn ang="0">
                <a:pos x="connsiteX0" y="connsiteY0"/>
              </a:cxn>
              <a:cxn ang="0">
                <a:pos x="connsiteX1" y="connsiteY1"/>
              </a:cxn>
            </a:cxnLst>
            <a:rect l="l" t="t" r="r" b="b"/>
            <a:pathLst>
              <a:path w="360000" h="157500">
                <a:moveTo>
                  <a:pt x="285075" y="78750"/>
                </a:moveTo>
                <a:lnTo>
                  <a:pt x="7875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4" name="任意多边形: 形状 373"/>
          <p:cNvSpPr/>
          <p:nvPr/>
        </p:nvSpPr>
        <p:spPr>
          <a:xfrm>
            <a:off x="7456126" y="4296600"/>
            <a:ext cx="247500" cy="315000"/>
          </a:xfrm>
          <a:custGeom>
            <a:avLst/>
            <a:gdLst>
              <a:gd name="connsiteX0" fmla="*/ 78750 w 247500"/>
              <a:gd name="connsiteY0" fmla="*/ 78750 h 315000"/>
              <a:gd name="connsiteX1" fmla="*/ 182025 w 247500"/>
              <a:gd name="connsiteY1" fmla="*/ 257400 h 315000"/>
            </a:gdLst>
            <a:ahLst/>
            <a:cxnLst>
              <a:cxn ang="0">
                <a:pos x="connsiteX0" y="connsiteY0"/>
              </a:cxn>
              <a:cxn ang="0">
                <a:pos x="connsiteX1" y="connsiteY1"/>
              </a:cxn>
            </a:cxnLst>
            <a:rect l="l" t="t" r="r" b="b"/>
            <a:pathLst>
              <a:path w="247500" h="315000">
                <a:moveTo>
                  <a:pt x="78750" y="78750"/>
                </a:moveTo>
                <a:lnTo>
                  <a:pt x="182025" y="25740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5" name="任意多边形: 形状 374"/>
          <p:cNvSpPr/>
          <p:nvPr/>
        </p:nvSpPr>
        <p:spPr>
          <a:xfrm>
            <a:off x="7612051" y="4475250"/>
            <a:ext cx="247500" cy="315000"/>
          </a:xfrm>
          <a:custGeom>
            <a:avLst/>
            <a:gdLst>
              <a:gd name="connsiteX0" fmla="*/ 78750 w 247500"/>
              <a:gd name="connsiteY0" fmla="*/ 257400 h 315000"/>
              <a:gd name="connsiteX1" fmla="*/ 181800 w 247500"/>
              <a:gd name="connsiteY1" fmla="*/ 78750 h 315000"/>
            </a:gdLst>
            <a:ahLst/>
            <a:cxnLst>
              <a:cxn ang="0">
                <a:pos x="connsiteX0" y="connsiteY0"/>
              </a:cxn>
              <a:cxn ang="0">
                <a:pos x="connsiteX1" y="connsiteY1"/>
              </a:cxn>
            </a:cxnLst>
            <a:rect l="l" t="t" r="r" b="b"/>
            <a:pathLst>
              <a:path w="247500" h="315000">
                <a:moveTo>
                  <a:pt x="78750" y="257400"/>
                </a:moveTo>
                <a:lnTo>
                  <a:pt x="181800" y="78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6" name="图形 216"/>
          <p:cNvSpPr/>
          <p:nvPr/>
        </p:nvSpPr>
        <p:spPr>
          <a:xfrm>
            <a:off x="9594751" y="4205250"/>
            <a:ext cx="562500" cy="607500"/>
          </a:xfrm>
          <a:custGeom>
            <a:avLst/>
            <a:gdLst>
              <a:gd name="connsiteX0" fmla="*/ 303750 w 562500"/>
              <a:gd name="connsiteY0" fmla="*/ 78750 h 607500"/>
              <a:gd name="connsiteX1" fmla="*/ 78750 w 562500"/>
              <a:gd name="connsiteY1" fmla="*/ 348750 h 607500"/>
              <a:gd name="connsiteX2" fmla="*/ 281250 w 562500"/>
              <a:gd name="connsiteY2" fmla="*/ 348750 h 607500"/>
              <a:gd name="connsiteX3" fmla="*/ 258750 w 562500"/>
              <a:gd name="connsiteY3" fmla="*/ 528750 h 607500"/>
              <a:gd name="connsiteX4" fmla="*/ 483750 w 562500"/>
              <a:gd name="connsiteY4" fmla="*/ 258750 h 607500"/>
              <a:gd name="connsiteX5" fmla="*/ 281250 w 562500"/>
              <a:gd name="connsiteY5" fmla="*/ 258750 h 607500"/>
              <a:gd name="connsiteX6" fmla="*/ 303750 w 562500"/>
              <a:gd name="connsiteY6" fmla="*/ 78750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500" h="607500">
                <a:moveTo>
                  <a:pt x="303750" y="78750"/>
                </a:moveTo>
                <a:lnTo>
                  <a:pt x="78750" y="348750"/>
                </a:lnTo>
                <a:lnTo>
                  <a:pt x="281250" y="348750"/>
                </a:lnTo>
                <a:lnTo>
                  <a:pt x="258750" y="528750"/>
                </a:lnTo>
                <a:lnTo>
                  <a:pt x="483750" y="258750"/>
                </a:lnTo>
                <a:lnTo>
                  <a:pt x="281250" y="258750"/>
                </a:lnTo>
                <a:lnTo>
                  <a:pt x="303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8" name="任意多边形: 形状 377"/>
          <p:cNvSpPr/>
          <p:nvPr/>
        </p:nvSpPr>
        <p:spPr>
          <a:xfrm>
            <a:off x="10719750" y="4250250"/>
            <a:ext cx="382500" cy="517500"/>
          </a:xfrm>
          <a:custGeom>
            <a:avLst/>
            <a:gdLst>
              <a:gd name="connsiteX0" fmla="*/ 78750 w 382500"/>
              <a:gd name="connsiteY0" fmla="*/ 78750 h 517500"/>
              <a:gd name="connsiteX1" fmla="*/ 303750 w 382500"/>
              <a:gd name="connsiteY1" fmla="*/ 258750 h 517500"/>
              <a:gd name="connsiteX2" fmla="*/ 78750 w 382500"/>
              <a:gd name="connsiteY2" fmla="*/ 438750 h 517500"/>
              <a:gd name="connsiteX3" fmla="*/ 78750 w 382500"/>
              <a:gd name="connsiteY3" fmla="*/ 78750 h 517500"/>
            </a:gdLst>
            <a:ahLst/>
            <a:cxnLst>
              <a:cxn ang="0">
                <a:pos x="connsiteX0" y="connsiteY0"/>
              </a:cxn>
              <a:cxn ang="0">
                <a:pos x="connsiteX1" y="connsiteY1"/>
              </a:cxn>
              <a:cxn ang="0">
                <a:pos x="connsiteX2" y="connsiteY2"/>
              </a:cxn>
              <a:cxn ang="0">
                <a:pos x="connsiteX3" y="connsiteY3"/>
              </a:cxn>
            </a:cxnLst>
            <a:rect l="l" t="t" r="r" b="b"/>
            <a:pathLst>
              <a:path w="382500" h="517500">
                <a:moveTo>
                  <a:pt x="78750" y="78750"/>
                </a:moveTo>
                <a:lnTo>
                  <a:pt x="303750" y="258750"/>
                </a:lnTo>
                <a:lnTo>
                  <a:pt x="78750" y="438750"/>
                </a:lnTo>
                <a:lnTo>
                  <a:pt x="78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79" name="任意多边形: 形状 378"/>
          <p:cNvSpPr/>
          <p:nvPr/>
        </p:nvSpPr>
        <p:spPr>
          <a:xfrm>
            <a:off x="11034750" y="4272750"/>
            <a:ext cx="157500" cy="472500"/>
          </a:xfrm>
          <a:custGeom>
            <a:avLst/>
            <a:gdLst>
              <a:gd name="connsiteX0" fmla="*/ 78750 w 157500"/>
              <a:gd name="connsiteY0" fmla="*/ 78750 h 472500"/>
              <a:gd name="connsiteX1" fmla="*/ 78750 w 157500"/>
              <a:gd name="connsiteY1" fmla="*/ 393750 h 472500"/>
            </a:gdLst>
            <a:ahLst/>
            <a:cxnLst>
              <a:cxn ang="0">
                <a:pos x="connsiteX0" y="connsiteY0"/>
              </a:cxn>
              <a:cxn ang="0">
                <a:pos x="connsiteX1" y="connsiteY1"/>
              </a:cxn>
            </a:cxnLst>
            <a:rect l="l" t="t" r="r" b="b"/>
            <a:pathLst>
              <a:path w="157500" h="472500">
                <a:moveTo>
                  <a:pt x="78750" y="78750"/>
                </a:moveTo>
                <a:lnTo>
                  <a:pt x="78750" y="393750"/>
                </a:lnTo>
              </a:path>
            </a:pathLst>
          </a:custGeom>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0" name="图形 218"/>
          <p:cNvSpPr/>
          <p:nvPr/>
        </p:nvSpPr>
        <p:spPr>
          <a:xfrm>
            <a:off x="999750" y="5307750"/>
            <a:ext cx="472500" cy="562500"/>
          </a:xfrm>
          <a:custGeom>
            <a:avLst/>
            <a:gdLst>
              <a:gd name="connsiteX0" fmla="*/ 78750 w 472500"/>
              <a:gd name="connsiteY0" fmla="*/ 78750 h 562500"/>
              <a:gd name="connsiteX1" fmla="*/ 393750 w 472500"/>
              <a:gd name="connsiteY1" fmla="*/ 281250 h 562500"/>
              <a:gd name="connsiteX2" fmla="*/ 78750 w 472500"/>
              <a:gd name="connsiteY2" fmla="*/ 483750 h 562500"/>
              <a:gd name="connsiteX3" fmla="*/ 78750 w 472500"/>
              <a:gd name="connsiteY3" fmla="*/ 78750 h 562500"/>
            </a:gdLst>
            <a:ahLst/>
            <a:cxnLst>
              <a:cxn ang="0">
                <a:pos x="connsiteX0" y="connsiteY0"/>
              </a:cxn>
              <a:cxn ang="0">
                <a:pos x="connsiteX1" y="connsiteY1"/>
              </a:cxn>
              <a:cxn ang="0">
                <a:pos x="connsiteX2" y="connsiteY2"/>
              </a:cxn>
              <a:cxn ang="0">
                <a:pos x="connsiteX3" y="connsiteY3"/>
              </a:cxn>
            </a:cxnLst>
            <a:rect l="l" t="t" r="r" b="b"/>
            <a:pathLst>
              <a:path w="472500" h="562500">
                <a:moveTo>
                  <a:pt x="78750" y="78750"/>
                </a:moveTo>
                <a:lnTo>
                  <a:pt x="393750" y="281250"/>
                </a:lnTo>
                <a:lnTo>
                  <a:pt x="78750" y="483750"/>
                </a:lnTo>
                <a:lnTo>
                  <a:pt x="78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2" name="任意多边形: 形状 381"/>
          <p:cNvSpPr/>
          <p:nvPr/>
        </p:nvSpPr>
        <p:spPr>
          <a:xfrm>
            <a:off x="2012251" y="5352750"/>
            <a:ext cx="360000" cy="472500"/>
          </a:xfrm>
          <a:custGeom>
            <a:avLst/>
            <a:gdLst>
              <a:gd name="connsiteX0" fmla="*/ 281250 w 360000"/>
              <a:gd name="connsiteY0" fmla="*/ 78750 h 472500"/>
              <a:gd name="connsiteX1" fmla="*/ 168750 w 360000"/>
              <a:gd name="connsiteY1" fmla="*/ 168750 h 472500"/>
              <a:gd name="connsiteX2" fmla="*/ 78750 w 360000"/>
              <a:gd name="connsiteY2" fmla="*/ 168750 h 472500"/>
              <a:gd name="connsiteX3" fmla="*/ 78750 w 360000"/>
              <a:gd name="connsiteY3" fmla="*/ 303750 h 472500"/>
              <a:gd name="connsiteX4" fmla="*/ 168750 w 360000"/>
              <a:gd name="connsiteY4" fmla="*/ 303750 h 472500"/>
              <a:gd name="connsiteX5" fmla="*/ 281250 w 360000"/>
              <a:gd name="connsiteY5" fmla="*/ 393750 h 472500"/>
              <a:gd name="connsiteX6" fmla="*/ 281250 w 360000"/>
              <a:gd name="connsiteY6" fmla="*/ 78750 h 47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0" h="472500">
                <a:moveTo>
                  <a:pt x="281250" y="78750"/>
                </a:moveTo>
                <a:lnTo>
                  <a:pt x="168750" y="168750"/>
                </a:lnTo>
                <a:lnTo>
                  <a:pt x="78750" y="168750"/>
                </a:lnTo>
                <a:lnTo>
                  <a:pt x="78750" y="303750"/>
                </a:lnTo>
                <a:lnTo>
                  <a:pt x="168750" y="303750"/>
                </a:lnTo>
                <a:lnTo>
                  <a:pt x="281250" y="393750"/>
                </a:lnTo>
                <a:lnTo>
                  <a:pt x="2812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3" name="任意多边形: 形状 382"/>
          <p:cNvSpPr/>
          <p:nvPr/>
        </p:nvSpPr>
        <p:spPr>
          <a:xfrm>
            <a:off x="2316901" y="5351175"/>
            <a:ext cx="292500" cy="472500"/>
          </a:xfrm>
          <a:custGeom>
            <a:avLst/>
            <a:gdLst>
              <a:gd name="connsiteX0" fmla="*/ 158175 w 292500"/>
              <a:gd name="connsiteY0" fmla="*/ 78750 h 472500"/>
              <a:gd name="connsiteX1" fmla="*/ 158175 w 292500"/>
              <a:gd name="connsiteY1" fmla="*/ 396900 h 472500"/>
              <a:gd name="connsiteX2" fmla="*/ 78750 w 292500"/>
              <a:gd name="connsiteY2" fmla="*/ 158175 h 472500"/>
              <a:gd name="connsiteX3" fmla="*/ 78750 w 292500"/>
              <a:gd name="connsiteY3" fmla="*/ 317250 h 472500"/>
            </a:gdLst>
            <a:ahLst/>
            <a:cxnLst>
              <a:cxn ang="0">
                <a:pos x="connsiteX0" y="connsiteY0"/>
              </a:cxn>
              <a:cxn ang="0">
                <a:pos x="connsiteX1" y="connsiteY1"/>
              </a:cxn>
              <a:cxn ang="0">
                <a:pos x="connsiteX2" y="connsiteY2"/>
              </a:cxn>
              <a:cxn ang="0">
                <a:pos x="connsiteX3" y="connsiteY3"/>
              </a:cxn>
            </a:cxnLst>
            <a:rect l="l" t="t" r="r" b="b"/>
            <a:pathLst>
              <a:path w="292500" h="472500">
                <a:moveTo>
                  <a:pt x="158175" y="78750"/>
                </a:moveTo>
                <a:cubicBezTo>
                  <a:pt x="246011" y="166613"/>
                  <a:pt x="246011" y="309038"/>
                  <a:pt x="158175" y="396900"/>
                </a:cubicBezTo>
                <a:moveTo>
                  <a:pt x="78750" y="158175"/>
                </a:moveTo>
                <a:cubicBezTo>
                  <a:pt x="122668" y="202106"/>
                  <a:pt x="122668" y="273319"/>
                  <a:pt x="78750" y="317250"/>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5" name="任意多边形: 形状 384"/>
          <p:cNvSpPr/>
          <p:nvPr/>
        </p:nvSpPr>
        <p:spPr>
          <a:xfrm>
            <a:off x="3113176" y="5577750"/>
            <a:ext cx="562500" cy="292500"/>
          </a:xfrm>
          <a:custGeom>
            <a:avLst/>
            <a:gdLst>
              <a:gd name="connsiteX0" fmla="*/ 213750 w 562500"/>
              <a:gd name="connsiteY0" fmla="*/ 123750 h 292500"/>
              <a:gd name="connsiteX1" fmla="*/ 123750 w 562500"/>
              <a:gd name="connsiteY1" fmla="*/ 123750 h 292500"/>
              <a:gd name="connsiteX2" fmla="*/ 78750 w 562500"/>
              <a:gd name="connsiteY2" fmla="*/ 168750 h 292500"/>
              <a:gd name="connsiteX3" fmla="*/ 123750 w 562500"/>
              <a:gd name="connsiteY3" fmla="*/ 213750 h 292500"/>
              <a:gd name="connsiteX4" fmla="*/ 168750 w 562500"/>
              <a:gd name="connsiteY4" fmla="*/ 213750 h 292500"/>
              <a:gd name="connsiteX5" fmla="*/ 213750 w 562500"/>
              <a:gd name="connsiteY5" fmla="*/ 168750 h 292500"/>
              <a:gd name="connsiteX6" fmla="*/ 483750 w 562500"/>
              <a:gd name="connsiteY6" fmla="*/ 78750 h 292500"/>
              <a:gd name="connsiteX7" fmla="*/ 393750 w 562500"/>
              <a:gd name="connsiteY7" fmla="*/ 78750 h 292500"/>
              <a:gd name="connsiteX8" fmla="*/ 348750 w 562500"/>
              <a:gd name="connsiteY8" fmla="*/ 123750 h 292500"/>
              <a:gd name="connsiteX9" fmla="*/ 393750 w 562500"/>
              <a:gd name="connsiteY9" fmla="*/ 168750 h 292500"/>
              <a:gd name="connsiteX10" fmla="*/ 438750 w 562500"/>
              <a:gd name="connsiteY10" fmla="*/ 168750 h 292500"/>
              <a:gd name="connsiteX11" fmla="*/ 483750 w 562500"/>
              <a:gd name="connsiteY11" fmla="*/ 123750 h 29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2500" h="292500">
                <a:moveTo>
                  <a:pt x="213750" y="123750"/>
                </a:moveTo>
                <a:lnTo>
                  <a:pt x="123750" y="123750"/>
                </a:lnTo>
                <a:cubicBezTo>
                  <a:pt x="98897" y="123750"/>
                  <a:pt x="78750" y="143896"/>
                  <a:pt x="78750" y="168750"/>
                </a:cubicBezTo>
                <a:cubicBezTo>
                  <a:pt x="78750" y="193604"/>
                  <a:pt x="98897" y="213750"/>
                  <a:pt x="123750" y="213750"/>
                </a:cubicBezTo>
                <a:lnTo>
                  <a:pt x="168750" y="213750"/>
                </a:lnTo>
                <a:cubicBezTo>
                  <a:pt x="193603" y="213750"/>
                  <a:pt x="213750" y="193604"/>
                  <a:pt x="213750" y="168750"/>
                </a:cubicBezTo>
                <a:close/>
                <a:moveTo>
                  <a:pt x="483750" y="78750"/>
                </a:moveTo>
                <a:lnTo>
                  <a:pt x="393750" y="78750"/>
                </a:lnTo>
                <a:cubicBezTo>
                  <a:pt x="368897" y="78750"/>
                  <a:pt x="348750" y="98897"/>
                  <a:pt x="348750" y="123750"/>
                </a:cubicBezTo>
                <a:cubicBezTo>
                  <a:pt x="348750" y="148604"/>
                  <a:pt x="368897" y="168750"/>
                  <a:pt x="393750" y="168750"/>
                </a:cubicBezTo>
                <a:lnTo>
                  <a:pt x="438750" y="168750"/>
                </a:lnTo>
                <a:cubicBezTo>
                  <a:pt x="463604" y="168750"/>
                  <a:pt x="483750" y="148604"/>
                  <a:pt x="483750" y="123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6" name="任意多边形: 形状 385"/>
          <p:cNvSpPr/>
          <p:nvPr/>
        </p:nvSpPr>
        <p:spPr>
          <a:xfrm>
            <a:off x="3248176" y="5307750"/>
            <a:ext cx="427500" cy="472500"/>
          </a:xfrm>
          <a:custGeom>
            <a:avLst/>
            <a:gdLst>
              <a:gd name="connsiteX0" fmla="*/ 78750 w 427500"/>
              <a:gd name="connsiteY0" fmla="*/ 393750 h 472500"/>
              <a:gd name="connsiteX1" fmla="*/ 78750 w 427500"/>
              <a:gd name="connsiteY1" fmla="*/ 123750 h 472500"/>
              <a:gd name="connsiteX2" fmla="*/ 348750 w 427500"/>
              <a:gd name="connsiteY2" fmla="*/ 78750 h 472500"/>
              <a:gd name="connsiteX3" fmla="*/ 348750 w 427500"/>
              <a:gd name="connsiteY3" fmla="*/ 348750 h 472500"/>
            </a:gdLst>
            <a:ahLst/>
            <a:cxnLst>
              <a:cxn ang="0">
                <a:pos x="connsiteX0" y="connsiteY0"/>
              </a:cxn>
              <a:cxn ang="0">
                <a:pos x="connsiteX1" y="connsiteY1"/>
              </a:cxn>
              <a:cxn ang="0">
                <a:pos x="connsiteX2" y="connsiteY2"/>
              </a:cxn>
              <a:cxn ang="0">
                <a:pos x="connsiteX3" y="connsiteY3"/>
              </a:cxn>
            </a:cxnLst>
            <a:rect l="l" t="t" r="r" b="b"/>
            <a:pathLst>
              <a:path w="427500" h="472500">
                <a:moveTo>
                  <a:pt x="78750" y="393750"/>
                </a:moveTo>
                <a:lnTo>
                  <a:pt x="78750" y="123750"/>
                </a:lnTo>
                <a:lnTo>
                  <a:pt x="348750" y="78750"/>
                </a:lnTo>
                <a:lnTo>
                  <a:pt x="348750" y="34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8" name="任意多边形: 形状 387"/>
          <p:cNvSpPr/>
          <p:nvPr/>
        </p:nvSpPr>
        <p:spPr>
          <a:xfrm>
            <a:off x="5274749" y="5307750"/>
            <a:ext cx="562500" cy="562500"/>
          </a:xfrm>
          <a:custGeom>
            <a:avLst/>
            <a:gdLst>
              <a:gd name="connsiteX0" fmla="*/ 438750 w 562500"/>
              <a:gd name="connsiteY0" fmla="*/ 78750 h 562500"/>
              <a:gd name="connsiteX1" fmla="*/ 483750 w 562500"/>
              <a:gd name="connsiteY1" fmla="*/ 123750 h 562500"/>
              <a:gd name="connsiteX2" fmla="*/ 483750 w 562500"/>
              <a:gd name="connsiteY2" fmla="*/ 438750 h 562500"/>
              <a:gd name="connsiteX3" fmla="*/ 438750 w 562500"/>
              <a:gd name="connsiteY3" fmla="*/ 483750 h 562500"/>
              <a:gd name="connsiteX4" fmla="*/ 123750 w 562500"/>
              <a:gd name="connsiteY4" fmla="*/ 483750 h 562500"/>
              <a:gd name="connsiteX5" fmla="*/ 78750 w 562500"/>
              <a:gd name="connsiteY5" fmla="*/ 438750 h 562500"/>
              <a:gd name="connsiteX6" fmla="*/ 78750 w 562500"/>
              <a:gd name="connsiteY6" fmla="*/ 123750 h 562500"/>
              <a:gd name="connsiteX7" fmla="*/ 123750 w 562500"/>
              <a:gd name="connsiteY7" fmla="*/ 787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562500">
                <a:moveTo>
                  <a:pt x="438750" y="78750"/>
                </a:moveTo>
                <a:cubicBezTo>
                  <a:pt x="463603" y="78750"/>
                  <a:pt x="483750" y="98897"/>
                  <a:pt x="483750" y="123750"/>
                </a:cubicBezTo>
                <a:lnTo>
                  <a:pt x="483750" y="438750"/>
                </a:lnTo>
                <a:cubicBezTo>
                  <a:pt x="483750" y="463603"/>
                  <a:pt x="463603" y="483750"/>
                  <a:pt x="438750" y="483750"/>
                </a:cubicBezTo>
                <a:lnTo>
                  <a:pt x="123750" y="483750"/>
                </a:lnTo>
                <a:cubicBezTo>
                  <a:pt x="98897" y="483750"/>
                  <a:pt x="78750" y="463603"/>
                  <a:pt x="78750" y="4387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89" name="任意多边形: 形状 388"/>
          <p:cNvSpPr/>
          <p:nvPr/>
        </p:nvSpPr>
        <p:spPr>
          <a:xfrm>
            <a:off x="5364749" y="5397750"/>
            <a:ext cx="225000" cy="225000"/>
          </a:xfrm>
          <a:custGeom>
            <a:avLst/>
            <a:gdLst>
              <a:gd name="connsiteX0" fmla="*/ 146250 w 225000"/>
              <a:gd name="connsiteY0" fmla="*/ 112500 h 225000"/>
              <a:gd name="connsiteX1" fmla="*/ 112500 w 225000"/>
              <a:gd name="connsiteY1" fmla="*/ 146250 h 225000"/>
              <a:gd name="connsiteX2" fmla="*/ 78750 w 225000"/>
              <a:gd name="connsiteY2" fmla="*/ 112500 h 225000"/>
              <a:gd name="connsiteX3" fmla="*/ 112500 w 225000"/>
              <a:gd name="connsiteY3" fmla="*/ 78750 h 225000"/>
              <a:gd name="connsiteX4" fmla="*/ 146250 w 225000"/>
              <a:gd name="connsiteY4" fmla="*/ 112500 h 22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000" h="225000">
                <a:moveTo>
                  <a:pt x="146250" y="112500"/>
                </a:moveTo>
                <a:cubicBezTo>
                  <a:pt x="146250" y="131140"/>
                  <a:pt x="131140" y="146250"/>
                  <a:pt x="112500" y="146250"/>
                </a:cubicBezTo>
                <a:cubicBezTo>
                  <a:pt x="93860" y="146250"/>
                  <a:pt x="78750" y="131140"/>
                  <a:pt x="78750" y="112500"/>
                </a:cubicBezTo>
                <a:cubicBezTo>
                  <a:pt x="78750" y="93860"/>
                  <a:pt x="93860" y="78750"/>
                  <a:pt x="112500" y="78750"/>
                </a:cubicBezTo>
                <a:cubicBezTo>
                  <a:pt x="131140" y="78750"/>
                  <a:pt x="146250" y="93860"/>
                  <a:pt x="146250" y="11250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0" name="任意多边形: 形状 389"/>
          <p:cNvSpPr/>
          <p:nvPr/>
        </p:nvSpPr>
        <p:spPr>
          <a:xfrm>
            <a:off x="5319749" y="5465250"/>
            <a:ext cx="517500" cy="405000"/>
          </a:xfrm>
          <a:custGeom>
            <a:avLst/>
            <a:gdLst>
              <a:gd name="connsiteX0" fmla="*/ 438750 w 517500"/>
              <a:gd name="connsiteY0" fmla="*/ 191250 h 405000"/>
              <a:gd name="connsiteX1" fmla="*/ 326250 w 517500"/>
              <a:gd name="connsiteY1" fmla="*/ 78750 h 405000"/>
              <a:gd name="connsiteX2" fmla="*/ 78750 w 517500"/>
              <a:gd name="connsiteY2" fmla="*/ 326250 h 405000"/>
            </a:gdLst>
            <a:ahLst/>
            <a:cxnLst>
              <a:cxn ang="0">
                <a:pos x="connsiteX0" y="connsiteY0"/>
              </a:cxn>
              <a:cxn ang="0">
                <a:pos x="connsiteX1" y="connsiteY1"/>
              </a:cxn>
              <a:cxn ang="0">
                <a:pos x="connsiteX2" y="connsiteY2"/>
              </a:cxn>
            </a:cxnLst>
            <a:rect l="l" t="t" r="r" b="b"/>
            <a:pathLst>
              <a:path w="517500" h="405000">
                <a:moveTo>
                  <a:pt x="438750" y="191250"/>
                </a:moveTo>
                <a:lnTo>
                  <a:pt x="326250" y="78750"/>
                </a:lnTo>
                <a:lnTo>
                  <a:pt x="78750" y="3262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2" name="任意多边形: 形状 391"/>
          <p:cNvSpPr/>
          <p:nvPr/>
        </p:nvSpPr>
        <p:spPr>
          <a:xfrm>
            <a:off x="6399750" y="5352750"/>
            <a:ext cx="472500" cy="472500"/>
          </a:xfrm>
          <a:custGeom>
            <a:avLst/>
            <a:gdLst>
              <a:gd name="connsiteX0" fmla="*/ 393750 w 472500"/>
              <a:gd name="connsiteY0" fmla="*/ 236250 h 472500"/>
              <a:gd name="connsiteX1" fmla="*/ 236250 w 472500"/>
              <a:gd name="connsiteY1" fmla="*/ 393750 h 472500"/>
              <a:gd name="connsiteX2" fmla="*/ 78750 w 472500"/>
              <a:gd name="connsiteY2" fmla="*/ 236250 h 472500"/>
              <a:gd name="connsiteX3" fmla="*/ 236250 w 472500"/>
              <a:gd name="connsiteY3" fmla="*/ 78750 h 472500"/>
              <a:gd name="connsiteX4" fmla="*/ 393750 w 472500"/>
              <a:gd name="connsiteY4" fmla="*/ 236250 h 47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500" h="472500">
                <a:moveTo>
                  <a:pt x="393750" y="236250"/>
                </a:moveTo>
                <a:cubicBezTo>
                  <a:pt x="393750" y="323235"/>
                  <a:pt x="323235" y="393750"/>
                  <a:pt x="236250" y="393750"/>
                </a:cubicBezTo>
                <a:cubicBezTo>
                  <a:pt x="149265" y="393750"/>
                  <a:pt x="78750" y="323235"/>
                  <a:pt x="78750" y="236250"/>
                </a:cubicBezTo>
                <a:cubicBezTo>
                  <a:pt x="78750" y="149265"/>
                  <a:pt x="149265" y="78750"/>
                  <a:pt x="236250" y="78750"/>
                </a:cubicBezTo>
                <a:cubicBezTo>
                  <a:pt x="323235" y="78750"/>
                  <a:pt x="393750" y="149265"/>
                  <a:pt x="393750" y="236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3" name="任意多边形: 形状 392"/>
          <p:cNvSpPr/>
          <p:nvPr/>
        </p:nvSpPr>
        <p:spPr>
          <a:xfrm>
            <a:off x="6557250" y="5442750"/>
            <a:ext cx="180000" cy="247500"/>
          </a:xfrm>
          <a:custGeom>
            <a:avLst/>
            <a:gdLst>
              <a:gd name="connsiteX0" fmla="*/ 78750 w 180000"/>
              <a:gd name="connsiteY0" fmla="*/ 78750 h 247500"/>
              <a:gd name="connsiteX1" fmla="*/ 78750 w 180000"/>
              <a:gd name="connsiteY1" fmla="*/ 146250 h 247500"/>
              <a:gd name="connsiteX2" fmla="*/ 112500 w 180000"/>
              <a:gd name="connsiteY2" fmla="*/ 180000 h 247500"/>
            </a:gdLst>
            <a:ahLst/>
            <a:cxnLst>
              <a:cxn ang="0">
                <a:pos x="connsiteX0" y="connsiteY0"/>
              </a:cxn>
              <a:cxn ang="0">
                <a:pos x="connsiteX1" y="connsiteY1"/>
              </a:cxn>
              <a:cxn ang="0">
                <a:pos x="connsiteX2" y="connsiteY2"/>
              </a:cxn>
            </a:cxnLst>
            <a:rect l="l" t="t" r="r" b="b"/>
            <a:pathLst>
              <a:path w="180000" h="247500">
                <a:moveTo>
                  <a:pt x="78750" y="78750"/>
                </a:moveTo>
                <a:lnTo>
                  <a:pt x="78750" y="146250"/>
                </a:lnTo>
                <a:lnTo>
                  <a:pt x="112500" y="18000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4" name="任意多边形: 形状 393"/>
          <p:cNvSpPr/>
          <p:nvPr/>
        </p:nvSpPr>
        <p:spPr>
          <a:xfrm>
            <a:off x="6455550" y="5262750"/>
            <a:ext cx="360000" cy="652500"/>
          </a:xfrm>
          <a:custGeom>
            <a:avLst/>
            <a:gdLst>
              <a:gd name="connsiteX0" fmla="*/ 281925 w 360000"/>
              <a:gd name="connsiteY0" fmla="*/ 446625 h 652500"/>
              <a:gd name="connsiteX1" fmla="*/ 274050 w 360000"/>
              <a:gd name="connsiteY1" fmla="*/ 532800 h 652500"/>
              <a:gd name="connsiteX2" fmla="*/ 229050 w 360000"/>
              <a:gd name="connsiteY2" fmla="*/ 573750 h 652500"/>
              <a:gd name="connsiteX3" fmla="*/ 131625 w 360000"/>
              <a:gd name="connsiteY3" fmla="*/ 573750 h 652500"/>
              <a:gd name="connsiteX4" fmla="*/ 86625 w 360000"/>
              <a:gd name="connsiteY4" fmla="*/ 532800 h 652500"/>
              <a:gd name="connsiteX5" fmla="*/ 78750 w 360000"/>
              <a:gd name="connsiteY5" fmla="*/ 446625 h 652500"/>
              <a:gd name="connsiteX6" fmla="*/ 78975 w 360000"/>
              <a:gd name="connsiteY6" fmla="*/ 205875 h 652500"/>
              <a:gd name="connsiteX7" fmla="*/ 86850 w 360000"/>
              <a:gd name="connsiteY7" fmla="*/ 119700 h 652500"/>
              <a:gd name="connsiteX8" fmla="*/ 131625 w 360000"/>
              <a:gd name="connsiteY8" fmla="*/ 78750 h 652500"/>
              <a:gd name="connsiteX9" fmla="*/ 229500 w 360000"/>
              <a:gd name="connsiteY9" fmla="*/ 78750 h 652500"/>
              <a:gd name="connsiteX10" fmla="*/ 274500 w 360000"/>
              <a:gd name="connsiteY10" fmla="*/ 119700 h 652500"/>
              <a:gd name="connsiteX11" fmla="*/ 282375 w 360000"/>
              <a:gd name="connsiteY11" fmla="*/ 205875 h 6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0000" h="652500">
                <a:moveTo>
                  <a:pt x="281925" y="446625"/>
                </a:moveTo>
                <a:lnTo>
                  <a:pt x="274050" y="532800"/>
                </a:lnTo>
                <a:cubicBezTo>
                  <a:pt x="271949" y="556059"/>
                  <a:pt x="252403" y="573845"/>
                  <a:pt x="229050" y="573750"/>
                </a:cubicBezTo>
                <a:lnTo>
                  <a:pt x="131625" y="573750"/>
                </a:lnTo>
                <a:cubicBezTo>
                  <a:pt x="108272" y="573845"/>
                  <a:pt x="88727" y="556059"/>
                  <a:pt x="86625" y="532800"/>
                </a:cubicBezTo>
                <a:lnTo>
                  <a:pt x="78750" y="446625"/>
                </a:lnTo>
                <a:moveTo>
                  <a:pt x="78975" y="205875"/>
                </a:moveTo>
                <a:lnTo>
                  <a:pt x="86850" y="119700"/>
                </a:lnTo>
                <a:cubicBezTo>
                  <a:pt x="88944" y="96528"/>
                  <a:pt x="108358" y="78772"/>
                  <a:pt x="131625" y="78750"/>
                </a:cubicBezTo>
                <a:lnTo>
                  <a:pt x="229500" y="78750"/>
                </a:lnTo>
                <a:cubicBezTo>
                  <a:pt x="252853" y="78656"/>
                  <a:pt x="272399" y="96441"/>
                  <a:pt x="274500" y="119700"/>
                </a:cubicBezTo>
                <a:lnTo>
                  <a:pt x="282375" y="205875"/>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5" name="图形 223"/>
          <p:cNvSpPr/>
          <p:nvPr/>
        </p:nvSpPr>
        <p:spPr>
          <a:xfrm>
            <a:off x="7502249" y="5442750"/>
            <a:ext cx="427500" cy="292500"/>
          </a:xfrm>
          <a:custGeom>
            <a:avLst/>
            <a:gdLst>
              <a:gd name="connsiteX0" fmla="*/ 348750 w 427500"/>
              <a:gd name="connsiteY0" fmla="*/ 213750 h 292500"/>
              <a:gd name="connsiteX1" fmla="*/ 213750 w 427500"/>
              <a:gd name="connsiteY1" fmla="*/ 78750 h 292500"/>
              <a:gd name="connsiteX2" fmla="*/ 78750 w 427500"/>
              <a:gd name="connsiteY2" fmla="*/ 213750 h 292500"/>
            </a:gdLst>
            <a:ahLst/>
            <a:cxnLst>
              <a:cxn ang="0">
                <a:pos x="connsiteX0" y="connsiteY0"/>
              </a:cxn>
              <a:cxn ang="0">
                <a:pos x="connsiteX1" y="connsiteY1"/>
              </a:cxn>
              <a:cxn ang="0">
                <a:pos x="connsiteX2" y="connsiteY2"/>
              </a:cxn>
            </a:cxnLst>
            <a:rect l="l" t="t" r="r" b="b"/>
            <a:pathLst>
              <a:path w="427500" h="292500">
                <a:moveTo>
                  <a:pt x="348750" y="213750"/>
                </a:moveTo>
                <a:lnTo>
                  <a:pt x="213750" y="78750"/>
                </a:lnTo>
                <a:lnTo>
                  <a:pt x="78750" y="213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6" name="图形 224"/>
          <p:cNvSpPr/>
          <p:nvPr/>
        </p:nvSpPr>
        <p:spPr>
          <a:xfrm>
            <a:off x="8499382" y="4205242"/>
            <a:ext cx="585000" cy="607500"/>
          </a:xfrm>
          <a:custGeom>
            <a:avLst/>
            <a:gdLst>
              <a:gd name="connsiteX0" fmla="*/ 251616 w 585000"/>
              <a:gd name="connsiteY0" fmla="*/ 371258 h 607500"/>
              <a:gd name="connsiteX1" fmla="*/ 251616 w 585000"/>
              <a:gd name="connsiteY1" fmla="*/ 461258 h 607500"/>
              <a:gd name="connsiteX2" fmla="*/ 319116 w 585000"/>
              <a:gd name="connsiteY2" fmla="*/ 528758 h 607500"/>
              <a:gd name="connsiteX3" fmla="*/ 409116 w 585000"/>
              <a:gd name="connsiteY3" fmla="*/ 326258 h 607500"/>
              <a:gd name="connsiteX4" fmla="*/ 409116 w 585000"/>
              <a:gd name="connsiteY4" fmla="*/ 78758 h 607500"/>
              <a:gd name="connsiteX5" fmla="*/ 155316 w 585000"/>
              <a:gd name="connsiteY5" fmla="*/ 78758 h 607500"/>
              <a:gd name="connsiteX6" fmla="*/ 110316 w 585000"/>
              <a:gd name="connsiteY6" fmla="*/ 117008 h 607500"/>
              <a:gd name="connsiteX7" fmla="*/ 79266 w 585000"/>
              <a:gd name="connsiteY7" fmla="*/ 319508 h 607500"/>
              <a:gd name="connsiteX8" fmla="*/ 117003 w 585000"/>
              <a:gd name="connsiteY8" fmla="*/ 370752 h 607500"/>
              <a:gd name="connsiteX9" fmla="*/ 124266 w 585000"/>
              <a:gd name="connsiteY9" fmla="*/ 371258 h 607500"/>
              <a:gd name="connsiteX10" fmla="*/ 409116 w 585000"/>
              <a:gd name="connsiteY10" fmla="*/ 78758 h 607500"/>
              <a:gd name="connsiteX11" fmla="*/ 469191 w 585000"/>
              <a:gd name="connsiteY11" fmla="*/ 78758 h 607500"/>
              <a:gd name="connsiteX12" fmla="*/ 521616 w 585000"/>
              <a:gd name="connsiteY12" fmla="*/ 123758 h 607500"/>
              <a:gd name="connsiteX13" fmla="*/ 521616 w 585000"/>
              <a:gd name="connsiteY13" fmla="*/ 281258 h 607500"/>
              <a:gd name="connsiteX14" fmla="*/ 469191 w 585000"/>
              <a:gd name="connsiteY14" fmla="*/ 326258 h 607500"/>
              <a:gd name="connsiteX15" fmla="*/ 409116 w 585000"/>
              <a:gd name="connsiteY15" fmla="*/ 326258 h 6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000" h="607500">
                <a:moveTo>
                  <a:pt x="251616" y="371258"/>
                </a:moveTo>
                <a:lnTo>
                  <a:pt x="251616" y="461258"/>
                </a:lnTo>
                <a:cubicBezTo>
                  <a:pt x="251616" y="498539"/>
                  <a:pt x="281836" y="528758"/>
                  <a:pt x="319116" y="528758"/>
                </a:cubicBezTo>
                <a:lnTo>
                  <a:pt x="409116" y="326258"/>
                </a:lnTo>
                <a:lnTo>
                  <a:pt x="409116" y="78758"/>
                </a:lnTo>
                <a:lnTo>
                  <a:pt x="155316" y="78758"/>
                </a:lnTo>
                <a:cubicBezTo>
                  <a:pt x="132877" y="78505"/>
                  <a:pt x="113680" y="94821"/>
                  <a:pt x="110316" y="117008"/>
                </a:cubicBezTo>
                <a:lnTo>
                  <a:pt x="79266" y="319508"/>
                </a:lnTo>
                <a:cubicBezTo>
                  <a:pt x="75536" y="344081"/>
                  <a:pt x="92432" y="367022"/>
                  <a:pt x="117003" y="370752"/>
                </a:cubicBezTo>
                <a:cubicBezTo>
                  <a:pt x="119406" y="371117"/>
                  <a:pt x="121835" y="371285"/>
                  <a:pt x="124266" y="371258"/>
                </a:cubicBezTo>
                <a:close/>
                <a:moveTo>
                  <a:pt x="409116" y="78758"/>
                </a:moveTo>
                <a:lnTo>
                  <a:pt x="469191" y="78758"/>
                </a:lnTo>
                <a:cubicBezTo>
                  <a:pt x="495550" y="78292"/>
                  <a:pt x="518081" y="97634"/>
                  <a:pt x="521616" y="123758"/>
                </a:cubicBezTo>
                <a:lnTo>
                  <a:pt x="521616" y="281258"/>
                </a:lnTo>
                <a:cubicBezTo>
                  <a:pt x="518081" y="307383"/>
                  <a:pt x="495550" y="326724"/>
                  <a:pt x="469191" y="326258"/>
                </a:cubicBezTo>
                <a:lnTo>
                  <a:pt x="409116" y="326258"/>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8" name="任意多边形: 形状 397"/>
          <p:cNvSpPr/>
          <p:nvPr/>
        </p:nvSpPr>
        <p:spPr>
          <a:xfrm>
            <a:off x="4172249" y="5285250"/>
            <a:ext cx="607500" cy="382500"/>
          </a:xfrm>
          <a:custGeom>
            <a:avLst/>
            <a:gdLst>
              <a:gd name="connsiteX0" fmla="*/ 303750 w 607500"/>
              <a:gd name="connsiteY0" fmla="*/ 78750 h 382500"/>
              <a:gd name="connsiteX1" fmla="*/ 78750 w 607500"/>
              <a:gd name="connsiteY1" fmla="*/ 191250 h 382500"/>
              <a:gd name="connsiteX2" fmla="*/ 303750 w 607500"/>
              <a:gd name="connsiteY2" fmla="*/ 303750 h 382500"/>
              <a:gd name="connsiteX3" fmla="*/ 528750 w 607500"/>
              <a:gd name="connsiteY3" fmla="*/ 191250 h 382500"/>
              <a:gd name="connsiteX4" fmla="*/ 303750 w 607500"/>
              <a:gd name="connsiteY4" fmla="*/ 78750 h 38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00" h="382500">
                <a:moveTo>
                  <a:pt x="303750" y="78750"/>
                </a:moveTo>
                <a:lnTo>
                  <a:pt x="78750" y="191250"/>
                </a:lnTo>
                <a:lnTo>
                  <a:pt x="303750" y="303750"/>
                </a:lnTo>
                <a:lnTo>
                  <a:pt x="528750" y="191250"/>
                </a:lnTo>
                <a:lnTo>
                  <a:pt x="303750" y="78750"/>
                </a:ln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399" name="任意多边形: 形状 398"/>
          <p:cNvSpPr/>
          <p:nvPr/>
        </p:nvSpPr>
        <p:spPr>
          <a:xfrm>
            <a:off x="4172249" y="5622750"/>
            <a:ext cx="607500" cy="270000"/>
          </a:xfrm>
          <a:custGeom>
            <a:avLst/>
            <a:gdLst>
              <a:gd name="connsiteX0" fmla="*/ 78750 w 607500"/>
              <a:gd name="connsiteY0" fmla="*/ 78750 h 270000"/>
              <a:gd name="connsiteX1" fmla="*/ 303750 w 607500"/>
              <a:gd name="connsiteY1" fmla="*/ 191250 h 270000"/>
              <a:gd name="connsiteX2" fmla="*/ 528750 w 607500"/>
              <a:gd name="connsiteY2" fmla="*/ 78750 h 270000"/>
            </a:gdLst>
            <a:ahLst/>
            <a:cxnLst>
              <a:cxn ang="0">
                <a:pos x="connsiteX0" y="connsiteY0"/>
              </a:cxn>
              <a:cxn ang="0">
                <a:pos x="connsiteX1" y="connsiteY1"/>
              </a:cxn>
              <a:cxn ang="0">
                <a:pos x="connsiteX2" y="connsiteY2"/>
              </a:cxn>
            </a:cxnLst>
            <a:rect l="l" t="t" r="r" b="b"/>
            <a:pathLst>
              <a:path w="607500" h="270000">
                <a:moveTo>
                  <a:pt x="78750" y="78750"/>
                </a:moveTo>
                <a:lnTo>
                  <a:pt x="303750" y="191250"/>
                </a:lnTo>
                <a:lnTo>
                  <a:pt x="52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0" name="任意多边形: 形状 399"/>
          <p:cNvSpPr/>
          <p:nvPr/>
        </p:nvSpPr>
        <p:spPr>
          <a:xfrm>
            <a:off x="4172249" y="5510250"/>
            <a:ext cx="607500" cy="270000"/>
          </a:xfrm>
          <a:custGeom>
            <a:avLst/>
            <a:gdLst>
              <a:gd name="connsiteX0" fmla="*/ 78750 w 607500"/>
              <a:gd name="connsiteY0" fmla="*/ 78750 h 270000"/>
              <a:gd name="connsiteX1" fmla="*/ 303750 w 607500"/>
              <a:gd name="connsiteY1" fmla="*/ 191250 h 270000"/>
              <a:gd name="connsiteX2" fmla="*/ 528750 w 607500"/>
              <a:gd name="connsiteY2" fmla="*/ 78750 h 270000"/>
            </a:gdLst>
            <a:ahLst/>
            <a:cxnLst>
              <a:cxn ang="0">
                <a:pos x="connsiteX0" y="connsiteY0"/>
              </a:cxn>
              <a:cxn ang="0">
                <a:pos x="connsiteX1" y="connsiteY1"/>
              </a:cxn>
              <a:cxn ang="0">
                <a:pos x="connsiteX2" y="connsiteY2"/>
              </a:cxn>
            </a:cxnLst>
            <a:rect l="l" t="t" r="r" b="b"/>
            <a:pathLst>
              <a:path w="607500" h="270000">
                <a:moveTo>
                  <a:pt x="78750" y="78750"/>
                </a:moveTo>
                <a:lnTo>
                  <a:pt x="303750" y="191250"/>
                </a:lnTo>
                <a:lnTo>
                  <a:pt x="528750" y="78750"/>
                </a:ln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1" name="图形 237"/>
          <p:cNvSpPr/>
          <p:nvPr/>
        </p:nvSpPr>
        <p:spPr>
          <a:xfrm>
            <a:off x="8492248" y="5313600"/>
            <a:ext cx="607500" cy="562500"/>
          </a:xfrm>
          <a:custGeom>
            <a:avLst/>
            <a:gdLst>
              <a:gd name="connsiteX0" fmla="*/ 528750 w 607500"/>
              <a:gd name="connsiteY0" fmla="*/ 438750 h 562500"/>
              <a:gd name="connsiteX1" fmla="*/ 483750 w 607500"/>
              <a:gd name="connsiteY1" fmla="*/ 483750 h 562500"/>
              <a:gd name="connsiteX2" fmla="*/ 123750 w 607500"/>
              <a:gd name="connsiteY2" fmla="*/ 483750 h 562500"/>
              <a:gd name="connsiteX3" fmla="*/ 78750 w 607500"/>
              <a:gd name="connsiteY3" fmla="*/ 438750 h 562500"/>
              <a:gd name="connsiteX4" fmla="*/ 78750 w 607500"/>
              <a:gd name="connsiteY4" fmla="*/ 123750 h 562500"/>
              <a:gd name="connsiteX5" fmla="*/ 123750 w 607500"/>
              <a:gd name="connsiteY5" fmla="*/ 78750 h 562500"/>
              <a:gd name="connsiteX6" fmla="*/ 236250 w 607500"/>
              <a:gd name="connsiteY6" fmla="*/ 78750 h 562500"/>
              <a:gd name="connsiteX7" fmla="*/ 281250 w 607500"/>
              <a:gd name="connsiteY7" fmla="*/ 146250 h 562500"/>
              <a:gd name="connsiteX8" fmla="*/ 483750 w 607500"/>
              <a:gd name="connsiteY8" fmla="*/ 146250 h 562500"/>
              <a:gd name="connsiteX9" fmla="*/ 528750 w 607500"/>
              <a:gd name="connsiteY9" fmla="*/ 191250 h 5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500" h="562500">
                <a:moveTo>
                  <a:pt x="528750" y="438750"/>
                </a:moveTo>
                <a:cubicBezTo>
                  <a:pt x="528750" y="463604"/>
                  <a:pt x="508604" y="483750"/>
                  <a:pt x="483750" y="483750"/>
                </a:cubicBezTo>
                <a:lnTo>
                  <a:pt x="123750" y="483750"/>
                </a:lnTo>
                <a:cubicBezTo>
                  <a:pt x="98897" y="483750"/>
                  <a:pt x="78750" y="463604"/>
                  <a:pt x="78750" y="438750"/>
                </a:cubicBezTo>
                <a:lnTo>
                  <a:pt x="78750" y="123750"/>
                </a:lnTo>
                <a:cubicBezTo>
                  <a:pt x="78750" y="98897"/>
                  <a:pt x="98897" y="78750"/>
                  <a:pt x="123750" y="78750"/>
                </a:cubicBezTo>
                <a:lnTo>
                  <a:pt x="236250" y="78750"/>
                </a:lnTo>
                <a:lnTo>
                  <a:pt x="281250" y="146250"/>
                </a:lnTo>
                <a:lnTo>
                  <a:pt x="483750" y="146250"/>
                </a:lnTo>
                <a:cubicBezTo>
                  <a:pt x="508604" y="146250"/>
                  <a:pt x="528750" y="166397"/>
                  <a:pt x="528750" y="1912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3" name="任意多边形: 形状 402"/>
          <p:cNvSpPr/>
          <p:nvPr/>
        </p:nvSpPr>
        <p:spPr>
          <a:xfrm>
            <a:off x="10629872" y="5262702"/>
            <a:ext cx="630000" cy="630000"/>
          </a:xfrm>
          <a:custGeom>
            <a:avLst/>
            <a:gdLst>
              <a:gd name="connsiteX0" fmla="*/ 552924 w 630000"/>
              <a:gd name="connsiteY0" fmla="*/ 258798 h 630000"/>
              <a:gd name="connsiteX1" fmla="*/ 258624 w 630000"/>
              <a:gd name="connsiteY1" fmla="*/ 99498 h 630000"/>
              <a:gd name="connsiteX2" fmla="*/ 99324 w 630000"/>
              <a:gd name="connsiteY2" fmla="*/ 393798 h 630000"/>
              <a:gd name="connsiteX3" fmla="*/ 393624 w 630000"/>
              <a:gd name="connsiteY3" fmla="*/ 553098 h 630000"/>
              <a:gd name="connsiteX4" fmla="*/ 552924 w 630000"/>
              <a:gd name="connsiteY4" fmla="*/ 258798 h 63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00" h="630000">
                <a:moveTo>
                  <a:pt x="552924" y="258798"/>
                </a:moveTo>
                <a:cubicBezTo>
                  <a:pt x="501849" y="88023"/>
                  <a:pt x="428274" y="48423"/>
                  <a:pt x="258624" y="99498"/>
                </a:cubicBezTo>
                <a:cubicBezTo>
                  <a:pt x="88974" y="150573"/>
                  <a:pt x="48249" y="224148"/>
                  <a:pt x="99324" y="393798"/>
                </a:cubicBezTo>
                <a:cubicBezTo>
                  <a:pt x="150399" y="563448"/>
                  <a:pt x="223974" y="604173"/>
                  <a:pt x="393624" y="553098"/>
                </a:cubicBezTo>
                <a:cubicBezTo>
                  <a:pt x="563274" y="502023"/>
                  <a:pt x="603999" y="428448"/>
                  <a:pt x="552924" y="258798"/>
                </a:cubicBezTo>
                <a:close/>
              </a:path>
            </a:pathLst>
          </a:custGeom>
          <a:noFill/>
          <a:ln w="1905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4" name="任意多边形: 形状 403"/>
          <p:cNvSpPr/>
          <p:nvPr/>
        </p:nvSpPr>
        <p:spPr>
          <a:xfrm>
            <a:off x="10890071" y="5375025"/>
            <a:ext cx="225000" cy="382500"/>
          </a:xfrm>
          <a:custGeom>
            <a:avLst/>
            <a:gdLst>
              <a:gd name="connsiteX0" fmla="*/ 78750 w 225000"/>
              <a:gd name="connsiteY0" fmla="*/ 78750 h 382500"/>
              <a:gd name="connsiteX1" fmla="*/ 159300 w 225000"/>
              <a:gd name="connsiteY1" fmla="*/ 312750 h 382500"/>
            </a:gdLst>
            <a:ahLst/>
            <a:cxnLst>
              <a:cxn ang="0">
                <a:pos x="connsiteX0" y="connsiteY0"/>
              </a:cxn>
              <a:cxn ang="0">
                <a:pos x="connsiteX1" y="connsiteY1"/>
              </a:cxn>
            </a:cxnLst>
            <a:rect l="l" t="t" r="r" b="b"/>
            <a:pathLst>
              <a:path w="225000" h="382500">
                <a:moveTo>
                  <a:pt x="78750" y="78750"/>
                </a:moveTo>
                <a:lnTo>
                  <a:pt x="159300" y="312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5" name="任意多边形: 形状 404"/>
          <p:cNvSpPr/>
          <p:nvPr/>
        </p:nvSpPr>
        <p:spPr>
          <a:xfrm>
            <a:off x="10783871" y="5411475"/>
            <a:ext cx="225000" cy="382500"/>
          </a:xfrm>
          <a:custGeom>
            <a:avLst/>
            <a:gdLst>
              <a:gd name="connsiteX0" fmla="*/ 78750 w 225000"/>
              <a:gd name="connsiteY0" fmla="*/ 78750 h 382500"/>
              <a:gd name="connsiteX1" fmla="*/ 159300 w 225000"/>
              <a:gd name="connsiteY1" fmla="*/ 312750 h 382500"/>
            </a:gdLst>
            <a:ahLst/>
            <a:cxnLst>
              <a:cxn ang="0">
                <a:pos x="connsiteX0" y="connsiteY0"/>
              </a:cxn>
              <a:cxn ang="0">
                <a:pos x="connsiteX1" y="connsiteY1"/>
              </a:cxn>
            </a:cxnLst>
            <a:rect l="l" t="t" r="r" b="b"/>
            <a:pathLst>
              <a:path w="225000" h="382500">
                <a:moveTo>
                  <a:pt x="78750" y="78750"/>
                </a:moveTo>
                <a:lnTo>
                  <a:pt x="159300" y="31275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6" name="任意多边形: 形状 405"/>
          <p:cNvSpPr/>
          <p:nvPr/>
        </p:nvSpPr>
        <p:spPr>
          <a:xfrm>
            <a:off x="10742021" y="5416875"/>
            <a:ext cx="382500" cy="225000"/>
          </a:xfrm>
          <a:custGeom>
            <a:avLst/>
            <a:gdLst>
              <a:gd name="connsiteX0" fmla="*/ 312750 w 382500"/>
              <a:gd name="connsiteY0" fmla="*/ 78750 h 225000"/>
              <a:gd name="connsiteX1" fmla="*/ 78750 w 382500"/>
              <a:gd name="connsiteY1" fmla="*/ 159300 h 225000"/>
            </a:gdLst>
            <a:ahLst/>
            <a:cxnLst>
              <a:cxn ang="0">
                <a:pos x="connsiteX0" y="connsiteY0"/>
              </a:cxn>
              <a:cxn ang="0">
                <a:pos x="connsiteX1" y="connsiteY1"/>
              </a:cxn>
            </a:cxnLst>
            <a:rect l="l" t="t" r="r" b="b"/>
            <a:pathLst>
              <a:path w="382500" h="225000">
                <a:moveTo>
                  <a:pt x="312750" y="78750"/>
                </a:moveTo>
                <a:lnTo>
                  <a:pt x="78750" y="15930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7" name="任意多边形: 形状 406"/>
          <p:cNvSpPr/>
          <p:nvPr/>
        </p:nvSpPr>
        <p:spPr>
          <a:xfrm>
            <a:off x="10778471" y="5523075"/>
            <a:ext cx="382500" cy="225000"/>
          </a:xfrm>
          <a:custGeom>
            <a:avLst/>
            <a:gdLst>
              <a:gd name="connsiteX0" fmla="*/ 312750 w 382500"/>
              <a:gd name="connsiteY0" fmla="*/ 78750 h 225000"/>
              <a:gd name="connsiteX1" fmla="*/ 78750 w 382500"/>
              <a:gd name="connsiteY1" fmla="*/ 159300 h 225000"/>
            </a:gdLst>
            <a:ahLst/>
            <a:cxnLst>
              <a:cxn ang="0">
                <a:pos x="connsiteX0" y="connsiteY0"/>
              </a:cxn>
              <a:cxn ang="0">
                <a:pos x="connsiteX1" y="connsiteY1"/>
              </a:cxn>
            </a:cxnLst>
            <a:rect l="l" t="t" r="r" b="b"/>
            <a:pathLst>
              <a:path w="382500" h="225000">
                <a:moveTo>
                  <a:pt x="312750" y="78750"/>
                </a:moveTo>
                <a:lnTo>
                  <a:pt x="78750" y="159300"/>
                </a:lnTo>
              </a:path>
            </a:pathLst>
          </a:custGeom>
          <a:ln w="19050" cap="rnd">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09" name="任意多边形: 形状 408"/>
          <p:cNvSpPr/>
          <p:nvPr/>
        </p:nvSpPr>
        <p:spPr>
          <a:xfrm>
            <a:off x="9594747" y="5487750"/>
            <a:ext cx="562500" cy="405000"/>
          </a:xfrm>
          <a:custGeom>
            <a:avLst/>
            <a:gdLst>
              <a:gd name="connsiteX0" fmla="*/ 438750 w 562500"/>
              <a:gd name="connsiteY0" fmla="*/ 78750 h 405000"/>
              <a:gd name="connsiteX1" fmla="*/ 483750 w 562500"/>
              <a:gd name="connsiteY1" fmla="*/ 123750 h 405000"/>
              <a:gd name="connsiteX2" fmla="*/ 483750 w 562500"/>
              <a:gd name="connsiteY2" fmla="*/ 281250 h 405000"/>
              <a:gd name="connsiteX3" fmla="*/ 438750 w 562500"/>
              <a:gd name="connsiteY3" fmla="*/ 326250 h 405000"/>
              <a:gd name="connsiteX4" fmla="*/ 123750 w 562500"/>
              <a:gd name="connsiteY4" fmla="*/ 326250 h 405000"/>
              <a:gd name="connsiteX5" fmla="*/ 78750 w 562500"/>
              <a:gd name="connsiteY5" fmla="*/ 281250 h 405000"/>
              <a:gd name="connsiteX6" fmla="*/ 78750 w 562500"/>
              <a:gd name="connsiteY6" fmla="*/ 123750 h 405000"/>
              <a:gd name="connsiteX7" fmla="*/ 123750 w 562500"/>
              <a:gd name="connsiteY7" fmla="*/ 78750 h 4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500" h="405000">
                <a:moveTo>
                  <a:pt x="438750" y="78750"/>
                </a:moveTo>
                <a:cubicBezTo>
                  <a:pt x="463603" y="78750"/>
                  <a:pt x="483750" y="98897"/>
                  <a:pt x="483750" y="123750"/>
                </a:cubicBezTo>
                <a:lnTo>
                  <a:pt x="483750" y="281250"/>
                </a:lnTo>
                <a:cubicBezTo>
                  <a:pt x="483750" y="306103"/>
                  <a:pt x="463603" y="326250"/>
                  <a:pt x="438750" y="326250"/>
                </a:cubicBezTo>
                <a:lnTo>
                  <a:pt x="123750" y="326250"/>
                </a:lnTo>
                <a:cubicBezTo>
                  <a:pt x="98897" y="326250"/>
                  <a:pt x="78750" y="306103"/>
                  <a:pt x="78750" y="281250"/>
                </a:cubicBezTo>
                <a:lnTo>
                  <a:pt x="78750" y="123750"/>
                </a:lnTo>
                <a:cubicBezTo>
                  <a:pt x="78750" y="98897"/>
                  <a:pt x="98897" y="78750"/>
                  <a:pt x="123750" y="78750"/>
                </a:cubicBezTo>
                <a:close/>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10" name="任意多边形: 形状 409"/>
          <p:cNvSpPr/>
          <p:nvPr/>
        </p:nvSpPr>
        <p:spPr>
          <a:xfrm>
            <a:off x="9684747" y="5285137"/>
            <a:ext cx="360000" cy="360000"/>
          </a:xfrm>
          <a:custGeom>
            <a:avLst/>
            <a:gdLst>
              <a:gd name="connsiteX0" fmla="*/ 78750 w 360000"/>
              <a:gd name="connsiteY0" fmla="*/ 281363 h 360000"/>
              <a:gd name="connsiteX1" fmla="*/ 78750 w 360000"/>
              <a:gd name="connsiteY1" fmla="*/ 191363 h 360000"/>
              <a:gd name="connsiteX2" fmla="*/ 191138 w 360000"/>
              <a:gd name="connsiteY2" fmla="*/ 78750 h 360000"/>
              <a:gd name="connsiteX3" fmla="*/ 301500 w 360000"/>
              <a:gd name="connsiteY3" fmla="*/ 168863 h 360000"/>
            </a:gdLst>
            <a:ahLst/>
            <a:cxnLst>
              <a:cxn ang="0">
                <a:pos x="connsiteX0" y="connsiteY0"/>
              </a:cxn>
              <a:cxn ang="0">
                <a:pos x="connsiteX1" y="connsiteY1"/>
              </a:cxn>
              <a:cxn ang="0">
                <a:pos x="connsiteX2" y="connsiteY2"/>
              </a:cxn>
              <a:cxn ang="0">
                <a:pos x="connsiteX3" y="connsiteY3"/>
              </a:cxn>
            </a:cxnLst>
            <a:rect l="l" t="t" r="r" b="b"/>
            <a:pathLst>
              <a:path w="360000" h="360000">
                <a:moveTo>
                  <a:pt x="78750" y="281363"/>
                </a:moveTo>
                <a:lnTo>
                  <a:pt x="78750" y="191363"/>
                </a:lnTo>
                <a:cubicBezTo>
                  <a:pt x="78688" y="129231"/>
                  <a:pt x="129005" y="78812"/>
                  <a:pt x="191138" y="78750"/>
                </a:cubicBezTo>
                <a:cubicBezTo>
                  <a:pt x="244681" y="78696"/>
                  <a:pt x="290844" y="116389"/>
                  <a:pt x="301500" y="168863"/>
                </a:cubicBezTo>
              </a:path>
            </a:pathLst>
          </a:custGeom>
          <a:noFill/>
          <a:ln w="19050" cap="rnd">
            <a:solidFill>
              <a:schemeClr val="accent1"/>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2786920" y="742162"/>
            <a:ext cx="6618160" cy="537302"/>
            <a:chOff x="2786920" y="742162"/>
            <a:chExt cx="6618160" cy="537302"/>
          </a:xfrm>
        </p:grpSpPr>
        <p:sp>
          <p:nvSpPr>
            <p:cNvPr id="80" name="矩形 79"/>
            <p:cNvSpPr/>
            <p:nvPr/>
          </p:nvSpPr>
          <p:spPr>
            <a:xfrm>
              <a:off x="4856398" y="805815"/>
              <a:ext cx="2565481"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INTRODUCTION</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81" name="组合 80"/>
            <p:cNvGrpSpPr/>
            <p:nvPr/>
          </p:nvGrpSpPr>
          <p:grpSpPr>
            <a:xfrm>
              <a:off x="7065080" y="742162"/>
              <a:ext cx="2340000" cy="537302"/>
              <a:chOff x="7065080" y="742162"/>
              <a:chExt cx="2340000" cy="537302"/>
            </a:xfrm>
          </p:grpSpPr>
          <p:grpSp>
            <p:nvGrpSpPr>
              <p:cNvPr id="105" name="组合 104"/>
              <p:cNvGrpSpPr/>
              <p:nvPr/>
            </p:nvGrpSpPr>
            <p:grpSpPr>
              <a:xfrm>
                <a:off x="7263080" y="742162"/>
                <a:ext cx="342000" cy="72000"/>
                <a:chOff x="7263080" y="742162"/>
                <a:chExt cx="342000" cy="72000"/>
              </a:xfrm>
            </p:grpSpPr>
            <p:cxnSp>
              <p:nvCxnSpPr>
                <p:cNvPr id="109" name="直接连接符 108"/>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0" name="椭圆 109"/>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06" name="直接连接符 105"/>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2786920" y="742162"/>
              <a:ext cx="2340000" cy="537302"/>
              <a:chOff x="2786920" y="742162"/>
              <a:chExt cx="2340000" cy="537302"/>
            </a:xfrm>
          </p:grpSpPr>
          <p:grpSp>
            <p:nvGrpSpPr>
              <p:cNvPr id="83" name="组合 82"/>
              <p:cNvGrpSpPr/>
              <p:nvPr/>
            </p:nvGrpSpPr>
            <p:grpSpPr>
              <a:xfrm>
                <a:off x="4586920" y="742162"/>
                <a:ext cx="342000" cy="72000"/>
                <a:chOff x="4586920" y="742162"/>
                <a:chExt cx="342000" cy="72000"/>
              </a:xfrm>
            </p:grpSpPr>
            <p:cxnSp>
              <p:nvCxnSpPr>
                <p:cNvPr id="103" name="直接连接符 102"/>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 name="椭圆 103"/>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90" name="直接连接符 89"/>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
        <p:nvSpPr>
          <p:cNvPr id="18" name="مستطيل 17"/>
          <p:cNvSpPr/>
          <p:nvPr/>
        </p:nvSpPr>
        <p:spPr>
          <a:xfrm>
            <a:off x="762000" y="2295942"/>
            <a:ext cx="10866120" cy="3416320"/>
          </a:xfrm>
          <a:prstGeom prst="rect">
            <a:avLst/>
          </a:prstGeom>
        </p:spPr>
        <p:txBody>
          <a:bodyPr wrap="square">
            <a:spAutoFit/>
          </a:bodyPr>
          <a:lstStyle/>
          <a:p>
            <a:r>
              <a:rPr lang="en-CA" sz="2400" dirty="0" smtClean="0">
                <a:solidFill>
                  <a:schemeClr val="bg1"/>
                </a:solidFill>
                <a:latin typeface="Bell MT" pitchFamily="18" charset="0"/>
              </a:rPr>
              <a:t>In many places people are targeted different places to open a business and succeed in it. in the other hand, They may choose an unsuccessful business or the location does not need the type of this business. In this paper we aim to enhance a system that  improve the opportunity to choose a business, It is suggested that we make an approach based on many principles of machine learning. The methodology developed a prediction model based on analysis and classification the data using a Clustering Method Based on </a:t>
            </a:r>
            <a:r>
              <a:rPr lang="en-CA" sz="2400" dirty="0" smtClean="0">
                <a:solidFill>
                  <a:schemeClr val="bg1"/>
                </a:solidFill>
                <a:latin typeface="Bell MT" pitchFamily="18" charset="0"/>
              </a:rPr>
              <a:t>k-means </a:t>
            </a:r>
            <a:r>
              <a:rPr lang="en-CA" sz="2400" dirty="0" smtClean="0">
                <a:solidFill>
                  <a:schemeClr val="bg1"/>
                </a:solidFill>
                <a:latin typeface="Bell MT" pitchFamily="18" charset="0"/>
              </a:rPr>
              <a:t>Algorithm that depends on the same range number of business and cost average in each area. To evaluate the work we generate many tests scenario to show the methodology is successful and solve to problem.</a:t>
            </a:r>
            <a:endParaRPr lang="en-CA" sz="2400" dirty="0">
              <a:solidFill>
                <a:schemeClr val="bg1"/>
              </a:solidFill>
              <a:latin typeface="Bell MT"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anim calcmode="lin" valueType="num">
                                      <p:cBhvr>
                                        <p:cTn id="8" dur="1000" fill="hold"/>
                                        <p:tgtEl>
                                          <p:spTgt spid="78"/>
                                        </p:tgtEl>
                                        <p:attrNameLst>
                                          <p:attrName>ppt_x</p:attrName>
                                        </p:attrNameLst>
                                      </p:cBhvr>
                                      <p:tavLst>
                                        <p:tav tm="0">
                                          <p:val>
                                            <p:strVal val="#ppt_x"/>
                                          </p:val>
                                        </p:tav>
                                        <p:tav tm="100000">
                                          <p:val>
                                            <p:strVal val="#ppt_x"/>
                                          </p:val>
                                        </p:tav>
                                      </p:tavLst>
                                    </p:anim>
                                    <p:anim calcmode="lin" valueType="num">
                                      <p:cBhvr>
                                        <p:cTn id="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stretch>
            <a:fillRect/>
          </a:stretch>
        </p:blipFill>
        <p:spPr>
          <a:xfrm>
            <a:off x="1916169" y="0"/>
            <a:ext cx="10275831"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 name="组合 16"/>
          <p:cNvGrpSpPr/>
          <p:nvPr/>
        </p:nvGrpSpPr>
        <p:grpSpPr>
          <a:xfrm>
            <a:off x="629557" y="1937704"/>
            <a:ext cx="8080375" cy="2589307"/>
            <a:chOff x="629557" y="1937704"/>
            <a:chExt cx="8080375" cy="2589307"/>
          </a:xfrm>
        </p:grpSpPr>
        <p:sp>
          <p:nvSpPr>
            <p:cNvPr id="19" name="矩形 18"/>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02</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19"/>
            <p:cNvGrpSpPr/>
            <p:nvPr/>
          </p:nvGrpSpPr>
          <p:grpSpPr>
            <a:xfrm>
              <a:off x="725606" y="4419011"/>
              <a:ext cx="3708000" cy="108000"/>
              <a:chOff x="623838" y="4446011"/>
              <a:chExt cx="3708000" cy="108000"/>
            </a:xfrm>
          </p:grpSpPr>
          <p:cxnSp>
            <p:nvCxnSpPr>
              <p:cNvPr id="22" name="直接连接符 21"/>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3" name="椭圆 22"/>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1" name="矩形 20"/>
            <p:cNvSpPr/>
            <p:nvPr/>
          </p:nvSpPr>
          <p:spPr>
            <a:xfrm>
              <a:off x="629557" y="3092769"/>
              <a:ext cx="8080375" cy="1141146"/>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6000" b="1" i="0" u="none" strike="noStrike" kern="1200" cap="none" spc="131" normalizeH="0" baseline="0" noProof="0" dirty="0" smtClean="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rPr>
                <a:t>PROBLEMS</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405089" y="2279329"/>
            <a:ext cx="3414207" cy="2396621"/>
            <a:chOff x="4405089" y="2279329"/>
            <a:chExt cx="3414207" cy="2396621"/>
          </a:xfrm>
        </p:grpSpPr>
        <p:sp>
          <p:nvSpPr>
            <p:cNvPr id="3" name="泪滴形 2"/>
            <p:cNvSpPr/>
            <p:nvPr/>
          </p:nvSpPr>
          <p:spPr>
            <a:xfrm rot="2700000">
              <a:off x="4405089" y="3296915"/>
              <a:ext cx="1368299" cy="13682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4" name="泪滴形 3"/>
            <p:cNvSpPr/>
            <p:nvPr/>
          </p:nvSpPr>
          <p:spPr>
            <a:xfrm rot="18900000" flipH="1">
              <a:off x="6450997" y="3307651"/>
              <a:ext cx="1368299" cy="13682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泪滴形 5"/>
            <p:cNvSpPr/>
            <p:nvPr/>
          </p:nvSpPr>
          <p:spPr>
            <a:xfrm rot="8100000">
              <a:off x="5422675" y="2279329"/>
              <a:ext cx="1368299" cy="13682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4" name="文本框 13"/>
            <p:cNvSpPr txBox="1"/>
            <p:nvPr/>
          </p:nvSpPr>
          <p:spPr>
            <a:xfrm>
              <a:off x="6651330" y="3437803"/>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smtClean="0">
                  <a:ln>
                    <a:noFill/>
                  </a:ln>
                  <a:solidFill>
                    <a:schemeClr val="accent1"/>
                  </a:solidFill>
                  <a:effectLst/>
                  <a:uLnTx/>
                  <a:uFillTx/>
                  <a:latin typeface="Arial" panose="020B0604020202020204" pitchFamily="34" charset="0"/>
                  <a:ea typeface="Arial" panose="020B0604020202020204" pitchFamily="34" charset="0"/>
                  <a:sym typeface="Arial" panose="020B0604020202020204" pitchFamily="34" charset="0"/>
                </a:rPr>
                <a:t>3</a:t>
              </a:r>
              <a:endParaRPr kumimoji="0" lang="zh-CN" altLang="en-US" sz="6600" b="1" i="0" u="none" strike="noStrike" kern="1200" cap="none" spc="0" normalizeH="0" baseline="0" noProof="0" dirty="0">
                <a:ln>
                  <a:noFill/>
                </a:ln>
                <a:solidFill>
                  <a:schemeClr val="accent1"/>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6" name="文本框 15"/>
            <p:cNvSpPr txBox="1"/>
            <p:nvPr/>
          </p:nvSpPr>
          <p:spPr>
            <a:xfrm>
              <a:off x="4644738" y="3412415"/>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6600" b="1" dirty="0" smtClean="0">
                  <a:solidFill>
                    <a:schemeClr val="accent1"/>
                  </a:solidFill>
                  <a:latin typeface="Arial" panose="020B0604020202020204" pitchFamily="34" charset="0"/>
                  <a:ea typeface="Arial" panose="020B0604020202020204" pitchFamily="34" charset="0"/>
                  <a:sym typeface="Arial" panose="020B0604020202020204" pitchFamily="34" charset="0"/>
                </a:rPr>
                <a:t>2</a:t>
              </a:r>
              <a:endParaRPr kumimoji="0" lang="zh-CN" altLang="en-US" sz="6600" b="1" i="0" u="none" strike="noStrike" kern="1200" cap="none" spc="0" normalizeH="0" baseline="0" noProof="0" dirty="0">
                <a:ln>
                  <a:noFill/>
                </a:ln>
                <a:solidFill>
                  <a:schemeClr val="accent1"/>
                </a:soli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13" name="文本框 12"/>
            <p:cNvSpPr txBox="1"/>
            <p:nvPr/>
          </p:nvSpPr>
          <p:spPr>
            <a:xfrm>
              <a:off x="5673060" y="2409480"/>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smtClean="0">
                  <a:ln>
                    <a:noFill/>
                  </a:ln>
                  <a:solidFill>
                    <a:schemeClr val="accent1"/>
                  </a:solidFill>
                  <a:effectLst/>
                  <a:uLnTx/>
                  <a:uFillTx/>
                  <a:latin typeface="Arial" panose="020B0604020202020204" pitchFamily="34" charset="0"/>
                  <a:ea typeface="Arial" panose="020B0604020202020204" pitchFamily="34" charset="0"/>
                  <a:sym typeface="Arial" panose="020B0604020202020204" pitchFamily="34" charset="0"/>
                </a:rPr>
                <a:t>1</a:t>
              </a:r>
              <a:endParaRPr kumimoji="0" lang="zh-CN" altLang="en-US" sz="6600" b="1" i="0" u="none" strike="noStrike" kern="1200" cap="none" spc="0" normalizeH="0" baseline="0" noProof="0" dirty="0">
                <a:ln>
                  <a:noFill/>
                </a:ln>
                <a:solidFill>
                  <a:schemeClr val="accent1"/>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7" name="组合 6"/>
          <p:cNvGrpSpPr/>
          <p:nvPr/>
        </p:nvGrpSpPr>
        <p:grpSpPr>
          <a:xfrm>
            <a:off x="630238" y="2004800"/>
            <a:ext cx="3656595" cy="2147576"/>
            <a:chOff x="630238" y="2004800"/>
            <a:chExt cx="3656595" cy="2147576"/>
          </a:xfrm>
        </p:grpSpPr>
        <p:sp>
          <p:nvSpPr>
            <p:cNvPr id="51" name="矩形 50"/>
            <p:cNvSpPr/>
            <p:nvPr/>
          </p:nvSpPr>
          <p:spPr>
            <a:xfrm>
              <a:off x="630238" y="2544820"/>
              <a:ext cx="3656595" cy="1607556"/>
            </a:xfrm>
            <a:prstGeom prst="rect">
              <a:avLst/>
            </a:prstGeom>
          </p:spPr>
          <p:txBody>
            <a:bodyPr wrap="square">
              <a:spAutoFit/>
            </a:bodyPr>
            <a:lstStyle/>
            <a:p>
              <a:pPr>
                <a:lnSpc>
                  <a:spcPct val="150000"/>
                </a:lnSpc>
              </a:pPr>
              <a:r>
                <a:rPr lang="en-CA" sz="2800" dirty="0" smtClean="0">
                  <a:solidFill>
                    <a:schemeClr val="bg1"/>
                  </a:solidFill>
                  <a:latin typeface="Bell MT" pitchFamily="18" charset="0"/>
                </a:rPr>
                <a:t>The lack of diversity in professions.</a:t>
              </a:r>
            </a:p>
            <a:p>
              <a:pPr>
                <a:lnSpc>
                  <a:spcPct val="150000"/>
                </a:lnSpc>
              </a:pPr>
              <a:endParaRPr lang="en-US" altLang="zh-CN" sz="1100" dirty="0">
                <a:solidFill>
                  <a:schemeClr val="bg1">
                    <a:lumMod val="85000"/>
                  </a:schemeClr>
                </a:solidFill>
                <a:latin typeface="Arial" panose="020B0604020202020204" pitchFamily="34" charset="0"/>
                <a:ea typeface="Arial" panose="020B0604020202020204" pitchFamily="34" charset="0"/>
                <a:sym typeface="Arial" panose="020B0604020202020204" pitchFamily="34" charset="0"/>
              </a:endParaRPr>
            </a:p>
          </p:txBody>
        </p:sp>
        <p:sp>
          <p:nvSpPr>
            <p:cNvPr id="61" name="文本框 60"/>
            <p:cNvSpPr txBox="1"/>
            <p:nvPr/>
          </p:nvSpPr>
          <p:spPr>
            <a:xfrm>
              <a:off x="3397833" y="2004800"/>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6600" b="1" dirty="0" smtClean="0">
                  <a:gradFill>
                    <a:gsLst>
                      <a:gs pos="20000">
                        <a:schemeClr val="accent1">
                          <a:alpha val="50000"/>
                        </a:schemeClr>
                      </a:gs>
                      <a:gs pos="90000">
                        <a:schemeClr val="accent1">
                          <a:alpha val="0"/>
                        </a:schemeClr>
                      </a:gs>
                    </a:gsLst>
                    <a:lin ang="5400000" scaled="1"/>
                  </a:gradFill>
                  <a:latin typeface="Arial" panose="020B0604020202020204" pitchFamily="34" charset="0"/>
                  <a:ea typeface="Arial" panose="020B0604020202020204" pitchFamily="34" charset="0"/>
                  <a:sym typeface="Arial" panose="020B0604020202020204" pitchFamily="34" charset="0"/>
                </a:rPr>
                <a:t>1</a:t>
              </a:r>
              <a:endParaRPr kumimoji="0" lang="zh-CN" altLang="en-US" sz="6600" b="1" i="0" u="none" strike="noStrike" kern="1200" cap="none" spc="0" normalizeH="0" baseline="0" noProof="0" dirty="0">
                <a:ln>
                  <a:noFill/>
                </a:ln>
                <a:gradFill>
                  <a:gsLst>
                    <a:gs pos="20000">
                      <a:schemeClr val="accent1">
                        <a:alpha val="50000"/>
                      </a:schemeClr>
                    </a:gs>
                    <a:gs pos="90000">
                      <a:schemeClr val="accent1">
                        <a:alpha val="0"/>
                      </a:schemeClr>
                    </a:gs>
                  </a:gsLst>
                  <a:lin ang="5400000" scaled="1"/>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17" name="组合 16"/>
          <p:cNvGrpSpPr/>
          <p:nvPr/>
        </p:nvGrpSpPr>
        <p:grpSpPr>
          <a:xfrm>
            <a:off x="4449521" y="4991840"/>
            <a:ext cx="3656595" cy="1501245"/>
            <a:chOff x="7909001" y="2004800"/>
            <a:chExt cx="3656595" cy="1501245"/>
          </a:xfrm>
        </p:grpSpPr>
        <p:sp>
          <p:nvSpPr>
            <p:cNvPr id="57" name="矩形 56"/>
            <p:cNvSpPr/>
            <p:nvPr/>
          </p:nvSpPr>
          <p:spPr>
            <a:xfrm>
              <a:off x="7909001" y="2544820"/>
              <a:ext cx="3656595" cy="961225"/>
            </a:xfrm>
            <a:prstGeom prst="rect">
              <a:avLst/>
            </a:prstGeom>
          </p:spPr>
          <p:txBody>
            <a:bodyPr wrap="square">
              <a:spAutoFit/>
            </a:bodyPr>
            <a:lstStyle/>
            <a:p>
              <a:pPr algn="r">
                <a:lnSpc>
                  <a:spcPct val="150000"/>
                </a:lnSpc>
              </a:pPr>
              <a:r>
                <a:rPr lang="en-US" altLang="zh-CN" sz="2800" dirty="0" smtClean="0">
                  <a:solidFill>
                    <a:schemeClr val="bg1">
                      <a:lumMod val="85000"/>
                    </a:schemeClr>
                  </a:solidFill>
                  <a:latin typeface="Bell MT" pitchFamily="18" charset="0"/>
                  <a:ea typeface="Arial" panose="020B0604020202020204" pitchFamily="34" charset="0"/>
                  <a:sym typeface="Arial" panose="020B0604020202020204" pitchFamily="34" charset="0"/>
                </a:rPr>
                <a:t>Decrease profits</a:t>
              </a:r>
            </a:p>
            <a:p>
              <a:pPr algn="r">
                <a:lnSpc>
                  <a:spcPct val="150000"/>
                </a:lnSpc>
              </a:pPr>
              <a:endParaRPr lang="en-US" altLang="zh-CN" sz="1100" dirty="0">
                <a:solidFill>
                  <a:schemeClr val="bg1">
                    <a:lumMod val="85000"/>
                  </a:schemeClr>
                </a:solidFill>
                <a:latin typeface="Arial" panose="020B0604020202020204" pitchFamily="34" charset="0"/>
                <a:ea typeface="Arial" panose="020B0604020202020204" pitchFamily="34" charset="0"/>
                <a:sym typeface="Arial" panose="020B0604020202020204" pitchFamily="34" charset="0"/>
              </a:endParaRPr>
            </a:p>
          </p:txBody>
        </p:sp>
        <p:sp>
          <p:nvSpPr>
            <p:cNvPr id="62" name="文本框 61"/>
            <p:cNvSpPr txBox="1"/>
            <p:nvPr/>
          </p:nvSpPr>
          <p:spPr>
            <a:xfrm>
              <a:off x="7909001" y="2004800"/>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6600" b="1" dirty="0" smtClean="0">
                  <a:gradFill>
                    <a:gsLst>
                      <a:gs pos="20000">
                        <a:schemeClr val="accent1">
                          <a:alpha val="50000"/>
                        </a:schemeClr>
                      </a:gs>
                      <a:gs pos="90000">
                        <a:schemeClr val="accent1">
                          <a:alpha val="0"/>
                        </a:schemeClr>
                      </a:gs>
                    </a:gsLst>
                    <a:lin ang="5400000" scaled="1"/>
                  </a:gradFill>
                  <a:latin typeface="Arial" panose="020B0604020202020204" pitchFamily="34" charset="0"/>
                  <a:ea typeface="Arial" panose="020B0604020202020204" pitchFamily="34" charset="0"/>
                  <a:sym typeface="Arial" panose="020B0604020202020204" pitchFamily="34" charset="0"/>
                </a:rPr>
                <a:t>3</a:t>
              </a:r>
              <a:endParaRPr kumimoji="0" lang="zh-CN" altLang="en-US" sz="6600" b="1" i="0" u="none" strike="noStrike" kern="1200" cap="none" spc="0" normalizeH="0" baseline="0" noProof="0" dirty="0">
                <a:ln>
                  <a:noFill/>
                </a:ln>
                <a:gradFill>
                  <a:gsLst>
                    <a:gs pos="20000">
                      <a:schemeClr val="accent1">
                        <a:alpha val="50000"/>
                      </a:schemeClr>
                    </a:gs>
                    <a:gs pos="90000">
                      <a:schemeClr val="accent1">
                        <a:alpha val="0"/>
                      </a:schemeClr>
                    </a:gs>
                  </a:gsLst>
                  <a:lin ang="5400000" scaled="1"/>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10" name="组合 9"/>
          <p:cNvGrpSpPr/>
          <p:nvPr/>
        </p:nvGrpSpPr>
        <p:grpSpPr>
          <a:xfrm>
            <a:off x="7945438" y="2450303"/>
            <a:ext cx="3656595" cy="1221104"/>
            <a:chOff x="630238" y="4751543"/>
            <a:chExt cx="3656595" cy="1221104"/>
          </a:xfrm>
        </p:grpSpPr>
        <p:sp>
          <p:nvSpPr>
            <p:cNvPr id="54" name="矩形 53"/>
            <p:cNvSpPr/>
            <p:nvPr/>
          </p:nvSpPr>
          <p:spPr>
            <a:xfrm>
              <a:off x="630238" y="5291563"/>
              <a:ext cx="3656595" cy="681084"/>
            </a:xfrm>
            <a:prstGeom prst="rect">
              <a:avLst/>
            </a:prstGeom>
          </p:spPr>
          <p:txBody>
            <a:bodyPr wrap="square">
              <a:spAutoFit/>
            </a:bodyPr>
            <a:lstStyle/>
            <a:p>
              <a:pPr>
                <a:lnSpc>
                  <a:spcPct val="150000"/>
                </a:lnSpc>
              </a:pPr>
              <a:r>
                <a:rPr lang="en-US" altLang="zh-CN" sz="2800" dirty="0" smtClean="0">
                  <a:solidFill>
                    <a:schemeClr val="bg1">
                      <a:lumMod val="85000"/>
                    </a:schemeClr>
                  </a:solidFill>
                  <a:latin typeface="Bell MT" pitchFamily="18" charset="0"/>
                  <a:ea typeface="Arial" panose="020B0604020202020204" pitchFamily="34" charset="0"/>
                  <a:sym typeface="Arial" panose="020B0604020202020204" pitchFamily="34" charset="0"/>
                </a:rPr>
                <a:t>Bad Business Location</a:t>
              </a:r>
              <a:endParaRPr lang="en-US" altLang="zh-CN" sz="2800" dirty="0">
                <a:solidFill>
                  <a:schemeClr val="bg1">
                    <a:lumMod val="85000"/>
                  </a:schemeClr>
                </a:solidFill>
                <a:latin typeface="Bell MT" pitchFamily="18" charset="0"/>
                <a:ea typeface="Arial" panose="020B0604020202020204" pitchFamily="34" charset="0"/>
                <a:sym typeface="Arial" panose="020B0604020202020204" pitchFamily="34" charset="0"/>
              </a:endParaRPr>
            </a:p>
          </p:txBody>
        </p:sp>
        <p:sp>
          <p:nvSpPr>
            <p:cNvPr id="63" name="文本框 62"/>
            <p:cNvSpPr txBox="1"/>
            <p:nvPr/>
          </p:nvSpPr>
          <p:spPr>
            <a:xfrm>
              <a:off x="3397833" y="4751543"/>
              <a:ext cx="8890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smtClean="0">
                  <a:ln>
                    <a:noFill/>
                  </a:ln>
                  <a:gradFill>
                    <a:gsLst>
                      <a:gs pos="20000">
                        <a:schemeClr val="accent1">
                          <a:alpha val="50000"/>
                        </a:schemeClr>
                      </a:gs>
                      <a:gs pos="90000">
                        <a:schemeClr val="accent1">
                          <a:alpha val="0"/>
                        </a:schemeClr>
                      </a:gs>
                    </a:gsLst>
                    <a:lin ang="5400000" scaled="1"/>
                  </a:gradFill>
                  <a:effectLst/>
                  <a:uLnTx/>
                  <a:uFillTx/>
                  <a:latin typeface="Arial" panose="020B0604020202020204" pitchFamily="34" charset="0"/>
                  <a:ea typeface="Arial" panose="020B0604020202020204" pitchFamily="34" charset="0"/>
                  <a:sym typeface="Arial" panose="020B0604020202020204" pitchFamily="34" charset="0"/>
                </a:rPr>
                <a:t>2</a:t>
              </a:r>
              <a:endParaRPr kumimoji="0" lang="zh-CN" altLang="en-US" sz="6600" b="1" i="0" u="none" strike="noStrike" kern="1200" cap="none" spc="0" normalizeH="0" baseline="0" noProof="0" dirty="0">
                <a:ln>
                  <a:noFill/>
                </a:ln>
                <a:gradFill>
                  <a:gsLst>
                    <a:gs pos="20000">
                      <a:schemeClr val="accent1">
                        <a:alpha val="50000"/>
                      </a:schemeClr>
                    </a:gs>
                    <a:gs pos="90000">
                      <a:schemeClr val="accent1">
                        <a:alpha val="0"/>
                      </a:schemeClr>
                    </a:gs>
                  </a:gsLst>
                  <a:lin ang="5400000" scaled="1"/>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grpSp>
        <p:nvGrpSpPr>
          <p:cNvPr id="55" name="组合 54"/>
          <p:cNvGrpSpPr/>
          <p:nvPr/>
        </p:nvGrpSpPr>
        <p:grpSpPr>
          <a:xfrm>
            <a:off x="2786920" y="742162"/>
            <a:ext cx="6618160" cy="537302"/>
            <a:chOff x="2786920" y="742162"/>
            <a:chExt cx="6618160" cy="537302"/>
          </a:xfrm>
        </p:grpSpPr>
        <p:sp>
          <p:nvSpPr>
            <p:cNvPr id="65" name="矩形 64"/>
            <p:cNvSpPr/>
            <p:nvPr/>
          </p:nvSpPr>
          <p:spPr>
            <a:xfrm>
              <a:off x="4856399" y="836295"/>
              <a:ext cx="2479204" cy="369332"/>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PROBLEMS</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66" name="组合 65"/>
            <p:cNvGrpSpPr/>
            <p:nvPr/>
          </p:nvGrpSpPr>
          <p:grpSpPr>
            <a:xfrm>
              <a:off x="7065080" y="742162"/>
              <a:ext cx="2340000" cy="537302"/>
              <a:chOff x="7065080" y="742162"/>
              <a:chExt cx="2340000" cy="537302"/>
            </a:xfrm>
          </p:grpSpPr>
          <p:grpSp>
            <p:nvGrpSpPr>
              <p:cNvPr id="74" name="组合 73"/>
              <p:cNvGrpSpPr/>
              <p:nvPr/>
            </p:nvGrpSpPr>
            <p:grpSpPr>
              <a:xfrm>
                <a:off x="7263080" y="742162"/>
                <a:ext cx="342000" cy="72000"/>
                <a:chOff x="7263080" y="742162"/>
                <a:chExt cx="342000" cy="72000"/>
              </a:xfrm>
            </p:grpSpPr>
            <p:cxnSp>
              <p:nvCxnSpPr>
                <p:cNvPr id="78" name="直接连接符 77"/>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9" name="椭圆 78"/>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75" name="直接连接符 74"/>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2786920" y="742162"/>
              <a:ext cx="2340000" cy="537302"/>
              <a:chOff x="2786920" y="742162"/>
              <a:chExt cx="2340000" cy="537302"/>
            </a:xfrm>
          </p:grpSpPr>
          <p:grpSp>
            <p:nvGrpSpPr>
              <p:cNvPr id="68" name="组合 67"/>
              <p:cNvGrpSpPr/>
              <p:nvPr/>
            </p:nvGrpSpPr>
            <p:grpSpPr>
              <a:xfrm>
                <a:off x="4586920" y="742162"/>
                <a:ext cx="342000" cy="72000"/>
                <a:chOff x="4586920" y="742162"/>
                <a:chExt cx="342000" cy="72000"/>
              </a:xfrm>
            </p:grpSpPr>
            <p:cxnSp>
              <p:nvCxnSpPr>
                <p:cNvPr id="72" name="直接连接符 71"/>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椭圆 72"/>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69" name="直接连接符 68"/>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10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par>
                                <p:cTn id="16" presetID="42" presetClass="entr" presetSubtype="0" fill="hold" nodeType="withEffect">
                                  <p:stCondLst>
                                    <p:cond delay="1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email">
            <a:extLst>
              <a:ext uri="{BEBA8EAE-BF5A-486C-A8C5-ECC9F3942E4B}">
                <a14:imgProps xmlns="" xmlns:a14="http://schemas.microsoft.com/office/drawing/2010/main">
                  <a14:imgLayer r:embed="rId3">
                    <a14:imgEffect>
                      <a14:colorTemperature colorTemp="4700"/>
                    </a14:imgEffect>
                  </a14:imgLayer>
                </a14:imgProps>
              </a:ext>
            </a:extLst>
          </a:blip>
          <a:srcRect/>
          <a:stretch>
            <a:fillRect/>
          </a:stretch>
        </p:blipFill>
        <p:spPr>
          <a:xfrm flipH="1">
            <a:off x="-2" y="1"/>
            <a:ext cx="12192002"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 name="组合 22"/>
          <p:cNvGrpSpPr/>
          <p:nvPr/>
        </p:nvGrpSpPr>
        <p:grpSpPr>
          <a:xfrm>
            <a:off x="629556" y="1937704"/>
            <a:ext cx="11150964" cy="2589307"/>
            <a:chOff x="629557" y="1937704"/>
            <a:chExt cx="6762750" cy="2589307"/>
          </a:xfrm>
        </p:grpSpPr>
        <p:sp>
          <p:nvSpPr>
            <p:cNvPr id="24" name="矩形 23"/>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03</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24"/>
            <p:cNvGrpSpPr/>
            <p:nvPr/>
          </p:nvGrpSpPr>
          <p:grpSpPr>
            <a:xfrm>
              <a:off x="725606" y="4419011"/>
              <a:ext cx="3708000" cy="108000"/>
              <a:chOff x="623838" y="4446011"/>
              <a:chExt cx="3708000" cy="108000"/>
            </a:xfrm>
          </p:grpSpPr>
          <p:cxnSp>
            <p:nvCxnSpPr>
              <p:cNvPr id="27" name="直接连接符 26"/>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8" name="椭圆 27"/>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6" name="矩形 25"/>
            <p:cNvSpPr/>
            <p:nvPr/>
          </p:nvSpPr>
          <p:spPr>
            <a:xfrm>
              <a:off x="629557" y="3092769"/>
              <a:ext cx="6762750" cy="1141146"/>
            </a:xfrm>
            <a:prstGeom prst="rect">
              <a:avLst/>
            </a:prstGeom>
          </p:spPr>
          <p:txBody>
            <a:bodyPr wrap="square">
              <a:spAutoFit/>
            </a:bodyPr>
            <a:lstStyle/>
            <a:p>
              <a:pPr lvl="0" defTabSz="398145">
                <a:lnSpc>
                  <a:spcPct val="120000"/>
                </a:lnSpc>
                <a:defRPr/>
              </a:pPr>
              <a:r>
                <a:rPr lang="en-CA" altLang="zh-CN" sz="6000" b="1" spc="131" dirty="0" smtClean="0">
                  <a:ln w="23495">
                    <a:noFill/>
                  </a:ln>
                  <a:solidFill>
                    <a:prstClr val="white"/>
                  </a:solidFill>
                  <a:effectLst>
                    <a:glow rad="63500">
                      <a:srgbClr val="0D4296">
                        <a:alpha val="25000"/>
                      </a:srgbClr>
                    </a:glow>
                  </a:effectLst>
                  <a:latin typeface="Bell MT" pitchFamily="18" charset="0"/>
                  <a:ea typeface="Arial" panose="020B0604020202020204" pitchFamily="34" charset="0"/>
                  <a:sym typeface="Arial" panose="020B0604020202020204" pitchFamily="34" charset="0"/>
                </a:rPr>
                <a:t>MOTIVATING SCENARIOS</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16648" y="2054798"/>
            <a:ext cx="4680000" cy="1833968"/>
            <a:chOff x="1055688" y="4279838"/>
            <a:chExt cx="4680000" cy="1833968"/>
          </a:xfrm>
        </p:grpSpPr>
        <p:sp>
          <p:nvSpPr>
            <p:cNvPr id="35" name="矩形 26"/>
            <p:cNvSpPr/>
            <p:nvPr/>
          </p:nvSpPr>
          <p:spPr>
            <a:xfrm>
              <a:off x="1055688" y="4279838"/>
              <a:ext cx="4680000" cy="1800000"/>
            </a:xfrm>
            <a:custGeom>
              <a:avLst/>
              <a:gdLst>
                <a:gd name="connsiteX0" fmla="*/ 180000 w 4680000"/>
                <a:gd name="connsiteY0" fmla="*/ 0 h 1800000"/>
                <a:gd name="connsiteX1" fmla="*/ 4500000 w 4680000"/>
                <a:gd name="connsiteY1" fmla="*/ 0 h 1800000"/>
                <a:gd name="connsiteX2" fmla="*/ 4680000 w 4680000"/>
                <a:gd name="connsiteY2" fmla="*/ 180000 h 1800000"/>
                <a:gd name="connsiteX3" fmla="*/ 4680000 w 4680000"/>
                <a:gd name="connsiteY3" fmla="*/ 1620000 h 1800000"/>
                <a:gd name="connsiteX4" fmla="*/ 4500000 w 4680000"/>
                <a:gd name="connsiteY4" fmla="*/ 1800000 h 1800000"/>
                <a:gd name="connsiteX5" fmla="*/ 180000 w 4680000"/>
                <a:gd name="connsiteY5" fmla="*/ 1800000 h 1800000"/>
                <a:gd name="connsiteX6" fmla="*/ 0 w 4680000"/>
                <a:gd name="connsiteY6" fmla="*/ 1620000 h 1800000"/>
                <a:gd name="connsiteX7" fmla="*/ 0 w 4680000"/>
                <a:gd name="connsiteY7" fmla="*/ 180000 h 1800000"/>
                <a:gd name="connsiteX8" fmla="*/ 180000 w 4680000"/>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000" h="1800000">
                  <a:moveTo>
                    <a:pt x="180000" y="0"/>
                  </a:moveTo>
                  <a:lnTo>
                    <a:pt x="4500000" y="0"/>
                  </a:lnTo>
                  <a:cubicBezTo>
                    <a:pt x="4599360" y="0"/>
                    <a:pt x="4680000" y="80640"/>
                    <a:pt x="4680000" y="180000"/>
                  </a:cubicBezTo>
                  <a:lnTo>
                    <a:pt x="4680000" y="1620000"/>
                  </a:lnTo>
                  <a:cubicBezTo>
                    <a:pt x="4680000" y="1719360"/>
                    <a:pt x="4599360" y="1800000"/>
                    <a:pt x="4500000" y="1800000"/>
                  </a:cubicBezTo>
                  <a:lnTo>
                    <a:pt x="180000" y="1800000"/>
                  </a:lnTo>
                  <a:cubicBezTo>
                    <a:pt x="80640" y="1800000"/>
                    <a:pt x="0" y="1719360"/>
                    <a:pt x="0" y="1620000"/>
                  </a:cubicBezTo>
                  <a:lnTo>
                    <a:pt x="0" y="180000"/>
                  </a:lnTo>
                  <a:cubicBezTo>
                    <a:pt x="0" y="80640"/>
                    <a:pt x="80640" y="0"/>
                    <a:pt x="180000" y="0"/>
                  </a:cubicBezTo>
                </a:path>
              </a:pathLst>
            </a:custGeom>
            <a:solidFill>
              <a:schemeClr val="bg1">
                <a:alpha val="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Arial" panose="020B0604020202020204" pitchFamily="34" charset="0"/>
                <a:ea typeface="Arial" panose="020B0604020202020204" pitchFamily="34" charset="0"/>
                <a:sym typeface="Arial" panose="020B0604020202020204" pitchFamily="34" charset="0"/>
              </a:endParaRPr>
            </a:p>
          </p:txBody>
        </p:sp>
        <p:grpSp>
          <p:nvGrpSpPr>
            <p:cNvPr id="120" name="组合 119"/>
            <p:cNvGrpSpPr/>
            <p:nvPr/>
          </p:nvGrpSpPr>
          <p:grpSpPr>
            <a:xfrm>
              <a:off x="1154748" y="4436263"/>
              <a:ext cx="4377371" cy="1677543"/>
              <a:chOff x="1031474" y="2317536"/>
              <a:chExt cx="4377371" cy="1677543"/>
            </a:xfrm>
          </p:grpSpPr>
          <p:sp>
            <p:nvSpPr>
              <p:cNvPr id="121" name="矩形 120"/>
              <p:cNvSpPr/>
              <p:nvPr/>
            </p:nvSpPr>
            <p:spPr>
              <a:xfrm>
                <a:off x="1199115" y="2317536"/>
                <a:ext cx="1791114" cy="400110"/>
              </a:xfrm>
              <a:prstGeom prst="rect">
                <a:avLst/>
              </a:prstGeom>
            </p:spPr>
            <p:txBody>
              <a:bodyPr wrap="square">
                <a:spAutoFit/>
              </a:bodyPr>
              <a:lstStyle/>
              <a:p>
                <a:r>
                  <a:rPr lang="en-US" altLang="zh-CN" sz="2000" b="1" spc="50" dirty="0" smtClean="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rPr>
                  <a:t>First</a:t>
                </a:r>
                <a:endParaRPr lang="zh-CN" altLang="en-US" sz="2000" b="1" spc="50" dirty="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endParaRPr>
              </a:p>
            </p:txBody>
          </p:sp>
          <p:sp>
            <p:nvSpPr>
              <p:cNvPr id="122" name="矩形 121"/>
              <p:cNvSpPr/>
              <p:nvPr/>
            </p:nvSpPr>
            <p:spPr>
              <a:xfrm>
                <a:off x="1031474" y="2794750"/>
                <a:ext cx="4377371" cy="1200329"/>
              </a:xfrm>
              <a:prstGeom prst="rect">
                <a:avLst/>
              </a:prstGeom>
            </p:spPr>
            <p:txBody>
              <a:bodyPr wrap="square">
                <a:spAutoFit/>
              </a:bodyPr>
              <a:lstStyle/>
              <a:p>
                <a:pPr>
                  <a:lnSpc>
                    <a:spcPct val="150000"/>
                  </a:lnSpc>
                </a:pPr>
                <a:r>
                  <a:rPr lang="en-CA" altLang="zh-CN" sz="1600" dirty="0" smtClean="0">
                    <a:solidFill>
                      <a:schemeClr val="bg1">
                        <a:lumMod val="85000"/>
                      </a:schemeClr>
                    </a:solidFill>
                    <a:latin typeface="Bell MT" pitchFamily="18" charset="0"/>
                    <a:ea typeface="Arial" panose="020B0604020202020204" pitchFamily="34" charset="0"/>
                    <a:sym typeface="Arial" panose="020B0604020202020204" pitchFamily="34" charset="0"/>
                  </a:rPr>
                  <a:t>T</a:t>
                </a:r>
                <a:r>
                  <a:rPr lang="en-CA" altLang="zh-CN" sz="1600" dirty="0" smtClean="0">
                    <a:solidFill>
                      <a:schemeClr val="bg1">
                        <a:lumMod val="85000"/>
                      </a:schemeClr>
                    </a:solidFill>
                    <a:latin typeface="Bell MT" pitchFamily="18" charset="0"/>
                    <a:ea typeface="Arial" panose="020B0604020202020204" pitchFamily="34" charset="0"/>
                    <a:sym typeface="Arial" panose="020B0604020202020204" pitchFamily="34" charset="0"/>
                  </a:rPr>
                  <a:t>he </a:t>
                </a:r>
                <a:r>
                  <a:rPr lang="en-CA" altLang="zh-CN" sz="1600" dirty="0" smtClean="0">
                    <a:solidFill>
                      <a:schemeClr val="bg1">
                        <a:lumMod val="85000"/>
                      </a:schemeClr>
                    </a:solidFill>
                    <a:latin typeface="Bell MT" pitchFamily="18" charset="0"/>
                    <a:ea typeface="Arial" panose="020B0604020202020204" pitchFamily="34" charset="0"/>
                    <a:sym typeface="Arial" panose="020B0604020202020204" pitchFamily="34" charset="0"/>
                  </a:rPr>
                  <a:t>lack of diversity in professions in a relatively small geographical area, This may cause reduce sales in frequent stores.</a:t>
                </a:r>
                <a:endParaRPr lang="en-US" altLang="zh-CN" sz="1600" dirty="0">
                  <a:solidFill>
                    <a:schemeClr val="bg1">
                      <a:lumMod val="85000"/>
                    </a:schemeClr>
                  </a:solidFill>
                  <a:latin typeface="Bell MT" pitchFamily="18" charset="0"/>
                  <a:ea typeface="Arial" panose="020B0604020202020204" pitchFamily="34" charset="0"/>
                  <a:sym typeface="Arial" panose="020B0604020202020204" pitchFamily="34" charset="0"/>
                </a:endParaRPr>
              </a:p>
            </p:txBody>
          </p:sp>
        </p:grpSp>
      </p:grpSp>
      <p:grpSp>
        <p:nvGrpSpPr>
          <p:cNvPr id="10" name="组合 9"/>
          <p:cNvGrpSpPr/>
          <p:nvPr/>
        </p:nvGrpSpPr>
        <p:grpSpPr>
          <a:xfrm>
            <a:off x="5466000" y="3425360"/>
            <a:ext cx="1260000" cy="630000"/>
            <a:chOff x="5466000" y="3425360"/>
            <a:chExt cx="1260000" cy="630000"/>
          </a:xfrm>
        </p:grpSpPr>
        <p:cxnSp>
          <p:nvCxnSpPr>
            <p:cNvPr id="77" name="直接连接符 76"/>
            <p:cNvCxnSpPr/>
            <p:nvPr/>
          </p:nvCxnSpPr>
          <p:spPr>
            <a:xfrm rot="16200000">
              <a:off x="5736000" y="3785360"/>
              <a:ext cx="0" cy="54000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096000" y="3425360"/>
              <a:ext cx="0" cy="54000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5400000">
              <a:off x="6456000" y="3785360"/>
              <a:ext cx="0" cy="54000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6451600" y="2030880"/>
            <a:ext cx="4734560" cy="2213376"/>
            <a:chOff x="6451600" y="2030880"/>
            <a:chExt cx="4734560" cy="2213376"/>
          </a:xfrm>
        </p:grpSpPr>
        <p:sp>
          <p:nvSpPr>
            <p:cNvPr id="37" name="矩形 27"/>
            <p:cNvSpPr/>
            <p:nvPr/>
          </p:nvSpPr>
          <p:spPr>
            <a:xfrm>
              <a:off x="6451600" y="2030880"/>
              <a:ext cx="4734560" cy="1946759"/>
            </a:xfrm>
            <a:custGeom>
              <a:avLst/>
              <a:gdLst>
                <a:gd name="connsiteX0" fmla="*/ 180000 w 4680000"/>
                <a:gd name="connsiteY0" fmla="*/ 0 h 1800000"/>
                <a:gd name="connsiteX1" fmla="*/ 4500001 w 4680000"/>
                <a:gd name="connsiteY1" fmla="*/ 0 h 1800000"/>
                <a:gd name="connsiteX2" fmla="*/ 4680000 w 4680000"/>
                <a:gd name="connsiteY2" fmla="*/ 180000 h 1800000"/>
                <a:gd name="connsiteX3" fmla="*/ 4680000 w 4680000"/>
                <a:gd name="connsiteY3" fmla="*/ 1620000 h 1800000"/>
                <a:gd name="connsiteX4" fmla="*/ 4500001 w 4680000"/>
                <a:gd name="connsiteY4" fmla="*/ 1800000 h 1800000"/>
                <a:gd name="connsiteX5" fmla="*/ 180000 w 4680000"/>
                <a:gd name="connsiteY5" fmla="*/ 1800000 h 1800000"/>
                <a:gd name="connsiteX6" fmla="*/ 0 w 4680000"/>
                <a:gd name="connsiteY6" fmla="*/ 1620000 h 1800000"/>
                <a:gd name="connsiteX7" fmla="*/ 0 w 4680000"/>
                <a:gd name="connsiteY7" fmla="*/ 180000 h 1800000"/>
                <a:gd name="connsiteX8" fmla="*/ 180000 w 4680000"/>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000" h="1800000">
                  <a:moveTo>
                    <a:pt x="180000" y="0"/>
                  </a:moveTo>
                  <a:lnTo>
                    <a:pt x="4500001" y="0"/>
                  </a:lnTo>
                  <a:cubicBezTo>
                    <a:pt x="4599360" y="0"/>
                    <a:pt x="4680000" y="80640"/>
                    <a:pt x="4680000" y="180000"/>
                  </a:cubicBezTo>
                  <a:lnTo>
                    <a:pt x="4680000" y="1620000"/>
                  </a:lnTo>
                  <a:cubicBezTo>
                    <a:pt x="4680000" y="1719360"/>
                    <a:pt x="4599360" y="1800000"/>
                    <a:pt x="4500001" y="1800000"/>
                  </a:cubicBezTo>
                  <a:lnTo>
                    <a:pt x="180000" y="1800000"/>
                  </a:lnTo>
                  <a:cubicBezTo>
                    <a:pt x="80640" y="1800000"/>
                    <a:pt x="0" y="1719360"/>
                    <a:pt x="0" y="1620000"/>
                  </a:cubicBezTo>
                  <a:lnTo>
                    <a:pt x="0" y="180000"/>
                  </a:lnTo>
                  <a:cubicBezTo>
                    <a:pt x="0" y="80640"/>
                    <a:pt x="80640" y="0"/>
                    <a:pt x="180000" y="0"/>
                  </a:cubicBezTo>
                </a:path>
              </a:pathLst>
            </a:custGeom>
            <a:solidFill>
              <a:schemeClr val="bg1">
                <a:alpha val="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Arial" panose="020B0604020202020204" pitchFamily="34" charset="0"/>
                <a:ea typeface="Arial" panose="020B0604020202020204" pitchFamily="34" charset="0"/>
                <a:sym typeface="Arial" panose="020B0604020202020204" pitchFamily="34" charset="0"/>
              </a:endParaRPr>
            </a:p>
          </p:txBody>
        </p:sp>
        <p:sp>
          <p:nvSpPr>
            <p:cNvPr id="95" name="任意多边形: 形状 94"/>
            <p:cNvSpPr/>
            <p:nvPr/>
          </p:nvSpPr>
          <p:spPr>
            <a:xfrm>
              <a:off x="9748947" y="3125415"/>
              <a:ext cx="302609" cy="302609"/>
            </a:xfrm>
            <a:custGeom>
              <a:avLst/>
              <a:gdLst>
                <a:gd name="connsiteX0" fmla="*/ 78750 w 157500"/>
                <a:gd name="connsiteY0" fmla="*/ 78750 h 157500"/>
                <a:gd name="connsiteX1" fmla="*/ 78750 w 157500"/>
                <a:gd name="connsiteY1" fmla="*/ 78750 h 157500"/>
              </a:gdLst>
              <a:ahLst/>
              <a:cxnLst>
                <a:cxn ang="0">
                  <a:pos x="connsiteX0" y="connsiteY0"/>
                </a:cxn>
                <a:cxn ang="0">
                  <a:pos x="connsiteX1" y="connsiteY1"/>
                </a:cxn>
              </a:cxnLst>
              <a:rect l="l" t="t" r="r" b="b"/>
              <a:pathLst>
                <a:path w="157500" h="157500">
                  <a:moveTo>
                    <a:pt x="78750" y="78750"/>
                  </a:moveTo>
                  <a:lnTo>
                    <a:pt x="78750" y="78750"/>
                  </a:lnTo>
                </a:path>
              </a:pathLst>
            </a:custGeom>
            <a:ln w="38100" cap="rnd">
              <a:solidFill>
                <a:schemeClr val="accent1">
                  <a:alpha val="30000"/>
                </a:schemeClr>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123" name="组合 122"/>
            <p:cNvGrpSpPr/>
            <p:nvPr/>
          </p:nvGrpSpPr>
          <p:grpSpPr>
            <a:xfrm>
              <a:off x="6611620" y="2111106"/>
              <a:ext cx="4574540" cy="2133150"/>
              <a:chOff x="1092434" y="2241336"/>
              <a:chExt cx="4574540" cy="2133150"/>
            </a:xfrm>
          </p:grpSpPr>
          <p:sp>
            <p:nvSpPr>
              <p:cNvPr id="124" name="矩形 123"/>
              <p:cNvSpPr/>
              <p:nvPr/>
            </p:nvSpPr>
            <p:spPr>
              <a:xfrm>
                <a:off x="1199115" y="2241336"/>
                <a:ext cx="1791114" cy="461665"/>
              </a:xfrm>
              <a:prstGeom prst="rect">
                <a:avLst/>
              </a:prstGeom>
            </p:spPr>
            <p:txBody>
              <a:bodyPr wrap="square">
                <a:spAutoFit/>
              </a:bodyPr>
              <a:lstStyle/>
              <a:p>
                <a:r>
                  <a:rPr lang="en-US" altLang="zh-CN" sz="2400" b="1" spc="50" dirty="0" smtClean="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rPr>
                  <a:t>S</a:t>
                </a:r>
                <a:r>
                  <a:rPr lang="en-US" altLang="zh-CN" sz="2400" b="1" spc="50" dirty="0" smtClean="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rPr>
                  <a:t>econd</a:t>
                </a:r>
                <a:endParaRPr lang="zh-CN" altLang="en-US" sz="2400" b="1" spc="50" dirty="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endParaRPr>
              </a:p>
            </p:txBody>
          </p:sp>
          <p:sp>
            <p:nvSpPr>
              <p:cNvPr id="125" name="矩形 124"/>
              <p:cNvSpPr/>
              <p:nvPr/>
            </p:nvSpPr>
            <p:spPr>
              <a:xfrm>
                <a:off x="1092434" y="2550910"/>
                <a:ext cx="4574540" cy="1823576"/>
              </a:xfrm>
              <a:prstGeom prst="rect">
                <a:avLst/>
              </a:prstGeom>
            </p:spPr>
            <p:txBody>
              <a:bodyPr wrap="square">
                <a:spAutoFit/>
              </a:bodyPr>
              <a:lstStyle/>
              <a:p>
                <a:pPr>
                  <a:lnSpc>
                    <a:spcPct val="150000"/>
                  </a:lnSpc>
                </a:pPr>
                <a:r>
                  <a:rPr lang="en-CA" altLang="zh-CN" sz="1600" dirty="0" smtClean="0">
                    <a:solidFill>
                      <a:schemeClr val="bg1">
                        <a:lumMod val="85000"/>
                      </a:schemeClr>
                    </a:solidFill>
                    <a:latin typeface="Bell MT" pitchFamily="18" charset="0"/>
                    <a:ea typeface="Arial" panose="020B0604020202020204" pitchFamily="34" charset="0"/>
                    <a:sym typeface="Arial" panose="020B0604020202020204" pitchFamily="34" charset="0"/>
                  </a:rPr>
                  <a:t>starting a project with the available money owned by the entrepreneur, with a limited knowledge of the field and its financial requirements in the future, leading to debts.</a:t>
                </a:r>
              </a:p>
              <a:p>
                <a:pPr>
                  <a:lnSpc>
                    <a:spcPct val="150000"/>
                  </a:lnSpc>
                </a:pPr>
                <a:endParaRPr lang="en-US" altLang="zh-CN" sz="1100" dirty="0">
                  <a:solidFill>
                    <a:schemeClr val="bg1">
                      <a:lumMod val="85000"/>
                    </a:schemeClr>
                  </a:solidFill>
                  <a:latin typeface="Arial" panose="020B0604020202020204" pitchFamily="34" charset="0"/>
                  <a:ea typeface="Arial" panose="020B0604020202020204" pitchFamily="34" charset="0"/>
                  <a:sym typeface="Arial" panose="020B0604020202020204" pitchFamily="34" charset="0"/>
                </a:endParaRPr>
              </a:p>
            </p:txBody>
          </p:sp>
        </p:grpSp>
      </p:grpSp>
      <p:grpSp>
        <p:nvGrpSpPr>
          <p:cNvPr id="8" name="组合 7"/>
          <p:cNvGrpSpPr/>
          <p:nvPr/>
        </p:nvGrpSpPr>
        <p:grpSpPr>
          <a:xfrm>
            <a:off x="3677920" y="4371278"/>
            <a:ext cx="4680000" cy="1800000"/>
            <a:chOff x="6451600" y="4279838"/>
            <a:chExt cx="4680000" cy="1800000"/>
          </a:xfrm>
        </p:grpSpPr>
        <p:sp>
          <p:nvSpPr>
            <p:cNvPr id="36" name="矩形 28"/>
            <p:cNvSpPr/>
            <p:nvPr/>
          </p:nvSpPr>
          <p:spPr>
            <a:xfrm>
              <a:off x="6451600" y="4279838"/>
              <a:ext cx="4680000" cy="1800000"/>
            </a:xfrm>
            <a:custGeom>
              <a:avLst/>
              <a:gdLst>
                <a:gd name="connsiteX0" fmla="*/ 180000 w 4680000"/>
                <a:gd name="connsiteY0" fmla="*/ 0 h 1800000"/>
                <a:gd name="connsiteX1" fmla="*/ 4500001 w 4680000"/>
                <a:gd name="connsiteY1" fmla="*/ 0 h 1800000"/>
                <a:gd name="connsiteX2" fmla="*/ 4680000 w 4680000"/>
                <a:gd name="connsiteY2" fmla="*/ 180000 h 1800000"/>
                <a:gd name="connsiteX3" fmla="*/ 4680000 w 4680000"/>
                <a:gd name="connsiteY3" fmla="*/ 1620000 h 1800000"/>
                <a:gd name="connsiteX4" fmla="*/ 4500001 w 4680000"/>
                <a:gd name="connsiteY4" fmla="*/ 1800000 h 1800000"/>
                <a:gd name="connsiteX5" fmla="*/ 180000 w 4680000"/>
                <a:gd name="connsiteY5" fmla="*/ 1800000 h 1800000"/>
                <a:gd name="connsiteX6" fmla="*/ 0 w 4680000"/>
                <a:gd name="connsiteY6" fmla="*/ 1620000 h 1800000"/>
                <a:gd name="connsiteX7" fmla="*/ 0 w 4680000"/>
                <a:gd name="connsiteY7" fmla="*/ 180000 h 1800000"/>
                <a:gd name="connsiteX8" fmla="*/ 180000 w 4680000"/>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000" h="1800000">
                  <a:moveTo>
                    <a:pt x="180000" y="0"/>
                  </a:moveTo>
                  <a:lnTo>
                    <a:pt x="4500001" y="0"/>
                  </a:lnTo>
                  <a:cubicBezTo>
                    <a:pt x="4599360" y="0"/>
                    <a:pt x="4680000" y="80640"/>
                    <a:pt x="4680000" y="180000"/>
                  </a:cubicBezTo>
                  <a:lnTo>
                    <a:pt x="4680000" y="1620000"/>
                  </a:lnTo>
                  <a:cubicBezTo>
                    <a:pt x="4680000" y="1719360"/>
                    <a:pt x="4599360" y="1800000"/>
                    <a:pt x="4500001" y="1800000"/>
                  </a:cubicBezTo>
                  <a:lnTo>
                    <a:pt x="180000" y="1800000"/>
                  </a:lnTo>
                  <a:cubicBezTo>
                    <a:pt x="80640" y="1800000"/>
                    <a:pt x="0" y="1719360"/>
                    <a:pt x="0" y="1620000"/>
                  </a:cubicBezTo>
                  <a:lnTo>
                    <a:pt x="0" y="180000"/>
                  </a:lnTo>
                  <a:cubicBezTo>
                    <a:pt x="0" y="80640"/>
                    <a:pt x="80640" y="0"/>
                    <a:pt x="180000" y="0"/>
                  </a:cubicBezTo>
                </a:path>
              </a:pathLst>
            </a:custGeom>
            <a:solidFill>
              <a:schemeClr val="bg1">
                <a:alpha val="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Arial" panose="020B0604020202020204" pitchFamily="34" charset="0"/>
                <a:ea typeface="Arial" panose="020B0604020202020204" pitchFamily="34" charset="0"/>
                <a:sym typeface="Arial" panose="020B0604020202020204" pitchFamily="34" charset="0"/>
              </a:endParaRPr>
            </a:p>
          </p:txBody>
        </p:sp>
        <p:grpSp>
          <p:nvGrpSpPr>
            <p:cNvPr id="126" name="组合 125"/>
            <p:cNvGrpSpPr/>
            <p:nvPr/>
          </p:nvGrpSpPr>
          <p:grpSpPr>
            <a:xfrm>
              <a:off x="6703060" y="4512463"/>
              <a:ext cx="4376419" cy="1477009"/>
              <a:chOff x="1183874" y="2393736"/>
              <a:chExt cx="4376419" cy="1477009"/>
            </a:xfrm>
          </p:grpSpPr>
          <p:sp>
            <p:nvSpPr>
              <p:cNvPr id="127" name="矩形 126"/>
              <p:cNvSpPr/>
              <p:nvPr/>
            </p:nvSpPr>
            <p:spPr>
              <a:xfrm>
                <a:off x="1199115" y="2393736"/>
                <a:ext cx="1791114" cy="400110"/>
              </a:xfrm>
              <a:prstGeom prst="rect">
                <a:avLst/>
              </a:prstGeom>
            </p:spPr>
            <p:txBody>
              <a:bodyPr wrap="square">
                <a:spAutoFit/>
              </a:bodyPr>
              <a:lstStyle/>
              <a:p>
                <a:r>
                  <a:rPr lang="en-US" altLang="zh-CN" sz="2000" b="1" spc="50" dirty="0" smtClean="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rPr>
                  <a:t>Third</a:t>
                </a:r>
                <a:endParaRPr lang="zh-CN" altLang="en-US" sz="2000" b="1" spc="50" dirty="0">
                  <a:solidFill>
                    <a:schemeClr val="accent1"/>
                  </a:solidFill>
                  <a:effectLst>
                    <a:outerShdw blurRad="127000" algn="ctr" rotWithShape="0">
                      <a:prstClr val="black"/>
                    </a:outerShdw>
                  </a:effectLst>
                  <a:latin typeface="Bell MT" pitchFamily="18" charset="0"/>
                  <a:ea typeface="Arial" panose="020B0604020202020204" pitchFamily="34" charset="0"/>
                  <a:sym typeface="Arial" panose="020B0604020202020204" pitchFamily="34" charset="0"/>
                </a:endParaRPr>
              </a:p>
            </p:txBody>
          </p:sp>
          <p:sp>
            <p:nvSpPr>
              <p:cNvPr id="128" name="矩形 127"/>
              <p:cNvSpPr/>
              <p:nvPr/>
            </p:nvSpPr>
            <p:spPr>
              <a:xfrm>
                <a:off x="1183874" y="2703310"/>
                <a:ext cx="4376419" cy="1167435"/>
              </a:xfrm>
              <a:prstGeom prst="rect">
                <a:avLst/>
              </a:prstGeom>
            </p:spPr>
            <p:txBody>
              <a:bodyPr wrap="square">
                <a:spAutoFit/>
              </a:bodyPr>
              <a:lstStyle/>
              <a:p>
                <a:pPr>
                  <a:lnSpc>
                    <a:spcPct val="150000"/>
                  </a:lnSpc>
                </a:pPr>
                <a:r>
                  <a:rPr lang="en-CA" altLang="zh-CN" sz="1600" dirty="0" smtClean="0">
                    <a:solidFill>
                      <a:schemeClr val="bg1">
                        <a:lumMod val="85000"/>
                      </a:schemeClr>
                    </a:solidFill>
                    <a:latin typeface="Bell MT" pitchFamily="18" charset="0"/>
                    <a:ea typeface="Arial" panose="020B0604020202020204" pitchFamily="34" charset="0"/>
                    <a:sym typeface="Arial" panose="020B0604020202020204" pitchFamily="34" charset="0"/>
                  </a:rPr>
                  <a:t>A businessman interested in opening a project with a specific area and capital, without any idea of the commercial shops that the area needs.</a:t>
                </a:r>
                <a:endParaRPr lang="en-US" altLang="zh-CN" sz="1600" dirty="0">
                  <a:solidFill>
                    <a:schemeClr val="bg1">
                      <a:lumMod val="85000"/>
                    </a:schemeClr>
                  </a:solidFill>
                  <a:latin typeface="Bell MT" pitchFamily="18" charset="0"/>
                  <a:ea typeface="Arial" panose="020B0604020202020204" pitchFamily="34" charset="0"/>
                  <a:sym typeface="Arial" panose="020B0604020202020204" pitchFamily="34" charset="0"/>
                </a:endParaRPr>
              </a:p>
            </p:txBody>
          </p:sp>
        </p:grpSp>
      </p:grpSp>
      <p:grpSp>
        <p:nvGrpSpPr>
          <p:cNvPr id="74" name="组合 73"/>
          <p:cNvGrpSpPr/>
          <p:nvPr/>
        </p:nvGrpSpPr>
        <p:grpSpPr>
          <a:xfrm>
            <a:off x="2786920" y="683895"/>
            <a:ext cx="6618160" cy="646331"/>
            <a:chOff x="2786920" y="683895"/>
            <a:chExt cx="6618160" cy="646331"/>
          </a:xfrm>
        </p:grpSpPr>
        <p:sp>
          <p:nvSpPr>
            <p:cNvPr id="84" name="矩形 83"/>
            <p:cNvSpPr/>
            <p:nvPr/>
          </p:nvSpPr>
          <p:spPr>
            <a:xfrm>
              <a:off x="4856399" y="683895"/>
              <a:ext cx="2479204" cy="646331"/>
            </a:xfrm>
            <a:prstGeom prst="rect">
              <a:avLst/>
            </a:prstGeom>
          </p:spPr>
          <p:txBody>
            <a:bodyPr wrap="square">
              <a:spAutoFit/>
            </a:bodyPr>
            <a:lstStyle/>
            <a:p>
              <a:pPr algn="ctr" fontAlgn="base">
                <a:spcBef>
                  <a:spcPct val="0"/>
                </a:spcBef>
                <a:spcAft>
                  <a:spcPct val="0"/>
                </a:spcAft>
                <a:defRPr/>
              </a:pPr>
              <a:r>
                <a:rPr lang="en-US" altLang="zh-CN" b="1" spc="300" dirty="0" smtClean="0">
                  <a:solidFill>
                    <a:schemeClr val="accent1"/>
                  </a:solidFill>
                  <a:latin typeface="Bell MT" pitchFamily="18" charset="0"/>
                  <a:ea typeface="Arial" panose="020B0604020202020204" pitchFamily="34" charset="0"/>
                  <a:sym typeface="Arial" panose="020B0604020202020204" pitchFamily="34" charset="0"/>
                </a:rPr>
                <a:t>MOTIVATING SCENARIOS</a:t>
              </a:r>
              <a:endParaRPr lang="zh-CN" altLang="en-US" b="1" spc="300" dirty="0">
                <a:solidFill>
                  <a:schemeClr val="accent1"/>
                </a:solidFill>
                <a:latin typeface="Bell MT" pitchFamily="18" charset="0"/>
                <a:ea typeface="Arial" panose="020B0604020202020204" pitchFamily="34" charset="0"/>
                <a:sym typeface="Arial" panose="020B0604020202020204" pitchFamily="34" charset="0"/>
              </a:endParaRPr>
            </a:p>
          </p:txBody>
        </p:sp>
        <p:grpSp>
          <p:nvGrpSpPr>
            <p:cNvPr id="85" name="组合 84"/>
            <p:cNvGrpSpPr/>
            <p:nvPr/>
          </p:nvGrpSpPr>
          <p:grpSpPr>
            <a:xfrm>
              <a:off x="7065080" y="742162"/>
              <a:ext cx="2340000" cy="537302"/>
              <a:chOff x="7065080" y="742162"/>
              <a:chExt cx="2340000" cy="537302"/>
            </a:xfrm>
          </p:grpSpPr>
          <p:grpSp>
            <p:nvGrpSpPr>
              <p:cNvPr id="110" name="组合 109"/>
              <p:cNvGrpSpPr/>
              <p:nvPr/>
            </p:nvGrpSpPr>
            <p:grpSpPr>
              <a:xfrm>
                <a:off x="7263080" y="742162"/>
                <a:ext cx="342000" cy="72000"/>
                <a:chOff x="7263080" y="742162"/>
                <a:chExt cx="342000" cy="72000"/>
              </a:xfrm>
            </p:grpSpPr>
            <p:cxnSp>
              <p:nvCxnSpPr>
                <p:cNvPr id="114" name="直接连接符 113"/>
                <p:cNvCxnSpPr/>
                <p:nvPr/>
              </p:nvCxnSpPr>
              <p:spPr>
                <a:xfrm>
                  <a:off x="733508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5" name="椭圆 114"/>
                <p:cNvSpPr>
                  <a:spLocks noChangeAspect="1"/>
                </p:cNvSpPr>
                <p:nvPr/>
              </p:nvSpPr>
              <p:spPr>
                <a:xfrm>
                  <a:off x="726308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111" name="直接连接符 110"/>
              <p:cNvCxnSpPr/>
              <p:nvPr/>
            </p:nvCxnSpPr>
            <p:spPr>
              <a:xfrm>
                <a:off x="706508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7605080" y="778162"/>
                <a:ext cx="0" cy="501302"/>
              </a:xfrm>
              <a:prstGeom prst="line">
                <a:avLst/>
              </a:prstGeom>
              <a:ln>
                <a:solidFill>
                  <a:schemeClr val="accent1"/>
                </a:solidFill>
                <a:headEnd type="none" w="sm" len="sm"/>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760508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nvGrpSpPr>
            <p:cNvPr id="86" name="组合 85"/>
            <p:cNvGrpSpPr/>
            <p:nvPr/>
          </p:nvGrpSpPr>
          <p:grpSpPr>
            <a:xfrm>
              <a:off x="2786920" y="742162"/>
              <a:ext cx="2340000" cy="537302"/>
              <a:chOff x="2786920" y="742162"/>
              <a:chExt cx="2340000" cy="537302"/>
            </a:xfrm>
          </p:grpSpPr>
          <p:grpSp>
            <p:nvGrpSpPr>
              <p:cNvPr id="87" name="组合 86"/>
              <p:cNvGrpSpPr/>
              <p:nvPr/>
            </p:nvGrpSpPr>
            <p:grpSpPr>
              <a:xfrm>
                <a:off x="4586920" y="742162"/>
                <a:ext cx="342000" cy="72000"/>
                <a:chOff x="4586920" y="742162"/>
                <a:chExt cx="342000" cy="72000"/>
              </a:xfrm>
            </p:grpSpPr>
            <p:cxnSp>
              <p:nvCxnSpPr>
                <p:cNvPr id="108" name="直接连接符 107"/>
                <p:cNvCxnSpPr/>
                <p:nvPr/>
              </p:nvCxnSpPr>
              <p:spPr>
                <a:xfrm flipH="1">
                  <a:off x="4586920" y="778162"/>
                  <a:ext cx="27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9" name="椭圆 108"/>
                <p:cNvSpPr>
                  <a:spLocks noChangeAspect="1"/>
                </p:cNvSpPr>
                <p:nvPr/>
              </p:nvSpPr>
              <p:spPr>
                <a:xfrm flipH="1">
                  <a:off x="4856920" y="742162"/>
                  <a:ext cx="72000" cy="72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cxnSp>
            <p:nvCxnSpPr>
              <p:cNvPr id="88" name="直接连接符 87"/>
              <p:cNvCxnSpPr/>
              <p:nvPr/>
            </p:nvCxnSpPr>
            <p:spPr>
              <a:xfrm flipH="1">
                <a:off x="4586920" y="1279464"/>
                <a:ext cx="540000" cy="0"/>
              </a:xfrm>
              <a:prstGeom prst="line">
                <a:avLst/>
              </a:prstGeom>
              <a:ln>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586920" y="778162"/>
                <a:ext cx="0" cy="50130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2786920" y="1028813"/>
                <a:ext cx="1800000" cy="0"/>
              </a:xfrm>
              <a:prstGeom prst="line">
                <a:avLst/>
              </a:prstGeom>
              <a:ln>
                <a:gradFill>
                  <a:gsLst>
                    <a:gs pos="0">
                      <a:schemeClr val="accent1"/>
                    </a:gs>
                    <a:gs pos="100000">
                      <a:schemeClr val="accent1">
                        <a:alpha val="0"/>
                      </a:schemeClr>
                    </a:gs>
                  </a:gsLst>
                  <a:lin ang="0" scaled="0"/>
                </a:gradFill>
                <a:headEnd type="none" w="sm" len="sm"/>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par>
                                <p:cTn id="10" presetID="45" presetClass="entr" presetSubtype="0" fill="hold" nodeType="withEffect">
                                  <p:stCondLst>
                                    <p:cond delay="1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500"/>
                                        <p:tgtEl>
                                          <p:spTgt spid="10"/>
                                        </p:tgtEl>
                                      </p:cBhvr>
                                    </p:animEffect>
                                    <p:anim calcmode="lin" valueType="num">
                                      <p:cBhvr>
                                        <p:cTn id="13" dur="1500" fill="hold"/>
                                        <p:tgtEl>
                                          <p:spTgt spid="10"/>
                                        </p:tgtEl>
                                        <p:attrNameLst>
                                          <p:attrName>ppt_w</p:attrName>
                                        </p:attrNameLst>
                                      </p:cBhvr>
                                      <p:tavLst>
                                        <p:tav tm="0" fmla="#ppt_w*sin(2.5*pi*$)">
                                          <p:val>
                                            <p:fltVal val="0"/>
                                          </p:val>
                                        </p:tav>
                                        <p:tav tm="100000">
                                          <p:val>
                                            <p:fltVal val="1"/>
                                          </p:val>
                                        </p:tav>
                                      </p:tavLst>
                                    </p:anim>
                                    <p:anim calcmode="lin" valueType="num">
                                      <p:cBhvr>
                                        <p:cTn id="14" dur="1500" fill="hold"/>
                                        <p:tgtEl>
                                          <p:spTgt spid="10"/>
                                        </p:tgtEl>
                                        <p:attrNameLst>
                                          <p:attrName>ppt_h</p:attrName>
                                        </p:attrNameLst>
                                      </p:cBhvr>
                                      <p:tavLst>
                                        <p:tav tm="0">
                                          <p:val>
                                            <p:strVal val="#ppt_h"/>
                                          </p:val>
                                        </p:tav>
                                        <p:tav tm="100000">
                                          <p:val>
                                            <p:strVal val="#ppt_h"/>
                                          </p:val>
                                        </p:tav>
                                      </p:tavLst>
                                    </p:anim>
                                  </p:childTnLst>
                                </p:cTn>
                              </p:par>
                              <p:par>
                                <p:cTn id="15" presetID="53" presetClass="entr" presetSubtype="528" fill="hold" nodeType="withEffect">
                                  <p:stCondLst>
                                    <p:cond delay="1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anim calcmode="lin" valueType="num">
                                      <p:cBhvr>
                                        <p:cTn id="20" dur="500" fill="hold"/>
                                        <p:tgtEl>
                                          <p:spTgt spid="8"/>
                                        </p:tgtEl>
                                        <p:attrNameLst>
                                          <p:attrName>ppt_x</p:attrName>
                                        </p:attrNameLst>
                                      </p:cBhvr>
                                      <p:tavLst>
                                        <p:tav tm="0">
                                          <p:val>
                                            <p:fltVal val="0.5"/>
                                          </p:val>
                                        </p:tav>
                                        <p:tav tm="100000">
                                          <p:val>
                                            <p:strVal val="#ppt_x"/>
                                          </p:val>
                                        </p:tav>
                                      </p:tavLst>
                                    </p:anim>
                                    <p:anim calcmode="lin" valueType="num">
                                      <p:cBhvr>
                                        <p:cTn id="21" dur="500" fill="hold"/>
                                        <p:tgtEl>
                                          <p:spTgt spid="8"/>
                                        </p:tgtEl>
                                        <p:attrNameLst>
                                          <p:attrName>ppt_y</p:attrName>
                                        </p:attrNameLst>
                                      </p:cBhvr>
                                      <p:tavLst>
                                        <p:tav tm="0">
                                          <p:val>
                                            <p:fltVal val="0.5"/>
                                          </p:val>
                                        </p:tav>
                                        <p:tav tm="100000">
                                          <p:val>
                                            <p:strVal val="#ppt_y"/>
                                          </p:val>
                                        </p:tav>
                                      </p:tavLst>
                                    </p:anim>
                                  </p:childTnLst>
                                </p:cTn>
                              </p:par>
                              <p:par>
                                <p:cTn id="22" presetID="53" presetClass="entr" presetSubtype="528" fill="hold" nodeType="withEffect">
                                  <p:stCondLst>
                                    <p:cond delay="20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20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anim calcmode="lin" valueType="num">
                                      <p:cBhvr>
                                        <p:cTn id="34" dur="500" fill="hold"/>
                                        <p:tgtEl>
                                          <p:spTgt spid="11"/>
                                        </p:tgtEl>
                                        <p:attrNameLst>
                                          <p:attrName>ppt_x</p:attrName>
                                        </p:attrNameLst>
                                      </p:cBhvr>
                                      <p:tavLst>
                                        <p:tav tm="0">
                                          <p:val>
                                            <p:fltVal val="0.5"/>
                                          </p:val>
                                        </p:tav>
                                        <p:tav tm="100000">
                                          <p:val>
                                            <p:strVal val="#ppt_x"/>
                                          </p:val>
                                        </p:tav>
                                      </p:tavLst>
                                    </p:anim>
                                    <p:anim calcmode="lin" valueType="num">
                                      <p:cBhvr>
                                        <p:cTn id="35" dur="5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stretch>
            <a:fillRect/>
          </a:stretch>
        </p:blipFill>
        <p:spPr>
          <a:xfrm>
            <a:off x="1905000" y="0"/>
            <a:ext cx="10287000" cy="6858000"/>
          </a:xfrm>
          <a:prstGeom prst="rect">
            <a:avLst/>
          </a:prstGeom>
        </p:spPr>
      </p:pic>
      <p:sp>
        <p:nvSpPr>
          <p:cNvPr id="9" name="矩形 8"/>
          <p:cNvSpPr/>
          <p:nvPr/>
        </p:nvSpPr>
        <p:spPr>
          <a:xfrm>
            <a:off x="0" y="0"/>
            <a:ext cx="362970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sp>
        <p:nvSpPr>
          <p:cNvPr id="6" name="矩形 5"/>
          <p:cNvSpPr/>
          <p:nvPr/>
        </p:nvSpPr>
        <p:spPr>
          <a:xfrm flipH="1">
            <a:off x="3619500" y="0"/>
            <a:ext cx="8572500" cy="6858000"/>
          </a:xfrm>
          <a:prstGeom prst="rect">
            <a:avLst/>
          </a:prstGeom>
          <a:gradFill>
            <a:gsLst>
              <a:gs pos="90000">
                <a:schemeClr val="accent2">
                  <a:lumMod val="75000"/>
                </a:schemeClr>
              </a:gs>
              <a:gs pos="0">
                <a:schemeClr val="accent2">
                  <a:lumMod val="7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1" lang="zh-CN" altLang="en-US" sz="2740" b="0" i="0" u="none" strike="noStrike" kern="1200" cap="none" spc="0" normalizeH="0" baseline="0" noProof="0">
              <a:ln>
                <a:noFill/>
              </a:ln>
              <a:gradFill>
                <a:gsLst>
                  <a:gs pos="100000">
                    <a:srgbClr val="EC9A0D"/>
                  </a:gs>
                  <a:gs pos="0">
                    <a:srgbClr val="F63B54"/>
                  </a:gs>
                </a:gsLst>
                <a:lin ang="2700000" scaled="0"/>
              </a:gradFill>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2" name="组合 12"/>
          <p:cNvGrpSpPr/>
          <p:nvPr/>
        </p:nvGrpSpPr>
        <p:grpSpPr>
          <a:xfrm>
            <a:off x="629557" y="1937704"/>
            <a:ext cx="7169150" cy="2589307"/>
            <a:chOff x="629557" y="1937704"/>
            <a:chExt cx="7169150" cy="2589307"/>
          </a:xfrm>
        </p:grpSpPr>
        <p:sp>
          <p:nvSpPr>
            <p:cNvPr id="17" name="矩形 16"/>
            <p:cNvSpPr/>
            <p:nvPr/>
          </p:nvSpPr>
          <p:spPr>
            <a:xfrm>
              <a:off x="629557" y="1937704"/>
              <a:ext cx="3104243" cy="2037289"/>
            </a:xfrm>
            <a:prstGeom prst="rect">
              <a:avLst/>
            </a:prstGeom>
          </p:spPr>
          <p:txBody>
            <a:bodyPr wrap="square">
              <a:spAutoFit/>
            </a:bodyPr>
            <a:lstStyle/>
            <a:p>
              <a:pPr marL="0" marR="0" lvl="0" indent="0" defTabSz="398145" rtl="0" eaLnBrk="1" fontAlgn="auto" latinLnBrk="0" hangingPunct="1">
                <a:lnSpc>
                  <a:spcPct val="120000"/>
                </a:lnSpc>
                <a:spcBef>
                  <a:spcPts val="0"/>
                </a:spcBef>
                <a:spcAft>
                  <a:spcPts val="0"/>
                </a:spcAft>
                <a:buClrTx/>
                <a:buSzTx/>
                <a:buFontTx/>
                <a:buNone/>
                <a:defRPr/>
              </a:pPr>
              <a:r>
                <a:rPr kumimoji="0" lang="en-US" altLang="zh-CN" sz="11500" b="1" i="0" u="none" strike="noStrike" kern="1200" cap="none" spc="131" normalizeH="0" baseline="0" noProof="0" dirty="0" smtClean="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rPr>
                <a:t>04</a:t>
              </a:r>
              <a:endParaRPr kumimoji="0" lang="zh-CN" altLang="en-US" sz="11500" b="1" i="0" u="none" strike="noStrike" kern="1200" cap="none" spc="131" normalizeH="0" baseline="0" noProof="0" dirty="0">
                <a:ln w="23495">
                  <a:noFill/>
                </a:ln>
                <a:gradFill>
                  <a:gsLst>
                    <a:gs pos="20000">
                      <a:schemeClr val="accent1"/>
                    </a:gs>
                    <a:gs pos="80000">
                      <a:schemeClr val="accent1">
                        <a:alpha val="0"/>
                      </a:schemeClr>
                    </a:gs>
                  </a:gsLst>
                  <a:lin ang="5400000" scaled="0"/>
                </a:gradFill>
                <a:effectLst>
                  <a:glow rad="63500">
                    <a:srgbClr val="0D4296">
                      <a:alpha val="25000"/>
                    </a:srgbClr>
                  </a:glow>
                </a:effectLst>
                <a:uLnTx/>
                <a:uFillTx/>
                <a:latin typeface="Arial" panose="020B0604020202020204" pitchFamily="34" charset="0"/>
                <a:ea typeface="Arial" panose="020B0604020202020204" pitchFamily="34" charset="0"/>
                <a:sym typeface="Arial" panose="020B0604020202020204" pitchFamily="34" charset="0"/>
              </a:endParaRPr>
            </a:p>
          </p:txBody>
        </p:sp>
        <p:grpSp>
          <p:nvGrpSpPr>
            <p:cNvPr id="3" name="组合 18"/>
            <p:cNvGrpSpPr/>
            <p:nvPr/>
          </p:nvGrpSpPr>
          <p:grpSpPr>
            <a:xfrm>
              <a:off x="725606" y="4419011"/>
              <a:ext cx="3708000" cy="108000"/>
              <a:chOff x="623838" y="4446011"/>
              <a:chExt cx="3708000" cy="108000"/>
            </a:xfrm>
          </p:grpSpPr>
          <p:cxnSp>
            <p:nvCxnSpPr>
              <p:cNvPr id="21" name="直接连接符 20"/>
              <p:cNvCxnSpPr/>
              <p:nvPr/>
            </p:nvCxnSpPr>
            <p:spPr>
              <a:xfrm>
                <a:off x="731838" y="4500011"/>
                <a:ext cx="3600000" cy="0"/>
              </a:xfrm>
              <a:prstGeom prst="line">
                <a:avLst/>
              </a:prstGeom>
              <a:ln w="12700">
                <a:gradFill>
                  <a:gsLst>
                    <a:gs pos="0">
                      <a:schemeClr val="accent1"/>
                    </a:gs>
                    <a:gs pos="100000">
                      <a:schemeClr val="accent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2" name="椭圆 21"/>
              <p:cNvSpPr>
                <a:spLocks noChangeAspect="1"/>
              </p:cNvSpPr>
              <p:nvPr/>
            </p:nvSpPr>
            <p:spPr>
              <a:xfrm>
                <a:off x="623838" y="4446011"/>
                <a:ext cx="108000" cy="108000"/>
              </a:xfrm>
              <a:prstGeom prst="ellipse">
                <a:avLst/>
              </a:prstGeom>
              <a:noFill/>
              <a:ln w="19050">
                <a:solidFill>
                  <a:srgbClr val="F9B2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Arial" panose="020B0604020202020204" pitchFamily="34" charset="0"/>
                  <a:ea typeface="Arial" panose="020B0604020202020204" pitchFamily="34" charset="0"/>
                  <a:sym typeface="Arial" panose="020B0604020202020204" pitchFamily="34" charset="0"/>
                </a:endParaRPr>
              </a:p>
            </p:txBody>
          </p:sp>
        </p:grpSp>
        <p:sp>
          <p:nvSpPr>
            <p:cNvPr id="20" name="矩形 19"/>
            <p:cNvSpPr/>
            <p:nvPr/>
          </p:nvSpPr>
          <p:spPr>
            <a:xfrm>
              <a:off x="629557" y="3092769"/>
              <a:ext cx="7169150" cy="1141146"/>
            </a:xfrm>
            <a:prstGeom prst="rect">
              <a:avLst/>
            </a:prstGeom>
          </p:spPr>
          <p:txBody>
            <a:bodyPr wrap="square">
              <a:spAutoFit/>
            </a:bodyPr>
            <a:lstStyle/>
            <a:p>
              <a:pPr lvl="0" defTabSz="398145">
                <a:lnSpc>
                  <a:spcPct val="120000"/>
                </a:lnSpc>
                <a:defRPr/>
              </a:pPr>
              <a:r>
                <a:rPr lang="en-CA" altLang="zh-CN" sz="6000" b="1" spc="131" dirty="0" smtClean="0">
                  <a:ln w="23495">
                    <a:noFill/>
                  </a:ln>
                  <a:solidFill>
                    <a:prstClr val="white"/>
                  </a:solidFill>
                  <a:effectLst>
                    <a:glow rad="63500">
                      <a:srgbClr val="0D4296">
                        <a:alpha val="25000"/>
                      </a:srgbClr>
                    </a:glow>
                  </a:effectLst>
                  <a:latin typeface="Bell MT" pitchFamily="18" charset="0"/>
                  <a:ea typeface="Arial" panose="020B0604020202020204" pitchFamily="34" charset="0"/>
                  <a:sym typeface="Arial" panose="020B0604020202020204" pitchFamily="34" charset="0"/>
                </a:rPr>
                <a:t>Analyzing data</a:t>
              </a:r>
              <a:endParaRPr kumimoji="0" lang="zh-CN" altLang="en-US" sz="6000" b="1" i="0" u="none" strike="noStrike" kern="1200" cap="none" spc="131" normalizeH="0" baseline="0" noProof="0" dirty="0">
                <a:ln w="23495">
                  <a:noFill/>
                </a:ln>
                <a:solidFill>
                  <a:prstClr val="white"/>
                </a:solidFill>
                <a:effectLst>
                  <a:glow rad="63500">
                    <a:srgbClr val="0D4296">
                      <a:alpha val="25000"/>
                    </a:srgbClr>
                  </a:glow>
                </a:effectLst>
                <a:uLnTx/>
                <a:uFillTx/>
                <a:latin typeface="Bell MT" pitchFamily="18" charset="0"/>
                <a:ea typeface="Arial" panose="020B0604020202020204" pitchFamily="34" charset="0"/>
                <a:sym typeface="Arial" panose="020B0604020202020204" pitchFamily="34" charset="0"/>
              </a:endParaRPr>
            </a:p>
          </p:txBody>
        </p:sp>
      </p:grpSp>
    </p:spTree>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768395"/>
      </a:dk2>
      <a:lt2>
        <a:srgbClr val="F0F0F0"/>
      </a:lt2>
      <a:accent1>
        <a:srgbClr val="FABE00"/>
      </a:accent1>
      <a:accent2>
        <a:srgbClr val="003666"/>
      </a:accent2>
      <a:accent3>
        <a:srgbClr val="FF6609"/>
      </a:accent3>
      <a:accent4>
        <a:srgbClr val="A40000"/>
      </a:accent4>
      <a:accent5>
        <a:srgbClr val="6B6B6B"/>
      </a:accent5>
      <a:accent6>
        <a:srgbClr val="A5A5A5"/>
      </a:accent6>
      <a:hlink>
        <a:srgbClr val="4472C4"/>
      </a:hlink>
      <a:folHlink>
        <a:srgbClr val="BFBFBF"/>
      </a:folHlink>
    </a:clrScheme>
    <a:fontScheme name="自定义 1">
      <a:majorFont>
        <a:latin typeface="Century Gothic"/>
        <a:ea typeface="Arial"/>
        <a:cs typeface=""/>
      </a:majorFont>
      <a:minorFont>
        <a:latin typeface="Century Gothic"/>
        <a:ea typeface="Ari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游ゴシック"/>
        <a:font script="Hang" typeface="맑은 고딕"/>
        <a:font script="Hans" typeface="Ari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FABE00"/>
    </a:accent1>
    <a:accent2>
      <a:srgbClr val="003666"/>
    </a:accent2>
    <a:accent3>
      <a:srgbClr val="FF6609"/>
    </a:accent3>
    <a:accent4>
      <a:srgbClr val="A40000"/>
    </a:accent4>
    <a:accent5>
      <a:srgbClr val="6B6B6B"/>
    </a:accent5>
    <a:accent6>
      <a:srgbClr val="A5A5A5"/>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347</TotalTime>
  <Words>1203</Words>
  <Application>WPS Presentation</Application>
  <PresentationFormat>مخصص</PresentationFormat>
  <Paragraphs>308</Paragraphs>
  <Slides>37</Slides>
  <Notes>3</Notes>
  <HiddenSlides>0</HiddenSlides>
  <MMClips>0</MMClips>
  <ScaleCrop>false</ScaleCrop>
  <HeadingPairs>
    <vt:vector size="4" baseType="variant">
      <vt:variant>
        <vt:lpstr>سمة</vt:lpstr>
      </vt:variant>
      <vt:variant>
        <vt:i4>1</vt:i4>
      </vt:variant>
      <vt:variant>
        <vt:lpstr>عناوين الشرائح</vt:lpstr>
      </vt:variant>
      <vt:variant>
        <vt:i4>37</vt:i4>
      </vt:variant>
    </vt:vector>
  </HeadingPairs>
  <TitlesOfParts>
    <vt:vector size="38"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沛 汪</dc:creator>
  <cp:lastModifiedBy>User</cp:lastModifiedBy>
  <cp:revision>221</cp:revision>
  <dcterms:created xsi:type="dcterms:W3CDTF">2018-10-22T06:11:00Z</dcterms:created>
  <dcterms:modified xsi:type="dcterms:W3CDTF">2022-05-31T20:42:06Z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1033-11.2.0.10452</vt:lpwstr>
  </property>
  <property fmtid="{D5CDD505-2E9C-101B-9397-08002B2CF9AE}" pid="3" name="ICV">
    <vt:lpwstr>DE3A5F650EBF416D9229DB9D9ECFFD16</vt:lpwstr>
  </property>
</Properties>
</file>